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873" r:id="rId3"/>
    <p:sldId id="1009" r:id="rId4"/>
    <p:sldId id="1095" r:id="rId5"/>
    <p:sldId id="1105" r:id="rId6"/>
    <p:sldId id="457" r:id="rId7"/>
    <p:sldId id="957" r:id="rId8"/>
    <p:sldId id="1144" r:id="rId9"/>
    <p:sldId id="1039" r:id="rId10"/>
    <p:sldId id="1117" r:id="rId11"/>
    <p:sldId id="1040" r:id="rId12"/>
    <p:sldId id="1068" r:id="rId13"/>
    <p:sldId id="1069" r:id="rId14"/>
    <p:sldId id="1147" r:id="rId15"/>
    <p:sldId id="1166" r:id="rId16"/>
    <p:sldId id="1071" r:id="rId17"/>
    <p:sldId id="1165" r:id="rId18"/>
    <p:sldId id="1148" r:id="rId19"/>
    <p:sldId id="1173" r:id="rId20"/>
    <p:sldId id="1171" r:id="rId21"/>
    <p:sldId id="1172" r:id="rId22"/>
    <p:sldId id="1133" r:id="rId23"/>
    <p:sldId id="1174" r:id="rId24"/>
    <p:sldId id="1136" r:id="rId25"/>
    <p:sldId id="1137" r:id="rId26"/>
    <p:sldId id="1237" r:id="rId27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9AFA5-F3D7-4903-A1A8-C763B593DBF9}" v="1932" dt="2021-08-31T14:19:04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452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Ferreira Bernardino" userId="994d420d-07a6-4fa8-a80c-9d8953554780" providerId="ADAL" clId="{9679AFA5-F3D7-4903-A1A8-C763B593DBF9}"/>
    <pc:docChg chg="undo redo custSel addSld delSld modSld modMainMaster">
      <pc:chgData name="Lucas Ferreira Bernardino" userId="994d420d-07a6-4fa8-a80c-9d8953554780" providerId="ADAL" clId="{9679AFA5-F3D7-4903-A1A8-C763B593DBF9}" dt="2021-08-31T14:19:04.735" v="2954" actId="20577"/>
      <pc:docMkLst>
        <pc:docMk/>
      </pc:docMkLst>
      <pc:sldChg chg="modSp mod">
        <pc:chgData name="Lucas Ferreira Bernardino" userId="994d420d-07a6-4fa8-a80c-9d8953554780" providerId="ADAL" clId="{9679AFA5-F3D7-4903-A1A8-C763B593DBF9}" dt="2021-08-26T09:21:23.735" v="1646"/>
        <pc:sldMkLst>
          <pc:docMk/>
          <pc:sldMk cId="3243102052" sldId="256"/>
        </pc:sldMkLst>
        <pc:spChg chg="mod">
          <ac:chgData name="Lucas Ferreira Bernardino" userId="994d420d-07a6-4fa8-a80c-9d8953554780" providerId="ADAL" clId="{9679AFA5-F3D7-4903-A1A8-C763B593DBF9}" dt="2021-08-26T09:21:23.735" v="1646"/>
          <ac:spMkLst>
            <pc:docMk/>
            <pc:sldMk cId="3243102052" sldId="256"/>
            <ac:spMk id="3" creationId="{00000000-0000-0000-0000-000000000000}"/>
          </ac:spMkLst>
        </pc:spChg>
      </pc:sldChg>
      <pc:sldChg chg="del">
        <pc:chgData name="Lucas Ferreira Bernardino" userId="994d420d-07a6-4fa8-a80c-9d8953554780" providerId="ADAL" clId="{9679AFA5-F3D7-4903-A1A8-C763B593DBF9}" dt="2021-08-26T10:59:53.128" v="2019" actId="47"/>
        <pc:sldMkLst>
          <pc:docMk/>
          <pc:sldMk cId="1774368290" sldId="257"/>
        </pc:sldMkLst>
      </pc:sldChg>
      <pc:sldChg chg="modSp mod modAnim">
        <pc:chgData name="Lucas Ferreira Bernardino" userId="994d420d-07a6-4fa8-a80c-9d8953554780" providerId="ADAL" clId="{9679AFA5-F3D7-4903-A1A8-C763B593DBF9}" dt="2021-08-31T14:19:04.735" v="2954" actId="20577"/>
        <pc:sldMkLst>
          <pc:docMk/>
          <pc:sldMk cId="0" sldId="1039"/>
        </pc:sldMkLst>
        <pc:spChg chg="mod">
          <ac:chgData name="Lucas Ferreira Bernardino" userId="994d420d-07a6-4fa8-a80c-9d8953554780" providerId="ADAL" clId="{9679AFA5-F3D7-4903-A1A8-C763B593DBF9}" dt="2021-08-19T13:41:37.925" v="0" actId="6549"/>
          <ac:spMkLst>
            <pc:docMk/>
            <pc:sldMk cId="0" sldId="1039"/>
            <ac:spMk id="34821" creationId="{40DF0750-A79B-40C3-B4C6-866CC5737DA0}"/>
          </ac:spMkLst>
        </pc:spChg>
        <pc:spChg chg="mod">
          <ac:chgData name="Lucas Ferreira Bernardino" userId="994d420d-07a6-4fa8-a80c-9d8953554780" providerId="ADAL" clId="{9679AFA5-F3D7-4903-A1A8-C763B593DBF9}" dt="2021-08-19T13:43:29.968" v="26" actId="1076"/>
          <ac:spMkLst>
            <pc:docMk/>
            <pc:sldMk cId="0" sldId="1039"/>
            <ac:spMk id="34823" creationId="{63324124-0EC7-4014-AFE4-7AE6A68C2F56}"/>
          </ac:spMkLst>
        </pc:spChg>
        <pc:spChg chg="mod">
          <ac:chgData name="Lucas Ferreira Bernardino" userId="994d420d-07a6-4fa8-a80c-9d8953554780" providerId="ADAL" clId="{9679AFA5-F3D7-4903-A1A8-C763B593DBF9}" dt="2021-08-19T13:44:53.879" v="29" actId="1076"/>
          <ac:spMkLst>
            <pc:docMk/>
            <pc:sldMk cId="0" sldId="1039"/>
            <ac:spMk id="34828" creationId="{4C6EF7CE-7B38-4545-B11C-A1F904F04C14}"/>
          </ac:spMkLst>
        </pc:spChg>
        <pc:spChg chg="mod">
          <ac:chgData name="Lucas Ferreira Bernardino" userId="994d420d-07a6-4fa8-a80c-9d8953554780" providerId="ADAL" clId="{9679AFA5-F3D7-4903-A1A8-C763B593DBF9}" dt="2021-08-19T13:44:53.879" v="29" actId="1076"/>
          <ac:spMkLst>
            <pc:docMk/>
            <pc:sldMk cId="0" sldId="1039"/>
            <ac:spMk id="34830" creationId="{505CB166-94CB-4F93-BFBE-AFC64D67CF07}"/>
          </ac:spMkLst>
        </pc:spChg>
        <pc:spChg chg="mod">
          <ac:chgData name="Lucas Ferreira Bernardino" userId="994d420d-07a6-4fa8-a80c-9d8953554780" providerId="ADAL" clId="{9679AFA5-F3D7-4903-A1A8-C763B593DBF9}" dt="2021-08-19T13:44:53.879" v="29" actId="1076"/>
          <ac:spMkLst>
            <pc:docMk/>
            <pc:sldMk cId="0" sldId="1039"/>
            <ac:spMk id="34832" creationId="{9C118F7C-1E21-4F05-AD85-FB100D447DCF}"/>
          </ac:spMkLst>
        </pc:spChg>
        <pc:spChg chg="mod">
          <ac:chgData name="Lucas Ferreira Bernardino" userId="994d420d-07a6-4fa8-a80c-9d8953554780" providerId="ADAL" clId="{9679AFA5-F3D7-4903-A1A8-C763B593DBF9}" dt="2021-08-19T13:44:53.879" v="29" actId="1076"/>
          <ac:spMkLst>
            <pc:docMk/>
            <pc:sldMk cId="0" sldId="1039"/>
            <ac:spMk id="34835" creationId="{4DB1916A-2711-4BB8-869C-E0612020FDD9}"/>
          </ac:spMkLst>
        </pc:spChg>
        <pc:spChg chg="mod">
          <ac:chgData name="Lucas Ferreira Bernardino" userId="994d420d-07a6-4fa8-a80c-9d8953554780" providerId="ADAL" clId="{9679AFA5-F3D7-4903-A1A8-C763B593DBF9}" dt="2021-08-19T13:44:53.879" v="29" actId="1076"/>
          <ac:spMkLst>
            <pc:docMk/>
            <pc:sldMk cId="0" sldId="1039"/>
            <ac:spMk id="34838" creationId="{9AA33511-02A4-4C47-8EB0-BF75B79E5CF5}"/>
          </ac:spMkLst>
        </pc:spChg>
        <pc:spChg chg="mod">
          <ac:chgData name="Lucas Ferreira Bernardino" userId="994d420d-07a6-4fa8-a80c-9d8953554780" providerId="ADAL" clId="{9679AFA5-F3D7-4903-A1A8-C763B593DBF9}" dt="2021-08-19T13:44:53.879" v="29" actId="1076"/>
          <ac:spMkLst>
            <pc:docMk/>
            <pc:sldMk cId="0" sldId="1039"/>
            <ac:spMk id="34842" creationId="{42B6900B-C2F6-4CB9-B0F6-B05669B6694C}"/>
          </ac:spMkLst>
        </pc:spChg>
        <pc:spChg chg="mod">
          <ac:chgData name="Lucas Ferreira Bernardino" userId="994d420d-07a6-4fa8-a80c-9d8953554780" providerId="ADAL" clId="{9679AFA5-F3D7-4903-A1A8-C763B593DBF9}" dt="2021-08-19T13:44:53.879" v="29" actId="1076"/>
          <ac:spMkLst>
            <pc:docMk/>
            <pc:sldMk cId="0" sldId="1039"/>
            <ac:spMk id="34844" creationId="{BD6ACDEB-46BB-40A2-85E5-746CA338E730}"/>
          </ac:spMkLst>
        </pc:spChg>
        <pc:spChg chg="mod">
          <ac:chgData name="Lucas Ferreira Bernardino" userId="994d420d-07a6-4fa8-a80c-9d8953554780" providerId="ADAL" clId="{9679AFA5-F3D7-4903-A1A8-C763B593DBF9}" dt="2021-08-19T13:44:53.879" v="29" actId="1076"/>
          <ac:spMkLst>
            <pc:docMk/>
            <pc:sldMk cId="0" sldId="1039"/>
            <ac:spMk id="34847" creationId="{A13B092C-9088-4B28-80A8-F198A0F7EC99}"/>
          </ac:spMkLst>
        </pc:spChg>
        <pc:spChg chg="mod">
          <ac:chgData name="Lucas Ferreira Bernardino" userId="994d420d-07a6-4fa8-a80c-9d8953554780" providerId="ADAL" clId="{9679AFA5-F3D7-4903-A1A8-C763B593DBF9}" dt="2021-08-19T13:44:53.879" v="29" actId="1076"/>
          <ac:spMkLst>
            <pc:docMk/>
            <pc:sldMk cId="0" sldId="1039"/>
            <ac:spMk id="34848" creationId="{40B82EE4-C636-4268-93A3-60947F7D9E33}"/>
          </ac:spMkLst>
        </pc:spChg>
        <pc:spChg chg="mod">
          <ac:chgData name="Lucas Ferreira Bernardino" userId="994d420d-07a6-4fa8-a80c-9d8953554780" providerId="ADAL" clId="{9679AFA5-F3D7-4903-A1A8-C763B593DBF9}" dt="2021-08-31T14:19:04.735" v="2954" actId="20577"/>
          <ac:spMkLst>
            <pc:docMk/>
            <pc:sldMk cId="0" sldId="1039"/>
            <ac:spMk id="1246211" creationId="{9E3C4217-D55C-4C55-A8AE-0FA127B55F8A}"/>
          </ac:spMkLst>
        </pc:spChg>
        <pc:grpChg chg="mod">
          <ac:chgData name="Lucas Ferreira Bernardino" userId="994d420d-07a6-4fa8-a80c-9d8953554780" providerId="ADAL" clId="{9679AFA5-F3D7-4903-A1A8-C763B593DBF9}" dt="2021-08-19T13:44:53.879" v="29" actId="1076"/>
          <ac:grpSpMkLst>
            <pc:docMk/>
            <pc:sldMk cId="0" sldId="1039"/>
            <ac:grpSpMk id="26" creationId="{78307027-B2FA-4083-B9D5-C2A0F543762E}"/>
          </ac:grpSpMkLst>
        </pc:grpChg>
        <pc:grpChg chg="mod">
          <ac:chgData name="Lucas Ferreira Bernardino" userId="994d420d-07a6-4fa8-a80c-9d8953554780" providerId="ADAL" clId="{9679AFA5-F3D7-4903-A1A8-C763B593DBF9}" dt="2021-08-19T13:44:53.879" v="29" actId="1076"/>
          <ac:grpSpMkLst>
            <pc:docMk/>
            <pc:sldMk cId="0" sldId="1039"/>
            <ac:grpSpMk id="11273" creationId="{7C042B57-79A3-4429-9462-D03F7B5E30B4}"/>
          </ac:grpSpMkLst>
        </pc:grpChg>
        <pc:grpChg chg="mod">
          <ac:chgData name="Lucas Ferreira Bernardino" userId="994d420d-07a6-4fa8-a80c-9d8953554780" providerId="ADAL" clId="{9679AFA5-F3D7-4903-A1A8-C763B593DBF9}" dt="2021-08-19T13:44:53.879" v="29" actId="1076"/>
          <ac:grpSpMkLst>
            <pc:docMk/>
            <pc:sldMk cId="0" sldId="1039"/>
            <ac:grpSpMk id="34834" creationId="{D234B2C6-0E1E-4D38-AC2B-C785137A3319}"/>
          </ac:grpSpMkLst>
        </pc:grpChg>
        <pc:grpChg chg="mod">
          <ac:chgData name="Lucas Ferreira Bernardino" userId="994d420d-07a6-4fa8-a80c-9d8953554780" providerId="ADAL" clId="{9679AFA5-F3D7-4903-A1A8-C763B593DBF9}" dt="2021-08-19T13:44:53.879" v="29" actId="1076"/>
          <ac:grpSpMkLst>
            <pc:docMk/>
            <pc:sldMk cId="0" sldId="1039"/>
            <ac:grpSpMk id="34837" creationId="{58A488BC-A560-4183-9951-BA5E2EEE9F1A}"/>
          </ac:grpSpMkLst>
        </pc:grpChg>
        <pc:grpChg chg="mod">
          <ac:chgData name="Lucas Ferreira Bernardino" userId="994d420d-07a6-4fa8-a80c-9d8953554780" providerId="ADAL" clId="{9679AFA5-F3D7-4903-A1A8-C763B593DBF9}" dt="2021-08-19T13:44:53.879" v="29" actId="1076"/>
          <ac:grpSpMkLst>
            <pc:docMk/>
            <pc:sldMk cId="0" sldId="1039"/>
            <ac:grpSpMk id="34839" creationId="{F8A291EE-03E5-4C6C-9D22-2EC57475B709}"/>
          </ac:grpSpMkLst>
        </pc:grpChg>
        <pc:grpChg chg="mod">
          <ac:chgData name="Lucas Ferreira Bernardino" userId="994d420d-07a6-4fa8-a80c-9d8953554780" providerId="ADAL" clId="{9679AFA5-F3D7-4903-A1A8-C763B593DBF9}" dt="2021-08-19T13:44:53.879" v="29" actId="1076"/>
          <ac:grpSpMkLst>
            <pc:docMk/>
            <pc:sldMk cId="0" sldId="1039"/>
            <ac:grpSpMk id="34841" creationId="{6DB10070-70B1-417E-BD0C-0FC2E1B25B66}"/>
          </ac:grpSpMkLst>
        </pc:grpChg>
        <pc:cxnChg chg="mod">
          <ac:chgData name="Lucas Ferreira Bernardino" userId="994d420d-07a6-4fa8-a80c-9d8953554780" providerId="ADAL" clId="{9679AFA5-F3D7-4903-A1A8-C763B593DBF9}" dt="2021-08-19T13:44:53.879" v="29" actId="1076"/>
          <ac:cxnSpMkLst>
            <pc:docMk/>
            <pc:sldMk cId="0" sldId="1039"/>
            <ac:cxnSpMk id="14" creationId="{9D58CBEB-A8B0-4114-B75B-D6043CF779C0}"/>
          </ac:cxnSpMkLst>
        </pc:cxnChg>
        <pc:cxnChg chg="mod">
          <ac:chgData name="Lucas Ferreira Bernardino" userId="994d420d-07a6-4fa8-a80c-9d8953554780" providerId="ADAL" clId="{9679AFA5-F3D7-4903-A1A8-C763B593DBF9}" dt="2021-08-19T13:44:53.879" v="29" actId="1076"/>
          <ac:cxnSpMkLst>
            <pc:docMk/>
            <pc:sldMk cId="0" sldId="1039"/>
            <ac:cxnSpMk id="23" creationId="{860F68C2-B7CD-49FF-B6A7-F597C7859305}"/>
          </ac:cxnSpMkLst>
        </pc:cxnChg>
        <pc:cxnChg chg="mod">
          <ac:chgData name="Lucas Ferreira Bernardino" userId="994d420d-07a6-4fa8-a80c-9d8953554780" providerId="ADAL" clId="{9679AFA5-F3D7-4903-A1A8-C763B593DBF9}" dt="2021-08-19T13:44:53.879" v="29" actId="1076"/>
          <ac:cxnSpMkLst>
            <pc:docMk/>
            <pc:sldMk cId="0" sldId="1039"/>
            <ac:cxnSpMk id="34827" creationId="{6D23205B-8FED-4C39-82CB-9C9B6EBDEB54}"/>
          </ac:cxnSpMkLst>
        </pc:cxnChg>
        <pc:cxnChg chg="mod">
          <ac:chgData name="Lucas Ferreira Bernardino" userId="994d420d-07a6-4fa8-a80c-9d8953554780" providerId="ADAL" clId="{9679AFA5-F3D7-4903-A1A8-C763B593DBF9}" dt="2021-08-19T13:44:53.879" v="29" actId="1076"/>
          <ac:cxnSpMkLst>
            <pc:docMk/>
            <pc:sldMk cId="0" sldId="1039"/>
            <ac:cxnSpMk id="34829" creationId="{754B25BD-6F8B-4910-83A7-11C38DDC3A4D}"/>
          </ac:cxnSpMkLst>
        </pc:cxnChg>
        <pc:cxnChg chg="mod">
          <ac:chgData name="Lucas Ferreira Bernardino" userId="994d420d-07a6-4fa8-a80c-9d8953554780" providerId="ADAL" clId="{9679AFA5-F3D7-4903-A1A8-C763B593DBF9}" dt="2021-08-19T13:44:53.879" v="29" actId="1076"/>
          <ac:cxnSpMkLst>
            <pc:docMk/>
            <pc:sldMk cId="0" sldId="1039"/>
            <ac:cxnSpMk id="34831" creationId="{DCDDE02A-83D5-4F3B-87D5-9C3B1BC63805}"/>
          </ac:cxnSpMkLst>
        </pc:cxnChg>
        <pc:cxnChg chg="mod">
          <ac:chgData name="Lucas Ferreira Bernardino" userId="994d420d-07a6-4fa8-a80c-9d8953554780" providerId="ADAL" clId="{9679AFA5-F3D7-4903-A1A8-C763B593DBF9}" dt="2021-08-19T13:44:53.879" v="29" actId="1076"/>
          <ac:cxnSpMkLst>
            <pc:docMk/>
            <pc:sldMk cId="0" sldId="1039"/>
            <ac:cxnSpMk id="34833" creationId="{6DA03D87-6A8E-44F6-8A52-1538BB192761}"/>
          </ac:cxnSpMkLst>
        </pc:cxnChg>
        <pc:cxnChg chg="mod">
          <ac:chgData name="Lucas Ferreira Bernardino" userId="994d420d-07a6-4fa8-a80c-9d8953554780" providerId="ADAL" clId="{9679AFA5-F3D7-4903-A1A8-C763B593DBF9}" dt="2021-08-19T13:44:53.879" v="29" actId="1076"/>
          <ac:cxnSpMkLst>
            <pc:docMk/>
            <pc:sldMk cId="0" sldId="1039"/>
            <ac:cxnSpMk id="34840" creationId="{B84942FD-F3A4-4C86-8295-81A6E1FFA2F6}"/>
          </ac:cxnSpMkLst>
        </pc:cxnChg>
        <pc:cxnChg chg="mod">
          <ac:chgData name="Lucas Ferreira Bernardino" userId="994d420d-07a6-4fa8-a80c-9d8953554780" providerId="ADAL" clId="{9679AFA5-F3D7-4903-A1A8-C763B593DBF9}" dt="2021-08-19T13:44:53.879" v="29" actId="1076"/>
          <ac:cxnSpMkLst>
            <pc:docMk/>
            <pc:sldMk cId="0" sldId="1039"/>
            <ac:cxnSpMk id="34845" creationId="{381D86ED-05CE-4E5C-86A4-E81FBD4D1811}"/>
          </ac:cxnSpMkLst>
        </pc:cxnChg>
        <pc:cxnChg chg="mod">
          <ac:chgData name="Lucas Ferreira Bernardino" userId="994d420d-07a6-4fa8-a80c-9d8953554780" providerId="ADAL" clId="{9679AFA5-F3D7-4903-A1A8-C763B593DBF9}" dt="2021-08-19T13:44:53.879" v="29" actId="1076"/>
          <ac:cxnSpMkLst>
            <pc:docMk/>
            <pc:sldMk cId="0" sldId="1039"/>
            <ac:cxnSpMk id="34846" creationId="{21EB4270-E9B6-4253-8630-028F09F50F82}"/>
          </ac:cxnSpMkLst>
        </pc:cxnChg>
      </pc:sldChg>
      <pc:sldChg chg="addSp delSp modSp add del mod">
        <pc:chgData name="Lucas Ferreira Bernardino" userId="994d420d-07a6-4fa8-a80c-9d8953554780" providerId="ADAL" clId="{9679AFA5-F3D7-4903-A1A8-C763B593DBF9}" dt="2021-08-19T13:55:53.453" v="230" actId="20577"/>
        <pc:sldMkLst>
          <pc:docMk/>
          <pc:sldMk cId="0" sldId="1040"/>
        </pc:sldMkLst>
        <pc:spChg chg="add del mod">
          <ac:chgData name="Lucas Ferreira Bernardino" userId="994d420d-07a6-4fa8-a80c-9d8953554780" providerId="ADAL" clId="{9679AFA5-F3D7-4903-A1A8-C763B593DBF9}" dt="2021-08-19T13:49:40.159" v="90"/>
          <ac:spMkLst>
            <pc:docMk/>
            <pc:sldMk cId="0" sldId="1040"/>
            <ac:spMk id="2" creationId="{528054FB-6C91-40D5-9FDE-C7C8394D8F1E}"/>
          </ac:spMkLst>
        </pc:spChg>
        <pc:spChg chg="add del mod">
          <ac:chgData name="Lucas Ferreira Bernardino" userId="994d420d-07a6-4fa8-a80c-9d8953554780" providerId="ADAL" clId="{9679AFA5-F3D7-4903-A1A8-C763B593DBF9}" dt="2021-08-19T13:49:40.159" v="90"/>
          <ac:spMkLst>
            <pc:docMk/>
            <pc:sldMk cId="0" sldId="1040"/>
            <ac:spMk id="3" creationId="{AFE8E58E-42F5-4EDB-A687-9214CECF72FC}"/>
          </ac:spMkLst>
        </pc:spChg>
        <pc:spChg chg="add mod">
          <ac:chgData name="Lucas Ferreira Bernardino" userId="994d420d-07a6-4fa8-a80c-9d8953554780" providerId="ADAL" clId="{9679AFA5-F3D7-4903-A1A8-C763B593DBF9}" dt="2021-08-19T13:53:02.555" v="167" actId="20577"/>
          <ac:spMkLst>
            <pc:docMk/>
            <pc:sldMk cId="0" sldId="1040"/>
            <ac:spMk id="5" creationId="{DE8C2B2A-B48A-4731-ABAB-22044FA54A37}"/>
          </ac:spMkLst>
        </pc:spChg>
        <pc:spChg chg="add mod">
          <ac:chgData name="Lucas Ferreira Bernardino" userId="994d420d-07a6-4fa8-a80c-9d8953554780" providerId="ADAL" clId="{9679AFA5-F3D7-4903-A1A8-C763B593DBF9}" dt="2021-08-19T13:55:53.453" v="230" actId="20577"/>
          <ac:spMkLst>
            <pc:docMk/>
            <pc:sldMk cId="0" sldId="1040"/>
            <ac:spMk id="6" creationId="{127CA2BE-3E22-49DE-AFE6-B6908FF615EC}"/>
          </ac:spMkLst>
        </pc:spChg>
        <pc:spChg chg="mod">
          <ac:chgData name="Lucas Ferreira Bernardino" userId="994d420d-07a6-4fa8-a80c-9d8953554780" providerId="ADAL" clId="{9679AFA5-F3D7-4903-A1A8-C763B593DBF9}" dt="2021-08-19T13:52:01.024" v="104"/>
          <ac:spMkLst>
            <pc:docMk/>
            <pc:sldMk cId="0" sldId="1040"/>
            <ac:spMk id="16" creationId="{0DB841C1-09FE-4A84-94C2-DD0FE3CFF87D}"/>
          </ac:spMkLst>
        </pc:spChg>
        <pc:spChg chg="add del mod">
          <ac:chgData name="Lucas Ferreira Bernardino" userId="994d420d-07a6-4fa8-a80c-9d8953554780" providerId="ADAL" clId="{9679AFA5-F3D7-4903-A1A8-C763B593DBF9}" dt="2021-08-19T13:51:53.630" v="102" actId="478"/>
          <ac:spMkLst>
            <pc:docMk/>
            <pc:sldMk cId="0" sldId="1040"/>
            <ac:spMk id="17" creationId="{6C7E1B47-A9C7-4FB9-95D9-C3BFBC54FD1C}"/>
          </ac:spMkLst>
        </pc:spChg>
        <pc:spChg chg="del">
          <ac:chgData name="Lucas Ferreira Bernardino" userId="994d420d-07a6-4fa8-a80c-9d8953554780" providerId="ADAL" clId="{9679AFA5-F3D7-4903-A1A8-C763B593DBF9}" dt="2021-08-19T13:51:57.302" v="103" actId="478"/>
          <ac:spMkLst>
            <pc:docMk/>
            <pc:sldMk cId="0" sldId="1040"/>
            <ac:spMk id="38916" creationId="{DF724B65-9A52-4C21-AAA7-3D7971914F57}"/>
          </ac:spMkLst>
        </pc:spChg>
        <pc:spChg chg="mod">
          <ac:chgData name="Lucas Ferreira Bernardino" userId="994d420d-07a6-4fa8-a80c-9d8953554780" providerId="ADAL" clId="{9679AFA5-F3D7-4903-A1A8-C763B593DBF9}" dt="2021-08-19T13:55:27.338" v="222" actId="1076"/>
          <ac:spMkLst>
            <pc:docMk/>
            <pc:sldMk cId="0" sldId="1040"/>
            <ac:spMk id="38918" creationId="{9C61FE57-B272-4E65-834B-62C3F6C5A536}"/>
          </ac:spMkLst>
        </pc:spChg>
        <pc:spChg chg="mod">
          <ac:chgData name="Lucas Ferreira Bernardino" userId="994d420d-07a6-4fa8-a80c-9d8953554780" providerId="ADAL" clId="{9679AFA5-F3D7-4903-A1A8-C763B593DBF9}" dt="2021-08-19T13:55:27.338" v="222" actId="1076"/>
          <ac:spMkLst>
            <pc:docMk/>
            <pc:sldMk cId="0" sldId="1040"/>
            <ac:spMk id="38919" creationId="{81079172-0C10-4237-91AE-DE9C5BBB4913}"/>
          </ac:spMkLst>
        </pc:spChg>
        <pc:spChg chg="mod">
          <ac:chgData name="Lucas Ferreira Bernardino" userId="994d420d-07a6-4fa8-a80c-9d8953554780" providerId="ADAL" clId="{9679AFA5-F3D7-4903-A1A8-C763B593DBF9}" dt="2021-08-19T13:55:27.338" v="222" actId="1076"/>
          <ac:spMkLst>
            <pc:docMk/>
            <pc:sldMk cId="0" sldId="1040"/>
            <ac:spMk id="38920" creationId="{C7175FB3-AA12-46AF-BC20-A9BB887B7BC2}"/>
          </ac:spMkLst>
        </pc:spChg>
        <pc:spChg chg="mod">
          <ac:chgData name="Lucas Ferreira Bernardino" userId="994d420d-07a6-4fa8-a80c-9d8953554780" providerId="ADAL" clId="{9679AFA5-F3D7-4903-A1A8-C763B593DBF9}" dt="2021-08-19T13:55:27.338" v="222" actId="1076"/>
          <ac:spMkLst>
            <pc:docMk/>
            <pc:sldMk cId="0" sldId="1040"/>
            <ac:spMk id="38921" creationId="{F2D61B9D-E6C0-4669-80E0-7439247E66E5}"/>
          </ac:spMkLst>
        </pc:spChg>
        <pc:spChg chg="del">
          <ac:chgData name="Lucas Ferreira Bernardino" userId="994d420d-07a6-4fa8-a80c-9d8953554780" providerId="ADAL" clId="{9679AFA5-F3D7-4903-A1A8-C763B593DBF9}" dt="2021-08-19T13:50:31.426" v="93" actId="478"/>
          <ac:spMkLst>
            <pc:docMk/>
            <pc:sldMk cId="0" sldId="1040"/>
            <ac:spMk id="38922" creationId="{0BDE9A01-823B-4536-AA9D-8783E5B0595F}"/>
          </ac:spMkLst>
        </pc:spChg>
        <pc:spChg chg="mod">
          <ac:chgData name="Lucas Ferreira Bernardino" userId="994d420d-07a6-4fa8-a80c-9d8953554780" providerId="ADAL" clId="{9679AFA5-F3D7-4903-A1A8-C763B593DBF9}" dt="2021-08-19T13:55:27.338" v="222" actId="1076"/>
          <ac:spMkLst>
            <pc:docMk/>
            <pc:sldMk cId="0" sldId="1040"/>
            <ac:spMk id="38923" creationId="{81D1E9AC-B9A2-4BC3-8A4F-D60E58C25E5D}"/>
          </ac:spMkLst>
        </pc:spChg>
        <pc:spChg chg="del mod">
          <ac:chgData name="Lucas Ferreira Bernardino" userId="994d420d-07a6-4fa8-a80c-9d8953554780" providerId="ADAL" clId="{9679AFA5-F3D7-4903-A1A8-C763B593DBF9}" dt="2021-08-19T13:55:44.109" v="228" actId="478"/>
          <ac:spMkLst>
            <pc:docMk/>
            <pc:sldMk cId="0" sldId="1040"/>
            <ac:spMk id="38924" creationId="{1C3F2CFD-8684-4B41-B5D0-BB4B61ED57C5}"/>
          </ac:spMkLst>
        </pc:spChg>
        <pc:spChg chg="del mod">
          <ac:chgData name="Lucas Ferreira Bernardino" userId="994d420d-07a6-4fa8-a80c-9d8953554780" providerId="ADAL" clId="{9679AFA5-F3D7-4903-A1A8-C763B593DBF9}" dt="2021-08-19T13:53:21.077" v="169" actId="478"/>
          <ac:spMkLst>
            <pc:docMk/>
            <pc:sldMk cId="0" sldId="1040"/>
            <ac:spMk id="38936" creationId="{8171037C-BE17-4781-8809-3DBFEA3490C6}"/>
          </ac:spMkLst>
        </pc:spChg>
        <pc:spChg chg="mod">
          <ac:chgData name="Lucas Ferreira Bernardino" userId="994d420d-07a6-4fa8-a80c-9d8953554780" providerId="ADAL" clId="{9679AFA5-F3D7-4903-A1A8-C763B593DBF9}" dt="2021-08-19T13:55:27.338" v="222" actId="1076"/>
          <ac:spMkLst>
            <pc:docMk/>
            <pc:sldMk cId="0" sldId="1040"/>
            <ac:spMk id="38937" creationId="{48255A90-9AB2-4173-8D7A-B5685AF2F146}"/>
          </ac:spMkLst>
        </pc:spChg>
        <pc:spChg chg="mod">
          <ac:chgData name="Lucas Ferreira Bernardino" userId="994d420d-07a6-4fa8-a80c-9d8953554780" providerId="ADAL" clId="{9679AFA5-F3D7-4903-A1A8-C763B593DBF9}" dt="2021-08-19T13:55:27.338" v="222" actId="1076"/>
          <ac:spMkLst>
            <pc:docMk/>
            <pc:sldMk cId="0" sldId="1040"/>
            <ac:spMk id="38938" creationId="{AD0666B1-1BD5-4F6E-AAA2-E485CFADAB44}"/>
          </ac:spMkLst>
        </pc:spChg>
        <pc:grpChg chg="add mod">
          <ac:chgData name="Lucas Ferreira Bernardino" userId="994d420d-07a6-4fa8-a80c-9d8953554780" providerId="ADAL" clId="{9679AFA5-F3D7-4903-A1A8-C763B593DBF9}" dt="2021-08-19T13:55:27.338" v="222" actId="1076"/>
          <ac:grpSpMkLst>
            <pc:docMk/>
            <pc:sldMk cId="0" sldId="1040"/>
            <ac:grpSpMk id="4" creationId="{C7293FC0-D0A1-41A6-BC29-E79424918FC5}"/>
          </ac:grpSpMkLst>
        </pc:grpChg>
        <pc:grpChg chg="mod">
          <ac:chgData name="Lucas Ferreira Bernardino" userId="994d420d-07a6-4fa8-a80c-9d8953554780" providerId="ADAL" clId="{9679AFA5-F3D7-4903-A1A8-C763B593DBF9}" dt="2021-08-19T13:55:27.338" v="222" actId="1076"/>
          <ac:grpSpMkLst>
            <pc:docMk/>
            <pc:sldMk cId="0" sldId="1040"/>
            <ac:grpSpMk id="38917" creationId="{C90204E2-62AC-401F-9021-39CFD40DF836}"/>
          </ac:grpSpMkLst>
        </pc:grpChg>
        <pc:grpChg chg="del">
          <ac:chgData name="Lucas Ferreira Bernardino" userId="994d420d-07a6-4fa8-a80c-9d8953554780" providerId="ADAL" clId="{9679AFA5-F3D7-4903-A1A8-C763B593DBF9}" dt="2021-08-19T13:51:13.617" v="96" actId="478"/>
          <ac:grpSpMkLst>
            <pc:docMk/>
            <pc:sldMk cId="0" sldId="1040"/>
            <ac:grpSpMk id="38925" creationId="{6EFF4AAB-621E-41EE-B748-38AE3CF0F07D}"/>
          </ac:grpSpMkLst>
        </pc:grpChg>
        <pc:picChg chg="mod">
          <ac:chgData name="Lucas Ferreira Bernardino" userId="994d420d-07a6-4fa8-a80c-9d8953554780" providerId="ADAL" clId="{9679AFA5-F3D7-4903-A1A8-C763B593DBF9}" dt="2021-08-19T13:53:14.075" v="168" actId="1076"/>
          <ac:picMkLst>
            <pc:docMk/>
            <pc:sldMk cId="0" sldId="1040"/>
            <ac:picMk id="38915" creationId="{E9FDDBD4-56B5-458A-BA71-3EEA2A20F335}"/>
          </ac:picMkLst>
        </pc:picChg>
        <pc:picChg chg="mod">
          <ac:chgData name="Lucas Ferreira Bernardino" userId="994d420d-07a6-4fa8-a80c-9d8953554780" providerId="ADAL" clId="{9679AFA5-F3D7-4903-A1A8-C763B593DBF9}" dt="2021-08-19T13:55:27.338" v="222" actId="1076"/>
          <ac:picMkLst>
            <pc:docMk/>
            <pc:sldMk cId="0" sldId="1040"/>
            <ac:picMk id="38935" creationId="{C28274DF-ABE5-42A4-8170-D45283E21E33}"/>
          </ac:picMkLst>
        </pc:picChg>
      </pc:sldChg>
      <pc:sldChg chg="addSp delSp modSp add mod">
        <pc:chgData name="Lucas Ferreira Bernardino" userId="994d420d-07a6-4fa8-a80c-9d8953554780" providerId="ADAL" clId="{9679AFA5-F3D7-4903-A1A8-C763B593DBF9}" dt="2021-08-26T11:10:30.833" v="2044" actId="478"/>
        <pc:sldMkLst>
          <pc:docMk/>
          <pc:sldMk cId="0" sldId="1068"/>
        </pc:sldMkLst>
        <pc:spChg chg="add del mod">
          <ac:chgData name="Lucas Ferreira Bernardino" userId="994d420d-07a6-4fa8-a80c-9d8953554780" providerId="ADAL" clId="{9679AFA5-F3D7-4903-A1A8-C763B593DBF9}" dt="2021-08-19T14:02:26.315" v="235" actId="478"/>
          <ac:spMkLst>
            <pc:docMk/>
            <pc:sldMk cId="0" sldId="1068"/>
            <ac:spMk id="2" creationId="{D5EB3C4C-304E-45EC-B8AB-6391803B1346}"/>
          </ac:spMkLst>
        </pc:spChg>
        <pc:spChg chg="mod">
          <ac:chgData name="Lucas Ferreira Bernardino" userId="994d420d-07a6-4fa8-a80c-9d8953554780" providerId="ADAL" clId="{9679AFA5-F3D7-4903-A1A8-C763B593DBF9}" dt="2021-08-19T14:02:13.938" v="232"/>
          <ac:spMkLst>
            <pc:docMk/>
            <pc:sldMk cId="0" sldId="1068"/>
            <ac:spMk id="19" creationId="{70A25AC0-3AD3-4C23-8CDB-66EAA894E6B6}"/>
          </ac:spMkLst>
        </pc:spChg>
        <pc:spChg chg="del mod">
          <ac:chgData name="Lucas Ferreira Bernardino" userId="994d420d-07a6-4fa8-a80c-9d8953554780" providerId="ADAL" clId="{9679AFA5-F3D7-4903-A1A8-C763B593DBF9}" dt="2021-08-19T14:02:13.938" v="232"/>
          <ac:spMkLst>
            <pc:docMk/>
            <pc:sldMk cId="0" sldId="1068"/>
            <ac:spMk id="20" creationId="{BC06F616-B624-404F-AF75-65466DC295CB}"/>
          </ac:spMkLst>
        </pc:spChg>
        <pc:spChg chg="mod">
          <ac:chgData name="Lucas Ferreira Bernardino" userId="994d420d-07a6-4fa8-a80c-9d8953554780" providerId="ADAL" clId="{9679AFA5-F3D7-4903-A1A8-C763B593DBF9}" dt="2021-08-19T14:02:18.552" v="234" actId="404"/>
          <ac:spMkLst>
            <pc:docMk/>
            <pc:sldMk cId="0" sldId="1068"/>
            <ac:spMk id="40963" creationId="{DF812C65-D733-4759-9C22-D6B821D0E1D5}"/>
          </ac:spMkLst>
        </pc:spChg>
        <pc:spChg chg="mod">
          <ac:chgData name="Lucas Ferreira Bernardino" userId="994d420d-07a6-4fa8-a80c-9d8953554780" providerId="ADAL" clId="{9679AFA5-F3D7-4903-A1A8-C763B593DBF9}" dt="2021-08-19T14:08:13.040" v="267" actId="1035"/>
          <ac:spMkLst>
            <pc:docMk/>
            <pc:sldMk cId="0" sldId="1068"/>
            <ac:spMk id="40964" creationId="{E57F5F8E-615D-4688-ABFD-97A819E71C8D}"/>
          </ac:spMkLst>
        </pc:spChg>
        <pc:spChg chg="mod">
          <ac:chgData name="Lucas Ferreira Bernardino" userId="994d420d-07a6-4fa8-a80c-9d8953554780" providerId="ADAL" clId="{9679AFA5-F3D7-4903-A1A8-C763B593DBF9}" dt="2021-08-19T14:08:13.040" v="267" actId="1035"/>
          <ac:spMkLst>
            <pc:docMk/>
            <pc:sldMk cId="0" sldId="1068"/>
            <ac:spMk id="40965" creationId="{FA54DB9C-D436-405E-9839-439B61DF2F08}"/>
          </ac:spMkLst>
        </pc:spChg>
        <pc:spChg chg="del">
          <ac:chgData name="Lucas Ferreira Bernardino" userId="994d420d-07a6-4fa8-a80c-9d8953554780" providerId="ADAL" clId="{9679AFA5-F3D7-4903-A1A8-C763B593DBF9}" dt="2021-08-26T11:10:30.833" v="2044" actId="478"/>
          <ac:spMkLst>
            <pc:docMk/>
            <pc:sldMk cId="0" sldId="1068"/>
            <ac:spMk id="40967" creationId="{64C0AF19-E9B5-4E48-9A85-BF69697C29E6}"/>
          </ac:spMkLst>
        </pc:spChg>
        <pc:spChg chg="mod">
          <ac:chgData name="Lucas Ferreira Bernardino" userId="994d420d-07a6-4fa8-a80c-9d8953554780" providerId="ADAL" clId="{9679AFA5-F3D7-4903-A1A8-C763B593DBF9}" dt="2021-08-19T14:08:17.224" v="268" actId="1076"/>
          <ac:spMkLst>
            <pc:docMk/>
            <pc:sldMk cId="0" sldId="1068"/>
            <ac:spMk id="40968" creationId="{EA4F241D-AAAD-402C-A238-E8609B931220}"/>
          </ac:spMkLst>
        </pc:spChg>
        <pc:spChg chg="del">
          <ac:chgData name="Lucas Ferreira Bernardino" userId="994d420d-07a6-4fa8-a80c-9d8953554780" providerId="ADAL" clId="{9679AFA5-F3D7-4903-A1A8-C763B593DBF9}" dt="2021-08-19T14:08:40.427" v="282" actId="478"/>
          <ac:spMkLst>
            <pc:docMk/>
            <pc:sldMk cId="0" sldId="1068"/>
            <ac:spMk id="40970" creationId="{9EAB0F16-D4DC-44EA-B430-EC6D28832CAA}"/>
          </ac:spMkLst>
        </pc:spChg>
        <pc:spChg chg="mod">
          <ac:chgData name="Lucas Ferreira Bernardino" userId="994d420d-07a6-4fa8-a80c-9d8953554780" providerId="ADAL" clId="{9679AFA5-F3D7-4903-A1A8-C763B593DBF9}" dt="2021-08-19T14:08:31.489" v="281" actId="1037"/>
          <ac:spMkLst>
            <pc:docMk/>
            <pc:sldMk cId="0" sldId="1068"/>
            <ac:spMk id="40972" creationId="{8C7700DE-6154-4CB0-8849-0BBA01250AC1}"/>
          </ac:spMkLst>
        </pc:spChg>
        <pc:spChg chg="mod">
          <ac:chgData name="Lucas Ferreira Bernardino" userId="994d420d-07a6-4fa8-a80c-9d8953554780" providerId="ADAL" clId="{9679AFA5-F3D7-4903-A1A8-C763B593DBF9}" dt="2021-08-19T14:08:31.489" v="281" actId="1037"/>
          <ac:spMkLst>
            <pc:docMk/>
            <pc:sldMk cId="0" sldId="1068"/>
            <ac:spMk id="40973" creationId="{C5AE6F77-0555-4C5C-B1C3-43AEACE72C68}"/>
          </ac:spMkLst>
        </pc:spChg>
        <pc:spChg chg="mod">
          <ac:chgData name="Lucas Ferreira Bernardino" userId="994d420d-07a6-4fa8-a80c-9d8953554780" providerId="ADAL" clId="{9679AFA5-F3D7-4903-A1A8-C763B593DBF9}" dt="2021-08-19T14:08:31.489" v="281" actId="1037"/>
          <ac:spMkLst>
            <pc:docMk/>
            <pc:sldMk cId="0" sldId="1068"/>
            <ac:spMk id="40974" creationId="{5EB2343A-7E78-4976-BF6E-704A0C728F2D}"/>
          </ac:spMkLst>
        </pc:spChg>
        <pc:spChg chg="mod">
          <ac:chgData name="Lucas Ferreira Bernardino" userId="994d420d-07a6-4fa8-a80c-9d8953554780" providerId="ADAL" clId="{9679AFA5-F3D7-4903-A1A8-C763B593DBF9}" dt="2021-08-19T14:08:31.489" v="281" actId="1037"/>
          <ac:spMkLst>
            <pc:docMk/>
            <pc:sldMk cId="0" sldId="1068"/>
            <ac:spMk id="40975" creationId="{99823151-3259-4A12-A6E2-231AB390FD1D}"/>
          </ac:spMkLst>
        </pc:spChg>
        <pc:spChg chg="mod">
          <ac:chgData name="Lucas Ferreira Bernardino" userId="994d420d-07a6-4fa8-a80c-9d8953554780" providerId="ADAL" clId="{9679AFA5-F3D7-4903-A1A8-C763B593DBF9}" dt="2021-08-19T14:08:31.489" v="281" actId="1037"/>
          <ac:spMkLst>
            <pc:docMk/>
            <pc:sldMk cId="0" sldId="1068"/>
            <ac:spMk id="40977" creationId="{BB4FC35A-B96B-494C-91C1-1A6289E28602}"/>
          </ac:spMkLst>
        </pc:spChg>
        <pc:spChg chg="mod">
          <ac:chgData name="Lucas Ferreira Bernardino" userId="994d420d-07a6-4fa8-a80c-9d8953554780" providerId="ADAL" clId="{9679AFA5-F3D7-4903-A1A8-C763B593DBF9}" dt="2021-08-19T14:08:31.489" v="281" actId="1037"/>
          <ac:spMkLst>
            <pc:docMk/>
            <pc:sldMk cId="0" sldId="1068"/>
            <ac:spMk id="40978" creationId="{C472780A-4C55-47E0-836C-63D9F4892141}"/>
          </ac:spMkLst>
        </pc:spChg>
        <pc:spChg chg="mod">
          <ac:chgData name="Lucas Ferreira Bernardino" userId="994d420d-07a6-4fa8-a80c-9d8953554780" providerId="ADAL" clId="{9679AFA5-F3D7-4903-A1A8-C763B593DBF9}" dt="2021-08-19T14:08:31.489" v="281" actId="1037"/>
          <ac:spMkLst>
            <pc:docMk/>
            <pc:sldMk cId="0" sldId="1068"/>
            <ac:spMk id="40979" creationId="{108EBD39-C1C7-44E6-9EC8-87522B08DB16}"/>
          </ac:spMkLst>
        </pc:spChg>
        <pc:grpChg chg="mod">
          <ac:chgData name="Lucas Ferreira Bernardino" userId="994d420d-07a6-4fa8-a80c-9d8953554780" providerId="ADAL" clId="{9679AFA5-F3D7-4903-A1A8-C763B593DBF9}" dt="2021-08-19T14:08:31.489" v="281" actId="1037"/>
          <ac:grpSpMkLst>
            <pc:docMk/>
            <pc:sldMk cId="0" sldId="1068"/>
            <ac:grpSpMk id="40969" creationId="{81B09F41-A847-4C3D-9DBA-5B2E14EBA80E}"/>
          </ac:grpSpMkLst>
        </pc:grpChg>
        <pc:grpChg chg="mod">
          <ac:chgData name="Lucas Ferreira Bernardino" userId="994d420d-07a6-4fa8-a80c-9d8953554780" providerId="ADAL" clId="{9679AFA5-F3D7-4903-A1A8-C763B593DBF9}" dt="2021-08-19T14:08:31.489" v="281" actId="1037"/>
          <ac:grpSpMkLst>
            <pc:docMk/>
            <pc:sldMk cId="0" sldId="1068"/>
            <ac:grpSpMk id="40971" creationId="{EAC88C0E-782B-4AE3-9561-C3161F2B0916}"/>
          </ac:grpSpMkLst>
        </pc:grpChg>
        <pc:picChg chg="mod">
          <ac:chgData name="Lucas Ferreira Bernardino" userId="994d420d-07a6-4fa8-a80c-9d8953554780" providerId="ADAL" clId="{9679AFA5-F3D7-4903-A1A8-C763B593DBF9}" dt="2021-08-19T14:08:13.040" v="267" actId="1035"/>
          <ac:picMkLst>
            <pc:docMk/>
            <pc:sldMk cId="0" sldId="1068"/>
            <ac:picMk id="40966" creationId="{09C68DCF-27CD-4F41-A670-B87036B50806}"/>
          </ac:picMkLst>
        </pc:picChg>
        <pc:picChg chg="mod">
          <ac:chgData name="Lucas Ferreira Bernardino" userId="994d420d-07a6-4fa8-a80c-9d8953554780" providerId="ADAL" clId="{9679AFA5-F3D7-4903-A1A8-C763B593DBF9}" dt="2021-08-19T14:08:31.489" v="281" actId="1037"/>
          <ac:picMkLst>
            <pc:docMk/>
            <pc:sldMk cId="0" sldId="1068"/>
            <ac:picMk id="40976" creationId="{7F821463-4AB8-4B50-8FB7-1C8F9DE73A83}"/>
          </ac:picMkLst>
        </pc:picChg>
      </pc:sldChg>
      <pc:sldChg chg="addSp delSp modSp add mod modAnim">
        <pc:chgData name="Lucas Ferreira Bernardino" userId="994d420d-07a6-4fa8-a80c-9d8953554780" providerId="ADAL" clId="{9679AFA5-F3D7-4903-A1A8-C763B593DBF9}" dt="2021-08-31T09:35:04.640" v="2047"/>
        <pc:sldMkLst>
          <pc:docMk/>
          <pc:sldMk cId="0" sldId="1069"/>
        </pc:sldMkLst>
        <pc:spChg chg="del">
          <ac:chgData name="Lucas Ferreira Bernardino" userId="994d420d-07a6-4fa8-a80c-9d8953554780" providerId="ADAL" clId="{9679AFA5-F3D7-4903-A1A8-C763B593DBF9}" dt="2021-08-19T14:15:58.560" v="441" actId="478"/>
          <ac:spMkLst>
            <pc:docMk/>
            <pc:sldMk cId="0" sldId="1069"/>
            <ac:spMk id="2" creationId="{D402272B-CD59-449F-B101-9C35FC4A035C}"/>
          </ac:spMkLst>
        </pc:spChg>
        <pc:spChg chg="add del mod">
          <ac:chgData name="Lucas Ferreira Bernardino" userId="994d420d-07a6-4fa8-a80c-9d8953554780" providerId="ADAL" clId="{9679AFA5-F3D7-4903-A1A8-C763B593DBF9}" dt="2021-08-19T14:09:41.948" v="287" actId="478"/>
          <ac:spMkLst>
            <pc:docMk/>
            <pc:sldMk cId="0" sldId="1069"/>
            <ac:spMk id="3" creationId="{C34FF62A-993B-43B2-A6C0-CFB7CFC6AAE7}"/>
          </ac:spMkLst>
        </pc:spChg>
        <pc:spChg chg="add mod">
          <ac:chgData name="Lucas Ferreira Bernardino" userId="994d420d-07a6-4fa8-a80c-9d8953554780" providerId="ADAL" clId="{9679AFA5-F3D7-4903-A1A8-C763B593DBF9}" dt="2021-08-31T09:35:04.640" v="2047"/>
          <ac:spMkLst>
            <pc:docMk/>
            <pc:sldMk cId="0" sldId="1069"/>
            <ac:spMk id="4" creationId="{45F063E7-AF83-467D-8D03-716AA505D512}"/>
          </ac:spMkLst>
        </pc:spChg>
        <pc:spChg chg="mod">
          <ac:chgData name="Lucas Ferreira Bernardino" userId="994d420d-07a6-4fa8-a80c-9d8953554780" providerId="ADAL" clId="{9679AFA5-F3D7-4903-A1A8-C763B593DBF9}" dt="2021-08-19T14:09:37.795" v="286"/>
          <ac:spMkLst>
            <pc:docMk/>
            <pc:sldMk cId="0" sldId="1069"/>
            <ac:spMk id="7" creationId="{223F82CC-C657-4932-B630-87526C06CD43}"/>
          </ac:spMkLst>
        </pc:spChg>
        <pc:spChg chg="del mod">
          <ac:chgData name="Lucas Ferreira Bernardino" userId="994d420d-07a6-4fa8-a80c-9d8953554780" providerId="ADAL" clId="{9679AFA5-F3D7-4903-A1A8-C763B593DBF9}" dt="2021-08-19T14:09:37.795" v="286"/>
          <ac:spMkLst>
            <pc:docMk/>
            <pc:sldMk cId="0" sldId="1069"/>
            <ac:spMk id="8" creationId="{E7F2E547-5177-444D-ACF0-D33D089D7E89}"/>
          </ac:spMkLst>
        </pc:spChg>
        <pc:spChg chg="mod">
          <ac:chgData name="Lucas Ferreira Bernardino" userId="994d420d-07a6-4fa8-a80c-9d8953554780" providerId="ADAL" clId="{9679AFA5-F3D7-4903-A1A8-C763B593DBF9}" dt="2021-08-19T14:10:21.535" v="315"/>
          <ac:spMkLst>
            <pc:docMk/>
            <pc:sldMk cId="0" sldId="1069"/>
            <ac:spMk id="43011" creationId="{B776D926-0594-4A44-9287-FB16E473F506}"/>
          </ac:spMkLst>
        </pc:spChg>
        <pc:spChg chg="mod">
          <ac:chgData name="Lucas Ferreira Bernardino" userId="994d420d-07a6-4fa8-a80c-9d8953554780" providerId="ADAL" clId="{9679AFA5-F3D7-4903-A1A8-C763B593DBF9}" dt="2021-08-19T14:09:33.763" v="285" actId="1076"/>
          <ac:spMkLst>
            <pc:docMk/>
            <pc:sldMk cId="0" sldId="1069"/>
            <ac:spMk id="43013" creationId="{A5F2A72B-77D8-4907-A3CF-BF80F12C8B12}"/>
          </ac:spMkLst>
        </pc:spChg>
        <pc:spChg chg="del">
          <ac:chgData name="Lucas Ferreira Bernardino" userId="994d420d-07a6-4fa8-a80c-9d8953554780" providerId="ADAL" clId="{9679AFA5-F3D7-4903-A1A8-C763B593DBF9}" dt="2021-08-19T14:09:27.604" v="284" actId="478"/>
          <ac:spMkLst>
            <pc:docMk/>
            <pc:sldMk cId="0" sldId="1069"/>
            <ac:spMk id="43014" creationId="{BEFC40C6-D50F-49A4-AF4D-26A7C586AEC6}"/>
          </ac:spMkLst>
        </pc:spChg>
        <pc:spChg chg="mod">
          <ac:chgData name="Lucas Ferreira Bernardino" userId="994d420d-07a6-4fa8-a80c-9d8953554780" providerId="ADAL" clId="{9679AFA5-F3D7-4903-A1A8-C763B593DBF9}" dt="2021-08-19T14:17:30.070" v="507" actId="1076"/>
          <ac:spMkLst>
            <pc:docMk/>
            <pc:sldMk cId="0" sldId="1069"/>
            <ac:spMk id="43016" creationId="{3F9DF096-3606-4B58-969F-4EFE261E811A}"/>
          </ac:spMkLst>
        </pc:spChg>
        <pc:picChg chg="mod">
          <ac:chgData name="Lucas Ferreira Bernardino" userId="994d420d-07a6-4fa8-a80c-9d8953554780" providerId="ADAL" clId="{9679AFA5-F3D7-4903-A1A8-C763B593DBF9}" dt="2021-08-19T14:10:06.016" v="314" actId="1035"/>
          <ac:picMkLst>
            <pc:docMk/>
            <pc:sldMk cId="0" sldId="1069"/>
            <ac:picMk id="43012" creationId="{82521C6A-B898-4957-8923-22C262BD908C}"/>
          </ac:picMkLst>
        </pc:picChg>
      </pc:sldChg>
      <pc:sldChg chg="delSp modSp add mod">
        <pc:chgData name="Lucas Ferreira Bernardino" userId="994d420d-07a6-4fa8-a80c-9d8953554780" providerId="ADAL" clId="{9679AFA5-F3D7-4903-A1A8-C763B593DBF9}" dt="2021-08-24T08:30:43.528" v="1054" actId="478"/>
        <pc:sldMkLst>
          <pc:docMk/>
          <pc:sldMk cId="0" sldId="1071"/>
        </pc:sldMkLst>
        <pc:spChg chg="mod">
          <ac:chgData name="Lucas Ferreira Bernardino" userId="994d420d-07a6-4fa8-a80c-9d8953554780" providerId="ADAL" clId="{9679AFA5-F3D7-4903-A1A8-C763B593DBF9}" dt="2021-08-24T08:23:28.601" v="995"/>
          <ac:spMkLst>
            <pc:docMk/>
            <pc:sldMk cId="0" sldId="1071"/>
            <ac:spMk id="4" creationId="{F071C65F-9410-4BA1-B120-DC4593046FEA}"/>
          </ac:spMkLst>
        </pc:spChg>
        <pc:spChg chg="del mod">
          <ac:chgData name="Lucas Ferreira Bernardino" userId="994d420d-07a6-4fa8-a80c-9d8953554780" providerId="ADAL" clId="{9679AFA5-F3D7-4903-A1A8-C763B593DBF9}" dt="2021-08-24T08:23:39.068" v="997" actId="478"/>
          <ac:spMkLst>
            <pc:docMk/>
            <pc:sldMk cId="0" sldId="1071"/>
            <ac:spMk id="5" creationId="{85370B00-EFF4-4666-947A-FA9A8A1C368E}"/>
          </ac:spMkLst>
        </pc:spChg>
        <pc:spChg chg="mod">
          <ac:chgData name="Lucas Ferreira Bernardino" userId="994d420d-07a6-4fa8-a80c-9d8953554780" providerId="ADAL" clId="{9679AFA5-F3D7-4903-A1A8-C763B593DBF9}" dt="2021-08-24T08:23:35.160" v="996" actId="404"/>
          <ac:spMkLst>
            <pc:docMk/>
            <pc:sldMk cId="0" sldId="1071"/>
            <ac:spMk id="47105" creationId="{BE0C277A-87B4-4167-B481-9C0B375DD328}"/>
          </ac:spMkLst>
        </pc:spChg>
        <pc:spChg chg="mod">
          <ac:chgData name="Lucas Ferreira Bernardino" userId="994d420d-07a6-4fa8-a80c-9d8953554780" providerId="ADAL" clId="{9679AFA5-F3D7-4903-A1A8-C763B593DBF9}" dt="2021-08-24T08:30:30.324" v="1053" actId="179"/>
          <ac:spMkLst>
            <pc:docMk/>
            <pc:sldMk cId="0" sldId="1071"/>
            <ac:spMk id="47106" creationId="{DB32FE68-14E9-402C-ADD9-7F75AC4915C1}"/>
          </ac:spMkLst>
        </pc:spChg>
        <pc:spChg chg="del">
          <ac:chgData name="Lucas Ferreira Bernardino" userId="994d420d-07a6-4fa8-a80c-9d8953554780" providerId="ADAL" clId="{9679AFA5-F3D7-4903-A1A8-C763B593DBF9}" dt="2021-08-24T08:30:43.528" v="1054" actId="478"/>
          <ac:spMkLst>
            <pc:docMk/>
            <pc:sldMk cId="0" sldId="1071"/>
            <ac:spMk id="47109" creationId="{BCFA37C5-DEBE-4B9F-A7C7-21A96A565BAA}"/>
          </ac:spMkLst>
        </pc:spChg>
      </pc:sldChg>
      <pc:sldChg chg="delSp modSp add mod">
        <pc:chgData name="Lucas Ferreira Bernardino" userId="994d420d-07a6-4fa8-a80c-9d8953554780" providerId="ADAL" clId="{9679AFA5-F3D7-4903-A1A8-C763B593DBF9}" dt="2021-08-19T13:47:50.720" v="83" actId="947"/>
        <pc:sldMkLst>
          <pc:docMk/>
          <pc:sldMk cId="0" sldId="1117"/>
        </pc:sldMkLst>
        <pc:spChg chg="mod">
          <ac:chgData name="Lucas Ferreira Bernardino" userId="994d420d-07a6-4fa8-a80c-9d8953554780" providerId="ADAL" clId="{9679AFA5-F3D7-4903-A1A8-C763B593DBF9}" dt="2021-08-19T13:47:11.307" v="76"/>
          <ac:spMkLst>
            <pc:docMk/>
            <pc:sldMk cId="0" sldId="1117"/>
            <ac:spMk id="4" creationId="{440C85DE-84D0-41E4-8864-B585053A1D07}"/>
          </ac:spMkLst>
        </pc:spChg>
        <pc:spChg chg="del mod">
          <ac:chgData name="Lucas Ferreira Bernardino" userId="994d420d-07a6-4fa8-a80c-9d8953554780" providerId="ADAL" clId="{9679AFA5-F3D7-4903-A1A8-C763B593DBF9}" dt="2021-08-19T13:47:26.414" v="81" actId="478"/>
          <ac:spMkLst>
            <pc:docMk/>
            <pc:sldMk cId="0" sldId="1117"/>
            <ac:spMk id="5" creationId="{03822099-6590-4E77-98FF-79E0C12BBA77}"/>
          </ac:spMkLst>
        </pc:spChg>
        <pc:spChg chg="mod">
          <ac:chgData name="Lucas Ferreira Bernardino" userId="994d420d-07a6-4fa8-a80c-9d8953554780" providerId="ADAL" clId="{9679AFA5-F3D7-4903-A1A8-C763B593DBF9}" dt="2021-08-19T13:47:21.793" v="80" actId="404"/>
          <ac:spMkLst>
            <pc:docMk/>
            <pc:sldMk cId="0" sldId="1117"/>
            <ac:spMk id="36865" creationId="{67D11DD0-609B-4E0E-B4A7-FE36417D98F2}"/>
          </ac:spMkLst>
        </pc:spChg>
        <pc:spChg chg="mod">
          <ac:chgData name="Lucas Ferreira Bernardino" userId="994d420d-07a6-4fa8-a80c-9d8953554780" providerId="ADAL" clId="{9679AFA5-F3D7-4903-A1A8-C763B593DBF9}" dt="2021-08-19T13:47:50.720" v="83" actId="947"/>
          <ac:spMkLst>
            <pc:docMk/>
            <pc:sldMk cId="0" sldId="1117"/>
            <ac:spMk id="36866" creationId="{74788E02-F845-438A-A47E-0A304A0F4628}"/>
          </ac:spMkLst>
        </pc:spChg>
      </pc:sldChg>
      <pc:sldChg chg="addSp delSp modSp add mod modAnim">
        <pc:chgData name="Lucas Ferreira Bernardino" userId="994d420d-07a6-4fa8-a80c-9d8953554780" providerId="ADAL" clId="{9679AFA5-F3D7-4903-A1A8-C763B593DBF9}" dt="2021-08-24T09:50:01.621" v="1644" actId="1076"/>
        <pc:sldMkLst>
          <pc:docMk/>
          <pc:sldMk cId="0" sldId="1143"/>
        </pc:sldMkLst>
        <pc:spChg chg="add del mod">
          <ac:chgData name="Lucas Ferreira Bernardino" userId="994d420d-07a6-4fa8-a80c-9d8953554780" providerId="ADAL" clId="{9679AFA5-F3D7-4903-A1A8-C763B593DBF9}" dt="2021-08-24T09:44:43.826" v="1433"/>
          <ac:spMkLst>
            <pc:docMk/>
            <pc:sldMk cId="0" sldId="1143"/>
            <ac:spMk id="3" creationId="{C56E3C15-1F8C-4777-94A3-CBAD7C988DCC}"/>
          </ac:spMkLst>
        </pc:spChg>
        <pc:spChg chg="mod">
          <ac:chgData name="Lucas Ferreira Bernardino" userId="994d420d-07a6-4fa8-a80c-9d8953554780" providerId="ADAL" clId="{9679AFA5-F3D7-4903-A1A8-C763B593DBF9}" dt="2021-08-24T09:41:48.154" v="1398"/>
          <ac:spMkLst>
            <pc:docMk/>
            <pc:sldMk cId="0" sldId="1143"/>
            <ac:spMk id="4" creationId="{8B5CD6AC-6C39-40FE-AC7F-FF9E03258139}"/>
          </ac:spMkLst>
        </pc:spChg>
        <pc:spChg chg="del mod">
          <ac:chgData name="Lucas Ferreira Bernardino" userId="994d420d-07a6-4fa8-a80c-9d8953554780" providerId="ADAL" clId="{9679AFA5-F3D7-4903-A1A8-C763B593DBF9}" dt="2021-08-24T09:41:48.154" v="1398"/>
          <ac:spMkLst>
            <pc:docMk/>
            <pc:sldMk cId="0" sldId="1143"/>
            <ac:spMk id="5" creationId="{EE2F6317-A148-47C9-8777-FE304852639F}"/>
          </ac:spMkLst>
        </pc:spChg>
        <pc:spChg chg="add del mod">
          <ac:chgData name="Lucas Ferreira Bernardino" userId="994d420d-07a6-4fa8-a80c-9d8953554780" providerId="ADAL" clId="{9679AFA5-F3D7-4903-A1A8-C763B593DBF9}" dt="2021-08-24T09:44:42.747" v="1432"/>
          <ac:spMkLst>
            <pc:docMk/>
            <pc:sldMk cId="0" sldId="1143"/>
            <ac:spMk id="17" creationId="{1EA3BAEC-252D-4763-A16E-75D4F8FD2EAC}"/>
          </ac:spMkLst>
        </pc:spChg>
        <pc:spChg chg="add mod">
          <ac:chgData name="Lucas Ferreira Bernardino" userId="994d420d-07a6-4fa8-a80c-9d8953554780" providerId="ADAL" clId="{9679AFA5-F3D7-4903-A1A8-C763B593DBF9}" dt="2021-08-24T09:49:51.108" v="1643" actId="404"/>
          <ac:spMkLst>
            <pc:docMk/>
            <pc:sldMk cId="0" sldId="1143"/>
            <ac:spMk id="18" creationId="{CAC83215-FC37-44DB-A0AC-16AEEDF83059}"/>
          </ac:spMkLst>
        </pc:spChg>
        <pc:spChg chg="mod">
          <ac:chgData name="Lucas Ferreira Bernardino" userId="994d420d-07a6-4fa8-a80c-9d8953554780" providerId="ADAL" clId="{9679AFA5-F3D7-4903-A1A8-C763B593DBF9}" dt="2021-08-24T09:50:01.621" v="1644" actId="1076"/>
          <ac:spMkLst>
            <pc:docMk/>
            <pc:sldMk cId="0" sldId="1143"/>
            <ac:spMk id="21" creationId="{2EA6B0FF-87E8-49A9-83C0-E1A77830241B}"/>
          </ac:spMkLst>
        </pc:spChg>
        <pc:spChg chg="mod">
          <ac:chgData name="Lucas Ferreira Bernardino" userId="994d420d-07a6-4fa8-a80c-9d8953554780" providerId="ADAL" clId="{9679AFA5-F3D7-4903-A1A8-C763B593DBF9}" dt="2021-08-24T09:50:01.621" v="1644" actId="1076"/>
          <ac:spMkLst>
            <pc:docMk/>
            <pc:sldMk cId="0" sldId="1143"/>
            <ac:spMk id="22" creationId="{C870E9DD-6B20-4562-AEA0-BE792F8D4869}"/>
          </ac:spMkLst>
        </pc:spChg>
        <pc:spChg chg="del mod">
          <ac:chgData name="Lucas Ferreira Bernardino" userId="994d420d-07a6-4fa8-a80c-9d8953554780" providerId="ADAL" clId="{9679AFA5-F3D7-4903-A1A8-C763B593DBF9}" dt="2021-08-24T09:44:39.630" v="1430" actId="478"/>
          <ac:spMkLst>
            <pc:docMk/>
            <pc:sldMk cId="0" sldId="1143"/>
            <ac:spMk id="38917" creationId="{595DAC80-ACBD-4418-A778-DEB0494C8C0C}"/>
          </ac:spMkLst>
        </pc:spChg>
        <pc:spChg chg="mod">
          <ac:chgData name="Lucas Ferreira Bernardino" userId="994d420d-07a6-4fa8-a80c-9d8953554780" providerId="ADAL" clId="{9679AFA5-F3D7-4903-A1A8-C763B593DBF9}" dt="2021-08-24T09:42:36.029" v="1401" actId="20577"/>
          <ac:spMkLst>
            <pc:docMk/>
            <pc:sldMk cId="0" sldId="1143"/>
            <ac:spMk id="54276" creationId="{152C9966-30B3-416E-8D43-358A63FD0750}"/>
          </ac:spMkLst>
        </pc:spChg>
        <pc:spChg chg="del">
          <ac:chgData name="Lucas Ferreira Bernardino" userId="994d420d-07a6-4fa8-a80c-9d8953554780" providerId="ADAL" clId="{9679AFA5-F3D7-4903-A1A8-C763B593DBF9}" dt="2021-08-24T09:41:56.814" v="1399" actId="478"/>
          <ac:spMkLst>
            <pc:docMk/>
            <pc:sldMk cId="0" sldId="1143"/>
            <ac:spMk id="54279" creationId="{E23F5ABC-8263-4C95-9C2E-5D5500FED6DC}"/>
          </ac:spMkLst>
        </pc:spChg>
        <pc:grpChg chg="del">
          <ac:chgData name="Lucas Ferreira Bernardino" userId="994d420d-07a6-4fa8-a80c-9d8953554780" providerId="ADAL" clId="{9679AFA5-F3D7-4903-A1A8-C763B593DBF9}" dt="2021-08-24T09:42:17.782" v="1400" actId="478"/>
          <ac:grpSpMkLst>
            <pc:docMk/>
            <pc:sldMk cId="0" sldId="1143"/>
            <ac:grpSpMk id="7" creationId="{A0D1FF7B-FB4D-4879-9081-30C8FDC11D58}"/>
          </ac:grpSpMkLst>
        </pc:grpChg>
        <pc:grpChg chg="add mod">
          <ac:chgData name="Lucas Ferreira Bernardino" userId="994d420d-07a6-4fa8-a80c-9d8953554780" providerId="ADAL" clId="{9679AFA5-F3D7-4903-A1A8-C763B593DBF9}" dt="2021-08-24T09:50:01.621" v="1644" actId="1076"/>
          <ac:grpSpMkLst>
            <pc:docMk/>
            <pc:sldMk cId="0" sldId="1143"/>
            <ac:grpSpMk id="19" creationId="{F92DD00F-18D9-4DBD-8024-9508DC4A7A70}"/>
          </ac:grpSpMkLst>
        </pc:grpChg>
        <pc:picChg chg="mod">
          <ac:chgData name="Lucas Ferreira Bernardino" userId="994d420d-07a6-4fa8-a80c-9d8953554780" providerId="ADAL" clId="{9679AFA5-F3D7-4903-A1A8-C763B593DBF9}" dt="2021-08-24T09:50:01.621" v="1644" actId="1076"/>
          <ac:picMkLst>
            <pc:docMk/>
            <pc:sldMk cId="0" sldId="1143"/>
            <ac:picMk id="20" creationId="{8D796DEB-BEB3-4AED-A9CB-9787A7E3AA65}"/>
          </ac:picMkLst>
        </pc:picChg>
        <pc:picChg chg="del">
          <ac:chgData name="Lucas Ferreira Bernardino" userId="994d420d-07a6-4fa8-a80c-9d8953554780" providerId="ADAL" clId="{9679AFA5-F3D7-4903-A1A8-C763B593DBF9}" dt="2021-08-24T09:42:57.270" v="1403" actId="478"/>
          <ac:picMkLst>
            <pc:docMk/>
            <pc:sldMk cId="0" sldId="1143"/>
            <ac:picMk id="54278" creationId="{6C5E53C1-8BF0-4AF0-A5B9-6442A5C4CF41}"/>
          </ac:picMkLst>
        </pc:picChg>
      </pc:sldChg>
      <pc:sldChg chg="addSp delSp modSp add mod">
        <pc:chgData name="Lucas Ferreira Bernardino" userId="994d420d-07a6-4fa8-a80c-9d8953554780" providerId="ADAL" clId="{9679AFA5-F3D7-4903-A1A8-C763B593DBF9}" dt="2021-08-19T20:29:49.820" v="994" actId="20577"/>
        <pc:sldMkLst>
          <pc:docMk/>
          <pc:sldMk cId="0" sldId="1147"/>
        </pc:sldMkLst>
        <pc:spChg chg="add del mod">
          <ac:chgData name="Lucas Ferreira Bernardino" userId="994d420d-07a6-4fa8-a80c-9d8953554780" providerId="ADAL" clId="{9679AFA5-F3D7-4903-A1A8-C763B593DBF9}" dt="2021-08-19T15:02:55.827" v="541" actId="478"/>
          <ac:spMkLst>
            <pc:docMk/>
            <pc:sldMk cId="0" sldId="1147"/>
            <ac:spMk id="2" creationId="{14F7DDF7-9F1F-43FC-BECC-DC4F5E1D9A4E}"/>
          </ac:spMkLst>
        </pc:spChg>
        <pc:spChg chg="del mod">
          <ac:chgData name="Lucas Ferreira Bernardino" userId="994d420d-07a6-4fa8-a80c-9d8953554780" providerId="ADAL" clId="{9679AFA5-F3D7-4903-A1A8-C763B593DBF9}" dt="2021-08-19T14:18:49.153" v="520" actId="478"/>
          <ac:spMkLst>
            <pc:docMk/>
            <pc:sldMk cId="0" sldId="1147"/>
            <ac:spMk id="6" creationId="{232AAB4E-1AC2-4361-9905-7C9B9B34E608}"/>
          </ac:spMkLst>
        </pc:spChg>
        <pc:spChg chg="del mod">
          <ac:chgData name="Lucas Ferreira Bernardino" userId="994d420d-07a6-4fa8-a80c-9d8953554780" providerId="ADAL" clId="{9679AFA5-F3D7-4903-A1A8-C763B593DBF9}" dt="2021-08-19T14:18:18.270" v="510"/>
          <ac:spMkLst>
            <pc:docMk/>
            <pc:sldMk cId="0" sldId="1147"/>
            <ac:spMk id="7" creationId="{87AB3D7B-DBAF-4978-8522-F9ABD8505DCE}"/>
          </ac:spMkLst>
        </pc:spChg>
        <pc:spChg chg="mod">
          <ac:chgData name="Lucas Ferreira Bernardino" userId="994d420d-07a6-4fa8-a80c-9d8953554780" providerId="ADAL" clId="{9679AFA5-F3D7-4903-A1A8-C763B593DBF9}" dt="2021-08-19T20:29:49.820" v="994" actId="20577"/>
          <ac:spMkLst>
            <pc:docMk/>
            <pc:sldMk cId="0" sldId="1147"/>
            <ac:spMk id="45059" creationId="{318D8379-A0F8-461D-9E8A-1C0BF41ED748}"/>
          </ac:spMkLst>
        </pc:spChg>
        <pc:spChg chg="mod">
          <ac:chgData name="Lucas Ferreira Bernardino" userId="994d420d-07a6-4fa8-a80c-9d8953554780" providerId="ADAL" clId="{9679AFA5-F3D7-4903-A1A8-C763B593DBF9}" dt="2021-08-19T20:27:57.137" v="993" actId="14100"/>
          <ac:spMkLst>
            <pc:docMk/>
            <pc:sldMk cId="0" sldId="1147"/>
            <ac:spMk id="45060" creationId="{77FCEB37-2476-4191-A61F-FC26A8DD46AD}"/>
          </ac:spMkLst>
        </pc:spChg>
        <pc:spChg chg="del mod">
          <ac:chgData name="Lucas Ferreira Bernardino" userId="994d420d-07a6-4fa8-a80c-9d8953554780" providerId="ADAL" clId="{9679AFA5-F3D7-4903-A1A8-C763B593DBF9}" dt="2021-08-19T20:11:37.949" v="544" actId="478"/>
          <ac:spMkLst>
            <pc:docMk/>
            <pc:sldMk cId="0" sldId="1147"/>
            <ac:spMk id="45062" creationId="{233BFE91-A36E-4D78-BFFE-2C71E716F905}"/>
          </ac:spMkLst>
        </pc:spChg>
        <pc:spChg chg="del">
          <ac:chgData name="Lucas Ferreira Bernardino" userId="994d420d-07a6-4fa8-a80c-9d8953554780" providerId="ADAL" clId="{9679AFA5-F3D7-4903-A1A8-C763B593DBF9}" dt="2021-08-19T14:19:11.466" v="522" actId="478"/>
          <ac:spMkLst>
            <pc:docMk/>
            <pc:sldMk cId="0" sldId="1147"/>
            <ac:spMk id="45064" creationId="{6F04DE1E-0B84-4C04-80AE-84EE9F668796}"/>
          </ac:spMkLst>
        </pc:spChg>
        <pc:picChg chg="del mod">
          <ac:chgData name="Lucas Ferreira Bernardino" userId="994d420d-07a6-4fa8-a80c-9d8953554780" providerId="ADAL" clId="{9679AFA5-F3D7-4903-A1A8-C763B593DBF9}" dt="2021-08-19T15:02:55.827" v="541" actId="478"/>
          <ac:picMkLst>
            <pc:docMk/>
            <pc:sldMk cId="0" sldId="1147"/>
            <ac:picMk id="13" creationId="{E8A9B6AE-F72A-494C-9182-7DF98F39F7D7}"/>
          </ac:picMkLst>
        </pc:picChg>
        <pc:picChg chg="del mod">
          <ac:chgData name="Lucas Ferreira Bernardino" userId="994d420d-07a6-4fa8-a80c-9d8953554780" providerId="ADAL" clId="{9679AFA5-F3D7-4903-A1A8-C763B593DBF9}" dt="2021-08-19T15:02:51.700" v="540" actId="478"/>
          <ac:picMkLst>
            <pc:docMk/>
            <pc:sldMk cId="0" sldId="1147"/>
            <ac:picMk id="23" creationId="{B3EC6541-281F-4D42-AED0-7D205A782187}"/>
          </ac:picMkLst>
        </pc:picChg>
      </pc:sldChg>
      <pc:sldChg chg="delSp modSp add mod">
        <pc:chgData name="Lucas Ferreira Bernardino" userId="994d420d-07a6-4fa8-a80c-9d8953554780" providerId="ADAL" clId="{9679AFA5-F3D7-4903-A1A8-C763B593DBF9}" dt="2021-08-24T09:37:39.521" v="1386" actId="20577"/>
        <pc:sldMkLst>
          <pc:docMk/>
          <pc:sldMk cId="0" sldId="1148"/>
        </pc:sldMkLst>
        <pc:spChg chg="mod">
          <ac:chgData name="Lucas Ferreira Bernardino" userId="994d420d-07a6-4fa8-a80c-9d8953554780" providerId="ADAL" clId="{9679AFA5-F3D7-4903-A1A8-C763B593DBF9}" dt="2021-08-24T08:31:21.901" v="1056"/>
          <ac:spMkLst>
            <pc:docMk/>
            <pc:sldMk cId="0" sldId="1148"/>
            <ac:spMk id="55" creationId="{EDF02B0C-C21A-4D65-8CB9-A71AE6013269}"/>
          </ac:spMkLst>
        </pc:spChg>
        <pc:spChg chg="del mod">
          <ac:chgData name="Lucas Ferreira Bernardino" userId="994d420d-07a6-4fa8-a80c-9d8953554780" providerId="ADAL" clId="{9679AFA5-F3D7-4903-A1A8-C763B593DBF9}" dt="2021-08-24T08:31:21.901" v="1056"/>
          <ac:spMkLst>
            <pc:docMk/>
            <pc:sldMk cId="0" sldId="1148"/>
            <ac:spMk id="56" creationId="{04A9BE76-4BAE-4C3A-9C85-296A0FB27D89}"/>
          </ac:spMkLst>
        </pc:spChg>
        <pc:spChg chg="mod">
          <ac:chgData name="Lucas Ferreira Bernardino" userId="994d420d-07a6-4fa8-a80c-9d8953554780" providerId="ADAL" clId="{9679AFA5-F3D7-4903-A1A8-C763B593DBF9}" dt="2021-08-24T08:33:21.873" v="1101" actId="20577"/>
          <ac:spMkLst>
            <pc:docMk/>
            <pc:sldMk cId="0" sldId="1148"/>
            <ac:spMk id="49155" creationId="{58E28966-D10A-4591-A3C4-D3645D7CA827}"/>
          </ac:spMkLst>
        </pc:spChg>
        <pc:spChg chg="mod">
          <ac:chgData name="Lucas Ferreira Bernardino" userId="994d420d-07a6-4fa8-a80c-9d8953554780" providerId="ADAL" clId="{9679AFA5-F3D7-4903-A1A8-C763B593DBF9}" dt="2021-08-24T09:37:39.521" v="1386" actId="20577"/>
          <ac:spMkLst>
            <pc:docMk/>
            <pc:sldMk cId="0" sldId="1148"/>
            <ac:spMk id="49156" creationId="{21CCAF75-208A-445C-9FD7-8DB2766F2B18}"/>
          </ac:spMkLst>
        </pc:spChg>
        <pc:spChg chg="del">
          <ac:chgData name="Lucas Ferreira Bernardino" userId="994d420d-07a6-4fa8-a80c-9d8953554780" providerId="ADAL" clId="{9679AFA5-F3D7-4903-A1A8-C763B593DBF9}" dt="2021-08-24T08:39:54.962" v="1102" actId="478"/>
          <ac:spMkLst>
            <pc:docMk/>
            <pc:sldMk cId="0" sldId="1148"/>
            <ac:spMk id="49157" creationId="{A50EA9AD-BA26-40E7-B1A6-BB831F9B819B}"/>
          </ac:spMkLst>
        </pc:spChg>
        <pc:spChg chg="mod">
          <ac:chgData name="Lucas Ferreira Bernardino" userId="994d420d-07a6-4fa8-a80c-9d8953554780" providerId="ADAL" clId="{9679AFA5-F3D7-4903-A1A8-C763B593DBF9}" dt="2021-08-24T09:00:24.972" v="1131" actId="1076"/>
          <ac:spMkLst>
            <pc:docMk/>
            <pc:sldMk cId="0" sldId="1148"/>
            <ac:spMk id="49160" creationId="{6210DCD1-9C14-4C3B-BFC6-FC8217FA1E6D}"/>
          </ac:spMkLst>
        </pc:spChg>
        <pc:picChg chg="mod">
          <ac:chgData name="Lucas Ferreira Bernardino" userId="994d420d-07a6-4fa8-a80c-9d8953554780" providerId="ADAL" clId="{9679AFA5-F3D7-4903-A1A8-C763B593DBF9}" dt="2021-08-24T08:57:28.007" v="1128" actId="208"/>
          <ac:picMkLst>
            <pc:docMk/>
            <pc:sldMk cId="0" sldId="1148"/>
            <ac:picMk id="49158" creationId="{1319A856-DFA7-4443-917A-CADFDC4F60DA}"/>
          </ac:picMkLst>
        </pc:picChg>
        <pc:picChg chg="mod">
          <ac:chgData name="Lucas Ferreira Bernardino" userId="994d420d-07a6-4fa8-a80c-9d8953554780" providerId="ADAL" clId="{9679AFA5-F3D7-4903-A1A8-C763B593DBF9}" dt="2021-08-24T08:56:46.479" v="1123" actId="1076"/>
          <ac:picMkLst>
            <pc:docMk/>
            <pc:sldMk cId="0" sldId="1148"/>
            <ac:picMk id="49159" creationId="{1D96715A-556A-4512-B565-2437ADC9B138}"/>
          </ac:picMkLst>
        </pc:picChg>
      </pc:sldChg>
      <pc:sldChg chg="addSp delSp modSp add mod">
        <pc:chgData name="Lucas Ferreira Bernardino" userId="994d420d-07a6-4fa8-a80c-9d8953554780" providerId="ADAL" clId="{9679AFA5-F3D7-4903-A1A8-C763B593DBF9}" dt="2021-08-26T09:24:53.794" v="1669" actId="1076"/>
        <pc:sldMkLst>
          <pc:docMk/>
          <pc:sldMk cId="0" sldId="1152"/>
        </pc:sldMkLst>
        <pc:spChg chg="add del mod">
          <ac:chgData name="Lucas Ferreira Bernardino" userId="994d420d-07a6-4fa8-a80c-9d8953554780" providerId="ADAL" clId="{9679AFA5-F3D7-4903-A1A8-C763B593DBF9}" dt="2021-08-26T09:22:27.906" v="1649" actId="478"/>
          <ac:spMkLst>
            <pc:docMk/>
            <pc:sldMk cId="0" sldId="1152"/>
            <ac:spMk id="2" creationId="{5B20D16F-F7FE-43AB-91D5-E3416323ED45}"/>
          </ac:spMkLst>
        </pc:spChg>
        <pc:spChg chg="mod">
          <ac:chgData name="Lucas Ferreira Bernardino" userId="994d420d-07a6-4fa8-a80c-9d8953554780" providerId="ADAL" clId="{9679AFA5-F3D7-4903-A1A8-C763B593DBF9}" dt="2021-08-26T09:22:31.976" v="1650" actId="404"/>
          <ac:spMkLst>
            <pc:docMk/>
            <pc:sldMk cId="0" sldId="1152"/>
            <ac:spMk id="56323" creationId="{1F1070F6-4964-4310-9A7B-E96ED56169C2}"/>
          </ac:spMkLst>
        </pc:spChg>
        <pc:spChg chg="mod">
          <ac:chgData name="Lucas Ferreira Bernardino" userId="994d420d-07a6-4fa8-a80c-9d8953554780" providerId="ADAL" clId="{9679AFA5-F3D7-4903-A1A8-C763B593DBF9}" dt="2021-08-26T09:22:51.446" v="1651" actId="2711"/>
          <ac:spMkLst>
            <pc:docMk/>
            <pc:sldMk cId="0" sldId="1152"/>
            <ac:spMk id="56325" creationId="{83A812B6-B725-4C95-9D6F-6E4FCD10FC88}"/>
          </ac:spMkLst>
        </pc:spChg>
        <pc:spChg chg="mod">
          <ac:chgData name="Lucas Ferreira Bernardino" userId="994d420d-07a6-4fa8-a80c-9d8953554780" providerId="ADAL" clId="{9679AFA5-F3D7-4903-A1A8-C763B593DBF9}" dt="2021-08-26T09:22:51.446" v="1651" actId="2711"/>
          <ac:spMkLst>
            <pc:docMk/>
            <pc:sldMk cId="0" sldId="1152"/>
            <ac:spMk id="56326" creationId="{D38AC0B6-A8F3-46A3-A1EE-7B175AFA4813}"/>
          </ac:spMkLst>
        </pc:spChg>
        <pc:spChg chg="mod">
          <ac:chgData name="Lucas Ferreira Bernardino" userId="994d420d-07a6-4fa8-a80c-9d8953554780" providerId="ADAL" clId="{9679AFA5-F3D7-4903-A1A8-C763B593DBF9}" dt="2021-08-26T09:24:15.890" v="1665" actId="1076"/>
          <ac:spMkLst>
            <pc:docMk/>
            <pc:sldMk cId="0" sldId="1152"/>
            <ac:spMk id="56327" creationId="{514EC525-5611-46FB-84C8-3CCD51AF524D}"/>
          </ac:spMkLst>
        </pc:spChg>
        <pc:spChg chg="mod">
          <ac:chgData name="Lucas Ferreira Bernardino" userId="994d420d-07a6-4fa8-a80c-9d8953554780" providerId="ADAL" clId="{9679AFA5-F3D7-4903-A1A8-C763B593DBF9}" dt="2021-08-26T09:24:04.386" v="1664" actId="1076"/>
          <ac:spMkLst>
            <pc:docMk/>
            <pc:sldMk cId="0" sldId="1152"/>
            <ac:spMk id="56330" creationId="{D75B9636-5501-4E7C-A1F1-E617958627BD}"/>
          </ac:spMkLst>
        </pc:spChg>
        <pc:spChg chg="mod">
          <ac:chgData name="Lucas Ferreira Bernardino" userId="994d420d-07a6-4fa8-a80c-9d8953554780" providerId="ADAL" clId="{9679AFA5-F3D7-4903-A1A8-C763B593DBF9}" dt="2021-08-26T09:22:51.446" v="1651" actId="2711"/>
          <ac:spMkLst>
            <pc:docMk/>
            <pc:sldMk cId="0" sldId="1152"/>
            <ac:spMk id="56331" creationId="{996C530D-E39F-4B8A-BD0B-BDE3C97DB176}"/>
          </ac:spMkLst>
        </pc:spChg>
        <pc:spChg chg="mod">
          <ac:chgData name="Lucas Ferreira Bernardino" userId="994d420d-07a6-4fa8-a80c-9d8953554780" providerId="ADAL" clId="{9679AFA5-F3D7-4903-A1A8-C763B593DBF9}" dt="2021-08-26T09:22:51.446" v="1651" actId="2711"/>
          <ac:spMkLst>
            <pc:docMk/>
            <pc:sldMk cId="0" sldId="1152"/>
            <ac:spMk id="56332" creationId="{17D51A44-1E88-4082-A95F-7A01C2BF7946}"/>
          </ac:spMkLst>
        </pc:spChg>
        <pc:spChg chg="mod">
          <ac:chgData name="Lucas Ferreira Bernardino" userId="994d420d-07a6-4fa8-a80c-9d8953554780" providerId="ADAL" clId="{9679AFA5-F3D7-4903-A1A8-C763B593DBF9}" dt="2021-08-26T09:22:51.446" v="1651" actId="2711"/>
          <ac:spMkLst>
            <pc:docMk/>
            <pc:sldMk cId="0" sldId="1152"/>
            <ac:spMk id="56333" creationId="{F2569F14-9580-4006-A6AC-5005066AEFE7}"/>
          </ac:spMkLst>
        </pc:spChg>
        <pc:spChg chg="mod">
          <ac:chgData name="Lucas Ferreira Bernardino" userId="994d420d-07a6-4fa8-a80c-9d8953554780" providerId="ADAL" clId="{9679AFA5-F3D7-4903-A1A8-C763B593DBF9}" dt="2021-08-26T09:22:51.446" v="1651" actId="2711"/>
          <ac:spMkLst>
            <pc:docMk/>
            <pc:sldMk cId="0" sldId="1152"/>
            <ac:spMk id="56336" creationId="{CCB20541-994E-4EB1-A824-16FC70EBFD7B}"/>
          </ac:spMkLst>
        </pc:spChg>
        <pc:spChg chg="mod">
          <ac:chgData name="Lucas Ferreira Bernardino" userId="994d420d-07a6-4fa8-a80c-9d8953554780" providerId="ADAL" clId="{9679AFA5-F3D7-4903-A1A8-C763B593DBF9}" dt="2021-08-26T09:22:51.446" v="1651" actId="2711"/>
          <ac:spMkLst>
            <pc:docMk/>
            <pc:sldMk cId="0" sldId="1152"/>
            <ac:spMk id="56338" creationId="{C1005F78-E38B-481E-A3D6-541C785D81EC}"/>
          </ac:spMkLst>
        </pc:spChg>
        <pc:spChg chg="mod">
          <ac:chgData name="Lucas Ferreira Bernardino" userId="994d420d-07a6-4fa8-a80c-9d8953554780" providerId="ADAL" clId="{9679AFA5-F3D7-4903-A1A8-C763B593DBF9}" dt="2021-08-26T09:22:51.446" v="1651" actId="2711"/>
          <ac:spMkLst>
            <pc:docMk/>
            <pc:sldMk cId="0" sldId="1152"/>
            <ac:spMk id="56342" creationId="{580E5E85-5236-4BBE-9B00-94FC86457B0C}"/>
          </ac:spMkLst>
        </pc:spChg>
        <pc:spChg chg="mod">
          <ac:chgData name="Lucas Ferreira Bernardino" userId="994d420d-07a6-4fa8-a80c-9d8953554780" providerId="ADAL" clId="{9679AFA5-F3D7-4903-A1A8-C763B593DBF9}" dt="2021-08-26T09:23:16.818" v="1658" actId="1076"/>
          <ac:spMkLst>
            <pc:docMk/>
            <pc:sldMk cId="0" sldId="1152"/>
            <ac:spMk id="56344" creationId="{7290DCC3-125D-482C-B3A8-3834E1C41F76}"/>
          </ac:spMkLst>
        </pc:spChg>
        <pc:spChg chg="mod">
          <ac:chgData name="Lucas Ferreira Bernardino" userId="994d420d-07a6-4fa8-a80c-9d8953554780" providerId="ADAL" clId="{9679AFA5-F3D7-4903-A1A8-C763B593DBF9}" dt="2021-08-26T09:24:48.225" v="1668" actId="1076"/>
          <ac:spMkLst>
            <pc:docMk/>
            <pc:sldMk cId="0" sldId="1152"/>
            <ac:spMk id="56346" creationId="{C27609E4-5D77-4DB8-B82E-48F347D53A04}"/>
          </ac:spMkLst>
        </pc:spChg>
        <pc:spChg chg="mod">
          <ac:chgData name="Lucas Ferreira Bernardino" userId="994d420d-07a6-4fa8-a80c-9d8953554780" providerId="ADAL" clId="{9679AFA5-F3D7-4903-A1A8-C763B593DBF9}" dt="2021-08-26T09:24:53.794" v="1669" actId="1076"/>
          <ac:spMkLst>
            <pc:docMk/>
            <pc:sldMk cId="0" sldId="1152"/>
            <ac:spMk id="56347" creationId="{620D546A-03F4-45AC-B258-0F7C0547F7BF}"/>
          </ac:spMkLst>
        </pc:spChg>
      </pc:sldChg>
      <pc:sldChg chg="addSp delSp modSp add mod">
        <pc:chgData name="Lucas Ferreira Bernardino" userId="994d420d-07a6-4fa8-a80c-9d8953554780" providerId="ADAL" clId="{9679AFA5-F3D7-4903-A1A8-C763B593DBF9}" dt="2021-08-26T09:30:40.269" v="1692" actId="1076"/>
        <pc:sldMkLst>
          <pc:docMk/>
          <pc:sldMk cId="0" sldId="1153"/>
        </pc:sldMkLst>
        <pc:spChg chg="add mod">
          <ac:chgData name="Lucas Ferreira Bernardino" userId="994d420d-07a6-4fa8-a80c-9d8953554780" providerId="ADAL" clId="{9679AFA5-F3D7-4903-A1A8-C763B593DBF9}" dt="2021-08-26T09:30:40.269" v="1692" actId="1076"/>
          <ac:spMkLst>
            <pc:docMk/>
            <pc:sldMk cId="0" sldId="1153"/>
            <ac:spMk id="2" creationId="{33CBF7F0-1BB6-4934-A97E-B1ABC1F56338}"/>
          </ac:spMkLst>
        </pc:spChg>
        <pc:spChg chg="mod">
          <ac:chgData name="Lucas Ferreira Bernardino" userId="994d420d-07a6-4fa8-a80c-9d8953554780" providerId="ADAL" clId="{9679AFA5-F3D7-4903-A1A8-C763B593DBF9}" dt="2021-08-26T09:25:07.898" v="1670"/>
          <ac:spMkLst>
            <pc:docMk/>
            <pc:sldMk cId="0" sldId="1153"/>
            <ac:spMk id="6" creationId="{39CAF82A-0F00-49D3-9461-924B833A78AA}"/>
          </ac:spMkLst>
        </pc:spChg>
        <pc:spChg chg="del mod">
          <ac:chgData name="Lucas Ferreira Bernardino" userId="994d420d-07a6-4fa8-a80c-9d8953554780" providerId="ADAL" clId="{9679AFA5-F3D7-4903-A1A8-C763B593DBF9}" dt="2021-08-26T09:27:36.199" v="1673" actId="478"/>
          <ac:spMkLst>
            <pc:docMk/>
            <pc:sldMk cId="0" sldId="1153"/>
            <ac:spMk id="7" creationId="{EFBB7BC3-3D76-4033-BAD8-ED81873F9C44}"/>
          </ac:spMkLst>
        </pc:spChg>
        <pc:spChg chg="del">
          <ac:chgData name="Lucas Ferreira Bernardino" userId="994d420d-07a6-4fa8-a80c-9d8953554780" providerId="ADAL" clId="{9679AFA5-F3D7-4903-A1A8-C763B593DBF9}" dt="2021-08-26T09:27:16.984" v="1671" actId="478"/>
          <ac:spMkLst>
            <pc:docMk/>
            <pc:sldMk cId="0" sldId="1153"/>
            <ac:spMk id="58373" creationId="{11AD2BE9-C480-47F9-AB07-1789CFB7EBAF}"/>
          </ac:spMkLst>
        </pc:spChg>
        <pc:spChg chg="mod">
          <ac:chgData name="Lucas Ferreira Bernardino" userId="994d420d-07a6-4fa8-a80c-9d8953554780" providerId="ADAL" clId="{9679AFA5-F3D7-4903-A1A8-C763B593DBF9}" dt="2021-08-26T09:30:40.269" v="1692" actId="1076"/>
          <ac:spMkLst>
            <pc:docMk/>
            <pc:sldMk cId="0" sldId="1153"/>
            <ac:spMk id="58374" creationId="{48D9EC3F-2130-4C70-81BB-922F7ED11F34}"/>
          </ac:spMkLst>
        </pc:spChg>
        <pc:picChg chg="mod">
          <ac:chgData name="Lucas Ferreira Bernardino" userId="994d420d-07a6-4fa8-a80c-9d8953554780" providerId="ADAL" clId="{9679AFA5-F3D7-4903-A1A8-C763B593DBF9}" dt="2021-08-26T09:30:40.269" v="1692" actId="1076"/>
          <ac:picMkLst>
            <pc:docMk/>
            <pc:sldMk cId="0" sldId="1153"/>
            <ac:picMk id="58372" creationId="{1F39D11A-F89D-4D49-9055-BAECA09EED3C}"/>
          </ac:picMkLst>
        </pc:picChg>
      </pc:sldChg>
      <pc:sldChg chg="addSp delSp modSp add mod">
        <pc:chgData name="Lucas Ferreira Bernardino" userId="994d420d-07a6-4fa8-a80c-9d8953554780" providerId="ADAL" clId="{9679AFA5-F3D7-4903-A1A8-C763B593DBF9}" dt="2021-08-26T11:01:32.290" v="2029" actId="403"/>
        <pc:sldMkLst>
          <pc:docMk/>
          <pc:sldMk cId="0" sldId="1155"/>
        </pc:sldMkLst>
        <pc:spChg chg="add del mod">
          <ac:chgData name="Lucas Ferreira Bernardino" userId="994d420d-07a6-4fa8-a80c-9d8953554780" providerId="ADAL" clId="{9679AFA5-F3D7-4903-A1A8-C763B593DBF9}" dt="2021-08-26T10:10:06.659" v="1825" actId="478"/>
          <ac:spMkLst>
            <pc:docMk/>
            <pc:sldMk cId="0" sldId="1155"/>
            <ac:spMk id="3" creationId="{49EC461F-CEF7-442C-8C6F-9FE619B93168}"/>
          </ac:spMkLst>
        </pc:spChg>
        <pc:spChg chg="add del mod">
          <ac:chgData name="Lucas Ferreira Bernardino" userId="994d420d-07a6-4fa8-a80c-9d8953554780" providerId="ADAL" clId="{9679AFA5-F3D7-4903-A1A8-C763B593DBF9}" dt="2021-08-26T10:11:44.183" v="1836" actId="478"/>
          <ac:spMkLst>
            <pc:docMk/>
            <pc:sldMk cId="0" sldId="1155"/>
            <ac:spMk id="4" creationId="{D1947DF0-8D6A-4DD6-9ECF-97D93FA1A88F}"/>
          </ac:spMkLst>
        </pc:spChg>
        <pc:spChg chg="mod">
          <ac:chgData name="Lucas Ferreira Bernardino" userId="994d420d-07a6-4fa8-a80c-9d8953554780" providerId="ADAL" clId="{9679AFA5-F3D7-4903-A1A8-C763B593DBF9}" dt="2021-08-26T10:09:44.144" v="1819"/>
          <ac:spMkLst>
            <pc:docMk/>
            <pc:sldMk cId="0" sldId="1155"/>
            <ac:spMk id="5" creationId="{F2F3EA6E-CE2C-4AB6-AF33-A6FB0D515ECA}"/>
          </ac:spMkLst>
        </pc:spChg>
        <pc:spChg chg="del mod">
          <ac:chgData name="Lucas Ferreira Bernardino" userId="994d420d-07a6-4fa8-a80c-9d8953554780" providerId="ADAL" clId="{9679AFA5-F3D7-4903-A1A8-C763B593DBF9}" dt="2021-08-26T10:09:38.562" v="1818" actId="478"/>
          <ac:spMkLst>
            <pc:docMk/>
            <pc:sldMk cId="0" sldId="1155"/>
            <ac:spMk id="6" creationId="{C3F4ABDF-98DE-407D-8297-FE5B07FF8B0B}"/>
          </ac:spMkLst>
        </pc:spChg>
        <pc:spChg chg="mod">
          <ac:chgData name="Lucas Ferreira Bernardino" userId="994d420d-07a6-4fa8-a80c-9d8953554780" providerId="ADAL" clId="{9679AFA5-F3D7-4903-A1A8-C763B593DBF9}" dt="2021-08-26T11:01:32.290" v="2029" actId="403"/>
          <ac:spMkLst>
            <pc:docMk/>
            <pc:sldMk cId="0" sldId="1155"/>
            <ac:spMk id="64515" creationId="{E1BE44E5-152A-41E1-8F56-56955466F3DD}"/>
          </ac:spMkLst>
        </pc:spChg>
        <pc:spChg chg="mod">
          <ac:chgData name="Lucas Ferreira Bernardino" userId="994d420d-07a6-4fa8-a80c-9d8953554780" providerId="ADAL" clId="{9679AFA5-F3D7-4903-A1A8-C763B593DBF9}" dt="2021-08-26T10:10:43.431" v="1830" actId="166"/>
          <ac:spMkLst>
            <pc:docMk/>
            <pc:sldMk cId="0" sldId="1155"/>
            <ac:spMk id="64516" creationId="{8446BFF9-E53D-49E5-AE2E-03BB90AA9E0D}"/>
          </ac:spMkLst>
        </pc:spChg>
        <pc:picChg chg="add del mod">
          <ac:chgData name="Lucas Ferreira Bernardino" userId="994d420d-07a6-4fa8-a80c-9d8953554780" providerId="ADAL" clId="{9679AFA5-F3D7-4903-A1A8-C763B593DBF9}" dt="2021-08-26T10:10:01.157" v="1823"/>
          <ac:picMkLst>
            <pc:docMk/>
            <pc:sldMk cId="0" sldId="1155"/>
            <ac:picMk id="9" creationId="{587D3BAA-4CD4-45B0-8AC7-6EBDFAE7E9E2}"/>
          </ac:picMkLst>
        </pc:picChg>
        <pc:picChg chg="add del mod">
          <ac:chgData name="Lucas Ferreira Bernardino" userId="994d420d-07a6-4fa8-a80c-9d8953554780" providerId="ADAL" clId="{9679AFA5-F3D7-4903-A1A8-C763B593DBF9}" dt="2021-08-26T10:13:42.278" v="1856" actId="478"/>
          <ac:picMkLst>
            <pc:docMk/>
            <pc:sldMk cId="0" sldId="1155"/>
            <ac:picMk id="10" creationId="{1A593B29-0974-4FC0-A4A3-224324F566A8}"/>
          </ac:picMkLst>
        </pc:picChg>
        <pc:picChg chg="add mod ord">
          <ac:chgData name="Lucas Ferreira Bernardino" userId="994d420d-07a6-4fa8-a80c-9d8953554780" providerId="ADAL" clId="{9679AFA5-F3D7-4903-A1A8-C763B593DBF9}" dt="2021-08-26T10:13:51.551" v="1858" actId="167"/>
          <ac:picMkLst>
            <pc:docMk/>
            <pc:sldMk cId="0" sldId="1155"/>
            <ac:picMk id="12" creationId="{7070DD40-89FA-42FB-86D5-64B87F34566A}"/>
          </ac:picMkLst>
        </pc:picChg>
        <pc:picChg chg="del mod">
          <ac:chgData name="Lucas Ferreira Bernardino" userId="994d420d-07a6-4fa8-a80c-9d8953554780" providerId="ADAL" clId="{9679AFA5-F3D7-4903-A1A8-C763B593DBF9}" dt="2021-08-26T10:09:53.427" v="1821" actId="478"/>
          <ac:picMkLst>
            <pc:docMk/>
            <pc:sldMk cId="0" sldId="1155"/>
            <ac:picMk id="64517" creationId="{5A493331-D26D-4E56-9211-E6046A9374ED}"/>
          </ac:picMkLst>
        </pc:picChg>
      </pc:sldChg>
      <pc:sldChg chg="addSp delSp modSp add mod">
        <pc:chgData name="Lucas Ferreira Bernardino" userId="994d420d-07a6-4fa8-a80c-9d8953554780" providerId="ADAL" clId="{9679AFA5-F3D7-4903-A1A8-C763B593DBF9}" dt="2021-08-26T10:20:32.587" v="1882" actId="14100"/>
        <pc:sldMkLst>
          <pc:docMk/>
          <pc:sldMk cId="0" sldId="1157"/>
        </pc:sldMkLst>
        <pc:spChg chg="add mod">
          <ac:chgData name="Lucas Ferreira Bernardino" userId="994d420d-07a6-4fa8-a80c-9d8953554780" providerId="ADAL" clId="{9679AFA5-F3D7-4903-A1A8-C763B593DBF9}" dt="2021-08-26T10:20:32.587" v="1882" actId="14100"/>
          <ac:spMkLst>
            <pc:docMk/>
            <pc:sldMk cId="0" sldId="1157"/>
            <ac:spMk id="2" creationId="{CED04C69-0435-4D8B-9E06-0F76E07860F3}"/>
          </ac:spMkLst>
        </pc:spChg>
        <pc:spChg chg="mod">
          <ac:chgData name="Lucas Ferreira Bernardino" userId="994d420d-07a6-4fa8-a80c-9d8953554780" providerId="ADAL" clId="{9679AFA5-F3D7-4903-A1A8-C763B593DBF9}" dt="2021-08-26T10:20:09.348" v="1874"/>
          <ac:spMkLst>
            <pc:docMk/>
            <pc:sldMk cId="0" sldId="1157"/>
            <ac:spMk id="11" creationId="{A3F7620A-94DC-4769-B9F6-834EF080ECBE}"/>
          </ac:spMkLst>
        </pc:spChg>
        <pc:spChg chg="del mod">
          <ac:chgData name="Lucas Ferreira Bernardino" userId="994d420d-07a6-4fa8-a80c-9d8953554780" providerId="ADAL" clId="{9679AFA5-F3D7-4903-A1A8-C763B593DBF9}" dt="2021-08-26T10:19:15.499" v="1871" actId="478"/>
          <ac:spMkLst>
            <pc:docMk/>
            <pc:sldMk cId="0" sldId="1157"/>
            <ac:spMk id="12" creationId="{DB5119D2-4FC7-4996-95D0-33B079341D1C}"/>
          </ac:spMkLst>
        </pc:spChg>
        <pc:spChg chg="del mod">
          <ac:chgData name="Lucas Ferreira Bernardino" userId="994d420d-07a6-4fa8-a80c-9d8953554780" providerId="ADAL" clId="{9679AFA5-F3D7-4903-A1A8-C763B593DBF9}" dt="2021-08-26T10:20:17.078" v="1876" actId="478"/>
          <ac:spMkLst>
            <pc:docMk/>
            <pc:sldMk cId="0" sldId="1157"/>
            <ac:spMk id="68611" creationId="{8E6D59F6-1723-4BCD-8AAD-28A09F00324A}"/>
          </ac:spMkLst>
        </pc:spChg>
        <pc:spChg chg="mod">
          <ac:chgData name="Lucas Ferreira Bernardino" userId="994d420d-07a6-4fa8-a80c-9d8953554780" providerId="ADAL" clId="{9679AFA5-F3D7-4903-A1A8-C763B593DBF9}" dt="2021-08-26T10:19:53.862" v="1872" actId="2711"/>
          <ac:spMkLst>
            <pc:docMk/>
            <pc:sldMk cId="0" sldId="1157"/>
            <ac:spMk id="68615" creationId="{7FA5D778-9D28-4639-B9C4-38BD7D61BB0A}"/>
          </ac:spMkLst>
        </pc:spChg>
        <pc:spChg chg="mod">
          <ac:chgData name="Lucas Ferreira Bernardino" userId="994d420d-07a6-4fa8-a80c-9d8953554780" providerId="ADAL" clId="{9679AFA5-F3D7-4903-A1A8-C763B593DBF9}" dt="2021-08-26T10:19:58.224" v="1873" actId="2711"/>
          <ac:spMkLst>
            <pc:docMk/>
            <pc:sldMk cId="0" sldId="1157"/>
            <ac:spMk id="68618" creationId="{7948EF17-99F0-4428-A807-F5677565A436}"/>
          </ac:spMkLst>
        </pc:spChg>
      </pc:sldChg>
      <pc:sldChg chg="delSp modSp add mod">
        <pc:chgData name="Lucas Ferreira Bernardino" userId="994d420d-07a6-4fa8-a80c-9d8953554780" providerId="ADAL" clId="{9679AFA5-F3D7-4903-A1A8-C763B593DBF9}" dt="2021-08-26T10:24:32.659" v="1903" actId="20577"/>
        <pc:sldMkLst>
          <pc:docMk/>
          <pc:sldMk cId="0" sldId="1158"/>
        </pc:sldMkLst>
        <pc:spChg chg="mod">
          <ac:chgData name="Lucas Ferreira Bernardino" userId="994d420d-07a6-4fa8-a80c-9d8953554780" providerId="ADAL" clId="{9679AFA5-F3D7-4903-A1A8-C763B593DBF9}" dt="2021-08-26T10:22:44.028" v="1886"/>
          <ac:spMkLst>
            <pc:docMk/>
            <pc:sldMk cId="0" sldId="1158"/>
            <ac:spMk id="6" creationId="{484B4F36-49AE-469B-9984-AB8E869915C6}"/>
          </ac:spMkLst>
        </pc:spChg>
        <pc:spChg chg="del mod">
          <ac:chgData name="Lucas Ferreira Bernardino" userId="994d420d-07a6-4fa8-a80c-9d8953554780" providerId="ADAL" clId="{9679AFA5-F3D7-4903-A1A8-C763B593DBF9}" dt="2021-08-26T10:22:44.028" v="1886"/>
          <ac:spMkLst>
            <pc:docMk/>
            <pc:sldMk cId="0" sldId="1158"/>
            <ac:spMk id="7" creationId="{CE26CEC5-2EB2-4BE4-B3CD-1F560024DBC9}"/>
          </ac:spMkLst>
        </pc:spChg>
        <pc:spChg chg="mod">
          <ac:chgData name="Lucas Ferreira Bernardino" userId="994d420d-07a6-4fa8-a80c-9d8953554780" providerId="ADAL" clId="{9679AFA5-F3D7-4903-A1A8-C763B593DBF9}" dt="2021-08-26T10:22:56.960" v="1889" actId="14100"/>
          <ac:spMkLst>
            <pc:docMk/>
            <pc:sldMk cId="0" sldId="1158"/>
            <ac:spMk id="70659" creationId="{C6AE2862-B904-4D8B-8076-AD368A74F500}"/>
          </ac:spMkLst>
        </pc:spChg>
        <pc:spChg chg="mod">
          <ac:chgData name="Lucas Ferreira Bernardino" userId="994d420d-07a6-4fa8-a80c-9d8953554780" providerId="ADAL" clId="{9679AFA5-F3D7-4903-A1A8-C763B593DBF9}" dt="2021-08-26T10:24:32.659" v="1903" actId="20577"/>
          <ac:spMkLst>
            <pc:docMk/>
            <pc:sldMk cId="0" sldId="1158"/>
            <ac:spMk id="70660" creationId="{0B1E45E8-3248-49E9-B0F1-34CC78EEF0BD}"/>
          </ac:spMkLst>
        </pc:spChg>
        <pc:spChg chg="mod">
          <ac:chgData name="Lucas Ferreira Bernardino" userId="994d420d-07a6-4fa8-a80c-9d8953554780" providerId="ADAL" clId="{9679AFA5-F3D7-4903-A1A8-C763B593DBF9}" dt="2021-08-26T10:24:29.077" v="1902" actId="1076"/>
          <ac:spMkLst>
            <pc:docMk/>
            <pc:sldMk cId="0" sldId="1158"/>
            <ac:spMk id="70661" creationId="{498DBB85-39AA-4DE2-99AC-1B94EAADAFFF}"/>
          </ac:spMkLst>
        </pc:spChg>
        <pc:spChg chg="mod">
          <ac:chgData name="Lucas Ferreira Bernardino" userId="994d420d-07a6-4fa8-a80c-9d8953554780" providerId="ADAL" clId="{9679AFA5-F3D7-4903-A1A8-C763B593DBF9}" dt="2021-08-26T10:24:29.077" v="1902" actId="1076"/>
          <ac:spMkLst>
            <pc:docMk/>
            <pc:sldMk cId="0" sldId="1158"/>
            <ac:spMk id="70662" creationId="{6358DC82-7CED-448D-A4E1-6BD39A62E960}"/>
          </ac:spMkLst>
        </pc:spChg>
      </pc:sldChg>
      <pc:sldChg chg="delSp modSp add">
        <pc:chgData name="Lucas Ferreira Bernardino" userId="994d420d-07a6-4fa8-a80c-9d8953554780" providerId="ADAL" clId="{9679AFA5-F3D7-4903-A1A8-C763B593DBF9}" dt="2021-08-26T10:34:42.251" v="1950" actId="1036"/>
        <pc:sldMkLst>
          <pc:docMk/>
          <pc:sldMk cId="0" sldId="1159"/>
        </pc:sldMkLst>
        <pc:spChg chg="mod">
          <ac:chgData name="Lucas Ferreira Bernardino" userId="994d420d-07a6-4fa8-a80c-9d8953554780" providerId="ADAL" clId="{9679AFA5-F3D7-4903-A1A8-C763B593DBF9}" dt="2021-08-26T10:34:20.782" v="1938" actId="2711"/>
          <ac:spMkLst>
            <pc:docMk/>
            <pc:sldMk cId="0" sldId="1159"/>
            <ac:spMk id="11" creationId="{CA6413F3-81DC-4190-983B-DB77BF002BFD}"/>
          </ac:spMkLst>
        </pc:spChg>
        <pc:spChg chg="del mod">
          <ac:chgData name="Lucas Ferreira Bernardino" userId="994d420d-07a6-4fa8-a80c-9d8953554780" providerId="ADAL" clId="{9679AFA5-F3D7-4903-A1A8-C763B593DBF9}" dt="2021-08-26T10:26:57.883" v="1919" actId="478"/>
          <ac:spMkLst>
            <pc:docMk/>
            <pc:sldMk cId="0" sldId="1159"/>
            <ac:spMk id="12" creationId="{C3FB4467-C449-4936-BA81-51029C495E67}"/>
          </ac:spMkLst>
        </pc:spChg>
        <pc:spChg chg="mod">
          <ac:chgData name="Lucas Ferreira Bernardino" userId="994d420d-07a6-4fa8-a80c-9d8953554780" providerId="ADAL" clId="{9679AFA5-F3D7-4903-A1A8-C763B593DBF9}" dt="2021-08-26T10:34:20.782" v="1938" actId="2711"/>
          <ac:spMkLst>
            <pc:docMk/>
            <pc:sldMk cId="0" sldId="1159"/>
            <ac:spMk id="72708" creationId="{26405ECB-198A-48EF-A1E2-9151B03E1004}"/>
          </ac:spMkLst>
        </pc:spChg>
        <pc:spChg chg="mod">
          <ac:chgData name="Lucas Ferreira Bernardino" userId="994d420d-07a6-4fa8-a80c-9d8953554780" providerId="ADAL" clId="{9679AFA5-F3D7-4903-A1A8-C763B593DBF9}" dt="2021-08-26T10:34:42.251" v="1950" actId="1036"/>
          <ac:spMkLst>
            <pc:docMk/>
            <pc:sldMk cId="0" sldId="1159"/>
            <ac:spMk id="72709" creationId="{8CCAEF4B-4342-45F5-B2BD-07948203A543}"/>
          </ac:spMkLst>
        </pc:spChg>
        <pc:spChg chg="mod">
          <ac:chgData name="Lucas Ferreira Bernardino" userId="994d420d-07a6-4fa8-a80c-9d8953554780" providerId="ADAL" clId="{9679AFA5-F3D7-4903-A1A8-C763B593DBF9}" dt="2021-08-26T10:34:42.251" v="1950" actId="1036"/>
          <ac:spMkLst>
            <pc:docMk/>
            <pc:sldMk cId="0" sldId="1159"/>
            <ac:spMk id="72711" creationId="{BDCD7ABB-77F3-4819-8C84-81C4F9AC34E0}"/>
          </ac:spMkLst>
        </pc:spChg>
        <pc:spChg chg="mod">
          <ac:chgData name="Lucas Ferreira Bernardino" userId="994d420d-07a6-4fa8-a80c-9d8953554780" providerId="ADAL" clId="{9679AFA5-F3D7-4903-A1A8-C763B593DBF9}" dt="2021-08-26T10:34:42.251" v="1950" actId="1036"/>
          <ac:spMkLst>
            <pc:docMk/>
            <pc:sldMk cId="0" sldId="1159"/>
            <ac:spMk id="72712" creationId="{9FDCC876-85C2-4B7C-AD13-2D23A1FBED4F}"/>
          </ac:spMkLst>
        </pc:spChg>
        <pc:spChg chg="mod">
          <ac:chgData name="Lucas Ferreira Bernardino" userId="994d420d-07a6-4fa8-a80c-9d8953554780" providerId="ADAL" clId="{9679AFA5-F3D7-4903-A1A8-C763B593DBF9}" dt="2021-08-26T10:34:42.251" v="1950" actId="1036"/>
          <ac:spMkLst>
            <pc:docMk/>
            <pc:sldMk cId="0" sldId="1159"/>
            <ac:spMk id="72713" creationId="{FA9A4BA8-FB0D-4D8D-9330-3D216E303B9C}"/>
          </ac:spMkLst>
        </pc:spChg>
        <pc:spChg chg="mod">
          <ac:chgData name="Lucas Ferreira Bernardino" userId="994d420d-07a6-4fa8-a80c-9d8953554780" providerId="ADAL" clId="{9679AFA5-F3D7-4903-A1A8-C763B593DBF9}" dt="2021-08-26T10:34:42.251" v="1950" actId="1036"/>
          <ac:spMkLst>
            <pc:docMk/>
            <pc:sldMk cId="0" sldId="1159"/>
            <ac:spMk id="72714" creationId="{FA63DFAE-F007-46CA-A77C-DA8841710219}"/>
          </ac:spMkLst>
        </pc:spChg>
        <pc:spChg chg="mod">
          <ac:chgData name="Lucas Ferreira Bernardino" userId="994d420d-07a6-4fa8-a80c-9d8953554780" providerId="ADAL" clId="{9679AFA5-F3D7-4903-A1A8-C763B593DBF9}" dt="2021-08-26T10:34:42.251" v="1950" actId="1036"/>
          <ac:spMkLst>
            <pc:docMk/>
            <pc:sldMk cId="0" sldId="1159"/>
            <ac:spMk id="72715" creationId="{7A7912FC-73C8-4C61-9A36-62909A02D911}"/>
          </ac:spMkLst>
        </pc:spChg>
        <pc:picChg chg="mod">
          <ac:chgData name="Lucas Ferreira Bernardino" userId="994d420d-07a6-4fa8-a80c-9d8953554780" providerId="ADAL" clId="{9679AFA5-F3D7-4903-A1A8-C763B593DBF9}" dt="2021-08-26T10:34:42.251" v="1950" actId="1036"/>
          <ac:picMkLst>
            <pc:docMk/>
            <pc:sldMk cId="0" sldId="1159"/>
            <ac:picMk id="72710" creationId="{FB11B51B-B95D-45D4-A92A-2FEC062FDD0D}"/>
          </ac:picMkLst>
        </pc:picChg>
      </pc:sldChg>
      <pc:sldChg chg="addSp delSp modSp add">
        <pc:chgData name="Lucas Ferreira Bernardino" userId="994d420d-07a6-4fa8-a80c-9d8953554780" providerId="ADAL" clId="{9679AFA5-F3D7-4903-A1A8-C763B593DBF9}" dt="2021-08-26T10:36:48.673" v="1971" actId="1036"/>
        <pc:sldMkLst>
          <pc:docMk/>
          <pc:sldMk cId="0" sldId="1160"/>
        </pc:sldMkLst>
        <pc:spChg chg="mod">
          <ac:chgData name="Lucas Ferreira Bernardino" userId="994d420d-07a6-4fa8-a80c-9d8953554780" providerId="ADAL" clId="{9679AFA5-F3D7-4903-A1A8-C763B593DBF9}" dt="2021-08-26T10:35:10.536" v="1951"/>
          <ac:spMkLst>
            <pc:docMk/>
            <pc:sldMk cId="0" sldId="1160"/>
            <ac:spMk id="9" creationId="{0B677E2A-CA06-445F-A5C6-4520962AF727}"/>
          </ac:spMkLst>
        </pc:spChg>
        <pc:spChg chg="del mod">
          <ac:chgData name="Lucas Ferreira Bernardino" userId="994d420d-07a6-4fa8-a80c-9d8953554780" providerId="ADAL" clId="{9679AFA5-F3D7-4903-A1A8-C763B593DBF9}" dt="2021-08-26T10:35:37.628" v="1954" actId="478"/>
          <ac:spMkLst>
            <pc:docMk/>
            <pc:sldMk cId="0" sldId="1160"/>
            <ac:spMk id="10" creationId="{EC4DD99C-AB9A-4A49-B489-4FE7FE3D1034}"/>
          </ac:spMkLst>
        </pc:spChg>
        <pc:spChg chg="add mod">
          <ac:chgData name="Lucas Ferreira Bernardino" userId="994d420d-07a6-4fa8-a80c-9d8953554780" providerId="ADAL" clId="{9679AFA5-F3D7-4903-A1A8-C763B593DBF9}" dt="2021-08-26T10:36:48.673" v="1971" actId="1036"/>
          <ac:spMkLst>
            <pc:docMk/>
            <pc:sldMk cId="0" sldId="1160"/>
            <ac:spMk id="11" creationId="{41C691F6-4FDA-4D2C-8088-BC66A901FD41}"/>
          </ac:spMkLst>
        </pc:spChg>
        <pc:spChg chg="add mod">
          <ac:chgData name="Lucas Ferreira Bernardino" userId="994d420d-07a6-4fa8-a80c-9d8953554780" providerId="ADAL" clId="{9679AFA5-F3D7-4903-A1A8-C763B593DBF9}" dt="2021-08-26T10:36:48.673" v="1971" actId="1036"/>
          <ac:spMkLst>
            <pc:docMk/>
            <pc:sldMk cId="0" sldId="1160"/>
            <ac:spMk id="12" creationId="{25D722E5-1515-43C7-B056-CBBE57F39374}"/>
          </ac:spMkLst>
        </pc:spChg>
        <pc:spChg chg="mod">
          <ac:chgData name="Lucas Ferreira Bernardino" userId="994d420d-07a6-4fa8-a80c-9d8953554780" providerId="ADAL" clId="{9679AFA5-F3D7-4903-A1A8-C763B593DBF9}" dt="2021-08-26T10:35:55.528" v="1955" actId="2711"/>
          <ac:spMkLst>
            <pc:docMk/>
            <pc:sldMk cId="0" sldId="1160"/>
            <ac:spMk id="74756" creationId="{40771159-AD43-4DD6-8ED6-982ABA8A5CC7}"/>
          </ac:spMkLst>
        </pc:spChg>
        <pc:spChg chg="mod">
          <ac:chgData name="Lucas Ferreira Bernardino" userId="994d420d-07a6-4fa8-a80c-9d8953554780" providerId="ADAL" clId="{9679AFA5-F3D7-4903-A1A8-C763B593DBF9}" dt="2021-08-26T10:36:48.673" v="1971" actId="1036"/>
          <ac:spMkLst>
            <pc:docMk/>
            <pc:sldMk cId="0" sldId="1160"/>
            <ac:spMk id="74757" creationId="{F011BF78-96B5-478B-A446-21E4D752EDB4}"/>
          </ac:spMkLst>
        </pc:spChg>
        <pc:spChg chg="mod">
          <ac:chgData name="Lucas Ferreira Bernardino" userId="994d420d-07a6-4fa8-a80c-9d8953554780" providerId="ADAL" clId="{9679AFA5-F3D7-4903-A1A8-C763B593DBF9}" dt="2021-08-26T10:36:48.673" v="1971" actId="1036"/>
          <ac:spMkLst>
            <pc:docMk/>
            <pc:sldMk cId="0" sldId="1160"/>
            <ac:spMk id="74758" creationId="{CC788145-7120-4EB8-A650-336AE7214C01}"/>
          </ac:spMkLst>
        </pc:spChg>
        <pc:spChg chg="mod">
          <ac:chgData name="Lucas Ferreira Bernardino" userId="994d420d-07a6-4fa8-a80c-9d8953554780" providerId="ADAL" clId="{9679AFA5-F3D7-4903-A1A8-C763B593DBF9}" dt="2021-08-26T10:36:48.673" v="1971" actId="1036"/>
          <ac:spMkLst>
            <pc:docMk/>
            <pc:sldMk cId="0" sldId="1160"/>
            <ac:spMk id="74760" creationId="{FAD7DD2A-0A09-425D-844F-12996340B5D7}"/>
          </ac:spMkLst>
        </pc:spChg>
        <pc:spChg chg="mod">
          <ac:chgData name="Lucas Ferreira Bernardino" userId="994d420d-07a6-4fa8-a80c-9d8953554780" providerId="ADAL" clId="{9679AFA5-F3D7-4903-A1A8-C763B593DBF9}" dt="2021-08-26T10:36:48.673" v="1971" actId="1036"/>
          <ac:spMkLst>
            <pc:docMk/>
            <pc:sldMk cId="0" sldId="1160"/>
            <ac:spMk id="74761" creationId="{B934CB0D-F875-4646-87B1-9B4A67D6DD03}"/>
          </ac:spMkLst>
        </pc:spChg>
        <pc:picChg chg="mod">
          <ac:chgData name="Lucas Ferreira Bernardino" userId="994d420d-07a6-4fa8-a80c-9d8953554780" providerId="ADAL" clId="{9679AFA5-F3D7-4903-A1A8-C763B593DBF9}" dt="2021-08-26T10:36:48.673" v="1971" actId="1036"/>
          <ac:picMkLst>
            <pc:docMk/>
            <pc:sldMk cId="0" sldId="1160"/>
            <ac:picMk id="74759" creationId="{52389965-9809-4DFC-8FD2-E19AFD2BB602}"/>
          </ac:picMkLst>
        </pc:picChg>
      </pc:sldChg>
      <pc:sldChg chg="addSp delSp modSp add mod">
        <pc:chgData name="Lucas Ferreira Bernardino" userId="994d420d-07a6-4fa8-a80c-9d8953554780" providerId="ADAL" clId="{9679AFA5-F3D7-4903-A1A8-C763B593DBF9}" dt="2021-08-26T11:01:59.206" v="2035" actId="404"/>
        <pc:sldMkLst>
          <pc:docMk/>
          <pc:sldMk cId="0" sldId="1161"/>
        </pc:sldMkLst>
        <pc:spChg chg="add mod">
          <ac:chgData name="Lucas Ferreira Bernardino" userId="994d420d-07a6-4fa8-a80c-9d8953554780" providerId="ADAL" clId="{9679AFA5-F3D7-4903-A1A8-C763B593DBF9}" dt="2021-08-26T11:01:59.206" v="2035" actId="404"/>
          <ac:spMkLst>
            <pc:docMk/>
            <pc:sldMk cId="0" sldId="1161"/>
            <ac:spMk id="3" creationId="{3967187C-7C2F-498E-8B51-07E33E66992E}"/>
          </ac:spMkLst>
        </pc:spChg>
        <pc:spChg chg="del mod">
          <ac:chgData name="Lucas Ferreira Bernardino" userId="994d420d-07a6-4fa8-a80c-9d8953554780" providerId="ADAL" clId="{9679AFA5-F3D7-4903-A1A8-C763B593DBF9}" dt="2021-08-26T11:01:55" v="2033" actId="478"/>
          <ac:spMkLst>
            <pc:docMk/>
            <pc:sldMk cId="0" sldId="1161"/>
            <ac:spMk id="76803" creationId="{5C5167B4-0310-4D8D-885C-9E29732C893A}"/>
          </ac:spMkLst>
        </pc:spChg>
        <pc:spChg chg="mod">
          <ac:chgData name="Lucas Ferreira Bernardino" userId="994d420d-07a6-4fa8-a80c-9d8953554780" providerId="ADAL" clId="{9679AFA5-F3D7-4903-A1A8-C763B593DBF9}" dt="2021-08-26T10:42:37.706" v="1974" actId="2711"/>
          <ac:spMkLst>
            <pc:docMk/>
            <pc:sldMk cId="0" sldId="1161"/>
            <ac:spMk id="76805" creationId="{3ECDB450-3600-472A-ADDB-56F60FC39426}"/>
          </ac:spMkLst>
        </pc:spChg>
        <pc:spChg chg="mod">
          <ac:chgData name="Lucas Ferreira Bernardino" userId="994d420d-07a6-4fa8-a80c-9d8953554780" providerId="ADAL" clId="{9679AFA5-F3D7-4903-A1A8-C763B593DBF9}" dt="2021-08-26T10:42:37.706" v="1974" actId="2711"/>
          <ac:spMkLst>
            <pc:docMk/>
            <pc:sldMk cId="0" sldId="1161"/>
            <ac:spMk id="76806" creationId="{D9910D7E-D444-4FBA-A3FF-638953589C8E}"/>
          </ac:spMkLst>
        </pc:spChg>
        <pc:spChg chg="mod">
          <ac:chgData name="Lucas Ferreira Bernardino" userId="994d420d-07a6-4fa8-a80c-9d8953554780" providerId="ADAL" clId="{9679AFA5-F3D7-4903-A1A8-C763B593DBF9}" dt="2021-08-26T10:42:37.706" v="1974" actId="2711"/>
          <ac:spMkLst>
            <pc:docMk/>
            <pc:sldMk cId="0" sldId="1161"/>
            <ac:spMk id="76807" creationId="{B4C941EF-58F3-4A97-BA87-3C351B1E3CFF}"/>
          </ac:spMkLst>
        </pc:spChg>
        <pc:spChg chg="mod">
          <ac:chgData name="Lucas Ferreira Bernardino" userId="994d420d-07a6-4fa8-a80c-9d8953554780" providerId="ADAL" clId="{9679AFA5-F3D7-4903-A1A8-C763B593DBF9}" dt="2021-08-26T10:42:37.706" v="1974" actId="2711"/>
          <ac:spMkLst>
            <pc:docMk/>
            <pc:sldMk cId="0" sldId="1161"/>
            <ac:spMk id="76808" creationId="{67975D92-A719-4647-B3C0-D3966463565C}"/>
          </ac:spMkLst>
        </pc:spChg>
        <pc:spChg chg="mod">
          <ac:chgData name="Lucas Ferreira Bernardino" userId="994d420d-07a6-4fa8-a80c-9d8953554780" providerId="ADAL" clId="{9679AFA5-F3D7-4903-A1A8-C763B593DBF9}" dt="2021-08-26T10:44:27.840" v="1976" actId="1076"/>
          <ac:spMkLst>
            <pc:docMk/>
            <pc:sldMk cId="0" sldId="1161"/>
            <ac:spMk id="76809" creationId="{075CF426-421C-4F7B-AC07-1B845B3956BD}"/>
          </ac:spMkLst>
        </pc:spChg>
        <pc:spChg chg="mod">
          <ac:chgData name="Lucas Ferreira Bernardino" userId="994d420d-07a6-4fa8-a80c-9d8953554780" providerId="ADAL" clId="{9679AFA5-F3D7-4903-A1A8-C763B593DBF9}" dt="2021-08-26T10:42:44.427" v="1975" actId="14100"/>
          <ac:spMkLst>
            <pc:docMk/>
            <pc:sldMk cId="0" sldId="1161"/>
            <ac:spMk id="76810" creationId="{4864FF5A-5ED8-4A6D-B13E-A9666B39F0F4}"/>
          </ac:spMkLst>
        </pc:spChg>
        <pc:spChg chg="mod">
          <ac:chgData name="Lucas Ferreira Bernardino" userId="994d420d-07a6-4fa8-a80c-9d8953554780" providerId="ADAL" clId="{9679AFA5-F3D7-4903-A1A8-C763B593DBF9}" dt="2021-08-26T10:42:37.706" v="1974" actId="2711"/>
          <ac:spMkLst>
            <pc:docMk/>
            <pc:sldMk cId="0" sldId="1161"/>
            <ac:spMk id="76811" creationId="{FE7BA79A-5F0E-48D9-9FE9-507591338FD6}"/>
          </ac:spMkLst>
        </pc:spChg>
      </pc:sldChg>
      <pc:sldChg chg="modSp add mod">
        <pc:chgData name="Lucas Ferreira Bernardino" userId="994d420d-07a6-4fa8-a80c-9d8953554780" providerId="ADAL" clId="{9679AFA5-F3D7-4903-A1A8-C763B593DBF9}" dt="2021-08-26T10:54:44.110" v="1979" actId="1076"/>
        <pc:sldMkLst>
          <pc:docMk/>
          <pc:sldMk cId="0" sldId="1162"/>
        </pc:sldMkLst>
        <pc:spChg chg="mod">
          <ac:chgData name="Lucas Ferreira Bernardino" userId="994d420d-07a6-4fa8-a80c-9d8953554780" providerId="ADAL" clId="{9679AFA5-F3D7-4903-A1A8-C763B593DBF9}" dt="2021-08-26T10:54:44.110" v="1979" actId="1076"/>
          <ac:spMkLst>
            <pc:docMk/>
            <pc:sldMk cId="0" sldId="1162"/>
            <ac:spMk id="78852" creationId="{63B82B7D-BA9D-489E-BF4F-24018E4E34A9}"/>
          </ac:spMkLst>
        </pc:spChg>
        <pc:spChg chg="mod">
          <ac:chgData name="Lucas Ferreira Bernardino" userId="994d420d-07a6-4fa8-a80c-9d8953554780" providerId="ADAL" clId="{9679AFA5-F3D7-4903-A1A8-C763B593DBF9}" dt="2021-08-26T10:54:38.262" v="1978" actId="2711"/>
          <ac:spMkLst>
            <pc:docMk/>
            <pc:sldMk cId="0" sldId="1162"/>
            <ac:spMk id="78853" creationId="{CB23B9F6-C39D-4A3F-9FF8-A3F079D2B07C}"/>
          </ac:spMkLst>
        </pc:spChg>
      </pc:sldChg>
      <pc:sldChg chg="addSp delSp modSp add mod">
        <pc:chgData name="Lucas Ferreira Bernardino" userId="994d420d-07a6-4fa8-a80c-9d8953554780" providerId="ADAL" clId="{9679AFA5-F3D7-4903-A1A8-C763B593DBF9}" dt="2021-08-26T11:03:32.292" v="2038" actId="404"/>
        <pc:sldMkLst>
          <pc:docMk/>
          <pc:sldMk cId="0" sldId="1163"/>
        </pc:sldMkLst>
        <pc:spChg chg="add mod">
          <ac:chgData name="Lucas Ferreira Bernardino" userId="994d420d-07a6-4fa8-a80c-9d8953554780" providerId="ADAL" clId="{9679AFA5-F3D7-4903-A1A8-C763B593DBF9}" dt="2021-08-26T11:03:32.292" v="2038" actId="404"/>
          <ac:spMkLst>
            <pc:docMk/>
            <pc:sldMk cId="0" sldId="1163"/>
            <ac:spMk id="3" creationId="{B30094DE-5C21-4CCE-87E8-FA9BDC86FEAD}"/>
          </ac:spMkLst>
        </pc:spChg>
        <pc:spChg chg="mod">
          <ac:chgData name="Lucas Ferreira Bernardino" userId="994d420d-07a6-4fa8-a80c-9d8953554780" providerId="ADAL" clId="{9679AFA5-F3D7-4903-A1A8-C763B593DBF9}" dt="2021-08-26T10:56:27.808" v="1982"/>
          <ac:spMkLst>
            <pc:docMk/>
            <pc:sldMk cId="0" sldId="1163"/>
            <ac:spMk id="4" creationId="{2E9D4769-231D-4CA5-BA4A-086633BF71FD}"/>
          </ac:spMkLst>
        </pc:spChg>
        <pc:spChg chg="del mod">
          <ac:chgData name="Lucas Ferreira Bernardino" userId="994d420d-07a6-4fa8-a80c-9d8953554780" providerId="ADAL" clId="{9679AFA5-F3D7-4903-A1A8-C763B593DBF9}" dt="2021-08-26T10:56:24.329" v="1981" actId="478"/>
          <ac:spMkLst>
            <pc:docMk/>
            <pc:sldMk cId="0" sldId="1163"/>
            <ac:spMk id="5" creationId="{A3F9B631-7976-432B-A5FC-921D49A3C379}"/>
          </ac:spMkLst>
        </pc:spChg>
        <pc:spChg chg="del mod">
          <ac:chgData name="Lucas Ferreira Bernardino" userId="994d420d-07a6-4fa8-a80c-9d8953554780" providerId="ADAL" clId="{9679AFA5-F3D7-4903-A1A8-C763B593DBF9}" dt="2021-08-26T11:03:28.799" v="2036" actId="478"/>
          <ac:spMkLst>
            <pc:docMk/>
            <pc:sldMk cId="0" sldId="1163"/>
            <ac:spMk id="80899" creationId="{E89FA630-9856-42EC-9A83-B22C727EE207}"/>
          </ac:spMkLst>
        </pc:spChg>
        <pc:spChg chg="mod">
          <ac:chgData name="Lucas Ferreira Bernardino" userId="994d420d-07a6-4fa8-a80c-9d8953554780" providerId="ADAL" clId="{9679AFA5-F3D7-4903-A1A8-C763B593DBF9}" dt="2021-08-26T10:57:17.245" v="2004" actId="207"/>
          <ac:spMkLst>
            <pc:docMk/>
            <pc:sldMk cId="0" sldId="1163"/>
            <ac:spMk id="80900" creationId="{0E58D140-C7DB-402D-9F79-C5E445209F1C}"/>
          </ac:spMkLst>
        </pc:spChg>
      </pc:sldChg>
      <pc:sldChg chg="delSp modSp add mod">
        <pc:chgData name="Lucas Ferreira Bernardino" userId="994d420d-07a6-4fa8-a80c-9d8953554780" providerId="ADAL" clId="{9679AFA5-F3D7-4903-A1A8-C763B593DBF9}" dt="2021-08-24T09:34:56.961" v="1378" actId="947"/>
        <pc:sldMkLst>
          <pc:docMk/>
          <pc:sldMk cId="0" sldId="1165"/>
        </pc:sldMkLst>
        <pc:spChg chg="mod">
          <ac:chgData name="Lucas Ferreira Bernardino" userId="994d420d-07a6-4fa8-a80c-9d8953554780" providerId="ADAL" clId="{9679AFA5-F3D7-4903-A1A8-C763B593DBF9}" dt="2021-08-24T09:10:01.051" v="1134"/>
          <ac:spMkLst>
            <pc:docMk/>
            <pc:sldMk cId="0" sldId="1165"/>
            <ac:spMk id="4" creationId="{C5F663BD-9F6D-4E36-8B29-17877BF6E9F4}"/>
          </ac:spMkLst>
        </pc:spChg>
        <pc:spChg chg="del mod">
          <ac:chgData name="Lucas Ferreira Bernardino" userId="994d420d-07a6-4fa8-a80c-9d8953554780" providerId="ADAL" clId="{9679AFA5-F3D7-4903-A1A8-C763B593DBF9}" dt="2021-08-24T09:10:01.051" v="1134"/>
          <ac:spMkLst>
            <pc:docMk/>
            <pc:sldMk cId="0" sldId="1165"/>
            <ac:spMk id="5" creationId="{3F9A617C-C901-48A2-A3C4-E58A8AC03BCC}"/>
          </ac:spMkLst>
        </pc:spChg>
        <pc:spChg chg="mod">
          <ac:chgData name="Lucas Ferreira Bernardino" userId="994d420d-07a6-4fa8-a80c-9d8953554780" providerId="ADAL" clId="{9679AFA5-F3D7-4903-A1A8-C763B593DBF9}" dt="2021-08-24T09:10:01.051" v="1134"/>
          <ac:spMkLst>
            <pc:docMk/>
            <pc:sldMk cId="0" sldId="1165"/>
            <ac:spMk id="51201" creationId="{5C10FCAE-58DD-463D-B320-218C1E20D97D}"/>
          </ac:spMkLst>
        </pc:spChg>
        <pc:spChg chg="mod">
          <ac:chgData name="Lucas Ferreira Bernardino" userId="994d420d-07a6-4fa8-a80c-9d8953554780" providerId="ADAL" clId="{9679AFA5-F3D7-4903-A1A8-C763B593DBF9}" dt="2021-08-24T09:34:56.961" v="1378" actId="947"/>
          <ac:spMkLst>
            <pc:docMk/>
            <pc:sldMk cId="0" sldId="1165"/>
            <ac:spMk id="51202" creationId="{F6B44C91-3B4D-44B0-82A9-32AF06917756}"/>
          </ac:spMkLst>
        </pc:spChg>
      </pc:sldChg>
      <pc:sldChg chg="delSp modSp add mod modTransition">
        <pc:chgData name="Lucas Ferreira Bernardino" userId="994d420d-07a6-4fa8-a80c-9d8953554780" providerId="ADAL" clId="{9679AFA5-F3D7-4903-A1A8-C763B593DBF9}" dt="2021-08-24T09:30:30.329" v="1350"/>
        <pc:sldMkLst>
          <pc:docMk/>
          <pc:sldMk cId="0" sldId="1166"/>
        </pc:sldMkLst>
        <pc:spChg chg="mod">
          <ac:chgData name="Lucas Ferreira Bernardino" userId="994d420d-07a6-4fa8-a80c-9d8953554780" providerId="ADAL" clId="{9679AFA5-F3D7-4903-A1A8-C763B593DBF9}" dt="2021-08-24T09:29:29.573" v="1296"/>
          <ac:spMkLst>
            <pc:docMk/>
            <pc:sldMk cId="0" sldId="1166"/>
            <ac:spMk id="6" creationId="{232AAB4E-1AC2-4361-9905-7C9B9B34E608}"/>
          </ac:spMkLst>
        </pc:spChg>
        <pc:spChg chg="del mod">
          <ac:chgData name="Lucas Ferreira Bernardino" userId="994d420d-07a6-4fa8-a80c-9d8953554780" providerId="ADAL" clId="{9679AFA5-F3D7-4903-A1A8-C763B593DBF9}" dt="2021-08-24T09:29:29.573" v="1296"/>
          <ac:spMkLst>
            <pc:docMk/>
            <pc:sldMk cId="0" sldId="1166"/>
            <ac:spMk id="7" creationId="{87AB3D7B-DBAF-4978-8522-F9ABD8505DCE}"/>
          </ac:spMkLst>
        </pc:spChg>
        <pc:spChg chg="mod">
          <ac:chgData name="Lucas Ferreira Bernardino" userId="994d420d-07a6-4fa8-a80c-9d8953554780" providerId="ADAL" clId="{9679AFA5-F3D7-4903-A1A8-C763B593DBF9}" dt="2021-08-24T09:29:58.618" v="1332" actId="404"/>
          <ac:spMkLst>
            <pc:docMk/>
            <pc:sldMk cId="0" sldId="1166"/>
            <ac:spMk id="45059" creationId="{6EFEA46D-7D28-4A9E-BDCE-EC7058B0F461}"/>
          </ac:spMkLst>
        </pc:spChg>
        <pc:spChg chg="mod">
          <ac:chgData name="Lucas Ferreira Bernardino" userId="994d420d-07a6-4fa8-a80c-9d8953554780" providerId="ADAL" clId="{9679AFA5-F3D7-4903-A1A8-C763B593DBF9}" dt="2021-08-24T09:30:06.334" v="1335" actId="1076"/>
          <ac:spMkLst>
            <pc:docMk/>
            <pc:sldMk cId="0" sldId="1166"/>
            <ac:spMk id="45060" creationId="{986C4D69-68C6-4ADA-A6E3-4E2E564D4494}"/>
          </ac:spMkLst>
        </pc:spChg>
        <pc:spChg chg="mod">
          <ac:chgData name="Lucas Ferreira Bernardino" userId="994d420d-07a6-4fa8-a80c-9d8953554780" providerId="ADAL" clId="{9679AFA5-F3D7-4903-A1A8-C763B593DBF9}" dt="2021-08-24T09:30:14.632" v="1349" actId="20577"/>
          <ac:spMkLst>
            <pc:docMk/>
            <pc:sldMk cId="0" sldId="1166"/>
            <ac:spMk id="45062" creationId="{BB581B56-EDC0-44BB-8D91-1FB82A9EE928}"/>
          </ac:spMkLst>
        </pc:spChg>
        <pc:spChg chg="del">
          <ac:chgData name="Lucas Ferreira Bernardino" userId="994d420d-07a6-4fa8-a80c-9d8953554780" providerId="ADAL" clId="{9679AFA5-F3D7-4903-A1A8-C763B593DBF9}" dt="2021-08-24T09:30:03.229" v="1333" actId="478"/>
          <ac:spMkLst>
            <pc:docMk/>
            <pc:sldMk cId="0" sldId="1166"/>
            <ac:spMk id="45064" creationId="{D2CE6CB1-CA6A-408D-B2C5-8352EE255E75}"/>
          </ac:spMkLst>
        </pc:spChg>
      </pc:sldChg>
      <pc:sldChg chg="addSp delSp modSp add mod modAnim">
        <pc:chgData name="Lucas Ferreira Bernardino" userId="994d420d-07a6-4fa8-a80c-9d8953554780" providerId="ADAL" clId="{9679AFA5-F3D7-4903-A1A8-C763B593DBF9}" dt="2021-08-26T10:08:38.504" v="1816" actId="14100"/>
        <pc:sldMkLst>
          <pc:docMk/>
          <pc:sldMk cId="0" sldId="1167"/>
        </pc:sldMkLst>
        <pc:spChg chg="mod">
          <ac:chgData name="Lucas Ferreira Bernardino" userId="994d420d-07a6-4fa8-a80c-9d8953554780" providerId="ADAL" clId="{9679AFA5-F3D7-4903-A1A8-C763B593DBF9}" dt="2021-08-26T09:33:01.667" v="1702"/>
          <ac:spMkLst>
            <pc:docMk/>
            <pc:sldMk cId="0" sldId="1167"/>
            <ac:spMk id="25" creationId="{3945BE73-DAE2-44C7-AA57-EF7BDF1B91AC}"/>
          </ac:spMkLst>
        </pc:spChg>
        <pc:spChg chg="add del mod">
          <ac:chgData name="Lucas Ferreira Bernardino" userId="994d420d-07a6-4fa8-a80c-9d8953554780" providerId="ADAL" clId="{9679AFA5-F3D7-4903-A1A8-C763B593DBF9}" dt="2021-08-26T09:33:01.667" v="1702"/>
          <ac:spMkLst>
            <pc:docMk/>
            <pc:sldMk cId="0" sldId="1167"/>
            <ac:spMk id="26" creationId="{76681D20-563D-49A8-B82F-B9AEB4CD9873}"/>
          </ac:spMkLst>
        </pc:spChg>
        <pc:spChg chg="add mod">
          <ac:chgData name="Lucas Ferreira Bernardino" userId="994d420d-07a6-4fa8-a80c-9d8953554780" providerId="ADAL" clId="{9679AFA5-F3D7-4903-A1A8-C763B593DBF9}" dt="2021-08-26T09:52:14.978" v="1784" actId="1076"/>
          <ac:spMkLst>
            <pc:docMk/>
            <pc:sldMk cId="0" sldId="1167"/>
            <ac:spMk id="49" creationId="{149A4F74-9234-45FF-977A-1F0BDDB56B60}"/>
          </ac:spMkLst>
        </pc:spChg>
        <pc:spChg chg="add mod">
          <ac:chgData name="Lucas Ferreira Bernardino" userId="994d420d-07a6-4fa8-a80c-9d8953554780" providerId="ADAL" clId="{9679AFA5-F3D7-4903-A1A8-C763B593DBF9}" dt="2021-08-26T10:06:03.417" v="1797" actId="1076"/>
          <ac:spMkLst>
            <pc:docMk/>
            <pc:sldMk cId="0" sldId="1167"/>
            <ac:spMk id="57" creationId="{59D43F35-4DE5-45B2-8BDD-31DD938783EA}"/>
          </ac:spMkLst>
        </pc:spChg>
        <pc:spChg chg="add mod">
          <ac:chgData name="Lucas Ferreira Bernardino" userId="994d420d-07a6-4fa8-a80c-9d8953554780" providerId="ADAL" clId="{9679AFA5-F3D7-4903-A1A8-C763B593DBF9}" dt="2021-08-26T10:08:01.521" v="1813" actId="1076"/>
          <ac:spMkLst>
            <pc:docMk/>
            <pc:sldMk cId="0" sldId="1167"/>
            <ac:spMk id="65" creationId="{A14393D8-7E03-4B5C-A72E-9A9C3E1F814C}"/>
          </ac:spMkLst>
        </pc:spChg>
        <pc:spChg chg="mod">
          <ac:chgData name="Lucas Ferreira Bernardino" userId="994d420d-07a6-4fa8-a80c-9d8953554780" providerId="ADAL" clId="{9679AFA5-F3D7-4903-A1A8-C763B593DBF9}" dt="2021-08-26T09:35:06.138" v="1718" actId="14100"/>
          <ac:spMkLst>
            <pc:docMk/>
            <pc:sldMk cId="0" sldId="1167"/>
            <ac:spMk id="60419" creationId="{083DD5D1-4E55-48FE-9019-2985124947E9}"/>
          </ac:spMkLst>
        </pc:spChg>
        <pc:spChg chg="mod">
          <ac:chgData name="Lucas Ferreira Bernardino" userId="994d420d-07a6-4fa8-a80c-9d8953554780" providerId="ADAL" clId="{9679AFA5-F3D7-4903-A1A8-C763B593DBF9}" dt="2021-08-26T09:36:13.166" v="1735" actId="1037"/>
          <ac:spMkLst>
            <pc:docMk/>
            <pc:sldMk cId="0" sldId="1167"/>
            <ac:spMk id="60423" creationId="{A823C2BD-5C9B-4832-8C2D-4F38C56D85AE}"/>
          </ac:spMkLst>
        </pc:spChg>
        <pc:spChg chg="del">
          <ac:chgData name="Lucas Ferreira Bernardino" userId="994d420d-07a6-4fa8-a80c-9d8953554780" providerId="ADAL" clId="{9679AFA5-F3D7-4903-A1A8-C763B593DBF9}" dt="2021-08-26T09:41:09.295" v="1764" actId="478"/>
          <ac:spMkLst>
            <pc:docMk/>
            <pc:sldMk cId="0" sldId="1167"/>
            <ac:spMk id="60424" creationId="{28374540-273F-4ABE-A0C0-F858CC5D478A}"/>
          </ac:spMkLst>
        </pc:spChg>
        <pc:spChg chg="del">
          <ac:chgData name="Lucas Ferreira Bernardino" userId="994d420d-07a6-4fa8-a80c-9d8953554780" providerId="ADAL" clId="{9679AFA5-F3D7-4903-A1A8-C763B593DBF9}" dt="2021-08-26T09:35:30.085" v="1722" actId="478"/>
          <ac:spMkLst>
            <pc:docMk/>
            <pc:sldMk cId="0" sldId="1167"/>
            <ac:spMk id="60425" creationId="{F39F199B-C1CD-4AF0-B54E-7C2619D802D2}"/>
          </ac:spMkLst>
        </pc:spChg>
        <pc:spChg chg="del">
          <ac:chgData name="Lucas Ferreira Bernardino" userId="994d420d-07a6-4fa8-a80c-9d8953554780" providerId="ADAL" clId="{9679AFA5-F3D7-4903-A1A8-C763B593DBF9}" dt="2021-08-26T09:35:31.080" v="1723" actId="478"/>
          <ac:spMkLst>
            <pc:docMk/>
            <pc:sldMk cId="0" sldId="1167"/>
            <ac:spMk id="60427" creationId="{9FF2A5C4-9E87-431A-8C53-866BD2F984BD}"/>
          </ac:spMkLst>
        </pc:spChg>
        <pc:spChg chg="del">
          <ac:chgData name="Lucas Ferreira Bernardino" userId="994d420d-07a6-4fa8-a80c-9d8953554780" providerId="ADAL" clId="{9679AFA5-F3D7-4903-A1A8-C763B593DBF9}" dt="2021-08-26T09:40:54.833" v="1761" actId="478"/>
          <ac:spMkLst>
            <pc:docMk/>
            <pc:sldMk cId="0" sldId="1167"/>
            <ac:spMk id="60428" creationId="{E6A74775-B608-4E29-858B-9F433CD7346E}"/>
          </ac:spMkLst>
        </pc:spChg>
        <pc:spChg chg="del">
          <ac:chgData name="Lucas Ferreira Bernardino" userId="994d420d-07a6-4fa8-a80c-9d8953554780" providerId="ADAL" clId="{9679AFA5-F3D7-4903-A1A8-C763B593DBF9}" dt="2021-08-26T09:41:10.983" v="1765" actId="478"/>
          <ac:spMkLst>
            <pc:docMk/>
            <pc:sldMk cId="0" sldId="1167"/>
            <ac:spMk id="60429" creationId="{205D621A-51BF-4DA8-BE70-AD8C432B8D28}"/>
          </ac:spMkLst>
        </pc:spChg>
        <pc:spChg chg="mod">
          <ac:chgData name="Lucas Ferreira Bernardino" userId="994d420d-07a6-4fa8-a80c-9d8953554780" providerId="ADAL" clId="{9679AFA5-F3D7-4903-A1A8-C763B593DBF9}" dt="2021-08-26T09:41:05.480" v="1763" actId="1076"/>
          <ac:spMkLst>
            <pc:docMk/>
            <pc:sldMk cId="0" sldId="1167"/>
            <ac:spMk id="60430" creationId="{8117EDB7-D936-4FB3-B7B3-396981DF230D}"/>
          </ac:spMkLst>
        </pc:spChg>
        <pc:spChg chg="del">
          <ac:chgData name="Lucas Ferreira Bernardino" userId="994d420d-07a6-4fa8-a80c-9d8953554780" providerId="ADAL" clId="{9679AFA5-F3D7-4903-A1A8-C763B593DBF9}" dt="2021-08-26T09:41:12.491" v="1766" actId="478"/>
          <ac:spMkLst>
            <pc:docMk/>
            <pc:sldMk cId="0" sldId="1167"/>
            <ac:spMk id="60431" creationId="{FE4655EA-F19E-4B8C-96B4-9CA035A02AE3}"/>
          </ac:spMkLst>
        </pc:spChg>
        <pc:spChg chg="del">
          <ac:chgData name="Lucas Ferreira Bernardino" userId="994d420d-07a6-4fa8-a80c-9d8953554780" providerId="ADAL" clId="{9679AFA5-F3D7-4903-A1A8-C763B593DBF9}" dt="2021-08-26T09:40:56.037" v="1762" actId="478"/>
          <ac:spMkLst>
            <pc:docMk/>
            <pc:sldMk cId="0" sldId="1167"/>
            <ac:spMk id="60432" creationId="{4EAB6A5C-4ACB-4FAB-971D-7BF2396AB998}"/>
          </ac:spMkLst>
        </pc:spChg>
        <pc:spChg chg="mod">
          <ac:chgData name="Lucas Ferreira Bernardino" userId="994d420d-07a6-4fa8-a80c-9d8953554780" providerId="ADAL" clId="{9679AFA5-F3D7-4903-A1A8-C763B593DBF9}" dt="2021-08-26T09:39:43.204" v="1753" actId="1076"/>
          <ac:spMkLst>
            <pc:docMk/>
            <pc:sldMk cId="0" sldId="1167"/>
            <ac:spMk id="60433" creationId="{2359897B-D20E-4C09-80A0-73C76BE6EC5B}"/>
          </ac:spMkLst>
        </pc:spChg>
        <pc:spChg chg="del">
          <ac:chgData name="Lucas Ferreira Bernardino" userId="994d420d-07a6-4fa8-a80c-9d8953554780" providerId="ADAL" clId="{9679AFA5-F3D7-4903-A1A8-C763B593DBF9}" dt="2021-08-26T09:38:32.919" v="1739" actId="478"/>
          <ac:spMkLst>
            <pc:docMk/>
            <pc:sldMk cId="0" sldId="1167"/>
            <ac:spMk id="60434" creationId="{3A890B61-5451-4A2B-A270-3FCC28B385FA}"/>
          </ac:spMkLst>
        </pc:spChg>
        <pc:spChg chg="del">
          <ac:chgData name="Lucas Ferreira Bernardino" userId="994d420d-07a6-4fa8-a80c-9d8953554780" providerId="ADAL" clId="{9679AFA5-F3D7-4903-A1A8-C763B593DBF9}" dt="2021-08-26T09:38:34.140" v="1740" actId="478"/>
          <ac:spMkLst>
            <pc:docMk/>
            <pc:sldMk cId="0" sldId="1167"/>
            <ac:spMk id="60435" creationId="{5BA59E06-7462-48F4-8A8C-E80FEF8C908A}"/>
          </ac:spMkLst>
        </pc:spChg>
        <pc:spChg chg="mod">
          <ac:chgData name="Lucas Ferreira Bernardino" userId="994d420d-07a6-4fa8-a80c-9d8953554780" providerId="ADAL" clId="{9679AFA5-F3D7-4903-A1A8-C763B593DBF9}" dt="2021-08-26T09:43:13.505" v="1782" actId="1076"/>
          <ac:spMkLst>
            <pc:docMk/>
            <pc:sldMk cId="0" sldId="1167"/>
            <ac:spMk id="60436" creationId="{C995A940-3686-4106-9BFB-0779B1FB00F8}"/>
          </ac:spMkLst>
        </pc:spChg>
        <pc:spChg chg="mod">
          <ac:chgData name="Lucas Ferreira Bernardino" userId="994d420d-07a6-4fa8-a80c-9d8953554780" providerId="ADAL" clId="{9679AFA5-F3D7-4903-A1A8-C763B593DBF9}" dt="2021-08-26T09:53:43.721" v="1795" actId="403"/>
          <ac:spMkLst>
            <pc:docMk/>
            <pc:sldMk cId="0" sldId="1167"/>
            <ac:spMk id="60437" creationId="{0026F78E-B29A-4AFE-984E-2C9EA2170F37}"/>
          </ac:spMkLst>
        </pc:spChg>
        <pc:picChg chg="mod">
          <ac:chgData name="Lucas Ferreira Bernardino" userId="994d420d-07a6-4fa8-a80c-9d8953554780" providerId="ADAL" clId="{9679AFA5-F3D7-4903-A1A8-C763B593DBF9}" dt="2021-08-26T09:38:59.877" v="1748" actId="1076"/>
          <ac:picMkLst>
            <pc:docMk/>
            <pc:sldMk cId="0" sldId="1167"/>
            <ac:picMk id="60420" creationId="{9E5DB143-A48A-418E-B08A-78DEE19A7796}"/>
          </ac:picMkLst>
        </pc:picChg>
        <pc:cxnChg chg="add mod">
          <ac:chgData name="Lucas Ferreira Bernardino" userId="994d420d-07a6-4fa8-a80c-9d8953554780" providerId="ADAL" clId="{9679AFA5-F3D7-4903-A1A8-C763B593DBF9}" dt="2021-08-26T09:36:13.166" v="1735" actId="1037"/>
          <ac:cxnSpMkLst>
            <pc:docMk/>
            <pc:sldMk cId="0" sldId="1167"/>
            <ac:cxnSpMk id="3" creationId="{E09CAE37-696D-4E1E-B78E-F4249A181F51}"/>
          </ac:cxnSpMkLst>
        </pc:cxnChg>
        <pc:cxnChg chg="add mod">
          <ac:chgData name="Lucas Ferreira Bernardino" userId="994d420d-07a6-4fa8-a80c-9d8953554780" providerId="ADAL" clId="{9679AFA5-F3D7-4903-A1A8-C763B593DBF9}" dt="2021-08-26T09:36:32.035" v="1738" actId="208"/>
          <ac:cxnSpMkLst>
            <pc:docMk/>
            <pc:sldMk cId="0" sldId="1167"/>
            <ac:cxnSpMk id="6" creationId="{71DE9BD9-982D-4146-BBD2-E86F64DB8AA1}"/>
          </ac:cxnSpMkLst>
        </pc:cxnChg>
        <pc:cxnChg chg="add mod">
          <ac:chgData name="Lucas Ferreira Bernardino" userId="994d420d-07a6-4fa8-a80c-9d8953554780" providerId="ADAL" clId="{9679AFA5-F3D7-4903-A1A8-C763B593DBF9}" dt="2021-08-26T09:40:14.309" v="1756" actId="14100"/>
          <ac:cxnSpMkLst>
            <pc:docMk/>
            <pc:sldMk cId="0" sldId="1167"/>
            <ac:cxnSpMk id="8" creationId="{8C8B25EF-933B-4266-A503-201F0B228874}"/>
          </ac:cxnSpMkLst>
        </pc:cxnChg>
        <pc:cxnChg chg="add mod">
          <ac:chgData name="Lucas Ferreira Bernardino" userId="994d420d-07a6-4fa8-a80c-9d8953554780" providerId="ADAL" clId="{9679AFA5-F3D7-4903-A1A8-C763B593DBF9}" dt="2021-08-26T09:40:23.222" v="1757" actId="14100"/>
          <ac:cxnSpMkLst>
            <pc:docMk/>
            <pc:sldMk cId="0" sldId="1167"/>
            <ac:cxnSpMk id="11" creationId="{A56AC03C-2095-41DF-AE71-222FE4B424E6}"/>
          </ac:cxnSpMkLst>
        </pc:cxnChg>
        <pc:cxnChg chg="add del mod">
          <ac:chgData name="Lucas Ferreira Bernardino" userId="994d420d-07a6-4fa8-a80c-9d8953554780" providerId="ADAL" clId="{9679AFA5-F3D7-4903-A1A8-C763B593DBF9}" dt="2021-08-26T09:41:26.783" v="1770" actId="11529"/>
          <ac:cxnSpMkLst>
            <pc:docMk/>
            <pc:sldMk cId="0" sldId="1167"/>
            <ac:cxnSpMk id="17" creationId="{44E636B8-9E67-45BC-916F-660A10C5F9E3}"/>
          </ac:cxnSpMkLst>
        </pc:cxnChg>
        <pc:cxnChg chg="add del">
          <ac:chgData name="Lucas Ferreira Bernardino" userId="994d420d-07a6-4fa8-a80c-9d8953554780" providerId="ADAL" clId="{9679AFA5-F3D7-4903-A1A8-C763B593DBF9}" dt="2021-08-26T09:41:36.300" v="1772" actId="11529"/>
          <ac:cxnSpMkLst>
            <pc:docMk/>
            <pc:sldMk cId="0" sldId="1167"/>
            <ac:cxnSpMk id="20" creationId="{C37AB41C-A262-41F2-92C4-08752CCAEC4E}"/>
          </ac:cxnSpMkLst>
        </pc:cxnChg>
        <pc:cxnChg chg="add mod">
          <ac:chgData name="Lucas Ferreira Bernardino" userId="994d420d-07a6-4fa8-a80c-9d8953554780" providerId="ADAL" clId="{9679AFA5-F3D7-4903-A1A8-C763B593DBF9}" dt="2021-08-26T09:41:52.715" v="1775" actId="208"/>
          <ac:cxnSpMkLst>
            <pc:docMk/>
            <pc:sldMk cId="0" sldId="1167"/>
            <ac:cxnSpMk id="22" creationId="{4480C7A9-BDA7-4FFE-AD55-0CBCEDD4C1F6}"/>
          </ac:cxnSpMkLst>
        </pc:cxnChg>
        <pc:cxnChg chg="add mod">
          <ac:chgData name="Lucas Ferreira Bernardino" userId="994d420d-07a6-4fa8-a80c-9d8953554780" providerId="ADAL" clId="{9679AFA5-F3D7-4903-A1A8-C763B593DBF9}" dt="2021-08-26T09:43:04.791" v="1781" actId="14100"/>
          <ac:cxnSpMkLst>
            <pc:docMk/>
            <pc:sldMk cId="0" sldId="1167"/>
            <ac:cxnSpMk id="24" creationId="{E76A71B7-8C15-4638-BD2F-C1E0357B523F}"/>
          </ac:cxnSpMkLst>
        </pc:cxnChg>
        <pc:cxnChg chg="add mod">
          <ac:chgData name="Lucas Ferreira Bernardino" userId="994d420d-07a6-4fa8-a80c-9d8953554780" providerId="ADAL" clId="{9679AFA5-F3D7-4903-A1A8-C763B593DBF9}" dt="2021-08-26T09:52:39.761" v="1788" actId="14100"/>
          <ac:cxnSpMkLst>
            <pc:docMk/>
            <pc:sldMk cId="0" sldId="1167"/>
            <ac:cxnSpMk id="31" creationId="{A5839F36-82A8-456F-871C-BAC9FE91567E}"/>
          </ac:cxnSpMkLst>
        </pc:cxnChg>
        <pc:cxnChg chg="add mod">
          <ac:chgData name="Lucas Ferreira Bernardino" userId="994d420d-07a6-4fa8-a80c-9d8953554780" providerId="ADAL" clId="{9679AFA5-F3D7-4903-A1A8-C763B593DBF9}" dt="2021-08-26T09:53:11.461" v="1793" actId="208"/>
          <ac:cxnSpMkLst>
            <pc:docMk/>
            <pc:sldMk cId="0" sldId="1167"/>
            <ac:cxnSpMk id="34" creationId="{EF157F10-3E4A-430E-B58D-EA34B6B5CD12}"/>
          </ac:cxnSpMkLst>
        </pc:cxnChg>
        <pc:cxnChg chg="add mod">
          <ac:chgData name="Lucas Ferreira Bernardino" userId="994d420d-07a6-4fa8-a80c-9d8953554780" providerId="ADAL" clId="{9679AFA5-F3D7-4903-A1A8-C763B593DBF9}" dt="2021-08-26T10:08:38.504" v="1816" actId="14100"/>
          <ac:cxnSpMkLst>
            <pc:docMk/>
            <pc:sldMk cId="0" sldId="1167"/>
            <ac:cxnSpMk id="38" creationId="{C22760C9-A962-44D5-BA25-D04CBBD427F5}"/>
          </ac:cxnSpMkLst>
        </pc:cxnChg>
        <pc:cxnChg chg="add mod">
          <ac:chgData name="Lucas Ferreira Bernardino" userId="994d420d-07a6-4fa8-a80c-9d8953554780" providerId="ADAL" clId="{9679AFA5-F3D7-4903-A1A8-C763B593DBF9}" dt="2021-08-26T10:07:38.792" v="1806" actId="208"/>
          <ac:cxnSpMkLst>
            <pc:docMk/>
            <pc:sldMk cId="0" sldId="1167"/>
            <ac:cxnSpMk id="41" creationId="{6F239D34-6839-4C05-9D83-7F6F6DD673FE}"/>
          </ac:cxnSpMkLst>
        </pc:cxnChg>
      </pc:sldChg>
      <pc:sldChg chg="addSp delSp modSp add mod modAnim">
        <pc:chgData name="Lucas Ferreira Bernardino" userId="994d420d-07a6-4fa8-a80c-9d8953554780" providerId="ADAL" clId="{9679AFA5-F3D7-4903-A1A8-C763B593DBF9}" dt="2021-08-26T11:01:26.341" v="2028"/>
        <pc:sldMkLst>
          <pc:docMk/>
          <pc:sldMk cId="511808979" sldId="1168"/>
        </pc:sldMkLst>
        <pc:spChg chg="add del mod">
          <ac:chgData name="Lucas Ferreira Bernardino" userId="994d420d-07a6-4fa8-a80c-9d8953554780" providerId="ADAL" clId="{9679AFA5-F3D7-4903-A1A8-C763B593DBF9}" dt="2021-08-26T11:01:18.926" v="2024"/>
          <ac:spMkLst>
            <pc:docMk/>
            <pc:sldMk cId="511808979" sldId="1168"/>
            <ac:spMk id="5" creationId="{327C4A60-EC50-46C1-9AC3-34714AB941F4}"/>
          </ac:spMkLst>
        </pc:spChg>
        <pc:spChg chg="add mod">
          <ac:chgData name="Lucas Ferreira Bernardino" userId="994d420d-07a6-4fa8-a80c-9d8953554780" providerId="ADAL" clId="{9679AFA5-F3D7-4903-A1A8-C763B593DBF9}" dt="2021-08-26T11:01:26.341" v="2028"/>
          <ac:spMkLst>
            <pc:docMk/>
            <pc:sldMk cId="511808979" sldId="1168"/>
            <ac:spMk id="9" creationId="{4821566D-3846-489A-9F7C-AAC9D73D2B34}"/>
          </ac:spMkLst>
        </pc:spChg>
        <pc:spChg chg="add mod">
          <ac:chgData name="Lucas Ferreira Bernardino" userId="994d420d-07a6-4fa8-a80c-9d8953554780" providerId="ADAL" clId="{9679AFA5-F3D7-4903-A1A8-C763B593DBF9}" dt="2021-08-26T10:15:26.515" v="1860"/>
          <ac:spMkLst>
            <pc:docMk/>
            <pc:sldMk cId="511808979" sldId="1168"/>
            <ac:spMk id="26" creationId="{92B10F2F-E242-4284-AC83-448FBB7C08B7}"/>
          </ac:spMkLst>
        </pc:spChg>
        <pc:spChg chg="mod">
          <ac:chgData name="Lucas Ferreira Bernardino" userId="994d420d-07a6-4fa8-a80c-9d8953554780" providerId="ADAL" clId="{9679AFA5-F3D7-4903-A1A8-C763B593DBF9}" dt="2021-08-26T10:17:57.480" v="1863" actId="20577"/>
          <ac:spMkLst>
            <pc:docMk/>
            <pc:sldMk cId="511808979" sldId="1168"/>
            <ac:spMk id="57" creationId="{59D43F35-4DE5-45B2-8BDD-31DD938783EA}"/>
          </ac:spMkLst>
        </pc:spChg>
        <pc:spChg chg="del">
          <ac:chgData name="Lucas Ferreira Bernardino" userId="994d420d-07a6-4fa8-a80c-9d8953554780" providerId="ADAL" clId="{9679AFA5-F3D7-4903-A1A8-C763B593DBF9}" dt="2021-08-26T10:18:01.868" v="1864" actId="478"/>
          <ac:spMkLst>
            <pc:docMk/>
            <pc:sldMk cId="511808979" sldId="1168"/>
            <ac:spMk id="65" creationId="{A14393D8-7E03-4B5C-A72E-9A9C3E1F814C}"/>
          </ac:spMkLst>
        </pc:spChg>
        <pc:spChg chg="add del mod">
          <ac:chgData name="Lucas Ferreira Bernardino" userId="994d420d-07a6-4fa8-a80c-9d8953554780" providerId="ADAL" clId="{9679AFA5-F3D7-4903-A1A8-C763B593DBF9}" dt="2021-08-26T11:01:25.228" v="2027" actId="478"/>
          <ac:spMkLst>
            <pc:docMk/>
            <pc:sldMk cId="511808979" sldId="1168"/>
            <ac:spMk id="60419" creationId="{083DD5D1-4E55-48FE-9019-2985124947E9}"/>
          </ac:spMkLst>
        </pc:spChg>
        <pc:spChg chg="del">
          <ac:chgData name="Lucas Ferreira Bernardino" userId="994d420d-07a6-4fa8-a80c-9d8953554780" providerId="ADAL" clId="{9679AFA5-F3D7-4903-A1A8-C763B593DBF9}" dt="2021-08-26T10:18:21.234" v="1867" actId="478"/>
          <ac:spMkLst>
            <pc:docMk/>
            <pc:sldMk cId="511808979" sldId="1168"/>
            <ac:spMk id="60433" creationId="{2359897B-D20E-4C09-80A0-73C76BE6EC5B}"/>
          </ac:spMkLst>
        </pc:spChg>
        <pc:spChg chg="del">
          <ac:chgData name="Lucas Ferreira Bernardino" userId="994d420d-07a6-4fa8-a80c-9d8953554780" providerId="ADAL" clId="{9679AFA5-F3D7-4903-A1A8-C763B593DBF9}" dt="2021-08-26T10:15:26.192" v="1859" actId="478"/>
          <ac:spMkLst>
            <pc:docMk/>
            <pc:sldMk cId="511808979" sldId="1168"/>
            <ac:spMk id="60437" creationId="{0026F78E-B29A-4AFE-984E-2C9EA2170F37}"/>
          </ac:spMkLst>
        </pc:spChg>
        <pc:picChg chg="mod">
          <ac:chgData name="Lucas Ferreira Bernardino" userId="994d420d-07a6-4fa8-a80c-9d8953554780" providerId="ADAL" clId="{9679AFA5-F3D7-4903-A1A8-C763B593DBF9}" dt="2021-08-26T11:01:18.926" v="2024"/>
          <ac:picMkLst>
            <pc:docMk/>
            <pc:sldMk cId="511808979" sldId="1168"/>
            <ac:picMk id="60420" creationId="{9E5DB143-A48A-418E-B08A-78DEE19A7796}"/>
          </ac:picMkLst>
        </pc:picChg>
        <pc:cxnChg chg="del">
          <ac:chgData name="Lucas Ferreira Bernardino" userId="994d420d-07a6-4fa8-a80c-9d8953554780" providerId="ADAL" clId="{9679AFA5-F3D7-4903-A1A8-C763B593DBF9}" dt="2021-08-26T10:18:22.621" v="1868" actId="478"/>
          <ac:cxnSpMkLst>
            <pc:docMk/>
            <pc:sldMk cId="511808979" sldId="1168"/>
            <ac:cxnSpMk id="8" creationId="{8C8B25EF-933B-4266-A503-201F0B228874}"/>
          </ac:cxnSpMkLst>
        </pc:cxnChg>
        <pc:cxnChg chg="del">
          <ac:chgData name="Lucas Ferreira Bernardino" userId="994d420d-07a6-4fa8-a80c-9d8953554780" providerId="ADAL" clId="{9679AFA5-F3D7-4903-A1A8-C763B593DBF9}" dt="2021-08-26T10:18:25.317" v="1869" actId="478"/>
          <ac:cxnSpMkLst>
            <pc:docMk/>
            <pc:sldMk cId="511808979" sldId="1168"/>
            <ac:cxnSpMk id="11" creationId="{A56AC03C-2095-41DF-AE71-222FE4B424E6}"/>
          </ac:cxnSpMkLst>
        </pc:cxnChg>
        <pc:cxnChg chg="mod">
          <ac:chgData name="Lucas Ferreira Bernardino" userId="994d420d-07a6-4fa8-a80c-9d8953554780" providerId="ADAL" clId="{9679AFA5-F3D7-4903-A1A8-C763B593DBF9}" dt="2021-08-26T10:18:16.364" v="1866" actId="14100"/>
          <ac:cxnSpMkLst>
            <pc:docMk/>
            <pc:sldMk cId="511808979" sldId="1168"/>
            <ac:cxnSpMk id="38" creationId="{C22760C9-A962-44D5-BA25-D04CBBD427F5}"/>
          </ac:cxnSpMkLst>
        </pc:cxnChg>
      </pc:sldChg>
      <pc:sldChg chg="delSp modSp add mod">
        <pc:chgData name="Lucas Ferreira Bernardino" userId="994d420d-07a6-4fa8-a80c-9d8953554780" providerId="ADAL" clId="{9679AFA5-F3D7-4903-A1A8-C763B593DBF9}" dt="2021-08-26T11:05:07.589" v="2042" actId="313"/>
        <pc:sldMkLst>
          <pc:docMk/>
          <pc:sldMk cId="0" sldId="1169"/>
        </pc:sldMkLst>
        <pc:spChg chg="mod">
          <ac:chgData name="Lucas Ferreira Bernardino" userId="994d420d-07a6-4fa8-a80c-9d8953554780" providerId="ADAL" clId="{9679AFA5-F3D7-4903-A1A8-C763B593DBF9}" dt="2021-08-26T10:57:58.648" v="2007"/>
          <ac:spMkLst>
            <pc:docMk/>
            <pc:sldMk cId="0" sldId="1169"/>
            <ac:spMk id="4" creationId="{01BF1B20-5C10-4CAF-B95E-684C8B093F3A}"/>
          </ac:spMkLst>
        </pc:spChg>
        <pc:spChg chg="del mod">
          <ac:chgData name="Lucas Ferreira Bernardino" userId="994d420d-07a6-4fa8-a80c-9d8953554780" providerId="ADAL" clId="{9679AFA5-F3D7-4903-A1A8-C763B593DBF9}" dt="2021-08-26T10:57:53.968" v="2006" actId="478"/>
          <ac:spMkLst>
            <pc:docMk/>
            <pc:sldMk cId="0" sldId="1169"/>
            <ac:spMk id="5" creationId="{488AC334-425B-48E2-9505-8341AF957F00}"/>
          </ac:spMkLst>
        </pc:spChg>
        <pc:spChg chg="mod">
          <ac:chgData name="Lucas Ferreira Bernardino" userId="994d420d-07a6-4fa8-a80c-9d8953554780" providerId="ADAL" clId="{9679AFA5-F3D7-4903-A1A8-C763B593DBF9}" dt="2021-08-26T10:57:58.648" v="2007"/>
          <ac:spMkLst>
            <pc:docMk/>
            <pc:sldMk cId="0" sldId="1169"/>
            <ac:spMk id="82947" creationId="{5C4A115A-DD26-49CD-ADB5-7E2885B978E6}"/>
          </ac:spMkLst>
        </pc:spChg>
        <pc:spChg chg="mod">
          <ac:chgData name="Lucas Ferreira Bernardino" userId="994d420d-07a6-4fa8-a80c-9d8953554780" providerId="ADAL" clId="{9679AFA5-F3D7-4903-A1A8-C763B593DBF9}" dt="2021-08-26T11:05:07.589" v="2042" actId="313"/>
          <ac:spMkLst>
            <pc:docMk/>
            <pc:sldMk cId="0" sldId="1169"/>
            <ac:spMk id="82948" creationId="{A5D5D8D7-5395-43F9-96B4-8B7DACC06E7E}"/>
          </ac:spMkLst>
        </pc:spChg>
      </pc:sldChg>
      <pc:sldChg chg="delSp modSp add mod">
        <pc:chgData name="Lucas Ferreira Bernardino" userId="994d420d-07a6-4fa8-a80c-9d8953554780" providerId="ADAL" clId="{9679AFA5-F3D7-4903-A1A8-C763B593DBF9}" dt="2021-08-26T10:59:45.018" v="2018" actId="947"/>
        <pc:sldMkLst>
          <pc:docMk/>
          <pc:sldMk cId="0" sldId="1170"/>
        </pc:sldMkLst>
        <pc:spChg chg="mod">
          <ac:chgData name="Lucas Ferreira Bernardino" userId="994d420d-07a6-4fa8-a80c-9d8953554780" providerId="ADAL" clId="{9679AFA5-F3D7-4903-A1A8-C763B593DBF9}" dt="2021-08-26T10:59:45.018" v="2018" actId="947"/>
          <ac:spMkLst>
            <pc:docMk/>
            <pc:sldMk cId="0" sldId="1170"/>
            <ac:spMk id="3" creationId="{4B0F6207-EC2F-48B0-A6F9-E73A2074F20F}"/>
          </ac:spMkLst>
        </pc:spChg>
        <pc:spChg chg="mod">
          <ac:chgData name="Lucas Ferreira Bernardino" userId="994d420d-07a6-4fa8-a80c-9d8953554780" providerId="ADAL" clId="{9679AFA5-F3D7-4903-A1A8-C763B593DBF9}" dt="2021-08-26T10:59:03.447" v="2012"/>
          <ac:spMkLst>
            <pc:docMk/>
            <pc:sldMk cId="0" sldId="1170"/>
            <ac:spMk id="4" creationId="{DD6AB622-88B8-489F-9792-4A89380CC573}"/>
          </ac:spMkLst>
        </pc:spChg>
        <pc:spChg chg="del mod">
          <ac:chgData name="Lucas Ferreira Bernardino" userId="994d420d-07a6-4fa8-a80c-9d8953554780" providerId="ADAL" clId="{9679AFA5-F3D7-4903-A1A8-C763B593DBF9}" dt="2021-08-26T10:59:03.447" v="2012"/>
          <ac:spMkLst>
            <pc:docMk/>
            <pc:sldMk cId="0" sldId="1170"/>
            <ac:spMk id="5" creationId="{A796D20C-83E4-4C23-B813-901F8B8B3A55}"/>
          </ac:spMkLst>
        </pc:spChg>
        <pc:spChg chg="mod">
          <ac:chgData name="Lucas Ferreira Bernardino" userId="994d420d-07a6-4fa8-a80c-9d8953554780" providerId="ADAL" clId="{9679AFA5-F3D7-4903-A1A8-C763B593DBF9}" dt="2021-08-26T10:59:03.447" v="2012"/>
          <ac:spMkLst>
            <pc:docMk/>
            <pc:sldMk cId="0" sldId="1170"/>
            <ac:spMk id="84993" creationId="{091465FA-15F0-4FA8-91F5-4E055C7F84E0}"/>
          </ac:spMkLst>
        </pc:spChg>
      </pc:sldChg>
      <pc:sldChg chg="modSp new mod modAnim">
        <pc:chgData name="Lucas Ferreira Bernardino" userId="994d420d-07a6-4fa8-a80c-9d8953554780" providerId="ADAL" clId="{9679AFA5-F3D7-4903-A1A8-C763B593DBF9}" dt="2021-08-31T14:01:24.865" v="2937"/>
        <pc:sldMkLst>
          <pc:docMk/>
          <pc:sldMk cId="954185763" sldId="1171"/>
        </pc:sldMkLst>
        <pc:spChg chg="mod">
          <ac:chgData name="Lucas Ferreira Bernardino" userId="994d420d-07a6-4fa8-a80c-9d8953554780" providerId="ADAL" clId="{9679AFA5-F3D7-4903-A1A8-C763B593DBF9}" dt="2021-08-31T13:37:00.963" v="2071" actId="20577"/>
          <ac:spMkLst>
            <pc:docMk/>
            <pc:sldMk cId="954185763" sldId="1171"/>
            <ac:spMk id="2" creationId="{0BF1818C-18F1-4496-B11B-E9B2576A180C}"/>
          </ac:spMkLst>
        </pc:spChg>
        <pc:spChg chg="mod">
          <ac:chgData name="Lucas Ferreira Bernardino" userId="994d420d-07a6-4fa8-a80c-9d8953554780" providerId="ADAL" clId="{9679AFA5-F3D7-4903-A1A8-C763B593DBF9}" dt="2021-08-31T13:46:22.850" v="2571" actId="20577"/>
          <ac:spMkLst>
            <pc:docMk/>
            <pc:sldMk cId="954185763" sldId="1171"/>
            <ac:spMk id="3" creationId="{B8E5F61A-0C53-467A-93AD-28D3A4C20BEC}"/>
          </ac:spMkLst>
        </pc:spChg>
      </pc:sldChg>
      <pc:sldChg chg="addSp modSp new mod modAnim">
        <pc:chgData name="Lucas Ferreira Bernardino" userId="994d420d-07a6-4fa8-a80c-9d8953554780" providerId="ADAL" clId="{9679AFA5-F3D7-4903-A1A8-C763B593DBF9}" dt="2021-08-31T14:01:32.149" v="2938"/>
        <pc:sldMkLst>
          <pc:docMk/>
          <pc:sldMk cId="767177793" sldId="1172"/>
        </pc:sldMkLst>
        <pc:spChg chg="mod">
          <ac:chgData name="Lucas Ferreira Bernardino" userId="994d420d-07a6-4fa8-a80c-9d8953554780" providerId="ADAL" clId="{9679AFA5-F3D7-4903-A1A8-C763B593DBF9}" dt="2021-08-31T13:47:53.138" v="2592" actId="20577"/>
          <ac:spMkLst>
            <pc:docMk/>
            <pc:sldMk cId="767177793" sldId="1172"/>
            <ac:spMk id="2" creationId="{11A6B286-394F-4E1A-9121-1AEACCCD2605}"/>
          </ac:spMkLst>
        </pc:spChg>
        <pc:spChg chg="mod">
          <ac:chgData name="Lucas Ferreira Bernardino" userId="994d420d-07a6-4fa8-a80c-9d8953554780" providerId="ADAL" clId="{9679AFA5-F3D7-4903-A1A8-C763B593DBF9}" dt="2021-08-31T13:58:29.107" v="2924"/>
          <ac:spMkLst>
            <pc:docMk/>
            <pc:sldMk cId="767177793" sldId="1172"/>
            <ac:spMk id="3" creationId="{782E391F-2D9A-4535-A8B8-6241F12310E5}"/>
          </ac:spMkLst>
        </pc:spChg>
        <pc:spChg chg="add mod">
          <ac:chgData name="Lucas Ferreira Bernardino" userId="994d420d-07a6-4fa8-a80c-9d8953554780" providerId="ADAL" clId="{9679AFA5-F3D7-4903-A1A8-C763B593DBF9}" dt="2021-08-31T13:59:38.549" v="2932" actId="207"/>
          <ac:spMkLst>
            <pc:docMk/>
            <pc:sldMk cId="767177793" sldId="1172"/>
            <ac:spMk id="6" creationId="{A7F85576-6359-427E-A645-895970263F44}"/>
          </ac:spMkLst>
        </pc:spChg>
        <pc:cxnChg chg="add mod">
          <ac:chgData name="Lucas Ferreira Bernardino" userId="994d420d-07a6-4fa8-a80c-9d8953554780" providerId="ADAL" clId="{9679AFA5-F3D7-4903-A1A8-C763B593DBF9}" dt="2021-08-31T13:59:07.767" v="2927" actId="208"/>
          <ac:cxnSpMkLst>
            <pc:docMk/>
            <pc:sldMk cId="767177793" sldId="1172"/>
            <ac:cxnSpMk id="5" creationId="{0B3C8400-7FE4-4F5D-8F4F-6780E77EE323}"/>
          </ac:cxnSpMkLst>
        </pc:cxnChg>
      </pc:sldChg>
      <pc:sldMasterChg chg="modSldLayout">
        <pc:chgData name="Lucas Ferreira Bernardino" userId="994d420d-07a6-4fa8-a80c-9d8953554780" providerId="ADAL" clId="{9679AFA5-F3D7-4903-A1A8-C763B593DBF9}" dt="2021-08-26T11:09:30.479" v="2043"/>
        <pc:sldMasterMkLst>
          <pc:docMk/>
          <pc:sldMasterMk cId="5777989" sldId="2147483648"/>
        </pc:sldMasterMkLst>
        <pc:sldLayoutChg chg="addSp modSp">
          <pc:chgData name="Lucas Ferreira Bernardino" userId="994d420d-07a6-4fa8-a80c-9d8953554780" providerId="ADAL" clId="{9679AFA5-F3D7-4903-A1A8-C763B593DBF9}" dt="2021-08-26T11:09:30.479" v="2043"/>
          <pc:sldLayoutMkLst>
            <pc:docMk/>
            <pc:sldMasterMk cId="5777989" sldId="2147483648"/>
            <pc:sldLayoutMk cId="1816821478" sldId="2147483661"/>
          </pc:sldLayoutMkLst>
          <pc:spChg chg="add mod">
            <ac:chgData name="Lucas Ferreira Bernardino" userId="994d420d-07a6-4fa8-a80c-9d8953554780" providerId="ADAL" clId="{9679AFA5-F3D7-4903-A1A8-C763B593DBF9}" dt="2021-08-26T11:09:30.479" v="2043"/>
            <ac:spMkLst>
              <pc:docMk/>
              <pc:sldMasterMk cId="5777989" sldId="2147483648"/>
              <pc:sldLayoutMk cId="1816821478" sldId="2147483661"/>
              <ac:spMk id="5" creationId="{D158623D-A6AB-4A79-A2E3-DFB00CE236D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7786-B46A-4DA3-B9D5-D875D080617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97D33-0588-4013-AE5C-D06077173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1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1B1627-1118-4D46-963A-5ED62F7BF6AD}" type="slidenum">
              <a:rPr lang="ar-SA" altLang="nb-NO" smtClean="0"/>
              <a:pPr>
                <a:spcBef>
                  <a:spcPct val="0"/>
                </a:spcBef>
              </a:pPr>
              <a:t>2</a:t>
            </a:fld>
            <a:endParaRPr lang="nn-NO" altLang="nb-NO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C4E71920-1744-4117-96E1-DE8A95020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F54191-441C-468F-8712-02785012D4F2}" type="slidenum">
              <a:rPr lang="ar-SA" altLang="nb-NO"/>
              <a:pPr>
                <a:spcBef>
                  <a:spcPct val="0"/>
                </a:spcBef>
              </a:pPr>
              <a:t>13</a:t>
            </a:fld>
            <a:endParaRPr lang="nn-NO" altLang="nb-NO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5153D31C-0E06-4425-B220-48E7B708B5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0275FF0-F9BE-4048-8F2C-0CD851F0D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BD9CB342-D44C-474F-B4F7-4B15826407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CE8E5A60-2C52-465B-A06B-49E85D24E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0FEF449A-C87F-4442-B1D0-CB6F28799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35A623-EE76-4E11-BE42-E055EA38C2A4}" type="slidenum">
              <a:rPr lang="ar-SA" altLang="nb-NO"/>
              <a:pPr>
                <a:spcBef>
                  <a:spcPct val="0"/>
                </a:spcBef>
              </a:pPr>
              <a:t>14</a:t>
            </a:fld>
            <a:endParaRPr lang="nn-NO" alt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E8A8FD0C-514C-4DEE-8684-A9F3C3D6C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4F8B8B1A-0367-4087-BE7B-AC156B8B7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8D9FB5D6-D279-4561-AC7D-B68AC299A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DE0D09-DA78-4E52-9424-BE88D7AB919A}" type="slidenum">
              <a:rPr lang="ar-SA" altLang="nb-NO"/>
              <a:pPr>
                <a:spcBef>
                  <a:spcPct val="0"/>
                </a:spcBef>
              </a:pPr>
              <a:t>15</a:t>
            </a:fld>
            <a:endParaRPr lang="nn-NO" alt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6B3E7F45-A083-4AE8-8353-D2F3A0EF35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3D0447D6-B5C5-48C1-8534-684BF0835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197F195B-0254-4BAB-B7F0-E79505A2F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E507BC-13C5-47BF-A920-E0C29D0764C6}" type="slidenum">
              <a:rPr lang="ar-SA" altLang="nb-NO"/>
              <a:pPr>
                <a:spcBef>
                  <a:spcPct val="0"/>
                </a:spcBef>
              </a:pPr>
              <a:t>16</a:t>
            </a:fld>
            <a:endParaRPr lang="nn-NO" alt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26AF8026-E7C3-4F6D-A556-106F5D7CD9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19A7AE-25A5-4117-8F26-2B066204D653}" type="slidenum">
              <a:rPr lang="ar-SA" altLang="nb-NO"/>
              <a:pPr>
                <a:spcBef>
                  <a:spcPct val="0"/>
                </a:spcBef>
              </a:pPr>
              <a:t>18</a:t>
            </a:fld>
            <a:endParaRPr lang="nn-NO" altLang="nb-NO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B524CCCA-CBE6-4F2A-92C0-2377FFFDA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C015862-CD12-4DDE-8E95-249C648B2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30448DA-019C-3BDE-46AB-48D899E4F3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B89F5-B1A7-48F8-89CA-B041500F883E}" type="slidenum">
              <a:rPr lang="ar-SA" altLang="en-US"/>
              <a:pPr/>
              <a:t>22</a:t>
            </a:fld>
            <a:endParaRPr lang="nn-NO" altLang="en-US"/>
          </a:p>
        </p:txBody>
      </p:sp>
      <p:sp>
        <p:nvSpPr>
          <p:cNvPr id="1659906" name="Rectangle 2">
            <a:extLst>
              <a:ext uri="{FF2B5EF4-FFF2-40B4-BE49-F238E27FC236}">
                <a16:creationId xmlns:a16="http://schemas.microsoft.com/office/drawing/2014/main" id="{8EEA418F-2700-5F97-C627-B44DBC0F0C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9907" name="Rectangle 3">
            <a:extLst>
              <a:ext uri="{FF2B5EF4-FFF2-40B4-BE49-F238E27FC236}">
                <a16:creationId xmlns:a16="http://schemas.microsoft.com/office/drawing/2014/main" id="{EA690ED9-AB9D-5B9C-DC0E-FEAD87B93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30448DA-019C-3BDE-46AB-48D899E4F3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B89F5-B1A7-48F8-89CA-B041500F883E}" type="slidenum">
              <a:rPr lang="ar-SA" altLang="en-US"/>
              <a:pPr/>
              <a:t>23</a:t>
            </a:fld>
            <a:endParaRPr lang="nn-NO" altLang="en-US"/>
          </a:p>
        </p:txBody>
      </p:sp>
      <p:sp>
        <p:nvSpPr>
          <p:cNvPr id="1659906" name="Rectangle 2">
            <a:extLst>
              <a:ext uri="{FF2B5EF4-FFF2-40B4-BE49-F238E27FC236}">
                <a16:creationId xmlns:a16="http://schemas.microsoft.com/office/drawing/2014/main" id="{8EEA418F-2700-5F97-C627-B44DBC0F0C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9907" name="Rectangle 3">
            <a:extLst>
              <a:ext uri="{FF2B5EF4-FFF2-40B4-BE49-F238E27FC236}">
                <a16:creationId xmlns:a16="http://schemas.microsoft.com/office/drawing/2014/main" id="{EA690ED9-AB9D-5B9C-DC0E-FEAD87B93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847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BBBE86D-A9AB-CC07-BEF3-823EB6E6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EE8E6-B45B-4A6E-AABF-8D8DF92BEB46}" type="slidenum">
              <a:rPr lang="ar-SA" altLang="en-US"/>
              <a:pPr/>
              <a:t>24</a:t>
            </a:fld>
            <a:endParaRPr lang="nn-NO" altLang="en-US"/>
          </a:p>
        </p:txBody>
      </p:sp>
      <p:sp>
        <p:nvSpPr>
          <p:cNvPr id="1666050" name="Rectangle 2">
            <a:extLst>
              <a:ext uri="{FF2B5EF4-FFF2-40B4-BE49-F238E27FC236}">
                <a16:creationId xmlns:a16="http://schemas.microsoft.com/office/drawing/2014/main" id="{6C8C3855-1D6D-E406-EEC6-7B0F8453FB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6051" name="Rectangle 3">
            <a:extLst>
              <a:ext uri="{FF2B5EF4-FFF2-40B4-BE49-F238E27FC236}">
                <a16:creationId xmlns:a16="http://schemas.microsoft.com/office/drawing/2014/main" id="{13DFBD0D-BDC4-858C-89DB-230D44017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FB47C65-5256-D59A-0883-F5183892D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8EB40-4033-47D7-B5B9-2E48FE38C37D}" type="slidenum">
              <a:rPr lang="ar-SA" altLang="en-US"/>
              <a:pPr/>
              <a:t>25</a:t>
            </a:fld>
            <a:endParaRPr lang="nn-NO" altLang="en-US"/>
          </a:p>
        </p:txBody>
      </p:sp>
      <p:sp>
        <p:nvSpPr>
          <p:cNvPr id="1668098" name="Rectangle 2">
            <a:extLst>
              <a:ext uri="{FF2B5EF4-FFF2-40B4-BE49-F238E27FC236}">
                <a16:creationId xmlns:a16="http://schemas.microsoft.com/office/drawing/2014/main" id="{1B6D3BF0-190F-F6A5-BA67-4A506D922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8099" name="Rectangle 3">
            <a:extLst>
              <a:ext uri="{FF2B5EF4-FFF2-40B4-BE49-F238E27FC236}">
                <a16:creationId xmlns:a16="http://schemas.microsoft.com/office/drawing/2014/main" id="{53360DDE-E463-54FB-36BD-46D078722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73D93253-5F5A-47C8-9388-1C1EADF1D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3B67D3-1FFD-4606-9C9B-3630A4338AC8}" type="slidenum">
              <a:rPr lang="ar-SA" altLang="nb-NO"/>
              <a:pPr>
                <a:spcBef>
                  <a:spcPct val="0"/>
                </a:spcBef>
              </a:pPr>
              <a:t>3</a:t>
            </a:fld>
            <a:endParaRPr lang="nn-NO" altLang="nb-NO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67B1B4E-D68F-405C-9436-B47955FB0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82593DD-93C8-4190-ADD4-9C0B841F3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1B498FCB-03E7-4542-99FB-0B1B3737FE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423A32-DFBC-45E4-8946-8F79FDD0C7E7}" type="slidenum">
              <a:rPr lang="ar-SA" altLang="nb-NO"/>
              <a:pPr>
                <a:spcBef>
                  <a:spcPct val="0"/>
                </a:spcBef>
              </a:pPr>
              <a:t>4</a:t>
            </a:fld>
            <a:endParaRPr lang="nn-NO" altLang="nb-NO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D45769D-6DFC-4F4B-8415-1074058D8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79EDFF0-80F6-471D-BC38-CF58D5855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D029B472-4D76-4129-8366-0C1D7BFBA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EAA584F-13BC-4F86-AA64-1DE2CD8F15DA}" type="slidenum">
              <a:rPr lang="ar-SA" altLang="nb-NO"/>
              <a:pPr>
                <a:spcBef>
                  <a:spcPct val="0"/>
                </a:spcBef>
              </a:pPr>
              <a:t>5</a:t>
            </a:fld>
            <a:endParaRPr lang="nn-NO" altLang="nb-NO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97496B2-8B6F-4DCC-B590-C36FA8A9A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AD9F98E-CDC8-467D-AB33-D6C5778FC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C5A68D-751E-4E56-8386-1FE6710E5EB7}" type="slidenum">
              <a:rPr lang="ar-SA" altLang="nb-NO" smtClean="0"/>
              <a:pPr>
                <a:spcBef>
                  <a:spcPct val="0"/>
                </a:spcBef>
              </a:pPr>
              <a:t>7</a:t>
            </a:fld>
            <a:endParaRPr lang="nn-NO" altLang="nb-NO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29400" cy="373062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87" y="4724479"/>
            <a:ext cx="4995016" cy="4472147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DBA3304D-79F7-45EF-81D0-1CEB020905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4A67D6-7060-4DA0-8054-50636BE6906E}" type="slidenum">
              <a:rPr lang="ar-SA" altLang="nb-NO"/>
              <a:pPr>
                <a:spcBef>
                  <a:spcPct val="0"/>
                </a:spcBef>
              </a:pPr>
              <a:t>8</a:t>
            </a:fld>
            <a:endParaRPr lang="nn-NO" altLang="nb-NO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DAF07B05-D219-43CF-BEC3-0A54D06AE4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0063" y="744538"/>
            <a:ext cx="6359525" cy="3578225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9C40C79-234C-4EE2-A157-BCACF7600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3300" y="4543425"/>
            <a:ext cx="5349875" cy="4322763"/>
          </a:xfrm>
          <a:noFill/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15299DAD-744B-47DF-AE31-81DAE769B0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3B1590-E570-4105-9CE1-9AA44CF791DF}" type="slidenum">
              <a:rPr lang="ar-SA" altLang="nb-NO"/>
              <a:pPr>
                <a:spcBef>
                  <a:spcPct val="0"/>
                </a:spcBef>
              </a:pPr>
              <a:t>9</a:t>
            </a:fld>
            <a:endParaRPr lang="nn-NO" altLang="nb-NO"/>
          </a:p>
        </p:txBody>
      </p:sp>
      <p:sp>
        <p:nvSpPr>
          <p:cNvPr id="35842" name="Rectangle 7">
            <a:extLst>
              <a:ext uri="{FF2B5EF4-FFF2-40B4-BE49-F238E27FC236}">
                <a16:creationId xmlns:a16="http://schemas.microsoft.com/office/drawing/2014/main" id="{2F7DDA82-726F-4D12-8178-40EDEF9BAD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98" tIns="45849" rIns="91698" bIns="45849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E6E8F-AC24-47A4-8A2B-FA7B6EAC3D0A}" type="slidenum">
              <a:rPr lang="ar-SA" altLang="nb-NO"/>
              <a:pPr algn="r" eaLnBrk="1" hangingPunct="1">
                <a:spcBef>
                  <a:spcPct val="0"/>
                </a:spcBef>
              </a:pPr>
              <a:t>9</a:t>
            </a:fld>
            <a:endParaRPr lang="nn-NO" altLang="nb-NO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343CCD4-7868-4CE6-8D2E-B4BB001E26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B2DCA45-CE87-41EE-BE73-3E66392D3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3471C69B-D042-4ED7-B83B-327DDE0C54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5F6172-3B65-48F8-9790-06B12303A73E}" type="slidenum">
              <a:rPr lang="ar-SA" altLang="nb-NO"/>
              <a:pPr>
                <a:spcBef>
                  <a:spcPct val="0"/>
                </a:spcBef>
              </a:pPr>
              <a:t>11</a:t>
            </a:fld>
            <a:endParaRPr lang="nn-NO" altLang="nb-NO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FE0D2508-728A-452B-9DF0-83FFC41CC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A9BCFEF-C697-4D2E-8908-51F4F87D7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6959D9CE-1BC3-487D-998D-A245CB1C4D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6BE2FA-B7E7-4430-B243-04C12E4F8CE3}" type="slidenum">
              <a:rPr lang="ar-SA" altLang="nb-NO"/>
              <a:pPr>
                <a:spcBef>
                  <a:spcPct val="0"/>
                </a:spcBef>
              </a:pPr>
              <a:t>12</a:t>
            </a:fld>
            <a:endParaRPr lang="nn-NO" altLang="nb-NO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C6D4BC6C-52CC-4AC2-B7C1-F1C9A04945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B19B698-F7C7-4BB6-9562-597707752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86337" y="2677415"/>
            <a:ext cx="10363200" cy="64633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6337" y="3645154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0289738" y="274639"/>
            <a:ext cx="129266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354667" y="274639"/>
            <a:ext cx="72813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333" y="197802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2533" y="197802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38D991-B1CE-401A-9ADE-AE7D22FA8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42B097-4CDC-437D-9D86-C4AB1797D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19448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76F2-F233-D7F6-25AE-30438360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C0C8A-DCC2-3BF1-E9EA-E36160D8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85F40-0A31-93D6-143B-4CD9994C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n-NO" altLang="en-US"/>
          </a:p>
        </p:txBody>
      </p:sp>
    </p:spTree>
    <p:extLst>
      <p:ext uri="{BB962C8B-B14F-4D97-AF65-F5344CB8AC3E}">
        <p14:creationId xmlns:p14="http://schemas.microsoft.com/office/powerpoint/2010/main" val="171377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6463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2837" y="1063488"/>
            <a:ext cx="9876539" cy="535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8"/>
            <a:ext cx="1150372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10587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105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sz="half" idx="1"/>
          </p:nvPr>
        </p:nvSpPr>
        <p:spPr>
          <a:xfrm>
            <a:off x="1486282" y="1600201"/>
            <a:ext cx="4890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7074282" y="1600201"/>
            <a:ext cx="48985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D0CEEC3F-40F8-4510-A913-CE5A209F7E2D}"/>
              </a:ext>
            </a:extLst>
          </p:cNvPr>
          <p:cNvSpPr txBox="1">
            <a:spLocks/>
          </p:cNvSpPr>
          <p:nvPr userDrawn="1"/>
        </p:nvSpPr>
        <p:spPr>
          <a:xfrm>
            <a:off x="-1" y="6421248"/>
            <a:ext cx="1150372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latin typeface="Arial"/>
              <a:cs typeface="Arial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E293E750-4E3B-4DB0-8CDD-FED6DA3F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6463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412697" y="274638"/>
            <a:ext cx="9876539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1426235" y="1535113"/>
            <a:ext cx="50225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lassholder for innhold 3"/>
          <p:cNvSpPr>
            <a:spLocks noGrp="1"/>
          </p:cNvSpPr>
          <p:nvPr>
            <p:ph sz="half" idx="2"/>
          </p:nvPr>
        </p:nvSpPr>
        <p:spPr>
          <a:xfrm>
            <a:off x="1426235" y="2174875"/>
            <a:ext cx="50225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7010003" y="1535113"/>
            <a:ext cx="50829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innhold 5"/>
          <p:cNvSpPr>
            <a:spLocks noGrp="1"/>
          </p:cNvSpPr>
          <p:nvPr>
            <p:ph sz="quarter" idx="4"/>
          </p:nvPr>
        </p:nvSpPr>
        <p:spPr>
          <a:xfrm>
            <a:off x="7010002" y="2174875"/>
            <a:ext cx="50829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33127AD9-3B67-4B0E-B421-B2E10A95C35B}"/>
              </a:ext>
            </a:extLst>
          </p:cNvPr>
          <p:cNvSpPr txBox="1">
            <a:spLocks/>
          </p:cNvSpPr>
          <p:nvPr userDrawn="1"/>
        </p:nvSpPr>
        <p:spPr>
          <a:xfrm>
            <a:off x="-1" y="6421248"/>
            <a:ext cx="1150372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latin typeface="Arial"/>
              <a:cs typeface="Arial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B7206582-6412-4BC9-8ED3-7F0FAC91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6463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5">
            <a:extLst>
              <a:ext uri="{FF2B5EF4-FFF2-40B4-BE49-F238E27FC236}">
                <a16:creationId xmlns:a16="http://schemas.microsoft.com/office/drawing/2014/main" id="{66A4E85A-DE3B-4AC1-A716-6A19AF98F830}"/>
              </a:ext>
            </a:extLst>
          </p:cNvPr>
          <p:cNvSpPr txBox="1">
            <a:spLocks/>
          </p:cNvSpPr>
          <p:nvPr userDrawn="1"/>
        </p:nvSpPr>
        <p:spPr>
          <a:xfrm>
            <a:off x="-1" y="6421248"/>
            <a:ext cx="1150372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366189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5523322" y="273051"/>
            <a:ext cx="63534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66189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tripe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053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592837" y="274639"/>
            <a:ext cx="9876539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92837" y="1043610"/>
            <a:ext cx="9876539" cy="5539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4.w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638753" y="2677416"/>
            <a:ext cx="7772400" cy="646331"/>
          </a:xfrm>
        </p:spPr>
        <p:txBody>
          <a:bodyPr/>
          <a:lstStyle/>
          <a:p>
            <a:r>
              <a:rPr lang="en-US" altLang="nb-NO" dirty="0"/>
              <a:t>Self-optimizing control Theory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algn="ctr"/>
            <a:r>
              <a:rPr lang="nb-NO" dirty="0"/>
              <a:t>Sigurd Skogestad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7D11DD0-609B-4E0E-B4A7-FE36417D9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6988" y="2276476"/>
            <a:ext cx="7772400" cy="1384995"/>
          </a:xfrm>
        </p:spPr>
        <p:txBody>
          <a:bodyPr/>
          <a:lstStyle/>
          <a:p>
            <a:r>
              <a:rPr lang="en-US" altLang="nb-NO" sz="2800" dirty="0">
                <a:solidFill>
                  <a:schemeClr val="accent2"/>
                </a:solidFill>
              </a:rPr>
              <a:t>Unconstrained optimum: </a:t>
            </a:r>
            <a:r>
              <a:rPr lang="en-US" altLang="nb-NO" sz="2800" dirty="0">
                <a:solidFill>
                  <a:srgbClr val="FF0000"/>
                </a:solidFill>
              </a:rPr>
              <a:t>NEVER</a:t>
            </a:r>
            <a:r>
              <a:rPr lang="en-US" altLang="nb-NO" sz="2800" dirty="0">
                <a:solidFill>
                  <a:schemeClr val="accent2"/>
                </a:solidFill>
              </a:rPr>
              <a:t> try to control a variable that reaches max or min at the optimum</a:t>
            </a:r>
            <a:endParaRPr lang="nb-NO" altLang="nb-NO" sz="2800" dirty="0">
              <a:solidFill>
                <a:schemeClr val="accent2"/>
              </a:solidFill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74788E02-F845-438A-A47E-0A304A0F46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4889" y="3716338"/>
            <a:ext cx="8142287" cy="4114800"/>
          </a:xfrm>
        </p:spPr>
        <p:txBody>
          <a:bodyPr/>
          <a:lstStyle/>
          <a:p>
            <a:pPr marL="857250" lvl="1" indent="-457200"/>
            <a:r>
              <a:rPr lang="en-US" altLang="nb-NO" dirty="0"/>
              <a:t>In particular, never try to control directly the cost J</a:t>
            </a:r>
          </a:p>
          <a:p>
            <a:pPr marL="857250" lvl="1" indent="-457200"/>
            <a:r>
              <a:rPr lang="en-US" altLang="nb-NO" dirty="0"/>
              <a:t>Assume we want to minimize J (e.g., J = V = energy) - and we make the stupid choice </a:t>
            </a:r>
            <a:r>
              <a:rPr lang="en-US" altLang="nb-NO" dirty="0" err="1"/>
              <a:t>os</a:t>
            </a:r>
            <a:r>
              <a:rPr lang="en-US" altLang="nb-NO" dirty="0"/>
              <a:t> selecting CV = V  = J </a:t>
            </a:r>
          </a:p>
          <a:p>
            <a:pPr marL="1257300" lvl="2" indent="-457200"/>
            <a:r>
              <a:rPr lang="en-US" altLang="nb-NO" b="1" dirty="0">
                <a:solidFill>
                  <a:srgbClr val="009900"/>
                </a:solidFill>
              </a:rPr>
              <a:t>Then setting J &lt; </a:t>
            </a:r>
            <a:r>
              <a:rPr lang="en-US" altLang="nb-NO" b="1" dirty="0" err="1">
                <a:solidFill>
                  <a:srgbClr val="009900"/>
                </a:solidFill>
              </a:rPr>
              <a:t>J</a:t>
            </a:r>
            <a:r>
              <a:rPr lang="en-US" altLang="nb-NO" b="1" baseline="-25000" dirty="0" err="1">
                <a:solidFill>
                  <a:srgbClr val="009900"/>
                </a:solidFill>
              </a:rPr>
              <a:t>min</a:t>
            </a:r>
            <a:r>
              <a:rPr lang="en-US" altLang="nb-NO" b="1" dirty="0">
                <a:solidFill>
                  <a:srgbClr val="009900"/>
                </a:solidFill>
              </a:rPr>
              <a:t>: Gives infeasible operation (cannot meet constraints)</a:t>
            </a:r>
          </a:p>
          <a:p>
            <a:pPr marL="1257300" lvl="2" indent="-457200"/>
            <a:r>
              <a:rPr lang="en-US" altLang="nb-NO" b="1" dirty="0">
                <a:solidFill>
                  <a:srgbClr val="FF0000"/>
                </a:solidFill>
              </a:rPr>
              <a:t>and setting J &gt; </a:t>
            </a:r>
            <a:r>
              <a:rPr lang="en-US" altLang="nb-NO" b="1" dirty="0" err="1">
                <a:solidFill>
                  <a:srgbClr val="FF0000"/>
                </a:solidFill>
              </a:rPr>
              <a:t>J</a:t>
            </a:r>
            <a:r>
              <a:rPr lang="en-US" altLang="nb-NO" b="1" baseline="-25000" dirty="0" err="1">
                <a:solidFill>
                  <a:srgbClr val="FF0000"/>
                </a:solidFill>
              </a:rPr>
              <a:t>min</a:t>
            </a:r>
            <a:r>
              <a:rPr lang="en-US" altLang="nb-NO" b="1" dirty="0">
                <a:solidFill>
                  <a:srgbClr val="FF0000"/>
                </a:solidFill>
              </a:rPr>
              <a:t>: Forces us to be nonoptimal (two steady states: may require strange operation) </a:t>
            </a:r>
            <a:endParaRPr lang="nb-NO" altLang="nb-NO" b="1" dirty="0">
              <a:solidFill>
                <a:srgbClr val="FF0000"/>
              </a:solidFill>
            </a:endParaRPr>
          </a:p>
        </p:txBody>
      </p:sp>
      <p:grpSp>
        <p:nvGrpSpPr>
          <p:cNvPr id="36869" name="Group 15">
            <a:extLst>
              <a:ext uri="{FF2B5EF4-FFF2-40B4-BE49-F238E27FC236}">
                <a16:creationId xmlns:a16="http://schemas.microsoft.com/office/drawing/2014/main" id="{DEF57D23-02F7-45E3-9854-40678628066B}"/>
              </a:ext>
            </a:extLst>
          </p:cNvPr>
          <p:cNvGrpSpPr>
            <a:grpSpLocks/>
          </p:cNvGrpSpPr>
          <p:nvPr/>
        </p:nvGrpSpPr>
        <p:grpSpPr bwMode="auto">
          <a:xfrm>
            <a:off x="7319963" y="171450"/>
            <a:ext cx="3213100" cy="1917700"/>
            <a:chOff x="1557157" y="4403725"/>
            <a:chExt cx="4463188" cy="2196630"/>
          </a:xfrm>
        </p:grpSpPr>
        <p:sp>
          <p:nvSpPr>
            <p:cNvPr id="36879" name="Line 9">
              <a:extLst>
                <a:ext uri="{FF2B5EF4-FFF2-40B4-BE49-F238E27FC236}">
                  <a16:creationId xmlns:a16="http://schemas.microsoft.com/office/drawing/2014/main" id="{968D03A3-23E7-4F94-87BC-05EE99954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8588" y="4403725"/>
              <a:ext cx="1587" cy="174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Line 10">
              <a:extLst>
                <a:ext uri="{FF2B5EF4-FFF2-40B4-BE49-F238E27FC236}">
                  <a16:creationId xmlns:a16="http://schemas.microsoft.com/office/drawing/2014/main" id="{9038EAE1-0686-41D8-90E6-3CBEBD1152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8588" y="6142038"/>
              <a:ext cx="2600325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Text Box 11">
              <a:extLst>
                <a:ext uri="{FF2B5EF4-FFF2-40B4-BE49-F238E27FC236}">
                  <a16:creationId xmlns:a16="http://schemas.microsoft.com/office/drawing/2014/main" id="{8F438CE3-F994-432A-9227-DB8204A2E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3968" y="6142038"/>
              <a:ext cx="1736377" cy="458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>
                  <a:latin typeface="Times New Roman" panose="02020603050405020304" pitchFamily="18" charset="0"/>
                </a:rPr>
                <a:t>u</a:t>
              </a:r>
              <a:endParaRPr lang="en-GB" altLang="nb-NO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6882" name="Text Box 12">
              <a:extLst>
                <a:ext uri="{FF2B5EF4-FFF2-40B4-BE49-F238E27FC236}">
                  <a16:creationId xmlns:a16="http://schemas.microsoft.com/office/drawing/2014/main" id="{82078B5E-CAB4-44A7-B1A9-00E9855F3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7157" y="4480783"/>
              <a:ext cx="1346200" cy="423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800" i="1">
                  <a:latin typeface="Times New Roman" panose="02020603050405020304" pitchFamily="18" charset="0"/>
                </a:rPr>
                <a:t>J</a:t>
              </a:r>
              <a:endParaRPr lang="en-GB" altLang="nb-NO" sz="1800" i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36883" name="Group 13">
              <a:extLst>
                <a:ext uri="{FF2B5EF4-FFF2-40B4-BE49-F238E27FC236}">
                  <a16:creationId xmlns:a16="http://schemas.microsoft.com/office/drawing/2014/main" id="{31428571-789B-42D5-BE24-56E0E78446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575" y="4498975"/>
              <a:ext cx="2051050" cy="1217613"/>
              <a:chOff x="2448" y="864"/>
              <a:chExt cx="1248" cy="1056"/>
            </a:xfrm>
          </p:grpSpPr>
          <p:sp>
            <p:nvSpPr>
              <p:cNvPr id="36884" name="Arc 14">
                <a:extLst>
                  <a:ext uri="{FF2B5EF4-FFF2-40B4-BE49-F238E27FC236}">
                    <a16:creationId xmlns:a16="http://schemas.microsoft.com/office/drawing/2014/main" id="{0E92F3BD-D1E1-4892-BC38-144037A1A13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5" name="Arc 15">
                <a:extLst>
                  <a:ext uri="{FF2B5EF4-FFF2-40B4-BE49-F238E27FC236}">
                    <a16:creationId xmlns:a16="http://schemas.microsoft.com/office/drawing/2014/main" id="{54FBC1B6-222A-4A6B-A78F-218DDF094A0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36870" name="Straight Connector 15">
            <a:extLst>
              <a:ext uri="{FF2B5EF4-FFF2-40B4-BE49-F238E27FC236}">
                <a16:creationId xmlns:a16="http://schemas.microsoft.com/office/drawing/2014/main" id="{A240E4D8-7CA8-4AA0-8470-4B9D99764E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20064" y="1317626"/>
            <a:ext cx="904875" cy="158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1" name="TextBox 16">
            <a:extLst>
              <a:ext uri="{FF2B5EF4-FFF2-40B4-BE49-F238E27FC236}">
                <a16:creationId xmlns:a16="http://schemas.microsoft.com/office/drawing/2014/main" id="{85A115D2-C4C0-46C2-B2F6-A8F919ACF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539" y="1052514"/>
            <a:ext cx="58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b="1">
                <a:latin typeface="Arial" panose="020B0604020202020204" pitchFamily="34" charset="0"/>
              </a:rPr>
              <a:t>J</a:t>
            </a:r>
            <a:r>
              <a:rPr lang="en-US" altLang="nb-NO" sz="1800" b="1" baseline="-25000">
                <a:latin typeface="Arial" panose="020B0604020202020204" pitchFamily="34" charset="0"/>
              </a:rPr>
              <a:t>min</a:t>
            </a:r>
          </a:p>
        </p:txBody>
      </p:sp>
      <p:cxnSp>
        <p:nvCxnSpPr>
          <p:cNvPr id="36872" name="Straight Connector 18">
            <a:extLst>
              <a:ext uri="{FF2B5EF4-FFF2-40B4-BE49-F238E27FC236}">
                <a16:creationId xmlns:a16="http://schemas.microsoft.com/office/drawing/2014/main" id="{2CC36D93-215E-4522-92D4-4ECADD0DC8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08889" y="914401"/>
            <a:ext cx="2382837" cy="1746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3" name="Straight Connector 20">
            <a:extLst>
              <a:ext uri="{FF2B5EF4-FFF2-40B4-BE49-F238E27FC236}">
                <a16:creationId xmlns:a16="http://schemas.microsoft.com/office/drawing/2014/main" id="{3A091C46-2D96-48B5-B205-B3D0151395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08889" y="1557338"/>
            <a:ext cx="2382837" cy="0"/>
          </a:xfrm>
          <a:prstGeom prst="line">
            <a:avLst/>
          </a:prstGeom>
          <a:noFill/>
          <a:ln w="15875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4" name="TextBox 24">
            <a:extLst>
              <a:ext uri="{FF2B5EF4-FFF2-40B4-BE49-F238E27FC236}">
                <a16:creationId xmlns:a16="http://schemas.microsoft.com/office/drawing/2014/main" id="{FE460883-A8D0-4878-858B-997F85811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730250"/>
            <a:ext cx="85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b="1">
                <a:solidFill>
                  <a:srgbClr val="FF0000"/>
                </a:solidFill>
                <a:latin typeface="Arial" panose="020B0604020202020204" pitchFamily="34" charset="0"/>
              </a:rPr>
              <a:t>J&gt;J</a:t>
            </a:r>
            <a:r>
              <a:rPr lang="en-US" altLang="nb-NO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min</a:t>
            </a:r>
          </a:p>
        </p:txBody>
      </p:sp>
      <p:sp>
        <p:nvSpPr>
          <p:cNvPr id="36875" name="TextBox 25">
            <a:extLst>
              <a:ext uri="{FF2B5EF4-FFF2-40B4-BE49-F238E27FC236}">
                <a16:creationId xmlns:a16="http://schemas.microsoft.com/office/drawing/2014/main" id="{ADE8907F-0BF9-4838-BCB2-3EF9E6770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13716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b="1">
                <a:solidFill>
                  <a:srgbClr val="009900"/>
                </a:solidFill>
                <a:latin typeface="Arial" panose="020B0604020202020204" pitchFamily="34" charset="0"/>
              </a:rPr>
              <a:t>J&lt;J</a:t>
            </a:r>
            <a:r>
              <a:rPr lang="en-US" altLang="nb-NO" sz="1800" b="1" baseline="-25000">
                <a:solidFill>
                  <a:srgbClr val="009900"/>
                </a:solidFill>
                <a:latin typeface="Arial" panose="020B0604020202020204" pitchFamily="34" charset="0"/>
              </a:rPr>
              <a:t>min</a:t>
            </a:r>
          </a:p>
        </p:txBody>
      </p:sp>
      <p:cxnSp>
        <p:nvCxnSpPr>
          <p:cNvPr id="36876" name="Straight Connector 26">
            <a:extLst>
              <a:ext uri="{FF2B5EF4-FFF2-40B4-BE49-F238E27FC236}">
                <a16:creationId xmlns:a16="http://schemas.microsoft.com/office/drawing/2014/main" id="{676B41DA-BF24-4E71-98D7-C347B49B2C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72488" y="931864"/>
            <a:ext cx="0" cy="757237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7" name="Straight Connector 28">
            <a:extLst>
              <a:ext uri="{FF2B5EF4-FFF2-40B4-BE49-F238E27FC236}">
                <a16:creationId xmlns:a16="http://schemas.microsoft.com/office/drawing/2014/main" id="{F3F1305C-DF34-4A64-B542-44C7C750D6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25013" y="931864"/>
            <a:ext cx="0" cy="757237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8" name="TextBox 27">
            <a:extLst>
              <a:ext uri="{FF2B5EF4-FFF2-40B4-BE49-F238E27FC236}">
                <a16:creationId xmlns:a16="http://schemas.microsoft.com/office/drawing/2014/main" id="{B1D5954E-DA6C-41AB-9FD0-F6A1F9BB4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1412875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b="1">
                <a:solidFill>
                  <a:srgbClr val="009900"/>
                </a:solidFill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8C2B2A-B48A-4731-ABAB-22044FA5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8"/>
            <a:ext cx="7949372" cy="523220"/>
          </a:xfrm>
        </p:spPr>
        <p:txBody>
          <a:bodyPr/>
          <a:lstStyle/>
          <a:p>
            <a:r>
              <a:rPr lang="nb-NO" sz="2800" dirty="0" err="1"/>
              <a:t>Measurements</a:t>
            </a:r>
            <a:r>
              <a:rPr lang="nb-NO" sz="2800" dirty="0"/>
              <a:t> or </a:t>
            </a:r>
            <a:r>
              <a:rPr lang="nb-NO" sz="2800" dirty="0" err="1"/>
              <a:t>mesurement</a:t>
            </a:r>
            <a:r>
              <a:rPr lang="nb-NO" sz="2800" dirty="0"/>
              <a:t> combinations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CA2BE-3E22-49DE-AFE6-B6908FF61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Ideally</a:t>
            </a:r>
            <a:r>
              <a:rPr lang="nb-NO" dirty="0"/>
              <a:t>: c = </a:t>
            </a:r>
            <a:r>
              <a:rPr lang="en-GB" altLang="nb-NO" dirty="0">
                <a:latin typeface="Arial" panose="020B0604020202020204" pitchFamily="34" charset="0"/>
              </a:rPr>
              <a:t>J</a:t>
            </a:r>
            <a:r>
              <a:rPr lang="en-GB" altLang="nb-NO" baseline="-25000" dirty="0">
                <a:latin typeface="Arial" panose="020B0604020202020204" pitchFamily="34" charset="0"/>
              </a:rPr>
              <a:t>u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In </a:t>
            </a:r>
            <a:r>
              <a:rPr lang="nb-NO" dirty="0" err="1"/>
              <a:t>practice</a:t>
            </a:r>
            <a:r>
              <a:rPr lang="nb-NO" dirty="0"/>
              <a:t>: c = Hy</a:t>
            </a:r>
            <a:endParaRPr lang="en-US" dirty="0"/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E9FDDBD4-56B5-458A-BA71-3EEA2A20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74" y="4383227"/>
            <a:ext cx="5903912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7293FC0-D0A1-41A6-BC29-E79424918FC5}"/>
              </a:ext>
            </a:extLst>
          </p:cNvPr>
          <p:cNvGrpSpPr/>
          <p:nvPr/>
        </p:nvGrpSpPr>
        <p:grpSpPr>
          <a:xfrm>
            <a:off x="5311137" y="1090314"/>
            <a:ext cx="5070480" cy="3150394"/>
            <a:chOff x="1636713" y="606425"/>
            <a:chExt cx="5070480" cy="3150394"/>
          </a:xfrm>
        </p:grpSpPr>
        <p:grpSp>
          <p:nvGrpSpPr>
            <p:cNvPr id="38917" name="Group 10">
              <a:extLst>
                <a:ext uri="{FF2B5EF4-FFF2-40B4-BE49-F238E27FC236}">
                  <a16:creationId xmlns:a16="http://schemas.microsoft.com/office/drawing/2014/main" id="{C90204E2-62AC-401F-9021-39CFD40DF8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6713" y="606425"/>
              <a:ext cx="5059363" cy="2947988"/>
              <a:chOff x="1167" y="2105"/>
              <a:chExt cx="3187" cy="1857"/>
            </a:xfrm>
          </p:grpSpPr>
          <p:pic>
            <p:nvPicPr>
              <p:cNvPr id="38935" name="Picture 11">
                <a:extLst>
                  <a:ext uri="{FF2B5EF4-FFF2-40B4-BE49-F238E27FC236}">
                    <a16:creationId xmlns:a16="http://schemas.microsoft.com/office/drawing/2014/main" id="{C28274DF-ABE5-42A4-8170-D45283E21E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" y="2105"/>
                <a:ext cx="3187" cy="1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937" name="Oval 13">
                <a:extLst>
                  <a:ext uri="{FF2B5EF4-FFF2-40B4-BE49-F238E27FC236}">
                    <a16:creationId xmlns:a16="http://schemas.microsoft.com/office/drawing/2014/main" id="{48255A90-9AB2-4173-8D7A-B5685AF2F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4" y="3747"/>
                <a:ext cx="181" cy="137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8938" name="Oval 14">
                <a:extLst>
                  <a:ext uri="{FF2B5EF4-FFF2-40B4-BE49-F238E27FC236}">
                    <a16:creationId xmlns:a16="http://schemas.microsoft.com/office/drawing/2014/main" id="{AD0666B1-1BD5-4F6E-AAA2-E485CFADA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" y="3566"/>
                <a:ext cx="181" cy="137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8918" name="Text Box 15">
              <a:extLst>
                <a:ext uri="{FF2B5EF4-FFF2-40B4-BE49-F238E27FC236}">
                  <a16:creationId xmlns:a16="http://schemas.microsoft.com/office/drawing/2014/main" id="{9C61FE57-B272-4E65-834B-62C3F6C5A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293" y="3452019"/>
              <a:ext cx="17399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 dirty="0">
                  <a:solidFill>
                    <a:srgbClr val="FF0000"/>
                  </a:solidFill>
                  <a:latin typeface="Arial" panose="020B0604020202020204" pitchFamily="34" charset="0"/>
                </a:rPr>
                <a:t>measurement noise</a:t>
              </a:r>
            </a:p>
          </p:txBody>
        </p:sp>
        <p:sp>
          <p:nvSpPr>
            <p:cNvPr id="38919" name="Text Box 16">
              <a:extLst>
                <a:ext uri="{FF2B5EF4-FFF2-40B4-BE49-F238E27FC236}">
                  <a16:creationId xmlns:a16="http://schemas.microsoft.com/office/drawing/2014/main" id="{81079172-0C10-4237-91AE-DE9C5BBB4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6463" y="836613"/>
              <a:ext cx="115929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>
                  <a:latin typeface="Arial" panose="020B0604020202020204" pitchFamily="34" charset="0"/>
                </a:rPr>
                <a:t>steady-state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>
                  <a:latin typeface="Arial" panose="020B0604020202020204" pitchFamily="34" charset="0"/>
                </a:rPr>
                <a:t>control error</a:t>
              </a:r>
            </a:p>
          </p:txBody>
        </p:sp>
        <p:sp>
          <p:nvSpPr>
            <p:cNvPr id="38920" name="Text Box 17">
              <a:extLst>
                <a:ext uri="{FF2B5EF4-FFF2-40B4-BE49-F238E27FC236}">
                  <a16:creationId xmlns:a16="http://schemas.microsoft.com/office/drawing/2014/main" id="{C7175FB3-AA12-46AF-BC20-A9BB887B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1638" y="3213100"/>
              <a:ext cx="11001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>
                  <a:solidFill>
                    <a:srgbClr val="FF0000"/>
                  </a:solidFill>
                  <a:latin typeface="Arial" panose="020B0604020202020204" pitchFamily="34" charset="0"/>
                </a:rPr>
                <a:t>disturbance</a:t>
              </a:r>
            </a:p>
          </p:txBody>
        </p:sp>
        <p:sp>
          <p:nvSpPr>
            <p:cNvPr id="38921" name="Text Box 18">
              <a:extLst>
                <a:ext uri="{FF2B5EF4-FFF2-40B4-BE49-F238E27FC236}">
                  <a16:creationId xmlns:a16="http://schemas.microsoft.com/office/drawing/2014/main" id="{F2D61B9D-E6C0-4669-80E0-7439247E6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580" y="2007532"/>
              <a:ext cx="101021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 dirty="0">
                  <a:latin typeface="Arial" panose="020B0604020202020204" pitchFamily="34" charset="0"/>
                </a:rPr>
                <a:t>controlled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 dirty="0">
                  <a:latin typeface="Arial" panose="020B0604020202020204" pitchFamily="34" charset="0"/>
                </a:rPr>
                <a:t>variable</a:t>
              </a:r>
            </a:p>
          </p:txBody>
        </p:sp>
        <p:sp>
          <p:nvSpPr>
            <p:cNvPr id="38923" name="Rectangle 20">
              <a:extLst>
                <a:ext uri="{FF2B5EF4-FFF2-40B4-BE49-F238E27FC236}">
                  <a16:creationId xmlns:a16="http://schemas.microsoft.com/office/drawing/2014/main" id="{81D1E9AC-B9A2-4BC3-8A4F-D60E58C25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538" y="1700213"/>
              <a:ext cx="2889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DF812C65-D733-4759-9C22-D6B821D0E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en-GB" altLang="nb-NO" sz="3200" dirty="0"/>
              <a:t>Optimal </a:t>
            </a:r>
            <a:r>
              <a:rPr lang="en-GB" altLang="nb-NO" sz="3200" dirty="0">
                <a:solidFill>
                  <a:schemeClr val="accent2"/>
                </a:solidFill>
              </a:rPr>
              <a:t>measurement</a:t>
            </a:r>
            <a:r>
              <a:rPr lang="en-GB" altLang="nb-NO" sz="3200" dirty="0"/>
              <a:t> combination</a:t>
            </a:r>
            <a:endParaRPr lang="en-GB" altLang="nb-NO" sz="1800" dirty="0"/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E57F5F8E-615D-4688-ABFD-97A819E71C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3475" y="866187"/>
            <a:ext cx="431800" cy="43021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4">
            <a:extLst>
              <a:ext uri="{FF2B5EF4-FFF2-40B4-BE49-F238E27FC236}">
                <a16:creationId xmlns:a16="http://schemas.microsoft.com/office/drawing/2014/main" id="{FA54DB9C-D436-405E-9839-439B61DF2F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6" y="866187"/>
            <a:ext cx="792163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6" name="Picture 5" descr="txp_fig">
            <a:extLst>
              <a:ext uri="{FF2B5EF4-FFF2-40B4-BE49-F238E27FC236}">
                <a16:creationId xmlns:a16="http://schemas.microsoft.com/office/drawing/2014/main" id="{09C68DCF-27CD-4F41-A670-B87036B5080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405937"/>
            <a:ext cx="6011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8" name="Rectangle 7">
            <a:extLst>
              <a:ext uri="{FF2B5EF4-FFF2-40B4-BE49-F238E27FC236}">
                <a16:creationId xmlns:a16="http://schemas.microsoft.com/office/drawing/2014/main" id="{EA4F241D-AAAD-402C-A238-E8609B931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790" y="2323680"/>
            <a:ext cx="656971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nb-NO" sz="1800" dirty="0">
                <a:latin typeface="Arial" panose="020B0604020202020204" pitchFamily="34" charset="0"/>
              </a:rPr>
              <a:t>   Candidate measurements (y): Include also inputs u</a:t>
            </a:r>
          </a:p>
        </p:txBody>
      </p:sp>
      <p:grpSp>
        <p:nvGrpSpPr>
          <p:cNvPr id="40969" name="Group 8">
            <a:extLst>
              <a:ext uri="{FF2B5EF4-FFF2-40B4-BE49-F238E27FC236}">
                <a16:creationId xmlns:a16="http://schemas.microsoft.com/office/drawing/2014/main" id="{81B09F41-A847-4C3D-9DBA-5B2E14EBA80E}"/>
              </a:ext>
            </a:extLst>
          </p:cNvPr>
          <p:cNvGrpSpPr>
            <a:grpSpLocks/>
          </p:cNvGrpSpPr>
          <p:nvPr/>
        </p:nvGrpSpPr>
        <p:grpSpPr bwMode="auto">
          <a:xfrm>
            <a:off x="3411538" y="3052764"/>
            <a:ext cx="6205538" cy="3113087"/>
            <a:chOff x="1156" y="2069"/>
            <a:chExt cx="3909" cy="1961"/>
          </a:xfrm>
        </p:grpSpPr>
        <p:grpSp>
          <p:nvGrpSpPr>
            <p:cNvPr id="40971" name="Group 9">
              <a:extLst>
                <a:ext uri="{FF2B5EF4-FFF2-40B4-BE49-F238E27FC236}">
                  <a16:creationId xmlns:a16="http://schemas.microsoft.com/office/drawing/2014/main" id="{EAC88C0E-782B-4AE3-9561-C3161F2B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2069"/>
              <a:ext cx="3396" cy="1857"/>
              <a:chOff x="1156" y="2069"/>
              <a:chExt cx="3396" cy="1857"/>
            </a:xfrm>
          </p:grpSpPr>
          <p:pic>
            <p:nvPicPr>
              <p:cNvPr id="40976" name="Picture 10">
                <a:extLst>
                  <a:ext uri="{FF2B5EF4-FFF2-40B4-BE49-F238E27FC236}">
                    <a16:creationId xmlns:a16="http://schemas.microsoft.com/office/drawing/2014/main" id="{7F821463-4AB8-4B50-8FB7-1C8F9DE73A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2069"/>
                <a:ext cx="3187" cy="1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0977" name="Text Box 11">
                <a:extLst>
                  <a:ext uri="{FF2B5EF4-FFF2-40B4-BE49-F238E27FC236}">
                    <a16:creationId xmlns:a16="http://schemas.microsoft.com/office/drawing/2014/main" id="{BB4FC35A-B96B-494C-91C1-1A6289E28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750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18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40978" name="Oval 12">
                <a:extLst>
                  <a:ext uri="{FF2B5EF4-FFF2-40B4-BE49-F238E27FC236}">
                    <a16:creationId xmlns:a16="http://schemas.microsoft.com/office/drawing/2014/main" id="{C472780A-4C55-47E0-836C-63D9F4892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0" y="3731"/>
                <a:ext cx="181" cy="137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40979" name="Oval 13">
                <a:extLst>
                  <a:ext uri="{FF2B5EF4-FFF2-40B4-BE49-F238E27FC236}">
                    <a16:creationId xmlns:a16="http://schemas.microsoft.com/office/drawing/2014/main" id="{108EBD39-C1C7-44E6-9EC8-87522B08D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" y="3554"/>
                <a:ext cx="181" cy="137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b-NO" altLang="nb-NO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0972" name="Text Box 14">
              <a:extLst>
                <a:ext uri="{FF2B5EF4-FFF2-40B4-BE49-F238E27FC236}">
                  <a16:creationId xmlns:a16="http://schemas.microsoft.com/office/drawing/2014/main" id="{8C7700DE-6154-4CB0-8849-0BBA01250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3838"/>
              <a:ext cx="10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 dirty="0">
                  <a:solidFill>
                    <a:srgbClr val="FF0000"/>
                  </a:solidFill>
                  <a:latin typeface="Arial" panose="020B0604020202020204" pitchFamily="34" charset="0"/>
                </a:rPr>
                <a:t>measurement noise</a:t>
              </a:r>
            </a:p>
          </p:txBody>
        </p:sp>
        <p:sp>
          <p:nvSpPr>
            <p:cNvPr id="40973" name="Text Box 15">
              <a:extLst>
                <a:ext uri="{FF2B5EF4-FFF2-40B4-BE49-F238E27FC236}">
                  <a16:creationId xmlns:a16="http://schemas.microsoft.com/office/drawing/2014/main" id="{C5AE6F77-0555-4C5C-B1C3-43AEACE72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2376"/>
              <a:ext cx="7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>
                  <a:latin typeface="Arial" panose="020B0604020202020204" pitchFamily="34" charset="0"/>
                </a:rPr>
                <a:t>control error</a:t>
              </a:r>
            </a:p>
          </p:txBody>
        </p:sp>
        <p:sp>
          <p:nvSpPr>
            <p:cNvPr id="40974" name="Text Box 16">
              <a:extLst>
                <a:ext uri="{FF2B5EF4-FFF2-40B4-BE49-F238E27FC236}">
                  <a16:creationId xmlns:a16="http://schemas.microsoft.com/office/drawing/2014/main" id="{5EB2343A-7E78-4976-BF6E-704A0C728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9" y="3747"/>
              <a:ext cx="6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>
                  <a:solidFill>
                    <a:srgbClr val="FF0000"/>
                  </a:solidFill>
                  <a:latin typeface="Arial" panose="020B0604020202020204" pitchFamily="34" charset="0"/>
                </a:rPr>
                <a:t>disturbance</a:t>
              </a:r>
            </a:p>
          </p:txBody>
        </p:sp>
        <p:sp>
          <p:nvSpPr>
            <p:cNvPr id="40975" name="Text Box 17">
              <a:extLst>
                <a:ext uri="{FF2B5EF4-FFF2-40B4-BE49-F238E27FC236}">
                  <a16:creationId xmlns:a16="http://schemas.microsoft.com/office/drawing/2014/main" id="{99823151-3259-4A12-A6E2-231AB390F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930"/>
              <a:ext cx="6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>
                  <a:latin typeface="Arial" panose="020B0604020202020204" pitchFamily="34" charset="0"/>
                </a:rPr>
                <a:t>controlled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>
                  <a:latin typeface="Arial" panose="020B0604020202020204" pitchFamily="34" charset="0"/>
                </a:rPr>
                <a:t>variable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B776D926-0594-4A44-9287-FB16E473F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Nullspace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F063E7-AF83-467D-8D03-716AA505D5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18628" y="3838074"/>
                <a:ext cx="7407404" cy="25831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nb-NO" sz="1800" dirty="0"/>
              </a:p>
              <a:p>
                <a:pPr marL="0" indent="0">
                  <a:buNone/>
                </a:pPr>
                <a:r>
                  <a:rPr lang="nb-NO" sz="1800" dirty="0" err="1"/>
                  <a:t>Proof</a:t>
                </a:r>
                <a:r>
                  <a:rPr lang="nb-NO" sz="1800" dirty="0"/>
                  <a:t>: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𝑜𝑝𝑡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, and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𝐻𝑦</m:t>
                    </m:r>
                  </m:oMath>
                </a14:m>
                <a:r>
                  <a:rPr lang="en-US" sz="18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𝑜𝑝𝑡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𝑜𝑝𝑡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𝐻𝐹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To make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𝑜𝑝𝑡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 for any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, we must have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𝐻𝐹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F063E7-AF83-467D-8D03-716AA505D5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8628" y="3838074"/>
                <a:ext cx="7407404" cy="2583172"/>
              </a:xfrm>
              <a:blipFill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2" name="Picture 4">
            <a:extLst>
              <a:ext uri="{FF2B5EF4-FFF2-40B4-BE49-F238E27FC236}">
                <a16:creationId xmlns:a16="http://schemas.microsoft.com/office/drawing/2014/main" id="{82521C6A-B898-4957-8923-22C262BD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34" y="1245267"/>
            <a:ext cx="8131804" cy="244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 Box 5">
            <a:extLst>
              <a:ext uri="{FF2B5EF4-FFF2-40B4-BE49-F238E27FC236}">
                <a16:creationId xmlns:a16="http://schemas.microsoft.com/office/drawing/2014/main" id="{A5F2A72B-77D8-4907-A3CF-BF80F12C8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1"/>
            <a:ext cx="32258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No measurement noise (n</a:t>
            </a:r>
            <a:r>
              <a:rPr lang="en-US" altLang="nb-NO" sz="1800" baseline="30000">
                <a:latin typeface="Arial" panose="020B0604020202020204" pitchFamily="34" charset="0"/>
              </a:rPr>
              <a:t>y</a:t>
            </a:r>
            <a:r>
              <a:rPr lang="en-US" altLang="nb-NO" sz="1800">
                <a:latin typeface="Arial" panose="020B0604020202020204" pitchFamily="34" charset="0"/>
              </a:rPr>
              <a:t>=0)</a:t>
            </a:r>
          </a:p>
        </p:txBody>
      </p:sp>
      <p:sp>
        <p:nvSpPr>
          <p:cNvPr id="43016" name="TextBox 2">
            <a:extLst>
              <a:ext uri="{FF2B5EF4-FFF2-40B4-BE49-F238E27FC236}">
                <a16:creationId xmlns:a16="http://schemas.microsoft.com/office/drawing/2014/main" id="{3F9DF096-3606-4B58-969F-4EFE261E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408" y="6251384"/>
            <a:ext cx="5594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800" dirty="0">
                <a:latin typeface="Arial" panose="020B0604020202020204" pitchFamily="34" charset="0"/>
              </a:rPr>
              <a:t>V. Alstad, S. Skogestad, Null </a:t>
            </a:r>
            <a:r>
              <a:rPr lang="nb-NO" altLang="nb-NO" sz="800" dirty="0" err="1">
                <a:latin typeface="Arial" panose="020B0604020202020204" pitchFamily="34" charset="0"/>
              </a:rPr>
              <a:t>space</a:t>
            </a:r>
            <a:r>
              <a:rPr lang="nb-NO" altLang="nb-NO" sz="800" dirty="0">
                <a:latin typeface="Arial" panose="020B0604020202020204" pitchFamily="34" charset="0"/>
              </a:rPr>
              <a:t> </a:t>
            </a:r>
            <a:r>
              <a:rPr lang="nb-NO" altLang="nb-NO" sz="800" dirty="0" err="1">
                <a:latin typeface="Arial" panose="020B0604020202020204" pitchFamily="34" charset="0"/>
              </a:rPr>
              <a:t>method</a:t>
            </a:r>
            <a:r>
              <a:rPr lang="nb-NO" altLang="nb-NO" sz="800" dirty="0">
                <a:latin typeface="Arial" panose="020B0604020202020204" pitchFamily="34" charset="0"/>
              </a:rPr>
              <a:t> for </a:t>
            </a:r>
            <a:r>
              <a:rPr lang="nb-NO" altLang="nb-NO" sz="800" dirty="0" err="1">
                <a:latin typeface="Arial" panose="020B0604020202020204" pitchFamily="34" charset="0"/>
              </a:rPr>
              <a:t>selecting</a:t>
            </a:r>
            <a:r>
              <a:rPr lang="nb-NO" altLang="nb-NO" sz="800" dirty="0">
                <a:latin typeface="Arial" panose="020B0604020202020204" pitchFamily="34" charset="0"/>
              </a:rPr>
              <a:t> optimal </a:t>
            </a:r>
            <a:r>
              <a:rPr lang="nb-NO" altLang="nb-NO" sz="800" dirty="0" err="1">
                <a:latin typeface="Arial" panose="020B0604020202020204" pitchFamily="34" charset="0"/>
              </a:rPr>
              <a:t>measurement</a:t>
            </a:r>
            <a:r>
              <a:rPr lang="nb-NO" altLang="nb-NO" sz="800" dirty="0">
                <a:latin typeface="Arial" panose="020B0604020202020204" pitchFamily="34" charset="0"/>
              </a:rPr>
              <a:t> combinations as </a:t>
            </a:r>
            <a:r>
              <a:rPr lang="nb-NO" altLang="nb-NO" sz="800" dirty="0" err="1">
                <a:latin typeface="Arial" panose="020B0604020202020204" pitchFamily="34" charset="0"/>
              </a:rPr>
              <a:t>controlled</a:t>
            </a:r>
            <a:r>
              <a:rPr lang="nb-NO" altLang="nb-NO" sz="800" dirty="0">
                <a:latin typeface="Arial" panose="020B0604020202020204" pitchFamily="34" charset="0"/>
              </a:rPr>
              <a:t> variables,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800" dirty="0">
                <a:latin typeface="Arial" panose="020B0604020202020204" pitchFamily="34" charset="0"/>
              </a:rPr>
              <a:t> </a:t>
            </a:r>
            <a:r>
              <a:rPr lang="nb-NO" altLang="nb-NO" sz="800" dirty="0" err="1">
                <a:latin typeface="Arial" panose="020B0604020202020204" pitchFamily="34" charset="0"/>
              </a:rPr>
              <a:t>Industrial</a:t>
            </a:r>
            <a:r>
              <a:rPr lang="nb-NO" altLang="nb-NO" sz="800" dirty="0">
                <a:latin typeface="Arial" panose="020B0604020202020204" pitchFamily="34" charset="0"/>
              </a:rPr>
              <a:t> &amp; Engineering </a:t>
            </a:r>
            <a:r>
              <a:rPr lang="nb-NO" altLang="nb-NO" sz="800" dirty="0" err="1">
                <a:latin typeface="Arial" panose="020B0604020202020204" pitchFamily="34" charset="0"/>
              </a:rPr>
              <a:t>Chemistry</a:t>
            </a:r>
            <a:r>
              <a:rPr lang="nb-NO" altLang="nb-NO" sz="800" dirty="0">
                <a:latin typeface="Arial" panose="020B0604020202020204" pitchFamily="34" charset="0"/>
              </a:rPr>
              <a:t> Research 46 (2007) 846–853.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800" dirty="0">
                <a:latin typeface="Arial" panose="020B0604020202020204" pitchFamily="34" charset="0"/>
              </a:rPr>
              <a:t>Jäschke, J., Cao, Y., &amp; Kariwala, V. (2017). Self-optimizing control–A survey. Annual Reviews in Control, 43, 199–223.</a:t>
            </a:r>
            <a:endParaRPr lang="nb-NO" altLang="nb-NO" sz="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b-NO" altLang="nb-NO" sz="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318D8379-A0F8-461D-9E8A-1C0BF41ED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nb-NO" altLang="nb-NO" sz="3200" dirty="0"/>
              <a:t>Nullspace </a:t>
            </a:r>
            <a:r>
              <a:rPr lang="nb-NO" altLang="nb-NO" sz="3200" dirty="0" err="1"/>
              <a:t>method</a:t>
            </a:r>
            <a:r>
              <a:rPr lang="nb-NO" altLang="nb-NO" sz="3200" dirty="0"/>
              <a:t> </a:t>
            </a:r>
            <a:r>
              <a:rPr lang="nb-NO" altLang="nb-NO" sz="3200" dirty="0" err="1"/>
              <a:t>gives</a:t>
            </a:r>
            <a:r>
              <a:rPr lang="nb-NO" altLang="nb-NO" sz="3200" dirty="0"/>
              <a:t> J</a:t>
            </a:r>
            <a:r>
              <a:rPr lang="nb-NO" altLang="nb-NO" sz="3200" baseline="-25000" dirty="0"/>
              <a:t>u</a:t>
            </a:r>
            <a:r>
              <a:rPr lang="nb-NO" altLang="nb-NO" sz="3200" dirty="0"/>
              <a:t>=0</a:t>
            </a:r>
            <a:endParaRPr lang="en-US" altLang="nb-NO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0" name="Rectangle 3">
                <a:extLst>
                  <a:ext uri="{FF2B5EF4-FFF2-40B4-BE49-F238E27FC236}">
                    <a16:creationId xmlns:a16="http://schemas.microsoft.com/office/drawing/2014/main" id="{77FCEB37-2476-4191-A61F-FC26A8DD46A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718628" y="1063488"/>
                <a:ext cx="7407404" cy="55198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nb-NO" sz="2000" dirty="0">
                    <a:latin typeface="Arial" panose="020B0604020202020204" pitchFamily="34" charset="0"/>
                  </a:rPr>
                  <a:t>Proof: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𝑢𝑢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b-NO" altLang="nb-NO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b-NO" altLang="nb-NO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𝑢𝑢</m:t>
                              </m:r>
                            </m:sub>
                          </m:sSub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𝑢𝑑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nb-NO" altLang="nb-NO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nb-NO" altLang="nb-NO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altLang="nb-NO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altLang="nb-NO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nb-NO" altLang="nb-NO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nb-NO" altLang="nb-NO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nb-NO" altLang="nb-NO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nb-NO" altLang="nb-NO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 →</m:t>
                      </m:r>
                      <m:d>
                        <m:dPr>
                          <m:begChr m:val="["/>
                          <m:endChr m:val="]"/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nb-NO" altLang="nb-NO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nb-NO" altLang="nb-NO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nb-NO" altLang="nb-NO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nb-NO" altLang="nb-NO" sz="2000" dirty="0"/>
              </a:p>
              <a:p>
                <a:pPr marL="0" indent="0">
                  <a:buNone/>
                </a:pPr>
                <a:r>
                  <a:rPr lang="nb-NO" altLang="nb-NO" sz="2000" dirty="0" err="1"/>
                  <a:t>Formula</a:t>
                </a:r>
                <a:r>
                  <a:rPr lang="nb-NO" altLang="nb-NO" sz="2000" dirty="0"/>
                  <a:t> for </a:t>
                </a:r>
                <a14:m>
                  <m:oMath xmlns:m="http://schemas.openxmlformats.org/officeDocument/2006/math">
                    <m:r>
                      <a:rPr lang="nb-NO" altLang="nb-NO" sz="2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nb-NO" altLang="nb-NO" sz="2000" dirty="0"/>
                  <a:t>:</a:t>
                </a:r>
              </a:p>
              <a:p>
                <a:pPr marL="0" indent="0">
                  <a:buNone/>
                </a:pPr>
                <a:endParaRPr lang="nb-NO" altLang="nb-NO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𝑜𝑝𝑡</m:t>
                          </m:r>
                        </m:sup>
                      </m:sSubSup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𝑢𝑢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b-NO" altLang="nb-NO" sz="200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𝑜𝑝𝑡</m:t>
                          </m:r>
                        </m:sup>
                      </m:sSup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b-NO" altLang="nb-NO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=0→</m:t>
                      </m:r>
                      <m:r>
                        <m:rPr>
                          <m:sty m:val="p"/>
                        </m:rPr>
                        <a:rPr lang="nb-NO" altLang="nb-NO" sz="200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𝑜𝑝𝑡</m:t>
                          </m:r>
                        </m:sup>
                      </m:sSup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𝑢𝑢</m:t>
                          </m:r>
                        </m:sub>
                        <m:sup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b-NO" altLang="nb-NO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nb-NO" altLang="nb-NO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altLang="nb-NO" sz="200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𝑜𝑝𝑡</m:t>
                          </m:r>
                        </m:sup>
                      </m:sSup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nb-NO" altLang="nb-NO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p>
                                  <m:sSupPr>
                                    <m:ctrlP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𝑜𝑝𝑡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nb-NO" altLang="nb-NO" sz="20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𝑢𝑢</m:t>
                                    </m:r>
                                  </m:sub>
                                  <m:sup>
                                    <m: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𝑢𝑑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nb-NO" altLang="nb-NO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nb-NO" altLang="nb-NO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nb-NO" altLang="nb-NO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𝑢𝑢</m:t>
                                    </m:r>
                                  </m:sub>
                                  <m:sup>
                                    <m: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𝑢𝑑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altLang="nb-NO" sz="2000" dirty="0"/>
              </a:p>
              <a:p>
                <a:pPr marL="0" indent="0">
                  <a:buNone/>
                </a:pPr>
                <a:r>
                  <a:rPr lang="nb-NO" altLang="nb-NO" sz="2000" dirty="0"/>
                  <a:t>Let </a:t>
                </a:r>
                <a14:m>
                  <m:oMath xmlns:m="http://schemas.openxmlformats.org/officeDocument/2006/math">
                    <m:r>
                      <a:rPr lang="nb-NO" altLang="nb-NO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altLang="nb-NO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alt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alt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nb-NO" altLang="nb-NO" sz="2000" i="1">
                                <a:latin typeface="Cambria Math" panose="02040503050406030204" pitchFamily="18" charset="0"/>
                              </a:rPr>
                              <m:t>𝑢𝑢</m:t>
                            </m:r>
                          </m:sub>
                        </m:sSub>
                        <m:r>
                          <a:rPr lang="nb-NO" altLang="nb-NO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alt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nb-NO" altLang="nb-NO" sz="2000" i="1">
                                <a:latin typeface="Cambria Math" panose="02040503050406030204" pitchFamily="18" charset="0"/>
                              </a:rPr>
                              <m:t>𝑢𝑑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nb-NO" altLang="nb-NO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nb-NO" altLang="nb-NO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altLang="nb-NO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nb-NO" alt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nb-NO" altLang="nb-NO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nb-NO" altLang="nb-NO" sz="2000" dirty="0"/>
                  <a:t>. </a:t>
                </a:r>
                <a:r>
                  <a:rPr lang="nb-NO" altLang="nb-NO" sz="2000" dirty="0" err="1"/>
                  <a:t>We</a:t>
                </a:r>
                <a:r>
                  <a:rPr lang="nb-NO" altLang="nb-NO" sz="2000" dirty="0"/>
                  <a:t> </a:t>
                </a:r>
                <a:r>
                  <a:rPr lang="nb-NO" altLang="nb-NO" sz="2000" dirty="0" err="1"/>
                  <a:t>can</a:t>
                </a:r>
                <a:r>
                  <a:rPr lang="nb-NO" altLang="nb-NO" sz="2000" dirty="0"/>
                  <a:t> </a:t>
                </a:r>
                <a:r>
                  <a:rPr lang="nb-NO" altLang="nb-NO" sz="2000" dirty="0" err="1"/>
                  <a:t>verify</a:t>
                </a:r>
                <a:r>
                  <a:rPr lang="nb-NO" altLang="nb-NO" sz="2000" dirty="0"/>
                  <a:t> </a:t>
                </a:r>
                <a:r>
                  <a:rPr lang="nb-NO" altLang="nb-NO" sz="2000" dirty="0" err="1"/>
                  <a:t>that</a:t>
                </a:r>
                <a:r>
                  <a:rPr lang="nb-NO" altLang="nb-NO" sz="2000" dirty="0"/>
                  <a:t> </a:t>
                </a:r>
                <a14:m>
                  <m:oMath xmlns:m="http://schemas.openxmlformats.org/officeDocument/2006/math">
                    <m:r>
                      <a:rPr lang="nb-NO" altLang="nb-NO" sz="2000" i="1">
                        <a:latin typeface="Cambria Math" panose="02040503050406030204" pitchFamily="18" charset="0"/>
                      </a:rPr>
                      <m:t>𝐻𝐹</m:t>
                    </m:r>
                    <m:r>
                      <a:rPr lang="nb-NO" altLang="nb-NO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b-NO" altLang="nb-NO" sz="2000" dirty="0"/>
                  <a:t>. </a:t>
                </a:r>
                <a:r>
                  <a:rPr lang="nb-NO" altLang="nb-NO" sz="2000" dirty="0" err="1"/>
                  <a:t>Therefore</a:t>
                </a:r>
                <a:r>
                  <a:rPr lang="nb-NO" altLang="nb-NO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nb-NO" altLang="nb-NO" sz="2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nb-NO" altLang="nb-NO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alt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alt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nb-NO" altLang="nb-NO" sz="2000" i="1">
                                <a:latin typeface="Cambria Math" panose="02040503050406030204" pitchFamily="18" charset="0"/>
                              </a:rPr>
                              <m:t>𝑢𝑢</m:t>
                            </m:r>
                          </m:sub>
                        </m:sSub>
                        <m:r>
                          <a:rPr lang="nb-NO" altLang="nb-NO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alt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nb-NO" altLang="nb-NO" sz="2000" i="1">
                                <a:latin typeface="Cambria Math" panose="02040503050406030204" pitchFamily="18" charset="0"/>
                              </a:rPr>
                              <m:t>𝑢𝑑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nb-NO" altLang="nb-NO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nb-NO" altLang="nb-NO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altLang="nb-NO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nb-NO" alt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nb-NO" altLang="nb-NO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m:rPr>
                        <m:sty m:val="p"/>
                      </m:rPr>
                      <a:rPr lang="nb-NO" altLang="nb-NO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altLang="nb-NO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altLang="nb-NO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altLang="nb-NO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m:rPr>
                        <m:sty m:val="p"/>
                      </m:rPr>
                      <a:rPr lang="nb-NO" altLang="nb-NO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altLang="nb-NO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altLang="nb-NO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altLang="nb-NO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altLang="nb-NO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b-NO" altLang="nb-NO" sz="2000" dirty="0"/>
                  <a:t>, and </a:t>
                </a:r>
                <a:r>
                  <a:rPr lang="nb-NO" altLang="nb-NO" sz="2000" dirty="0" err="1"/>
                  <a:t>thus</a:t>
                </a:r>
                <a:r>
                  <a:rPr lang="nb-NO" altLang="nb-NO" sz="2000" dirty="0"/>
                  <a:t> controlling c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altLang="nb-NO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altLang="nb-NO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altLang="nb-NO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b-NO" altLang="nb-NO" sz="2000" dirty="0"/>
                  <a:t>) leads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nb-NO" altLang="nb-NO" sz="2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nb-NO" altLang="nb-NO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b-NO" altLang="nb-NO" sz="2000" dirty="0"/>
                  <a:t>.</a:t>
                </a:r>
              </a:p>
              <a:p>
                <a:pPr marL="0" indent="0">
                  <a:buNone/>
                </a:pPr>
                <a:endParaRPr lang="nb-NO" altLang="nb-NO" sz="2000" dirty="0"/>
              </a:p>
              <a:p>
                <a:r>
                  <a:rPr lang="nb-NO" altLang="nb-NO" sz="1050" dirty="0" err="1"/>
                  <a:t>Proof</a:t>
                </a:r>
                <a:r>
                  <a:rPr lang="nb-NO" altLang="nb-NO" sz="1050" dirty="0"/>
                  <a:t>. </a:t>
                </a:r>
                <a:r>
                  <a:rPr lang="nb-NO" altLang="nb-NO" sz="1050" dirty="0" err="1"/>
                  <a:t>Appendix</a:t>
                </a:r>
                <a:r>
                  <a:rPr lang="nb-NO" altLang="nb-NO" sz="1050" dirty="0"/>
                  <a:t> B in:	Jäschke and Skogestad, ”</a:t>
                </a:r>
                <a:r>
                  <a:rPr lang="en-US" altLang="nb-NO" sz="1050" dirty="0"/>
                  <a:t>NCO  tracking  and  self-optimizing  control  in  the  context  of  real-time  optimization”, </a:t>
                </a:r>
                <a:r>
                  <a:rPr lang="en-US" altLang="nb-NO" sz="1050" i="1" dirty="0"/>
                  <a:t>Journal of Process Control</a:t>
                </a:r>
                <a:r>
                  <a:rPr lang="en-US" altLang="nb-NO" sz="1050" dirty="0"/>
                  <a:t>, 1407-1416 (2011)</a:t>
                </a:r>
                <a:endParaRPr lang="en-US" altLang="nb-NO" sz="2000" dirty="0"/>
              </a:p>
            </p:txBody>
          </p:sp>
        </mc:Choice>
        <mc:Fallback xmlns="">
          <p:sp>
            <p:nvSpPr>
              <p:cNvPr id="45060" name="Rectangle 3">
                <a:extLst>
                  <a:ext uri="{FF2B5EF4-FFF2-40B4-BE49-F238E27FC236}">
                    <a16:creationId xmlns:a16="http://schemas.microsoft.com/office/drawing/2014/main" id="{77FCEB37-2476-4191-A61F-FC26A8DD4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8628" y="1063488"/>
                <a:ext cx="7407404" cy="5519875"/>
              </a:xfrm>
              <a:blipFill>
                <a:blip r:embed="rId3"/>
                <a:stretch>
                  <a:fillRect l="-905" t="-442" r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6EFEA46D-7D28-4A9E-BDCE-EC7058B0F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nb-NO" altLang="nb-NO" sz="3200" dirty="0"/>
              <a:t>Nullspace </a:t>
            </a:r>
            <a:r>
              <a:rPr lang="nb-NO" altLang="nb-NO" sz="3200" dirty="0" err="1"/>
              <a:t>method</a:t>
            </a:r>
            <a:r>
              <a:rPr lang="nb-NO" altLang="nb-NO" sz="3200" dirty="0"/>
              <a:t> (HF=0) </a:t>
            </a:r>
            <a:r>
              <a:rPr lang="nb-NO" altLang="nb-NO" sz="3200" dirty="0" err="1"/>
              <a:t>gives</a:t>
            </a:r>
            <a:r>
              <a:rPr lang="nb-NO" altLang="nb-NO" sz="3200" dirty="0"/>
              <a:t> J</a:t>
            </a:r>
            <a:r>
              <a:rPr lang="nb-NO" altLang="nb-NO" sz="3200" baseline="-25000" dirty="0"/>
              <a:t>u</a:t>
            </a:r>
            <a:r>
              <a:rPr lang="nb-NO" altLang="nb-NO" sz="3200" dirty="0"/>
              <a:t>=0</a:t>
            </a:r>
            <a:endParaRPr lang="en-US" altLang="nb-NO" sz="3200" dirty="0"/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86C4D69-68C6-4ADA-A6E3-4E2E564D44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18628" y="1063488"/>
            <a:ext cx="7407404" cy="563735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nb-NO" altLang="nb-NO" sz="1000" dirty="0" err="1"/>
              <a:t>Proof</a:t>
            </a:r>
            <a:r>
              <a:rPr lang="nb-NO" altLang="nb-NO" sz="1000" dirty="0"/>
              <a:t>. </a:t>
            </a:r>
            <a:r>
              <a:rPr lang="nb-NO" altLang="nb-NO" sz="1000" dirty="0" err="1"/>
              <a:t>Appendix</a:t>
            </a:r>
            <a:r>
              <a:rPr lang="nb-NO" altLang="nb-NO" sz="1000" dirty="0"/>
              <a:t> B in:	Jäschke and Skogestad, ”</a:t>
            </a:r>
            <a:r>
              <a:rPr lang="en-US" altLang="nb-NO" sz="1000" dirty="0"/>
              <a:t>NCO  tracking  and  self-optimizing  control  in  the  context  of  real-time  optimization”, </a:t>
            </a:r>
            <a:r>
              <a:rPr lang="en-US" altLang="nb-NO" sz="1000" i="1" dirty="0"/>
              <a:t>Journal of Process Control</a:t>
            </a:r>
            <a:r>
              <a:rPr lang="en-US" altLang="nb-NO" sz="1000" dirty="0"/>
              <a:t>, 1407-1416 (2011)</a:t>
            </a:r>
          </a:p>
        </p:txBody>
      </p:sp>
      <p:pic>
        <p:nvPicPr>
          <p:cNvPr id="23" name="Picture 22" descr="txp_fig">
            <a:extLst>
              <a:ext uri="{FF2B5EF4-FFF2-40B4-BE49-F238E27FC236}">
                <a16:creationId xmlns:a16="http://schemas.microsoft.com/office/drawing/2014/main" id="{DDC9B79C-E5AA-4E3F-A32F-98F831501CC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3060700"/>
            <a:ext cx="51054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Box 1">
            <a:extLst>
              <a:ext uri="{FF2B5EF4-FFF2-40B4-BE49-F238E27FC236}">
                <a16:creationId xmlns:a16="http://schemas.microsoft.com/office/drawing/2014/main" id="{BB581B56-EDC0-44BB-8D91-1FB82A9EE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629" y="1063487"/>
            <a:ext cx="2082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Proof (constant d):</a:t>
            </a:r>
          </a:p>
        </p:txBody>
      </p:sp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0C26C7EC-2433-4E18-A47F-90E7E75ED83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61341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BE0C277A-87B4-4167-B481-9C0B375DD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8628" y="274638"/>
            <a:ext cx="7407404" cy="1077218"/>
          </a:xfrm>
        </p:spPr>
        <p:txBody>
          <a:bodyPr/>
          <a:lstStyle/>
          <a:p>
            <a:r>
              <a:rPr lang="nb-NO" altLang="nb-NO" sz="3200" dirty="0" err="1"/>
              <a:t>Example</a:t>
            </a:r>
            <a:r>
              <a:rPr lang="nb-NO" altLang="nb-NO" sz="3200" dirty="0"/>
              <a:t>. Nullspace Method for Marathon runner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6" name="Content Placeholder 2">
                <a:extLst>
                  <a:ext uri="{FF2B5EF4-FFF2-40B4-BE49-F238E27FC236}">
                    <a16:creationId xmlns:a16="http://schemas.microsoft.com/office/drawing/2014/main" id="{DB32FE68-14E9-402C-ADD9-7F75AC4915C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nb-NO" altLang="nb-NO" sz="2000" dirty="0"/>
              </a:p>
              <a:p>
                <a:pPr marL="0" indent="0">
                  <a:buNone/>
                </a:pPr>
                <a:endParaRPr lang="nb-NO" altLang="nb-NO" sz="2000" dirty="0"/>
              </a:p>
              <a:p>
                <a:pPr marL="0" indent="0">
                  <a:buNone/>
                </a:pPr>
                <a:r>
                  <a:rPr lang="nb-NO" altLang="nb-NO" sz="2000" dirty="0"/>
                  <a:t>u = </a:t>
                </a:r>
                <a:r>
                  <a:rPr lang="nb-NO" altLang="nb-NO" sz="2000" dirty="0" err="1"/>
                  <a:t>power</a:t>
                </a:r>
                <a:r>
                  <a:rPr lang="nb-NO" altLang="nb-NO" sz="2000" dirty="0"/>
                  <a:t>, d = </a:t>
                </a:r>
                <a:r>
                  <a:rPr lang="nb-NO" altLang="nb-NO" sz="2000" dirty="0" err="1"/>
                  <a:t>slope</a:t>
                </a:r>
                <a:r>
                  <a:rPr lang="nb-NO" altLang="nb-NO" sz="2000" dirty="0"/>
                  <a:t> [</a:t>
                </a:r>
                <a:r>
                  <a:rPr lang="nb-NO" altLang="nb-NO" sz="2000" dirty="0" err="1"/>
                  <a:t>degrees</a:t>
                </a:r>
                <a:r>
                  <a:rPr lang="nb-NO" altLang="nb-NO" sz="2000" dirty="0"/>
                  <a:t>]</a:t>
                </a:r>
              </a:p>
              <a:p>
                <a:pPr marL="0" indent="0">
                  <a:buNone/>
                </a:pPr>
                <a:r>
                  <a:rPr lang="nb-NO" altLang="nb-NO" sz="2000" dirty="0"/>
                  <a:t>y</a:t>
                </a:r>
                <a:r>
                  <a:rPr lang="nb-NO" altLang="nb-NO" sz="2000" baseline="-25000" dirty="0"/>
                  <a:t>1</a:t>
                </a:r>
                <a:r>
                  <a:rPr lang="nb-NO" altLang="nb-NO" sz="2000" dirty="0"/>
                  <a:t> = </a:t>
                </a:r>
                <a:r>
                  <a:rPr lang="nb-NO" altLang="nb-NO" sz="2000" dirty="0" err="1"/>
                  <a:t>hr</a:t>
                </a:r>
                <a:r>
                  <a:rPr lang="nb-NO" altLang="nb-NO" sz="2000" dirty="0"/>
                  <a:t> [beat/min], y</a:t>
                </a:r>
                <a:r>
                  <a:rPr lang="nb-NO" altLang="nb-NO" sz="2000" baseline="-25000" dirty="0"/>
                  <a:t>2</a:t>
                </a:r>
                <a:r>
                  <a:rPr lang="nb-NO" altLang="nb-NO" sz="2000" dirty="0"/>
                  <a:t> = v [m/s]</a:t>
                </a:r>
              </a:p>
              <a:p>
                <a:pPr marL="0" indent="0">
                  <a:buNone/>
                </a:pPr>
                <a:endParaRPr lang="nb-NO" altLang="nb-NO" sz="2000" dirty="0"/>
              </a:p>
              <a:p>
                <a:pPr marL="0" indent="0">
                  <a:buNone/>
                </a:pPr>
                <a:r>
                  <a:rPr lang="nb-NO" altLang="nb-NO" sz="2000" dirty="0"/>
                  <a:t>F = </a:t>
                </a:r>
                <a:r>
                  <a:rPr lang="nb-NO" altLang="nb-NO" sz="2000" dirty="0" err="1"/>
                  <a:t>dy</a:t>
                </a:r>
                <a:r>
                  <a:rPr lang="nb-NO" altLang="nb-NO" sz="2000" baseline="-25000" dirty="0" err="1"/>
                  <a:t>opt</a:t>
                </a:r>
                <a:r>
                  <a:rPr lang="nb-NO" altLang="nb-NO" sz="2000" dirty="0"/>
                  <a:t>/</a:t>
                </a:r>
                <a:r>
                  <a:rPr lang="nb-NO" altLang="nb-NO" sz="2000" dirty="0" err="1"/>
                  <a:t>dd</a:t>
                </a:r>
                <a:r>
                  <a:rPr lang="nb-NO" altLang="nb-NO" sz="20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b-NO" alt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.25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altLang="nb-NO" sz="2000" dirty="0"/>
                  <a:t> </a:t>
                </a:r>
              </a:p>
              <a:p>
                <a:pPr marL="0" indent="0">
                  <a:buNone/>
                </a:pPr>
                <a:r>
                  <a:rPr lang="nb-NO" altLang="nb-NO" sz="2000" dirty="0"/>
                  <a:t>H = [h</a:t>
                </a:r>
                <a:r>
                  <a:rPr lang="nb-NO" altLang="nb-NO" sz="2000" baseline="-25000" dirty="0"/>
                  <a:t>1</a:t>
                </a:r>
                <a:r>
                  <a:rPr lang="nb-NO" altLang="nb-NO" sz="2000" dirty="0"/>
                  <a:t>  h</a:t>
                </a:r>
                <a:r>
                  <a:rPr lang="nb-NO" altLang="nb-NO" sz="2000" baseline="-25000" dirty="0"/>
                  <a:t>2</a:t>
                </a:r>
                <a:r>
                  <a:rPr lang="nb-NO" altLang="nb-NO" sz="2000" dirty="0"/>
                  <a:t>]</a:t>
                </a:r>
              </a:p>
              <a:p>
                <a:pPr marL="0" indent="0">
                  <a:buNone/>
                </a:pPr>
                <a:r>
                  <a:rPr lang="nb-NO" altLang="nb-NO" sz="2000" b="1" dirty="0">
                    <a:solidFill>
                      <a:srgbClr val="FF3300"/>
                    </a:solidFill>
                  </a:rPr>
                  <a:t>HF = 0  </a:t>
                </a:r>
                <a:r>
                  <a:rPr lang="nb-NO" altLang="nb-NO" sz="2000" b="1" dirty="0">
                    <a:solidFill>
                      <a:srgbClr val="FF33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nb-NO" altLang="nb-NO" sz="2000" b="1" dirty="0">
                    <a:solidFill>
                      <a:srgbClr val="FF3300"/>
                    </a:solidFill>
                  </a:rPr>
                  <a:t> </a:t>
                </a:r>
                <a:r>
                  <a:rPr lang="nb-NO" altLang="nb-NO" sz="2000" dirty="0"/>
                  <a:t>h</a:t>
                </a:r>
                <a:r>
                  <a:rPr lang="nb-NO" altLang="nb-NO" sz="2000" baseline="-25000" dirty="0"/>
                  <a:t>1</a:t>
                </a:r>
                <a:r>
                  <a:rPr lang="nb-NO" altLang="nb-NO" sz="2000" dirty="0"/>
                  <a:t> f</a:t>
                </a:r>
                <a:r>
                  <a:rPr lang="nb-NO" altLang="nb-NO" sz="2000" baseline="-25000" dirty="0"/>
                  <a:t>1</a:t>
                </a:r>
                <a:r>
                  <a:rPr lang="nb-NO" altLang="nb-NO" sz="2000" dirty="0"/>
                  <a:t> + h</a:t>
                </a:r>
                <a:r>
                  <a:rPr lang="nb-NO" altLang="nb-NO" sz="2000" baseline="-25000" dirty="0"/>
                  <a:t>2</a:t>
                </a:r>
                <a:r>
                  <a:rPr lang="nb-NO" altLang="nb-NO" sz="2000" dirty="0"/>
                  <a:t> f</a:t>
                </a:r>
                <a:r>
                  <a:rPr lang="nb-NO" altLang="nb-NO" sz="2000" baseline="-25000" dirty="0"/>
                  <a:t>2</a:t>
                </a:r>
                <a:r>
                  <a:rPr lang="nb-NO" altLang="nb-NO" sz="2000" dirty="0"/>
                  <a:t> = 0.25 h</a:t>
                </a:r>
                <a:r>
                  <a:rPr lang="nb-NO" altLang="nb-NO" sz="2000" baseline="-25000" dirty="0"/>
                  <a:t>1</a:t>
                </a:r>
                <a:r>
                  <a:rPr lang="nb-NO" altLang="nb-NO" sz="2000" dirty="0"/>
                  <a:t> – 0.2 h</a:t>
                </a:r>
                <a:r>
                  <a:rPr lang="nb-NO" altLang="nb-NO" sz="2000" baseline="-25000" dirty="0"/>
                  <a:t>2</a:t>
                </a:r>
                <a:r>
                  <a:rPr lang="nb-NO" altLang="nb-NO" sz="2000" dirty="0"/>
                  <a:t> = 0</a:t>
                </a:r>
              </a:p>
              <a:p>
                <a:pPr marL="0" indent="0">
                  <a:buNone/>
                </a:pPr>
                <a:r>
                  <a:rPr lang="nb-NO" altLang="nb-NO" sz="2000" dirty="0" err="1"/>
                  <a:t>Choose</a:t>
                </a:r>
                <a:r>
                  <a:rPr lang="nb-NO" altLang="nb-NO" sz="2000" dirty="0"/>
                  <a:t> h</a:t>
                </a:r>
                <a:r>
                  <a:rPr lang="nb-NO" altLang="nb-NO" sz="2000" baseline="-25000" dirty="0"/>
                  <a:t>1</a:t>
                </a:r>
                <a:r>
                  <a:rPr lang="nb-NO" altLang="nb-NO" sz="2000" dirty="0"/>
                  <a:t> = 1  </a:t>
                </a:r>
                <a:r>
                  <a:rPr lang="nb-NO" altLang="nb-NO" sz="2000" dirty="0">
                    <a:solidFill>
                      <a:srgbClr val="FF33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nb-NO" altLang="nb-NO" sz="2000" dirty="0"/>
                  <a:t>  h</a:t>
                </a:r>
                <a:r>
                  <a:rPr lang="nb-NO" altLang="nb-NO" sz="2000" baseline="-25000" dirty="0"/>
                  <a:t>2</a:t>
                </a:r>
                <a:r>
                  <a:rPr lang="nb-NO" altLang="nb-NO" sz="2000" dirty="0"/>
                  <a:t> = 0.25/0.2 = 1.25</a:t>
                </a:r>
              </a:p>
              <a:p>
                <a:pPr marL="0" indent="0">
                  <a:buNone/>
                </a:pPr>
                <a:endParaRPr lang="nb-NO" altLang="nb-NO" sz="2000" dirty="0"/>
              </a:p>
              <a:p>
                <a:pPr marL="0" indent="0">
                  <a:buNone/>
                </a:pPr>
                <a:r>
                  <a:rPr lang="nb-NO" altLang="nb-NO" sz="2000" dirty="0" err="1"/>
                  <a:t>Conclusion</a:t>
                </a:r>
                <a:r>
                  <a:rPr lang="nb-NO" altLang="nb-NO" sz="2000" dirty="0"/>
                  <a:t>: </a:t>
                </a:r>
                <a:r>
                  <a:rPr lang="nb-NO" altLang="nb-NO" sz="2000" b="1" dirty="0">
                    <a:solidFill>
                      <a:srgbClr val="FF3300"/>
                    </a:solidFill>
                  </a:rPr>
                  <a:t>c = </a:t>
                </a:r>
                <a:r>
                  <a:rPr lang="nb-NO" altLang="nb-NO" sz="2000" b="1" dirty="0" err="1">
                    <a:solidFill>
                      <a:srgbClr val="FF3300"/>
                    </a:solidFill>
                  </a:rPr>
                  <a:t>hr</a:t>
                </a:r>
                <a:r>
                  <a:rPr lang="nb-NO" altLang="nb-NO" sz="2000" b="1" dirty="0">
                    <a:solidFill>
                      <a:srgbClr val="FF3300"/>
                    </a:solidFill>
                  </a:rPr>
                  <a:t> + 1.25 v</a:t>
                </a:r>
              </a:p>
              <a:p>
                <a:pPr marL="0" indent="0">
                  <a:buNone/>
                </a:pPr>
                <a:r>
                  <a:rPr lang="nb-NO" altLang="nb-NO" sz="2000" dirty="0"/>
                  <a:t>Control </a:t>
                </a:r>
                <a:r>
                  <a:rPr lang="nb-NO" altLang="nb-NO" sz="2000" b="1" dirty="0">
                    <a:solidFill>
                      <a:srgbClr val="FF3300"/>
                    </a:solidFill>
                  </a:rPr>
                  <a:t>c = </a:t>
                </a:r>
                <a:r>
                  <a:rPr lang="nb-NO" altLang="nb-NO" sz="2000" b="1" dirty="0" err="1">
                    <a:solidFill>
                      <a:srgbClr val="FF3300"/>
                    </a:solidFill>
                  </a:rPr>
                  <a:t>constant</a:t>
                </a:r>
                <a:r>
                  <a:rPr lang="nb-NO" altLang="nb-NO" sz="2000" dirty="0"/>
                  <a:t> </a:t>
                </a:r>
                <a:r>
                  <a:rPr lang="nb-NO" altLang="nb-NO" sz="2000" dirty="0">
                    <a:sym typeface="Wingdings" panose="05000000000000000000" pitchFamily="2" charset="2"/>
                  </a:rPr>
                  <a:t></a:t>
                </a:r>
                <a:r>
                  <a:rPr lang="nb-NO" altLang="nb-NO" sz="2000" dirty="0"/>
                  <a:t> </a:t>
                </a:r>
                <a:r>
                  <a:rPr lang="nb-NO" altLang="nb-NO" sz="2000" dirty="0" err="1"/>
                  <a:t>hr</a:t>
                </a:r>
                <a:r>
                  <a:rPr lang="nb-NO" altLang="nb-NO" sz="2000" dirty="0"/>
                  <a:t> </a:t>
                </a:r>
                <a:r>
                  <a:rPr lang="nb-NO" altLang="nb-NO" sz="2000" dirty="0" err="1"/>
                  <a:t>increases</a:t>
                </a:r>
                <a:r>
                  <a:rPr lang="nb-NO" altLang="nb-NO" sz="2000" dirty="0"/>
                  <a:t> </a:t>
                </a:r>
                <a:r>
                  <a:rPr lang="nb-NO" altLang="nb-NO" sz="2000" dirty="0" err="1"/>
                  <a:t>when</a:t>
                </a:r>
                <a:r>
                  <a:rPr lang="nb-NO" altLang="nb-NO" sz="2000" dirty="0"/>
                  <a:t> v </a:t>
                </a:r>
                <a:r>
                  <a:rPr lang="nb-NO" altLang="nb-NO" sz="2000" dirty="0" err="1"/>
                  <a:t>decreases</a:t>
                </a:r>
                <a:r>
                  <a:rPr lang="nb-NO" altLang="nb-NO" sz="2000" dirty="0"/>
                  <a:t> (OK </a:t>
                </a:r>
                <a:r>
                  <a:rPr lang="nb-NO" altLang="nb-NO" sz="2000" dirty="0" err="1"/>
                  <a:t>uphill</a:t>
                </a:r>
                <a:r>
                  <a:rPr lang="nb-NO" altLang="nb-NO" sz="2000" dirty="0"/>
                  <a:t>!)</a:t>
                </a:r>
              </a:p>
            </p:txBody>
          </p:sp>
        </mc:Choice>
        <mc:Fallback xmlns="">
          <p:sp>
            <p:nvSpPr>
              <p:cNvPr id="47106" name="Content Placeholder 2">
                <a:extLst>
                  <a:ext uri="{FF2B5EF4-FFF2-40B4-BE49-F238E27FC236}">
                    <a16:creationId xmlns:a16="http://schemas.microsoft.com/office/drawing/2014/main" id="{DB32FE68-14E9-402C-ADD9-7F75AC4915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5C10FCAE-58DD-463D-B320-218C1E20D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Marathon runner: Exact local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2">
                <a:extLst>
                  <a:ext uri="{FF2B5EF4-FFF2-40B4-BE49-F238E27FC236}">
                    <a16:creationId xmlns:a16="http://schemas.microsoft.com/office/drawing/2014/main" id="{F6B44C91-3B4D-44B0-82A9-32AF0691775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nb-NO" altLang="nb-NO" sz="2000" dirty="0"/>
              </a:p>
              <a:p>
                <a:pPr marL="0" indent="0">
                  <a:buNone/>
                </a:pPr>
                <a:endParaRPr lang="nb-NO" altLang="nb-NO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alt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b-NO" alt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nb-NO" altLang="nb-NO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 </m:t>
                      </m:r>
                      <m:sSub>
                        <m:sSubPr>
                          <m:ctrlPr>
                            <a:rPr lang="nb-NO" alt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b-NO" alt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  <m:r>
                        <a:rPr lang="nb-NO" altLang="nb-NO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alt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nb-NO" altLang="nb-NO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b-NO" altLang="nb-NO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b-NO" altLang="nb-NO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nb-NO" altLang="nb-NO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nb-NO" alt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nb-NO" alt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nb-NO" altLang="nb-NO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alt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altLang="nb-NO" sz="2000" dirty="0"/>
              </a:p>
              <a:p>
                <a:pPr marL="0" indent="0">
                  <a:buNone/>
                </a:pPr>
                <a:endParaRPr lang="nb-NO" altLang="nb-NO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altLang="nb-NO" sz="2000" i="1">
                                        <a:latin typeface="Cambria Math" panose="02040503050406030204" pitchFamily="18" charset="0"/>
                                      </a:rPr>
                                      <m:t>𝑛𝑦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nb-NO" altLang="nb-NO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alt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.25</m:t>
                                </m:r>
                              </m:e>
                              <m:e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b-NO" altLang="nb-NO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altLang="nb-NO" sz="2000" dirty="0"/>
              </a:p>
              <a:p>
                <a:pPr marL="0" indent="0">
                  <a:buNone/>
                </a:pPr>
                <a:endParaRPr lang="nb-NO" altLang="nb-NO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20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altLang="nb-NO" sz="2000" i="1" dirty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nb-NO" altLang="nb-NO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nb-NO" altLang="nb-NO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altLang="nb-NO" sz="2000" i="1" dirty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nb-NO" altLang="nb-NO" sz="20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  <m:sup>
                          <m:r>
                            <a:rPr lang="nb-NO" altLang="nb-NO" sz="20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nb-NO" altLang="nb-NO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altLang="nb-NO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altLang="nb-NO" sz="2000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altLang="nb-NO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altLang="nb-NO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altLang="nb-NO" sz="2000" i="1" dirty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altLang="nb-NO" sz="20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altLang="nb-NO" sz="20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altLang="nb-NO" sz="20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altLang="nb-NO" sz="20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altLang="nb-NO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altLang="nb-NO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0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0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nb-NO" altLang="nb-NO" sz="2000" i="1" dirty="0">
                                    <a:latin typeface="Cambria Math" panose="02040503050406030204" pitchFamily="18" charset="0"/>
                                  </a:rPr>
                                  <m:t>.989</m:t>
                                </m:r>
                              </m:e>
                              <m:e>
                                <m:r>
                                  <a:rPr lang="nb-NO" altLang="nb-NO" sz="2000" i="1" dirty="0">
                                    <a:latin typeface="Cambria Math" panose="02040503050406030204" pitchFamily="18" charset="0"/>
                                  </a:rPr>
                                  <m:t>1.009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b-NO" altLang="nb-NO" sz="2000" dirty="0"/>
              </a:p>
              <a:p>
                <a:pPr marL="0" indent="0">
                  <a:buNone/>
                </a:pPr>
                <a:endParaRPr lang="nb-NO" altLang="nb-NO" sz="2000" dirty="0"/>
              </a:p>
              <a:p>
                <a:pPr marL="0" indent="0">
                  <a:buNone/>
                </a:pPr>
                <a:r>
                  <a:rPr lang="nb-NO" altLang="nb-NO" sz="2000" dirty="0" err="1"/>
                  <a:t>Normalized</a:t>
                </a:r>
                <a:r>
                  <a:rPr lang="nb-NO" altLang="nb-NO" sz="2000" dirty="0"/>
                  <a:t> H1 = D*H =  [1    1.02]</a:t>
                </a:r>
              </a:p>
              <a:p>
                <a:pPr marL="0" indent="0">
                  <a:buNone/>
                </a:pPr>
                <a:r>
                  <a:rPr lang="nb-NO" altLang="nb-NO" sz="2000" dirty="0" err="1"/>
                  <a:t>Conclusion</a:t>
                </a:r>
                <a:r>
                  <a:rPr lang="nb-NO" altLang="nb-NO" sz="2000" dirty="0"/>
                  <a:t>: </a:t>
                </a:r>
                <a:r>
                  <a:rPr lang="nb-NO" altLang="nb-NO" sz="2000" b="1" dirty="0">
                    <a:solidFill>
                      <a:srgbClr val="FF3300"/>
                    </a:solidFill>
                  </a:rPr>
                  <a:t>c = </a:t>
                </a:r>
                <a:r>
                  <a:rPr lang="nb-NO" altLang="nb-NO" sz="2000" b="1" dirty="0" err="1">
                    <a:solidFill>
                      <a:srgbClr val="FF3300"/>
                    </a:solidFill>
                  </a:rPr>
                  <a:t>hr</a:t>
                </a:r>
                <a:r>
                  <a:rPr lang="nb-NO" altLang="nb-NO" sz="2000" b="1" dirty="0">
                    <a:solidFill>
                      <a:srgbClr val="FF3300"/>
                    </a:solidFill>
                  </a:rPr>
                  <a:t> + 1.02 v</a:t>
                </a:r>
              </a:p>
              <a:p>
                <a:endParaRPr lang="nb-NO" altLang="nb-NO" sz="2000" dirty="0"/>
              </a:p>
              <a:p>
                <a:r>
                  <a:rPr lang="nb-NO" altLang="nb-NO" sz="2000" dirty="0" err="1"/>
                  <a:t>Before</a:t>
                </a:r>
                <a:r>
                  <a:rPr lang="nb-NO" altLang="nb-NO" sz="2000" dirty="0"/>
                  <a:t> (nullspace </a:t>
                </a:r>
                <a:r>
                  <a:rPr lang="nb-NO" altLang="nb-NO" sz="2000" dirty="0" err="1"/>
                  <a:t>method</a:t>
                </a:r>
                <a:r>
                  <a:rPr lang="nb-NO" altLang="nb-NO" sz="2000" dirty="0"/>
                  <a:t>): </a:t>
                </a:r>
                <a:r>
                  <a:rPr lang="nb-NO" altLang="nb-NO" sz="2000" b="1" dirty="0">
                    <a:solidFill>
                      <a:srgbClr val="FF3300"/>
                    </a:solidFill>
                  </a:rPr>
                  <a:t>c = </a:t>
                </a:r>
                <a:r>
                  <a:rPr lang="nb-NO" altLang="nb-NO" sz="2000" b="1" dirty="0" err="1">
                    <a:solidFill>
                      <a:srgbClr val="FF3300"/>
                    </a:solidFill>
                  </a:rPr>
                  <a:t>hr</a:t>
                </a:r>
                <a:r>
                  <a:rPr lang="nb-NO" altLang="nb-NO" sz="2000" b="1" dirty="0">
                    <a:solidFill>
                      <a:srgbClr val="FF3300"/>
                    </a:solidFill>
                  </a:rPr>
                  <a:t> + 1.25 v</a:t>
                </a:r>
                <a:endParaRPr lang="nb-NO" altLang="nb-NO" sz="2000" dirty="0"/>
              </a:p>
              <a:p>
                <a:r>
                  <a:rPr lang="nb-NO" altLang="nb-NO" sz="2000" dirty="0"/>
                  <a:t>Note: </a:t>
                </a:r>
                <a:r>
                  <a:rPr lang="nb-NO" altLang="nb-NO" sz="2000" dirty="0" err="1"/>
                  <a:t>Gives</a:t>
                </a:r>
                <a:r>
                  <a:rPr lang="nb-NO" altLang="nb-NO" sz="2000" dirty="0"/>
                  <a:t> same as nullspace </a:t>
                </a:r>
                <a:r>
                  <a:rPr lang="nb-NO" altLang="nb-NO" sz="2000" dirty="0" err="1"/>
                  <a:t>when</a:t>
                </a:r>
                <a:r>
                  <a:rPr lang="nb-NO" altLang="nb-NO" sz="2000" dirty="0"/>
                  <a:t> </a:t>
                </a:r>
                <a:r>
                  <a:rPr lang="nb-NO" altLang="nb-NO" sz="2000" dirty="0" err="1"/>
                  <a:t>W</a:t>
                </a:r>
                <a:r>
                  <a:rPr lang="nb-NO" altLang="nb-NO" sz="2000" baseline="-25000" dirty="0" err="1"/>
                  <a:t>ny</a:t>
                </a:r>
                <a:r>
                  <a:rPr lang="nb-NO" altLang="nb-NO" sz="2000" dirty="0"/>
                  <a:t> is </a:t>
                </a:r>
                <a:r>
                  <a:rPr lang="nb-NO" altLang="nb-NO" sz="2000" dirty="0" err="1"/>
                  <a:t>small</a:t>
                </a:r>
                <a:endParaRPr lang="nb-NO" altLang="nb-NO" sz="2000" dirty="0"/>
              </a:p>
            </p:txBody>
          </p:sp>
        </mc:Choice>
        <mc:Fallback xmlns="">
          <p:sp>
            <p:nvSpPr>
              <p:cNvPr id="51202" name="Content Placeholder 2">
                <a:extLst>
                  <a:ext uri="{FF2B5EF4-FFF2-40B4-BE49-F238E27FC236}">
                    <a16:creationId xmlns:a16="http://schemas.microsoft.com/office/drawing/2014/main" id="{F6B44C91-3B4D-44B0-82A9-32AF069177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58E28966-D10A-4591-A3C4-D3645D7CA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8628" y="274638"/>
            <a:ext cx="7407404" cy="1754326"/>
          </a:xfrm>
        </p:spPr>
        <p:txBody>
          <a:bodyPr/>
          <a:lstStyle/>
          <a:p>
            <a:r>
              <a:rPr lang="nb-NO" altLang="nb-NO" dirty="0" err="1"/>
              <a:t>Extension</a:t>
            </a:r>
            <a:r>
              <a:rPr lang="nb-NO" altLang="nb-NO" dirty="0"/>
              <a:t>: "</a:t>
            </a:r>
            <a:r>
              <a:rPr lang="nb-NO" altLang="nb-NO" dirty="0" err="1"/>
              <a:t>Exact</a:t>
            </a:r>
            <a:r>
              <a:rPr lang="nb-NO" altLang="nb-NO" dirty="0"/>
              <a:t> </a:t>
            </a:r>
            <a:r>
              <a:rPr lang="nb-NO" altLang="nb-NO" dirty="0" err="1"/>
              <a:t>local</a:t>
            </a:r>
            <a:r>
              <a:rPr lang="nb-NO" altLang="nb-NO" dirty="0"/>
              <a:t> </a:t>
            </a:r>
            <a:r>
              <a:rPr lang="nb-NO" altLang="nb-NO" dirty="0" err="1"/>
              <a:t>method</a:t>
            </a:r>
            <a:r>
              <a:rPr lang="nb-NO" altLang="nb-NO" dirty="0"/>
              <a:t>" (</a:t>
            </a:r>
            <a:r>
              <a:rPr lang="nb-NO" altLang="nb-NO" dirty="0" err="1"/>
              <a:t>with</a:t>
            </a:r>
            <a:r>
              <a:rPr lang="nb-NO" altLang="nb-NO" dirty="0"/>
              <a:t> </a:t>
            </a:r>
            <a:r>
              <a:rPr lang="nb-NO" altLang="nb-NO" dirty="0" err="1"/>
              <a:t>measurement</a:t>
            </a:r>
            <a:r>
              <a:rPr lang="nb-NO" altLang="nb-NO" dirty="0"/>
              <a:t> </a:t>
            </a:r>
            <a:r>
              <a:rPr lang="nb-NO" altLang="nb-NO" dirty="0" err="1"/>
              <a:t>noise</a:t>
            </a:r>
            <a:r>
              <a:rPr lang="nb-NO" altLang="nb-NO" dirty="0"/>
              <a:t>)</a:t>
            </a:r>
            <a:br>
              <a:rPr lang="nb-NO" altLang="nb-NO" dirty="0"/>
            </a:br>
            <a:endParaRPr lang="en-US" alt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Rectangle 3">
                <a:extLst>
                  <a:ext uri="{FF2B5EF4-FFF2-40B4-BE49-F238E27FC236}">
                    <a16:creationId xmlns:a16="http://schemas.microsoft.com/office/drawing/2014/main" id="{21CCAF75-208A-445C-9FD7-8DB2766F2B1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nb-NO" sz="2000" dirty="0"/>
              </a:p>
              <a:p>
                <a:endParaRPr lang="en-US" altLang="nb-NO" sz="2000" dirty="0"/>
              </a:p>
              <a:p>
                <a:endParaRPr lang="en-US" altLang="nb-NO" sz="2000" dirty="0"/>
              </a:p>
              <a:p>
                <a:endParaRPr lang="en-US" altLang="nb-NO" sz="2000" dirty="0"/>
              </a:p>
              <a:p>
                <a:r>
                  <a:rPr lang="en-US" altLang="nb-NO" sz="2000" dirty="0"/>
                  <a:t>General analytical solution (“full” H):</a:t>
                </a:r>
              </a:p>
              <a:p>
                <a:endParaRPr lang="en-US" altLang="nb-NO" sz="2000" dirty="0"/>
              </a:p>
              <a:p>
                <a:pPr>
                  <a:buFontTx/>
                  <a:buNone/>
                </a:pPr>
                <a:r>
                  <a:rPr lang="en-US" altLang="nb-NO" sz="2000" dirty="0"/>
                  <a:t> </a:t>
                </a:r>
                <a:endParaRPr lang="en-US" altLang="nb-NO" sz="1400" dirty="0"/>
              </a:p>
              <a:p>
                <a:endParaRPr lang="en-US" altLang="nb-NO" sz="1400" dirty="0"/>
              </a:p>
              <a:p>
                <a:r>
                  <a:rPr lang="en-US" altLang="nb-NO" sz="1400" dirty="0"/>
                  <a:t>No disturbances (W</a:t>
                </a:r>
                <a:r>
                  <a:rPr lang="en-US" altLang="nb-NO" sz="1400" baseline="-25000" dirty="0"/>
                  <a:t>d</a:t>
                </a:r>
                <a:r>
                  <a:rPr lang="en-US" altLang="nb-NO" sz="1400" dirty="0"/>
                  <a:t>= [ ]) + same noise for all measurements (</a:t>
                </a:r>
                <a:r>
                  <a:rPr lang="en-US" altLang="nb-NO" sz="1400" dirty="0" err="1"/>
                  <a:t>W</a:t>
                </a:r>
                <a:r>
                  <a:rPr lang="en-US" altLang="nb-NO" sz="1400" baseline="-25000" dirty="0" err="1"/>
                  <a:t>ny</a:t>
                </a:r>
                <a:r>
                  <a:rPr lang="en-US" altLang="nb-NO" sz="1400" dirty="0"/>
                  <a:t>= Y = I):</a:t>
                </a:r>
              </a:p>
              <a:p>
                <a:pPr>
                  <a:buFontTx/>
                  <a:buNone/>
                </a:pPr>
                <a:r>
                  <a:rPr lang="en-US" altLang="nb-NO" sz="1400" dirty="0"/>
                  <a:t>		Optimal is H=</a:t>
                </a:r>
                <a:r>
                  <a:rPr lang="en-US" altLang="nb-NO" sz="1400" dirty="0" err="1"/>
                  <a:t>G</a:t>
                </a:r>
                <a:r>
                  <a:rPr lang="en-US" altLang="nb-NO" sz="1400" baseline="30000" dirty="0" err="1"/>
                  <a:t>yT</a:t>
                </a:r>
                <a:r>
                  <a:rPr lang="en-US" altLang="nb-NO" sz="1400" dirty="0"/>
                  <a:t> (“control sensitive measurements”)</a:t>
                </a:r>
                <a:endParaRPr lang="en-US" altLang="nb-NO" sz="1400" baseline="30000" dirty="0"/>
              </a:p>
              <a:p>
                <a:pPr lvl="2"/>
                <a:r>
                  <a:rPr lang="en-US" altLang="nb-NO" sz="1050" dirty="0"/>
                  <a:t>Proof: Use analytic expression</a:t>
                </a:r>
              </a:p>
              <a:p>
                <a:r>
                  <a:rPr lang="en-US" altLang="nb-NO" sz="1400" dirty="0"/>
                  <a:t>No noise (</a:t>
                </a:r>
                <a:r>
                  <a:rPr lang="en-US" altLang="nb-NO" sz="1400" dirty="0" err="1"/>
                  <a:t>W</a:t>
                </a:r>
                <a:r>
                  <a:rPr lang="en-US" altLang="nb-NO" sz="1400" baseline="-25000" dirty="0" err="1"/>
                  <a:t>ny</a:t>
                </a:r>
                <a:r>
                  <a:rPr lang="en-US" altLang="nb-NO" sz="1400" dirty="0"/>
                  <a:t>=0): Cannot use analytic expression, but optimal is clearly</a:t>
                </a:r>
              </a:p>
              <a:p>
                <a:pPr>
                  <a:buFontTx/>
                  <a:buNone/>
                </a:pPr>
                <a:r>
                  <a:rPr lang="en-US" altLang="nb-NO" sz="1400" dirty="0"/>
                  <a:t>		         HF = 0 (</a:t>
                </a:r>
                <a:r>
                  <a:rPr lang="en-US" altLang="nb-NO" sz="1400" dirty="0" err="1"/>
                  <a:t>Nullspace</a:t>
                </a:r>
                <a:r>
                  <a:rPr lang="en-US" altLang="nb-NO" sz="1400" dirty="0"/>
                  <a:t> method)</a:t>
                </a:r>
              </a:p>
              <a:p>
                <a:pPr lvl="2"/>
                <a:r>
                  <a:rPr lang="en-US" altLang="nb-NO" sz="1050" dirty="0"/>
                  <a:t>Assumes enough measurements: #y </a:t>
                </a:r>
                <a14:m>
                  <m:oMath xmlns:m="http://schemas.openxmlformats.org/officeDocument/2006/math">
                    <m:r>
                      <a:rPr lang="nb-NO" altLang="nb-NO" sz="105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nb-NO" sz="1050" dirty="0"/>
                  <a:t> #u + #d</a:t>
                </a:r>
              </a:p>
              <a:p>
                <a:pPr lvl="2"/>
                <a:r>
                  <a:rPr lang="en-US" altLang="nb-NO" sz="1050" dirty="0"/>
                  <a:t>If “extra” measurements (&gt;) then solution is </a:t>
                </a:r>
                <a:r>
                  <a:rPr lang="en-US" altLang="nb-NO" sz="1050" u="sng" dirty="0"/>
                  <a:t>not unique</a:t>
                </a:r>
              </a:p>
            </p:txBody>
          </p:sp>
        </mc:Choice>
        <mc:Fallback xmlns="">
          <p:sp>
            <p:nvSpPr>
              <p:cNvPr id="49156" name="Rectangle 3">
                <a:extLst>
                  <a:ext uri="{FF2B5EF4-FFF2-40B4-BE49-F238E27FC236}">
                    <a16:creationId xmlns:a16="http://schemas.microsoft.com/office/drawing/2014/main" id="{21CCAF75-208A-445C-9FD7-8DB2766F2B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158" name="Picture 58" descr="txp_fig">
            <a:extLst>
              <a:ext uri="{FF2B5EF4-FFF2-40B4-BE49-F238E27FC236}">
                <a16:creationId xmlns:a16="http://schemas.microsoft.com/office/drawing/2014/main" id="{1319A856-DFA7-4443-917A-CADFDC4F60D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75" y="3158291"/>
            <a:ext cx="3121508" cy="421201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9" name="Picture 61" descr="txp_fig">
            <a:extLst>
              <a:ext uri="{FF2B5EF4-FFF2-40B4-BE49-F238E27FC236}">
                <a16:creationId xmlns:a16="http://schemas.microsoft.com/office/drawing/2014/main" id="{1D96715A-556A-4512-B565-2437ADC9B13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39" y="1632727"/>
            <a:ext cx="5230782" cy="88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0" name="Rectangle 1">
            <a:extLst>
              <a:ext uri="{FF2B5EF4-FFF2-40B4-BE49-F238E27FC236}">
                <a16:creationId xmlns:a16="http://schemas.microsoft.com/office/drawing/2014/main" id="{6210DCD1-9C14-4C3B-BFC6-FC8217FA1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629" y="6465889"/>
            <a:ext cx="7775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900" dirty="0">
                <a:latin typeface="Arial" panose="020B0604020202020204" pitchFamily="34" charset="0"/>
              </a:rPr>
              <a:t>V. </a:t>
            </a:r>
            <a:r>
              <a:rPr lang="en-US" altLang="nb-NO" sz="900" dirty="0" err="1">
                <a:latin typeface="Arial" panose="020B0604020202020204" pitchFamily="34" charset="0"/>
              </a:rPr>
              <a:t>Alstad</a:t>
            </a:r>
            <a:r>
              <a:rPr lang="en-US" altLang="nb-NO" sz="900" dirty="0">
                <a:latin typeface="Arial" panose="020B0604020202020204" pitchFamily="34" charset="0"/>
              </a:rPr>
              <a:t>, S. Skogestad, E.S. Hori, Optimal measurement combinations as controlled variables, Journal of Process Control 19 (1) (2009) 138–148.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900" dirty="0">
                <a:latin typeface="Arial" panose="020B0604020202020204" pitchFamily="34" charset="0"/>
              </a:rPr>
              <a:t>Jäschke, J., Cao, Y., &amp; Kariwala, V. (2017). Self-optimizing control–A survey. </a:t>
            </a:r>
            <a:r>
              <a:rPr lang="en-US" altLang="nb-NO" sz="900">
                <a:latin typeface="Arial" panose="020B0604020202020204" pitchFamily="34" charset="0"/>
              </a:rPr>
              <a:t>Annual Reviews in Control, 43, 199–223.</a:t>
            </a:r>
            <a:endParaRPr lang="nb-NO" altLang="nb-NO" sz="9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FCFC4-25DC-73AD-9EFA-38AA987E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563371-82C9-79FD-4359-BE9538DA9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5437" y="85345"/>
            <a:ext cx="4988336" cy="672998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66C3A7-309D-8AF2-4FCA-7D148D45A572}"/>
              </a:ext>
            </a:extLst>
          </p:cNvPr>
          <p:cNvSpPr txBox="1"/>
          <p:nvPr/>
        </p:nvSpPr>
        <p:spPr>
          <a:xfrm>
            <a:off x="8791575" y="3438832"/>
            <a:ext cx="28023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>
                <a:solidFill>
                  <a:srgbClr val="FF0000"/>
                </a:solidFill>
              </a:rPr>
              <a:t>Note: HF=0 -&gt; </a:t>
            </a:r>
            <a:r>
              <a:rPr lang="nb-NO" sz="1100" dirty="0" err="1">
                <a:solidFill>
                  <a:srgbClr val="FF0000"/>
                </a:solidFill>
              </a:rPr>
              <a:t>copt</a:t>
            </a:r>
            <a:r>
              <a:rPr lang="nb-NO" sz="1100" dirty="0">
                <a:solidFill>
                  <a:srgbClr val="FF0000"/>
                </a:solidFill>
              </a:rPr>
              <a:t>=0 (Nullspace </a:t>
            </a:r>
            <a:r>
              <a:rPr lang="nb-NO" sz="1100" dirty="0" err="1">
                <a:solidFill>
                  <a:srgbClr val="FF0000"/>
                </a:solidFill>
              </a:rPr>
              <a:t>method</a:t>
            </a:r>
            <a:r>
              <a:rPr lang="nb-NO" sz="1100" dirty="0">
                <a:solidFill>
                  <a:srgbClr val="FF0000"/>
                </a:solidFill>
              </a:rPr>
              <a:t>)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2814A-004E-51B2-DA28-F6BA8BBD389B}"/>
              </a:ext>
            </a:extLst>
          </p:cNvPr>
          <p:cNvSpPr txBox="1"/>
          <p:nvPr/>
        </p:nvSpPr>
        <p:spPr>
          <a:xfrm>
            <a:off x="4581525" y="47100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6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Outline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nb-NO" dirty="0"/>
              <a:t>Skogestad procedure for control structure design:</a:t>
            </a:r>
          </a:p>
          <a:p>
            <a:pPr marL="0" indent="0">
              <a:buNone/>
            </a:pPr>
            <a:endParaRPr lang="en-US" altLang="nb-NO" dirty="0"/>
          </a:p>
          <a:p>
            <a:pPr marL="914400" lvl="1" indent="-514350">
              <a:buFont typeface="+mj-lt"/>
              <a:buAutoNum type="romanUcPeriod"/>
            </a:pPr>
            <a:r>
              <a:rPr lang="en-US" altLang="nb-NO" dirty="0">
                <a:solidFill>
                  <a:srgbClr val="FF0000"/>
                </a:solidFill>
              </a:rPr>
              <a:t>Top Down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S1</a:t>
            </a:r>
            <a:r>
              <a:rPr lang="en-US" altLang="nb-NO" dirty="0"/>
              <a:t>: Define operational objective (cost) and constraints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S2:</a:t>
            </a:r>
            <a:r>
              <a:rPr lang="en-US" altLang="nb-NO" dirty="0"/>
              <a:t> Identify degrees of freedom and optimize operation for disturbances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S3</a:t>
            </a:r>
            <a:r>
              <a:rPr lang="en-US" altLang="nb-NO" dirty="0"/>
              <a:t>: Implementation of optimal operation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nb-NO" altLang="nb-NO" dirty="0"/>
              <a:t>Control </a:t>
            </a:r>
            <a:r>
              <a:rPr lang="nb-NO" altLang="nb-NO" dirty="0" err="1"/>
              <a:t>active</a:t>
            </a:r>
            <a:r>
              <a:rPr lang="nb-NO" altLang="nb-NO" dirty="0"/>
              <a:t> </a:t>
            </a:r>
            <a:r>
              <a:rPr lang="nb-NO" altLang="nb-NO" dirty="0" err="1"/>
              <a:t>constraints</a:t>
            </a:r>
            <a:endParaRPr lang="nb-NO" altLang="nb-NO" dirty="0"/>
          </a:p>
          <a:p>
            <a:pPr lvl="3">
              <a:buFont typeface="Arial" panose="020B0604020202020204" pitchFamily="34" charset="0"/>
              <a:buChar char="‒"/>
            </a:pPr>
            <a:r>
              <a:rPr lang="nb-NO" altLang="nb-NO" dirty="0">
                <a:solidFill>
                  <a:srgbClr val="FF0000"/>
                </a:solidFill>
              </a:rPr>
              <a:t>Control </a:t>
            </a:r>
            <a:r>
              <a:rPr lang="nb-NO" altLang="nb-NO" dirty="0" err="1">
                <a:solidFill>
                  <a:srgbClr val="FF0000"/>
                </a:solidFill>
              </a:rPr>
              <a:t>self-optimizing</a:t>
            </a:r>
            <a:r>
              <a:rPr lang="nb-NO" altLang="nb-NO" dirty="0">
                <a:solidFill>
                  <a:srgbClr val="FF0000"/>
                </a:solidFill>
              </a:rPr>
              <a:t> variables for </a:t>
            </a:r>
            <a:r>
              <a:rPr lang="nb-NO" altLang="nb-NO" dirty="0" err="1">
                <a:solidFill>
                  <a:srgbClr val="FF0000"/>
                </a:solidFill>
              </a:rPr>
              <a:t>unconstrained</a:t>
            </a:r>
            <a:r>
              <a:rPr lang="nb-NO" altLang="nb-NO" dirty="0">
                <a:solidFill>
                  <a:srgbClr val="FF0000"/>
                </a:solidFill>
              </a:rPr>
              <a:t>, c=Hy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altLang="nb-NO" u="sng" dirty="0" err="1"/>
              <a:t>Step</a:t>
            </a:r>
            <a:r>
              <a:rPr lang="nb-NO" altLang="nb-NO" u="sng" dirty="0"/>
              <a:t> S4:</a:t>
            </a:r>
            <a:r>
              <a:rPr lang="nb-NO" altLang="nb-NO" dirty="0"/>
              <a:t> </a:t>
            </a:r>
            <a:r>
              <a:rPr lang="nb-NO" altLang="nb-NO" dirty="0" err="1"/>
              <a:t>Where</a:t>
            </a:r>
            <a:r>
              <a:rPr lang="nb-NO" altLang="nb-NO" dirty="0"/>
              <a:t> </a:t>
            </a:r>
            <a:r>
              <a:rPr lang="nb-NO" altLang="nb-NO" dirty="0" err="1"/>
              <a:t>set</a:t>
            </a:r>
            <a:r>
              <a:rPr lang="nb-NO" altLang="nb-NO" dirty="0"/>
              <a:t> </a:t>
            </a:r>
            <a:r>
              <a:rPr lang="nb-NO" altLang="nb-NO" dirty="0" err="1"/>
              <a:t>the</a:t>
            </a:r>
            <a:r>
              <a:rPr lang="nb-NO" altLang="nb-NO" dirty="0"/>
              <a:t> </a:t>
            </a:r>
            <a:r>
              <a:rPr lang="nb-NO" altLang="nb-NO" dirty="0" err="1"/>
              <a:t>production</a:t>
            </a:r>
            <a:r>
              <a:rPr lang="nb-NO" altLang="nb-NO" dirty="0"/>
              <a:t> rate? (Inventory </a:t>
            </a:r>
            <a:r>
              <a:rPr lang="nb-NO" altLang="nb-NO" dirty="0" err="1"/>
              <a:t>control</a:t>
            </a:r>
            <a:r>
              <a:rPr lang="nb-NO" altLang="nb-NO" dirty="0"/>
              <a:t>)</a:t>
            </a:r>
            <a:endParaRPr lang="en-US" altLang="nb-NO" dirty="0"/>
          </a:p>
          <a:p>
            <a:pPr marL="914400" lvl="1" indent="-514350">
              <a:buFont typeface="+mj-lt"/>
              <a:buAutoNum type="romanUcPeriod"/>
            </a:pPr>
            <a:r>
              <a:rPr lang="en-US" altLang="nb-NO" dirty="0"/>
              <a:t>Bottom Up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S5</a:t>
            </a:r>
            <a:r>
              <a:rPr lang="en-US" altLang="nb-NO" dirty="0"/>
              <a:t>: Regulatory control: What more to control (secondary CV’s)?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S6</a:t>
            </a:r>
            <a:r>
              <a:rPr lang="en-US" altLang="nb-NO" dirty="0"/>
              <a:t>: Supervisory control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nb-NO" u="sng" dirty="0"/>
              <a:t>Step S7:</a:t>
            </a:r>
            <a:r>
              <a:rPr lang="en-US" altLang="nb-NO" dirty="0"/>
              <a:t> Real-time optimization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1818C-18F1-4496-B11B-E9B2576A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Obtaining</a:t>
            </a:r>
            <a:r>
              <a:rPr lang="nb-NO" dirty="0"/>
              <a:t> 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E5F61A-0C53-467A-93AD-28D3A4C20B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defined as the gain matrix from the disturbances to the optimal measurements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𝑜𝑝𝑡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nb-NO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a:rPr lang="nb-NO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Brute force method: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For every disturbance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=1,…,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Perturb the system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small</a:t>
                </a:r>
              </a:p>
              <a:p>
                <a:pPr lvl="1"/>
                <a:r>
                  <a:rPr lang="en-US" dirty="0"/>
                  <a:t>Reoptimize the system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obtain change in measurements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column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E5F61A-0C53-467A-93AD-28D3A4C20B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7" t="-796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1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6B286-394F-4E1A-9121-1AEACCCD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Linearization</a:t>
            </a:r>
            <a:r>
              <a:rPr lang="nb-NO" dirty="0"/>
              <a:t> </a:t>
            </a:r>
            <a:r>
              <a:rPr lang="nb-NO" dirty="0" err="1"/>
              <a:t>method</a:t>
            </a:r>
            <a:r>
              <a:rPr lang="nb-NO" dirty="0"/>
              <a:t> for 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2E391F-2D9A-4535-A8B8-6241F12310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can also be obtained through a linearized state-space model: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nb-NO" b="0" dirty="0"/>
              </a:p>
              <a:p>
                <a:pPr marL="0" indent="0">
                  <a:buNone/>
                </a:pPr>
                <a:endParaRPr lang="nb-NO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𝑢𝑢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nb-NO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𝑢𝑢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nb-NO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𝑢𝑢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𝑢𝑑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bSup>
                        </m:e>
                      </m:d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𝑢𝑢</m:t>
                          </m:r>
                        </m:sub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2E391F-2D9A-4535-A8B8-6241F1231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7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3C8400-7FE4-4F5D-8F4F-6780E77EE323}"/>
              </a:ext>
            </a:extLst>
          </p:cNvPr>
          <p:cNvCxnSpPr/>
          <p:nvPr/>
        </p:nvCxnSpPr>
        <p:spPr>
          <a:xfrm flipV="1">
            <a:off x="6249403" y="3248526"/>
            <a:ext cx="258679" cy="3669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F85576-6359-427E-A645-895970263F44}"/>
              </a:ext>
            </a:extLst>
          </p:cNvPr>
          <p:cNvSpPr txBox="1"/>
          <p:nvPr/>
        </p:nvSpPr>
        <p:spPr>
          <a:xfrm>
            <a:off x="6378742" y="3005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06E663-246A-F38A-9029-091B828F000A}"/>
              </a:ext>
            </a:extLst>
          </p:cNvPr>
          <p:cNvSpPr/>
          <p:nvPr/>
        </p:nvSpPr>
        <p:spPr>
          <a:xfrm>
            <a:off x="5034538" y="4683610"/>
            <a:ext cx="2993136" cy="5913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>
            <a:extLst>
              <a:ext uri="{FF2B5EF4-FFF2-40B4-BE49-F238E27FC236}">
                <a16:creationId xmlns:a16="http://schemas.microsoft.com/office/drawing/2014/main" id="{6EC40780-A189-C919-EF2E-91A93079A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1088" y="333375"/>
            <a:ext cx="9584418" cy="646331"/>
          </a:xfrm>
        </p:spPr>
        <p:txBody>
          <a:bodyPr/>
          <a:lstStyle/>
          <a:p>
            <a:r>
              <a:rPr lang="en-US" altLang="en-US" dirty="0"/>
              <a:t>Toy Example. </a:t>
            </a:r>
          </a:p>
        </p:txBody>
      </p:sp>
      <p:pic>
        <p:nvPicPr>
          <p:cNvPr id="1658883" name="Picture 3">
            <a:extLst>
              <a:ext uri="{FF2B5EF4-FFF2-40B4-BE49-F238E27FC236}">
                <a16:creationId xmlns:a16="http://schemas.microsoft.com/office/drawing/2014/main" id="{91770A6F-1158-1DBC-8BD5-6C7F4963BB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76" y="1548886"/>
            <a:ext cx="4656138" cy="915941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884" name="Picture 4">
            <a:extLst>
              <a:ext uri="{FF2B5EF4-FFF2-40B4-BE49-F238E27FC236}">
                <a16:creationId xmlns:a16="http://schemas.microsoft.com/office/drawing/2014/main" id="{7CD9A9C7-99BE-314A-D9B6-EE4F03D3807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38" y="2791964"/>
            <a:ext cx="4012979" cy="273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885" name="Text Box 5">
            <a:extLst>
              <a:ext uri="{FF2B5EF4-FFF2-40B4-BE49-F238E27FC236}">
                <a16:creationId xmlns:a16="http://schemas.microsoft.com/office/drawing/2014/main" id="{DF959E2F-1FC4-AB4E-F6F6-D01F6A4B5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248400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0000FF"/>
                </a:solidFill>
                <a:latin typeface="Times New Roman" panose="02020603050405020304" pitchFamily="18" charset="0"/>
              </a:rPr>
              <a:t>Reference: I. J. Halvorsen, S. Skogestad, J. Morud and V. Alstad, “Optimal selection of controlled variables”, Industrial &amp; Engineering Chemistry Research, 42 (14), 3273-3284 (2003).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B8E5C-CAD8-7266-A989-81D23FCC3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270" y="3605678"/>
            <a:ext cx="2564929" cy="1229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24B2E-5225-B7CE-9D6E-503474A08686}"/>
                  </a:ext>
                </a:extLst>
              </p:cNvPr>
              <p:cNvSpPr txBox="1"/>
              <p:nvPr/>
            </p:nvSpPr>
            <p:spPr>
              <a:xfrm>
                <a:off x="8085551" y="2349121"/>
                <a:ext cx="3311336" cy="1116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𝑤𝑐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̅"/>
                          <m:ctrlP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b-NO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𝑢𝑢</m:t>
                          </m:r>
                        </m:sub>
                        <m:sup>
                          <m:f>
                            <m:f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𝐻𝐺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nb-NO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𝐹𝑊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𝑛𝑦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nb-NO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nb-NO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bSup>
                        <m:sSubSupPr>
                          <m:ctrlP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𝑢𝑢</m:t>
                          </m:r>
                        </m:sub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r>
                        <a:rPr lang="nb-NO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24B2E-5225-B7CE-9D6E-503474A08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51" y="2349121"/>
                <a:ext cx="3311336" cy="11164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D79E21-DBFC-9A58-D3FD-7E67A34D5762}"/>
                  </a:ext>
                </a:extLst>
              </p:cNvPr>
              <p:cNvSpPr txBox="1"/>
              <p:nvPr/>
            </p:nvSpPr>
            <p:spPr>
              <a:xfrm>
                <a:off x="7767794" y="5050826"/>
                <a:ext cx="5125952" cy="75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100" b="0" dirty="0"/>
                  <a:t>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nb-NO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𝑛𝑦</m:t>
                        </m:r>
                      </m:sub>
                    </m:sSub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=1,  </m:t>
                    </m:r>
                    <m:sSub>
                      <m:sSubPr>
                        <m:ctrlPr>
                          <a:rPr lang="nb-NO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</m:sSub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nb-NO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𝑢𝑑</m:t>
                        </m:r>
                      </m:sub>
                    </m:sSub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=−2, </m:t>
                    </m:r>
                  </m:oMath>
                </a14:m>
                <a:endParaRPr lang="nb-NO" sz="1100" b="0" dirty="0"/>
              </a:p>
              <a:p>
                <a:r>
                  <a:rPr lang="nb-NO" sz="700" b="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b-NO" sz="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𝐻𝐺</m:t>
                        </m:r>
                      </m:e>
                      <m:sup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=0.1, </m:t>
                    </m:r>
                    <m:sSubSup>
                      <m:sSubSupPr>
                        <m:ctrlPr>
                          <a:rPr lang="nb-NO" sz="7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𝐻𝐺</m:t>
                        </m:r>
                      </m:e>
                      <m:sub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=−0.1, </m:t>
                    </m:r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𝐻𝑌</m:t>
                    </m:r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sz="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0  1</m:t>
                        </m:r>
                      </m:e>
                    </m:d>
                  </m:oMath>
                </a14:m>
                <a:r>
                  <a:rPr lang="nb-NO" sz="700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sz="7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⋅10⋅</m:t>
                    </m:r>
                    <m:d>
                      <m:dPr>
                        <m:begChr m:val="["/>
                        <m:endChr m:val="]"/>
                        <m:ctrlPr>
                          <a:rPr lang="nb-NO" sz="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0 1</m:t>
                        </m:r>
                      </m:e>
                    </m:d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𝑤𝑐</m:t>
                        </m:r>
                      </m:sub>
                    </m:sSub>
                    <m:r>
                      <a:rPr lang="nb-NO" sz="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b-NO" sz="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  <m:sSup>
                      <m:sSupPr>
                        <m:ctrlP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b-NO" sz="700" b="0" dirty="0"/>
                  <a:t> =100</a:t>
                </a:r>
              </a:p>
              <a:p>
                <a:r>
                  <a:rPr lang="nb-NO" sz="700" b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7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nb-NO" sz="7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b-NO" sz="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𝐻𝐺</m:t>
                        </m:r>
                      </m:e>
                      <m:sup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=20, </m:t>
                    </m:r>
                    <m:sSubSup>
                      <m:sSubSupPr>
                        <m:ctrlPr>
                          <a:rPr lang="nb-NO" sz="7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𝐻𝐺</m:t>
                        </m:r>
                      </m:e>
                      <m:sub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=20, </m:t>
                    </m:r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𝐻𝑌</m:t>
                    </m:r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sz="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20  1</m:t>
                        </m:r>
                      </m:e>
                    </m:d>
                  </m:oMath>
                </a14:m>
                <a:r>
                  <a:rPr lang="nb-NO" sz="700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sz="7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nb-NO" sz="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nb-NO" sz="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700" b="0" i="1" smtClean="0">
                            <a:latin typeface="Cambria Math" panose="02040503050406030204" pitchFamily="18" charset="0"/>
                          </a:rPr>
                          <m:t>20 1</m:t>
                        </m:r>
                      </m:e>
                    </m:d>
                    <m:r>
                      <a:rPr lang="nb-NO" sz="7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𝑤𝑐</m:t>
                        </m:r>
                      </m:sub>
                    </m:sSub>
                    <m:r>
                      <a:rPr lang="nb-NO" sz="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b-NO" sz="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  <m:sSup>
                      <m:sSupPr>
                        <m:ctrlP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nb-NO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=1.0025 </m:t>
                    </m:r>
                  </m:oMath>
                </a14:m>
                <a:endParaRPr lang="nb-NO" sz="700" b="0" dirty="0"/>
              </a:p>
              <a:p>
                <a:r>
                  <a:rPr lang="nb-NO" sz="800" b="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nb-NO" sz="800" b="0" i="1" baseline="-25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b-NO" sz="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b-NO" sz="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𝐻𝐺</m:t>
                        </m:r>
                      </m:e>
                      <m:sup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nb-NO" sz="800" b="0" i="1" smtClean="0">
                        <a:latin typeface="Cambria Math" panose="02040503050406030204" pitchFamily="18" charset="0"/>
                      </a:rPr>
                      <m:t>=10, </m:t>
                    </m:r>
                    <m:sSubSup>
                      <m:sSubSupPr>
                        <m:ctrlPr>
                          <a:rPr lang="nb-NO" sz="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𝐻𝐺</m:t>
                        </m:r>
                      </m:e>
                      <m:sub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nb-NO" sz="800" b="0" i="1" smtClean="0">
                        <a:latin typeface="Cambria Math" panose="02040503050406030204" pitchFamily="18" charset="0"/>
                      </a:rPr>
                      <m:t>=−5, </m:t>
                    </m:r>
                    <m:r>
                      <a:rPr lang="nb-NO" sz="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800" b="0" i="1" smtClean="0">
                        <a:latin typeface="Cambria Math" panose="02040503050406030204" pitchFamily="18" charset="0"/>
                      </a:rPr>
                      <m:t>=−15, </m:t>
                    </m:r>
                    <m:r>
                      <a:rPr lang="nb-NO" sz="800" b="0" i="1" smtClean="0">
                        <a:latin typeface="Cambria Math" panose="02040503050406030204" pitchFamily="18" charset="0"/>
                      </a:rPr>
                      <m:t>𝐻𝑌</m:t>
                    </m:r>
                    <m:r>
                      <a:rPr lang="nb-NO" sz="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b-NO" sz="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5  1</m:t>
                        </m:r>
                      </m:e>
                    </m:d>
                  </m:oMath>
                </a14:m>
                <a:r>
                  <a:rPr lang="nb-NO" sz="800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b-NO" sz="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sz="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sz="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nb-NO" sz="8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nb-NO" sz="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nb-NO" sz="8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nb-NO" sz="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5  1</m:t>
                        </m:r>
                      </m:e>
                    </m:d>
                    <m:r>
                      <a:rPr lang="nb-NO" sz="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b-NO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𝑤𝑐</m:t>
                        </m:r>
                      </m:sub>
                    </m:sSub>
                    <m:r>
                      <a:rPr lang="nb-NO" sz="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b-NO" sz="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nb-NO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b-NO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  <m:sSup>
                      <m:sSupPr>
                        <m:ctrlPr>
                          <a:rPr lang="nb-NO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sz="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nb-NO" sz="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=0.26 </m:t>
                    </m:r>
                  </m:oMath>
                </a14:m>
                <a:endParaRPr lang="nb-NO" sz="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D79E21-DBFC-9A58-D3FD-7E67A34D5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794" y="5050826"/>
                <a:ext cx="5125952" cy="754502"/>
              </a:xfrm>
              <a:prstGeom prst="rect">
                <a:avLst/>
              </a:prstGeom>
              <a:blipFill>
                <a:blip r:embed="rId9"/>
                <a:stretch>
                  <a:fillRect t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2511F40-A65F-5249-A2A1-6721864887EC}"/>
              </a:ext>
            </a:extLst>
          </p:cNvPr>
          <p:cNvSpPr txBox="1"/>
          <p:nvPr/>
        </p:nvSpPr>
        <p:spPr>
          <a:xfrm>
            <a:off x="7914724" y="190368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Single 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>
            <a:extLst>
              <a:ext uri="{FF2B5EF4-FFF2-40B4-BE49-F238E27FC236}">
                <a16:creationId xmlns:a16="http://schemas.microsoft.com/office/drawing/2014/main" id="{6EC40780-A189-C919-EF2E-91A93079A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1088" y="137560"/>
            <a:ext cx="7772400" cy="1200329"/>
          </a:xfrm>
        </p:spPr>
        <p:txBody>
          <a:bodyPr/>
          <a:lstStyle/>
          <a:p>
            <a:r>
              <a:rPr lang="en-US" altLang="en-US" dirty="0"/>
              <a:t>Toy Example. Exact local method. Combine all measurements </a:t>
            </a:r>
          </a:p>
        </p:txBody>
      </p:sp>
      <p:pic>
        <p:nvPicPr>
          <p:cNvPr id="1658883" name="Picture 3">
            <a:extLst>
              <a:ext uri="{FF2B5EF4-FFF2-40B4-BE49-F238E27FC236}">
                <a16:creationId xmlns:a16="http://schemas.microsoft.com/office/drawing/2014/main" id="{91770A6F-1158-1DBC-8BD5-6C7F4963BB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11" y="1781005"/>
            <a:ext cx="4316626" cy="849153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884" name="Picture 4">
            <a:extLst>
              <a:ext uri="{FF2B5EF4-FFF2-40B4-BE49-F238E27FC236}">
                <a16:creationId xmlns:a16="http://schemas.microsoft.com/office/drawing/2014/main" id="{7CD9A9C7-99BE-314A-D9B6-EE4F03D3807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30685"/>
            <a:ext cx="3463930" cy="236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885" name="Text Box 5">
            <a:extLst>
              <a:ext uri="{FF2B5EF4-FFF2-40B4-BE49-F238E27FC236}">
                <a16:creationId xmlns:a16="http://schemas.microsoft.com/office/drawing/2014/main" id="{DF959E2F-1FC4-AB4E-F6F6-D01F6A4B5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248400"/>
            <a:ext cx="7772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dirty="0">
                <a:solidFill>
                  <a:srgbClr val="0000FF"/>
                </a:solidFill>
                <a:latin typeface="Times New Roman" panose="02020603050405020304" pitchFamily="18" charset="0"/>
              </a:rPr>
              <a:t>Reference: </a:t>
            </a:r>
            <a:r>
              <a:rPr lang="en-US" sz="1400" dirty="0"/>
              <a:t>V. Alstad et al. , Journal of Process Control 19 (2009) 138–148</a:t>
            </a:r>
            <a:endParaRPr lang="en-US" altLang="en-US" sz="1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24B2E-5225-B7CE-9D6E-503474A08686}"/>
                  </a:ext>
                </a:extLst>
              </p:cNvPr>
              <p:cNvSpPr txBox="1"/>
              <p:nvPr/>
            </p:nvSpPr>
            <p:spPr>
              <a:xfrm>
                <a:off x="8890825" y="1834130"/>
                <a:ext cx="2310576" cy="996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𝐹𝑊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𝑛𝑦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nb-NO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𝑢𝑢</m:t>
                          </m:r>
                        </m:sub>
                        <m:sup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𝑢𝑑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b-NO" i="1" dirty="0">
                    <a:latin typeface="Cambria Math" panose="02040503050406030204" pitchFamily="18" charset="0"/>
                  </a:rPr>
                  <a:t>H = (Y Y</a:t>
                </a:r>
                <a:r>
                  <a:rPr lang="nb-NO" i="1" baseline="30000" dirty="0">
                    <a:latin typeface="Cambria Math" panose="02040503050406030204" pitchFamily="18" charset="0"/>
                  </a:rPr>
                  <a:t>T </a:t>
                </a:r>
                <a:r>
                  <a:rPr lang="nb-NO" i="1" dirty="0">
                    <a:latin typeface="Cambria Math" panose="02040503050406030204" pitchFamily="18" charset="0"/>
                  </a:rPr>
                  <a:t>)</a:t>
                </a:r>
                <a:r>
                  <a:rPr lang="nb-NO" i="1" baseline="30000" dirty="0">
                    <a:latin typeface="Cambria Math" panose="02040503050406030204" pitchFamily="18" charset="0"/>
                  </a:rPr>
                  <a:t>-1 </a:t>
                </a:r>
                <a:r>
                  <a:rPr lang="nb-NO" i="1" dirty="0">
                    <a:latin typeface="Cambria Math" panose="02040503050406030204" pitchFamily="18" charset="0"/>
                  </a:rPr>
                  <a:t> G</a:t>
                </a:r>
                <a:r>
                  <a:rPr lang="nb-NO" i="1" baseline="30000" dirty="0">
                    <a:latin typeface="Cambria Math" panose="02040503050406030204" pitchFamily="18" charset="0"/>
                  </a:rPr>
                  <a:t> y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24B2E-5225-B7CE-9D6E-503474A08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825" y="1834130"/>
                <a:ext cx="2310576" cy="996555"/>
              </a:xfrm>
              <a:prstGeom prst="rect">
                <a:avLst/>
              </a:prstGeom>
              <a:blipFill>
                <a:blip r:embed="rId7"/>
                <a:stretch>
                  <a:fillRect l="-2105" b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D79E21-DBFC-9A58-D3FD-7E67A34D5762}"/>
                  </a:ext>
                </a:extLst>
              </p:cNvPr>
              <p:cNvSpPr txBox="1"/>
              <p:nvPr/>
            </p:nvSpPr>
            <p:spPr>
              <a:xfrm>
                <a:off x="8688560" y="3043466"/>
                <a:ext cx="3179590" cy="3183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100" b="0" dirty="0"/>
                  <a:t>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nb-NO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𝑛𝑦</m:t>
                        </m:r>
                      </m:sub>
                    </m:sSub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 (4</m:t>
                    </m:r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4),  </m:t>
                    </m:r>
                    <m:sSub>
                      <m:sSubPr>
                        <m:ctrlPr>
                          <a:rPr lang="nb-NO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𝑢𝑢</m:t>
                        </m:r>
                      </m:sub>
                    </m:sSub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nb-NO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nb-NO" sz="1100" b="0" i="1" smtClean="0">
                            <a:latin typeface="Cambria Math" panose="02040503050406030204" pitchFamily="18" charset="0"/>
                          </a:rPr>
                          <m:t>𝑢𝑑</m:t>
                        </m:r>
                      </m:sub>
                    </m:sSub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=−2, </m:t>
                    </m:r>
                  </m:oMath>
                </a14:m>
                <a:endParaRPr lang="nb-NO" sz="11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0.1  20  10  1 </m:t>
                              </m:r>
                            </m:e>
                          </m:d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sz="1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nb-NO" sz="1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−0.1  0  −5  0</m:t>
                              </m:r>
                            </m:e>
                          </m:d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nb-NO" sz="1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0  20  5  1</m:t>
                              </m:r>
                            </m:e>
                          </m:d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nb-NO" sz="1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b-NO" sz="1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b-NO" sz="1000" i="1">
                                  <a:latin typeface="Cambria Math" panose="02040503050406030204" pitchFamily="18" charset="0"/>
                                </a:rPr>
                                <m:t>0   </m:t>
                              </m:r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1 0 0 0</m:t>
                              </m:r>
                            </m:e>
                            <m:e>
                              <m:r>
                                <a:rPr lang="nb-NO" sz="1000" i="1">
                                  <a:latin typeface="Cambria Math" panose="02040503050406030204" pitchFamily="18" charset="0"/>
                                </a:rPr>
                                <m:t>20  </m:t>
                              </m:r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0 1 0 0</m:t>
                              </m:r>
                            </m:e>
                            <m:e>
                              <m:r>
                                <a:rPr lang="nb-NO" sz="1000" i="1">
                                  <a:latin typeface="Cambria Math" panose="02040503050406030204" pitchFamily="18" charset="0"/>
                                </a:rPr>
                                <m:t>5  </m:t>
                              </m:r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0 0 1 0</m:t>
                              </m:r>
                            </m:e>
                            <m:e>
                              <m:r>
                                <a:rPr lang="nb-NO" sz="1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  0 0 0 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nb-NO" sz="1000" i="1" dirty="0">
                  <a:latin typeface="Cambria Math" panose="02040503050406030204" pitchFamily="18" charset="0"/>
                </a:endParaRPr>
              </a:p>
              <a:p>
                <a:r>
                  <a:rPr lang="nb-NO" sz="1400" i="1" dirty="0">
                    <a:latin typeface="Cambria Math" panose="02040503050406030204" pitchFamily="18" charset="0"/>
                  </a:rPr>
                  <a:t> (Y Y</a:t>
                </a:r>
                <a:r>
                  <a:rPr lang="nb-NO" sz="1400" i="1" baseline="30000" dirty="0">
                    <a:latin typeface="Cambria Math" panose="02040503050406030204" pitchFamily="18" charset="0"/>
                  </a:rPr>
                  <a:t>T </a:t>
                </a:r>
                <a:r>
                  <a:rPr lang="nb-NO" sz="1400" i="1" dirty="0">
                    <a:latin typeface="Cambria Math" panose="02040503050406030204" pitchFamily="18" charset="0"/>
                  </a:rPr>
                  <a:t>)</a:t>
                </a:r>
                <a:r>
                  <a:rPr lang="nb-NO" sz="1400" i="1" baseline="30000" dirty="0">
                    <a:latin typeface="Cambria Math" panose="02040503050406030204" pitchFamily="18" charset="0"/>
                  </a:rPr>
                  <a:t>-1 = </a:t>
                </a:r>
              </a:p>
              <a:p>
                <a:endParaRPr lang="nb-NO" sz="1400" i="1" baseline="30000" dirty="0">
                  <a:latin typeface="Cambria Math" panose="02040503050406030204" pitchFamily="18" charset="0"/>
                </a:endParaRPr>
              </a:p>
              <a:p>
                <a:r>
                  <a:rPr lang="nb-NO" sz="1400" i="1" baseline="30000" dirty="0">
                    <a:latin typeface="Cambria Math" panose="02040503050406030204" pitchFamily="18" charset="0"/>
                  </a:rPr>
                  <a:t>        1.0000         0         0         0</a:t>
                </a:r>
              </a:p>
              <a:p>
                <a:r>
                  <a:rPr lang="nb-NO" sz="1400" i="1" baseline="30000" dirty="0">
                    <a:latin typeface="Cambria Math" panose="02040503050406030204" pitchFamily="18" charset="0"/>
                  </a:rPr>
                  <a:t>         0    0.0632   -0.2342   -0.0468</a:t>
                </a:r>
              </a:p>
              <a:p>
                <a:r>
                  <a:rPr lang="nb-NO" sz="1400" i="1" baseline="30000" dirty="0">
                    <a:latin typeface="Cambria Math" panose="02040503050406030204" pitchFamily="18" charset="0"/>
                  </a:rPr>
                  <a:t>         0   -0.2342    0.9415   -0.0117</a:t>
                </a:r>
              </a:p>
              <a:p>
                <a:r>
                  <a:rPr lang="nb-NO" sz="1400" i="1" baseline="30000" dirty="0">
                    <a:latin typeface="Cambria Math" panose="02040503050406030204" pitchFamily="18" charset="0"/>
                  </a:rPr>
                  <a:t>         0   -0.0468   -0.0117    0.9977</a:t>
                </a:r>
                <a:endParaRPr lang="nb-NO" sz="1400" b="0" i="1" baseline="30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nb-NO" sz="1400" b="0" i="1" dirty="0">
                  <a:latin typeface="Cambria Math" panose="02040503050406030204" pitchFamily="18" charset="0"/>
                </a:endParaRPr>
              </a:p>
              <a:p>
                <a:r>
                  <a:rPr lang="nb-NO" sz="900" i="1" dirty="0">
                    <a:latin typeface="Cambria Math" panose="02040503050406030204" pitchFamily="18" charset="0"/>
                  </a:rPr>
                  <a:t> H = (Y Y</a:t>
                </a:r>
                <a:r>
                  <a:rPr lang="nb-NO" sz="900" i="1" baseline="30000" dirty="0">
                    <a:latin typeface="Cambria Math" panose="02040503050406030204" pitchFamily="18" charset="0"/>
                  </a:rPr>
                  <a:t>T </a:t>
                </a:r>
                <a:r>
                  <a:rPr lang="nb-NO" sz="900" i="1" dirty="0">
                    <a:latin typeface="Cambria Math" panose="02040503050406030204" pitchFamily="18" charset="0"/>
                  </a:rPr>
                  <a:t>)</a:t>
                </a:r>
                <a:r>
                  <a:rPr lang="nb-NO" sz="900" i="1" baseline="30000" dirty="0">
                    <a:latin typeface="Cambria Math" panose="02040503050406030204" pitchFamily="18" charset="0"/>
                  </a:rPr>
                  <a:t>-1 </a:t>
                </a:r>
                <a:r>
                  <a:rPr lang="nb-NO" sz="900" i="1" dirty="0">
                    <a:latin typeface="Cambria Math" panose="02040503050406030204" pitchFamily="18" charset="0"/>
                  </a:rPr>
                  <a:t> G</a:t>
                </a:r>
                <a:r>
                  <a:rPr lang="nb-NO" sz="900" i="1" baseline="30000" dirty="0">
                    <a:latin typeface="Cambria Math" panose="02040503050406030204" pitchFamily="18" charset="0"/>
                  </a:rPr>
                  <a:t> y </a:t>
                </a:r>
                <a:r>
                  <a:rPr lang="nb-NO" sz="900" i="1" baseline="-25000" dirty="0">
                    <a:latin typeface="Cambria Math" panose="02040503050406030204" pitchFamily="18" charset="0"/>
                  </a:rPr>
                  <a:t> </a:t>
                </a:r>
                <a:r>
                  <a:rPr lang="nb-NO" sz="900" i="1" dirty="0">
                    <a:latin typeface="Cambria Math" panose="02040503050406030204" pitchFamily="18" charset="0"/>
                  </a:rPr>
                  <a:t> = </a:t>
                </a:r>
                <a:r>
                  <a:rPr lang="nb-NO" sz="900" i="1" baseline="30000" dirty="0">
                    <a:latin typeface="Cambria Math" panose="02040503050406030204" pitchFamily="18" charset="0"/>
                  </a:rPr>
                  <a:t> </a:t>
                </a:r>
                <a:r>
                  <a:rPr lang="nb-NO" sz="900" i="1" dirty="0">
                    <a:latin typeface="Cambria Math" panose="02040503050406030204" pitchFamily="18" charset="0"/>
                  </a:rPr>
                  <a:t> [0.1000   -1.1241    4.7190   -0.0562]</a:t>
                </a:r>
              </a:p>
              <a:p>
                <a:endParaRPr lang="nb-NO" sz="1400" i="1" dirty="0">
                  <a:latin typeface="Cambria Math" panose="02040503050406030204" pitchFamily="18" charset="0"/>
                </a:endParaRPr>
              </a:p>
              <a:p>
                <a:r>
                  <a:rPr lang="nb-NO" sz="1400" i="1" baseline="30000" dirty="0" err="1">
                    <a:latin typeface="Cambria Math" panose="02040503050406030204" pitchFamily="18" charset="0"/>
                  </a:rPr>
                  <a:t>Normalized</a:t>
                </a:r>
                <a:r>
                  <a:rPr lang="nb-NO" sz="1400" i="1" baseline="30000" dirty="0">
                    <a:latin typeface="Cambria Math" panose="02040503050406030204" pitchFamily="18" charset="0"/>
                  </a:rPr>
                  <a:t> to have 2-norm = 1.</a:t>
                </a:r>
              </a:p>
              <a:p>
                <a:endParaRPr lang="nb-NO" i="1" baseline="30000" dirty="0">
                  <a:latin typeface="Cambria Math" panose="02040503050406030204" pitchFamily="18" charset="0"/>
                </a:endParaRPr>
              </a:p>
              <a:p>
                <a:r>
                  <a:rPr lang="pt-BR" i="1" baseline="30000" dirty="0">
                    <a:latin typeface="Cambria Math" panose="02040503050406030204" pitchFamily="18" charset="0"/>
                  </a:rPr>
                  <a:t>H =   [ 0.0206   -0.2317    0.9725   -0.0116]</a:t>
                </a:r>
                <a:endParaRPr lang="nb-NO" i="1" baseline="30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D79E21-DBFC-9A58-D3FD-7E67A34D5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560" y="3043466"/>
                <a:ext cx="3179590" cy="3183179"/>
              </a:xfrm>
              <a:prstGeom prst="rect">
                <a:avLst/>
              </a:prstGeom>
              <a:blipFill>
                <a:blip r:embed="rId8"/>
                <a:stretch>
                  <a:fillRect t="-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5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>
            <a:extLst>
              <a:ext uri="{FF2B5EF4-FFF2-40B4-BE49-F238E27FC236}">
                <a16:creationId xmlns:a16="http://schemas.microsoft.com/office/drawing/2014/main" id="{DCAD754F-A313-234C-0068-7FC9AC6D4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539750"/>
            <a:ext cx="9607550" cy="1200329"/>
          </a:xfrm>
        </p:spPr>
        <p:txBody>
          <a:bodyPr/>
          <a:lstStyle/>
          <a:p>
            <a:r>
              <a:rPr lang="en-US" altLang="en-US" dirty="0"/>
              <a:t>Toy Example: Nullspace method (not unique)</a:t>
            </a:r>
          </a:p>
        </p:txBody>
      </p:sp>
      <p:pic>
        <p:nvPicPr>
          <p:cNvPr id="1665027" name="Picture 3">
            <a:extLst>
              <a:ext uri="{FF2B5EF4-FFF2-40B4-BE49-F238E27FC236}">
                <a16:creationId xmlns:a16="http://schemas.microsoft.com/office/drawing/2014/main" id="{7D67289C-5B5F-0D74-A993-DBCF92D43C0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0" y="-5427663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5028" name="Picture 4">
            <a:extLst>
              <a:ext uri="{FF2B5EF4-FFF2-40B4-BE49-F238E27FC236}">
                <a16:creationId xmlns:a16="http://schemas.microsoft.com/office/drawing/2014/main" id="{79ACF54B-5F5F-7DE5-5F94-70AD7819B8F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6" y="2073275"/>
            <a:ext cx="75279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>
            <a:extLst>
              <a:ext uri="{FF2B5EF4-FFF2-40B4-BE49-F238E27FC236}">
                <a16:creationId xmlns:a16="http://schemas.microsoft.com/office/drawing/2014/main" id="{9CBD23D4-BD3F-77F9-CE4E-7FE9834BA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2837" y="274639"/>
            <a:ext cx="9876539" cy="1200329"/>
          </a:xfrm>
        </p:spPr>
        <p:txBody>
          <a:bodyPr/>
          <a:lstStyle/>
          <a:p>
            <a:r>
              <a:rPr lang="en-US" altLang="en-US" dirty="0"/>
              <a:t>Toy Example. Nullspace method with 2 measurements</a:t>
            </a:r>
          </a:p>
        </p:txBody>
      </p:sp>
      <p:pic>
        <p:nvPicPr>
          <p:cNvPr id="1667075" name="Picture 3">
            <a:extLst>
              <a:ext uri="{FF2B5EF4-FFF2-40B4-BE49-F238E27FC236}">
                <a16:creationId xmlns:a16="http://schemas.microsoft.com/office/drawing/2014/main" id="{EBEC3094-29C6-6F0E-68F9-E59B5D98C23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0" y="-5427663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7076" name="Picture 4">
            <a:extLst>
              <a:ext uri="{FF2B5EF4-FFF2-40B4-BE49-F238E27FC236}">
                <a16:creationId xmlns:a16="http://schemas.microsoft.com/office/drawing/2014/main" id="{A71D5832-D202-39DD-F777-FC37846F813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628776"/>
            <a:ext cx="4205287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5E57-7EB1-4BC4-845F-1C8CB1AA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37" y="274639"/>
            <a:ext cx="10485893" cy="1200329"/>
          </a:xfrm>
        </p:spPr>
        <p:txBody>
          <a:bodyPr/>
          <a:lstStyle/>
          <a:p>
            <a:r>
              <a:rPr lang="en-US" dirty="0"/>
              <a:t>Conclusion: GOOD “SELF-OPTIMIZING” CV =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807A1-2B85-4744-8933-95002AB22F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endParaRPr lang="en-US" sz="18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Optimal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is constant (independent of </a:t>
                </a:r>
                <a:r>
                  <a:rPr lang="en-US" sz="1800" dirty="0">
                    <a:solidFill>
                      <a:srgbClr val="FF0000"/>
                    </a:solidFill>
                  </a:rPr>
                  <a:t>disturbance</a:t>
                </a:r>
                <a:r>
                  <a:rPr lang="en-US" sz="1800" dirty="0"/>
                  <a:t> d):</a:t>
                </a:r>
              </a:p>
              <a:p>
                <a:pPr marL="400050" lvl="1" indent="0">
                  <a:buNone/>
                </a:pPr>
                <a:r>
                  <a:rPr lang="en-US" sz="1800" dirty="0">
                    <a:sym typeface="Wingdings" panose="05000000000000000000" pitchFamily="2" charset="2"/>
                  </a:rPr>
                  <a:t> Want small optimal sensitivity: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sub>
                    </m:sSub>
                    <m:r>
                      <a:rPr lang="nb-NO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nb-NO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  <m:sSub>
                          <m:sSubPr>
                            <m:ctrlPr>
                              <a:rPr lang="nb-NO" sz="18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𝑜𝑝𝑡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a:rPr lang="nb-NO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den>
                    </m:f>
                    <m:r>
                      <a:rPr lang="nb-NO" sz="18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HF</m:t>
                    </m:r>
                  </m:oMath>
                </a14:m>
                <a:endParaRPr lang="en-US" sz="18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18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>
                    <a:solidFill>
                      <a:srgbClr val="FF0000"/>
                    </a:solidFill>
                  </a:rPr>
                  <a:t>c</a:t>
                </a:r>
                <a:r>
                  <a:rPr lang="en-US" sz="1800" dirty="0"/>
                  <a:t> is “sensitive” to </a:t>
                </a:r>
                <a:r>
                  <a:rPr lang="en-US" sz="1800" dirty="0">
                    <a:solidFill>
                      <a:srgbClr val="FF0000"/>
                    </a:solidFill>
                  </a:rPr>
                  <a:t>input u</a:t>
                </a:r>
                <a:r>
                  <a:rPr lang="en-US" sz="1800" dirty="0"/>
                  <a:t> (MV) (to reduce effect of measurement noise)</a:t>
                </a:r>
              </a:p>
              <a:p>
                <a:pPr marL="400050" lvl="1" indent="0">
                  <a:buNone/>
                </a:pPr>
                <a:r>
                  <a:rPr lang="en-US" sz="1800" dirty="0">
                    <a:sym typeface="Wingdings" panose="05000000000000000000" pitchFamily="2" charset="2"/>
                  </a:rPr>
                  <a:t> Want large gain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𝐺</m:t>
                    </m:r>
                    <m:r>
                      <a:rPr lang="nb-NO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nb-NO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𝐻𝐺</m:t>
                    </m:r>
                    <m:r>
                      <a:rPr lang="nb-NO" sz="1800" b="0" i="1" baseline="3000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nb-NO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 </m:t>
                    </m:r>
                    <m:f>
                      <m:fPr>
                        <m:ctrlPr>
                          <a:rPr lang="nb-NO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a:rPr lang="nb-NO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a:rPr lang="nb-NO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den>
                    </m:f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		(Equivalently: Optimum should be flat!)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807A1-2B85-4744-8933-95002AB22F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C6255E7-CFBD-417F-ACC6-AA367D50BFE0}"/>
              </a:ext>
            </a:extLst>
          </p:cNvPr>
          <p:cNvGrpSpPr/>
          <p:nvPr/>
        </p:nvGrpSpPr>
        <p:grpSpPr>
          <a:xfrm>
            <a:off x="4859045" y="4278953"/>
            <a:ext cx="3126570" cy="1921820"/>
            <a:chOff x="3335045" y="4278953"/>
            <a:chExt cx="3126570" cy="1921820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55758D20-7D8B-4AE9-90BD-C22DC32150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08"/>
            <a:stretch/>
          </p:blipFill>
          <p:spPr bwMode="auto">
            <a:xfrm>
              <a:off x="3335045" y="4797423"/>
              <a:ext cx="3126570" cy="140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F6921F05-B3FB-410D-8232-1E1F63674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1958" y="4278953"/>
              <a:ext cx="935592" cy="518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BAD</a:t>
              </a:r>
              <a:endParaRPr lang="en-GB" altLang="nb-NO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2ED1752C-EC89-4397-BE38-BF004C4DB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6157" y="4278953"/>
              <a:ext cx="974069" cy="518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Good</a:t>
              </a:r>
              <a:endParaRPr lang="en-GB" altLang="nb-NO" sz="24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70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DF240592-6D83-4ECC-BAF7-53CBE13FC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0320" y="274638"/>
            <a:ext cx="8107680" cy="523220"/>
          </a:xfrm>
        </p:spPr>
        <p:txBody>
          <a:bodyPr/>
          <a:lstStyle/>
          <a:p>
            <a:r>
              <a:rPr lang="en-GB" altLang="nb-NO" sz="2800" u="sng" dirty="0"/>
              <a:t>Step S3</a:t>
            </a:r>
            <a:r>
              <a:rPr lang="en-GB" altLang="nb-NO" sz="2800" dirty="0"/>
              <a:t>: Implementation of optimal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0961A92A-13B8-464B-A1B6-875A780E8A2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altLang="nb-NO" dirty="0"/>
              </a:p>
              <a:p>
                <a:r>
                  <a:rPr lang="en-GB" altLang="nb-NO" dirty="0"/>
                  <a:t>Optimal operation for given d</a:t>
                </a:r>
                <a:r>
                  <a:rPr lang="en-GB" altLang="nb-NO" baseline="30000" dirty="0"/>
                  <a:t>*</a:t>
                </a:r>
                <a:r>
                  <a:rPr lang="en-GB" altLang="nb-NO" dirty="0"/>
                  <a:t>:</a:t>
                </a:r>
              </a:p>
              <a:p>
                <a:pPr marL="0" indent="0">
                  <a:buNone/>
                </a:pPr>
                <a:endParaRPr lang="en-GB" altLang="nb-NO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alt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b-NO" alt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b-NO" altLang="nb-NO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r>
                            <a:rPr lang="nb-NO" altLang="nb-NO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nb-NO" alt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altLang="nb-NO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altLang="nb-NO" dirty="0"/>
              </a:p>
              <a:p>
                <a:pPr lvl="1">
                  <a:buFontTx/>
                  <a:buNone/>
                </a:pPr>
                <a:r>
                  <a:rPr lang="en-GB" altLang="nb-NO" dirty="0"/>
                  <a:t>subject to:</a:t>
                </a:r>
              </a:p>
              <a:p>
                <a:pPr lvl="1">
                  <a:buFontTx/>
                  <a:buNone/>
                </a:pPr>
                <a:r>
                  <a:rPr lang="en-GB" altLang="nb-NO" dirty="0"/>
                  <a:t>Model equations: 			</a:t>
                </a:r>
                <a14:m>
                  <m:oMath xmlns:m="http://schemas.openxmlformats.org/officeDocument/2006/math"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alt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altLang="nb-NO" dirty="0"/>
              </a:p>
              <a:p>
                <a:pPr lvl="1">
                  <a:buFontTx/>
                  <a:buNone/>
                </a:pPr>
                <a:r>
                  <a:rPr lang="en-GB" altLang="nb-NO" dirty="0"/>
                  <a:t>Operational constraints: 	</a:t>
                </a:r>
                <a14:m>
                  <m:oMath xmlns:m="http://schemas.openxmlformats.org/officeDocument/2006/math"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nb-NO" alt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GB" altLang="nb-NO" dirty="0"/>
              </a:p>
              <a:p>
                <a:endParaRPr lang="en-GB" altLang="nb-NO" dirty="0"/>
              </a:p>
            </p:txBody>
          </p:sp>
        </mc:Choice>
        <mc:Fallback xmlns="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0961A92A-13B8-464B-A1B6-875A780E8A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Text Box 4">
                <a:extLst>
                  <a:ext uri="{FF2B5EF4-FFF2-40B4-BE49-F238E27FC236}">
                    <a16:creationId xmlns:a16="http://schemas.microsoft.com/office/drawing/2014/main" id="{AB7A549B-6898-4BF2-9CF6-E157B317B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82545" y="2872566"/>
                <a:ext cx="1814599" cy="556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04800" indent="-3048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nb-NO" sz="2800" dirty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b-NO" altLang="nb-NO" sz="2800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nb-NO" altLang="nb-NO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altLang="nb-NO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altLang="nb-NO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nb-NO" sz="2800" baseline="-25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461" name="Text Box 4">
                <a:extLst>
                  <a:ext uri="{FF2B5EF4-FFF2-40B4-BE49-F238E27FC236}">
                    <a16:creationId xmlns:a16="http://schemas.microsoft.com/office/drawing/2014/main" id="{AB7A549B-6898-4BF2-9CF6-E157B317B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82545" y="2872566"/>
                <a:ext cx="1814599" cy="556434"/>
              </a:xfrm>
              <a:prstGeom prst="rect">
                <a:avLst/>
              </a:prstGeom>
              <a:blipFill>
                <a:blip r:embed="rId4"/>
                <a:stretch>
                  <a:fillRect l="-7047" t="-10870" b="-228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2" name="AutoShape 5">
            <a:extLst>
              <a:ext uri="{FF2B5EF4-FFF2-40B4-BE49-F238E27FC236}">
                <a16:creationId xmlns:a16="http://schemas.microsoft.com/office/drawing/2014/main" id="{BF1BF5C0-25B1-4545-B5DF-9AB3F673351B}"/>
              </a:ext>
            </a:extLst>
          </p:cNvPr>
          <p:cNvSpPr>
            <a:spLocks/>
          </p:cNvSpPr>
          <p:nvPr/>
        </p:nvSpPr>
        <p:spPr bwMode="auto">
          <a:xfrm>
            <a:off x="8276432" y="2297132"/>
            <a:ext cx="360362" cy="1701006"/>
          </a:xfrm>
          <a:prstGeom prst="rightBrace">
            <a:avLst>
              <a:gd name="adj1" fmla="val 49963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04800" indent="-3048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nb-NO" sz="3600">
              <a:solidFill>
                <a:srgbClr val="0080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3" name="Text Box 6">
                <a:extLst>
                  <a:ext uri="{FF2B5EF4-FFF2-40B4-BE49-F238E27FC236}">
                    <a16:creationId xmlns:a16="http://schemas.microsoft.com/office/drawing/2014/main" id="{182DB6A1-2F6F-4D51-86CF-592EC3F5B2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4827" y="4581525"/>
                <a:ext cx="7763407" cy="423770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04800" indent="-3048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GB" altLang="nb-NO" i="1" dirty="0"/>
                  <a:t>Problem:</a:t>
                </a:r>
                <a:r>
                  <a:rPr lang="en-GB" altLang="nb-NO" dirty="0"/>
                  <a:t> </a:t>
                </a:r>
                <a:r>
                  <a:rPr lang="en-GB" altLang="nb-NO" dirty="0" err="1"/>
                  <a:t>Usally</a:t>
                </a:r>
                <a:r>
                  <a:rPr lang="en-GB" altLang="nb-NO" dirty="0"/>
                  <a:t> cannot keep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nb-NO" altLang="nb-NO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GB" altLang="nb-NO" dirty="0"/>
                  <a:t> constant because disturbances d change</a:t>
                </a:r>
                <a:endParaRPr lang="en-US" altLang="nb-NO" sz="2400" dirty="0"/>
              </a:p>
            </p:txBody>
          </p:sp>
        </mc:Choice>
        <mc:Fallback xmlns="">
          <p:sp>
            <p:nvSpPr>
              <p:cNvPr id="19463" name="Text Box 6">
                <a:extLst>
                  <a:ext uri="{FF2B5EF4-FFF2-40B4-BE49-F238E27FC236}">
                    <a16:creationId xmlns:a16="http://schemas.microsoft.com/office/drawing/2014/main" id="{182DB6A1-2F6F-4D51-86CF-592EC3F5B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4827" y="4581525"/>
                <a:ext cx="7763407" cy="423770"/>
              </a:xfrm>
              <a:prstGeom prst="rect">
                <a:avLst/>
              </a:prstGeom>
              <a:blipFill>
                <a:blip r:embed="rId5"/>
                <a:stretch>
                  <a:fillRect l="-784" t="-7042" r="-784" b="-18310"/>
                </a:stretch>
              </a:blip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4" name="Text Box 7">
            <a:extLst>
              <a:ext uri="{FF2B5EF4-FFF2-40B4-BE49-F238E27FC236}">
                <a16:creationId xmlns:a16="http://schemas.microsoft.com/office/drawing/2014/main" id="{549B511B-9879-4B4F-A70B-33157FCA1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769" y="5522821"/>
            <a:ext cx="7375525" cy="1044575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04800" indent="-3048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nb-NO" sz="2800"/>
              <a:t>How should we adjust the degrees of freedom</a:t>
            </a:r>
            <a:r>
              <a:rPr lang="en-US" altLang="nb-NO" sz="2800">
                <a:solidFill>
                  <a:srgbClr val="FF0000"/>
                </a:solidFill>
              </a:rPr>
              <a:t> </a:t>
            </a:r>
            <a:r>
              <a:rPr lang="en-US" altLang="nb-NO" sz="2800">
                <a:solidFill>
                  <a:schemeClr val="accent2"/>
                </a:solidFill>
              </a:rPr>
              <a:t>(u)?</a:t>
            </a:r>
          </a:p>
          <a:p>
            <a:pPr eaLnBrk="1" hangingPunct="1">
              <a:buFontTx/>
              <a:buNone/>
            </a:pPr>
            <a:r>
              <a:rPr lang="en-US" altLang="nb-NO" sz="2800">
                <a:solidFill>
                  <a:srgbClr val="FF0000"/>
                </a:solidFill>
              </a:rPr>
              <a:t>What should we control?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54DA-FA35-4117-B1D2-1AD92B49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646331"/>
          </a:xfrm>
        </p:spPr>
        <p:txBody>
          <a:bodyPr/>
          <a:lstStyle/>
          <a:p>
            <a:r>
              <a:rPr lang="en-US" altLang="nb-NO" kern="0" dirty="0"/>
              <a:t>“Optimizing Control”</a:t>
            </a:r>
            <a:endParaRPr lang="en-US" dirty="0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0EB70627-1E34-4BD2-868F-9F14C82879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nb-NO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FB2CB44B-C0DC-42AA-80B6-F92758476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6" y="1738313"/>
            <a:ext cx="5243513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6">
            <a:extLst>
              <a:ext uri="{FF2B5EF4-FFF2-40B4-BE49-F238E27FC236}">
                <a16:creationId xmlns:a16="http://schemas.microsoft.com/office/drawing/2014/main" id="{04E85A92-C8A6-4FDF-9C01-365CF6A1B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339716"/>
            <a:ext cx="3910012" cy="447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6BE903A8-9C3B-4DD4-B25E-C7179730E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701" y="1701800"/>
            <a:ext cx="1674813" cy="3360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21510" name="TextBox 3">
            <a:extLst>
              <a:ext uri="{FF2B5EF4-FFF2-40B4-BE49-F238E27FC236}">
                <a16:creationId xmlns:a16="http://schemas.microsoft.com/office/drawing/2014/main" id="{A0EF77DB-0ED5-4172-A281-6B5583F7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486886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21512" name="Rectangle 7">
            <a:extLst>
              <a:ext uri="{FF2B5EF4-FFF2-40B4-BE49-F238E27FC236}">
                <a16:creationId xmlns:a16="http://schemas.microsoft.com/office/drawing/2014/main" id="{1FEE0516-9F59-4367-8E42-BF556F051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6" y="1693863"/>
            <a:ext cx="2092325" cy="3816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42B1E-F3CC-4BFF-BE47-4EE32378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646331"/>
          </a:xfrm>
        </p:spPr>
        <p:txBody>
          <a:bodyPr/>
          <a:lstStyle/>
          <a:p>
            <a:r>
              <a:rPr lang="en-US" altLang="nb-NO" kern="0" dirty="0"/>
              <a:t>“Self-Optimizing Control”</a:t>
            </a:r>
            <a:endParaRPr lang="en-US" dirty="0"/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CC759FDB-122C-4C01-816B-5CB2625980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nb-NO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  <a:p>
            <a:pPr>
              <a:lnSpc>
                <a:spcPct val="90000"/>
              </a:lnSpc>
            </a:pPr>
            <a:endParaRPr lang="en-US" altLang="nb-NO" b="1"/>
          </a:p>
        </p:txBody>
      </p:sp>
      <p:grpSp>
        <p:nvGrpSpPr>
          <p:cNvPr id="23555" name="Group 4">
            <a:extLst>
              <a:ext uri="{FF2B5EF4-FFF2-40B4-BE49-F238E27FC236}">
                <a16:creationId xmlns:a16="http://schemas.microsoft.com/office/drawing/2014/main" id="{25181787-8086-4988-9A9A-6CD6AA378FEB}"/>
              </a:ext>
            </a:extLst>
          </p:cNvPr>
          <p:cNvGrpSpPr>
            <a:grpSpLocks/>
          </p:cNvGrpSpPr>
          <p:nvPr/>
        </p:nvGrpSpPr>
        <p:grpSpPr bwMode="auto">
          <a:xfrm>
            <a:off x="2562438" y="1701800"/>
            <a:ext cx="6125951" cy="4060250"/>
            <a:chOff x="429" y="768"/>
            <a:chExt cx="4738" cy="3480"/>
          </a:xfrm>
        </p:grpSpPr>
        <p:pic>
          <p:nvPicPr>
            <p:cNvPr id="23561" name="Picture 5">
              <a:extLst>
                <a:ext uri="{FF2B5EF4-FFF2-40B4-BE49-F238E27FC236}">
                  <a16:creationId xmlns:a16="http://schemas.microsoft.com/office/drawing/2014/main" id="{4081E2D7-FD1E-441B-84C2-D9B0304D5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799"/>
              <a:ext cx="4056" cy="3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2" name="Rectangle 6">
              <a:extLst>
                <a:ext uri="{FF2B5EF4-FFF2-40B4-BE49-F238E27FC236}">
                  <a16:creationId xmlns:a16="http://schemas.microsoft.com/office/drawing/2014/main" id="{47ADC066-FA5C-4C53-9505-C97982B5A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864"/>
              <a:ext cx="302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anose="020B0604020202020204" pitchFamily="34" charset="0"/>
              </a:endParaRPr>
            </a:p>
          </p:txBody>
        </p:sp>
        <p:sp>
          <p:nvSpPr>
            <p:cNvPr id="23563" name="Rectangle 7">
              <a:extLst>
                <a:ext uri="{FF2B5EF4-FFF2-40B4-BE49-F238E27FC236}">
                  <a16:creationId xmlns:a16="http://schemas.microsoft.com/office/drawing/2014/main" id="{42913614-E1AD-4C3D-B9B9-79236634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768"/>
              <a:ext cx="1296" cy="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anose="020B0604020202020204" pitchFamily="34" charset="0"/>
              </a:endParaRPr>
            </a:p>
          </p:txBody>
        </p:sp>
        <p:sp>
          <p:nvSpPr>
            <p:cNvPr id="23564" name="Text Box 8">
              <a:extLst>
                <a:ext uri="{FF2B5EF4-FFF2-40B4-BE49-F238E27FC236}">
                  <a16:creationId xmlns:a16="http://schemas.microsoft.com/office/drawing/2014/main" id="{F47A80DC-8020-4CE2-9316-84F608140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" y="2524"/>
              <a:ext cx="1886" cy="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600" dirty="0">
                  <a:solidFill>
                    <a:srgbClr val="FF0000"/>
                  </a:solidFill>
                  <a:latin typeface="+mj-lt"/>
                </a:rPr>
                <a:t>What should we control?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600" dirty="0">
                  <a:solidFill>
                    <a:srgbClr val="FF0000"/>
                  </a:solidFill>
                  <a:latin typeface="+mj-lt"/>
                </a:rPr>
                <a:t>(What is c? What is H?)</a:t>
              </a:r>
              <a:endParaRPr lang="en-US" altLang="nb-NO" sz="1600" dirty="0">
                <a:latin typeface="+mj-lt"/>
              </a:endParaRPr>
            </a:p>
          </p:txBody>
        </p:sp>
        <p:sp>
          <p:nvSpPr>
            <p:cNvPr id="23565" name="Line 9">
              <a:extLst>
                <a:ext uri="{FF2B5EF4-FFF2-40B4-BE49-F238E27FC236}">
                  <a16:creationId xmlns:a16="http://schemas.microsoft.com/office/drawing/2014/main" id="{42B3D3E7-75C2-4DE0-8438-160849DA2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776"/>
              <a:ext cx="336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Line 10">
              <a:extLst>
                <a:ext uri="{FF2B5EF4-FFF2-40B4-BE49-F238E27FC236}">
                  <a16:creationId xmlns:a16="http://schemas.microsoft.com/office/drawing/2014/main" id="{3A411465-DB5E-4986-A7E2-744E2452C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7" y="799"/>
              <a:ext cx="1089" cy="3175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3567" name="Line 11">
              <a:extLst>
                <a:ext uri="{FF2B5EF4-FFF2-40B4-BE49-F238E27FC236}">
                  <a16:creationId xmlns:a16="http://schemas.microsoft.com/office/drawing/2014/main" id="{423315DB-6C5C-4C10-98C1-252FEF6BC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845"/>
              <a:ext cx="1043" cy="3129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Rectangle 2">
                <a:extLst>
                  <a:ext uri="{FF2B5EF4-FFF2-40B4-BE49-F238E27FC236}">
                    <a16:creationId xmlns:a16="http://schemas.microsoft.com/office/drawing/2014/main" id="{E01991B0-8481-44E3-99A8-67876AEDC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776" y="3797301"/>
                <a:ext cx="576263" cy="57626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altLang="nb-NO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altLang="nb-NO" sz="28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nb-NO" altLang="nb-NO" sz="2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556" name="Rectangle 2">
                <a:extLst>
                  <a:ext uri="{FF2B5EF4-FFF2-40B4-BE49-F238E27FC236}">
                    <a16:creationId xmlns:a16="http://schemas.microsoft.com/office/drawing/2014/main" id="{E01991B0-8481-44E3-99A8-67876AEDC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7776" y="3797301"/>
                <a:ext cx="576263" cy="576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algn="ctr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7" name="TextBox 3">
            <a:extLst>
              <a:ext uri="{FF2B5EF4-FFF2-40B4-BE49-F238E27FC236}">
                <a16:creationId xmlns:a16="http://schemas.microsoft.com/office/drawing/2014/main" id="{DEF2E30A-5079-48DF-89A8-867D38777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486886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TextBox 4">
                <a:extLst>
                  <a:ext uri="{FF2B5EF4-FFF2-40B4-BE49-F238E27FC236}">
                    <a16:creationId xmlns:a16="http://schemas.microsoft.com/office/drawing/2014/main" id="{7D467E6C-CC21-48B0-BDAC-2FE7481025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8597" y="5562287"/>
                <a:ext cx="6420219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nb-NO" altLang="nb-NO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alt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altLang="nb-NO" sz="1800" i="1">
                        <a:latin typeface="Cambria Math" panose="02040503050406030204" pitchFamily="18" charset="0"/>
                      </a:rPr>
                      <m:t>𝐻𝑦</m:t>
                    </m:r>
                  </m:oMath>
                </a14:m>
                <a:r>
                  <a:rPr lang="nb-NO" altLang="nb-NO" sz="1800" dirty="0">
                    <a:latin typeface="Arial" panose="020B0604020202020204" pitchFamily="34" charset="0"/>
                  </a:rPr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nb-NO" altLang="nb-NO" sz="1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b-NO" altLang="nb-NO" sz="1800" dirty="0">
                    <a:latin typeface="Arial" panose="020B0604020202020204" pitchFamily="34" charset="0"/>
                  </a:rPr>
                  <a:t>: </a:t>
                </a:r>
                <a:r>
                  <a:rPr lang="nb-NO" altLang="nb-NO" sz="1800" dirty="0" err="1">
                    <a:latin typeface="Arial" panose="020B0604020202020204" pitchFamily="34" charset="0"/>
                  </a:rPr>
                  <a:t>Nonsquare</a:t>
                </a:r>
                <a:r>
                  <a:rPr lang="nb-NO" altLang="nb-NO" sz="1800" dirty="0">
                    <a:latin typeface="Arial" panose="020B0604020202020204" pitchFamily="34" charset="0"/>
                  </a:rPr>
                  <a:t> </a:t>
                </a:r>
                <a:r>
                  <a:rPr lang="nb-NO" altLang="nb-NO" sz="1800" dirty="0" err="1">
                    <a:latin typeface="Arial" panose="020B0604020202020204" pitchFamily="34" charset="0"/>
                  </a:rPr>
                  <a:t>matrix</a:t>
                </a:r>
                <a:endParaRPr lang="nb-NO" altLang="nb-NO" sz="1800" dirty="0">
                  <a:latin typeface="Arial" panose="020B0604020202020204" pitchFamily="34" charset="0"/>
                </a:endParaRPr>
              </a:p>
              <a:p>
                <a:pPr lvl="1" eaLnBrk="1" hangingPunct="1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nb-NO" altLang="nb-NO" sz="1400" dirty="0" err="1">
                    <a:latin typeface="Arial" panose="020B0604020202020204" pitchFamily="34" charset="0"/>
                  </a:rPr>
                  <a:t>Usually</a:t>
                </a:r>
                <a:r>
                  <a:rPr lang="nb-NO" altLang="nb-NO" sz="1400" dirty="0">
                    <a:latin typeface="Arial" panose="020B0604020202020204" pitchFamily="34" charset="0"/>
                  </a:rPr>
                  <a:t> </a:t>
                </a:r>
                <a:r>
                  <a:rPr lang="nb-NO" altLang="nb-NO" sz="1400" dirty="0" err="1">
                    <a:latin typeface="Arial" panose="020B0604020202020204" pitchFamily="34" charset="0"/>
                  </a:rPr>
                  <a:t>selection</a:t>
                </a:r>
                <a:r>
                  <a:rPr lang="nb-NO" altLang="nb-NO" sz="1400" dirty="0">
                    <a:latin typeface="Arial" panose="020B0604020202020204" pitchFamily="34" charset="0"/>
                  </a:rPr>
                  <a:t> </a:t>
                </a:r>
                <a:r>
                  <a:rPr lang="nb-NO" altLang="nb-NO" sz="1400" dirty="0" err="1">
                    <a:latin typeface="Arial" panose="020B0604020202020204" pitchFamily="34" charset="0"/>
                  </a:rPr>
                  <a:t>matrix</a:t>
                </a:r>
                <a:r>
                  <a:rPr lang="nb-NO" altLang="nb-NO" sz="1400" dirty="0">
                    <a:latin typeface="Arial" panose="020B0604020202020204" pitchFamily="34" charset="0"/>
                  </a:rPr>
                  <a:t> </a:t>
                </a:r>
                <a:r>
                  <a:rPr lang="nb-NO" altLang="nb-NO" sz="1400" dirty="0" err="1">
                    <a:latin typeface="Arial" panose="020B0604020202020204" pitchFamily="34" charset="0"/>
                  </a:rPr>
                  <a:t>of</a:t>
                </a:r>
                <a:r>
                  <a:rPr lang="nb-NO" altLang="nb-NO" sz="1400" dirty="0">
                    <a:latin typeface="Arial" panose="020B0604020202020204" pitchFamily="34" charset="0"/>
                  </a:rPr>
                  <a:t> 0’s and </a:t>
                </a:r>
                <a:r>
                  <a:rPr lang="nb-NO" altLang="nb-NO" sz="1400" dirty="0" err="1">
                    <a:latin typeface="Arial" panose="020B0604020202020204" pitchFamily="34" charset="0"/>
                  </a:rPr>
                  <a:t>some</a:t>
                </a:r>
                <a:r>
                  <a:rPr lang="nb-NO" altLang="nb-NO" sz="1400" dirty="0">
                    <a:latin typeface="Arial" panose="020B0604020202020204" pitchFamily="34" charset="0"/>
                  </a:rPr>
                  <a:t> 1’s (</a:t>
                </a:r>
                <a:r>
                  <a:rPr lang="nb-NO" altLang="nb-NO" sz="1400" dirty="0" err="1">
                    <a:latin typeface="Arial" panose="020B0604020202020204" pitchFamily="34" charset="0"/>
                  </a:rPr>
                  <a:t>measurement</a:t>
                </a:r>
                <a:r>
                  <a:rPr lang="nb-NO" altLang="nb-NO" sz="1400" dirty="0">
                    <a:latin typeface="Arial" panose="020B0604020202020204" pitchFamily="34" charset="0"/>
                  </a:rPr>
                  <a:t> </a:t>
                </a:r>
                <a:r>
                  <a:rPr lang="nb-NO" altLang="nb-NO" sz="1400" dirty="0" err="1">
                    <a:latin typeface="Arial" panose="020B0604020202020204" pitchFamily="34" charset="0"/>
                  </a:rPr>
                  <a:t>selection</a:t>
                </a:r>
                <a:r>
                  <a:rPr lang="nb-NO" altLang="nb-NO" sz="1400" dirty="0">
                    <a:latin typeface="Arial" panose="020B0604020202020204" pitchFamily="34" charset="0"/>
                  </a:rPr>
                  <a:t>)</a:t>
                </a:r>
              </a:p>
              <a:p>
                <a:pPr lvl="1" eaLnBrk="1" hangingPunct="1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nb-NO" altLang="nb-NO" sz="1400" dirty="0" err="1">
                    <a:latin typeface="Arial" panose="020B0604020202020204" pitchFamily="34" charset="0"/>
                  </a:rPr>
                  <a:t>Can</a:t>
                </a:r>
                <a:r>
                  <a:rPr lang="nb-NO" altLang="nb-NO" sz="1400" dirty="0">
                    <a:latin typeface="Arial" panose="020B0604020202020204" pitchFamily="34" charset="0"/>
                  </a:rPr>
                  <a:t> </a:t>
                </a:r>
                <a:r>
                  <a:rPr lang="nb-NO" altLang="nb-NO" sz="1400" dirty="0" err="1">
                    <a:latin typeface="Arial" panose="020B0604020202020204" pitchFamily="34" charset="0"/>
                  </a:rPr>
                  <a:t>also</a:t>
                </a:r>
                <a:r>
                  <a:rPr lang="nb-NO" altLang="nb-NO" sz="1400" dirty="0">
                    <a:latin typeface="Arial" panose="020B0604020202020204" pitchFamily="34" charset="0"/>
                  </a:rPr>
                  <a:t> be full </a:t>
                </a:r>
                <a:r>
                  <a:rPr lang="nb-NO" altLang="nb-NO" sz="1400" dirty="0" err="1">
                    <a:latin typeface="Arial" panose="020B0604020202020204" pitchFamily="34" charset="0"/>
                  </a:rPr>
                  <a:t>matrix</a:t>
                </a:r>
                <a:r>
                  <a:rPr lang="nb-NO" altLang="nb-NO" sz="1400" dirty="0">
                    <a:latin typeface="Arial" panose="020B0604020202020204" pitchFamily="34" charset="0"/>
                  </a:rPr>
                  <a:t> (</a:t>
                </a:r>
                <a:r>
                  <a:rPr lang="nb-NO" altLang="nb-NO" sz="1400" dirty="0" err="1">
                    <a:latin typeface="Arial" panose="020B0604020202020204" pitchFamily="34" charset="0"/>
                  </a:rPr>
                  <a:t>measurement</a:t>
                </a:r>
                <a:r>
                  <a:rPr lang="nb-NO" altLang="nb-NO" sz="1400" dirty="0">
                    <a:latin typeface="Arial" panose="020B0604020202020204" pitchFamily="34" charset="0"/>
                  </a:rPr>
                  <a:t> combinations)</a:t>
                </a:r>
              </a:p>
            </p:txBody>
          </p:sp>
        </mc:Choice>
        <mc:Fallback xmlns="">
          <p:sp>
            <p:nvSpPr>
              <p:cNvPr id="23558" name="TextBox 4">
                <a:extLst>
                  <a:ext uri="{FF2B5EF4-FFF2-40B4-BE49-F238E27FC236}">
                    <a16:creationId xmlns:a16="http://schemas.microsoft.com/office/drawing/2014/main" id="{7D467E6C-CC21-48B0-BDAC-2FE748102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597" y="5562287"/>
                <a:ext cx="6420219" cy="1077218"/>
              </a:xfrm>
              <a:prstGeom prst="rect">
                <a:avLst/>
              </a:prstGeom>
              <a:blipFill>
                <a:blip r:embed="rId5"/>
                <a:stretch>
                  <a:fillRect b="-50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0" name="Text Box 10">
            <a:extLst>
              <a:ext uri="{FF2B5EF4-FFF2-40B4-BE49-F238E27FC236}">
                <a16:creationId xmlns:a16="http://schemas.microsoft.com/office/drawing/2014/main" id="{45CF7CC8-5880-411E-A330-79085BFC7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796" y="2459038"/>
            <a:ext cx="2533693" cy="92333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0000FF"/>
                </a:solidFill>
                <a:latin typeface="+mj-lt"/>
              </a:rPr>
              <a:t>Self-optimizing control: Constant setpoints give acceptable loss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1A0B-9737-4313-8A1B-9C76DD69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646331"/>
          </a:xfrm>
        </p:spPr>
        <p:txBody>
          <a:bodyPr/>
          <a:lstStyle/>
          <a:p>
            <a:r>
              <a:rPr lang="en-GB" altLang="en-US" dirty="0"/>
              <a:t>Self-optimizing control </a:t>
            </a:r>
            <a:endParaRPr lang="en-US" dirty="0"/>
          </a:p>
        </p:txBody>
      </p:sp>
      <p:sp>
        <p:nvSpPr>
          <p:cNvPr id="25602" name="Content Placeholder 1">
            <a:extLst>
              <a:ext uri="{FF2B5EF4-FFF2-40B4-BE49-F238E27FC236}">
                <a16:creationId xmlns:a16="http://schemas.microsoft.com/office/drawing/2014/main" id="{0931EF35-8E50-488D-B149-2F113CDE6D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1800" i="1" dirty="0">
                <a:latin typeface="Calibri Light" panose="020F0302020204030204" pitchFamily="34" charset="0"/>
              </a:rPr>
              <a:t>Self-optimizing control is when we can achieve an </a:t>
            </a:r>
            <a:r>
              <a:rPr lang="en-US" altLang="en-US" sz="1800" i="1" dirty="0">
                <a:solidFill>
                  <a:srgbClr val="FF0000"/>
                </a:solidFill>
                <a:latin typeface="Calibri Light" panose="020F0302020204030204" pitchFamily="34" charset="0"/>
              </a:rPr>
              <a:t>acceptable loss </a:t>
            </a:r>
            <a:r>
              <a:rPr lang="en-US" altLang="en-US" sz="1800" i="1" dirty="0">
                <a:latin typeface="Calibri Light" panose="020F0302020204030204" pitchFamily="34" charset="0"/>
              </a:rPr>
              <a:t>with </a:t>
            </a:r>
            <a:r>
              <a:rPr lang="en-US" altLang="en-US" sz="1800" i="1" dirty="0">
                <a:solidFill>
                  <a:srgbClr val="FF0000"/>
                </a:solidFill>
                <a:latin typeface="Calibri Light" panose="020F0302020204030204" pitchFamily="34" charset="0"/>
              </a:rPr>
              <a:t>constant setpoint </a:t>
            </a:r>
            <a:r>
              <a:rPr lang="en-US" altLang="en-US" sz="1800" i="1" dirty="0">
                <a:latin typeface="Calibri Light" panose="020F0302020204030204" pitchFamily="34" charset="0"/>
              </a:rPr>
              <a:t>values for the controlled variables</a:t>
            </a:r>
            <a:endParaRPr lang="en-GB" altLang="en-US" sz="1800" i="1" dirty="0">
              <a:latin typeface="Calibri Light" panose="020F0302020204030204" pitchFamily="34" charset="0"/>
            </a:endParaRPr>
          </a:p>
        </p:txBody>
      </p:sp>
      <p:pic>
        <p:nvPicPr>
          <p:cNvPr id="25604" name="Picture 7">
            <a:extLst>
              <a:ext uri="{FF2B5EF4-FFF2-40B4-BE49-F238E27FC236}">
                <a16:creationId xmlns:a16="http://schemas.microsoft.com/office/drawing/2014/main" id="{0E15DB54-54AF-4E04-AAEA-07EDD2429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66" y="2205039"/>
            <a:ext cx="33655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45F1623-F2A6-4FED-ADFF-E8139920549B}"/>
              </a:ext>
            </a:extLst>
          </p:cNvPr>
          <p:cNvGrpSpPr/>
          <p:nvPr/>
        </p:nvGrpSpPr>
        <p:grpSpPr>
          <a:xfrm>
            <a:off x="7265631" y="4641944"/>
            <a:ext cx="3126570" cy="1921820"/>
            <a:chOff x="3335045" y="4278953"/>
            <a:chExt cx="3126570" cy="1921820"/>
          </a:xfrm>
        </p:grpSpPr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161A211C-2E11-4134-AE3A-67D08A1C3F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08"/>
            <a:stretch/>
          </p:blipFill>
          <p:spPr bwMode="auto">
            <a:xfrm>
              <a:off x="3335045" y="4797423"/>
              <a:ext cx="3126570" cy="140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AF5798DF-5318-4ACB-92D3-43FD1EDC7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1958" y="4278953"/>
              <a:ext cx="935592" cy="518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BAD</a:t>
              </a:r>
              <a:endParaRPr lang="en-GB" altLang="nb-NO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71B5686F-4D97-49EC-9441-5517F9803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6157" y="4278953"/>
              <a:ext cx="974069" cy="518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Good</a:t>
              </a:r>
              <a:endParaRPr lang="en-GB" altLang="nb-NO" sz="2400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8" name="Picture 4">
            <a:extLst>
              <a:ext uri="{FF2B5EF4-FFF2-40B4-BE49-F238E27FC236}">
                <a16:creationId xmlns:a16="http://schemas.microsoft.com/office/drawing/2014/main" id="{83B54354-54FD-420B-97A8-68368AB65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78" y="2560358"/>
            <a:ext cx="4534857" cy="289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FC8D3C33-92DC-4E1F-B638-A805C7C66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569" y="2849078"/>
            <a:ext cx="1453728" cy="12083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68EAF76F-7C0A-40CB-BE27-BEA100846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981" y="3671096"/>
            <a:ext cx="13455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400" dirty="0">
                <a:latin typeface="Arial" panose="020B0604020202020204" pitchFamily="34" charset="0"/>
              </a:rPr>
              <a:t>c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74C0E93-24AF-45FD-BD4B-C136BD56BF26}"/>
              </a:ext>
            </a:extLst>
          </p:cNvPr>
          <p:cNvCxnSpPr>
            <a:cxnSpLocks/>
          </p:cNvCxnSpPr>
          <p:nvPr/>
        </p:nvCxnSpPr>
        <p:spPr>
          <a:xfrm flipH="1">
            <a:off x="4372953" y="3975895"/>
            <a:ext cx="1480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934932AA-7EF7-459A-87DC-09CC5BDF7E13}"/>
              </a:ext>
            </a:extLst>
          </p:cNvPr>
          <p:cNvSpPr/>
          <p:nvPr/>
        </p:nvSpPr>
        <p:spPr>
          <a:xfrm>
            <a:off x="3113774" y="2494994"/>
            <a:ext cx="1564313" cy="843450"/>
          </a:xfrm>
          <a:prstGeom prst="mathMultiply">
            <a:avLst>
              <a:gd name="adj1" fmla="val 4082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/>
          <a:lstStyle/>
          <a:p>
            <a:r>
              <a:rPr lang="en-US" altLang="nb-NO" sz="3200" dirty="0"/>
              <a:t>Recap: marathon runner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idx="1"/>
          </p:nvPr>
        </p:nvSpPr>
        <p:spPr>
          <a:xfrm>
            <a:off x="2718628" y="1063488"/>
            <a:ext cx="7589449" cy="5357759"/>
          </a:xfrm>
        </p:spPr>
        <p:txBody>
          <a:bodyPr/>
          <a:lstStyle/>
          <a:p>
            <a:endParaRPr lang="en-US" altLang="nb-NO" dirty="0">
              <a:solidFill>
                <a:srgbClr val="FF0000"/>
              </a:solidFill>
            </a:endParaRPr>
          </a:p>
          <a:p>
            <a:endParaRPr lang="en-US" altLang="nb-NO" b="1" dirty="0"/>
          </a:p>
          <a:p>
            <a:endParaRPr lang="en-US" altLang="nb-NO" b="1" dirty="0"/>
          </a:p>
          <a:p>
            <a:endParaRPr lang="en-US" altLang="nb-NO" b="1" dirty="0"/>
          </a:p>
          <a:p>
            <a:endParaRPr lang="en-US" altLang="nb-NO" b="1" dirty="0"/>
          </a:p>
          <a:p>
            <a:endParaRPr lang="en-US" altLang="nb-NO" b="1" dirty="0"/>
          </a:p>
          <a:p>
            <a:endParaRPr lang="en-US" altLang="nb-NO" b="1" dirty="0"/>
          </a:p>
          <a:p>
            <a:pPr>
              <a:spcBef>
                <a:spcPct val="0"/>
              </a:spcBef>
            </a:pPr>
            <a:endParaRPr lang="en-US" altLang="nb-NO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nb-NO" sz="1800" dirty="0">
                <a:latin typeface="Arial" panose="020B0604020202020204" pitchFamily="34" charset="0"/>
              </a:rPr>
              <a:t>CV = heart rate is good “self-optimizing” variable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nb-NO" sz="1800" dirty="0">
                <a:latin typeface="Arial" panose="020B0604020202020204" pitchFamily="34" charset="0"/>
              </a:rPr>
              <a:t>Simple and robust implementation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nb-NO" sz="1800" dirty="0">
                <a:latin typeface="Arial" panose="020B0604020202020204" pitchFamily="34" charset="0"/>
              </a:rPr>
              <a:t>Disturbances are indirectly handled by keeping a constant heart rate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nb-NO" sz="1800" u="sng" dirty="0">
                <a:latin typeface="Arial" panose="020B0604020202020204" pitchFamily="34" charset="0"/>
              </a:rPr>
              <a:t>May</a:t>
            </a:r>
            <a:r>
              <a:rPr lang="en-US" altLang="nb-NO" sz="1800" dirty="0">
                <a:latin typeface="Arial" panose="020B0604020202020204" pitchFamily="34" charset="0"/>
              </a:rPr>
              <a:t> have infrequent adjustment of setpoint (c</a:t>
            </a:r>
            <a:r>
              <a:rPr lang="en-US" altLang="nb-NO" sz="1800" baseline="-25000" dirty="0">
                <a:latin typeface="Arial" panose="020B0604020202020204" pitchFamily="34" charset="0"/>
              </a:rPr>
              <a:t>s</a:t>
            </a:r>
            <a:r>
              <a:rPr lang="en-US" altLang="nb-NO" sz="1800" dirty="0">
                <a:latin typeface="Arial" panose="020B0604020202020204" pitchFamily="34" charset="0"/>
              </a:rPr>
              <a:t>)</a:t>
            </a:r>
            <a:endParaRPr lang="en-US" altLang="nb-NO" dirty="0">
              <a:latin typeface="Arial" panose="020B0604020202020204" pitchFamily="34" charset="0"/>
            </a:endParaRPr>
          </a:p>
        </p:txBody>
      </p:sp>
      <p:pic>
        <p:nvPicPr>
          <p:cNvPr id="757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75" y="1078426"/>
            <a:ext cx="4534857" cy="289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3" name="Rectangle 5"/>
          <p:cNvSpPr>
            <a:spLocks noChangeArrowheads="1"/>
          </p:cNvSpPr>
          <p:nvPr/>
        </p:nvSpPr>
        <p:spPr bwMode="auto">
          <a:xfrm>
            <a:off x="4782766" y="1367146"/>
            <a:ext cx="1453728" cy="12083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75786" name="Text Box 8"/>
          <p:cNvSpPr txBox="1">
            <a:spLocks noChangeArrowheads="1"/>
          </p:cNvSpPr>
          <p:nvPr/>
        </p:nvSpPr>
        <p:spPr bwMode="auto">
          <a:xfrm>
            <a:off x="4866178" y="2189164"/>
            <a:ext cx="13455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 dirty="0">
                <a:latin typeface="Arial" panose="020B0604020202020204" pitchFamily="34" charset="0"/>
              </a:rPr>
              <a:t>c = heart rate</a:t>
            </a:r>
          </a:p>
        </p:txBody>
      </p:sp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6532745" y="1162787"/>
            <a:ext cx="2124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 dirty="0">
                <a:solidFill>
                  <a:srgbClr val="FF0000"/>
                </a:solidFill>
                <a:latin typeface="Arial" panose="020B0604020202020204" pitchFamily="34" charset="0"/>
              </a:rPr>
              <a:t>select one measurement</a:t>
            </a:r>
          </a:p>
        </p:txBody>
      </p:sp>
      <p:sp>
        <p:nvSpPr>
          <p:cNvPr id="75789" name="Line 11"/>
          <p:cNvSpPr>
            <a:spLocks noChangeShapeType="1"/>
          </p:cNvSpPr>
          <p:nvPr/>
        </p:nvSpPr>
        <p:spPr bwMode="auto">
          <a:xfrm flipH="1">
            <a:off x="6982757" y="1466288"/>
            <a:ext cx="576262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5792" name="Group 15"/>
          <p:cNvGrpSpPr>
            <a:grpSpLocks/>
          </p:cNvGrpSpPr>
          <p:nvPr/>
        </p:nvGrpSpPr>
        <p:grpSpPr bwMode="auto">
          <a:xfrm>
            <a:off x="7836927" y="1856513"/>
            <a:ext cx="2662237" cy="1547566"/>
            <a:chOff x="1557157" y="4403725"/>
            <a:chExt cx="4463188" cy="2314487"/>
          </a:xfrm>
        </p:grpSpPr>
        <p:sp>
          <p:nvSpPr>
            <p:cNvPr id="75793" name="Line 9"/>
            <p:cNvSpPr>
              <a:spLocks noChangeShapeType="1"/>
            </p:cNvSpPr>
            <p:nvPr/>
          </p:nvSpPr>
          <p:spPr bwMode="auto">
            <a:xfrm flipV="1">
              <a:off x="2668588" y="4403725"/>
              <a:ext cx="1587" cy="174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794" name="Line 10"/>
            <p:cNvSpPr>
              <a:spLocks noChangeShapeType="1"/>
            </p:cNvSpPr>
            <p:nvPr/>
          </p:nvSpPr>
          <p:spPr bwMode="auto">
            <a:xfrm flipV="1">
              <a:off x="2668588" y="6142038"/>
              <a:ext cx="2600325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795" name="Text Box 11"/>
            <p:cNvSpPr txBox="1">
              <a:spLocks noChangeArrowheads="1"/>
            </p:cNvSpPr>
            <p:nvPr/>
          </p:nvSpPr>
          <p:spPr bwMode="auto">
            <a:xfrm>
              <a:off x="4283969" y="6142037"/>
              <a:ext cx="1736376" cy="46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400">
                  <a:latin typeface="Times New Roman" panose="02020603050405020304" pitchFamily="18" charset="0"/>
                </a:rPr>
                <a:t>c=heart rate</a:t>
              </a:r>
              <a:endParaRPr lang="en-GB" altLang="nb-NO" sz="14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75796" name="Text Box 12"/>
            <p:cNvSpPr txBox="1">
              <a:spLocks noChangeArrowheads="1"/>
            </p:cNvSpPr>
            <p:nvPr/>
          </p:nvSpPr>
          <p:spPr bwMode="auto">
            <a:xfrm>
              <a:off x="1557157" y="4480783"/>
              <a:ext cx="1346201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800" i="1">
                  <a:latin typeface="Times New Roman" panose="02020603050405020304" pitchFamily="18" charset="0"/>
                </a:rPr>
                <a:t>J=T</a:t>
              </a:r>
              <a:endParaRPr lang="en-GB" altLang="nb-NO" sz="1800" i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75797" name="Group 13"/>
            <p:cNvGrpSpPr>
              <a:grpSpLocks/>
            </p:cNvGrpSpPr>
            <p:nvPr/>
          </p:nvGrpSpPr>
          <p:grpSpPr bwMode="auto">
            <a:xfrm>
              <a:off x="2949575" y="4498975"/>
              <a:ext cx="2051050" cy="1217613"/>
              <a:chOff x="2448" y="864"/>
              <a:chExt cx="1248" cy="1056"/>
            </a:xfrm>
          </p:grpSpPr>
          <p:sp>
            <p:nvSpPr>
              <p:cNvPr id="75800" name="Arc 14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801" name="Arc 15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5798" name="Text Box 16"/>
            <p:cNvSpPr txBox="1">
              <a:spLocks noChangeArrowheads="1"/>
            </p:cNvSpPr>
            <p:nvPr/>
          </p:nvSpPr>
          <p:spPr bwMode="auto">
            <a:xfrm>
              <a:off x="3630613" y="6165851"/>
              <a:ext cx="860507" cy="552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latin typeface="Arial" panose="020B0604020202020204" pitchFamily="34" charset="0"/>
                </a:rPr>
                <a:t>c</a:t>
              </a:r>
              <a:r>
                <a:rPr lang="nb-NO" altLang="nb-NO" sz="1800" baseline="-25000">
                  <a:latin typeface="Arial" panose="020B0604020202020204" pitchFamily="34" charset="0"/>
                </a:rPr>
                <a:t>opt</a:t>
              </a:r>
              <a:endParaRPr lang="en-US" altLang="nb-NO" sz="1800" baseline="-25000">
                <a:latin typeface="Arial" panose="020B0604020202020204" pitchFamily="34" charset="0"/>
              </a:endParaRPr>
            </a:p>
          </p:txBody>
        </p:sp>
        <p:sp>
          <p:nvSpPr>
            <p:cNvPr id="75799" name="Line 18"/>
            <p:cNvSpPr>
              <a:spLocks noChangeShapeType="1"/>
            </p:cNvSpPr>
            <p:nvPr/>
          </p:nvSpPr>
          <p:spPr bwMode="auto">
            <a:xfrm>
              <a:off x="3924300" y="5734050"/>
              <a:ext cx="0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6" name="Picture 4" descr="run2">
            <a:extLst>
              <a:ext uri="{FF2B5EF4-FFF2-40B4-BE49-F238E27FC236}">
                <a16:creationId xmlns:a16="http://schemas.microsoft.com/office/drawing/2014/main" id="{45FE10AA-4D9A-40D6-B7BB-1C4FE71BD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3351" y="3363239"/>
            <a:ext cx="583230" cy="5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0F2AE22-9DBD-4BF2-9811-039686B1B336}"/>
              </a:ext>
            </a:extLst>
          </p:cNvPr>
          <p:cNvCxnSpPr>
            <a:cxnSpLocks/>
          </p:cNvCxnSpPr>
          <p:nvPr/>
        </p:nvCxnSpPr>
        <p:spPr>
          <a:xfrm flipH="1">
            <a:off x="4756150" y="2493963"/>
            <a:ext cx="1480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Box 6">
            <a:extLst>
              <a:ext uri="{FF2B5EF4-FFF2-40B4-BE49-F238E27FC236}">
                <a16:creationId xmlns:a16="http://schemas.microsoft.com/office/drawing/2014/main" id="{8B2D0CF5-AC31-4462-A76E-1883C1CA9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335" y="-2497"/>
            <a:ext cx="2173993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 dirty="0"/>
              <a:t>Optimal </a:t>
            </a:r>
            <a:r>
              <a:rPr lang="nb-NO" altLang="nb-NO" sz="1400" dirty="0" err="1"/>
              <a:t>operation</a:t>
            </a:r>
            <a:r>
              <a:rPr lang="nb-NO" altLang="nb-NO" sz="1400" dirty="0"/>
              <a:t> - Runner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FD34E64C-3A16-496A-B605-1A540FD721BA}"/>
              </a:ext>
            </a:extLst>
          </p:cNvPr>
          <p:cNvSpPr/>
          <p:nvPr/>
        </p:nvSpPr>
        <p:spPr>
          <a:xfrm>
            <a:off x="3496971" y="1013062"/>
            <a:ext cx="1564313" cy="843450"/>
          </a:xfrm>
          <a:prstGeom prst="mathMultiply">
            <a:avLst>
              <a:gd name="adj1" fmla="val 4082"/>
            </a:avLst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CFA67966-D896-4B56-8598-AA47F4A70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b-NO"/>
              <a:t>Optimal operation</a:t>
            </a:r>
          </a:p>
        </p:txBody>
      </p:sp>
      <p:sp>
        <p:nvSpPr>
          <p:cNvPr id="30724" name="Freeform 3">
            <a:extLst>
              <a:ext uri="{FF2B5EF4-FFF2-40B4-BE49-F238E27FC236}">
                <a16:creationId xmlns:a16="http://schemas.microsoft.com/office/drawing/2014/main" id="{CE33F6D9-CCA6-4EDD-8DCF-71178AAD21A7}"/>
              </a:ext>
            </a:extLst>
          </p:cNvPr>
          <p:cNvSpPr>
            <a:spLocks/>
          </p:cNvSpPr>
          <p:nvPr/>
        </p:nvSpPr>
        <p:spPr bwMode="auto">
          <a:xfrm rot="214109">
            <a:off x="4779963" y="2431099"/>
            <a:ext cx="3319462" cy="1819275"/>
          </a:xfrm>
          <a:custGeom>
            <a:avLst/>
            <a:gdLst>
              <a:gd name="T0" fmla="*/ 0 w 2091"/>
              <a:gd name="T1" fmla="*/ 2147483646 h 1146"/>
              <a:gd name="T2" fmla="*/ 2147483646 w 2091"/>
              <a:gd name="T3" fmla="*/ 2147483646 h 1146"/>
              <a:gd name="T4" fmla="*/ 2147483646 w 2091"/>
              <a:gd name="T5" fmla="*/ 2147483646 h 1146"/>
              <a:gd name="T6" fmla="*/ 2147483646 w 2091"/>
              <a:gd name="T7" fmla="*/ 2147483646 h 1146"/>
              <a:gd name="T8" fmla="*/ 2147483646 w 2091"/>
              <a:gd name="T9" fmla="*/ 2147483646 h 1146"/>
              <a:gd name="T10" fmla="*/ 2147483646 w 2091"/>
              <a:gd name="T11" fmla="*/ 2147483646 h 1146"/>
              <a:gd name="T12" fmla="*/ 2147483646 w 2091"/>
              <a:gd name="T13" fmla="*/ 2147483646 h 1146"/>
              <a:gd name="T14" fmla="*/ 2147483646 w 2091"/>
              <a:gd name="T15" fmla="*/ 2147483646 h 1146"/>
              <a:gd name="T16" fmla="*/ 2147483646 w 2091"/>
              <a:gd name="T17" fmla="*/ 2147483646 h 1146"/>
              <a:gd name="T18" fmla="*/ 2147483646 w 2091"/>
              <a:gd name="T19" fmla="*/ 2147483646 h 1146"/>
              <a:gd name="T20" fmla="*/ 2147483646 w 2091"/>
              <a:gd name="T21" fmla="*/ 2147483646 h 1146"/>
              <a:gd name="T22" fmla="*/ 2147483646 w 2091"/>
              <a:gd name="T23" fmla="*/ 2147483646 h 1146"/>
              <a:gd name="T24" fmla="*/ 2147483646 w 2091"/>
              <a:gd name="T25" fmla="*/ 2147483646 h 1146"/>
              <a:gd name="T26" fmla="*/ 2147483646 w 2091"/>
              <a:gd name="T27" fmla="*/ 2147483646 h 1146"/>
              <a:gd name="T28" fmla="*/ 2147483646 w 2091"/>
              <a:gd name="T29" fmla="*/ 2147483646 h 1146"/>
              <a:gd name="T30" fmla="*/ 2147483646 w 2091"/>
              <a:gd name="T31" fmla="*/ 2147483646 h 1146"/>
              <a:gd name="T32" fmla="*/ 2147483646 w 2091"/>
              <a:gd name="T33" fmla="*/ 2147483646 h 1146"/>
              <a:gd name="T34" fmla="*/ 2147483646 w 2091"/>
              <a:gd name="T35" fmla="*/ 2147483646 h 1146"/>
              <a:gd name="T36" fmla="*/ 2147483646 w 2091"/>
              <a:gd name="T37" fmla="*/ 2147483646 h 1146"/>
              <a:gd name="T38" fmla="*/ 2147483646 w 2091"/>
              <a:gd name="T39" fmla="*/ 2147483646 h 1146"/>
              <a:gd name="T40" fmla="*/ 2147483646 w 2091"/>
              <a:gd name="T41" fmla="*/ 2147483646 h 1146"/>
              <a:gd name="T42" fmla="*/ 2147483646 w 2091"/>
              <a:gd name="T43" fmla="*/ 2147483646 h 1146"/>
              <a:gd name="T44" fmla="*/ 2147483646 w 2091"/>
              <a:gd name="T45" fmla="*/ 2147483646 h 1146"/>
              <a:gd name="T46" fmla="*/ 2147483646 w 2091"/>
              <a:gd name="T47" fmla="*/ 2147483646 h 1146"/>
              <a:gd name="T48" fmla="*/ 2147483646 w 2091"/>
              <a:gd name="T49" fmla="*/ 2147483646 h 1146"/>
              <a:gd name="T50" fmla="*/ 2147483646 w 2091"/>
              <a:gd name="T51" fmla="*/ 2147483646 h 1146"/>
              <a:gd name="T52" fmla="*/ 2147483646 w 2091"/>
              <a:gd name="T53" fmla="*/ 2147483646 h 1146"/>
              <a:gd name="T54" fmla="*/ 2147483646 w 2091"/>
              <a:gd name="T55" fmla="*/ 0 h 114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091" h="1146">
                <a:moveTo>
                  <a:pt x="0" y="145"/>
                </a:moveTo>
                <a:cubicBezTo>
                  <a:pt x="52" y="164"/>
                  <a:pt x="26" y="191"/>
                  <a:pt x="64" y="227"/>
                </a:cubicBezTo>
                <a:cubicBezTo>
                  <a:pt x="70" y="245"/>
                  <a:pt x="76" y="264"/>
                  <a:pt x="82" y="282"/>
                </a:cubicBezTo>
                <a:cubicBezTo>
                  <a:pt x="89" y="303"/>
                  <a:pt x="118" y="336"/>
                  <a:pt x="118" y="336"/>
                </a:cubicBezTo>
                <a:cubicBezTo>
                  <a:pt x="133" y="382"/>
                  <a:pt x="158" y="429"/>
                  <a:pt x="191" y="464"/>
                </a:cubicBezTo>
                <a:cubicBezTo>
                  <a:pt x="206" y="508"/>
                  <a:pt x="221" y="559"/>
                  <a:pt x="255" y="591"/>
                </a:cubicBezTo>
                <a:cubicBezTo>
                  <a:pt x="270" y="635"/>
                  <a:pt x="289" y="666"/>
                  <a:pt x="327" y="691"/>
                </a:cubicBezTo>
                <a:cubicBezTo>
                  <a:pt x="348" y="755"/>
                  <a:pt x="318" y="678"/>
                  <a:pt x="364" y="746"/>
                </a:cubicBezTo>
                <a:cubicBezTo>
                  <a:pt x="369" y="754"/>
                  <a:pt x="368" y="765"/>
                  <a:pt x="373" y="773"/>
                </a:cubicBezTo>
                <a:cubicBezTo>
                  <a:pt x="394" y="810"/>
                  <a:pt x="421" y="847"/>
                  <a:pt x="445" y="882"/>
                </a:cubicBezTo>
                <a:cubicBezTo>
                  <a:pt x="450" y="890"/>
                  <a:pt x="450" y="901"/>
                  <a:pt x="455" y="909"/>
                </a:cubicBezTo>
                <a:cubicBezTo>
                  <a:pt x="462" y="919"/>
                  <a:pt x="474" y="926"/>
                  <a:pt x="482" y="936"/>
                </a:cubicBezTo>
                <a:cubicBezTo>
                  <a:pt x="495" y="953"/>
                  <a:pt x="506" y="973"/>
                  <a:pt x="518" y="991"/>
                </a:cubicBezTo>
                <a:cubicBezTo>
                  <a:pt x="548" y="1036"/>
                  <a:pt x="528" y="1013"/>
                  <a:pt x="591" y="1055"/>
                </a:cubicBezTo>
                <a:cubicBezTo>
                  <a:pt x="607" y="1066"/>
                  <a:pt x="645" y="1073"/>
                  <a:pt x="645" y="1073"/>
                </a:cubicBezTo>
                <a:cubicBezTo>
                  <a:pt x="675" y="1101"/>
                  <a:pt x="708" y="1097"/>
                  <a:pt x="745" y="1109"/>
                </a:cubicBezTo>
                <a:cubicBezTo>
                  <a:pt x="788" y="1123"/>
                  <a:pt x="829" y="1134"/>
                  <a:pt x="873" y="1146"/>
                </a:cubicBezTo>
                <a:cubicBezTo>
                  <a:pt x="952" y="1143"/>
                  <a:pt x="1030" y="1142"/>
                  <a:pt x="1109" y="1136"/>
                </a:cubicBezTo>
                <a:cubicBezTo>
                  <a:pt x="1168" y="1132"/>
                  <a:pt x="1232" y="1110"/>
                  <a:pt x="1291" y="1100"/>
                </a:cubicBezTo>
                <a:cubicBezTo>
                  <a:pt x="1309" y="1094"/>
                  <a:pt x="1327" y="1088"/>
                  <a:pt x="1345" y="1082"/>
                </a:cubicBezTo>
                <a:cubicBezTo>
                  <a:pt x="1354" y="1079"/>
                  <a:pt x="1373" y="1073"/>
                  <a:pt x="1373" y="1073"/>
                </a:cubicBezTo>
                <a:cubicBezTo>
                  <a:pt x="1443" y="1026"/>
                  <a:pt x="1501" y="964"/>
                  <a:pt x="1573" y="918"/>
                </a:cubicBezTo>
                <a:cubicBezTo>
                  <a:pt x="1615" y="855"/>
                  <a:pt x="1591" y="876"/>
                  <a:pt x="1636" y="846"/>
                </a:cubicBezTo>
                <a:cubicBezTo>
                  <a:pt x="1679" y="782"/>
                  <a:pt x="1655" y="803"/>
                  <a:pt x="1700" y="773"/>
                </a:cubicBezTo>
                <a:cubicBezTo>
                  <a:pt x="1715" y="728"/>
                  <a:pt x="1755" y="702"/>
                  <a:pt x="1782" y="664"/>
                </a:cubicBezTo>
                <a:cubicBezTo>
                  <a:pt x="1807" y="628"/>
                  <a:pt x="1830" y="591"/>
                  <a:pt x="1854" y="555"/>
                </a:cubicBezTo>
                <a:cubicBezTo>
                  <a:pt x="1878" y="519"/>
                  <a:pt x="1889" y="481"/>
                  <a:pt x="1909" y="445"/>
                </a:cubicBezTo>
                <a:cubicBezTo>
                  <a:pt x="1983" y="314"/>
                  <a:pt x="2091" y="158"/>
                  <a:pt x="209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4">
            <a:extLst>
              <a:ext uri="{FF2B5EF4-FFF2-40B4-BE49-F238E27FC236}">
                <a16:creationId xmlns:a16="http://schemas.microsoft.com/office/drawing/2014/main" id="{6B5455DC-12F4-4F6B-8EE0-BF1617A5A0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60788" y="1730375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5">
            <a:extLst>
              <a:ext uri="{FF2B5EF4-FFF2-40B4-BE49-F238E27FC236}">
                <a16:creationId xmlns:a16="http://schemas.microsoft.com/office/drawing/2014/main" id="{57B77FD9-285E-47AA-A25E-7BC5F3A5D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0788" y="5159375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6">
            <a:extLst>
              <a:ext uri="{FF2B5EF4-FFF2-40B4-BE49-F238E27FC236}">
                <a16:creationId xmlns:a16="http://schemas.microsoft.com/office/drawing/2014/main" id="{91DAE22B-E7F1-4DD2-9351-2DF200A26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1" y="2162175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b-NO" sz="2400">
                <a:latin typeface="Times New Roman" panose="02020603050405020304" pitchFamily="18" charset="0"/>
              </a:rPr>
              <a:t>Cost J</a:t>
            </a:r>
          </a:p>
        </p:txBody>
      </p:sp>
      <p:sp>
        <p:nvSpPr>
          <p:cNvPr id="30728" name="Text Box 7">
            <a:extLst>
              <a:ext uri="{FF2B5EF4-FFF2-40B4-BE49-F238E27FC236}">
                <a16:creationId xmlns:a16="http://schemas.microsoft.com/office/drawing/2014/main" id="{ED9ED8A3-BC90-4051-8E66-9BEC4B14E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9" y="5387975"/>
            <a:ext cx="275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nb-NO" sz="2400">
                <a:latin typeface="Times New Roman" panose="02020603050405020304" pitchFamily="18" charset="0"/>
              </a:rPr>
              <a:t>Controlled variable c</a:t>
            </a:r>
          </a:p>
        </p:txBody>
      </p:sp>
      <p:sp>
        <p:nvSpPr>
          <p:cNvPr id="30729" name="Line 8">
            <a:extLst>
              <a:ext uri="{FF2B5EF4-FFF2-40B4-BE49-F238E27FC236}">
                <a16:creationId xmlns:a16="http://schemas.microsoft.com/office/drawing/2014/main" id="{680E454C-2E32-4312-922F-E51743C70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1588" y="4244975"/>
            <a:ext cx="0" cy="9144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09" name="Text Box 9">
            <a:extLst>
              <a:ext uri="{FF2B5EF4-FFF2-40B4-BE49-F238E27FC236}">
                <a16:creationId xmlns:a16="http://schemas.microsoft.com/office/drawing/2014/main" id="{17DEFF66-F6A8-46D5-96E7-0FC9D8C10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4" y="5235575"/>
            <a:ext cx="74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en-GB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opt</a:t>
            </a:r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30731" name="Line 10">
            <a:extLst>
              <a:ext uri="{FF2B5EF4-FFF2-40B4-BE49-F238E27FC236}">
                <a16:creationId xmlns:a16="http://schemas.microsoft.com/office/drawing/2014/main" id="{B17B64A2-9123-404E-821A-6B18488C69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4588" y="4244975"/>
            <a:ext cx="26670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11" name="Text Box 11">
            <a:extLst>
              <a:ext uri="{FF2B5EF4-FFF2-40B4-BE49-F238E27FC236}">
                <a16:creationId xmlns:a16="http://schemas.microsoft.com/office/drawing/2014/main" id="{99643A9E-4002-4D6C-A9D6-8D3D7E2E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1" y="3962400"/>
            <a:ext cx="74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J</a:t>
            </a:r>
            <a:r>
              <a:rPr lang="en-GB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opt</a:t>
            </a:r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>
            <a:extLst>
              <a:ext uri="{FF2B5EF4-FFF2-40B4-BE49-F238E27FC236}">
                <a16:creationId xmlns:a16="http://schemas.microsoft.com/office/drawing/2014/main" id="{40DF0750-A79B-40C3-B4C6-866CC5737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8628" y="274638"/>
            <a:ext cx="7407404" cy="1077218"/>
          </a:xfrm>
        </p:spPr>
        <p:txBody>
          <a:bodyPr/>
          <a:lstStyle/>
          <a:p>
            <a:r>
              <a:rPr lang="en-US" altLang="nb-NO" sz="3200" dirty="0"/>
              <a:t>The ideal “self-optimizing” variable is the gradient, J</a:t>
            </a:r>
            <a:r>
              <a:rPr lang="en-US" altLang="nb-NO" sz="3200" baseline="-25000" dirty="0"/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6211" name="Rectangle 3">
                <a:extLst>
                  <a:ext uri="{FF2B5EF4-FFF2-40B4-BE49-F238E27FC236}">
                    <a16:creationId xmlns:a16="http://schemas.microsoft.com/office/drawing/2014/main" id="{9E3C4217-D55C-4C55-A8AE-0FA127B55F8A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:endParaRPr lang="nb-NO" altLang="nb-NO" sz="16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altLang="nb-NO" sz="2400" dirty="0"/>
                        <m:t>			</m:t>
                      </m:r>
                      <m:r>
                        <m:rPr>
                          <m:nor/>
                        </m:rPr>
                        <a:rPr lang="nb-NO" altLang="nb-NO" sz="2400" dirty="0"/>
                        <m:t>c</m:t>
                      </m:r>
                      <m:r>
                        <m:rPr>
                          <m:nor/>
                        </m:rPr>
                        <a:rPr lang="nb-NO" altLang="nb-NO" sz="2400" dirty="0"/>
                        <m:t> = </m:t>
                      </m:r>
                      <m:r>
                        <m:rPr>
                          <m:sty m:val="p"/>
                        </m:rPr>
                        <a:rPr lang="nb-NO" altLang="nb-NO" sz="2400" i="1" dirty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nb-NO" altLang="nb-NO" sz="2400" dirty="0"/>
                        <m:t>J</m:t>
                      </m:r>
                      <m:r>
                        <m:rPr>
                          <m:nor/>
                        </m:rPr>
                        <a:rPr lang="nb-NO" altLang="nb-NO" sz="2400" dirty="0"/>
                        <m:t>/</m:t>
                      </m:r>
                      <m:r>
                        <m:rPr>
                          <m:sty m:val="p"/>
                        </m:rPr>
                        <a:rPr lang="nb-NO" altLang="nb-NO" sz="2400" i="1" dirty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nb-NO" altLang="nb-NO" sz="2400" dirty="0"/>
                        <m:t>u</m:t>
                      </m:r>
                      <m:r>
                        <m:rPr>
                          <m:nor/>
                        </m:rPr>
                        <a:rPr lang="nb-NO" altLang="nb-NO" sz="2400" dirty="0"/>
                        <m:t> = </m:t>
                      </m:r>
                      <m:r>
                        <m:rPr>
                          <m:nor/>
                        </m:rPr>
                        <a:rPr lang="nb-NO" altLang="nb-NO" sz="2400" dirty="0"/>
                        <m:t>Ju</m:t>
                      </m:r>
                    </m:oMath>
                  </m:oMathPara>
                </a14:m>
                <a:endParaRPr lang="nb-NO" altLang="nb-NO" sz="1800" baseline="-25000" dirty="0"/>
              </a:p>
              <a:p>
                <a:pPr marL="762000" lvl="1" indent="-304800"/>
                <a:endParaRPr lang="nb-NO" altLang="nb-NO" sz="1000" dirty="0"/>
              </a:p>
              <a:p>
                <a:pPr marL="762000" lvl="1" indent="-304800"/>
                <a:r>
                  <a:rPr lang="nb-NO" altLang="nb-NO" dirty="0" err="1"/>
                  <a:t>Keep</a:t>
                </a:r>
                <a:r>
                  <a:rPr lang="nb-NO" altLang="nb-NO" dirty="0"/>
                  <a:t> gradient at zero for all </a:t>
                </a:r>
                <a:r>
                  <a:rPr lang="nb-NO" altLang="nb-NO" dirty="0" err="1"/>
                  <a:t>disturbances</a:t>
                </a:r>
                <a:r>
                  <a:rPr lang="nb-NO" altLang="nb-NO" dirty="0"/>
                  <a:t> (</a:t>
                </a:r>
                <a:r>
                  <a:rPr lang="nb-NO" altLang="nb-NO" dirty="0">
                    <a:solidFill>
                      <a:srgbClr val="FF3300"/>
                    </a:solidFill>
                  </a:rPr>
                  <a:t>c = J</a:t>
                </a:r>
                <a:r>
                  <a:rPr lang="nb-NO" altLang="nb-NO" baseline="-25000" dirty="0">
                    <a:solidFill>
                      <a:srgbClr val="FF3300"/>
                    </a:solidFill>
                  </a:rPr>
                  <a:t>u</a:t>
                </a:r>
                <a:r>
                  <a:rPr lang="nb-NO" altLang="nb-NO" dirty="0">
                    <a:solidFill>
                      <a:srgbClr val="FF3300"/>
                    </a:solidFill>
                  </a:rPr>
                  <a:t>=0</a:t>
                </a:r>
                <a:r>
                  <a:rPr lang="nb-NO" altLang="nb-NO" dirty="0"/>
                  <a:t>)</a:t>
                </a:r>
              </a:p>
              <a:p>
                <a:pPr marL="762000" lvl="1" indent="-304800"/>
                <a:r>
                  <a:rPr lang="nb-NO" altLang="nb-NO" dirty="0"/>
                  <a:t>Problem: </a:t>
                </a:r>
                <a:r>
                  <a:rPr lang="nb-NO" altLang="nb-NO" dirty="0" err="1"/>
                  <a:t>Usually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no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measurement</a:t>
                </a:r>
                <a:r>
                  <a:rPr lang="nb-NO" altLang="nb-NO" dirty="0"/>
                  <a:t> </a:t>
                </a:r>
                <a:r>
                  <a:rPr lang="nb-NO" altLang="nb-NO" dirty="0" err="1"/>
                  <a:t>of</a:t>
                </a:r>
                <a:r>
                  <a:rPr lang="nb-NO" altLang="nb-NO" dirty="0"/>
                  <a:t> gradient</a:t>
                </a:r>
                <a:endParaRPr lang="en-US" altLang="nb-NO" dirty="0"/>
              </a:p>
              <a:p>
                <a:pPr marL="762000" lvl="1" indent="-304800"/>
                <a:endParaRPr lang="en-US" altLang="nb-NO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46211" name="Rectangle 3">
                <a:extLst>
                  <a:ext uri="{FF2B5EF4-FFF2-40B4-BE49-F238E27FC236}">
                    <a16:creationId xmlns:a16="http://schemas.microsoft.com/office/drawing/2014/main" id="{9E3C4217-D55C-4C55-A8AE-0FA127B55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BCED-8174-4671-9DE6-FC02AFB6275E}"/>
              </a:ext>
            </a:extLst>
          </p:cNvPr>
          <p:cNvSpPr txBox="1">
            <a:spLocks noGrp="1"/>
          </p:cNvSpPr>
          <p:nvPr/>
        </p:nvSpPr>
        <p:spPr bwMode="auto">
          <a:xfrm>
            <a:off x="8458200" y="624363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endParaRPr lang="nn-NO" sz="1400">
              <a:cs typeface="Arial" charset="0"/>
            </a:endParaRPr>
          </a:p>
          <a:p>
            <a:pPr algn="r" eaLnBrk="1" hangingPunct="1">
              <a:defRPr/>
            </a:pPr>
            <a:r>
              <a:rPr lang="nn-NO" sz="1400">
                <a:cs typeface="Arial" charset="0"/>
              </a:rPr>
              <a:t> </a:t>
            </a:r>
          </a:p>
          <a:p>
            <a:pPr algn="r" eaLnBrk="1" hangingPunct="1">
              <a:defRPr/>
            </a:pPr>
            <a:endParaRPr lang="nn-NO" sz="1400">
              <a:cs typeface="Arial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8AB682-AF45-4F3A-A117-E3B484979B0E}"/>
              </a:ext>
            </a:extLst>
          </p:cNvPr>
          <p:cNvSpPr txBox="1">
            <a:spLocks noGrp="1"/>
          </p:cNvSpPr>
          <p:nvPr/>
        </p:nvSpPr>
        <p:spPr bwMode="auto">
          <a:xfrm>
            <a:off x="24384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nn-NO" sz="1400">
              <a:cs typeface="Arial" charset="0"/>
            </a:endParaRPr>
          </a:p>
          <a:p>
            <a:pPr eaLnBrk="1" hangingPunct="1">
              <a:defRPr/>
            </a:pPr>
            <a:endParaRPr lang="nn-NO" sz="1400">
              <a:cs typeface="Arial" charset="0"/>
            </a:endParaRPr>
          </a:p>
        </p:txBody>
      </p:sp>
      <p:sp>
        <p:nvSpPr>
          <p:cNvPr id="34823" name="Text Box 5">
            <a:extLst>
              <a:ext uri="{FF2B5EF4-FFF2-40B4-BE49-F238E27FC236}">
                <a16:creationId xmlns:a16="http://schemas.microsoft.com/office/drawing/2014/main" id="{63324124-0EC7-4014-AFE4-7AE6A68C2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185"/>
            <a:ext cx="370205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 err="1">
                <a:latin typeface="Arial" panose="020B0604020202020204" pitchFamily="34" charset="0"/>
              </a:rPr>
              <a:t>Unconstrained</a:t>
            </a:r>
            <a:r>
              <a:rPr lang="nb-NO" altLang="nb-NO" sz="1800" dirty="0">
                <a:latin typeface="Arial" panose="020B0604020202020204" pitchFamily="34" charset="0"/>
              </a:rPr>
              <a:t> </a:t>
            </a:r>
            <a:r>
              <a:rPr lang="nb-NO" altLang="nb-NO" sz="1800" dirty="0" err="1">
                <a:latin typeface="Arial" panose="020B0604020202020204" pitchFamily="34" charset="0"/>
              </a:rPr>
              <a:t>degrees</a:t>
            </a:r>
            <a:r>
              <a:rPr lang="nb-NO" altLang="nb-NO" sz="1800" dirty="0">
                <a:latin typeface="Arial" panose="020B0604020202020204" pitchFamily="34" charset="0"/>
              </a:rPr>
              <a:t> </a:t>
            </a:r>
            <a:r>
              <a:rPr lang="nb-NO" altLang="nb-NO" sz="1800" dirty="0" err="1">
                <a:latin typeface="Arial" panose="020B0604020202020204" pitchFamily="34" charset="0"/>
              </a:rPr>
              <a:t>of</a:t>
            </a:r>
            <a:r>
              <a:rPr lang="nb-NO" altLang="nb-NO" sz="1800" dirty="0">
                <a:latin typeface="Arial" panose="020B0604020202020204" pitchFamily="34" charset="0"/>
              </a:rPr>
              <a:t> </a:t>
            </a:r>
            <a:r>
              <a:rPr lang="nb-NO" altLang="nb-NO" sz="1800" dirty="0" err="1">
                <a:latin typeface="Arial" panose="020B0604020202020204" pitchFamily="34" charset="0"/>
              </a:rPr>
              <a:t>freedom</a:t>
            </a:r>
            <a:endParaRPr lang="en-US" altLang="nb-NO" sz="1800" dirty="0">
              <a:latin typeface="Arial" panose="020B0604020202020204" pitchFamily="34" charset="0"/>
            </a:endParaRPr>
          </a:p>
        </p:txBody>
      </p:sp>
      <p:grpSp>
        <p:nvGrpSpPr>
          <p:cNvPr id="11273" name="Group 7">
            <a:extLst>
              <a:ext uri="{FF2B5EF4-FFF2-40B4-BE49-F238E27FC236}">
                <a16:creationId xmlns:a16="http://schemas.microsoft.com/office/drawing/2014/main" id="{7C042B57-79A3-4429-9462-D03F7B5E30B4}"/>
              </a:ext>
            </a:extLst>
          </p:cNvPr>
          <p:cNvGrpSpPr>
            <a:grpSpLocks/>
          </p:cNvGrpSpPr>
          <p:nvPr/>
        </p:nvGrpSpPr>
        <p:grpSpPr bwMode="auto">
          <a:xfrm>
            <a:off x="4393564" y="2921079"/>
            <a:ext cx="3444876" cy="1984345"/>
            <a:chOff x="3197224" y="4214812"/>
            <a:chExt cx="3445264" cy="1984344"/>
          </a:xfrm>
        </p:grpSpPr>
        <p:grpSp>
          <p:nvGrpSpPr>
            <p:cNvPr id="34834" name="Group 6">
              <a:extLst>
                <a:ext uri="{FF2B5EF4-FFF2-40B4-BE49-F238E27FC236}">
                  <a16:creationId xmlns:a16="http://schemas.microsoft.com/office/drawing/2014/main" id="{D234B2C6-0E1E-4D38-AC2B-C785137A3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7224" y="4214812"/>
              <a:ext cx="3341829" cy="1984344"/>
              <a:chOff x="5500688" y="5002213"/>
              <a:chExt cx="2916278" cy="1753535"/>
            </a:xfrm>
          </p:grpSpPr>
          <p:grpSp>
            <p:nvGrpSpPr>
              <p:cNvPr id="34837" name="Group 3">
                <a:extLst>
                  <a:ext uri="{FF2B5EF4-FFF2-40B4-BE49-F238E27FC236}">
                    <a16:creationId xmlns:a16="http://schemas.microsoft.com/office/drawing/2014/main" id="{58A488BC-A560-4183-9951-BA5E2EEE9F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5002213"/>
                <a:ext cx="2916278" cy="1753535"/>
                <a:chOff x="5500688" y="5002213"/>
                <a:chExt cx="2916278" cy="1753535"/>
              </a:xfrm>
            </p:grpSpPr>
            <p:grpSp>
              <p:nvGrpSpPr>
                <p:cNvPr id="34839" name="Group 2">
                  <a:extLst>
                    <a:ext uri="{FF2B5EF4-FFF2-40B4-BE49-F238E27FC236}">
                      <a16:creationId xmlns:a16="http://schemas.microsoft.com/office/drawing/2014/main" id="{F8A291EE-03E5-4C6C-9D22-2EC57475B7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00688" y="5002213"/>
                  <a:ext cx="2916278" cy="1753535"/>
                  <a:chOff x="5500688" y="5002213"/>
                  <a:chExt cx="2916278" cy="1753535"/>
                </a:xfrm>
              </p:grpSpPr>
              <p:grpSp>
                <p:nvGrpSpPr>
                  <p:cNvPr id="34841" name="Group 1">
                    <a:extLst>
                      <a:ext uri="{FF2B5EF4-FFF2-40B4-BE49-F238E27FC236}">
                        <a16:creationId xmlns:a16="http://schemas.microsoft.com/office/drawing/2014/main" id="{6DB10070-70B1-417E-BD0C-0FC2E1B25B6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00688" y="5002213"/>
                    <a:ext cx="2916278" cy="1753535"/>
                    <a:chOff x="5500688" y="5002213"/>
                    <a:chExt cx="2916278" cy="1753535"/>
                  </a:xfrm>
                </p:grpSpPr>
                <p:cxnSp>
                  <p:nvCxnSpPr>
                    <p:cNvPr id="34845" name="Straight Arrow Connector 8">
                      <a:extLst>
                        <a:ext uri="{FF2B5EF4-FFF2-40B4-BE49-F238E27FC236}">
                          <a16:creationId xmlns:a16="http://schemas.microsoft.com/office/drawing/2014/main" id="{381D86ED-05CE-4E5C-86A4-E81FBD4D1811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15063" y="6572250"/>
                      <a:ext cx="1785937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4846" name="Straight Arrow Connector 10">
                      <a:extLst>
                        <a:ext uri="{FF2B5EF4-FFF2-40B4-BE49-F238E27FC236}">
                          <a16:creationId xmlns:a16="http://schemas.microsoft.com/office/drawing/2014/main" id="{21EB4270-E9B6-4253-8630-028F09F50F82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5430044" y="5787232"/>
                      <a:ext cx="1571625" cy="1587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34847" name="TextBox 11">
                      <a:extLst>
                        <a:ext uri="{FF2B5EF4-FFF2-40B4-BE49-F238E27FC236}">
                          <a16:creationId xmlns:a16="http://schemas.microsoft.com/office/drawing/2014/main" id="{A13B092C-9088-4B28-80A8-F198A0F7EC9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43875" y="6429375"/>
                      <a:ext cx="273091" cy="3263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nb-NO" sz="1800">
                          <a:latin typeface="Arial" panose="020B0604020202020204" pitchFamily="34" charset="0"/>
                        </a:rPr>
                        <a:t>u</a:t>
                      </a:r>
                    </a:p>
                  </p:txBody>
                </p:sp>
                <p:sp>
                  <p:nvSpPr>
                    <p:cNvPr id="34848" name="TextBox 12">
                      <a:extLst>
                        <a:ext uri="{FF2B5EF4-FFF2-40B4-BE49-F238E27FC236}">
                          <a16:creationId xmlns:a16="http://schemas.microsoft.com/office/drawing/2014/main" id="{40B82EE4-C636-4268-93A3-60947F7D9E3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00688" y="5214938"/>
                      <a:ext cx="687205" cy="3263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nb-NO" sz="1800">
                          <a:latin typeface="Arial" panose="020B0604020202020204" pitchFamily="34" charset="0"/>
                        </a:rPr>
                        <a:t>cost J</a:t>
                      </a:r>
                    </a:p>
                  </p:txBody>
                </p:sp>
              </p:grpSp>
              <p:sp>
                <p:nvSpPr>
                  <p:cNvPr id="34842" name="Freeform 17">
                    <a:extLst>
                      <a:ext uri="{FF2B5EF4-FFF2-40B4-BE49-F238E27FC236}">
                        <a16:creationId xmlns:a16="http://schemas.microsoft.com/office/drawing/2014/main" id="{42B6900B-C2F6-4CB9-B0F6-B05669B669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76988" y="5556250"/>
                    <a:ext cx="1552575" cy="730250"/>
                  </a:xfrm>
                  <a:custGeom>
                    <a:avLst/>
                    <a:gdLst>
                      <a:gd name="T0" fmla="*/ 0 w 1230923"/>
                      <a:gd name="T1" fmla="*/ 0 h 520153"/>
                      <a:gd name="T2" fmla="*/ 74675493 w 1230923"/>
                      <a:gd name="T3" fmla="*/ 2147483646 h 520153"/>
                      <a:gd name="T4" fmla="*/ 149350892 w 1230923"/>
                      <a:gd name="T5" fmla="*/ 2147483646 h 520153"/>
                      <a:gd name="T6" fmla="*/ 472946731 w 1230923"/>
                      <a:gd name="T7" fmla="*/ 2147483646 h 520153"/>
                      <a:gd name="T8" fmla="*/ 547627181 w 1230923"/>
                      <a:gd name="T9" fmla="*/ 2147483646 h 520153"/>
                      <a:gd name="T10" fmla="*/ 647194701 w 1230923"/>
                      <a:gd name="T11" fmla="*/ 2147483646 h 520153"/>
                      <a:gd name="T12" fmla="*/ 896115420 w 1230923"/>
                      <a:gd name="T13" fmla="*/ 2147483646 h 520153"/>
                      <a:gd name="T14" fmla="*/ 1045466918 w 1230923"/>
                      <a:gd name="T15" fmla="*/ 2147483646 h 520153"/>
                      <a:gd name="T16" fmla="*/ 1866908650 w 1230923"/>
                      <a:gd name="T17" fmla="*/ 2147483646 h 520153"/>
                      <a:gd name="T18" fmla="*/ 2147483646 w 1230923"/>
                      <a:gd name="T19" fmla="*/ 2147483646 h 520153"/>
                      <a:gd name="T20" fmla="*/ 2147483646 w 1230923"/>
                      <a:gd name="T21" fmla="*/ 2147483646 h 520153"/>
                      <a:gd name="T22" fmla="*/ 2147483646 w 1230923"/>
                      <a:gd name="T23" fmla="*/ 2147483646 h 520153"/>
                      <a:gd name="T24" fmla="*/ 2147483646 w 1230923"/>
                      <a:gd name="T25" fmla="*/ 2147483646 h 520153"/>
                      <a:gd name="T26" fmla="*/ 2147483646 w 1230923"/>
                      <a:gd name="T27" fmla="*/ 2147483646 h 520153"/>
                      <a:gd name="T28" fmla="*/ 2147483646 w 1230923"/>
                      <a:gd name="T29" fmla="*/ 2147483646 h 52015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30923"/>
                      <a:gd name="T46" fmla="*/ 0 h 520153"/>
                      <a:gd name="T47" fmla="*/ 1230923 w 1230923"/>
                      <a:gd name="T48" fmla="*/ 520153 h 52015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30923" h="520153">
                        <a:moveTo>
                          <a:pt x="0" y="0"/>
                        </a:moveTo>
                        <a:cubicBezTo>
                          <a:pt x="4141" y="33131"/>
                          <a:pt x="10113" y="130716"/>
                          <a:pt x="35169" y="164124"/>
                        </a:cubicBezTo>
                        <a:cubicBezTo>
                          <a:pt x="46892" y="179755"/>
                          <a:pt x="57472" y="196312"/>
                          <a:pt x="70338" y="211016"/>
                        </a:cubicBezTo>
                        <a:cubicBezTo>
                          <a:pt x="110978" y="257461"/>
                          <a:pt x="175886" y="308736"/>
                          <a:pt x="222738" y="339970"/>
                        </a:cubicBezTo>
                        <a:cubicBezTo>
                          <a:pt x="234461" y="347785"/>
                          <a:pt x="245675" y="356426"/>
                          <a:pt x="257908" y="363416"/>
                        </a:cubicBezTo>
                        <a:cubicBezTo>
                          <a:pt x="273081" y="372086"/>
                          <a:pt x="289815" y="377871"/>
                          <a:pt x="304800" y="386862"/>
                        </a:cubicBezTo>
                        <a:cubicBezTo>
                          <a:pt x="404495" y="446679"/>
                          <a:pt x="338680" y="424640"/>
                          <a:pt x="422031" y="445477"/>
                        </a:cubicBezTo>
                        <a:cubicBezTo>
                          <a:pt x="445477" y="457200"/>
                          <a:pt x="467734" y="471689"/>
                          <a:pt x="492369" y="480647"/>
                        </a:cubicBezTo>
                        <a:cubicBezTo>
                          <a:pt x="601007" y="520153"/>
                          <a:pt x="850837" y="460242"/>
                          <a:pt x="879231" y="457200"/>
                        </a:cubicBezTo>
                        <a:cubicBezTo>
                          <a:pt x="981263" y="413472"/>
                          <a:pt x="964312" y="430735"/>
                          <a:pt x="1055077" y="339970"/>
                        </a:cubicBezTo>
                        <a:cubicBezTo>
                          <a:pt x="1089648" y="305399"/>
                          <a:pt x="1107009" y="277409"/>
                          <a:pt x="1125415" y="234462"/>
                        </a:cubicBezTo>
                        <a:cubicBezTo>
                          <a:pt x="1130283" y="223104"/>
                          <a:pt x="1131137" y="210095"/>
                          <a:pt x="1137138" y="199293"/>
                        </a:cubicBezTo>
                        <a:cubicBezTo>
                          <a:pt x="1150823" y="174660"/>
                          <a:pt x="1165475" y="150161"/>
                          <a:pt x="1184031" y="128954"/>
                        </a:cubicBezTo>
                        <a:cubicBezTo>
                          <a:pt x="1193309" y="118351"/>
                          <a:pt x="1207929" y="113962"/>
                          <a:pt x="1219200" y="105508"/>
                        </a:cubicBezTo>
                        <a:cubicBezTo>
                          <a:pt x="1223621" y="102192"/>
                          <a:pt x="1227015" y="97693"/>
                          <a:pt x="1230923" y="93785"/>
                        </a:cubicBezTo>
                      </a:path>
                    </a:pathLst>
                  </a:cu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9D58CBEB-A8B0-4114-B75B-D6043CF779C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804446" y="6236720"/>
                    <a:ext cx="792507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844" name="TextBox 15">
                    <a:extLst>
                      <a:ext uri="{FF2B5EF4-FFF2-40B4-BE49-F238E27FC236}">
                        <a16:creationId xmlns:a16="http://schemas.microsoft.com/office/drawing/2014/main" id="{BD6ACDEB-46BB-40A2-85E5-746CA338E73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2088" y="6092825"/>
                    <a:ext cx="565489" cy="3263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nb-NO" sz="1800">
                        <a:solidFill>
                          <a:srgbClr val="FF3300"/>
                        </a:solidFill>
                        <a:latin typeface="Arial" panose="020B0604020202020204" pitchFamily="34" charset="0"/>
                      </a:rPr>
                      <a:t>J</a:t>
                    </a:r>
                    <a:r>
                      <a:rPr lang="en-GB" altLang="nb-NO" sz="1800" baseline="-25000">
                        <a:solidFill>
                          <a:srgbClr val="FF3300"/>
                        </a:solidFill>
                        <a:latin typeface="Arial" panose="020B0604020202020204" pitchFamily="34" charset="0"/>
                      </a:rPr>
                      <a:t>u</a:t>
                    </a:r>
                    <a:r>
                      <a:rPr lang="en-GB" altLang="nb-NO" sz="1800">
                        <a:solidFill>
                          <a:srgbClr val="FF3300"/>
                        </a:solidFill>
                        <a:latin typeface="Arial" panose="020B0604020202020204" pitchFamily="34" charset="0"/>
                      </a:rPr>
                      <a:t>=0</a:t>
                    </a:r>
                  </a:p>
                </p:txBody>
              </p:sp>
            </p:grpSp>
            <p:cxnSp>
              <p:nvCxnSpPr>
                <p:cNvPr id="34840" name="Straight Connector 17">
                  <a:extLst>
                    <a:ext uri="{FF2B5EF4-FFF2-40B4-BE49-F238E27FC236}">
                      <a16:creationId xmlns:a16="http://schemas.microsoft.com/office/drawing/2014/main" id="{B84942FD-F3A4-4C86-8295-81A6E1FFA2F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300788" y="5661025"/>
                  <a:ext cx="431800" cy="43180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4838" name="TextBox 20">
                <a:extLst>
                  <a:ext uri="{FF2B5EF4-FFF2-40B4-BE49-F238E27FC236}">
                    <a16:creationId xmlns:a16="http://schemas.microsoft.com/office/drawing/2014/main" id="{9AA33511-02A4-4C47-8EB0-BF75B79E5C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6337" y="5805488"/>
                <a:ext cx="565426" cy="326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nb-NO" sz="1800">
                    <a:solidFill>
                      <a:srgbClr val="FF3300"/>
                    </a:solidFill>
                    <a:latin typeface="Arial" panose="020B0604020202020204" pitchFamily="34" charset="0"/>
                  </a:rPr>
                  <a:t>J</a:t>
                </a:r>
                <a:r>
                  <a:rPr lang="en-GB" altLang="nb-NO" sz="1800" baseline="-25000">
                    <a:solidFill>
                      <a:srgbClr val="FF3300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en-GB" altLang="nb-NO" sz="1800">
                    <a:solidFill>
                      <a:srgbClr val="FF3300"/>
                    </a:solidFill>
                    <a:latin typeface="Arial" panose="020B0604020202020204" pitchFamily="34" charset="0"/>
                  </a:rPr>
                  <a:t>&lt;0</a:t>
                </a:r>
              </a:p>
            </p:txBody>
          </p:sp>
        </p:grpSp>
        <p:sp>
          <p:nvSpPr>
            <p:cNvPr id="34835" name="TextBox 20">
              <a:extLst>
                <a:ext uri="{FF2B5EF4-FFF2-40B4-BE49-F238E27FC236}">
                  <a16:creationId xmlns:a16="http://schemas.microsoft.com/office/drawing/2014/main" id="{4DB1916A-2711-4BB8-869C-E0612020F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4553" y="4967546"/>
              <a:ext cx="6479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1800">
                  <a:solidFill>
                    <a:srgbClr val="FF3300"/>
                  </a:solidFill>
                  <a:latin typeface="Arial" panose="020B0604020202020204" pitchFamily="34" charset="0"/>
                </a:rPr>
                <a:t>J</a:t>
              </a:r>
              <a:r>
                <a:rPr lang="en-GB" altLang="nb-NO" sz="1800" baseline="-25000">
                  <a:solidFill>
                    <a:srgbClr val="FF3300"/>
                  </a:solidFill>
                  <a:latin typeface="Arial" panose="020B0604020202020204" pitchFamily="34" charset="0"/>
                </a:rPr>
                <a:t>u</a:t>
              </a:r>
              <a:r>
                <a:rPr lang="en-GB" altLang="nb-NO" sz="1800">
                  <a:solidFill>
                    <a:srgbClr val="FF3300"/>
                  </a:solidFill>
                  <a:latin typeface="Arial" panose="020B0604020202020204" pitchFamily="34" charset="0"/>
                </a:rPr>
                <a:t>&lt;0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0F68C2-B7CD-49FF-B6A7-F597C7859305}"/>
                </a:ext>
              </a:extLst>
            </p:cNvPr>
            <p:cNvCxnSpPr/>
            <p:nvPr/>
          </p:nvCxnSpPr>
          <p:spPr bwMode="auto">
            <a:xfrm flipV="1">
              <a:off x="5651776" y="4967288"/>
              <a:ext cx="338176" cy="48101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307027-B2FA-4083-B9D5-C2A0F543762E}"/>
              </a:ext>
            </a:extLst>
          </p:cNvPr>
          <p:cNvGrpSpPr>
            <a:grpSpLocks/>
          </p:cNvGrpSpPr>
          <p:nvPr/>
        </p:nvGrpSpPr>
        <p:grpSpPr bwMode="auto">
          <a:xfrm>
            <a:off x="4623754" y="4292680"/>
            <a:ext cx="2613025" cy="1755775"/>
            <a:chOff x="1777331" y="4944459"/>
            <a:chExt cx="2613050" cy="1756379"/>
          </a:xfrm>
        </p:grpSpPr>
        <p:cxnSp>
          <p:nvCxnSpPr>
            <p:cNvPr id="34827" name="Straight Connector 9">
              <a:extLst>
                <a:ext uri="{FF2B5EF4-FFF2-40B4-BE49-F238E27FC236}">
                  <a16:creationId xmlns:a16="http://schemas.microsoft.com/office/drawing/2014/main" id="{6D23205B-8FED-4C39-82CB-9C9B6EBDEB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1401" y="4944459"/>
              <a:ext cx="0" cy="152777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28" name="TextBox 11">
              <a:extLst>
                <a:ext uri="{FF2B5EF4-FFF2-40B4-BE49-F238E27FC236}">
                  <a16:creationId xmlns:a16="http://schemas.microsoft.com/office/drawing/2014/main" id="{4C6EF7CE-7B38-4545-B11C-A1F904F04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053" y="5289594"/>
              <a:ext cx="526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u</a:t>
              </a:r>
              <a:r>
                <a:rPr lang="en-US" altLang="nb-NO" sz="1800" baseline="-25000">
                  <a:latin typeface="Arial" panose="020B0604020202020204" pitchFamily="34" charset="0"/>
                </a:rPr>
                <a:t>opt</a:t>
              </a:r>
              <a:endParaRPr lang="en-US" altLang="nb-NO" sz="1800">
                <a:latin typeface="Arial" panose="020B0604020202020204" pitchFamily="34" charset="0"/>
              </a:endParaRPr>
            </a:p>
          </p:txBody>
        </p:sp>
        <p:cxnSp>
          <p:nvCxnSpPr>
            <p:cNvPr id="34829" name="Straight Arrow Connector 14">
              <a:extLst>
                <a:ext uri="{FF2B5EF4-FFF2-40B4-BE49-F238E27FC236}">
                  <a16:creationId xmlns:a16="http://schemas.microsoft.com/office/drawing/2014/main" id="{754B25BD-6F8B-4910-83A7-11C38DDC3A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411760" y="5534595"/>
              <a:ext cx="14553" cy="93764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30" name="TextBox 15">
              <a:extLst>
                <a:ext uri="{FF2B5EF4-FFF2-40B4-BE49-F238E27FC236}">
                  <a16:creationId xmlns:a16="http://schemas.microsoft.com/office/drawing/2014/main" id="{505CB166-94CB-4F93-BFBE-AFC64D67C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331" y="5853166"/>
              <a:ext cx="3850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J</a:t>
              </a:r>
              <a:r>
                <a:rPr lang="en-US" altLang="nb-NO" sz="1800" baseline="-25000">
                  <a:latin typeface="Arial" panose="020B0604020202020204" pitchFamily="34" charset="0"/>
                </a:rPr>
                <a:t>u</a:t>
              </a:r>
            </a:p>
          </p:txBody>
        </p:sp>
        <p:cxnSp>
          <p:nvCxnSpPr>
            <p:cNvPr id="34831" name="Straight Connector 19">
              <a:extLst>
                <a:ext uri="{FF2B5EF4-FFF2-40B4-BE49-F238E27FC236}">
                  <a16:creationId xmlns:a16="http://schemas.microsoft.com/office/drawing/2014/main" id="{DCDDE02A-83D5-4F3B-87D5-9C3B1BC638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39752" y="6037832"/>
              <a:ext cx="205062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32" name="TextBox 20">
              <a:extLst>
                <a:ext uri="{FF2B5EF4-FFF2-40B4-BE49-F238E27FC236}">
                  <a16:creationId xmlns:a16="http://schemas.microsoft.com/office/drawing/2014/main" id="{9C118F7C-1E21-4F05-AD85-FB100D447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3407" y="58468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cxnSp>
          <p:nvCxnSpPr>
            <p:cNvPr id="34833" name="Straight Connector 24">
              <a:extLst>
                <a:ext uri="{FF2B5EF4-FFF2-40B4-BE49-F238E27FC236}">
                  <a16:creationId xmlns:a16="http://schemas.microsoft.com/office/drawing/2014/main" id="{6DA03D87-6A8E-44F6-8A52-1538BB1927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14600" y="5534595"/>
              <a:ext cx="1681750" cy="1166243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5BA2E64-FDB1-4381-A939-B3C30F08522A}"/>
              </a:ext>
            </a:extLst>
          </p:cNvPr>
          <p:cNvSpPr txBox="1"/>
          <p:nvPr/>
        </p:nvSpPr>
        <p:spPr>
          <a:xfrm>
            <a:off x="2324100" y="6376988"/>
            <a:ext cx="7831138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800" dirty="0"/>
              <a:t>*I.J. Halvorsen, S. Skogestad, </a:t>
            </a:r>
            <a:r>
              <a:rPr lang="nb-NO" sz="800" dirty="0" err="1"/>
              <a:t>Indirect</a:t>
            </a:r>
            <a:r>
              <a:rPr lang="nb-NO" sz="800" dirty="0"/>
              <a:t> on-line </a:t>
            </a:r>
            <a:r>
              <a:rPr lang="nb-NO" sz="800" dirty="0" err="1"/>
              <a:t>optimization</a:t>
            </a:r>
            <a:r>
              <a:rPr lang="nb-NO" sz="800" dirty="0"/>
              <a:t> </a:t>
            </a:r>
            <a:r>
              <a:rPr lang="nb-NO" sz="800" dirty="0" err="1"/>
              <a:t>through</a:t>
            </a:r>
            <a:r>
              <a:rPr lang="nb-NO" sz="800" dirty="0"/>
              <a:t> setpoint control, in: </a:t>
            </a:r>
            <a:r>
              <a:rPr lang="nb-NO" sz="800" dirty="0" err="1"/>
              <a:t>AIChE</a:t>
            </a:r>
            <a:r>
              <a:rPr lang="nb-NO" sz="800" dirty="0"/>
              <a:t> 1997 </a:t>
            </a:r>
            <a:r>
              <a:rPr lang="nb-NO" sz="800" dirty="0" err="1"/>
              <a:t>Annual</a:t>
            </a:r>
            <a:r>
              <a:rPr lang="nb-NO" sz="800" dirty="0"/>
              <a:t> Meeting, Los Angeles; </a:t>
            </a:r>
            <a:r>
              <a:rPr lang="nb-NO" sz="800" dirty="0" err="1"/>
              <a:t>paper</a:t>
            </a:r>
            <a:r>
              <a:rPr lang="nb-NO" sz="800" dirty="0"/>
              <a:t> 194h.</a:t>
            </a:r>
          </a:p>
          <a:p>
            <a:pPr>
              <a:defRPr/>
            </a:pPr>
            <a:r>
              <a:rPr lang="nb-NO" sz="800" dirty="0"/>
              <a:t>*I.J. Halvorsen, S. Skogestad, J.C. Morud, V. Alstad, Optimal </a:t>
            </a:r>
            <a:r>
              <a:rPr lang="nb-NO" sz="800" dirty="0" err="1"/>
              <a:t>selection</a:t>
            </a:r>
            <a:r>
              <a:rPr lang="nb-NO" sz="800" dirty="0"/>
              <a:t> of </a:t>
            </a:r>
            <a:r>
              <a:rPr lang="nb-NO" sz="800" dirty="0" err="1"/>
              <a:t>controlled</a:t>
            </a:r>
            <a:r>
              <a:rPr lang="nb-NO" sz="800" dirty="0"/>
              <a:t> variables, </a:t>
            </a:r>
            <a:r>
              <a:rPr lang="nb-NO" sz="800" dirty="0" err="1"/>
              <a:t>Industrial</a:t>
            </a:r>
            <a:r>
              <a:rPr lang="nb-NO" sz="800" dirty="0"/>
              <a:t> &amp; Engineering </a:t>
            </a:r>
            <a:r>
              <a:rPr lang="nb-NO" sz="800" dirty="0" err="1"/>
              <a:t>Chemistry</a:t>
            </a:r>
            <a:r>
              <a:rPr lang="nb-NO" sz="800" dirty="0"/>
              <a:t> Research 42 (14) (2003) 3273–3284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nb-NO" sz="6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$\Delta c=  h_1 \textcolor{blue}{\Delta y_1} + h_2 \textcolor{blue}{\Delta y_2} + \cdots = H\textcolor{blue}{\Delta y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41"/>
  <p:tag name="BOXFONT" val="10"/>
  <p:tag name="BOXWRAP" val="False"/>
  <p:tag name="WORKAROUNDTRANSPARENCYBUG" val="False"/>
  <p:tag name="ALLOWFONTSUBSTITUTION" val="False"/>
  <p:tag name="BITMAPFORMAT" val="png256"/>
  <p:tag name="ORIGWIDTH" val="353"/>
  <p:tag name="PICTUREFILESIZE" val="213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oindent {\bf A. Maximize minimum singular value, $|G_s|$} \\&#10;$$ \matrix{&#10;\hline&#10;c &amp; G &amp; {\rm Expected\ variation\ in\ } y &amp; |G_s| = |G|/y_{\rm var} &amp; {\rm Rank} \cr&#10;\      &amp;   \  &amp; y_{\rm var} = |y_{\rm opt}| + |n| \cr \hline&#10;y_1 &amp; 0.1 &amp; 0 + 1 = 1      &amp; 0.1/1 = 1           &amp; 4\cr&#10;y_2 &amp; 20 &amp; 20 + 1 = 21    &amp; 20/21 = 0.95    &amp; 2\cr&#10;y_3 &amp; 10 &amp; 5 + 1 = 6      &amp; 10/6 = 1.67     &amp; 1\cr&#10;y_4 &amp; 1 &amp; 1 + 1 = 2      &amp; 1/2 = 0.5           &amp; 3\cr&#10;\hline }&#10;$$&#10;Loss = constant / $|G_s^2|$&#10;\medskip&#10;\\&#10;{\bf B. Exact evaluation of loss: Same order} \\&#10;&#10;\noindent{\bf C. Optimal combination}&#10;&#10;Need two measurements. Best combination is $y_2$ and $y_3$:&#10;&#10;$$ \pmatrix{ y_2 \cr y3} = \pmatrix{20 &amp; 0 \cr 10 &amp; -5} \pmatrix{u \cr d} ; \ \underline{\sigma} = 4.45 $$&#10;Optimal sensitivity:&#10;$$ y_{\rm opt} = F d; F = \pmatrix{20 \cr 5} $$&#10;Optimal combination:&#10;$$ HF = 0 \Rightarrow \pmatrix{h_1 &amp; h_2} \pmatrix{20\cr 5} = 0 &#10;\Rightarrow 20 h_1 + 5h_2 = 0 $$&#10;Select $h_1=1$. Get $h_2 =-20h_1/5 = -4$, so $$c_{\rm opt}=y_2-4y_3$$&#10;Check: $c = y_2 - 4y_3 = 20 u -40 u + 20 d = -20 (u-d)$ (OK!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677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585"/>
  <p:tag name="PICTUREFILESIZE" val="3628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c = H y = {\tiny \pmatrix{h_1 &amp; h_2 &amp; h_3 &amp; h_4\cr} \pmatrix{y_1 \cr y_2\cr y_3\cr y_4 \cr}  &#10;= h_1 y_1 + h_2 y_2 + h_3 y_3 + h_4 y_4}$$ &#10;%\quad $H=?$ &#10;\\&#10;\noindent{\bf B1. Nullspace method}\\&#10;Neglect measurement error ($n=0$):\\&#10;\indent \quad \quad $H F = 0$\\&#10;Sensitivity matrix \\&#10;\indent \quad \quad $ \Delta y_{\rm opt} = F \Delta d; F = \pmatrix{0 &amp; 20 &amp; 5 &amp; 1\cr}^T $\\&#10;To find $H$ that satisfies $HF=0$ must combine at least two measurements:\\ &#10;\indent \quad \quad $n_y \ge n_u + n_d = 1 + 1 =2$&#10;&#10;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77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587"/>
  <p:tag name="PICTUREFILESIZE" val="1416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noindent {\bf A. Maximize minimum singular value, $|G_s|$} \\&#10;$$ \matrix{&#10;\hline&#10;c &amp; G &amp; {\rm Expected\ variation\ in\ } y &amp; |G_s| = |G|/y_{\rm var} &amp; {\rm Rank} \cr&#10;\      &amp;   \  &amp; y_{\rm var} = |y_{\rm opt}| + |n| \cr \hline&#10;y_1 &amp; 0.1 &amp; 0 + 1 = 1      &amp; 0.1/1 = 1           &amp; 4\cr&#10;y_2 &amp; 20 &amp; 20 + 1 = 21    &amp; 20/21 = 0.95    &amp; 2\cr&#10;y_3 &amp; 10 &amp; 5 + 1 = 6      &amp; 10/6 = 1.67     &amp; 1\cr&#10;y_4 &amp; 1 &amp; 1 + 1 = 2      &amp; 1/2 = 0.5           &amp; 3\cr&#10;\hline }&#10;$$&#10;Loss = constant / $|G_s^2|$&#10;\medskip&#10;\\&#10;{\bf B. Exact evaluation of loss: Same order} \\&#10;&#10;\noindent{\bf C. Optimal combination}&#10;&#10;Need two measurements. Best combination is $y_2$ and $y_3$:&#10;&#10;$$ \pmatrix{ y_2 \cr y3} = \pmatrix{20 &amp; 0 \cr 10 &amp; -5} \pmatrix{u \cr d} ; \ \underline{\sigma} = 4.45 $$&#10;Optimal sensitivity:&#10;$$ y_{\rm opt} = F d; F = \pmatrix{20 \cr 5} $$&#10;Optimal combination:&#10;$$ HF = 0 \Rightarrow \pmatrix{h_1 &amp; h_2} \pmatrix{20\cr 5} = 0 &#10;\Rightarrow 20 h_1 + 5h_2 = 0 $$&#10;Select $h_1=1$. Get $h_2 =-20h_1/5 = -4$, so $$c_{\rm opt}=y_2-4y_3$$&#10;Check: $c = y_2 - 4y_3 = 20 u -40 u + 20 d = -20 (u-d)$ (OK!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677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585"/>
  <p:tag name="PICTUREFILESIZE" val="3628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&#10;\noindent{\bf C. Optimal combination}&#10;\\&#10;Need two measurements. Best combination is $y_2$ and $y_3$:&#10;$$ \pmatrix{ y_2 \cr y3} = \pmatrix{20 &amp; 0 \cr 10 &amp; -5} \pmatrix{u \cr d} ; \ \underline{\sigma} = 4.45 $$&#10;Optimal sensitivity:&#10;$$ y_{\rm opt} = F d; F = \pmatrix{20 \cr 5} $$&#10;Optimal combination:&#10;$$ HF = 0 \Rightarrow \pmatrix{h_1 &amp; h_2} \pmatrix{20\cr 5} = 0 &#10;\Rightarrow 20 h_1 + 5h_2 = 0 $$&#10;Select $h_1=1$. Get $h_2 =-20h_1/5 = -4$, so $$c_{\rm opt}=y_2-4y_3$$&#10;\\&#10;{\small&#10;{\em Check: $c = y_2 - 4y_3 = 20 u -40 u + 20 d = -20 (u-d)$ (OK!)}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677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492"/>
  <p:tag name="PICTUREFILESIZE" val="1912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u-u_{opt} = (HG^y)^{-1} (c-c_{opt})$\\&#10;Here: $c-c_{opt} =  \Delta c-\Delta c_{opt}$\\&#10;where we have introduced deviation variables around a nominal optimal point $(c^*,d^*)$ (where $c^*=c_{opt}(d^*)$)\\&#10;Assume perfect control of $c$ (no noise): $\Delta c=0$\\ &#10;Optimal change: $\Delta c_{opt} = H \Delta y_{opt} = H F \Delta d$\\&#10;Gives: $J_u = - J_{uu} (HG^y)^{-1} HF \Delta d$\\&#10;$\Rightarrow HF=0$ gives $J_u=0$ for any disturbance $\Delta d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68"/>
  <p:tag name="PICTUREFILESIZE" val="1627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J_u(u,d) = \underbrace{J_u(u_{opt}(d),d)}_{=0} + J_{uu} \cdot (u-u_{opt})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5"/>
  <p:tag name="PICTUREFILESIZE" val="247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 = {G^y}^T (YY^T)^{-1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6"/>
  <p:tag name="BOXHEIGHT" val="512"/>
  <p:tag name="BOXFONT" val="10"/>
  <p:tag name="BOXWRAP" val="False"/>
  <p:tag name="WORKAROUNDTRANSPARENCYBUG" val="False"/>
  <p:tag name="ALLOWFONTSUBSTITUTION" val="False"/>
  <p:tag name="BITMAPFORMAT" val="pngmono"/>
  <p:tag name="ORIGWIDTH" val="178"/>
  <p:tag name="PICTUREFILESIZE" val="78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min_H \| J^{1/2}_{uu} (H G^y)^{-1} H \underbrace{[FW_d\ \ W_{n^y}]}_Y \|_F$\\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6"/>
  <p:tag name="BOXHEIGHT" val="512"/>
  <p:tag name="BOXFONT" val="10"/>
  <p:tag name="BOXWRAP" val="True"/>
  <p:tag name="WORKAROUNDTRANSPARENCYBUG" val="False"/>
  <p:tag name="ALLOWFONTSUBSTITUTION" val="False"/>
  <p:tag name="BITMAPFORMAT" val="pngmono"/>
  <p:tag name="ORIGWIDTH" val="166"/>
  <p:tag name="PICTUREFILESIZE" val="90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 = (u-d)^2$ \\&#10;$n_u=1$ unconstrained degrees of freedom\\&#10;$u_{\rm opt}=d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77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417"/>
  <p:tag name="PICTUREFILESIZE" val="303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Alternative measurements:\\&#10;\indent \quad $y_1 = 0.1 (u-d)\\&#10;\indent \quad y_2 = 20u\\&#10;\indent \quad y_3 = 10u - 5d\\&#10;\indent \quad y_4 = u$ \\&#10;Scaled such that:\\&#10;\indent \quad $|d|\le 1$, $|n_i|\le 1|$, i.e. all $y_i$'s are $\pm 1$ \\&#10;Nominal operating point: \\&#10;\indent \quad  $d=0 \Rightarrow u_{\rm opt}=0, y_{\rm opt}=0$\\&#10;{\bf What variable $c$ should we control?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77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390"/>
  <p:tag name="PICTUREFILESIZE" val="1056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 = (u-d)^2$ \\&#10;$n_u=1$ unconstrained degrees of freedom\\&#10;$u_{\rm opt}=d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77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417"/>
  <p:tag name="PICTUREFILESIZE" val="303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Alternative measurements:\\&#10;\indent \quad $y_1 = 0.1 (u-d)\\&#10;\indent \quad y_2 = 20u\\&#10;\indent \quad y_3 = 10u - 5d\\&#10;\indent \quad y_4 = u$ \\&#10;Scaled such that:\\&#10;\indent \quad $|d|\le 1$, $|n_i|\le 1|$, i.e. all $y_i$'s are $\pm 1$ \\&#10;Nominal operating point: \\&#10;\indent \quad  $d=0 \Rightarrow u_{\rm opt}=0, y_{\rm opt}=0$\\&#10;{\bf What variable $c$ should we control?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77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390"/>
  <p:tag name="PICTUREFILESIZE" val="105670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eng" id="{7B949C72-011B-EC4A-AB5D-FAB1C3AD6C1B}" vid="{DE589D6B-5E1C-1F46-961D-0F65CF67B4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ntnu_blaa_stripe_eng</Template>
  <TotalTime>0</TotalTime>
  <Words>1871</Words>
  <Application>Microsoft Office PowerPoint</Application>
  <PresentationFormat>Widescreen</PresentationFormat>
  <Paragraphs>295</Paragraphs>
  <Slides>26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</vt:lpstr>
      <vt:lpstr>Times New Roman</vt:lpstr>
      <vt:lpstr>Office-tema</vt:lpstr>
      <vt:lpstr>Self-optimizing control Theory</vt:lpstr>
      <vt:lpstr>Outline</vt:lpstr>
      <vt:lpstr>Step S3: Implementation of optimal operation</vt:lpstr>
      <vt:lpstr>“Optimizing Control”</vt:lpstr>
      <vt:lpstr>“Self-Optimizing Control”</vt:lpstr>
      <vt:lpstr>Self-optimizing control </vt:lpstr>
      <vt:lpstr>Recap: marathon runner</vt:lpstr>
      <vt:lpstr>Optimal operation</vt:lpstr>
      <vt:lpstr>The ideal “self-optimizing” variable is the gradient, Ju</vt:lpstr>
      <vt:lpstr>Unconstrained optimum: NEVER try to control a variable that reaches max or min at the optimum</vt:lpstr>
      <vt:lpstr>Measurements or mesurement combinations</vt:lpstr>
      <vt:lpstr>Optimal measurement combination</vt:lpstr>
      <vt:lpstr>Nullspace method</vt:lpstr>
      <vt:lpstr>Nullspace method gives Ju=0</vt:lpstr>
      <vt:lpstr>Nullspace method (HF=0) gives Ju=0</vt:lpstr>
      <vt:lpstr>Example. Nullspace Method for Marathon runner</vt:lpstr>
      <vt:lpstr>Marathon runner: Exact local method</vt:lpstr>
      <vt:lpstr>Extension: "Exact local method" (with measurement noise) </vt:lpstr>
      <vt:lpstr>PowerPoint Presentation</vt:lpstr>
      <vt:lpstr>Obtaining F</vt:lpstr>
      <vt:lpstr>Linearization method for F</vt:lpstr>
      <vt:lpstr>Toy Example. </vt:lpstr>
      <vt:lpstr>Toy Example. Exact local method. Combine all measurements </vt:lpstr>
      <vt:lpstr>Toy Example: Nullspace method (not unique)</vt:lpstr>
      <vt:lpstr>Toy Example. Nullspace method with 2 measurements</vt:lpstr>
      <vt:lpstr>Conclusion: GOOD “SELF-OPTIMIZING” CV = c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</dc:title>
  <dc:creator>Lucas Ferreira Bernardino</dc:creator>
  <cp:lastModifiedBy>Sigurd Skogestad</cp:lastModifiedBy>
  <cp:revision>12</cp:revision>
  <dcterms:created xsi:type="dcterms:W3CDTF">2021-08-19T08:33:13Z</dcterms:created>
  <dcterms:modified xsi:type="dcterms:W3CDTF">2023-10-10T10:15:43Z</dcterms:modified>
</cp:coreProperties>
</file>