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B0D9D-6841-4961-A9E6-EB44639FBAA0}" v="27" dt="2022-08-28T11:05:33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Ferreira Bernardino" userId="994d420d-07a6-4fa8-a80c-9d8953554780" providerId="ADAL" clId="{9F57F5A9-5C8C-4DFE-B3C8-F9DBD6786B5F}"/>
    <pc:docChg chg="undo custSel modSld">
      <pc:chgData name="Lucas Ferreira Bernardino" userId="994d420d-07a6-4fa8-a80c-9d8953554780" providerId="ADAL" clId="{9F57F5A9-5C8C-4DFE-B3C8-F9DBD6786B5F}" dt="2021-08-26T15:01:13.162" v="370" actId="20577"/>
      <pc:docMkLst>
        <pc:docMk/>
      </pc:docMkLst>
      <pc:sldChg chg="modSp mod">
        <pc:chgData name="Lucas Ferreira Bernardino" userId="994d420d-07a6-4fa8-a80c-9d8953554780" providerId="ADAL" clId="{9F57F5A9-5C8C-4DFE-B3C8-F9DBD6786B5F}" dt="2021-08-13T11:54:08.872" v="29" actId="20577"/>
        <pc:sldMkLst>
          <pc:docMk/>
          <pc:sldMk cId="2360535723" sldId="256"/>
        </pc:sldMkLst>
        <pc:spChg chg="mod">
          <ac:chgData name="Lucas Ferreira Bernardino" userId="994d420d-07a6-4fa8-a80c-9d8953554780" providerId="ADAL" clId="{9F57F5A9-5C8C-4DFE-B3C8-F9DBD6786B5F}" dt="2021-08-13T11:54:08.872" v="29" actId="20577"/>
          <ac:spMkLst>
            <pc:docMk/>
            <pc:sldMk cId="2360535723" sldId="256"/>
            <ac:spMk id="2" creationId="{00000000-0000-0000-0000-000000000000}"/>
          </ac:spMkLst>
        </pc:spChg>
        <pc:spChg chg="mod">
          <ac:chgData name="Lucas Ferreira Bernardino" userId="994d420d-07a6-4fa8-a80c-9d8953554780" providerId="ADAL" clId="{9F57F5A9-5C8C-4DFE-B3C8-F9DBD6786B5F}" dt="2021-08-13T11:53:53.343" v="28" actId="20577"/>
          <ac:spMkLst>
            <pc:docMk/>
            <pc:sldMk cId="2360535723" sldId="256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9F57F5A9-5C8C-4DFE-B3C8-F9DBD6786B5F}" dt="2021-08-13T12:26:16.175" v="216" actId="20577"/>
        <pc:sldMkLst>
          <pc:docMk/>
          <pc:sldMk cId="1204152209" sldId="258"/>
        </pc:sldMkLst>
        <pc:spChg chg="mod">
          <ac:chgData name="Lucas Ferreira Bernardino" userId="994d420d-07a6-4fa8-a80c-9d8953554780" providerId="ADAL" clId="{9F57F5A9-5C8C-4DFE-B3C8-F9DBD6786B5F}" dt="2021-08-13T12:26:16.175" v="216" actId="20577"/>
          <ac:spMkLst>
            <pc:docMk/>
            <pc:sldMk cId="1204152209" sldId="258"/>
            <ac:spMk id="3" creationId="{00000000-0000-0000-0000-000000000000}"/>
          </ac:spMkLst>
        </pc:spChg>
      </pc:sldChg>
      <pc:sldChg chg="delSp modSp mod">
        <pc:chgData name="Lucas Ferreira Bernardino" userId="994d420d-07a6-4fa8-a80c-9d8953554780" providerId="ADAL" clId="{9F57F5A9-5C8C-4DFE-B3C8-F9DBD6786B5F}" dt="2021-08-13T12:34:43.976" v="337" actId="20577"/>
        <pc:sldMkLst>
          <pc:docMk/>
          <pc:sldMk cId="2667245896" sldId="259"/>
        </pc:sldMkLst>
        <pc:spChg chg="mod">
          <ac:chgData name="Lucas Ferreira Bernardino" userId="994d420d-07a6-4fa8-a80c-9d8953554780" providerId="ADAL" clId="{9F57F5A9-5C8C-4DFE-B3C8-F9DBD6786B5F}" dt="2021-08-13T12:34:43.976" v="337" actId="20577"/>
          <ac:spMkLst>
            <pc:docMk/>
            <pc:sldMk cId="2667245896" sldId="259"/>
            <ac:spMk id="14" creationId="{5DC97D5B-4243-D44E-AB7A-97248E97CDB5}"/>
          </ac:spMkLst>
        </pc:spChg>
        <pc:picChg chg="del">
          <ac:chgData name="Lucas Ferreira Bernardino" userId="994d420d-07a6-4fa8-a80c-9d8953554780" providerId="ADAL" clId="{9F57F5A9-5C8C-4DFE-B3C8-F9DBD6786B5F}" dt="2021-08-13T12:32:25.366" v="271" actId="478"/>
          <ac:picMkLst>
            <pc:docMk/>
            <pc:sldMk cId="2667245896" sldId="259"/>
            <ac:picMk id="11" creationId="{3E5727FB-118D-0E4C-AA91-7108517D5144}"/>
          </ac:picMkLst>
        </pc:picChg>
      </pc:sldChg>
      <pc:sldChg chg="modSp mod">
        <pc:chgData name="Lucas Ferreira Bernardino" userId="994d420d-07a6-4fa8-a80c-9d8953554780" providerId="ADAL" clId="{9F57F5A9-5C8C-4DFE-B3C8-F9DBD6786B5F}" dt="2021-08-13T12:15:54.221" v="187" actId="20577"/>
        <pc:sldMkLst>
          <pc:docMk/>
          <pc:sldMk cId="3451436626" sldId="260"/>
        </pc:sldMkLst>
        <pc:spChg chg="mod">
          <ac:chgData name="Lucas Ferreira Bernardino" userId="994d420d-07a6-4fa8-a80c-9d8953554780" providerId="ADAL" clId="{9F57F5A9-5C8C-4DFE-B3C8-F9DBD6786B5F}" dt="2021-08-13T12:15:54.221" v="187" actId="20577"/>
          <ac:spMkLst>
            <pc:docMk/>
            <pc:sldMk cId="3451436626" sldId="260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9F57F5A9-5C8C-4DFE-B3C8-F9DBD6786B5F}" dt="2021-08-13T12:21:01.321" v="195" actId="20577"/>
        <pc:sldMkLst>
          <pc:docMk/>
          <pc:sldMk cId="3451436626" sldId="261"/>
        </pc:sldMkLst>
        <pc:spChg chg="mod">
          <ac:chgData name="Lucas Ferreira Bernardino" userId="994d420d-07a6-4fa8-a80c-9d8953554780" providerId="ADAL" clId="{9F57F5A9-5C8C-4DFE-B3C8-F9DBD6786B5F}" dt="2021-08-13T12:21:01.321" v="195" actId="20577"/>
          <ac:spMkLst>
            <pc:docMk/>
            <pc:sldMk cId="3451436626" sldId="261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9F57F5A9-5C8C-4DFE-B3C8-F9DBD6786B5F}" dt="2021-08-13T12:22:43.668" v="203" actId="20577"/>
        <pc:sldMkLst>
          <pc:docMk/>
          <pc:sldMk cId="3654479925" sldId="262"/>
        </pc:sldMkLst>
        <pc:spChg chg="mod">
          <ac:chgData name="Lucas Ferreira Bernardino" userId="994d420d-07a6-4fa8-a80c-9d8953554780" providerId="ADAL" clId="{9F57F5A9-5C8C-4DFE-B3C8-F9DBD6786B5F}" dt="2021-08-13T12:22:43.668" v="203" actId="20577"/>
          <ac:spMkLst>
            <pc:docMk/>
            <pc:sldMk cId="3654479925" sldId="262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9F57F5A9-5C8C-4DFE-B3C8-F9DBD6786B5F}" dt="2021-08-13T12:23:28.961" v="214" actId="20577"/>
        <pc:sldMkLst>
          <pc:docMk/>
          <pc:sldMk cId="2346876418" sldId="263"/>
        </pc:sldMkLst>
        <pc:spChg chg="mod">
          <ac:chgData name="Lucas Ferreira Bernardino" userId="994d420d-07a6-4fa8-a80c-9d8953554780" providerId="ADAL" clId="{9F57F5A9-5C8C-4DFE-B3C8-F9DBD6786B5F}" dt="2021-08-13T12:23:28.961" v="214" actId="20577"/>
          <ac:spMkLst>
            <pc:docMk/>
            <pc:sldMk cId="2346876418" sldId="263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9F57F5A9-5C8C-4DFE-B3C8-F9DBD6786B5F}" dt="2021-08-13T12:30:28.711" v="270" actId="20577"/>
        <pc:sldMkLst>
          <pc:docMk/>
          <pc:sldMk cId="670890390" sldId="266"/>
        </pc:sldMkLst>
        <pc:spChg chg="mod">
          <ac:chgData name="Lucas Ferreira Bernardino" userId="994d420d-07a6-4fa8-a80c-9d8953554780" providerId="ADAL" clId="{9F57F5A9-5C8C-4DFE-B3C8-F9DBD6786B5F}" dt="2021-08-13T12:30:28.711" v="270" actId="20577"/>
          <ac:spMkLst>
            <pc:docMk/>
            <pc:sldMk cId="670890390" sldId="266"/>
            <ac:spMk id="3" creationId="{00000000-0000-0000-0000-000000000000}"/>
          </ac:spMkLst>
        </pc:spChg>
      </pc:sldChg>
      <pc:sldChg chg="modSp modAnim">
        <pc:chgData name="Lucas Ferreira Bernardino" userId="994d420d-07a6-4fa8-a80c-9d8953554780" providerId="ADAL" clId="{9F57F5A9-5C8C-4DFE-B3C8-F9DBD6786B5F}" dt="2021-08-26T15:01:13.162" v="370" actId="20577"/>
        <pc:sldMkLst>
          <pc:docMk/>
          <pc:sldMk cId="1878020284" sldId="269"/>
        </pc:sldMkLst>
        <pc:spChg chg="mod">
          <ac:chgData name="Lucas Ferreira Bernardino" userId="994d420d-07a6-4fa8-a80c-9d8953554780" providerId="ADAL" clId="{9F57F5A9-5C8C-4DFE-B3C8-F9DBD6786B5F}" dt="2021-08-26T15:01:13.162" v="370" actId="20577"/>
          <ac:spMkLst>
            <pc:docMk/>
            <pc:sldMk cId="1878020284" sldId="269"/>
            <ac:spMk id="3" creationId="{00000000-0000-0000-0000-000000000000}"/>
          </ac:spMkLst>
        </pc:spChg>
      </pc:sldChg>
      <pc:sldChg chg="addSp delSp modSp mod">
        <pc:chgData name="Lucas Ferreira Bernardino" userId="994d420d-07a6-4fa8-a80c-9d8953554780" providerId="ADAL" clId="{9F57F5A9-5C8C-4DFE-B3C8-F9DBD6786B5F}" dt="2021-08-13T12:13:21.286" v="182" actId="20577"/>
        <pc:sldMkLst>
          <pc:docMk/>
          <pc:sldMk cId="3153803092" sldId="270"/>
        </pc:sldMkLst>
        <pc:spChg chg="mod">
          <ac:chgData name="Lucas Ferreira Bernardino" userId="994d420d-07a6-4fa8-a80c-9d8953554780" providerId="ADAL" clId="{9F57F5A9-5C8C-4DFE-B3C8-F9DBD6786B5F}" dt="2021-08-13T12:11:20.004" v="81" actId="20577"/>
          <ac:spMkLst>
            <pc:docMk/>
            <pc:sldMk cId="3153803092" sldId="270"/>
            <ac:spMk id="2" creationId="{00000000-0000-0000-0000-000000000000}"/>
          </ac:spMkLst>
        </pc:spChg>
        <pc:spChg chg="mod">
          <ac:chgData name="Lucas Ferreira Bernardino" userId="994d420d-07a6-4fa8-a80c-9d8953554780" providerId="ADAL" clId="{9F57F5A9-5C8C-4DFE-B3C8-F9DBD6786B5F}" dt="2021-08-13T12:13:21.286" v="182" actId="20577"/>
          <ac:spMkLst>
            <pc:docMk/>
            <pc:sldMk cId="3153803092" sldId="270"/>
            <ac:spMk id="6" creationId="{00000000-0000-0000-0000-000000000000}"/>
          </ac:spMkLst>
        </pc:spChg>
        <pc:graphicFrameChg chg="del">
          <ac:chgData name="Lucas Ferreira Bernardino" userId="994d420d-07a6-4fa8-a80c-9d8953554780" providerId="ADAL" clId="{9F57F5A9-5C8C-4DFE-B3C8-F9DBD6786B5F}" dt="2021-08-13T12:11:17.544" v="79" actId="478"/>
          <ac:graphicFrameMkLst>
            <pc:docMk/>
            <pc:sldMk cId="3153803092" sldId="270"/>
            <ac:graphicFrameMk id="3" creationId="{1DF56AF5-DE74-1B4F-9BBE-C7E7FD95D8F5}"/>
          </ac:graphicFrameMkLst>
        </pc:graphicFrameChg>
        <pc:graphicFrameChg chg="add mod">
          <ac:chgData name="Lucas Ferreira Bernardino" userId="994d420d-07a6-4fa8-a80c-9d8953554780" providerId="ADAL" clId="{9F57F5A9-5C8C-4DFE-B3C8-F9DBD6786B5F}" dt="2021-08-13T12:11:36.840" v="83" actId="1076"/>
          <ac:graphicFrameMkLst>
            <pc:docMk/>
            <pc:sldMk cId="3153803092" sldId="270"/>
            <ac:graphicFrameMk id="4" creationId="{C83772A1-28DF-4CC2-A8D3-4ECE97AA005F}"/>
          </ac:graphicFrameMkLst>
        </pc:graphicFrameChg>
      </pc:sldChg>
    </pc:docChg>
  </pc:docChgLst>
  <pc:docChgLst>
    <pc:chgData name="Lucas" userId="994d420d-07a6-4fa8-a80c-9d8953554780" providerId="ADAL" clId="{9F57F5A9-5C8C-4DFE-B3C8-F9DBD6786B5F}"/>
    <pc:docChg chg="modSld">
      <pc:chgData name="Lucas" userId="994d420d-07a6-4fa8-a80c-9d8953554780" providerId="ADAL" clId="{9F57F5A9-5C8C-4DFE-B3C8-F9DBD6786B5F}" dt="2021-08-18T09:19:49.380" v="21" actId="1076"/>
      <pc:docMkLst>
        <pc:docMk/>
      </pc:docMkLst>
      <pc:sldChg chg="modSp mod">
        <pc:chgData name="Lucas" userId="994d420d-07a6-4fa8-a80c-9d8953554780" providerId="ADAL" clId="{9F57F5A9-5C8C-4DFE-B3C8-F9DBD6786B5F}" dt="2021-08-18T09:13:53.016" v="17" actId="20577"/>
        <pc:sldMkLst>
          <pc:docMk/>
          <pc:sldMk cId="2360535723" sldId="256"/>
        </pc:sldMkLst>
        <pc:spChg chg="mod">
          <ac:chgData name="Lucas" userId="994d420d-07a6-4fa8-a80c-9d8953554780" providerId="ADAL" clId="{9F57F5A9-5C8C-4DFE-B3C8-F9DBD6786B5F}" dt="2021-08-18T09:13:53.016" v="17" actId="20577"/>
          <ac:spMkLst>
            <pc:docMk/>
            <pc:sldMk cId="2360535723" sldId="256"/>
            <ac:spMk id="3" creationId="{00000000-0000-0000-0000-000000000000}"/>
          </ac:spMkLst>
        </pc:spChg>
      </pc:sldChg>
      <pc:sldChg chg="modSp mod">
        <pc:chgData name="Lucas" userId="994d420d-07a6-4fa8-a80c-9d8953554780" providerId="ADAL" clId="{9F57F5A9-5C8C-4DFE-B3C8-F9DBD6786B5F}" dt="2021-08-18T09:16:09.830" v="18" actId="208"/>
        <pc:sldMkLst>
          <pc:docMk/>
          <pc:sldMk cId="1204152209" sldId="258"/>
        </pc:sldMkLst>
        <pc:spChg chg="mod">
          <ac:chgData name="Lucas" userId="994d420d-07a6-4fa8-a80c-9d8953554780" providerId="ADAL" clId="{9F57F5A9-5C8C-4DFE-B3C8-F9DBD6786B5F}" dt="2021-08-18T09:16:09.830" v="18" actId="208"/>
          <ac:spMkLst>
            <pc:docMk/>
            <pc:sldMk cId="1204152209" sldId="258"/>
            <ac:spMk id="3" creationId="{00000000-0000-0000-0000-000000000000}"/>
          </ac:spMkLst>
        </pc:spChg>
      </pc:sldChg>
      <pc:sldChg chg="addSp modSp mod">
        <pc:chgData name="Lucas" userId="994d420d-07a6-4fa8-a80c-9d8953554780" providerId="ADAL" clId="{9F57F5A9-5C8C-4DFE-B3C8-F9DBD6786B5F}" dt="2021-08-18T09:19:49.380" v="21" actId="1076"/>
        <pc:sldMkLst>
          <pc:docMk/>
          <pc:sldMk cId="2667245896" sldId="259"/>
        </pc:sldMkLst>
        <pc:picChg chg="add mod">
          <ac:chgData name="Lucas" userId="994d420d-07a6-4fa8-a80c-9d8953554780" providerId="ADAL" clId="{9F57F5A9-5C8C-4DFE-B3C8-F9DBD6786B5F}" dt="2021-08-18T09:19:49.380" v="21" actId="1076"/>
          <ac:picMkLst>
            <pc:docMk/>
            <pc:sldMk cId="2667245896" sldId="259"/>
            <ac:picMk id="4" creationId="{432A3CA6-A363-4F56-97E0-821CA894163B}"/>
          </ac:picMkLst>
        </pc:picChg>
      </pc:sldChg>
    </pc:docChg>
  </pc:docChgLst>
  <pc:docChgLst>
    <pc:chgData name="Lucas Ferreira Bernardino" userId="994d420d-07a6-4fa8-a80c-9d8953554780" providerId="ADAL" clId="{DE8B0D9D-6841-4961-A9E6-EB44639FBAA0}"/>
    <pc:docChg chg="delSld modSld">
      <pc:chgData name="Lucas Ferreira Bernardino" userId="994d420d-07a6-4fa8-a80c-9d8953554780" providerId="ADAL" clId="{DE8B0D9D-6841-4961-A9E6-EB44639FBAA0}" dt="2022-09-02T09:37:02.986" v="108" actId="1076"/>
      <pc:docMkLst>
        <pc:docMk/>
      </pc:docMkLst>
      <pc:sldChg chg="modSp mod">
        <pc:chgData name="Lucas Ferreira Bernardino" userId="994d420d-07a6-4fa8-a80c-9d8953554780" providerId="ADAL" clId="{DE8B0D9D-6841-4961-A9E6-EB44639FBAA0}" dt="2022-08-28T11:05:27.982" v="92" actId="6549"/>
        <pc:sldMkLst>
          <pc:docMk/>
          <pc:sldMk cId="2360535723" sldId="256"/>
        </pc:sldMkLst>
        <pc:spChg chg="mod">
          <ac:chgData name="Lucas Ferreira Bernardino" userId="994d420d-07a6-4fa8-a80c-9d8953554780" providerId="ADAL" clId="{DE8B0D9D-6841-4961-A9E6-EB44639FBAA0}" dt="2022-08-28T11:05:27.982" v="92" actId="6549"/>
          <ac:spMkLst>
            <pc:docMk/>
            <pc:sldMk cId="2360535723" sldId="256"/>
            <ac:spMk id="3" creationId="{00000000-0000-0000-0000-000000000000}"/>
          </ac:spMkLst>
        </pc:spChg>
      </pc:sldChg>
      <pc:sldChg chg="del">
        <pc:chgData name="Lucas Ferreira Bernardino" userId="994d420d-07a6-4fa8-a80c-9d8953554780" providerId="ADAL" clId="{DE8B0D9D-6841-4961-A9E6-EB44639FBAA0}" dt="2022-08-28T09:46:26.895" v="88" actId="47"/>
        <pc:sldMkLst>
          <pc:docMk/>
          <pc:sldMk cId="3654479925" sldId="262"/>
        </pc:sldMkLst>
      </pc:sldChg>
      <pc:sldChg chg="modSp mod">
        <pc:chgData name="Lucas Ferreira Bernardino" userId="994d420d-07a6-4fa8-a80c-9d8953554780" providerId="ADAL" clId="{DE8B0D9D-6841-4961-A9E6-EB44639FBAA0}" dt="2022-08-28T09:44:58.239" v="87" actId="122"/>
        <pc:sldMkLst>
          <pc:docMk/>
          <pc:sldMk cId="2346876418" sldId="263"/>
        </pc:sldMkLst>
        <pc:spChg chg="mod">
          <ac:chgData name="Lucas Ferreira Bernardino" userId="994d420d-07a6-4fa8-a80c-9d8953554780" providerId="ADAL" clId="{DE8B0D9D-6841-4961-A9E6-EB44639FBAA0}" dt="2022-08-28T09:44:45.787" v="83"/>
          <ac:spMkLst>
            <pc:docMk/>
            <pc:sldMk cId="2346876418" sldId="263"/>
            <ac:spMk id="2" creationId="{00000000-0000-0000-0000-000000000000}"/>
          </ac:spMkLst>
        </pc:spChg>
        <pc:spChg chg="mod">
          <ac:chgData name="Lucas Ferreira Bernardino" userId="994d420d-07a6-4fa8-a80c-9d8953554780" providerId="ADAL" clId="{DE8B0D9D-6841-4961-A9E6-EB44639FBAA0}" dt="2022-08-28T09:44:58.239" v="87" actId="122"/>
          <ac:spMkLst>
            <pc:docMk/>
            <pc:sldMk cId="2346876418" sldId="263"/>
            <ac:spMk id="3" creationId="{00000000-0000-0000-0000-000000000000}"/>
          </ac:spMkLst>
        </pc:spChg>
      </pc:sldChg>
      <pc:sldChg chg="modSp modAnim">
        <pc:chgData name="Lucas Ferreira Bernardino" userId="994d420d-07a6-4fa8-a80c-9d8953554780" providerId="ADAL" clId="{DE8B0D9D-6841-4961-A9E6-EB44639FBAA0}" dt="2022-08-28T11:05:33.885" v="96" actId="20577"/>
        <pc:sldMkLst>
          <pc:docMk/>
          <pc:sldMk cId="1878020284" sldId="269"/>
        </pc:sldMkLst>
        <pc:spChg chg="mod">
          <ac:chgData name="Lucas Ferreira Bernardino" userId="994d420d-07a6-4fa8-a80c-9d8953554780" providerId="ADAL" clId="{DE8B0D9D-6841-4961-A9E6-EB44639FBAA0}" dt="2022-08-28T11:05:33.885" v="96" actId="20577"/>
          <ac:spMkLst>
            <pc:docMk/>
            <pc:sldMk cId="1878020284" sldId="269"/>
            <ac:spMk id="3" creationId="{00000000-0000-0000-0000-000000000000}"/>
          </ac:spMkLst>
        </pc:spChg>
      </pc:sldChg>
      <pc:sldChg chg="modSp mod">
        <pc:chgData name="Lucas Ferreira Bernardino" userId="994d420d-07a6-4fa8-a80c-9d8953554780" providerId="ADAL" clId="{DE8B0D9D-6841-4961-A9E6-EB44639FBAA0}" dt="2022-09-02T09:37:02.986" v="108" actId="1076"/>
        <pc:sldMkLst>
          <pc:docMk/>
          <pc:sldMk cId="3153803092" sldId="270"/>
        </pc:sldMkLst>
        <pc:spChg chg="mod">
          <ac:chgData name="Lucas Ferreira Bernardino" userId="994d420d-07a6-4fa8-a80c-9d8953554780" providerId="ADAL" clId="{DE8B0D9D-6841-4961-A9E6-EB44639FBAA0}" dt="2022-08-28T09:54:53.273" v="90" actId="20577"/>
          <ac:spMkLst>
            <pc:docMk/>
            <pc:sldMk cId="3153803092" sldId="270"/>
            <ac:spMk id="2" creationId="{00000000-0000-0000-0000-000000000000}"/>
          </ac:spMkLst>
        </pc:spChg>
        <pc:graphicFrameChg chg="mod modGraphic">
          <ac:chgData name="Lucas Ferreira Bernardino" userId="994d420d-07a6-4fa8-a80c-9d8953554780" providerId="ADAL" clId="{DE8B0D9D-6841-4961-A9E6-EB44639FBAA0}" dt="2022-09-02T09:37:02.986" v="108" actId="1076"/>
          <ac:graphicFrameMkLst>
            <pc:docMk/>
            <pc:sldMk cId="3153803092" sldId="270"/>
            <ac:graphicFrameMk id="4" creationId="{C83772A1-28DF-4CC2-A8D3-4ECE97AA005F}"/>
          </ac:graphicFrameMkLst>
        </pc:graphicFrame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(4:3)</PresentationFormat>
  <Paragraphs>172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Helvetica</vt:lpstr>
      <vt:lpstr>Helvetica-Narrow</vt:lpstr>
      <vt:lpstr>Open Sans</vt:lpstr>
      <vt:lpstr>Office Theme</vt:lpstr>
      <vt:lpstr>Advanced process control </vt:lpstr>
      <vt:lpstr>PowerPoint Presentation</vt:lpstr>
      <vt:lpstr>Lecturer</vt:lpstr>
      <vt:lpstr>Course information</vt:lpstr>
      <vt:lpstr>Course Summary</vt:lpstr>
      <vt:lpstr>Part 1: Plantwide control</vt:lpstr>
      <vt:lpstr>Part 2: Self-optimizing control theory</vt:lpstr>
      <vt:lpstr>Part 3: PID tuning</vt:lpstr>
      <vt:lpstr>Part 4: Advanced control elements</vt:lpstr>
      <vt:lpstr>Part 5: Regulatory («stabilizing») control </vt:lpstr>
      <vt:lpstr>Course Plan 2023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plantwide process control</dc:title>
  <dc:creator>Sigurd Skogestad</dc:creator>
  <cp:lastModifiedBy>Sigurd Skogestad</cp:lastModifiedBy>
  <cp:revision>76</cp:revision>
  <cp:lastPrinted>2020-08-17T12:14:44Z</cp:lastPrinted>
  <dcterms:created xsi:type="dcterms:W3CDTF">2014-03-11T09:33:56Z</dcterms:created>
  <dcterms:modified xsi:type="dcterms:W3CDTF">2023-09-19T14:00:08Z</dcterms:modified>
</cp:coreProperties>
</file>