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873" r:id="rId3"/>
    <p:sldId id="1004" r:id="rId4"/>
    <p:sldId id="1007" r:id="rId5"/>
    <p:sldId id="1008" r:id="rId6"/>
    <p:sldId id="1009" r:id="rId7"/>
    <p:sldId id="1010" r:id="rId8"/>
    <p:sldId id="1011" r:id="rId9"/>
    <p:sldId id="1013" r:id="rId10"/>
    <p:sldId id="1014" r:id="rId11"/>
    <p:sldId id="1017" r:id="rId12"/>
    <p:sldId id="1019" r:id="rId13"/>
    <p:sldId id="1204" r:id="rId14"/>
    <p:sldId id="1021" r:id="rId15"/>
    <p:sldId id="1022" r:id="rId16"/>
    <p:sldId id="1108" r:id="rId17"/>
    <p:sldId id="1276" r:id="rId18"/>
    <p:sldId id="1250" r:id="rId19"/>
    <p:sldId id="1252" r:id="rId20"/>
    <p:sldId id="1251" r:id="rId21"/>
    <p:sldId id="1253" r:id="rId22"/>
    <p:sldId id="1026" r:id="rId23"/>
    <p:sldId id="1035" r:id="rId24"/>
    <p:sldId id="1271" r:id="rId25"/>
    <p:sldId id="1266" r:id="rId26"/>
    <p:sldId id="972" r:id="rId27"/>
    <p:sldId id="1273" r:id="rId28"/>
    <p:sldId id="1274" r:id="rId29"/>
    <p:sldId id="1275" r:id="rId30"/>
    <p:sldId id="1278" r:id="rId31"/>
    <p:sldId id="1279" r:id="rId32"/>
    <p:sldId id="1036" r:id="rId33"/>
    <p:sldId id="1152" r:id="rId34"/>
    <p:sldId id="1153" r:id="rId35"/>
    <p:sldId id="1161" r:id="rId36"/>
    <p:sldId id="1230" r:id="rId37"/>
    <p:sldId id="1238" r:id="rId38"/>
    <p:sldId id="1239" r:id="rId39"/>
    <p:sldId id="1240" r:id="rId40"/>
    <p:sldId id="1112" r:id="rId41"/>
    <p:sldId id="1220" r:id="rId42"/>
    <p:sldId id="1280" r:id="rId43"/>
    <p:sldId id="1209" r:id="rId44"/>
    <p:sldId id="1210" r:id="rId45"/>
    <p:sldId id="1211" r:id="rId46"/>
    <p:sldId id="1212" r:id="rId47"/>
    <p:sldId id="1213" r:id="rId48"/>
    <p:sldId id="1214" r:id="rId49"/>
    <p:sldId id="1282" r:id="rId50"/>
    <p:sldId id="1283" r:id="rId51"/>
    <p:sldId id="1284" r:id="rId52"/>
    <p:sldId id="1285" r:id="rId53"/>
    <p:sldId id="1286" r:id="rId54"/>
    <p:sldId id="1281" r:id="rId55"/>
    <p:sldId id="1097" r:id="rId56"/>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23E90-E3F0-4DFF-A6B6-0E2C7468A9AE}" v="77" dt="2022-09-20T09:42:32.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6200" autoAdjust="0"/>
  </p:normalViewPr>
  <p:slideViewPr>
    <p:cSldViewPr snapToGrid="0" snapToObjects="1">
      <p:cViewPr varScale="1">
        <p:scale>
          <a:sx n="57" d="100"/>
          <a:sy n="57" d="100"/>
        </p:scale>
        <p:origin x="828"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Ferreira Bernardino" userId="994d420d-07a6-4fa8-a80c-9d8953554780" providerId="ADAL" clId="{894996BC-85DE-4266-89E9-FFDBA66678CD}"/>
    <pc:docChg chg="undo custSel addSld delSld modSld modMainMaster">
      <pc:chgData name="Lucas Ferreira Bernardino" userId="994d420d-07a6-4fa8-a80c-9d8953554780" providerId="ADAL" clId="{894996BC-85DE-4266-89E9-FFDBA66678CD}" dt="2021-09-28T09:14:27.597" v="2279" actId="20577"/>
      <pc:docMkLst>
        <pc:docMk/>
      </pc:docMkLst>
      <pc:sldChg chg="modSp mod">
        <pc:chgData name="Lucas Ferreira Bernardino" userId="994d420d-07a6-4fa8-a80c-9d8953554780" providerId="ADAL" clId="{894996BC-85DE-4266-89E9-FFDBA66678CD}" dt="2021-08-27T12:37:52.572" v="1411" actId="20577"/>
        <pc:sldMkLst>
          <pc:docMk/>
          <pc:sldMk cId="3243102052" sldId="256"/>
        </pc:sldMkLst>
        <pc:spChg chg="mod">
          <ac:chgData name="Lucas Ferreira Bernardino" userId="994d420d-07a6-4fa8-a80c-9d8953554780" providerId="ADAL" clId="{894996BC-85DE-4266-89E9-FFDBA66678CD}" dt="2021-08-27T12:37:52.572" v="1411" actId="20577"/>
          <ac:spMkLst>
            <pc:docMk/>
            <pc:sldMk cId="3243102052" sldId="256"/>
            <ac:spMk id="2" creationId="{00000000-0000-0000-0000-000000000000}"/>
          </ac:spMkLst>
        </pc:spChg>
      </pc:sldChg>
      <pc:sldChg chg="del">
        <pc:chgData name="Lucas Ferreira Bernardino" userId="994d420d-07a6-4fa8-a80c-9d8953554780" providerId="ADAL" clId="{894996BC-85DE-4266-89E9-FFDBA66678CD}" dt="2021-08-27T09:33:57.602" v="612" actId="47"/>
        <pc:sldMkLst>
          <pc:docMk/>
          <pc:sldMk cId="1774368290" sldId="257"/>
        </pc:sldMkLst>
      </pc:sldChg>
      <pc:sldChg chg="addSp delSp modSp add mod">
        <pc:chgData name="Lucas Ferreira Bernardino" userId="994d420d-07a6-4fa8-a80c-9d8953554780" providerId="ADAL" clId="{894996BC-85DE-4266-89E9-FFDBA66678CD}" dt="2021-08-27T10:13:06.879" v="859" actId="1076"/>
        <pc:sldMkLst>
          <pc:docMk/>
          <pc:sldMk cId="0" sldId="972"/>
        </pc:sldMkLst>
        <pc:spChg chg="add mod">
          <ac:chgData name="Lucas Ferreira Bernardino" userId="994d420d-07a6-4fa8-a80c-9d8953554780" providerId="ADAL" clId="{894996BC-85DE-4266-89E9-FFDBA66678CD}" dt="2021-08-27T10:06:51.633" v="799" actId="1037"/>
          <ac:spMkLst>
            <pc:docMk/>
            <pc:sldMk cId="0" sldId="972"/>
            <ac:spMk id="2" creationId="{803E1CDE-6216-4BF9-9410-C248448CED72}"/>
          </ac:spMkLst>
        </pc:spChg>
        <pc:spChg chg="add mod">
          <ac:chgData name="Lucas Ferreira Bernardino" userId="994d420d-07a6-4fa8-a80c-9d8953554780" providerId="ADAL" clId="{894996BC-85DE-4266-89E9-FFDBA66678CD}" dt="2021-08-27T10:13:06.879" v="859" actId="1076"/>
          <ac:spMkLst>
            <pc:docMk/>
            <pc:sldMk cId="0" sldId="972"/>
            <ac:spMk id="3" creationId="{6AA899A4-CD6B-43DF-B562-7BC752FD04D5}"/>
          </ac:spMkLst>
        </pc:spChg>
        <pc:spChg chg="mod">
          <ac:chgData name="Lucas Ferreira Bernardino" userId="994d420d-07a6-4fa8-a80c-9d8953554780" providerId="ADAL" clId="{894996BC-85DE-4266-89E9-FFDBA66678CD}" dt="2021-08-27T09:34:15.697" v="614"/>
          <ac:spMkLst>
            <pc:docMk/>
            <pc:sldMk cId="0" sldId="972"/>
            <ac:spMk id="97" creationId="{AF137FB7-2EC3-4B95-A399-8023780CB474}"/>
          </ac:spMkLst>
        </pc:spChg>
        <pc:spChg chg="del mod">
          <ac:chgData name="Lucas Ferreira Bernardino" userId="994d420d-07a6-4fa8-a80c-9d8953554780" providerId="ADAL" clId="{894996BC-85DE-4266-89E9-FFDBA66678CD}" dt="2021-08-27T09:34:15.697" v="614"/>
          <ac:spMkLst>
            <pc:docMk/>
            <pc:sldMk cId="0" sldId="972"/>
            <ac:spMk id="98" creationId="{61A0A2DE-E15F-4BD3-B69A-F078D4BD6E31}"/>
          </ac:spMkLst>
        </pc:spChg>
        <pc:spChg chg="add del mod">
          <ac:chgData name="Lucas Ferreira Bernardino" userId="994d420d-07a6-4fa8-a80c-9d8953554780" providerId="ADAL" clId="{894996BC-85DE-4266-89E9-FFDBA66678CD}" dt="2021-08-27T09:37:16.794" v="632" actId="478"/>
          <ac:spMkLst>
            <pc:docMk/>
            <pc:sldMk cId="0" sldId="972"/>
            <ac:spMk id="99" creationId="{0E85687E-156A-406C-8501-EE91B00A96C5}"/>
          </ac:spMkLst>
        </pc:spChg>
        <pc:spChg chg="add del mod">
          <ac:chgData name="Lucas Ferreira Bernardino" userId="994d420d-07a6-4fa8-a80c-9d8953554780" providerId="ADAL" clId="{894996BC-85DE-4266-89E9-FFDBA66678CD}" dt="2021-08-27T09:37:16.794" v="632" actId="478"/>
          <ac:spMkLst>
            <pc:docMk/>
            <pc:sldMk cId="0" sldId="972"/>
            <ac:spMk id="100" creationId="{12E91C64-36C0-48B3-9633-166F8CC324BC}"/>
          </ac:spMkLst>
        </pc:spChg>
        <pc:spChg chg="mod">
          <ac:chgData name="Lucas Ferreira Bernardino" userId="994d420d-07a6-4fa8-a80c-9d8953554780" providerId="ADAL" clId="{894996BC-85DE-4266-89E9-FFDBA66678CD}" dt="2021-08-27T09:36:58.423" v="627"/>
          <ac:spMkLst>
            <pc:docMk/>
            <pc:sldMk cId="0" sldId="972"/>
            <ac:spMk id="102" creationId="{D9617D38-36AA-456D-A6A3-8E28DD633845}"/>
          </ac:spMkLst>
        </pc:spChg>
        <pc:spChg chg="mod">
          <ac:chgData name="Lucas Ferreira Bernardino" userId="994d420d-07a6-4fa8-a80c-9d8953554780" providerId="ADAL" clId="{894996BC-85DE-4266-89E9-FFDBA66678CD}" dt="2021-08-27T09:36:58.423" v="627"/>
          <ac:spMkLst>
            <pc:docMk/>
            <pc:sldMk cId="0" sldId="972"/>
            <ac:spMk id="103" creationId="{05690F36-D750-44C5-ACB3-935043FBB158}"/>
          </ac:spMkLst>
        </pc:spChg>
        <pc:spChg chg="mod">
          <ac:chgData name="Lucas Ferreira Bernardino" userId="994d420d-07a6-4fa8-a80c-9d8953554780" providerId="ADAL" clId="{894996BC-85DE-4266-89E9-FFDBA66678CD}" dt="2021-08-27T09:36:58.423" v="627"/>
          <ac:spMkLst>
            <pc:docMk/>
            <pc:sldMk cId="0" sldId="972"/>
            <ac:spMk id="104" creationId="{F9D8CD64-6391-4DC3-A930-B5EEA34FD9DA}"/>
          </ac:spMkLst>
        </pc:spChg>
        <pc:spChg chg="mod">
          <ac:chgData name="Lucas Ferreira Bernardino" userId="994d420d-07a6-4fa8-a80c-9d8953554780" providerId="ADAL" clId="{894996BC-85DE-4266-89E9-FFDBA66678CD}" dt="2021-08-27T09:36:58.423" v="627"/>
          <ac:spMkLst>
            <pc:docMk/>
            <pc:sldMk cId="0" sldId="972"/>
            <ac:spMk id="105" creationId="{FA970D55-B35B-441B-81CC-4A19DB27A379}"/>
          </ac:spMkLst>
        </pc:spChg>
        <pc:spChg chg="add del mod">
          <ac:chgData name="Lucas Ferreira Bernardino" userId="994d420d-07a6-4fa8-a80c-9d8953554780" providerId="ADAL" clId="{894996BC-85DE-4266-89E9-FFDBA66678CD}" dt="2021-08-27T09:37:16.794" v="632" actId="478"/>
          <ac:spMkLst>
            <pc:docMk/>
            <pc:sldMk cId="0" sldId="972"/>
            <ac:spMk id="106" creationId="{9455BFA2-4A0C-412D-87F2-B49B0326422D}"/>
          </ac:spMkLst>
        </pc:spChg>
        <pc:spChg chg="add del mod">
          <ac:chgData name="Lucas Ferreira Bernardino" userId="994d420d-07a6-4fa8-a80c-9d8953554780" providerId="ADAL" clId="{894996BC-85DE-4266-89E9-FFDBA66678CD}" dt="2021-08-27T09:37:16.794" v="632" actId="478"/>
          <ac:spMkLst>
            <pc:docMk/>
            <pc:sldMk cId="0" sldId="972"/>
            <ac:spMk id="107" creationId="{3ECA1EE2-D6B9-457E-9B2A-30145969B465}"/>
          </ac:spMkLst>
        </pc:spChg>
        <pc:spChg chg="add del mod">
          <ac:chgData name="Lucas Ferreira Bernardino" userId="994d420d-07a6-4fa8-a80c-9d8953554780" providerId="ADAL" clId="{894996BC-85DE-4266-89E9-FFDBA66678CD}" dt="2021-08-27T09:37:01.758" v="628" actId="478"/>
          <ac:spMkLst>
            <pc:docMk/>
            <pc:sldMk cId="0" sldId="972"/>
            <ac:spMk id="108" creationId="{C0F3FF56-0E6E-4B74-9AB2-27E04053D82C}"/>
          </ac:spMkLst>
        </pc:spChg>
        <pc:spChg chg="mod">
          <ac:chgData name="Lucas Ferreira Bernardino" userId="994d420d-07a6-4fa8-a80c-9d8953554780" providerId="ADAL" clId="{894996BC-85DE-4266-89E9-FFDBA66678CD}" dt="2021-08-27T09:36:58.423" v="627"/>
          <ac:spMkLst>
            <pc:docMk/>
            <pc:sldMk cId="0" sldId="972"/>
            <ac:spMk id="110" creationId="{D93B8AF1-2B43-4EC0-BC00-961888D91064}"/>
          </ac:spMkLst>
        </pc:spChg>
        <pc:spChg chg="mod">
          <ac:chgData name="Lucas Ferreira Bernardino" userId="994d420d-07a6-4fa8-a80c-9d8953554780" providerId="ADAL" clId="{894996BC-85DE-4266-89E9-FFDBA66678CD}" dt="2021-08-27T09:36:58.423" v="627"/>
          <ac:spMkLst>
            <pc:docMk/>
            <pc:sldMk cId="0" sldId="972"/>
            <ac:spMk id="111" creationId="{8BAA6D7C-8F43-4FA1-9D71-83B1E5811082}"/>
          </ac:spMkLst>
        </pc:spChg>
        <pc:spChg chg="mod">
          <ac:chgData name="Lucas Ferreira Bernardino" userId="994d420d-07a6-4fa8-a80c-9d8953554780" providerId="ADAL" clId="{894996BC-85DE-4266-89E9-FFDBA66678CD}" dt="2021-08-27T09:36:58.423" v="627"/>
          <ac:spMkLst>
            <pc:docMk/>
            <pc:sldMk cId="0" sldId="972"/>
            <ac:spMk id="112" creationId="{6483D0FD-19F8-4E50-B631-8D8F60162E1B}"/>
          </ac:spMkLst>
        </pc:spChg>
        <pc:spChg chg="mod">
          <ac:chgData name="Lucas Ferreira Bernardino" userId="994d420d-07a6-4fa8-a80c-9d8953554780" providerId="ADAL" clId="{894996BC-85DE-4266-89E9-FFDBA66678CD}" dt="2021-08-27T09:36:58.423" v="627"/>
          <ac:spMkLst>
            <pc:docMk/>
            <pc:sldMk cId="0" sldId="972"/>
            <ac:spMk id="113" creationId="{A6C75194-827E-4FB3-A3FF-43D133A0E788}"/>
          </ac:spMkLst>
        </pc:spChg>
        <pc:spChg chg="add mod">
          <ac:chgData name="Lucas Ferreira Bernardino" userId="994d420d-07a6-4fa8-a80c-9d8953554780" providerId="ADAL" clId="{894996BC-85DE-4266-89E9-FFDBA66678CD}" dt="2021-08-27T10:06:51.633" v="799" actId="1037"/>
          <ac:spMkLst>
            <pc:docMk/>
            <pc:sldMk cId="0" sldId="972"/>
            <ac:spMk id="114" creationId="{55340C5A-1FCD-4C27-B07D-0A2B39E0ABF2}"/>
          </ac:spMkLst>
        </pc:spChg>
        <pc:spChg chg="add mod">
          <ac:chgData name="Lucas Ferreira Bernardino" userId="994d420d-07a6-4fa8-a80c-9d8953554780" providerId="ADAL" clId="{894996BC-85DE-4266-89E9-FFDBA66678CD}" dt="2021-08-27T10:06:51.633" v="799" actId="1037"/>
          <ac:spMkLst>
            <pc:docMk/>
            <pc:sldMk cId="0" sldId="972"/>
            <ac:spMk id="115" creationId="{650A9080-CD06-4B04-B54F-936FA09D88A3}"/>
          </ac:spMkLst>
        </pc:spChg>
        <pc:spChg chg="add mod">
          <ac:chgData name="Lucas Ferreira Bernardino" userId="994d420d-07a6-4fa8-a80c-9d8953554780" providerId="ADAL" clId="{894996BC-85DE-4266-89E9-FFDBA66678CD}" dt="2021-08-27T10:06:51.633" v="799" actId="1037"/>
          <ac:spMkLst>
            <pc:docMk/>
            <pc:sldMk cId="0" sldId="972"/>
            <ac:spMk id="116" creationId="{9382A421-E85D-45D9-9D2B-7002FBC58B99}"/>
          </ac:spMkLst>
        </pc:spChg>
        <pc:spChg chg="mod">
          <ac:chgData name="Lucas Ferreira Bernardino" userId="994d420d-07a6-4fa8-a80c-9d8953554780" providerId="ADAL" clId="{894996BC-85DE-4266-89E9-FFDBA66678CD}" dt="2021-08-27T10:06:51.633" v="799" actId="1037"/>
          <ac:spMkLst>
            <pc:docMk/>
            <pc:sldMk cId="0" sldId="972"/>
            <ac:spMk id="118" creationId="{F0A7B351-CFFA-43E3-B6F3-F32B13B1EEE6}"/>
          </ac:spMkLst>
        </pc:spChg>
        <pc:spChg chg="mod">
          <ac:chgData name="Lucas Ferreira Bernardino" userId="994d420d-07a6-4fa8-a80c-9d8953554780" providerId="ADAL" clId="{894996BC-85DE-4266-89E9-FFDBA66678CD}" dt="2021-08-27T10:06:51.633" v="799" actId="1037"/>
          <ac:spMkLst>
            <pc:docMk/>
            <pc:sldMk cId="0" sldId="972"/>
            <ac:spMk id="119" creationId="{CB4DC1B7-5981-4479-BB3E-981C9A846440}"/>
          </ac:spMkLst>
        </pc:spChg>
        <pc:spChg chg="mod">
          <ac:chgData name="Lucas Ferreira Bernardino" userId="994d420d-07a6-4fa8-a80c-9d8953554780" providerId="ADAL" clId="{894996BC-85DE-4266-89E9-FFDBA66678CD}" dt="2021-08-27T10:06:51.633" v="799" actId="1037"/>
          <ac:spMkLst>
            <pc:docMk/>
            <pc:sldMk cId="0" sldId="972"/>
            <ac:spMk id="120" creationId="{B96238D1-1125-4F94-B99F-0E29A84DA585}"/>
          </ac:spMkLst>
        </pc:spChg>
        <pc:spChg chg="mod">
          <ac:chgData name="Lucas Ferreira Bernardino" userId="994d420d-07a6-4fa8-a80c-9d8953554780" providerId="ADAL" clId="{894996BC-85DE-4266-89E9-FFDBA66678CD}" dt="2021-08-27T10:06:51.633" v="799" actId="1037"/>
          <ac:spMkLst>
            <pc:docMk/>
            <pc:sldMk cId="0" sldId="972"/>
            <ac:spMk id="121" creationId="{4C80126A-8368-4261-8B14-2DE37714EA2D}"/>
          </ac:spMkLst>
        </pc:spChg>
        <pc:spChg chg="add mod">
          <ac:chgData name="Lucas Ferreira Bernardino" userId="994d420d-07a6-4fa8-a80c-9d8953554780" providerId="ADAL" clId="{894996BC-85DE-4266-89E9-FFDBA66678CD}" dt="2021-08-27T10:06:51.633" v="799" actId="1037"/>
          <ac:spMkLst>
            <pc:docMk/>
            <pc:sldMk cId="0" sldId="972"/>
            <ac:spMk id="124" creationId="{B7CA903D-9875-42EC-9FC2-2C7E8F1956EE}"/>
          </ac:spMkLst>
        </pc:spChg>
        <pc:spChg chg="add mod">
          <ac:chgData name="Lucas Ferreira Bernardino" userId="994d420d-07a6-4fa8-a80c-9d8953554780" providerId="ADAL" clId="{894996BC-85DE-4266-89E9-FFDBA66678CD}" dt="2021-08-27T10:06:51.633" v="799" actId="1037"/>
          <ac:spMkLst>
            <pc:docMk/>
            <pc:sldMk cId="0" sldId="972"/>
            <ac:spMk id="125" creationId="{4BB34566-A84C-463C-9C80-77BB53BBB5BA}"/>
          </ac:spMkLst>
        </pc:spChg>
        <pc:spChg chg="mod">
          <ac:chgData name="Lucas Ferreira Bernardino" userId="994d420d-07a6-4fa8-a80c-9d8953554780" providerId="ADAL" clId="{894996BC-85DE-4266-89E9-FFDBA66678CD}" dt="2021-08-27T10:06:51.633" v="799" actId="1037"/>
          <ac:spMkLst>
            <pc:docMk/>
            <pc:sldMk cId="0" sldId="972"/>
            <ac:spMk id="127" creationId="{78236ECA-E9D5-46EA-9511-4D42EBB04DB1}"/>
          </ac:spMkLst>
        </pc:spChg>
        <pc:spChg chg="mod">
          <ac:chgData name="Lucas Ferreira Bernardino" userId="994d420d-07a6-4fa8-a80c-9d8953554780" providerId="ADAL" clId="{894996BC-85DE-4266-89E9-FFDBA66678CD}" dt="2021-08-27T10:06:51.633" v="799" actId="1037"/>
          <ac:spMkLst>
            <pc:docMk/>
            <pc:sldMk cId="0" sldId="972"/>
            <ac:spMk id="128" creationId="{C32028F8-A286-478E-B439-241EB1DA034C}"/>
          </ac:spMkLst>
        </pc:spChg>
        <pc:spChg chg="mod">
          <ac:chgData name="Lucas Ferreira Bernardino" userId="994d420d-07a6-4fa8-a80c-9d8953554780" providerId="ADAL" clId="{894996BC-85DE-4266-89E9-FFDBA66678CD}" dt="2021-08-27T10:06:51.633" v="799" actId="1037"/>
          <ac:spMkLst>
            <pc:docMk/>
            <pc:sldMk cId="0" sldId="972"/>
            <ac:spMk id="129" creationId="{0150E3A2-A08D-4450-8D6E-E40D2DEDC59F}"/>
          </ac:spMkLst>
        </pc:spChg>
        <pc:spChg chg="mod">
          <ac:chgData name="Lucas Ferreira Bernardino" userId="994d420d-07a6-4fa8-a80c-9d8953554780" providerId="ADAL" clId="{894996BC-85DE-4266-89E9-FFDBA66678CD}" dt="2021-08-27T10:06:51.633" v="799" actId="1037"/>
          <ac:spMkLst>
            <pc:docMk/>
            <pc:sldMk cId="0" sldId="972"/>
            <ac:spMk id="130" creationId="{58B4A04B-A8A6-48D4-8B03-3CD1ABD823DF}"/>
          </ac:spMkLst>
        </pc:spChg>
        <pc:spChg chg="mod">
          <ac:chgData name="Lucas Ferreira Bernardino" userId="994d420d-07a6-4fa8-a80c-9d8953554780" providerId="ADAL" clId="{894996BC-85DE-4266-89E9-FFDBA66678CD}" dt="2021-08-27T10:06:51.633" v="799" actId="1037"/>
          <ac:spMkLst>
            <pc:docMk/>
            <pc:sldMk cId="0" sldId="972"/>
            <ac:spMk id="134" creationId="{498C3C3C-74A7-4C2B-8329-C35B0D12C806}"/>
          </ac:spMkLst>
        </pc:spChg>
        <pc:spChg chg="mod">
          <ac:chgData name="Lucas Ferreira Bernardino" userId="994d420d-07a6-4fa8-a80c-9d8953554780" providerId="ADAL" clId="{894996BC-85DE-4266-89E9-FFDBA66678CD}" dt="2021-08-27T10:06:51.633" v="799" actId="1037"/>
          <ac:spMkLst>
            <pc:docMk/>
            <pc:sldMk cId="0" sldId="972"/>
            <ac:spMk id="135" creationId="{8FB72DDB-442F-44A1-9E77-7F2007ED4BF9}"/>
          </ac:spMkLst>
        </pc:spChg>
        <pc:spChg chg="mod">
          <ac:chgData name="Lucas Ferreira Bernardino" userId="994d420d-07a6-4fa8-a80c-9d8953554780" providerId="ADAL" clId="{894996BC-85DE-4266-89E9-FFDBA66678CD}" dt="2021-08-27T10:06:51.633" v="799" actId="1037"/>
          <ac:spMkLst>
            <pc:docMk/>
            <pc:sldMk cId="0" sldId="972"/>
            <ac:spMk id="136" creationId="{62DCF806-E637-4431-93BD-F37D6B5C4B1C}"/>
          </ac:spMkLst>
        </pc:spChg>
        <pc:spChg chg="mod">
          <ac:chgData name="Lucas Ferreira Bernardino" userId="994d420d-07a6-4fa8-a80c-9d8953554780" providerId="ADAL" clId="{894996BC-85DE-4266-89E9-FFDBA66678CD}" dt="2021-08-27T10:06:51.633" v="799" actId="1037"/>
          <ac:spMkLst>
            <pc:docMk/>
            <pc:sldMk cId="0" sldId="972"/>
            <ac:spMk id="137" creationId="{59B268A7-31A3-4AF8-8428-64DF468822E6}"/>
          </ac:spMkLst>
        </pc:spChg>
        <pc:spChg chg="mod">
          <ac:chgData name="Lucas Ferreira Bernardino" userId="994d420d-07a6-4fa8-a80c-9d8953554780" providerId="ADAL" clId="{894996BC-85DE-4266-89E9-FFDBA66678CD}" dt="2021-08-27T10:06:51.633" v="799" actId="1037"/>
          <ac:spMkLst>
            <pc:docMk/>
            <pc:sldMk cId="0" sldId="972"/>
            <ac:spMk id="141" creationId="{5DD4E98C-FB4E-4F40-B1B1-D23B82F02EB4}"/>
          </ac:spMkLst>
        </pc:spChg>
        <pc:spChg chg="mod">
          <ac:chgData name="Lucas Ferreira Bernardino" userId="994d420d-07a6-4fa8-a80c-9d8953554780" providerId="ADAL" clId="{894996BC-85DE-4266-89E9-FFDBA66678CD}" dt="2021-08-27T10:06:51.633" v="799" actId="1037"/>
          <ac:spMkLst>
            <pc:docMk/>
            <pc:sldMk cId="0" sldId="972"/>
            <ac:spMk id="142" creationId="{7A8B068D-FD81-4F56-8564-16EB275EEFBD}"/>
          </ac:spMkLst>
        </pc:spChg>
        <pc:spChg chg="mod">
          <ac:chgData name="Lucas Ferreira Bernardino" userId="994d420d-07a6-4fa8-a80c-9d8953554780" providerId="ADAL" clId="{894996BC-85DE-4266-89E9-FFDBA66678CD}" dt="2021-08-27T10:06:51.633" v="799" actId="1037"/>
          <ac:spMkLst>
            <pc:docMk/>
            <pc:sldMk cId="0" sldId="972"/>
            <ac:spMk id="143" creationId="{45BFDC8B-3A86-4913-A82D-C67F5B2645EC}"/>
          </ac:spMkLst>
        </pc:spChg>
        <pc:spChg chg="mod">
          <ac:chgData name="Lucas Ferreira Bernardino" userId="994d420d-07a6-4fa8-a80c-9d8953554780" providerId="ADAL" clId="{894996BC-85DE-4266-89E9-FFDBA66678CD}" dt="2021-08-27T10:06:51.633" v="799" actId="1037"/>
          <ac:spMkLst>
            <pc:docMk/>
            <pc:sldMk cId="0" sldId="972"/>
            <ac:spMk id="144" creationId="{B92070C1-41C8-4007-AA3F-4BE486E13B40}"/>
          </ac:spMkLst>
        </pc:spChg>
        <pc:spChg chg="mod">
          <ac:chgData name="Lucas Ferreira Bernardino" userId="994d420d-07a6-4fa8-a80c-9d8953554780" providerId="ADAL" clId="{894996BC-85DE-4266-89E9-FFDBA66678CD}" dt="2021-08-27T10:06:51.633" v="799" actId="1037"/>
          <ac:spMkLst>
            <pc:docMk/>
            <pc:sldMk cId="0" sldId="972"/>
            <ac:spMk id="146" creationId="{72235A98-84B9-4DB0-B120-D11B72A2C1A1}"/>
          </ac:spMkLst>
        </pc:spChg>
        <pc:spChg chg="mod">
          <ac:chgData name="Lucas Ferreira Bernardino" userId="994d420d-07a6-4fa8-a80c-9d8953554780" providerId="ADAL" clId="{894996BC-85DE-4266-89E9-FFDBA66678CD}" dt="2021-08-27T10:06:51.633" v="799" actId="1037"/>
          <ac:spMkLst>
            <pc:docMk/>
            <pc:sldMk cId="0" sldId="972"/>
            <ac:spMk id="147" creationId="{EB1EC5F0-90AE-4162-BA45-F05586E262AA}"/>
          </ac:spMkLst>
        </pc:spChg>
        <pc:spChg chg="mod">
          <ac:chgData name="Lucas Ferreira Bernardino" userId="994d420d-07a6-4fa8-a80c-9d8953554780" providerId="ADAL" clId="{894996BC-85DE-4266-89E9-FFDBA66678CD}" dt="2021-08-27T10:06:51.633" v="799" actId="1037"/>
          <ac:spMkLst>
            <pc:docMk/>
            <pc:sldMk cId="0" sldId="972"/>
            <ac:spMk id="148" creationId="{DCEAEC28-61DA-4762-8DBB-5ABB9496C195}"/>
          </ac:spMkLst>
        </pc:spChg>
        <pc:spChg chg="mod">
          <ac:chgData name="Lucas Ferreira Bernardino" userId="994d420d-07a6-4fa8-a80c-9d8953554780" providerId="ADAL" clId="{894996BC-85DE-4266-89E9-FFDBA66678CD}" dt="2021-08-27T10:06:51.633" v="799" actId="1037"/>
          <ac:spMkLst>
            <pc:docMk/>
            <pc:sldMk cId="0" sldId="972"/>
            <ac:spMk id="149" creationId="{3EE98EF0-7F60-459D-84D1-A5D54A0F4BC3}"/>
          </ac:spMkLst>
        </pc:spChg>
        <pc:spChg chg="add mod">
          <ac:chgData name="Lucas Ferreira Bernardino" userId="994d420d-07a6-4fa8-a80c-9d8953554780" providerId="ADAL" clId="{894996BC-85DE-4266-89E9-FFDBA66678CD}" dt="2021-08-27T10:06:51.633" v="799" actId="1037"/>
          <ac:spMkLst>
            <pc:docMk/>
            <pc:sldMk cId="0" sldId="972"/>
            <ac:spMk id="150" creationId="{50B9D780-D026-4796-BF7C-D0C86BAFFFD7}"/>
          </ac:spMkLst>
        </pc:spChg>
        <pc:spChg chg="add mod">
          <ac:chgData name="Lucas Ferreira Bernardino" userId="994d420d-07a6-4fa8-a80c-9d8953554780" providerId="ADAL" clId="{894996BC-85DE-4266-89E9-FFDBA66678CD}" dt="2021-08-27T10:06:51.633" v="799" actId="1037"/>
          <ac:spMkLst>
            <pc:docMk/>
            <pc:sldMk cId="0" sldId="972"/>
            <ac:spMk id="151" creationId="{DFFB6A31-C267-4BF5-A449-0D4697CEC2A0}"/>
          </ac:spMkLst>
        </pc:spChg>
        <pc:spChg chg="mod">
          <ac:chgData name="Lucas Ferreira Bernardino" userId="994d420d-07a6-4fa8-a80c-9d8953554780" providerId="ADAL" clId="{894996BC-85DE-4266-89E9-FFDBA66678CD}" dt="2021-08-27T10:06:51.633" v="799" actId="1037"/>
          <ac:spMkLst>
            <pc:docMk/>
            <pc:sldMk cId="0" sldId="972"/>
            <ac:spMk id="157" creationId="{3A3C69BF-FA43-49AD-8208-E5C1B7DC3A50}"/>
          </ac:spMkLst>
        </pc:spChg>
        <pc:spChg chg="mod">
          <ac:chgData name="Lucas Ferreira Bernardino" userId="994d420d-07a6-4fa8-a80c-9d8953554780" providerId="ADAL" clId="{894996BC-85DE-4266-89E9-FFDBA66678CD}" dt="2021-08-27T10:06:51.633" v="799" actId="1037"/>
          <ac:spMkLst>
            <pc:docMk/>
            <pc:sldMk cId="0" sldId="972"/>
            <ac:spMk id="158" creationId="{799184B8-8F1B-4699-8435-A5285F4D8790}"/>
          </ac:spMkLst>
        </pc:spChg>
        <pc:spChg chg="mod">
          <ac:chgData name="Lucas Ferreira Bernardino" userId="994d420d-07a6-4fa8-a80c-9d8953554780" providerId="ADAL" clId="{894996BC-85DE-4266-89E9-FFDBA66678CD}" dt="2021-08-27T10:06:51.633" v="799" actId="1037"/>
          <ac:spMkLst>
            <pc:docMk/>
            <pc:sldMk cId="0" sldId="972"/>
            <ac:spMk id="159" creationId="{2498E01F-A982-4DD2-AD30-E798B0CDE2D7}"/>
          </ac:spMkLst>
        </pc:spChg>
        <pc:spChg chg="mod">
          <ac:chgData name="Lucas Ferreira Bernardino" userId="994d420d-07a6-4fa8-a80c-9d8953554780" providerId="ADAL" clId="{894996BC-85DE-4266-89E9-FFDBA66678CD}" dt="2021-08-27T10:06:51.633" v="799" actId="1037"/>
          <ac:spMkLst>
            <pc:docMk/>
            <pc:sldMk cId="0" sldId="972"/>
            <ac:spMk id="160" creationId="{2565C1FB-7DAA-4933-B64E-66ADA8D7908A}"/>
          </ac:spMkLst>
        </pc:spChg>
        <pc:spChg chg="add mod">
          <ac:chgData name="Lucas Ferreira Bernardino" userId="994d420d-07a6-4fa8-a80c-9d8953554780" providerId="ADAL" clId="{894996BC-85DE-4266-89E9-FFDBA66678CD}" dt="2021-08-27T10:06:51.633" v="799" actId="1037"/>
          <ac:spMkLst>
            <pc:docMk/>
            <pc:sldMk cId="0" sldId="972"/>
            <ac:spMk id="161" creationId="{C6FBEC77-5FDD-4DCB-A064-990C8C30AEF3}"/>
          </ac:spMkLst>
        </pc:spChg>
        <pc:spChg chg="add mod">
          <ac:chgData name="Lucas Ferreira Bernardino" userId="994d420d-07a6-4fa8-a80c-9d8953554780" providerId="ADAL" clId="{894996BC-85DE-4266-89E9-FFDBA66678CD}" dt="2021-08-27T10:06:51.633" v="799" actId="1037"/>
          <ac:spMkLst>
            <pc:docMk/>
            <pc:sldMk cId="0" sldId="972"/>
            <ac:spMk id="162" creationId="{A34F01E2-CC7F-4A65-86B3-5B7B139717FE}"/>
          </ac:spMkLst>
        </pc:spChg>
        <pc:spChg chg="mod">
          <ac:chgData name="Lucas Ferreira Bernardino" userId="994d420d-07a6-4fa8-a80c-9d8953554780" providerId="ADAL" clId="{894996BC-85DE-4266-89E9-FFDBA66678CD}" dt="2021-08-27T10:06:51.633" v="799" actId="1037"/>
          <ac:spMkLst>
            <pc:docMk/>
            <pc:sldMk cId="0" sldId="972"/>
            <ac:spMk id="164" creationId="{D8CC264F-8632-43C7-B6A9-6A1E8F73AF8E}"/>
          </ac:spMkLst>
        </pc:spChg>
        <pc:spChg chg="mod">
          <ac:chgData name="Lucas Ferreira Bernardino" userId="994d420d-07a6-4fa8-a80c-9d8953554780" providerId="ADAL" clId="{894996BC-85DE-4266-89E9-FFDBA66678CD}" dt="2021-08-27T10:06:51.633" v="799" actId="1037"/>
          <ac:spMkLst>
            <pc:docMk/>
            <pc:sldMk cId="0" sldId="972"/>
            <ac:spMk id="165" creationId="{2453E720-B31D-4C94-BD3E-8E1D62FB939B}"/>
          </ac:spMkLst>
        </pc:spChg>
        <pc:spChg chg="mod">
          <ac:chgData name="Lucas Ferreira Bernardino" userId="994d420d-07a6-4fa8-a80c-9d8953554780" providerId="ADAL" clId="{894996BC-85DE-4266-89E9-FFDBA66678CD}" dt="2021-08-27T10:06:51.633" v="799" actId="1037"/>
          <ac:spMkLst>
            <pc:docMk/>
            <pc:sldMk cId="0" sldId="972"/>
            <ac:spMk id="166" creationId="{842D4B9A-4BEB-4C2F-8F6E-9C4EAF3D0D6A}"/>
          </ac:spMkLst>
        </pc:spChg>
        <pc:spChg chg="mod">
          <ac:chgData name="Lucas Ferreira Bernardino" userId="994d420d-07a6-4fa8-a80c-9d8953554780" providerId="ADAL" clId="{894996BC-85DE-4266-89E9-FFDBA66678CD}" dt="2021-08-27T10:06:51.633" v="799" actId="1037"/>
          <ac:spMkLst>
            <pc:docMk/>
            <pc:sldMk cId="0" sldId="972"/>
            <ac:spMk id="167" creationId="{4526D6E0-ABE4-48A4-913D-A6C535DA59C3}"/>
          </ac:spMkLst>
        </pc:spChg>
        <pc:spChg chg="add mod">
          <ac:chgData name="Lucas Ferreira Bernardino" userId="994d420d-07a6-4fa8-a80c-9d8953554780" providerId="ADAL" clId="{894996BC-85DE-4266-89E9-FFDBA66678CD}" dt="2021-08-27T10:06:51.633" v="799" actId="1037"/>
          <ac:spMkLst>
            <pc:docMk/>
            <pc:sldMk cId="0" sldId="972"/>
            <ac:spMk id="170" creationId="{62E3A395-75FD-42CB-9C24-DA50D5290103}"/>
          </ac:spMkLst>
        </pc:spChg>
        <pc:spChg chg="add mod">
          <ac:chgData name="Lucas Ferreira Bernardino" userId="994d420d-07a6-4fa8-a80c-9d8953554780" providerId="ADAL" clId="{894996BC-85DE-4266-89E9-FFDBA66678CD}" dt="2021-08-27T10:06:51.633" v="799" actId="1037"/>
          <ac:spMkLst>
            <pc:docMk/>
            <pc:sldMk cId="0" sldId="972"/>
            <ac:spMk id="171" creationId="{CCE3D03C-83AE-4098-B430-4944636595F7}"/>
          </ac:spMkLst>
        </pc:spChg>
        <pc:spChg chg="mod">
          <ac:chgData name="Lucas Ferreira Bernardino" userId="994d420d-07a6-4fa8-a80c-9d8953554780" providerId="ADAL" clId="{894996BC-85DE-4266-89E9-FFDBA66678CD}" dt="2021-08-27T10:06:51.633" v="799" actId="1037"/>
          <ac:spMkLst>
            <pc:docMk/>
            <pc:sldMk cId="0" sldId="972"/>
            <ac:spMk id="173" creationId="{8B7AFBCB-6FBF-4E08-8535-83C3A7A5B8AE}"/>
          </ac:spMkLst>
        </pc:spChg>
        <pc:spChg chg="mod">
          <ac:chgData name="Lucas Ferreira Bernardino" userId="994d420d-07a6-4fa8-a80c-9d8953554780" providerId="ADAL" clId="{894996BC-85DE-4266-89E9-FFDBA66678CD}" dt="2021-08-27T10:06:51.633" v="799" actId="1037"/>
          <ac:spMkLst>
            <pc:docMk/>
            <pc:sldMk cId="0" sldId="972"/>
            <ac:spMk id="174" creationId="{73EDA16E-820D-455E-9361-0069975C85B2}"/>
          </ac:spMkLst>
        </pc:spChg>
        <pc:spChg chg="mod">
          <ac:chgData name="Lucas Ferreira Bernardino" userId="994d420d-07a6-4fa8-a80c-9d8953554780" providerId="ADAL" clId="{894996BC-85DE-4266-89E9-FFDBA66678CD}" dt="2021-08-27T10:06:51.633" v="799" actId="1037"/>
          <ac:spMkLst>
            <pc:docMk/>
            <pc:sldMk cId="0" sldId="972"/>
            <ac:spMk id="175" creationId="{0818EF98-21C0-473E-9727-C72CD6B96172}"/>
          </ac:spMkLst>
        </pc:spChg>
        <pc:spChg chg="mod">
          <ac:chgData name="Lucas Ferreira Bernardino" userId="994d420d-07a6-4fa8-a80c-9d8953554780" providerId="ADAL" clId="{894996BC-85DE-4266-89E9-FFDBA66678CD}" dt="2021-08-27T10:06:51.633" v="799" actId="1037"/>
          <ac:spMkLst>
            <pc:docMk/>
            <pc:sldMk cId="0" sldId="972"/>
            <ac:spMk id="176" creationId="{B0E5869E-6A59-41D4-AF35-6002429C42D5}"/>
          </ac:spMkLst>
        </pc:spChg>
        <pc:spChg chg="mod">
          <ac:chgData name="Lucas Ferreira Bernardino" userId="994d420d-07a6-4fa8-a80c-9d8953554780" providerId="ADAL" clId="{894996BC-85DE-4266-89E9-FFDBA66678CD}" dt="2021-08-27T10:06:51.633" v="799" actId="1037"/>
          <ac:spMkLst>
            <pc:docMk/>
            <pc:sldMk cId="0" sldId="972"/>
            <ac:spMk id="180" creationId="{3D6BD151-579A-42BE-93CD-51DD8260C80A}"/>
          </ac:spMkLst>
        </pc:spChg>
        <pc:spChg chg="mod">
          <ac:chgData name="Lucas Ferreira Bernardino" userId="994d420d-07a6-4fa8-a80c-9d8953554780" providerId="ADAL" clId="{894996BC-85DE-4266-89E9-FFDBA66678CD}" dt="2021-08-27T10:06:51.633" v="799" actId="1037"/>
          <ac:spMkLst>
            <pc:docMk/>
            <pc:sldMk cId="0" sldId="972"/>
            <ac:spMk id="181" creationId="{34BB2D56-DB4A-4115-BF66-D61A28C565AD}"/>
          </ac:spMkLst>
        </pc:spChg>
        <pc:spChg chg="mod">
          <ac:chgData name="Lucas Ferreira Bernardino" userId="994d420d-07a6-4fa8-a80c-9d8953554780" providerId="ADAL" clId="{894996BC-85DE-4266-89E9-FFDBA66678CD}" dt="2021-08-27T10:06:51.633" v="799" actId="1037"/>
          <ac:spMkLst>
            <pc:docMk/>
            <pc:sldMk cId="0" sldId="972"/>
            <ac:spMk id="182" creationId="{C4EAAEA3-BAAF-4B6D-A790-B3B3599EEE21}"/>
          </ac:spMkLst>
        </pc:spChg>
        <pc:spChg chg="mod">
          <ac:chgData name="Lucas Ferreira Bernardino" userId="994d420d-07a6-4fa8-a80c-9d8953554780" providerId="ADAL" clId="{894996BC-85DE-4266-89E9-FFDBA66678CD}" dt="2021-08-27T10:06:51.633" v="799" actId="1037"/>
          <ac:spMkLst>
            <pc:docMk/>
            <pc:sldMk cId="0" sldId="972"/>
            <ac:spMk id="183" creationId="{7A62415E-745B-4D7D-9EA9-84B5230B14DC}"/>
          </ac:spMkLst>
        </pc:spChg>
        <pc:spChg chg="mod">
          <ac:chgData name="Lucas Ferreira Bernardino" userId="994d420d-07a6-4fa8-a80c-9d8953554780" providerId="ADAL" clId="{894996BC-85DE-4266-89E9-FFDBA66678CD}" dt="2021-08-27T10:06:51.633" v="799" actId="1037"/>
          <ac:spMkLst>
            <pc:docMk/>
            <pc:sldMk cId="0" sldId="972"/>
            <ac:spMk id="185" creationId="{8B4EB39C-94C5-410D-9329-B00632233549}"/>
          </ac:spMkLst>
        </pc:spChg>
        <pc:spChg chg="mod">
          <ac:chgData name="Lucas Ferreira Bernardino" userId="994d420d-07a6-4fa8-a80c-9d8953554780" providerId="ADAL" clId="{894996BC-85DE-4266-89E9-FFDBA66678CD}" dt="2021-08-27T10:06:51.633" v="799" actId="1037"/>
          <ac:spMkLst>
            <pc:docMk/>
            <pc:sldMk cId="0" sldId="972"/>
            <ac:spMk id="186" creationId="{C3EA8377-6276-461F-B0CB-C73A8E87C059}"/>
          </ac:spMkLst>
        </pc:spChg>
        <pc:spChg chg="mod">
          <ac:chgData name="Lucas Ferreira Bernardino" userId="994d420d-07a6-4fa8-a80c-9d8953554780" providerId="ADAL" clId="{894996BC-85DE-4266-89E9-FFDBA66678CD}" dt="2021-08-27T10:06:51.633" v="799" actId="1037"/>
          <ac:spMkLst>
            <pc:docMk/>
            <pc:sldMk cId="0" sldId="972"/>
            <ac:spMk id="187" creationId="{BE8A602A-DCC1-4927-8394-0B446AD6DEE9}"/>
          </ac:spMkLst>
        </pc:spChg>
        <pc:spChg chg="mod">
          <ac:chgData name="Lucas Ferreira Bernardino" userId="994d420d-07a6-4fa8-a80c-9d8953554780" providerId="ADAL" clId="{894996BC-85DE-4266-89E9-FFDBA66678CD}" dt="2021-08-27T10:06:51.633" v="799" actId="1037"/>
          <ac:spMkLst>
            <pc:docMk/>
            <pc:sldMk cId="0" sldId="972"/>
            <ac:spMk id="188" creationId="{E6884523-1411-4BA8-9946-F162661C7A26}"/>
          </ac:spMkLst>
        </pc:spChg>
        <pc:spChg chg="add mod">
          <ac:chgData name="Lucas Ferreira Bernardino" userId="994d420d-07a6-4fa8-a80c-9d8953554780" providerId="ADAL" clId="{894996BC-85DE-4266-89E9-FFDBA66678CD}" dt="2021-08-27T10:06:51.633" v="799" actId="1037"/>
          <ac:spMkLst>
            <pc:docMk/>
            <pc:sldMk cId="0" sldId="972"/>
            <ac:spMk id="189" creationId="{1D287E44-0687-497D-8450-EFEC4E22B797}"/>
          </ac:spMkLst>
        </pc:spChg>
        <pc:spChg chg="add mod">
          <ac:chgData name="Lucas Ferreira Bernardino" userId="994d420d-07a6-4fa8-a80c-9d8953554780" providerId="ADAL" clId="{894996BC-85DE-4266-89E9-FFDBA66678CD}" dt="2021-08-27T10:07:14.403" v="800" actId="1076"/>
          <ac:spMkLst>
            <pc:docMk/>
            <pc:sldMk cId="0" sldId="972"/>
            <ac:spMk id="190" creationId="{652A04AA-1737-493F-8A1D-07612E1BE159}"/>
          </ac:spMkLst>
        </pc:spChg>
        <pc:spChg chg="add mod">
          <ac:chgData name="Lucas Ferreira Bernardino" userId="994d420d-07a6-4fa8-a80c-9d8953554780" providerId="ADAL" clId="{894996BC-85DE-4266-89E9-FFDBA66678CD}" dt="2021-08-27T10:06:51.633" v="799" actId="1037"/>
          <ac:spMkLst>
            <pc:docMk/>
            <pc:sldMk cId="0" sldId="972"/>
            <ac:spMk id="191" creationId="{818E16A9-9AA8-46BF-8CBF-7BCC05B6C895}"/>
          </ac:spMkLst>
        </pc:spChg>
        <pc:spChg chg="mod">
          <ac:chgData name="Lucas Ferreira Bernardino" userId="994d420d-07a6-4fa8-a80c-9d8953554780" providerId="ADAL" clId="{894996BC-85DE-4266-89E9-FFDBA66678CD}" dt="2021-08-27T10:03:40.819" v="765"/>
          <ac:spMkLst>
            <pc:docMk/>
            <pc:sldMk cId="0" sldId="972"/>
            <ac:spMk id="193" creationId="{09C4B8E0-88CD-49D1-B1F5-A57BA32FFD8F}"/>
          </ac:spMkLst>
        </pc:spChg>
        <pc:spChg chg="mod">
          <ac:chgData name="Lucas Ferreira Bernardino" userId="994d420d-07a6-4fa8-a80c-9d8953554780" providerId="ADAL" clId="{894996BC-85DE-4266-89E9-FFDBA66678CD}" dt="2021-08-27T10:03:40.819" v="765"/>
          <ac:spMkLst>
            <pc:docMk/>
            <pc:sldMk cId="0" sldId="972"/>
            <ac:spMk id="194" creationId="{B03893D0-8732-442A-B57F-A4E04FBA72C0}"/>
          </ac:spMkLst>
        </pc:spChg>
        <pc:spChg chg="mod">
          <ac:chgData name="Lucas Ferreira Bernardino" userId="994d420d-07a6-4fa8-a80c-9d8953554780" providerId="ADAL" clId="{894996BC-85DE-4266-89E9-FFDBA66678CD}" dt="2021-08-27T10:03:40.819" v="765"/>
          <ac:spMkLst>
            <pc:docMk/>
            <pc:sldMk cId="0" sldId="972"/>
            <ac:spMk id="195" creationId="{962AB656-DD2E-4CF2-9E8E-563BF1A8C33E}"/>
          </ac:spMkLst>
        </pc:spChg>
        <pc:spChg chg="mod">
          <ac:chgData name="Lucas Ferreira Bernardino" userId="994d420d-07a6-4fa8-a80c-9d8953554780" providerId="ADAL" clId="{894996BC-85DE-4266-89E9-FFDBA66678CD}" dt="2021-08-27T10:03:40.819" v="765"/>
          <ac:spMkLst>
            <pc:docMk/>
            <pc:sldMk cId="0" sldId="972"/>
            <ac:spMk id="196" creationId="{5DFD02AC-C19A-4B4A-8C37-5D31783B637A}"/>
          </ac:spMkLst>
        </pc:spChg>
        <pc:spChg chg="mod">
          <ac:chgData name="Lucas Ferreira Bernardino" userId="994d420d-07a6-4fa8-a80c-9d8953554780" providerId="ADAL" clId="{894996BC-85DE-4266-89E9-FFDBA66678CD}" dt="2021-08-27T10:03:40.819" v="765"/>
          <ac:spMkLst>
            <pc:docMk/>
            <pc:sldMk cId="0" sldId="972"/>
            <ac:spMk id="198" creationId="{A497403B-2F2F-4C11-8C15-8568C0F3624B}"/>
          </ac:spMkLst>
        </pc:spChg>
        <pc:spChg chg="mod">
          <ac:chgData name="Lucas Ferreira Bernardino" userId="994d420d-07a6-4fa8-a80c-9d8953554780" providerId="ADAL" clId="{894996BC-85DE-4266-89E9-FFDBA66678CD}" dt="2021-08-27T10:03:40.819" v="765"/>
          <ac:spMkLst>
            <pc:docMk/>
            <pc:sldMk cId="0" sldId="972"/>
            <ac:spMk id="199" creationId="{31DA1BAF-CF73-4BCB-B5F0-2DEAD5A422DB}"/>
          </ac:spMkLst>
        </pc:spChg>
        <pc:spChg chg="mod">
          <ac:chgData name="Lucas Ferreira Bernardino" userId="994d420d-07a6-4fa8-a80c-9d8953554780" providerId="ADAL" clId="{894996BC-85DE-4266-89E9-FFDBA66678CD}" dt="2021-08-27T10:03:40.819" v="765"/>
          <ac:spMkLst>
            <pc:docMk/>
            <pc:sldMk cId="0" sldId="972"/>
            <ac:spMk id="200" creationId="{5A5EBD07-3782-48DF-8E89-F1384A6E2787}"/>
          </ac:spMkLst>
        </pc:spChg>
        <pc:spChg chg="mod">
          <ac:chgData name="Lucas Ferreira Bernardino" userId="994d420d-07a6-4fa8-a80c-9d8953554780" providerId="ADAL" clId="{894996BC-85DE-4266-89E9-FFDBA66678CD}" dt="2021-08-27T10:03:40.819" v="765"/>
          <ac:spMkLst>
            <pc:docMk/>
            <pc:sldMk cId="0" sldId="972"/>
            <ac:spMk id="201" creationId="{62149656-42FA-4947-B716-02303B026B45}"/>
          </ac:spMkLst>
        </pc:spChg>
        <pc:spChg chg="add mod">
          <ac:chgData name="Lucas Ferreira Bernardino" userId="994d420d-07a6-4fa8-a80c-9d8953554780" providerId="ADAL" clId="{894996BC-85DE-4266-89E9-FFDBA66678CD}" dt="2021-08-27T10:06:51.633" v="799" actId="1037"/>
          <ac:spMkLst>
            <pc:docMk/>
            <pc:sldMk cId="0" sldId="972"/>
            <ac:spMk id="202" creationId="{A04E2CF0-D0B9-492D-BC96-4DC79B638271}"/>
          </ac:spMkLst>
        </pc:spChg>
        <pc:spChg chg="add mod">
          <ac:chgData name="Lucas Ferreira Bernardino" userId="994d420d-07a6-4fa8-a80c-9d8953554780" providerId="ADAL" clId="{894996BC-85DE-4266-89E9-FFDBA66678CD}" dt="2021-08-27T10:06:51.633" v="799" actId="1037"/>
          <ac:spMkLst>
            <pc:docMk/>
            <pc:sldMk cId="0" sldId="972"/>
            <ac:spMk id="206" creationId="{767A65DF-9109-4644-873F-069E476A0CB0}"/>
          </ac:spMkLst>
        </pc:spChg>
        <pc:spChg chg="mod">
          <ac:chgData name="Lucas Ferreira Bernardino" userId="994d420d-07a6-4fa8-a80c-9d8953554780" providerId="ADAL" clId="{894996BC-85DE-4266-89E9-FFDBA66678CD}" dt="2021-08-27T10:07:51.867" v="803" actId="207"/>
          <ac:spMkLst>
            <pc:docMk/>
            <pc:sldMk cId="0" sldId="972"/>
            <ac:spMk id="187395" creationId="{472FD9C4-364D-4A00-B7CC-AEE22D99E50D}"/>
          </ac:spMkLst>
        </pc:spChg>
        <pc:spChg chg="del mod">
          <ac:chgData name="Lucas Ferreira Bernardino" userId="994d420d-07a6-4fa8-a80c-9d8953554780" providerId="ADAL" clId="{894996BC-85DE-4266-89E9-FFDBA66678CD}" dt="2021-08-27T09:35:34.400" v="618" actId="478"/>
          <ac:spMkLst>
            <pc:docMk/>
            <pc:sldMk cId="0" sldId="972"/>
            <ac:spMk id="187397" creationId="{6D65412E-E92E-47C7-ACE8-D0799FE68F48}"/>
          </ac:spMkLst>
        </pc:spChg>
        <pc:spChg chg="del mod">
          <ac:chgData name="Lucas Ferreira Bernardino" userId="994d420d-07a6-4fa8-a80c-9d8953554780" providerId="ADAL" clId="{894996BC-85DE-4266-89E9-FFDBA66678CD}" dt="2021-08-27T09:35:34.400" v="618" actId="478"/>
          <ac:spMkLst>
            <pc:docMk/>
            <pc:sldMk cId="0" sldId="972"/>
            <ac:spMk id="187398" creationId="{21513A1F-C385-426D-AED5-529CB3C18999}"/>
          </ac:spMkLst>
        </pc:spChg>
        <pc:spChg chg="del mod">
          <ac:chgData name="Lucas Ferreira Bernardino" userId="994d420d-07a6-4fa8-a80c-9d8953554780" providerId="ADAL" clId="{894996BC-85DE-4266-89E9-FFDBA66678CD}" dt="2021-08-27T09:35:34.400" v="618" actId="478"/>
          <ac:spMkLst>
            <pc:docMk/>
            <pc:sldMk cId="0" sldId="972"/>
            <ac:spMk id="187399" creationId="{02A4D748-81DD-4F04-BE1D-50AE9E7A8FEB}"/>
          </ac:spMkLst>
        </pc:spChg>
        <pc:spChg chg="del mod">
          <ac:chgData name="Lucas Ferreira Bernardino" userId="994d420d-07a6-4fa8-a80c-9d8953554780" providerId="ADAL" clId="{894996BC-85DE-4266-89E9-FFDBA66678CD}" dt="2021-08-27T09:35:38.190" v="619" actId="478"/>
          <ac:spMkLst>
            <pc:docMk/>
            <pc:sldMk cId="0" sldId="972"/>
            <ac:spMk id="187400" creationId="{D3ED33F0-62BC-469D-B1A1-70D76B41A244}"/>
          </ac:spMkLst>
        </pc:spChg>
        <pc:spChg chg="del mod">
          <ac:chgData name="Lucas Ferreira Bernardino" userId="994d420d-07a6-4fa8-a80c-9d8953554780" providerId="ADAL" clId="{894996BC-85DE-4266-89E9-FFDBA66678CD}" dt="2021-08-27T09:35:34.400" v="618" actId="478"/>
          <ac:spMkLst>
            <pc:docMk/>
            <pc:sldMk cId="0" sldId="972"/>
            <ac:spMk id="187401" creationId="{A4FF4A9F-DBF5-4972-905A-3966DE397811}"/>
          </ac:spMkLst>
        </pc:spChg>
        <pc:spChg chg="del mod">
          <ac:chgData name="Lucas Ferreira Bernardino" userId="994d420d-07a6-4fa8-a80c-9d8953554780" providerId="ADAL" clId="{894996BC-85DE-4266-89E9-FFDBA66678CD}" dt="2021-08-27T09:35:34.400" v="618" actId="478"/>
          <ac:spMkLst>
            <pc:docMk/>
            <pc:sldMk cId="0" sldId="972"/>
            <ac:spMk id="187402" creationId="{83B6145E-E3B1-4CD9-BD2F-76EEF307A11B}"/>
          </ac:spMkLst>
        </pc:spChg>
        <pc:spChg chg="del mod">
          <ac:chgData name="Lucas Ferreira Bernardino" userId="994d420d-07a6-4fa8-a80c-9d8953554780" providerId="ADAL" clId="{894996BC-85DE-4266-89E9-FFDBA66678CD}" dt="2021-08-27T09:35:34.400" v="618" actId="478"/>
          <ac:spMkLst>
            <pc:docMk/>
            <pc:sldMk cId="0" sldId="972"/>
            <ac:spMk id="187403" creationId="{6187D6B0-4715-4B1A-BC22-DF32B00CBE32}"/>
          </ac:spMkLst>
        </pc:spChg>
        <pc:spChg chg="del mod">
          <ac:chgData name="Lucas Ferreira Bernardino" userId="994d420d-07a6-4fa8-a80c-9d8953554780" providerId="ADAL" clId="{894996BC-85DE-4266-89E9-FFDBA66678CD}" dt="2021-08-27T09:35:34.400" v="618" actId="478"/>
          <ac:spMkLst>
            <pc:docMk/>
            <pc:sldMk cId="0" sldId="972"/>
            <ac:spMk id="187404" creationId="{2E0A79B7-F553-4F08-A686-32F7EBCDEE50}"/>
          </ac:spMkLst>
        </pc:spChg>
        <pc:spChg chg="del mod">
          <ac:chgData name="Lucas Ferreira Bernardino" userId="994d420d-07a6-4fa8-a80c-9d8953554780" providerId="ADAL" clId="{894996BC-85DE-4266-89E9-FFDBA66678CD}" dt="2021-08-27T09:35:34.400" v="618" actId="478"/>
          <ac:spMkLst>
            <pc:docMk/>
            <pc:sldMk cId="0" sldId="972"/>
            <ac:spMk id="187405" creationId="{C1D62347-B698-4E45-A01A-6F98A844ED03}"/>
          </ac:spMkLst>
        </pc:spChg>
        <pc:spChg chg="del mod">
          <ac:chgData name="Lucas Ferreira Bernardino" userId="994d420d-07a6-4fa8-a80c-9d8953554780" providerId="ADAL" clId="{894996BC-85DE-4266-89E9-FFDBA66678CD}" dt="2021-08-27T09:35:34.400" v="618" actId="478"/>
          <ac:spMkLst>
            <pc:docMk/>
            <pc:sldMk cId="0" sldId="972"/>
            <ac:spMk id="187410" creationId="{928A8531-E9F7-48F4-8CB0-27A40EE2741D}"/>
          </ac:spMkLst>
        </pc:spChg>
        <pc:spChg chg="del mod">
          <ac:chgData name="Lucas Ferreira Bernardino" userId="994d420d-07a6-4fa8-a80c-9d8953554780" providerId="ADAL" clId="{894996BC-85DE-4266-89E9-FFDBA66678CD}" dt="2021-08-27T09:35:34.400" v="618" actId="478"/>
          <ac:spMkLst>
            <pc:docMk/>
            <pc:sldMk cId="0" sldId="972"/>
            <ac:spMk id="187411" creationId="{82A88746-C385-4669-B296-12C5A6E45643}"/>
          </ac:spMkLst>
        </pc:spChg>
        <pc:spChg chg="del mod">
          <ac:chgData name="Lucas Ferreira Bernardino" userId="994d420d-07a6-4fa8-a80c-9d8953554780" providerId="ADAL" clId="{894996BC-85DE-4266-89E9-FFDBA66678CD}" dt="2021-08-27T09:35:34.400" v="618" actId="478"/>
          <ac:spMkLst>
            <pc:docMk/>
            <pc:sldMk cId="0" sldId="972"/>
            <ac:spMk id="187412" creationId="{3A86DD89-8355-4233-A399-4C066896A24A}"/>
          </ac:spMkLst>
        </pc:spChg>
        <pc:spChg chg="del mod">
          <ac:chgData name="Lucas Ferreira Bernardino" userId="994d420d-07a6-4fa8-a80c-9d8953554780" providerId="ADAL" clId="{894996BC-85DE-4266-89E9-FFDBA66678CD}" dt="2021-08-27T09:35:34.400" v="618" actId="478"/>
          <ac:spMkLst>
            <pc:docMk/>
            <pc:sldMk cId="0" sldId="972"/>
            <ac:spMk id="187413" creationId="{A604B3BC-37F4-4BF4-98A9-9506B72F5F5C}"/>
          </ac:spMkLst>
        </pc:spChg>
        <pc:spChg chg="del mod">
          <ac:chgData name="Lucas Ferreira Bernardino" userId="994d420d-07a6-4fa8-a80c-9d8953554780" providerId="ADAL" clId="{894996BC-85DE-4266-89E9-FFDBA66678CD}" dt="2021-08-27T09:35:34.400" v="618" actId="478"/>
          <ac:spMkLst>
            <pc:docMk/>
            <pc:sldMk cId="0" sldId="972"/>
            <ac:spMk id="187414" creationId="{42193CF3-F32C-4E59-BD5F-E7A6518477DC}"/>
          </ac:spMkLst>
        </pc:spChg>
        <pc:spChg chg="del mod">
          <ac:chgData name="Lucas Ferreira Bernardino" userId="994d420d-07a6-4fa8-a80c-9d8953554780" providerId="ADAL" clId="{894996BC-85DE-4266-89E9-FFDBA66678CD}" dt="2021-08-27T09:35:38.190" v="619" actId="478"/>
          <ac:spMkLst>
            <pc:docMk/>
            <pc:sldMk cId="0" sldId="972"/>
            <ac:spMk id="187415" creationId="{9BAAC6E4-9543-42CA-AC47-6B996B84FAF7}"/>
          </ac:spMkLst>
        </pc:spChg>
        <pc:spChg chg="del mod">
          <ac:chgData name="Lucas Ferreira Bernardino" userId="994d420d-07a6-4fa8-a80c-9d8953554780" providerId="ADAL" clId="{894996BC-85DE-4266-89E9-FFDBA66678CD}" dt="2021-08-27T09:35:34.400" v="618" actId="478"/>
          <ac:spMkLst>
            <pc:docMk/>
            <pc:sldMk cId="0" sldId="972"/>
            <ac:spMk id="187416" creationId="{2F0F5669-648B-452F-9580-63A33D94D04E}"/>
          </ac:spMkLst>
        </pc:spChg>
        <pc:spChg chg="del mod">
          <ac:chgData name="Lucas Ferreira Bernardino" userId="994d420d-07a6-4fa8-a80c-9d8953554780" providerId="ADAL" clId="{894996BC-85DE-4266-89E9-FFDBA66678CD}" dt="2021-08-27T09:35:38.190" v="619" actId="478"/>
          <ac:spMkLst>
            <pc:docMk/>
            <pc:sldMk cId="0" sldId="972"/>
            <ac:spMk id="187417" creationId="{108435A5-4DF5-4611-9A4B-7A0D7AB7F3E6}"/>
          </ac:spMkLst>
        </pc:spChg>
        <pc:spChg chg="del mod">
          <ac:chgData name="Lucas Ferreira Bernardino" userId="994d420d-07a6-4fa8-a80c-9d8953554780" providerId="ADAL" clId="{894996BC-85DE-4266-89E9-FFDBA66678CD}" dt="2021-08-27T09:35:34.400" v="618" actId="478"/>
          <ac:spMkLst>
            <pc:docMk/>
            <pc:sldMk cId="0" sldId="972"/>
            <ac:spMk id="187418" creationId="{815B2143-6B48-4732-8AC9-B48A86C92298}"/>
          </ac:spMkLst>
        </pc:spChg>
        <pc:spChg chg="del mod">
          <ac:chgData name="Lucas Ferreira Bernardino" userId="994d420d-07a6-4fa8-a80c-9d8953554780" providerId="ADAL" clId="{894996BC-85DE-4266-89E9-FFDBA66678CD}" dt="2021-08-27T09:35:34.400" v="618" actId="478"/>
          <ac:spMkLst>
            <pc:docMk/>
            <pc:sldMk cId="0" sldId="972"/>
            <ac:spMk id="187419" creationId="{352170C0-F0B5-4758-B432-3917DDD79809}"/>
          </ac:spMkLst>
        </pc:spChg>
        <pc:spChg chg="del mod">
          <ac:chgData name="Lucas Ferreira Bernardino" userId="994d420d-07a6-4fa8-a80c-9d8953554780" providerId="ADAL" clId="{894996BC-85DE-4266-89E9-FFDBA66678CD}" dt="2021-08-27T09:35:34.400" v="618" actId="478"/>
          <ac:spMkLst>
            <pc:docMk/>
            <pc:sldMk cId="0" sldId="972"/>
            <ac:spMk id="187420" creationId="{D44D8E2B-6C0B-483D-8278-6CEFA69791E0}"/>
          </ac:spMkLst>
        </pc:spChg>
        <pc:spChg chg="del mod">
          <ac:chgData name="Lucas Ferreira Bernardino" userId="994d420d-07a6-4fa8-a80c-9d8953554780" providerId="ADAL" clId="{894996BC-85DE-4266-89E9-FFDBA66678CD}" dt="2021-08-27T09:35:38.190" v="619" actId="478"/>
          <ac:spMkLst>
            <pc:docMk/>
            <pc:sldMk cId="0" sldId="972"/>
            <ac:spMk id="187421" creationId="{C4D74A32-3C3A-4405-8D83-6E5CC37EE332}"/>
          </ac:spMkLst>
        </pc:spChg>
        <pc:spChg chg="del mod">
          <ac:chgData name="Lucas Ferreira Bernardino" userId="994d420d-07a6-4fa8-a80c-9d8953554780" providerId="ADAL" clId="{894996BC-85DE-4266-89E9-FFDBA66678CD}" dt="2021-08-27T09:35:38.190" v="619" actId="478"/>
          <ac:spMkLst>
            <pc:docMk/>
            <pc:sldMk cId="0" sldId="972"/>
            <ac:spMk id="187422" creationId="{E8DD816A-3F15-4858-993A-0AD77F397E46}"/>
          </ac:spMkLst>
        </pc:spChg>
        <pc:spChg chg="del mod">
          <ac:chgData name="Lucas Ferreira Bernardino" userId="994d420d-07a6-4fa8-a80c-9d8953554780" providerId="ADAL" clId="{894996BC-85DE-4266-89E9-FFDBA66678CD}" dt="2021-08-27T09:35:34.400" v="618" actId="478"/>
          <ac:spMkLst>
            <pc:docMk/>
            <pc:sldMk cId="0" sldId="972"/>
            <ac:spMk id="187423" creationId="{30FC633E-C83A-4429-83C9-F2A6E7C0617D}"/>
          </ac:spMkLst>
        </pc:spChg>
        <pc:spChg chg="del mod">
          <ac:chgData name="Lucas Ferreira Bernardino" userId="994d420d-07a6-4fa8-a80c-9d8953554780" providerId="ADAL" clId="{894996BC-85DE-4266-89E9-FFDBA66678CD}" dt="2021-08-27T09:35:34.400" v="618" actId="478"/>
          <ac:spMkLst>
            <pc:docMk/>
            <pc:sldMk cId="0" sldId="972"/>
            <ac:spMk id="187426" creationId="{51E57A7B-ECC9-48C6-AFC6-980031C0EECD}"/>
          </ac:spMkLst>
        </pc:spChg>
        <pc:spChg chg="del mod">
          <ac:chgData name="Lucas Ferreira Bernardino" userId="994d420d-07a6-4fa8-a80c-9d8953554780" providerId="ADAL" clId="{894996BC-85DE-4266-89E9-FFDBA66678CD}" dt="2021-08-27T09:35:34.400" v="618" actId="478"/>
          <ac:spMkLst>
            <pc:docMk/>
            <pc:sldMk cId="0" sldId="972"/>
            <ac:spMk id="187427" creationId="{FEF4BD58-7554-415B-BCA1-58EF58A43F5D}"/>
          </ac:spMkLst>
        </pc:spChg>
        <pc:spChg chg="del mod">
          <ac:chgData name="Lucas Ferreira Bernardino" userId="994d420d-07a6-4fa8-a80c-9d8953554780" providerId="ADAL" clId="{894996BC-85DE-4266-89E9-FFDBA66678CD}" dt="2021-08-27T09:35:34.400" v="618" actId="478"/>
          <ac:spMkLst>
            <pc:docMk/>
            <pc:sldMk cId="0" sldId="972"/>
            <ac:spMk id="187428" creationId="{D100797F-3E0C-4073-AE47-C2C8FE4A39DF}"/>
          </ac:spMkLst>
        </pc:spChg>
        <pc:spChg chg="del mod">
          <ac:chgData name="Lucas Ferreira Bernardino" userId="994d420d-07a6-4fa8-a80c-9d8953554780" providerId="ADAL" clId="{894996BC-85DE-4266-89E9-FFDBA66678CD}" dt="2021-08-27T09:35:34.400" v="618" actId="478"/>
          <ac:spMkLst>
            <pc:docMk/>
            <pc:sldMk cId="0" sldId="972"/>
            <ac:spMk id="187429" creationId="{1D74A022-5C26-4FEC-ADFE-1EE1CA832596}"/>
          </ac:spMkLst>
        </pc:spChg>
        <pc:spChg chg="mod">
          <ac:chgData name="Lucas Ferreira Bernardino" userId="994d420d-07a6-4fa8-a80c-9d8953554780" providerId="ADAL" clId="{894996BC-85DE-4266-89E9-FFDBA66678CD}" dt="2021-08-27T09:36:12.244" v="622" actId="1076"/>
          <ac:spMkLst>
            <pc:docMk/>
            <pc:sldMk cId="0" sldId="972"/>
            <ac:spMk id="187434" creationId="{C9815B41-B349-479B-AA77-FEA42944944D}"/>
          </ac:spMkLst>
        </pc:spChg>
        <pc:spChg chg="del mod">
          <ac:chgData name="Lucas Ferreira Bernardino" userId="994d420d-07a6-4fa8-a80c-9d8953554780" providerId="ADAL" clId="{894996BC-85DE-4266-89E9-FFDBA66678CD}" dt="2021-08-27T09:35:34.400" v="618" actId="478"/>
          <ac:spMkLst>
            <pc:docMk/>
            <pc:sldMk cId="0" sldId="972"/>
            <ac:spMk id="187435" creationId="{0775C38C-33FA-4B1A-AB17-BC37DB94F6A9}"/>
          </ac:spMkLst>
        </pc:spChg>
        <pc:spChg chg="del mod">
          <ac:chgData name="Lucas Ferreira Bernardino" userId="994d420d-07a6-4fa8-a80c-9d8953554780" providerId="ADAL" clId="{894996BC-85DE-4266-89E9-FFDBA66678CD}" dt="2021-08-27T09:35:34.400" v="618" actId="478"/>
          <ac:spMkLst>
            <pc:docMk/>
            <pc:sldMk cId="0" sldId="972"/>
            <ac:spMk id="187436" creationId="{415417A6-72A6-4BAE-AB5F-AD452F31AC74}"/>
          </ac:spMkLst>
        </pc:spChg>
        <pc:spChg chg="del mod">
          <ac:chgData name="Lucas Ferreira Bernardino" userId="994d420d-07a6-4fa8-a80c-9d8953554780" providerId="ADAL" clId="{894996BC-85DE-4266-89E9-FFDBA66678CD}" dt="2021-08-27T09:35:34.400" v="618" actId="478"/>
          <ac:spMkLst>
            <pc:docMk/>
            <pc:sldMk cId="0" sldId="972"/>
            <ac:spMk id="187437" creationId="{695875E0-5D9B-4F82-A33D-6069EE8D4CA6}"/>
          </ac:spMkLst>
        </pc:spChg>
        <pc:spChg chg="del mod">
          <ac:chgData name="Lucas Ferreira Bernardino" userId="994d420d-07a6-4fa8-a80c-9d8953554780" providerId="ADAL" clId="{894996BC-85DE-4266-89E9-FFDBA66678CD}" dt="2021-08-27T09:35:34.400" v="618" actId="478"/>
          <ac:spMkLst>
            <pc:docMk/>
            <pc:sldMk cId="0" sldId="972"/>
            <ac:spMk id="187439" creationId="{8231D791-FAF9-4A0E-9DB9-68863D1683DC}"/>
          </ac:spMkLst>
        </pc:spChg>
        <pc:spChg chg="del mod">
          <ac:chgData name="Lucas Ferreira Bernardino" userId="994d420d-07a6-4fa8-a80c-9d8953554780" providerId="ADAL" clId="{894996BC-85DE-4266-89E9-FFDBA66678CD}" dt="2021-08-27T09:35:34.400" v="618" actId="478"/>
          <ac:spMkLst>
            <pc:docMk/>
            <pc:sldMk cId="0" sldId="972"/>
            <ac:spMk id="187440" creationId="{D1005F5D-9AFD-4A80-A0FF-8A12A117C1D0}"/>
          </ac:spMkLst>
        </pc:spChg>
        <pc:spChg chg="del">
          <ac:chgData name="Lucas Ferreira Bernardino" userId="994d420d-07a6-4fa8-a80c-9d8953554780" providerId="ADAL" clId="{894996BC-85DE-4266-89E9-FFDBA66678CD}" dt="2021-08-27T09:35:42.480" v="620" actId="478"/>
          <ac:spMkLst>
            <pc:docMk/>
            <pc:sldMk cId="0" sldId="972"/>
            <ac:spMk id="187441" creationId="{762578A2-15FE-4960-B1C4-3BEE23C93A49}"/>
          </ac:spMkLst>
        </pc:spChg>
        <pc:spChg chg="del mod">
          <ac:chgData name="Lucas Ferreira Bernardino" userId="994d420d-07a6-4fa8-a80c-9d8953554780" providerId="ADAL" clId="{894996BC-85DE-4266-89E9-FFDBA66678CD}" dt="2021-08-27T09:35:34.400" v="618" actId="478"/>
          <ac:spMkLst>
            <pc:docMk/>
            <pc:sldMk cId="0" sldId="972"/>
            <ac:spMk id="187442" creationId="{FEE9447B-053D-43F9-AE90-A95079AC2661}"/>
          </ac:spMkLst>
        </pc:spChg>
        <pc:spChg chg="del mod">
          <ac:chgData name="Lucas Ferreira Bernardino" userId="994d420d-07a6-4fa8-a80c-9d8953554780" providerId="ADAL" clId="{894996BC-85DE-4266-89E9-FFDBA66678CD}" dt="2021-08-27T09:35:38.190" v="619" actId="478"/>
          <ac:spMkLst>
            <pc:docMk/>
            <pc:sldMk cId="0" sldId="972"/>
            <ac:spMk id="187443" creationId="{DCF42602-6B4D-47C3-8FEE-D5C883039D2A}"/>
          </ac:spMkLst>
        </pc:spChg>
        <pc:spChg chg="mod">
          <ac:chgData name="Lucas Ferreira Bernardino" userId="994d420d-07a6-4fa8-a80c-9d8953554780" providerId="ADAL" clId="{894996BC-85DE-4266-89E9-FFDBA66678CD}" dt="2021-08-27T09:34:58.441" v="617" actId="1076"/>
          <ac:spMkLst>
            <pc:docMk/>
            <pc:sldMk cId="0" sldId="972"/>
            <ac:spMk id="187444" creationId="{B0C3F34B-3902-442D-AF3E-7CD3DE6D6D70}"/>
          </ac:spMkLst>
        </pc:spChg>
        <pc:spChg chg="mod">
          <ac:chgData name="Lucas Ferreira Bernardino" userId="994d420d-07a6-4fa8-a80c-9d8953554780" providerId="ADAL" clId="{894996BC-85DE-4266-89E9-FFDBA66678CD}" dt="2021-08-27T09:34:58.441" v="617" actId="1076"/>
          <ac:spMkLst>
            <pc:docMk/>
            <pc:sldMk cId="0" sldId="972"/>
            <ac:spMk id="187445" creationId="{CFA4AC96-77EE-4E2C-B45D-3A269380FA58}"/>
          </ac:spMkLst>
        </pc:spChg>
        <pc:spChg chg="mod">
          <ac:chgData name="Lucas Ferreira Bernardino" userId="994d420d-07a6-4fa8-a80c-9d8953554780" providerId="ADAL" clId="{894996BC-85DE-4266-89E9-FFDBA66678CD}" dt="2021-08-27T09:34:58.441" v="617" actId="1076"/>
          <ac:spMkLst>
            <pc:docMk/>
            <pc:sldMk cId="0" sldId="972"/>
            <ac:spMk id="187446" creationId="{61BBD8F5-C37D-41C4-9101-91F758D92AFC}"/>
          </ac:spMkLst>
        </pc:spChg>
        <pc:spChg chg="mod">
          <ac:chgData name="Lucas Ferreira Bernardino" userId="994d420d-07a6-4fa8-a80c-9d8953554780" providerId="ADAL" clId="{894996BC-85DE-4266-89E9-FFDBA66678CD}" dt="2021-08-27T09:34:58.441" v="617" actId="1076"/>
          <ac:spMkLst>
            <pc:docMk/>
            <pc:sldMk cId="0" sldId="972"/>
            <ac:spMk id="187447" creationId="{69CD780D-2E15-4853-AC3C-8396BB226ABE}"/>
          </ac:spMkLst>
        </pc:spChg>
        <pc:spChg chg="mod">
          <ac:chgData name="Lucas Ferreira Bernardino" userId="994d420d-07a6-4fa8-a80c-9d8953554780" providerId="ADAL" clId="{894996BC-85DE-4266-89E9-FFDBA66678CD}" dt="2021-08-27T09:34:58.441" v="617" actId="1076"/>
          <ac:spMkLst>
            <pc:docMk/>
            <pc:sldMk cId="0" sldId="972"/>
            <ac:spMk id="187448" creationId="{4C6FF1B8-E965-4206-B436-ED49DE33A40A}"/>
          </ac:spMkLst>
        </pc:spChg>
        <pc:spChg chg="mod">
          <ac:chgData name="Lucas Ferreira Bernardino" userId="994d420d-07a6-4fa8-a80c-9d8953554780" providerId="ADAL" clId="{894996BC-85DE-4266-89E9-FFDBA66678CD}" dt="2021-08-27T09:34:58.441" v="617" actId="1076"/>
          <ac:spMkLst>
            <pc:docMk/>
            <pc:sldMk cId="0" sldId="972"/>
            <ac:spMk id="187449" creationId="{EED66297-3B9E-475F-A957-B68CBEE486DA}"/>
          </ac:spMkLst>
        </pc:spChg>
        <pc:spChg chg="mod">
          <ac:chgData name="Lucas Ferreira Bernardino" userId="994d420d-07a6-4fa8-a80c-9d8953554780" providerId="ADAL" clId="{894996BC-85DE-4266-89E9-FFDBA66678CD}" dt="2021-08-27T09:34:58.441" v="617" actId="1076"/>
          <ac:spMkLst>
            <pc:docMk/>
            <pc:sldMk cId="0" sldId="972"/>
            <ac:spMk id="187450" creationId="{591CE71D-F8D9-46B0-915C-28BC0FD057A9}"/>
          </ac:spMkLst>
        </pc:spChg>
        <pc:spChg chg="mod">
          <ac:chgData name="Lucas Ferreira Bernardino" userId="994d420d-07a6-4fa8-a80c-9d8953554780" providerId="ADAL" clId="{894996BC-85DE-4266-89E9-FFDBA66678CD}" dt="2021-08-27T09:34:58.441" v="617" actId="1076"/>
          <ac:spMkLst>
            <pc:docMk/>
            <pc:sldMk cId="0" sldId="972"/>
            <ac:spMk id="187451" creationId="{A9C7CF2B-0773-4476-AB89-11F1AAF67A67}"/>
          </ac:spMkLst>
        </pc:spChg>
        <pc:spChg chg="mod">
          <ac:chgData name="Lucas Ferreira Bernardino" userId="994d420d-07a6-4fa8-a80c-9d8953554780" providerId="ADAL" clId="{894996BC-85DE-4266-89E9-FFDBA66678CD}" dt="2021-08-27T09:34:58.441" v="617" actId="1076"/>
          <ac:spMkLst>
            <pc:docMk/>
            <pc:sldMk cId="0" sldId="972"/>
            <ac:spMk id="187452" creationId="{3A3684CB-CCB3-419E-85B2-EDF9F3F857A4}"/>
          </ac:spMkLst>
        </pc:spChg>
        <pc:spChg chg="mod">
          <ac:chgData name="Lucas Ferreira Bernardino" userId="994d420d-07a6-4fa8-a80c-9d8953554780" providerId="ADAL" clId="{894996BC-85DE-4266-89E9-FFDBA66678CD}" dt="2021-08-27T09:34:58.441" v="617" actId="1076"/>
          <ac:spMkLst>
            <pc:docMk/>
            <pc:sldMk cId="0" sldId="972"/>
            <ac:spMk id="187453" creationId="{75E85DB2-7155-4961-9294-AEDC8E2D0DE5}"/>
          </ac:spMkLst>
        </pc:spChg>
        <pc:spChg chg="mod">
          <ac:chgData name="Lucas Ferreira Bernardino" userId="994d420d-07a6-4fa8-a80c-9d8953554780" providerId="ADAL" clId="{894996BC-85DE-4266-89E9-FFDBA66678CD}" dt="2021-08-27T09:34:58.441" v="617" actId="1076"/>
          <ac:spMkLst>
            <pc:docMk/>
            <pc:sldMk cId="0" sldId="972"/>
            <ac:spMk id="187454" creationId="{452BB680-60F6-4DE6-A333-6362AD7961B2}"/>
          </ac:spMkLst>
        </pc:spChg>
        <pc:spChg chg="mod">
          <ac:chgData name="Lucas Ferreira Bernardino" userId="994d420d-07a6-4fa8-a80c-9d8953554780" providerId="ADAL" clId="{894996BC-85DE-4266-89E9-FFDBA66678CD}" dt="2021-08-27T09:34:58.441" v="617" actId="1076"/>
          <ac:spMkLst>
            <pc:docMk/>
            <pc:sldMk cId="0" sldId="972"/>
            <ac:spMk id="187455" creationId="{EEA8ED64-DDB4-4A1B-AE8D-6C00AEC8BCD7}"/>
          </ac:spMkLst>
        </pc:spChg>
        <pc:spChg chg="mod">
          <ac:chgData name="Lucas Ferreira Bernardino" userId="994d420d-07a6-4fa8-a80c-9d8953554780" providerId="ADAL" clId="{894996BC-85DE-4266-89E9-FFDBA66678CD}" dt="2021-08-27T09:34:58.441" v="617" actId="1076"/>
          <ac:spMkLst>
            <pc:docMk/>
            <pc:sldMk cId="0" sldId="972"/>
            <ac:spMk id="187456" creationId="{390D1F7E-5026-4E58-84AA-DDFB48CBB73B}"/>
          </ac:spMkLst>
        </pc:spChg>
        <pc:spChg chg="mod">
          <ac:chgData name="Lucas Ferreira Bernardino" userId="994d420d-07a6-4fa8-a80c-9d8953554780" providerId="ADAL" clId="{894996BC-85DE-4266-89E9-FFDBA66678CD}" dt="2021-08-27T09:34:58.441" v="617" actId="1076"/>
          <ac:spMkLst>
            <pc:docMk/>
            <pc:sldMk cId="0" sldId="972"/>
            <ac:spMk id="187457" creationId="{34DEC6B1-F5A3-445C-A2CF-A5A29279A85E}"/>
          </ac:spMkLst>
        </pc:spChg>
        <pc:spChg chg="mod">
          <ac:chgData name="Lucas Ferreira Bernardino" userId="994d420d-07a6-4fa8-a80c-9d8953554780" providerId="ADAL" clId="{894996BC-85DE-4266-89E9-FFDBA66678CD}" dt="2021-08-27T09:34:58.441" v="617" actId="1076"/>
          <ac:spMkLst>
            <pc:docMk/>
            <pc:sldMk cId="0" sldId="972"/>
            <ac:spMk id="187458" creationId="{261AE045-C6DF-4DAD-BFED-E9728A4C3F36}"/>
          </ac:spMkLst>
        </pc:spChg>
        <pc:spChg chg="mod">
          <ac:chgData name="Lucas Ferreira Bernardino" userId="994d420d-07a6-4fa8-a80c-9d8953554780" providerId="ADAL" clId="{894996BC-85DE-4266-89E9-FFDBA66678CD}" dt="2021-08-27T09:34:58.441" v="617" actId="1076"/>
          <ac:spMkLst>
            <pc:docMk/>
            <pc:sldMk cId="0" sldId="972"/>
            <ac:spMk id="187459" creationId="{878A1274-D423-4353-8552-3E6A752AFA6D}"/>
          </ac:spMkLst>
        </pc:spChg>
        <pc:spChg chg="mod">
          <ac:chgData name="Lucas Ferreira Bernardino" userId="994d420d-07a6-4fa8-a80c-9d8953554780" providerId="ADAL" clId="{894996BC-85DE-4266-89E9-FFDBA66678CD}" dt="2021-08-27T09:34:58.441" v="617" actId="1076"/>
          <ac:spMkLst>
            <pc:docMk/>
            <pc:sldMk cId="0" sldId="972"/>
            <ac:spMk id="187460" creationId="{CEC41DAB-86EF-474D-A185-F02FA650B0BA}"/>
          </ac:spMkLst>
        </pc:spChg>
        <pc:spChg chg="mod">
          <ac:chgData name="Lucas Ferreira Bernardino" userId="994d420d-07a6-4fa8-a80c-9d8953554780" providerId="ADAL" clId="{894996BC-85DE-4266-89E9-FFDBA66678CD}" dt="2021-08-27T09:34:58.441" v="617" actId="1076"/>
          <ac:spMkLst>
            <pc:docMk/>
            <pc:sldMk cId="0" sldId="972"/>
            <ac:spMk id="187461" creationId="{9CC06EF5-84B7-4D4D-8064-C0EDD7DCB899}"/>
          </ac:spMkLst>
        </pc:spChg>
        <pc:spChg chg="mod">
          <ac:chgData name="Lucas Ferreira Bernardino" userId="994d420d-07a6-4fa8-a80c-9d8953554780" providerId="ADAL" clId="{894996BC-85DE-4266-89E9-FFDBA66678CD}" dt="2021-08-27T09:34:58.441" v="617" actId="1076"/>
          <ac:spMkLst>
            <pc:docMk/>
            <pc:sldMk cId="0" sldId="972"/>
            <ac:spMk id="187462" creationId="{7CB24A46-9A4A-43E2-AC5F-E90CF16368C9}"/>
          </ac:spMkLst>
        </pc:spChg>
        <pc:spChg chg="mod">
          <ac:chgData name="Lucas Ferreira Bernardino" userId="994d420d-07a6-4fa8-a80c-9d8953554780" providerId="ADAL" clId="{894996BC-85DE-4266-89E9-FFDBA66678CD}" dt="2021-08-27T09:34:58.441" v="617" actId="1076"/>
          <ac:spMkLst>
            <pc:docMk/>
            <pc:sldMk cId="0" sldId="972"/>
            <ac:spMk id="187463" creationId="{3D47D1F7-C25C-4D25-B6E3-ADCEF7443B5D}"/>
          </ac:spMkLst>
        </pc:spChg>
        <pc:spChg chg="mod">
          <ac:chgData name="Lucas Ferreira Bernardino" userId="994d420d-07a6-4fa8-a80c-9d8953554780" providerId="ADAL" clId="{894996BC-85DE-4266-89E9-FFDBA66678CD}" dt="2021-08-27T09:34:58.441" v="617" actId="1076"/>
          <ac:spMkLst>
            <pc:docMk/>
            <pc:sldMk cId="0" sldId="972"/>
            <ac:spMk id="187464" creationId="{1D1B21FA-C06F-4056-95B0-F3329D26A102}"/>
          </ac:spMkLst>
        </pc:spChg>
        <pc:spChg chg="mod">
          <ac:chgData name="Lucas Ferreira Bernardino" userId="994d420d-07a6-4fa8-a80c-9d8953554780" providerId="ADAL" clId="{894996BC-85DE-4266-89E9-FFDBA66678CD}" dt="2021-08-27T09:34:58.441" v="617" actId="1076"/>
          <ac:spMkLst>
            <pc:docMk/>
            <pc:sldMk cId="0" sldId="972"/>
            <ac:spMk id="187465" creationId="{7A6D7FC0-7D22-4C00-AA01-DCD5AAD5312D}"/>
          </ac:spMkLst>
        </pc:spChg>
        <pc:spChg chg="mod">
          <ac:chgData name="Lucas Ferreira Bernardino" userId="994d420d-07a6-4fa8-a80c-9d8953554780" providerId="ADAL" clId="{894996BC-85DE-4266-89E9-FFDBA66678CD}" dt="2021-08-27T09:34:58.441" v="617" actId="1076"/>
          <ac:spMkLst>
            <pc:docMk/>
            <pc:sldMk cId="0" sldId="972"/>
            <ac:spMk id="187466" creationId="{4FE6F9C1-EB5E-41B2-9D11-40D2A4302566}"/>
          </ac:spMkLst>
        </pc:spChg>
        <pc:spChg chg="mod">
          <ac:chgData name="Lucas Ferreira Bernardino" userId="994d420d-07a6-4fa8-a80c-9d8953554780" providerId="ADAL" clId="{894996BC-85DE-4266-89E9-FFDBA66678CD}" dt="2021-08-27T09:34:58.441" v="617" actId="1076"/>
          <ac:spMkLst>
            <pc:docMk/>
            <pc:sldMk cId="0" sldId="972"/>
            <ac:spMk id="187467" creationId="{1CC24894-D46E-4177-966E-C2B98E18A11C}"/>
          </ac:spMkLst>
        </pc:spChg>
        <pc:spChg chg="mod">
          <ac:chgData name="Lucas Ferreira Bernardino" userId="994d420d-07a6-4fa8-a80c-9d8953554780" providerId="ADAL" clId="{894996BC-85DE-4266-89E9-FFDBA66678CD}" dt="2021-08-27T09:34:58.441" v="617" actId="1076"/>
          <ac:spMkLst>
            <pc:docMk/>
            <pc:sldMk cId="0" sldId="972"/>
            <ac:spMk id="187468" creationId="{4598D56C-216E-4BF0-9E5D-E74229301707}"/>
          </ac:spMkLst>
        </pc:spChg>
        <pc:spChg chg="mod">
          <ac:chgData name="Lucas Ferreira Bernardino" userId="994d420d-07a6-4fa8-a80c-9d8953554780" providerId="ADAL" clId="{894996BC-85DE-4266-89E9-FFDBA66678CD}" dt="2021-08-27T09:34:58.441" v="617" actId="1076"/>
          <ac:spMkLst>
            <pc:docMk/>
            <pc:sldMk cId="0" sldId="972"/>
            <ac:spMk id="187469" creationId="{0A0A1EFA-1608-40F2-B77D-CF0ABC65A4AD}"/>
          </ac:spMkLst>
        </pc:spChg>
        <pc:spChg chg="mod">
          <ac:chgData name="Lucas Ferreira Bernardino" userId="994d420d-07a6-4fa8-a80c-9d8953554780" providerId="ADAL" clId="{894996BC-85DE-4266-89E9-FFDBA66678CD}" dt="2021-08-27T09:34:58.441" v="617" actId="1076"/>
          <ac:spMkLst>
            <pc:docMk/>
            <pc:sldMk cId="0" sldId="972"/>
            <ac:spMk id="187470" creationId="{927E326C-E647-4C49-943C-33FC8DBA1174}"/>
          </ac:spMkLst>
        </pc:spChg>
        <pc:spChg chg="mod">
          <ac:chgData name="Lucas Ferreira Bernardino" userId="994d420d-07a6-4fa8-a80c-9d8953554780" providerId="ADAL" clId="{894996BC-85DE-4266-89E9-FFDBA66678CD}" dt="2021-08-27T09:34:58.441" v="617" actId="1076"/>
          <ac:spMkLst>
            <pc:docMk/>
            <pc:sldMk cId="0" sldId="972"/>
            <ac:spMk id="187471" creationId="{44080666-9870-48A5-89ED-5A9B6905BD4B}"/>
          </ac:spMkLst>
        </pc:spChg>
        <pc:spChg chg="mod">
          <ac:chgData name="Lucas Ferreira Bernardino" userId="994d420d-07a6-4fa8-a80c-9d8953554780" providerId="ADAL" clId="{894996BC-85DE-4266-89E9-FFDBA66678CD}" dt="2021-08-27T09:34:58.441" v="617" actId="1076"/>
          <ac:spMkLst>
            <pc:docMk/>
            <pc:sldMk cId="0" sldId="972"/>
            <ac:spMk id="187472" creationId="{10BCC05C-A9BB-4D38-9686-4F0C1D65DFB4}"/>
          </ac:spMkLst>
        </pc:spChg>
        <pc:spChg chg="mod">
          <ac:chgData name="Lucas Ferreira Bernardino" userId="994d420d-07a6-4fa8-a80c-9d8953554780" providerId="ADAL" clId="{894996BC-85DE-4266-89E9-FFDBA66678CD}" dt="2021-08-27T09:34:58.441" v="617" actId="1076"/>
          <ac:spMkLst>
            <pc:docMk/>
            <pc:sldMk cId="0" sldId="972"/>
            <ac:spMk id="187473" creationId="{D0294CB8-0859-4F35-B4B3-0D005786D8E8}"/>
          </ac:spMkLst>
        </pc:spChg>
        <pc:spChg chg="mod">
          <ac:chgData name="Lucas Ferreira Bernardino" userId="994d420d-07a6-4fa8-a80c-9d8953554780" providerId="ADAL" clId="{894996BC-85DE-4266-89E9-FFDBA66678CD}" dt="2021-08-27T09:34:58.441" v="617" actId="1076"/>
          <ac:spMkLst>
            <pc:docMk/>
            <pc:sldMk cId="0" sldId="972"/>
            <ac:spMk id="187474" creationId="{07D5D264-91A1-4D10-BB2C-7A6304179F8D}"/>
          </ac:spMkLst>
        </pc:spChg>
        <pc:spChg chg="mod">
          <ac:chgData name="Lucas Ferreira Bernardino" userId="994d420d-07a6-4fa8-a80c-9d8953554780" providerId="ADAL" clId="{894996BC-85DE-4266-89E9-FFDBA66678CD}" dt="2021-08-27T09:34:58.441" v="617" actId="1076"/>
          <ac:spMkLst>
            <pc:docMk/>
            <pc:sldMk cId="0" sldId="972"/>
            <ac:spMk id="187475" creationId="{79687A92-6281-4C47-B07A-0870F3C5C017}"/>
          </ac:spMkLst>
        </pc:spChg>
        <pc:spChg chg="mod">
          <ac:chgData name="Lucas Ferreira Bernardino" userId="994d420d-07a6-4fa8-a80c-9d8953554780" providerId="ADAL" clId="{894996BC-85DE-4266-89E9-FFDBA66678CD}" dt="2021-08-27T09:34:58.441" v="617" actId="1076"/>
          <ac:spMkLst>
            <pc:docMk/>
            <pc:sldMk cId="0" sldId="972"/>
            <ac:spMk id="187476" creationId="{65DF4129-AA43-4566-8BF4-BF2E13E4EC6A}"/>
          </ac:spMkLst>
        </pc:spChg>
        <pc:spChg chg="mod">
          <ac:chgData name="Lucas Ferreira Bernardino" userId="994d420d-07a6-4fa8-a80c-9d8953554780" providerId="ADAL" clId="{894996BC-85DE-4266-89E9-FFDBA66678CD}" dt="2021-08-27T09:34:58.441" v="617" actId="1076"/>
          <ac:spMkLst>
            <pc:docMk/>
            <pc:sldMk cId="0" sldId="972"/>
            <ac:spMk id="187477" creationId="{FB2088A8-3650-4FD0-9A2C-EBE74E2A7A7E}"/>
          </ac:spMkLst>
        </pc:spChg>
        <pc:spChg chg="mod">
          <ac:chgData name="Lucas Ferreira Bernardino" userId="994d420d-07a6-4fa8-a80c-9d8953554780" providerId="ADAL" clId="{894996BC-85DE-4266-89E9-FFDBA66678CD}" dt="2021-08-27T09:34:58.441" v="617" actId="1076"/>
          <ac:spMkLst>
            <pc:docMk/>
            <pc:sldMk cId="0" sldId="972"/>
            <ac:spMk id="187478" creationId="{20AE41A1-FC12-4731-888C-C79E21C040D1}"/>
          </ac:spMkLst>
        </pc:spChg>
        <pc:spChg chg="mod">
          <ac:chgData name="Lucas Ferreira Bernardino" userId="994d420d-07a6-4fa8-a80c-9d8953554780" providerId="ADAL" clId="{894996BC-85DE-4266-89E9-FFDBA66678CD}" dt="2021-08-27T09:34:58.441" v="617" actId="1076"/>
          <ac:spMkLst>
            <pc:docMk/>
            <pc:sldMk cId="0" sldId="972"/>
            <ac:spMk id="187479" creationId="{2D8678F3-1B9A-4DCC-B571-0334DF2EFAD4}"/>
          </ac:spMkLst>
        </pc:spChg>
        <pc:spChg chg="mod">
          <ac:chgData name="Lucas Ferreira Bernardino" userId="994d420d-07a6-4fa8-a80c-9d8953554780" providerId="ADAL" clId="{894996BC-85DE-4266-89E9-FFDBA66678CD}" dt="2021-08-27T09:34:34.907" v="616" actId="1076"/>
          <ac:spMkLst>
            <pc:docMk/>
            <pc:sldMk cId="0" sldId="972"/>
            <ac:spMk id="187480" creationId="{41149F9D-2717-49C2-84DD-D007B3B43C07}"/>
          </ac:spMkLst>
        </pc:spChg>
        <pc:spChg chg="mod">
          <ac:chgData name="Lucas Ferreira Bernardino" userId="994d420d-07a6-4fa8-a80c-9d8953554780" providerId="ADAL" clId="{894996BC-85DE-4266-89E9-FFDBA66678CD}" dt="2021-08-27T09:34:34.907" v="616" actId="1076"/>
          <ac:spMkLst>
            <pc:docMk/>
            <pc:sldMk cId="0" sldId="972"/>
            <ac:spMk id="187481" creationId="{228DC23A-7BFE-4B61-996F-AADA9355F3B8}"/>
          </ac:spMkLst>
        </pc:spChg>
        <pc:spChg chg="mod">
          <ac:chgData name="Lucas Ferreira Bernardino" userId="994d420d-07a6-4fa8-a80c-9d8953554780" providerId="ADAL" clId="{894996BC-85DE-4266-89E9-FFDBA66678CD}" dt="2021-08-27T09:34:34.907" v="616" actId="1076"/>
          <ac:spMkLst>
            <pc:docMk/>
            <pc:sldMk cId="0" sldId="972"/>
            <ac:spMk id="187482" creationId="{F21075CC-CB1B-4A47-9090-97CA9DD1F979}"/>
          </ac:spMkLst>
        </pc:spChg>
        <pc:spChg chg="mod">
          <ac:chgData name="Lucas Ferreira Bernardino" userId="994d420d-07a6-4fa8-a80c-9d8953554780" providerId="ADAL" clId="{894996BC-85DE-4266-89E9-FFDBA66678CD}" dt="2021-08-27T09:34:34.907" v="616" actId="1076"/>
          <ac:spMkLst>
            <pc:docMk/>
            <pc:sldMk cId="0" sldId="972"/>
            <ac:spMk id="187483" creationId="{0AF45796-E0FF-4E9C-B354-2B1179D1F7EA}"/>
          </ac:spMkLst>
        </pc:spChg>
        <pc:spChg chg="mod">
          <ac:chgData name="Lucas Ferreira Bernardino" userId="994d420d-07a6-4fa8-a80c-9d8953554780" providerId="ADAL" clId="{894996BC-85DE-4266-89E9-FFDBA66678CD}" dt="2021-08-27T09:34:34.907" v="616" actId="1076"/>
          <ac:spMkLst>
            <pc:docMk/>
            <pc:sldMk cId="0" sldId="972"/>
            <ac:spMk id="187484" creationId="{8CD81720-7426-431F-AC07-4A2DFADE2B20}"/>
          </ac:spMkLst>
        </pc:spChg>
        <pc:spChg chg="mod">
          <ac:chgData name="Lucas Ferreira Bernardino" userId="994d420d-07a6-4fa8-a80c-9d8953554780" providerId="ADAL" clId="{894996BC-85DE-4266-89E9-FFDBA66678CD}" dt="2021-08-27T09:34:34.907" v="616" actId="1076"/>
          <ac:spMkLst>
            <pc:docMk/>
            <pc:sldMk cId="0" sldId="972"/>
            <ac:spMk id="187485" creationId="{66B4BA30-C33D-48D8-9B04-7A7BB57D32C2}"/>
          </ac:spMkLst>
        </pc:spChg>
        <pc:spChg chg="mod">
          <ac:chgData name="Lucas Ferreira Bernardino" userId="994d420d-07a6-4fa8-a80c-9d8953554780" providerId="ADAL" clId="{894996BC-85DE-4266-89E9-FFDBA66678CD}" dt="2021-08-27T09:34:34.907" v="616" actId="1076"/>
          <ac:spMkLst>
            <pc:docMk/>
            <pc:sldMk cId="0" sldId="972"/>
            <ac:spMk id="187486" creationId="{D60C922B-7A67-4A7E-B8A4-C856F160D713}"/>
          </ac:spMkLst>
        </pc:spChg>
        <pc:spChg chg="mod">
          <ac:chgData name="Lucas Ferreira Bernardino" userId="994d420d-07a6-4fa8-a80c-9d8953554780" providerId="ADAL" clId="{894996BC-85DE-4266-89E9-FFDBA66678CD}" dt="2021-08-27T09:34:34.907" v="616" actId="1076"/>
          <ac:spMkLst>
            <pc:docMk/>
            <pc:sldMk cId="0" sldId="972"/>
            <ac:spMk id="187487" creationId="{8A411C13-D30E-4708-A197-3A52CD59DD58}"/>
          </ac:spMkLst>
        </pc:spChg>
        <pc:grpChg chg="add del mod">
          <ac:chgData name="Lucas Ferreira Bernardino" userId="994d420d-07a6-4fa8-a80c-9d8953554780" providerId="ADAL" clId="{894996BC-85DE-4266-89E9-FFDBA66678CD}" dt="2021-08-27T09:37:16.794" v="632" actId="478"/>
          <ac:grpSpMkLst>
            <pc:docMk/>
            <pc:sldMk cId="0" sldId="972"/>
            <ac:grpSpMk id="101" creationId="{4AF3F092-A947-48EC-812C-4941975E88C0}"/>
          </ac:grpSpMkLst>
        </pc:grpChg>
        <pc:grpChg chg="add del mod">
          <ac:chgData name="Lucas Ferreira Bernardino" userId="994d420d-07a6-4fa8-a80c-9d8953554780" providerId="ADAL" clId="{894996BC-85DE-4266-89E9-FFDBA66678CD}" dt="2021-08-27T09:37:02.607" v="629" actId="478"/>
          <ac:grpSpMkLst>
            <pc:docMk/>
            <pc:sldMk cId="0" sldId="972"/>
            <ac:grpSpMk id="109" creationId="{0DB48917-0B1F-4236-91B8-AEC55F776124}"/>
          </ac:grpSpMkLst>
        </pc:grpChg>
        <pc:grpChg chg="add mod">
          <ac:chgData name="Lucas Ferreira Bernardino" userId="994d420d-07a6-4fa8-a80c-9d8953554780" providerId="ADAL" clId="{894996BC-85DE-4266-89E9-FFDBA66678CD}" dt="2021-08-27T10:06:51.633" v="799" actId="1037"/>
          <ac:grpSpMkLst>
            <pc:docMk/>
            <pc:sldMk cId="0" sldId="972"/>
            <ac:grpSpMk id="117" creationId="{989A6BB9-B2C1-4B7B-96FD-76A813CAE2CC}"/>
          </ac:grpSpMkLst>
        </pc:grpChg>
        <pc:grpChg chg="add mod">
          <ac:chgData name="Lucas Ferreira Bernardino" userId="994d420d-07a6-4fa8-a80c-9d8953554780" providerId="ADAL" clId="{894996BC-85DE-4266-89E9-FFDBA66678CD}" dt="2021-08-27T10:06:51.633" v="799" actId="1037"/>
          <ac:grpSpMkLst>
            <pc:docMk/>
            <pc:sldMk cId="0" sldId="972"/>
            <ac:grpSpMk id="126" creationId="{ACCD3DF2-8854-46D0-836E-378F3DC04B80}"/>
          </ac:grpSpMkLst>
        </pc:grpChg>
        <pc:grpChg chg="add mod">
          <ac:chgData name="Lucas Ferreira Bernardino" userId="994d420d-07a6-4fa8-a80c-9d8953554780" providerId="ADAL" clId="{894996BC-85DE-4266-89E9-FFDBA66678CD}" dt="2021-08-27T10:06:51.633" v="799" actId="1037"/>
          <ac:grpSpMkLst>
            <pc:docMk/>
            <pc:sldMk cId="0" sldId="972"/>
            <ac:grpSpMk id="133" creationId="{EBF2129F-ABC0-4536-98DA-06F86B0F324B}"/>
          </ac:grpSpMkLst>
        </pc:grpChg>
        <pc:grpChg chg="add mod">
          <ac:chgData name="Lucas Ferreira Bernardino" userId="994d420d-07a6-4fa8-a80c-9d8953554780" providerId="ADAL" clId="{894996BC-85DE-4266-89E9-FFDBA66678CD}" dt="2021-08-27T10:06:51.633" v="799" actId="1037"/>
          <ac:grpSpMkLst>
            <pc:docMk/>
            <pc:sldMk cId="0" sldId="972"/>
            <ac:grpSpMk id="140" creationId="{58F2B8DC-7674-48F1-98C2-DBF8DDB2F9DD}"/>
          </ac:grpSpMkLst>
        </pc:grpChg>
        <pc:grpChg chg="add mod">
          <ac:chgData name="Lucas Ferreira Bernardino" userId="994d420d-07a6-4fa8-a80c-9d8953554780" providerId="ADAL" clId="{894996BC-85DE-4266-89E9-FFDBA66678CD}" dt="2021-08-27T10:06:51.633" v="799" actId="1037"/>
          <ac:grpSpMkLst>
            <pc:docMk/>
            <pc:sldMk cId="0" sldId="972"/>
            <ac:grpSpMk id="145" creationId="{6824C983-6660-4C77-8305-F5710E78981F}"/>
          </ac:grpSpMkLst>
        </pc:grpChg>
        <pc:grpChg chg="add mod">
          <ac:chgData name="Lucas Ferreira Bernardino" userId="994d420d-07a6-4fa8-a80c-9d8953554780" providerId="ADAL" clId="{894996BC-85DE-4266-89E9-FFDBA66678CD}" dt="2021-08-27T10:06:51.633" v="799" actId="1037"/>
          <ac:grpSpMkLst>
            <pc:docMk/>
            <pc:sldMk cId="0" sldId="972"/>
            <ac:grpSpMk id="156" creationId="{673500BA-9982-45A9-ACC0-748DE71DCF4E}"/>
          </ac:grpSpMkLst>
        </pc:grpChg>
        <pc:grpChg chg="add mod">
          <ac:chgData name="Lucas Ferreira Bernardino" userId="994d420d-07a6-4fa8-a80c-9d8953554780" providerId="ADAL" clId="{894996BC-85DE-4266-89E9-FFDBA66678CD}" dt="2021-08-27T10:06:51.633" v="799" actId="1037"/>
          <ac:grpSpMkLst>
            <pc:docMk/>
            <pc:sldMk cId="0" sldId="972"/>
            <ac:grpSpMk id="163" creationId="{D343E674-3805-4FC6-A231-E94C05A3CE61}"/>
          </ac:grpSpMkLst>
        </pc:grpChg>
        <pc:grpChg chg="add mod">
          <ac:chgData name="Lucas Ferreira Bernardino" userId="994d420d-07a6-4fa8-a80c-9d8953554780" providerId="ADAL" clId="{894996BC-85DE-4266-89E9-FFDBA66678CD}" dt="2021-08-27T10:06:51.633" v="799" actId="1037"/>
          <ac:grpSpMkLst>
            <pc:docMk/>
            <pc:sldMk cId="0" sldId="972"/>
            <ac:grpSpMk id="172" creationId="{964F13F2-FB15-474C-B1E0-001E475FA729}"/>
          </ac:grpSpMkLst>
        </pc:grpChg>
        <pc:grpChg chg="add mod">
          <ac:chgData name="Lucas Ferreira Bernardino" userId="994d420d-07a6-4fa8-a80c-9d8953554780" providerId="ADAL" clId="{894996BC-85DE-4266-89E9-FFDBA66678CD}" dt="2021-08-27T10:06:51.633" v="799" actId="1037"/>
          <ac:grpSpMkLst>
            <pc:docMk/>
            <pc:sldMk cId="0" sldId="972"/>
            <ac:grpSpMk id="179" creationId="{6FCC6B87-87B6-4C30-A282-8DDF18B95AD6}"/>
          </ac:grpSpMkLst>
        </pc:grpChg>
        <pc:grpChg chg="add mod">
          <ac:chgData name="Lucas Ferreira Bernardino" userId="994d420d-07a6-4fa8-a80c-9d8953554780" providerId="ADAL" clId="{894996BC-85DE-4266-89E9-FFDBA66678CD}" dt="2021-08-27T10:06:51.633" v="799" actId="1037"/>
          <ac:grpSpMkLst>
            <pc:docMk/>
            <pc:sldMk cId="0" sldId="972"/>
            <ac:grpSpMk id="184" creationId="{79671713-F2ED-4E56-9DA8-58E4BC182A69}"/>
          </ac:grpSpMkLst>
        </pc:grpChg>
        <pc:grpChg chg="add del mod">
          <ac:chgData name="Lucas Ferreira Bernardino" userId="994d420d-07a6-4fa8-a80c-9d8953554780" providerId="ADAL" clId="{894996BC-85DE-4266-89E9-FFDBA66678CD}" dt="2021-08-27T10:03:48.591" v="766" actId="478"/>
          <ac:grpSpMkLst>
            <pc:docMk/>
            <pc:sldMk cId="0" sldId="972"/>
            <ac:grpSpMk id="192" creationId="{7B6EE012-AFCD-4EE0-B6FC-124B088C72B8}"/>
          </ac:grpSpMkLst>
        </pc:grpChg>
        <pc:grpChg chg="add del mod">
          <ac:chgData name="Lucas Ferreira Bernardino" userId="994d420d-07a6-4fa8-a80c-9d8953554780" providerId="ADAL" clId="{894996BC-85DE-4266-89E9-FFDBA66678CD}" dt="2021-08-27T10:03:50.425" v="767" actId="478"/>
          <ac:grpSpMkLst>
            <pc:docMk/>
            <pc:sldMk cId="0" sldId="972"/>
            <ac:grpSpMk id="197" creationId="{D74C4D44-C486-4F72-9B59-05E4500F0D8D}"/>
          </ac:grpSpMkLst>
        </pc:grpChg>
        <pc:grpChg chg="del mod">
          <ac:chgData name="Lucas Ferreira Bernardino" userId="994d420d-07a6-4fa8-a80c-9d8953554780" providerId="ADAL" clId="{894996BC-85DE-4266-89E9-FFDBA66678CD}" dt="2021-08-27T09:35:38.190" v="619" actId="478"/>
          <ac:grpSpMkLst>
            <pc:docMk/>
            <pc:sldMk cId="0" sldId="972"/>
            <ac:grpSpMk id="187406" creationId="{51569E9A-F5FF-464A-B9E7-6B90D8A0B8D5}"/>
          </ac:grpSpMkLst>
        </pc:grpChg>
        <pc:grpChg chg="del mod">
          <ac:chgData name="Lucas Ferreira Bernardino" userId="994d420d-07a6-4fa8-a80c-9d8953554780" providerId="ADAL" clId="{894996BC-85DE-4266-89E9-FFDBA66678CD}" dt="2021-08-27T09:35:38.190" v="619" actId="478"/>
          <ac:grpSpMkLst>
            <pc:docMk/>
            <pc:sldMk cId="0" sldId="972"/>
            <ac:grpSpMk id="187407" creationId="{7C611037-A33E-4709-96B8-9A29E48C8F0B}"/>
          </ac:grpSpMkLst>
        </pc:grpChg>
        <pc:grpChg chg="del mod">
          <ac:chgData name="Lucas Ferreira Bernardino" userId="994d420d-07a6-4fa8-a80c-9d8953554780" providerId="ADAL" clId="{894996BC-85DE-4266-89E9-FFDBA66678CD}" dt="2021-08-27T09:35:34.400" v="618" actId="478"/>
          <ac:grpSpMkLst>
            <pc:docMk/>
            <pc:sldMk cId="0" sldId="972"/>
            <ac:grpSpMk id="187408" creationId="{30A72F7F-CFC3-4290-8DB8-CAE0FEC3018C}"/>
          </ac:grpSpMkLst>
        </pc:grpChg>
        <pc:grpChg chg="del mod">
          <ac:chgData name="Lucas Ferreira Bernardino" userId="994d420d-07a6-4fa8-a80c-9d8953554780" providerId="ADAL" clId="{894996BC-85DE-4266-89E9-FFDBA66678CD}" dt="2021-08-27T09:35:34.400" v="618" actId="478"/>
          <ac:grpSpMkLst>
            <pc:docMk/>
            <pc:sldMk cId="0" sldId="972"/>
            <ac:grpSpMk id="187409" creationId="{D105F0A0-318D-4CA6-80F4-D016F739EE5C}"/>
          </ac:grpSpMkLst>
        </pc:grpChg>
        <pc:grpChg chg="del mod">
          <ac:chgData name="Lucas Ferreira Bernardino" userId="994d420d-07a6-4fa8-a80c-9d8953554780" providerId="ADAL" clId="{894996BC-85DE-4266-89E9-FFDBA66678CD}" dt="2021-08-27T09:35:34.400" v="618" actId="478"/>
          <ac:grpSpMkLst>
            <pc:docMk/>
            <pc:sldMk cId="0" sldId="972"/>
            <ac:grpSpMk id="187424" creationId="{1273CD52-21B6-42E8-9A91-5D66CB9EF920}"/>
          </ac:grpSpMkLst>
        </pc:grpChg>
        <pc:grpChg chg="del mod">
          <ac:chgData name="Lucas Ferreira Bernardino" userId="994d420d-07a6-4fa8-a80c-9d8953554780" providerId="ADAL" clId="{894996BC-85DE-4266-89E9-FFDBA66678CD}" dt="2021-08-27T09:35:34.400" v="618" actId="478"/>
          <ac:grpSpMkLst>
            <pc:docMk/>
            <pc:sldMk cId="0" sldId="972"/>
            <ac:grpSpMk id="187425" creationId="{FA568CBF-86CA-499C-8DD3-CB0413E6C39E}"/>
          </ac:grpSpMkLst>
        </pc:grpChg>
        <pc:grpChg chg="del mod">
          <ac:chgData name="Lucas Ferreira Bernardino" userId="994d420d-07a6-4fa8-a80c-9d8953554780" providerId="ADAL" clId="{894996BC-85DE-4266-89E9-FFDBA66678CD}" dt="2021-08-27T09:35:34.400" v="618" actId="478"/>
          <ac:grpSpMkLst>
            <pc:docMk/>
            <pc:sldMk cId="0" sldId="972"/>
            <ac:grpSpMk id="187430" creationId="{DD0933A3-813A-4FD0-9DA9-841E7CB5DF76}"/>
          </ac:grpSpMkLst>
        </pc:grpChg>
        <pc:grpChg chg="del mod">
          <ac:chgData name="Lucas Ferreira Bernardino" userId="994d420d-07a6-4fa8-a80c-9d8953554780" providerId="ADAL" clId="{894996BC-85DE-4266-89E9-FFDBA66678CD}" dt="2021-08-27T09:35:34.400" v="618" actId="478"/>
          <ac:grpSpMkLst>
            <pc:docMk/>
            <pc:sldMk cId="0" sldId="972"/>
            <ac:grpSpMk id="187431" creationId="{4674E6C0-BD09-4C98-B3BA-670F26242EEB}"/>
          </ac:grpSpMkLst>
        </pc:grpChg>
        <pc:grpChg chg="del mod">
          <ac:chgData name="Lucas Ferreira Bernardino" userId="994d420d-07a6-4fa8-a80c-9d8953554780" providerId="ADAL" clId="{894996BC-85DE-4266-89E9-FFDBA66678CD}" dt="2021-08-27T09:35:34.400" v="618" actId="478"/>
          <ac:grpSpMkLst>
            <pc:docMk/>
            <pc:sldMk cId="0" sldId="972"/>
            <ac:grpSpMk id="187432" creationId="{ED69E832-2C01-440F-B432-375BF43B9A57}"/>
          </ac:grpSpMkLst>
        </pc:grpChg>
        <pc:grpChg chg="del mod">
          <ac:chgData name="Lucas Ferreira Bernardino" userId="994d420d-07a6-4fa8-a80c-9d8953554780" providerId="ADAL" clId="{894996BC-85DE-4266-89E9-FFDBA66678CD}" dt="2021-08-27T09:35:34.400" v="618" actId="478"/>
          <ac:grpSpMkLst>
            <pc:docMk/>
            <pc:sldMk cId="0" sldId="972"/>
            <ac:grpSpMk id="187433" creationId="{B3F4F8B4-C945-42AF-BF22-F84487C0C7CA}"/>
          </ac:grpSpMkLst>
        </pc:grpChg>
        <pc:grpChg chg="del mod">
          <ac:chgData name="Lucas Ferreira Bernardino" userId="994d420d-07a6-4fa8-a80c-9d8953554780" providerId="ADAL" clId="{894996BC-85DE-4266-89E9-FFDBA66678CD}" dt="2021-08-27T09:35:34.400" v="618" actId="478"/>
          <ac:grpSpMkLst>
            <pc:docMk/>
            <pc:sldMk cId="0" sldId="972"/>
            <ac:grpSpMk id="187438" creationId="{53B235CF-0D1D-45C7-A2EA-EA213984CDEE}"/>
          </ac:grpSpMkLst>
        </pc:grpChg>
        <pc:picChg chg="mod">
          <ac:chgData name="Lucas Ferreira Bernardino" userId="994d420d-07a6-4fa8-a80c-9d8953554780" providerId="ADAL" clId="{894996BC-85DE-4266-89E9-FFDBA66678CD}" dt="2021-08-27T10:06:51.633" v="799" actId="1037"/>
          <ac:picMkLst>
            <pc:docMk/>
            <pc:sldMk cId="0" sldId="972"/>
            <ac:picMk id="187396" creationId="{B5EF0613-5ED4-42C5-98EE-92F65A22C173}"/>
          </ac:picMkLst>
        </pc:picChg>
        <pc:cxnChg chg="add mod">
          <ac:chgData name="Lucas Ferreira Bernardino" userId="994d420d-07a6-4fa8-a80c-9d8953554780" providerId="ADAL" clId="{894996BC-85DE-4266-89E9-FFDBA66678CD}" dt="2021-08-27T10:06:51.633" v="799" actId="1037"/>
          <ac:cxnSpMkLst>
            <pc:docMk/>
            <pc:sldMk cId="0" sldId="972"/>
            <ac:cxnSpMk id="122" creationId="{1D5835B0-A617-4B49-A3FB-AB2BD0A9FB88}"/>
          </ac:cxnSpMkLst>
        </pc:cxnChg>
        <pc:cxnChg chg="add mod">
          <ac:chgData name="Lucas Ferreira Bernardino" userId="994d420d-07a6-4fa8-a80c-9d8953554780" providerId="ADAL" clId="{894996BC-85DE-4266-89E9-FFDBA66678CD}" dt="2021-08-27T10:06:51.633" v="799" actId="1037"/>
          <ac:cxnSpMkLst>
            <pc:docMk/>
            <pc:sldMk cId="0" sldId="972"/>
            <ac:cxnSpMk id="123" creationId="{FB877C2B-5B73-43D5-B3D3-360FC144793E}"/>
          </ac:cxnSpMkLst>
        </pc:cxnChg>
        <pc:cxnChg chg="add del mod">
          <ac:chgData name="Lucas Ferreira Bernardino" userId="994d420d-07a6-4fa8-a80c-9d8953554780" providerId="ADAL" clId="{894996BC-85DE-4266-89E9-FFDBA66678CD}" dt="2021-08-27T10:06:51.633" v="799" actId="1037"/>
          <ac:cxnSpMkLst>
            <pc:docMk/>
            <pc:sldMk cId="0" sldId="972"/>
            <ac:cxnSpMk id="131" creationId="{9A444C42-0218-471A-9688-313071F87DF6}"/>
          </ac:cxnSpMkLst>
        </pc:cxnChg>
        <pc:cxnChg chg="add mod">
          <ac:chgData name="Lucas Ferreira Bernardino" userId="994d420d-07a6-4fa8-a80c-9d8953554780" providerId="ADAL" clId="{894996BC-85DE-4266-89E9-FFDBA66678CD}" dt="2021-08-27T10:06:51.633" v="799" actId="1037"/>
          <ac:cxnSpMkLst>
            <pc:docMk/>
            <pc:sldMk cId="0" sldId="972"/>
            <ac:cxnSpMk id="132" creationId="{DA19E803-59BF-4D56-BD2B-6D33D1200A60}"/>
          </ac:cxnSpMkLst>
        </pc:cxnChg>
        <pc:cxnChg chg="add mod">
          <ac:chgData name="Lucas Ferreira Bernardino" userId="994d420d-07a6-4fa8-a80c-9d8953554780" providerId="ADAL" clId="{894996BC-85DE-4266-89E9-FFDBA66678CD}" dt="2021-08-27T10:06:51.633" v="799" actId="1037"/>
          <ac:cxnSpMkLst>
            <pc:docMk/>
            <pc:sldMk cId="0" sldId="972"/>
            <ac:cxnSpMk id="138" creationId="{FF87F647-A328-42BE-99FA-01186C85E635}"/>
          </ac:cxnSpMkLst>
        </pc:cxnChg>
        <pc:cxnChg chg="add mod">
          <ac:chgData name="Lucas Ferreira Bernardino" userId="994d420d-07a6-4fa8-a80c-9d8953554780" providerId="ADAL" clId="{894996BC-85DE-4266-89E9-FFDBA66678CD}" dt="2021-08-27T10:06:51.633" v="799" actId="1037"/>
          <ac:cxnSpMkLst>
            <pc:docMk/>
            <pc:sldMk cId="0" sldId="972"/>
            <ac:cxnSpMk id="139" creationId="{12D29F0D-9667-4BDA-BB13-084945B6B002}"/>
          </ac:cxnSpMkLst>
        </pc:cxnChg>
        <pc:cxnChg chg="add mod">
          <ac:chgData name="Lucas Ferreira Bernardino" userId="994d420d-07a6-4fa8-a80c-9d8953554780" providerId="ADAL" clId="{894996BC-85DE-4266-89E9-FFDBA66678CD}" dt="2021-08-27T10:06:51.633" v="799" actId="1037"/>
          <ac:cxnSpMkLst>
            <pc:docMk/>
            <pc:sldMk cId="0" sldId="972"/>
            <ac:cxnSpMk id="152" creationId="{1CC2BF36-7D62-49E2-A43F-47301B318AC3}"/>
          </ac:cxnSpMkLst>
        </pc:cxnChg>
        <pc:cxnChg chg="add mod">
          <ac:chgData name="Lucas Ferreira Bernardino" userId="994d420d-07a6-4fa8-a80c-9d8953554780" providerId="ADAL" clId="{894996BC-85DE-4266-89E9-FFDBA66678CD}" dt="2021-08-27T10:06:51.633" v="799" actId="1037"/>
          <ac:cxnSpMkLst>
            <pc:docMk/>
            <pc:sldMk cId="0" sldId="972"/>
            <ac:cxnSpMk id="153" creationId="{1E1F68C9-A495-43A2-9A2C-F50F176287D6}"/>
          </ac:cxnSpMkLst>
        </pc:cxnChg>
        <pc:cxnChg chg="add mod">
          <ac:chgData name="Lucas Ferreira Bernardino" userId="994d420d-07a6-4fa8-a80c-9d8953554780" providerId="ADAL" clId="{894996BC-85DE-4266-89E9-FFDBA66678CD}" dt="2021-08-27T10:06:51.633" v="799" actId="1037"/>
          <ac:cxnSpMkLst>
            <pc:docMk/>
            <pc:sldMk cId="0" sldId="972"/>
            <ac:cxnSpMk id="154" creationId="{0680EBB2-B4DA-44E1-8AB5-17CEDE075A8A}"/>
          </ac:cxnSpMkLst>
        </pc:cxnChg>
        <pc:cxnChg chg="add mod">
          <ac:chgData name="Lucas Ferreira Bernardino" userId="994d420d-07a6-4fa8-a80c-9d8953554780" providerId="ADAL" clId="{894996BC-85DE-4266-89E9-FFDBA66678CD}" dt="2021-08-27T10:06:51.633" v="799" actId="1037"/>
          <ac:cxnSpMkLst>
            <pc:docMk/>
            <pc:sldMk cId="0" sldId="972"/>
            <ac:cxnSpMk id="155" creationId="{FB9843E6-563D-4B53-9C22-1A1D7CE66B2C}"/>
          </ac:cxnSpMkLst>
        </pc:cxnChg>
        <pc:cxnChg chg="add mod">
          <ac:chgData name="Lucas Ferreira Bernardino" userId="994d420d-07a6-4fa8-a80c-9d8953554780" providerId="ADAL" clId="{894996BC-85DE-4266-89E9-FFDBA66678CD}" dt="2021-08-27T10:06:51.633" v="799" actId="1037"/>
          <ac:cxnSpMkLst>
            <pc:docMk/>
            <pc:sldMk cId="0" sldId="972"/>
            <ac:cxnSpMk id="168" creationId="{364D476D-F541-4CF9-9302-AA37D588A1A0}"/>
          </ac:cxnSpMkLst>
        </pc:cxnChg>
        <pc:cxnChg chg="add mod">
          <ac:chgData name="Lucas Ferreira Bernardino" userId="994d420d-07a6-4fa8-a80c-9d8953554780" providerId="ADAL" clId="{894996BC-85DE-4266-89E9-FFDBA66678CD}" dt="2021-08-27T10:06:51.633" v="799" actId="1037"/>
          <ac:cxnSpMkLst>
            <pc:docMk/>
            <pc:sldMk cId="0" sldId="972"/>
            <ac:cxnSpMk id="169" creationId="{D6949121-10AB-46BE-A49B-C418DF823DD0}"/>
          </ac:cxnSpMkLst>
        </pc:cxnChg>
        <pc:cxnChg chg="add mod">
          <ac:chgData name="Lucas Ferreira Bernardino" userId="994d420d-07a6-4fa8-a80c-9d8953554780" providerId="ADAL" clId="{894996BC-85DE-4266-89E9-FFDBA66678CD}" dt="2021-08-27T10:06:51.633" v="799" actId="1037"/>
          <ac:cxnSpMkLst>
            <pc:docMk/>
            <pc:sldMk cId="0" sldId="972"/>
            <ac:cxnSpMk id="177" creationId="{FD198402-C057-4240-82A6-C448FC8E53F4}"/>
          </ac:cxnSpMkLst>
        </pc:cxnChg>
        <pc:cxnChg chg="add mod">
          <ac:chgData name="Lucas Ferreira Bernardino" userId="994d420d-07a6-4fa8-a80c-9d8953554780" providerId="ADAL" clId="{894996BC-85DE-4266-89E9-FFDBA66678CD}" dt="2021-08-27T10:06:51.633" v="799" actId="1037"/>
          <ac:cxnSpMkLst>
            <pc:docMk/>
            <pc:sldMk cId="0" sldId="972"/>
            <ac:cxnSpMk id="178" creationId="{D8260BC6-A5CB-4DB5-9F00-A5863889EC4B}"/>
          </ac:cxnSpMkLst>
        </pc:cxnChg>
        <pc:cxnChg chg="add mod">
          <ac:chgData name="Lucas Ferreira Bernardino" userId="994d420d-07a6-4fa8-a80c-9d8953554780" providerId="ADAL" clId="{894996BC-85DE-4266-89E9-FFDBA66678CD}" dt="2021-08-27T10:06:51.633" v="799" actId="1037"/>
          <ac:cxnSpMkLst>
            <pc:docMk/>
            <pc:sldMk cId="0" sldId="972"/>
            <ac:cxnSpMk id="203" creationId="{7F7DCF0F-04FE-4514-A071-D4A64A826751}"/>
          </ac:cxnSpMkLst>
        </pc:cxnChg>
        <pc:cxnChg chg="add mod">
          <ac:chgData name="Lucas Ferreira Bernardino" userId="994d420d-07a6-4fa8-a80c-9d8953554780" providerId="ADAL" clId="{894996BC-85DE-4266-89E9-FFDBA66678CD}" dt="2021-08-27T10:06:51.633" v="799" actId="1037"/>
          <ac:cxnSpMkLst>
            <pc:docMk/>
            <pc:sldMk cId="0" sldId="972"/>
            <ac:cxnSpMk id="204" creationId="{B4073202-0514-45AF-862F-07C695D71A91}"/>
          </ac:cxnSpMkLst>
        </pc:cxnChg>
        <pc:cxnChg chg="add mod">
          <ac:chgData name="Lucas Ferreira Bernardino" userId="994d420d-07a6-4fa8-a80c-9d8953554780" providerId="ADAL" clId="{894996BC-85DE-4266-89E9-FFDBA66678CD}" dt="2021-08-27T10:06:51.633" v="799" actId="1037"/>
          <ac:cxnSpMkLst>
            <pc:docMk/>
            <pc:sldMk cId="0" sldId="972"/>
            <ac:cxnSpMk id="205" creationId="{F3FCBF8A-FFC0-4ECE-B9D4-FDE75D719603}"/>
          </ac:cxnSpMkLst>
        </pc:cxnChg>
      </pc:sldChg>
      <pc:sldChg chg="modSp modAnim">
        <pc:chgData name="Lucas Ferreira Bernardino" userId="994d420d-07a6-4fa8-a80c-9d8953554780" providerId="ADAL" clId="{894996BC-85DE-4266-89E9-FFDBA66678CD}" dt="2021-08-26T15:41:58.705" v="2" actId="20577"/>
        <pc:sldMkLst>
          <pc:docMk/>
          <pc:sldMk cId="0" sldId="1004"/>
        </pc:sldMkLst>
        <pc:spChg chg="mod">
          <ac:chgData name="Lucas Ferreira Bernardino" userId="994d420d-07a6-4fa8-a80c-9d8953554780" providerId="ADAL" clId="{894996BC-85DE-4266-89E9-FFDBA66678CD}" dt="2021-08-26T15:41:58.705" v="2" actId="20577"/>
          <ac:spMkLst>
            <pc:docMk/>
            <pc:sldMk cId="0" sldId="1004"/>
            <ac:spMk id="6" creationId="{8981FD14-8005-6346-BF46-1EEF09CB7C46}"/>
          </ac:spMkLst>
        </pc:spChg>
      </pc:sldChg>
      <pc:sldChg chg="addSp delSp modSp add mod">
        <pc:chgData name="Lucas Ferreira Bernardino" userId="994d420d-07a6-4fa8-a80c-9d8953554780" providerId="ADAL" clId="{894996BC-85DE-4266-89E9-FFDBA66678CD}" dt="2021-08-26T15:44:27.005" v="18" actId="20577"/>
        <pc:sldMkLst>
          <pc:docMk/>
          <pc:sldMk cId="0" sldId="1007"/>
        </pc:sldMkLst>
        <pc:spChg chg="add del mod">
          <ac:chgData name="Lucas Ferreira Bernardino" userId="994d420d-07a6-4fa8-a80c-9d8953554780" providerId="ADAL" clId="{894996BC-85DE-4266-89E9-FFDBA66678CD}" dt="2021-08-26T15:44:15.800" v="7" actId="478"/>
          <ac:spMkLst>
            <pc:docMk/>
            <pc:sldMk cId="0" sldId="1007"/>
            <ac:spMk id="2" creationId="{2F5BF6E4-092D-47D1-A2F5-DC8B36D85682}"/>
          </ac:spMkLst>
        </pc:spChg>
        <pc:spChg chg="mod">
          <ac:chgData name="Lucas Ferreira Bernardino" userId="994d420d-07a6-4fa8-a80c-9d8953554780" providerId="ADAL" clId="{894996BC-85DE-4266-89E9-FFDBA66678CD}" dt="2021-08-26T15:43:57.250" v="4"/>
          <ac:spMkLst>
            <pc:docMk/>
            <pc:sldMk cId="0" sldId="1007"/>
            <ac:spMk id="6" creationId="{BEA4B1B0-2BC5-FE4B-8879-1A970E36680A}"/>
          </ac:spMkLst>
        </pc:spChg>
        <pc:spChg chg="del mod">
          <ac:chgData name="Lucas Ferreira Bernardino" userId="994d420d-07a6-4fa8-a80c-9d8953554780" providerId="ADAL" clId="{894996BC-85DE-4266-89E9-FFDBA66678CD}" dt="2021-08-26T15:43:57.250" v="4"/>
          <ac:spMkLst>
            <pc:docMk/>
            <pc:sldMk cId="0" sldId="1007"/>
            <ac:spMk id="7" creationId="{A39C84B7-1743-A544-83F4-EBA70A4371BB}"/>
          </ac:spMkLst>
        </pc:spChg>
        <pc:spChg chg="mod">
          <ac:chgData name="Lucas Ferreira Bernardino" userId="994d420d-07a6-4fa8-a80c-9d8953554780" providerId="ADAL" clId="{894996BC-85DE-4266-89E9-FFDBA66678CD}" dt="2021-08-26T15:44:27.005" v="18" actId="20577"/>
          <ac:spMkLst>
            <pc:docMk/>
            <pc:sldMk cId="0" sldId="1007"/>
            <ac:spMk id="24579" creationId="{09E529FE-9E9E-43B5-B7D4-677F8D300848}"/>
          </ac:spMkLst>
        </pc:spChg>
        <pc:spChg chg="mod">
          <ac:chgData name="Lucas Ferreira Bernardino" userId="994d420d-07a6-4fa8-a80c-9d8953554780" providerId="ADAL" clId="{894996BC-85DE-4266-89E9-FFDBA66678CD}" dt="2021-08-26T15:44:21.674" v="17" actId="1038"/>
          <ac:spMkLst>
            <pc:docMk/>
            <pc:sldMk cId="0" sldId="1007"/>
            <ac:spMk id="24582" creationId="{CF66600B-F96A-45FC-8046-53B314D28FB7}"/>
          </ac:spMkLst>
        </pc:spChg>
        <pc:graphicFrameChg chg="mod">
          <ac:chgData name="Lucas Ferreira Bernardino" userId="994d420d-07a6-4fa8-a80c-9d8953554780" providerId="ADAL" clId="{894996BC-85DE-4266-89E9-FFDBA66678CD}" dt="2021-08-26T15:44:21.674" v="17" actId="1038"/>
          <ac:graphicFrameMkLst>
            <pc:docMk/>
            <pc:sldMk cId="0" sldId="1007"/>
            <ac:graphicFrameMk id="24580" creationId="{AB037945-037F-4CC9-A65E-55CCD62AD53C}"/>
          </ac:graphicFrameMkLst>
        </pc:graphicFrameChg>
      </pc:sldChg>
      <pc:sldChg chg="addSp delSp modSp add mod">
        <pc:chgData name="Lucas Ferreira Bernardino" userId="994d420d-07a6-4fa8-a80c-9d8953554780" providerId="ADAL" clId="{894996BC-85DE-4266-89E9-FFDBA66678CD}" dt="2021-08-26T15:46:02.065" v="30" actId="478"/>
        <pc:sldMkLst>
          <pc:docMk/>
          <pc:sldMk cId="0" sldId="1008"/>
        </pc:sldMkLst>
        <pc:spChg chg="mod">
          <ac:chgData name="Lucas Ferreira Bernardino" userId="994d420d-07a6-4fa8-a80c-9d8953554780" providerId="ADAL" clId="{894996BC-85DE-4266-89E9-FFDBA66678CD}" dt="2021-08-26T15:44:52.743" v="19"/>
          <ac:spMkLst>
            <pc:docMk/>
            <pc:sldMk cId="0" sldId="1008"/>
            <ac:spMk id="5" creationId="{6097B1D3-5349-4642-B4B5-A56073413110}"/>
          </ac:spMkLst>
        </pc:spChg>
        <pc:spChg chg="del mod">
          <ac:chgData name="Lucas Ferreira Bernardino" userId="994d420d-07a6-4fa8-a80c-9d8953554780" providerId="ADAL" clId="{894996BC-85DE-4266-89E9-FFDBA66678CD}" dt="2021-08-26T15:46:02.065" v="30" actId="478"/>
          <ac:spMkLst>
            <pc:docMk/>
            <pc:sldMk cId="0" sldId="1008"/>
            <ac:spMk id="6" creationId="{C46B0148-4A21-6245-8DAA-97C1E5222908}"/>
          </ac:spMkLst>
        </pc:spChg>
        <pc:spChg chg="mod">
          <ac:chgData name="Lucas Ferreira Bernardino" userId="994d420d-07a6-4fa8-a80c-9d8953554780" providerId="ADAL" clId="{894996BC-85DE-4266-89E9-FFDBA66678CD}" dt="2021-08-26T15:45:03.116" v="20" actId="1076"/>
          <ac:spMkLst>
            <pc:docMk/>
            <pc:sldMk cId="0" sldId="1008"/>
            <ac:spMk id="26629" creationId="{EEB6D9BD-781B-4A39-B853-0CE83C8DBE41}"/>
          </ac:spMkLst>
        </pc:spChg>
        <pc:spChg chg="add del">
          <ac:chgData name="Lucas Ferreira Bernardino" userId="994d420d-07a6-4fa8-a80c-9d8953554780" providerId="ADAL" clId="{894996BC-85DE-4266-89E9-FFDBA66678CD}" dt="2021-08-26T15:45:59.729" v="29" actId="478"/>
          <ac:spMkLst>
            <pc:docMk/>
            <pc:sldMk cId="0" sldId="1008"/>
            <ac:spMk id="26630" creationId="{E51A4B69-A75E-4FC7-9679-A341B9852B38}"/>
          </ac:spMkLst>
        </pc:spChg>
        <pc:graphicFrameChg chg="mod">
          <ac:chgData name="Lucas Ferreira Bernardino" userId="994d420d-07a6-4fa8-a80c-9d8953554780" providerId="ADAL" clId="{894996BC-85DE-4266-89E9-FFDBA66678CD}" dt="2021-08-26T15:45:32.476" v="25" actId="1037"/>
          <ac:graphicFrameMkLst>
            <pc:docMk/>
            <pc:sldMk cId="0" sldId="1008"/>
            <ac:graphicFrameMk id="26628" creationId="{33681AA8-BBC7-44D1-8420-7C350C3A1E2E}"/>
          </ac:graphicFrameMkLst>
        </pc:graphicFrameChg>
      </pc:sldChg>
      <pc:sldChg chg="delSp modSp add mod">
        <pc:chgData name="Lucas Ferreira Bernardino" userId="994d420d-07a6-4fa8-a80c-9d8953554780" providerId="ADAL" clId="{894996BC-85DE-4266-89E9-FFDBA66678CD}" dt="2021-08-26T15:47:24.672" v="42" actId="1076"/>
        <pc:sldMkLst>
          <pc:docMk/>
          <pc:sldMk cId="0" sldId="1009"/>
        </pc:sldMkLst>
        <pc:spChg chg="mod">
          <ac:chgData name="Lucas Ferreira Bernardino" userId="994d420d-07a6-4fa8-a80c-9d8953554780" providerId="ADAL" clId="{894996BC-85DE-4266-89E9-FFDBA66678CD}" dt="2021-08-26T15:45:54.265" v="26"/>
          <ac:spMkLst>
            <pc:docMk/>
            <pc:sldMk cId="0" sldId="1009"/>
            <ac:spMk id="5" creationId="{23C61E83-05C8-BB4F-8D56-FFB24C63C9B5}"/>
          </ac:spMkLst>
        </pc:spChg>
        <pc:spChg chg="del mod">
          <ac:chgData name="Lucas Ferreira Bernardino" userId="994d420d-07a6-4fa8-a80c-9d8953554780" providerId="ADAL" clId="{894996BC-85DE-4266-89E9-FFDBA66678CD}" dt="2021-08-26T15:45:56.776" v="27" actId="478"/>
          <ac:spMkLst>
            <pc:docMk/>
            <pc:sldMk cId="0" sldId="1009"/>
            <ac:spMk id="6" creationId="{F556C789-D2B7-7546-B458-D4054844348D}"/>
          </ac:spMkLst>
        </pc:spChg>
        <pc:spChg chg="mod">
          <ac:chgData name="Lucas Ferreira Bernardino" userId="994d420d-07a6-4fa8-a80c-9d8953554780" providerId="ADAL" clId="{894996BC-85DE-4266-89E9-FFDBA66678CD}" dt="2021-08-26T15:47:24.672" v="42" actId="1076"/>
          <ac:spMkLst>
            <pc:docMk/>
            <pc:sldMk cId="0" sldId="1009"/>
            <ac:spMk id="28677" creationId="{1F9B99FA-594F-477D-B578-DCEB8CD42891}"/>
          </ac:spMkLst>
        </pc:spChg>
        <pc:graphicFrameChg chg="mod">
          <ac:chgData name="Lucas Ferreira Bernardino" userId="994d420d-07a6-4fa8-a80c-9d8953554780" providerId="ADAL" clId="{894996BC-85DE-4266-89E9-FFDBA66678CD}" dt="2021-08-26T15:47:16.611" v="41" actId="1037"/>
          <ac:graphicFrameMkLst>
            <pc:docMk/>
            <pc:sldMk cId="0" sldId="1009"/>
            <ac:graphicFrameMk id="28676" creationId="{07C5101B-29C3-4691-9E4F-FFD4228A44DB}"/>
          </ac:graphicFrameMkLst>
        </pc:graphicFrameChg>
      </pc:sldChg>
      <pc:sldChg chg="delSp modSp add mod">
        <pc:chgData name="Lucas Ferreira Bernardino" userId="994d420d-07a6-4fa8-a80c-9d8953554780" providerId="ADAL" clId="{894996BC-85DE-4266-89E9-FFDBA66678CD}" dt="2021-08-26T15:49:52.928" v="48" actId="122"/>
        <pc:sldMkLst>
          <pc:docMk/>
          <pc:sldMk cId="0" sldId="1010"/>
        </pc:sldMkLst>
        <pc:spChg chg="mod">
          <ac:chgData name="Lucas Ferreira Bernardino" userId="994d420d-07a6-4fa8-a80c-9d8953554780" providerId="ADAL" clId="{894996BC-85DE-4266-89E9-FFDBA66678CD}" dt="2021-08-26T15:49:25.790" v="43"/>
          <ac:spMkLst>
            <pc:docMk/>
            <pc:sldMk cId="0" sldId="1010"/>
            <ac:spMk id="4" creationId="{0F83AF4E-33AD-7C48-985E-ED4CDA158D00}"/>
          </ac:spMkLst>
        </pc:spChg>
        <pc:spChg chg="del mod">
          <ac:chgData name="Lucas Ferreira Bernardino" userId="994d420d-07a6-4fa8-a80c-9d8953554780" providerId="ADAL" clId="{894996BC-85DE-4266-89E9-FFDBA66678CD}" dt="2021-08-26T15:49:39.444" v="46" actId="478"/>
          <ac:spMkLst>
            <pc:docMk/>
            <pc:sldMk cId="0" sldId="1010"/>
            <ac:spMk id="5" creationId="{90522B85-7FF4-2548-80D6-5F7046AD2A84}"/>
          </ac:spMkLst>
        </pc:spChg>
        <pc:spChg chg="mod">
          <ac:chgData name="Lucas Ferreira Bernardino" userId="994d420d-07a6-4fa8-a80c-9d8953554780" providerId="ADAL" clId="{894996BC-85DE-4266-89E9-FFDBA66678CD}" dt="2021-08-26T15:49:52.928" v="48" actId="122"/>
          <ac:spMkLst>
            <pc:docMk/>
            <pc:sldMk cId="0" sldId="1010"/>
            <ac:spMk id="30724" creationId="{55682FF9-8D3F-4F45-8988-91BBB43AA64A}"/>
          </ac:spMkLst>
        </pc:spChg>
        <pc:picChg chg="mod">
          <ac:chgData name="Lucas Ferreira Bernardino" userId="994d420d-07a6-4fa8-a80c-9d8953554780" providerId="ADAL" clId="{894996BC-85DE-4266-89E9-FFDBA66678CD}" dt="2021-08-26T15:49:42.080" v="47" actId="1076"/>
          <ac:picMkLst>
            <pc:docMk/>
            <pc:sldMk cId="0" sldId="1010"/>
            <ac:picMk id="30723" creationId="{BD30FCF0-ECAC-4CC5-B5EF-B697F1833F21}"/>
          </ac:picMkLst>
        </pc:picChg>
      </pc:sldChg>
      <pc:sldChg chg="modSp add mod">
        <pc:chgData name="Lucas Ferreira Bernardino" userId="994d420d-07a6-4fa8-a80c-9d8953554780" providerId="ADAL" clId="{894996BC-85DE-4266-89E9-FFDBA66678CD}" dt="2021-08-26T15:51:21.018" v="53" actId="20577"/>
        <pc:sldMkLst>
          <pc:docMk/>
          <pc:sldMk cId="0" sldId="1011"/>
        </pc:sldMkLst>
        <pc:spChg chg="mod">
          <ac:chgData name="Lucas Ferreira Bernardino" userId="994d420d-07a6-4fa8-a80c-9d8953554780" providerId="ADAL" clId="{894996BC-85DE-4266-89E9-FFDBA66678CD}" dt="2021-08-26T15:50:53.926" v="50"/>
          <ac:spMkLst>
            <pc:docMk/>
            <pc:sldMk cId="0" sldId="1011"/>
            <ac:spMk id="32771" creationId="{D535D70A-C8DC-46D3-85AE-78236F3D379B}"/>
          </ac:spMkLst>
        </pc:spChg>
        <pc:spChg chg="mod">
          <ac:chgData name="Lucas Ferreira Bernardino" userId="994d420d-07a6-4fa8-a80c-9d8953554780" providerId="ADAL" clId="{894996BC-85DE-4266-89E9-FFDBA66678CD}" dt="2021-08-26T15:51:21.018" v="53" actId="20577"/>
          <ac:spMkLst>
            <pc:docMk/>
            <pc:sldMk cId="0" sldId="1011"/>
            <ac:spMk id="32772" creationId="{F852CFD4-8AFC-45A7-A77D-AC7A4708EF55}"/>
          </ac:spMkLst>
        </pc:spChg>
      </pc:sldChg>
      <pc:sldChg chg="delSp modSp add mod">
        <pc:chgData name="Lucas Ferreira Bernardino" userId="994d420d-07a6-4fa8-a80c-9d8953554780" providerId="ADAL" clId="{894996BC-85DE-4266-89E9-FFDBA66678CD}" dt="2021-08-26T16:23:13.911" v="106" actId="404"/>
        <pc:sldMkLst>
          <pc:docMk/>
          <pc:sldMk cId="0" sldId="1013"/>
        </pc:sldMkLst>
        <pc:spChg chg="mod">
          <ac:chgData name="Lucas Ferreira Bernardino" userId="994d420d-07a6-4fa8-a80c-9d8953554780" providerId="ADAL" clId="{894996BC-85DE-4266-89E9-FFDBA66678CD}" dt="2021-08-26T16:21:36.570" v="96"/>
          <ac:spMkLst>
            <pc:docMk/>
            <pc:sldMk cId="0" sldId="1013"/>
            <ac:spMk id="5" creationId="{D4E674D6-8882-9341-984F-D33E10E79A60}"/>
          </ac:spMkLst>
        </pc:spChg>
        <pc:spChg chg="del mod">
          <ac:chgData name="Lucas Ferreira Bernardino" userId="994d420d-07a6-4fa8-a80c-9d8953554780" providerId="ADAL" clId="{894996BC-85DE-4266-89E9-FFDBA66678CD}" dt="2021-08-26T16:21:44.871" v="97" actId="478"/>
          <ac:spMkLst>
            <pc:docMk/>
            <pc:sldMk cId="0" sldId="1013"/>
            <ac:spMk id="6" creationId="{9005D2C0-D3AA-CF41-B9DB-7B6EC58A3F83}"/>
          </ac:spMkLst>
        </pc:spChg>
        <pc:spChg chg="mod">
          <ac:chgData name="Lucas Ferreira Bernardino" userId="994d420d-07a6-4fa8-a80c-9d8953554780" providerId="ADAL" clId="{894996BC-85DE-4266-89E9-FFDBA66678CD}" dt="2021-08-26T16:23:13.911" v="106" actId="404"/>
          <ac:spMkLst>
            <pc:docMk/>
            <pc:sldMk cId="0" sldId="1013"/>
            <ac:spMk id="36868" creationId="{99B5EB8F-85D8-409A-A88C-D3B4B4B3D5F2}"/>
          </ac:spMkLst>
        </pc:spChg>
        <pc:spChg chg="mod">
          <ac:chgData name="Lucas Ferreira Bernardino" userId="994d420d-07a6-4fa8-a80c-9d8953554780" providerId="ADAL" clId="{894996BC-85DE-4266-89E9-FFDBA66678CD}" dt="2021-08-26T16:21:50.737" v="98" actId="1076"/>
          <ac:spMkLst>
            <pc:docMk/>
            <pc:sldMk cId="0" sldId="1013"/>
            <ac:spMk id="36869" creationId="{0AE199E3-E9F1-4EB2-BC8D-71132C775AB6}"/>
          </ac:spMkLst>
        </pc:spChg>
      </pc:sldChg>
      <pc:sldChg chg="addSp delSp modSp add mod modAnim">
        <pc:chgData name="Lucas Ferreira Bernardino" userId="994d420d-07a6-4fa8-a80c-9d8953554780" providerId="ADAL" clId="{894996BC-85DE-4266-89E9-FFDBA66678CD}" dt="2021-08-26T17:13:12.960" v="416" actId="114"/>
        <pc:sldMkLst>
          <pc:docMk/>
          <pc:sldMk cId="0" sldId="1014"/>
        </pc:sldMkLst>
        <pc:spChg chg="add mod">
          <ac:chgData name="Lucas Ferreira Bernardino" userId="994d420d-07a6-4fa8-a80c-9d8953554780" providerId="ADAL" clId="{894996BC-85DE-4266-89E9-FFDBA66678CD}" dt="2021-08-26T16:19:28.670" v="92" actId="20577"/>
          <ac:spMkLst>
            <pc:docMk/>
            <pc:sldMk cId="0" sldId="1014"/>
            <ac:spMk id="2" creationId="{17B57353-24DE-4ED3-8FB9-DF3CA92D1DD6}"/>
          </ac:spMkLst>
        </pc:spChg>
        <pc:spChg chg="add del mod">
          <ac:chgData name="Lucas Ferreira Bernardino" userId="994d420d-07a6-4fa8-a80c-9d8953554780" providerId="ADAL" clId="{894996BC-85DE-4266-89E9-FFDBA66678CD}" dt="2021-08-26T16:19:22.707" v="81" actId="478"/>
          <ac:spMkLst>
            <pc:docMk/>
            <pc:sldMk cId="0" sldId="1014"/>
            <ac:spMk id="3" creationId="{36AF3DB9-45AE-4D77-A52C-2BAB565567DF}"/>
          </ac:spMkLst>
        </pc:spChg>
        <pc:spChg chg="mod">
          <ac:chgData name="Lucas Ferreira Bernardino" userId="994d420d-07a6-4fa8-a80c-9d8953554780" providerId="ADAL" clId="{894996BC-85DE-4266-89E9-FFDBA66678CD}" dt="2021-08-26T16:17:39.094" v="56"/>
          <ac:spMkLst>
            <pc:docMk/>
            <pc:sldMk cId="0" sldId="1014"/>
            <ac:spMk id="9" creationId="{9B9D6F66-984C-C144-9A97-6DBB12E2524C}"/>
          </ac:spMkLst>
        </pc:spChg>
        <pc:spChg chg="del mod">
          <ac:chgData name="Lucas Ferreira Bernardino" userId="994d420d-07a6-4fa8-a80c-9d8953554780" providerId="ADAL" clId="{894996BC-85DE-4266-89E9-FFDBA66678CD}" dt="2021-08-26T16:17:35.987" v="55" actId="478"/>
          <ac:spMkLst>
            <pc:docMk/>
            <pc:sldMk cId="0" sldId="1014"/>
            <ac:spMk id="10" creationId="{1967B9CB-1C27-5141-9FB0-69B151DFBF1D}"/>
          </ac:spMkLst>
        </pc:spChg>
        <pc:spChg chg="mod">
          <ac:chgData name="Lucas Ferreira Bernardino" userId="994d420d-07a6-4fa8-a80c-9d8953554780" providerId="ADAL" clId="{894996BC-85DE-4266-89E9-FFDBA66678CD}" dt="2021-08-26T16:33:03.153" v="150" actId="1076"/>
          <ac:spMkLst>
            <pc:docMk/>
            <pc:sldMk cId="0" sldId="1014"/>
            <ac:spMk id="16" creationId="{D959CCA9-EB9D-FD41-95A8-62DF5B42FE14}"/>
          </ac:spMkLst>
        </pc:spChg>
        <pc:spChg chg="mod">
          <ac:chgData name="Lucas Ferreira Bernardino" userId="994d420d-07a6-4fa8-a80c-9d8953554780" providerId="ADAL" clId="{894996BC-85DE-4266-89E9-FFDBA66678CD}" dt="2021-08-26T16:33:03.153" v="150" actId="1076"/>
          <ac:spMkLst>
            <pc:docMk/>
            <pc:sldMk cId="0" sldId="1014"/>
            <ac:spMk id="17" creationId="{17C6A086-DD44-444A-82C2-494FCDB21AA4}"/>
          </ac:spMkLst>
        </pc:spChg>
        <pc:spChg chg="mod">
          <ac:chgData name="Lucas Ferreira Bernardino" userId="994d420d-07a6-4fa8-a80c-9d8953554780" providerId="ADAL" clId="{894996BC-85DE-4266-89E9-FFDBA66678CD}" dt="2021-08-26T16:33:03.153" v="150" actId="1076"/>
          <ac:spMkLst>
            <pc:docMk/>
            <pc:sldMk cId="0" sldId="1014"/>
            <ac:spMk id="18" creationId="{F3BD6B2F-B008-7146-B921-FCC762AD003E}"/>
          </ac:spMkLst>
        </pc:spChg>
        <pc:spChg chg="mod">
          <ac:chgData name="Lucas Ferreira Bernardino" userId="994d420d-07a6-4fa8-a80c-9d8953554780" providerId="ADAL" clId="{894996BC-85DE-4266-89E9-FFDBA66678CD}" dt="2021-08-26T16:33:03.153" v="150" actId="1076"/>
          <ac:spMkLst>
            <pc:docMk/>
            <pc:sldMk cId="0" sldId="1014"/>
            <ac:spMk id="19" creationId="{3BBF3F52-0A4D-7242-B6AD-2EC407728B13}"/>
          </ac:spMkLst>
        </pc:spChg>
        <pc:spChg chg="mod">
          <ac:chgData name="Lucas Ferreira Bernardino" userId="994d420d-07a6-4fa8-a80c-9d8953554780" providerId="ADAL" clId="{894996BC-85DE-4266-89E9-FFDBA66678CD}" dt="2021-08-26T16:33:03.153" v="150" actId="1076"/>
          <ac:spMkLst>
            <pc:docMk/>
            <pc:sldMk cId="0" sldId="1014"/>
            <ac:spMk id="20" creationId="{F9DE61CD-FD69-244E-8CC4-EB301324CDE8}"/>
          </ac:spMkLst>
        </pc:spChg>
        <pc:spChg chg="add mod">
          <ac:chgData name="Lucas Ferreira Bernardino" userId="994d420d-07a6-4fa8-a80c-9d8953554780" providerId="ADAL" clId="{894996BC-85DE-4266-89E9-FFDBA66678CD}" dt="2021-08-26T17:13:12.960" v="416" actId="114"/>
          <ac:spMkLst>
            <pc:docMk/>
            <pc:sldMk cId="0" sldId="1014"/>
            <ac:spMk id="30" creationId="{0A19E94C-DE9B-4E0B-A669-53173D893428}"/>
          </ac:spMkLst>
        </pc:spChg>
        <pc:spChg chg="del mod">
          <ac:chgData name="Lucas Ferreira Bernardino" userId="994d420d-07a6-4fa8-a80c-9d8953554780" providerId="ADAL" clId="{894996BC-85DE-4266-89E9-FFDBA66678CD}" dt="2021-08-26T16:17:49.894" v="58" actId="478"/>
          <ac:spMkLst>
            <pc:docMk/>
            <pc:sldMk cId="0" sldId="1014"/>
            <ac:spMk id="38920" creationId="{65200475-27B7-45B4-A6DE-549C629773F0}"/>
          </ac:spMkLst>
        </pc:spChg>
        <pc:spChg chg="mod">
          <ac:chgData name="Lucas Ferreira Bernardino" userId="994d420d-07a6-4fa8-a80c-9d8953554780" providerId="ADAL" clId="{894996BC-85DE-4266-89E9-FFDBA66678CD}" dt="2021-08-26T16:21:28.550" v="95" actId="1076"/>
          <ac:spMkLst>
            <pc:docMk/>
            <pc:sldMk cId="0" sldId="1014"/>
            <ac:spMk id="38921" creationId="{177D4B49-D653-49BA-B677-002A82A54829}"/>
          </ac:spMkLst>
        </pc:spChg>
        <pc:spChg chg="mod">
          <ac:chgData name="Lucas Ferreira Bernardino" userId="994d420d-07a6-4fa8-a80c-9d8953554780" providerId="ADAL" clId="{894996BC-85DE-4266-89E9-FFDBA66678CD}" dt="2021-08-26T16:33:03.153" v="150" actId="1076"/>
          <ac:spMkLst>
            <pc:docMk/>
            <pc:sldMk cId="0" sldId="1014"/>
            <ac:spMk id="38931" creationId="{808B83FF-3B98-422B-A10A-1025210C0288}"/>
          </ac:spMkLst>
        </pc:spChg>
        <pc:spChg chg="mod">
          <ac:chgData name="Lucas Ferreira Bernardino" userId="994d420d-07a6-4fa8-a80c-9d8953554780" providerId="ADAL" clId="{894996BC-85DE-4266-89E9-FFDBA66678CD}" dt="2021-08-26T16:33:03.153" v="150" actId="1076"/>
          <ac:spMkLst>
            <pc:docMk/>
            <pc:sldMk cId="0" sldId="1014"/>
            <ac:spMk id="38932" creationId="{57293272-7497-4D6F-8B9B-5D09C4D8D09F}"/>
          </ac:spMkLst>
        </pc:spChg>
        <pc:spChg chg="mod">
          <ac:chgData name="Lucas Ferreira Bernardino" userId="994d420d-07a6-4fa8-a80c-9d8953554780" providerId="ADAL" clId="{894996BC-85DE-4266-89E9-FFDBA66678CD}" dt="2021-08-26T16:33:03.153" v="150" actId="1076"/>
          <ac:spMkLst>
            <pc:docMk/>
            <pc:sldMk cId="0" sldId="1014"/>
            <ac:spMk id="38933" creationId="{55E8DA70-05BF-4B32-B291-754551BF0047}"/>
          </ac:spMkLst>
        </pc:spChg>
        <pc:spChg chg="mod">
          <ac:chgData name="Lucas Ferreira Bernardino" userId="994d420d-07a6-4fa8-a80c-9d8953554780" providerId="ADAL" clId="{894996BC-85DE-4266-89E9-FFDBA66678CD}" dt="2021-08-26T16:33:03.153" v="150" actId="1076"/>
          <ac:spMkLst>
            <pc:docMk/>
            <pc:sldMk cId="0" sldId="1014"/>
            <ac:spMk id="38934" creationId="{3D5C232F-00B8-4C44-9CD4-87AF060A101A}"/>
          </ac:spMkLst>
        </pc:spChg>
        <pc:spChg chg="mod">
          <ac:chgData name="Lucas Ferreira Bernardino" userId="994d420d-07a6-4fa8-a80c-9d8953554780" providerId="ADAL" clId="{894996BC-85DE-4266-89E9-FFDBA66678CD}" dt="2021-08-26T16:33:03.153" v="150" actId="1076"/>
          <ac:spMkLst>
            <pc:docMk/>
            <pc:sldMk cId="0" sldId="1014"/>
            <ac:spMk id="38935" creationId="{F5CC94C5-C0E3-48F2-A0FC-B366D6A14D66}"/>
          </ac:spMkLst>
        </pc:spChg>
        <pc:spChg chg="mod">
          <ac:chgData name="Lucas Ferreira Bernardino" userId="994d420d-07a6-4fa8-a80c-9d8953554780" providerId="ADAL" clId="{894996BC-85DE-4266-89E9-FFDBA66678CD}" dt="2021-08-26T16:18:03.311" v="64" actId="1037"/>
          <ac:spMkLst>
            <pc:docMk/>
            <pc:sldMk cId="0" sldId="1014"/>
            <ac:spMk id="862215" creationId="{D0BAC9CF-C771-46DA-8386-E9A484F7247E}"/>
          </ac:spMkLst>
        </pc:spChg>
        <pc:spChg chg="mod">
          <ac:chgData name="Lucas Ferreira Bernardino" userId="994d420d-07a6-4fa8-a80c-9d8953554780" providerId="ADAL" clId="{894996BC-85DE-4266-89E9-FFDBA66678CD}" dt="2021-08-26T16:18:30.364" v="76" actId="1036"/>
          <ac:spMkLst>
            <pc:docMk/>
            <pc:sldMk cId="0" sldId="1014"/>
            <ac:spMk id="862216" creationId="{9BE24B37-6D64-4A7E-94E4-F1B9C0412BD1}"/>
          </ac:spMkLst>
        </pc:spChg>
        <pc:spChg chg="mod">
          <ac:chgData name="Lucas Ferreira Bernardino" userId="994d420d-07a6-4fa8-a80c-9d8953554780" providerId="ADAL" clId="{894996BC-85DE-4266-89E9-FFDBA66678CD}" dt="2021-08-26T16:18:17.877" v="69" actId="1036"/>
          <ac:spMkLst>
            <pc:docMk/>
            <pc:sldMk cId="0" sldId="1014"/>
            <ac:spMk id="862217" creationId="{FCB7DC8C-44AA-4138-B6F2-D8D1E11BDE3E}"/>
          </ac:spMkLst>
        </pc:spChg>
        <pc:spChg chg="mod">
          <ac:chgData name="Lucas Ferreira Bernardino" userId="994d420d-07a6-4fa8-a80c-9d8953554780" providerId="ADAL" clId="{894996BC-85DE-4266-89E9-FFDBA66678CD}" dt="2021-08-26T16:19:18.686" v="80" actId="14100"/>
          <ac:spMkLst>
            <pc:docMk/>
            <pc:sldMk cId="0" sldId="1014"/>
            <ac:spMk id="862218" creationId="{FB3183E2-A772-4890-82AE-ED4E6206CC8E}"/>
          </ac:spMkLst>
        </pc:spChg>
        <pc:grpChg chg="mod">
          <ac:chgData name="Lucas Ferreira Bernardino" userId="994d420d-07a6-4fa8-a80c-9d8953554780" providerId="ADAL" clId="{894996BC-85DE-4266-89E9-FFDBA66678CD}" dt="2021-08-26T16:33:03.153" v="150" actId="1076"/>
          <ac:grpSpMkLst>
            <pc:docMk/>
            <pc:sldMk cId="0" sldId="1014"/>
            <ac:grpSpMk id="38923" creationId="{AF331733-5A66-4105-827A-78B5296A6314}"/>
          </ac:grpSpMkLst>
        </pc:grpChg>
        <pc:picChg chg="mod">
          <ac:chgData name="Lucas Ferreira Bernardino" userId="994d420d-07a6-4fa8-a80c-9d8953554780" providerId="ADAL" clId="{894996BC-85DE-4266-89E9-FFDBA66678CD}" dt="2021-08-26T16:33:51.727" v="166" actId="1037"/>
          <ac:picMkLst>
            <pc:docMk/>
            <pc:sldMk cId="0" sldId="1014"/>
            <ac:picMk id="11" creationId="{E0B285F0-4452-47F0-80EB-D256D0E82F71}"/>
          </ac:picMkLst>
        </pc:picChg>
        <pc:picChg chg="mod">
          <ac:chgData name="Lucas Ferreira Bernardino" userId="994d420d-07a6-4fa8-a80c-9d8953554780" providerId="ADAL" clId="{894996BC-85DE-4266-89E9-FFDBA66678CD}" dt="2021-08-26T16:17:57.982" v="59" actId="14100"/>
          <ac:picMkLst>
            <pc:docMk/>
            <pc:sldMk cId="0" sldId="1014"/>
            <ac:picMk id="38915" creationId="{C52ED11D-5B86-4E0D-B58B-90F2E5EF2863}"/>
          </ac:picMkLst>
        </pc:picChg>
        <pc:cxnChg chg="mod">
          <ac:chgData name="Lucas Ferreira Bernardino" userId="994d420d-07a6-4fa8-a80c-9d8953554780" providerId="ADAL" clId="{894996BC-85DE-4266-89E9-FFDBA66678CD}" dt="2021-08-26T16:33:03.153" v="150" actId="1076"/>
          <ac:cxnSpMkLst>
            <pc:docMk/>
            <pc:sldMk cId="0" sldId="1014"/>
            <ac:cxnSpMk id="14" creationId="{7FCA6CA4-D860-0442-8CB4-0B2226EC3761}"/>
          </ac:cxnSpMkLst>
        </pc:cxnChg>
        <pc:cxnChg chg="mod">
          <ac:chgData name="Lucas Ferreira Bernardino" userId="994d420d-07a6-4fa8-a80c-9d8953554780" providerId="ADAL" clId="{894996BC-85DE-4266-89E9-FFDBA66678CD}" dt="2021-08-26T16:33:03.153" v="150" actId="1076"/>
          <ac:cxnSpMkLst>
            <pc:docMk/>
            <pc:sldMk cId="0" sldId="1014"/>
            <ac:cxnSpMk id="15" creationId="{0125554F-0C18-0B46-8D73-C84F70840F2F}"/>
          </ac:cxnSpMkLst>
        </pc:cxnChg>
        <pc:cxnChg chg="mod">
          <ac:chgData name="Lucas Ferreira Bernardino" userId="994d420d-07a6-4fa8-a80c-9d8953554780" providerId="ADAL" clId="{894996BC-85DE-4266-89E9-FFDBA66678CD}" dt="2021-08-26T16:33:03.153" v="150" actId="1076"/>
          <ac:cxnSpMkLst>
            <pc:docMk/>
            <pc:sldMk cId="0" sldId="1014"/>
            <ac:cxnSpMk id="26" creationId="{9864F2DB-C73D-1F46-B289-00ACDF0F6867}"/>
          </ac:cxnSpMkLst>
        </pc:cxnChg>
        <pc:cxnChg chg="mod">
          <ac:chgData name="Lucas Ferreira Bernardino" userId="994d420d-07a6-4fa8-a80c-9d8953554780" providerId="ADAL" clId="{894996BC-85DE-4266-89E9-FFDBA66678CD}" dt="2021-08-26T16:33:03.153" v="150" actId="1076"/>
          <ac:cxnSpMkLst>
            <pc:docMk/>
            <pc:sldMk cId="0" sldId="1014"/>
            <ac:cxnSpMk id="27" creationId="{6786CB52-FD09-834E-AEE7-D8EFDF63AE03}"/>
          </ac:cxnSpMkLst>
        </pc:cxnChg>
        <pc:cxnChg chg="mod">
          <ac:chgData name="Lucas Ferreira Bernardino" userId="994d420d-07a6-4fa8-a80c-9d8953554780" providerId="ADAL" clId="{894996BC-85DE-4266-89E9-FFDBA66678CD}" dt="2021-08-26T16:33:03.153" v="150" actId="1076"/>
          <ac:cxnSpMkLst>
            <pc:docMk/>
            <pc:sldMk cId="0" sldId="1014"/>
            <ac:cxnSpMk id="28" creationId="{94D242B7-4C3B-554F-A233-D221B1292E74}"/>
          </ac:cxnSpMkLst>
        </pc:cxnChg>
      </pc:sldChg>
      <pc:sldChg chg="delSp modSp add mod">
        <pc:chgData name="Lucas Ferreira Bernardino" userId="994d420d-07a6-4fa8-a80c-9d8953554780" providerId="ADAL" clId="{894996BC-85DE-4266-89E9-FFDBA66678CD}" dt="2021-08-26T16:36:34.127" v="176" actId="478"/>
        <pc:sldMkLst>
          <pc:docMk/>
          <pc:sldMk cId="0" sldId="1016"/>
        </pc:sldMkLst>
        <pc:spChg chg="mod">
          <ac:chgData name="Lucas Ferreira Bernardino" userId="994d420d-07a6-4fa8-a80c-9d8953554780" providerId="ADAL" clId="{894996BC-85DE-4266-89E9-FFDBA66678CD}" dt="2021-08-26T16:36:12.603" v="168"/>
          <ac:spMkLst>
            <pc:docMk/>
            <pc:sldMk cId="0" sldId="1016"/>
            <ac:spMk id="4" creationId="{4B9E3366-99D5-9746-94B9-D2A7AC0E6DFE}"/>
          </ac:spMkLst>
        </pc:spChg>
        <pc:spChg chg="del mod">
          <ac:chgData name="Lucas Ferreira Bernardino" userId="994d420d-07a6-4fa8-a80c-9d8953554780" providerId="ADAL" clId="{894996BC-85DE-4266-89E9-FFDBA66678CD}" dt="2021-08-26T16:36:34.127" v="176" actId="478"/>
          <ac:spMkLst>
            <pc:docMk/>
            <pc:sldMk cId="0" sldId="1016"/>
            <ac:spMk id="5" creationId="{787E1E59-1049-EF43-9B76-A5E4E79EAAD5}"/>
          </ac:spMkLst>
        </pc:spChg>
        <pc:spChg chg="mod">
          <ac:chgData name="Lucas Ferreira Bernardino" userId="994d420d-07a6-4fa8-a80c-9d8953554780" providerId="ADAL" clId="{894996BC-85DE-4266-89E9-FFDBA66678CD}" dt="2021-08-26T16:36:22.790" v="174" actId="6549"/>
          <ac:spMkLst>
            <pc:docMk/>
            <pc:sldMk cId="0" sldId="1016"/>
            <ac:spMk id="43012" creationId="{2094B2B4-5D37-4FCC-921E-50836E7F632A}"/>
          </ac:spMkLst>
        </pc:spChg>
        <pc:picChg chg="mod">
          <ac:chgData name="Lucas Ferreira Bernardino" userId="994d420d-07a6-4fa8-a80c-9d8953554780" providerId="ADAL" clId="{894996BC-85DE-4266-89E9-FFDBA66678CD}" dt="2021-08-26T16:36:30.667" v="175" actId="1076"/>
          <ac:picMkLst>
            <pc:docMk/>
            <pc:sldMk cId="0" sldId="1016"/>
            <ac:picMk id="43011" creationId="{52E25C9D-1041-4FCB-80A1-F4DF2F3B4BB3}"/>
          </ac:picMkLst>
        </pc:picChg>
      </pc:sldChg>
      <pc:sldChg chg="addSp delSp modSp add">
        <pc:chgData name="Lucas Ferreira Bernardino" userId="994d420d-07a6-4fa8-a80c-9d8953554780" providerId="ADAL" clId="{894996BC-85DE-4266-89E9-FFDBA66678CD}" dt="2021-08-26T16:39:56.883" v="191" actId="1076"/>
        <pc:sldMkLst>
          <pc:docMk/>
          <pc:sldMk cId="0" sldId="1017"/>
        </pc:sldMkLst>
        <pc:spChg chg="mod">
          <ac:chgData name="Lucas Ferreira Bernardino" userId="994d420d-07a6-4fa8-a80c-9d8953554780" providerId="ADAL" clId="{894996BC-85DE-4266-89E9-FFDBA66678CD}" dt="2021-08-26T16:37:19.231" v="177"/>
          <ac:spMkLst>
            <pc:docMk/>
            <pc:sldMk cId="0" sldId="1017"/>
            <ac:spMk id="8" creationId="{52FBA666-F569-E040-88DC-90CC9C13B85C}"/>
          </ac:spMkLst>
        </pc:spChg>
        <pc:spChg chg="add del mod">
          <ac:chgData name="Lucas Ferreira Bernardino" userId="994d420d-07a6-4fa8-a80c-9d8953554780" providerId="ADAL" clId="{894996BC-85DE-4266-89E9-FFDBA66678CD}" dt="2021-08-26T16:39:40.638" v="189" actId="478"/>
          <ac:spMkLst>
            <pc:docMk/>
            <pc:sldMk cId="0" sldId="1017"/>
            <ac:spMk id="9" creationId="{A3BF4546-A338-7941-BF8D-E5ECCE10D42B}"/>
          </ac:spMkLst>
        </pc:spChg>
        <pc:spChg chg="mod">
          <ac:chgData name="Lucas Ferreira Bernardino" userId="994d420d-07a6-4fa8-a80c-9d8953554780" providerId="ADAL" clId="{894996BC-85DE-4266-89E9-FFDBA66678CD}" dt="2021-08-26T16:39:56.883" v="191" actId="1076"/>
          <ac:spMkLst>
            <pc:docMk/>
            <pc:sldMk cId="0" sldId="1017"/>
            <ac:spMk id="45063" creationId="{A96C8519-C0C0-42E6-965F-EAB8259F3449}"/>
          </ac:spMkLst>
        </pc:spChg>
        <pc:spChg chg="mod">
          <ac:chgData name="Lucas Ferreira Bernardino" userId="994d420d-07a6-4fa8-a80c-9d8953554780" providerId="ADAL" clId="{894996BC-85DE-4266-89E9-FFDBA66678CD}" dt="2021-08-26T16:39:56.883" v="191" actId="1076"/>
          <ac:spMkLst>
            <pc:docMk/>
            <pc:sldMk cId="0" sldId="1017"/>
            <ac:spMk id="45064" creationId="{E8F2956A-7DC5-448B-BDB6-60B3E42537AF}"/>
          </ac:spMkLst>
        </pc:spChg>
        <pc:spChg chg="mod">
          <ac:chgData name="Lucas Ferreira Bernardino" userId="994d420d-07a6-4fa8-a80c-9d8953554780" providerId="ADAL" clId="{894996BC-85DE-4266-89E9-FFDBA66678CD}" dt="2021-08-26T16:39:56.883" v="191" actId="1076"/>
          <ac:spMkLst>
            <pc:docMk/>
            <pc:sldMk cId="0" sldId="1017"/>
            <ac:spMk id="45065" creationId="{232B0D9A-6445-4FC6-A1BB-1F4FED979427}"/>
          </ac:spMkLst>
        </pc:spChg>
        <pc:spChg chg="mod">
          <ac:chgData name="Lucas Ferreira Bernardino" userId="994d420d-07a6-4fa8-a80c-9d8953554780" providerId="ADAL" clId="{894996BC-85DE-4266-89E9-FFDBA66678CD}" dt="2021-08-26T16:39:56.883" v="191" actId="1076"/>
          <ac:spMkLst>
            <pc:docMk/>
            <pc:sldMk cId="0" sldId="1017"/>
            <ac:spMk id="45066" creationId="{A05837D2-D533-4D01-98E4-EA958E8C8B2A}"/>
          </ac:spMkLst>
        </pc:spChg>
        <pc:grpChg chg="mod">
          <ac:chgData name="Lucas Ferreira Bernardino" userId="994d420d-07a6-4fa8-a80c-9d8953554780" providerId="ADAL" clId="{894996BC-85DE-4266-89E9-FFDBA66678CD}" dt="2021-08-26T16:39:56.883" v="191" actId="1076"/>
          <ac:grpSpMkLst>
            <pc:docMk/>
            <pc:sldMk cId="0" sldId="1017"/>
            <ac:grpSpMk id="45060" creationId="{62FD55DC-CC29-4A72-8775-7CD06FB8FA0D}"/>
          </ac:grpSpMkLst>
        </pc:grpChg>
        <pc:picChg chg="mod">
          <ac:chgData name="Lucas Ferreira Bernardino" userId="994d420d-07a6-4fa8-a80c-9d8953554780" providerId="ADAL" clId="{894996BC-85DE-4266-89E9-FFDBA66678CD}" dt="2021-08-26T16:39:56.883" v="191" actId="1076"/>
          <ac:picMkLst>
            <pc:docMk/>
            <pc:sldMk cId="0" sldId="1017"/>
            <ac:picMk id="45061" creationId="{02DE2962-01B6-4F1F-952F-D668883B74BB}"/>
          </ac:picMkLst>
        </pc:picChg>
        <pc:picChg chg="mod">
          <ac:chgData name="Lucas Ferreira Bernardino" userId="994d420d-07a6-4fa8-a80c-9d8953554780" providerId="ADAL" clId="{894996BC-85DE-4266-89E9-FFDBA66678CD}" dt="2021-08-26T16:39:56.883" v="191" actId="1076"/>
          <ac:picMkLst>
            <pc:docMk/>
            <pc:sldMk cId="0" sldId="1017"/>
            <ac:picMk id="45062" creationId="{CB935B5E-408F-411F-A1DD-DD7D23C1FCC8}"/>
          </ac:picMkLst>
        </pc:picChg>
      </pc:sldChg>
      <pc:sldChg chg="delSp modSp add mod">
        <pc:chgData name="Lucas Ferreira Bernardino" userId="994d420d-07a6-4fa8-a80c-9d8953554780" providerId="ADAL" clId="{894996BC-85DE-4266-89E9-FFDBA66678CD}" dt="2021-08-26T16:45:19.182" v="217" actId="478"/>
        <pc:sldMkLst>
          <pc:docMk/>
          <pc:sldMk cId="0" sldId="1019"/>
        </pc:sldMkLst>
        <pc:spChg chg="del mod">
          <ac:chgData name="Lucas Ferreira Bernardino" userId="994d420d-07a6-4fa8-a80c-9d8953554780" providerId="ADAL" clId="{894996BC-85DE-4266-89E9-FFDBA66678CD}" dt="2021-08-26T16:45:19.182" v="217" actId="478"/>
          <ac:spMkLst>
            <pc:docMk/>
            <pc:sldMk cId="0" sldId="1019"/>
            <ac:spMk id="9" creationId="{B06B8A4C-C92C-C340-A3B3-C6F2796C1F75}"/>
          </ac:spMkLst>
        </pc:spChg>
        <pc:spChg chg="del mod">
          <ac:chgData name="Lucas Ferreira Bernardino" userId="994d420d-07a6-4fa8-a80c-9d8953554780" providerId="ADAL" clId="{894996BC-85DE-4266-89E9-FFDBA66678CD}" dt="2021-08-26T16:42:44.076" v="194" actId="478"/>
          <ac:spMkLst>
            <pc:docMk/>
            <pc:sldMk cId="0" sldId="1019"/>
            <ac:spMk id="10" creationId="{7DF07DAF-AE5F-DA4E-AE06-D66E560C36F9}"/>
          </ac:spMkLst>
        </pc:spChg>
        <pc:spChg chg="mod ord">
          <ac:chgData name="Lucas Ferreira Bernardino" userId="994d420d-07a6-4fa8-a80c-9d8953554780" providerId="ADAL" clId="{894996BC-85DE-4266-89E9-FFDBA66678CD}" dt="2021-08-26T16:45:00.996" v="216" actId="14100"/>
          <ac:spMkLst>
            <pc:docMk/>
            <pc:sldMk cId="0" sldId="1019"/>
            <ac:spMk id="49155" creationId="{363214E9-E998-4D99-B833-FCC50CE15EE5}"/>
          </ac:spMkLst>
        </pc:spChg>
        <pc:spChg chg="del">
          <ac:chgData name="Lucas Ferreira Bernardino" userId="994d420d-07a6-4fa8-a80c-9d8953554780" providerId="ADAL" clId="{894996BC-85DE-4266-89E9-FFDBA66678CD}" dt="2021-08-26T16:42:41.915" v="193" actId="478"/>
          <ac:spMkLst>
            <pc:docMk/>
            <pc:sldMk cId="0" sldId="1019"/>
            <ac:spMk id="49156" creationId="{1514B480-AC48-41DA-8852-5984547519E9}"/>
          </ac:spMkLst>
        </pc:spChg>
        <pc:spChg chg="mod">
          <ac:chgData name="Lucas Ferreira Bernardino" userId="994d420d-07a6-4fa8-a80c-9d8953554780" providerId="ADAL" clId="{894996BC-85DE-4266-89E9-FFDBA66678CD}" dt="2021-08-26T16:44:20.089" v="212" actId="1076"/>
          <ac:spMkLst>
            <pc:docMk/>
            <pc:sldMk cId="0" sldId="1019"/>
            <ac:spMk id="49158" creationId="{F13BD63F-516A-4BD1-AA9F-08A850D6C49B}"/>
          </ac:spMkLst>
        </pc:spChg>
        <pc:picChg chg="mod">
          <ac:chgData name="Lucas Ferreira Bernardino" userId="994d420d-07a6-4fa8-a80c-9d8953554780" providerId="ADAL" clId="{894996BC-85DE-4266-89E9-FFDBA66678CD}" dt="2021-08-26T16:43:19.323" v="196" actId="1076"/>
          <ac:picMkLst>
            <pc:docMk/>
            <pc:sldMk cId="0" sldId="1019"/>
            <ac:picMk id="49157" creationId="{8BE5C355-591B-4F8B-89FF-10377C7FCD1D}"/>
          </ac:picMkLst>
        </pc:picChg>
      </pc:sldChg>
      <pc:sldChg chg="addSp delSp modSp add mod">
        <pc:chgData name="Lucas Ferreira Bernardino" userId="994d420d-07a6-4fa8-a80c-9d8953554780" providerId="ADAL" clId="{894996BC-85DE-4266-89E9-FFDBA66678CD}" dt="2021-08-26T16:48:22.844" v="227" actId="478"/>
        <pc:sldMkLst>
          <pc:docMk/>
          <pc:sldMk cId="0" sldId="1021"/>
        </pc:sldMkLst>
        <pc:spChg chg="add del mod">
          <ac:chgData name="Lucas Ferreira Bernardino" userId="994d420d-07a6-4fa8-a80c-9d8953554780" providerId="ADAL" clId="{894996BC-85DE-4266-89E9-FFDBA66678CD}" dt="2021-08-26T16:48:13.604" v="224"/>
          <ac:spMkLst>
            <pc:docMk/>
            <pc:sldMk cId="0" sldId="1021"/>
            <ac:spMk id="2" creationId="{DA0A6296-AF6F-4B3E-ACC1-4041CD42BE52}"/>
          </ac:spMkLst>
        </pc:spChg>
        <pc:spChg chg="del mod">
          <ac:chgData name="Lucas Ferreira Bernardino" userId="994d420d-07a6-4fa8-a80c-9d8953554780" providerId="ADAL" clId="{894996BC-85DE-4266-89E9-FFDBA66678CD}" dt="2021-08-26T16:48:22.844" v="227" actId="478"/>
          <ac:spMkLst>
            <pc:docMk/>
            <pc:sldMk cId="0" sldId="1021"/>
            <ac:spMk id="4" creationId="{6E803D9A-0B3A-2649-9215-8EB4F4202A8A}"/>
          </ac:spMkLst>
        </pc:spChg>
        <pc:spChg chg="del mod">
          <ac:chgData name="Lucas Ferreira Bernardino" userId="994d420d-07a6-4fa8-a80c-9d8953554780" providerId="ADAL" clId="{894996BC-85DE-4266-89E9-FFDBA66678CD}" dt="2021-08-26T16:48:10.332" v="223"/>
          <ac:spMkLst>
            <pc:docMk/>
            <pc:sldMk cId="0" sldId="1021"/>
            <ac:spMk id="5" creationId="{8F9BB8BD-E847-DE45-9BFF-E15356A8BFFE}"/>
          </ac:spMkLst>
        </pc:spChg>
        <pc:spChg chg="mod">
          <ac:chgData name="Lucas Ferreira Bernardino" userId="994d420d-07a6-4fa8-a80c-9d8953554780" providerId="ADAL" clId="{894996BC-85DE-4266-89E9-FFDBA66678CD}" dt="2021-08-26T16:48:10.332" v="223"/>
          <ac:spMkLst>
            <pc:docMk/>
            <pc:sldMk cId="0" sldId="1021"/>
            <ac:spMk id="54273" creationId="{DB6AF5AC-3B36-4E0A-8C20-7D3A8C755133}"/>
          </ac:spMkLst>
        </pc:spChg>
        <pc:spChg chg="del">
          <ac:chgData name="Lucas Ferreira Bernardino" userId="994d420d-07a6-4fa8-a80c-9d8953554780" providerId="ADAL" clId="{894996BC-85DE-4266-89E9-FFDBA66678CD}" dt="2021-08-26T16:48:05.774" v="221" actId="478"/>
          <ac:spMkLst>
            <pc:docMk/>
            <pc:sldMk cId="0" sldId="1021"/>
            <ac:spMk id="54274" creationId="{5B28EA8E-3A4B-45A7-A824-541C40728F59}"/>
          </ac:spMkLst>
        </pc:spChg>
        <pc:picChg chg="add mod">
          <ac:chgData name="Lucas Ferreira Bernardino" userId="994d420d-07a6-4fa8-a80c-9d8953554780" providerId="ADAL" clId="{894996BC-85DE-4266-89E9-FFDBA66678CD}" dt="2021-08-26T16:48:19.802" v="226" actId="14100"/>
          <ac:picMkLst>
            <pc:docMk/>
            <pc:sldMk cId="0" sldId="1021"/>
            <ac:picMk id="9" creationId="{7C83F12B-4DAC-4F9B-918C-C3B0BC7849BD}"/>
          </ac:picMkLst>
        </pc:picChg>
        <pc:picChg chg="del">
          <ac:chgData name="Lucas Ferreira Bernardino" userId="994d420d-07a6-4fa8-a80c-9d8953554780" providerId="ADAL" clId="{894996BC-85DE-4266-89E9-FFDBA66678CD}" dt="2021-08-26T16:48:07.665" v="222" actId="21"/>
          <ac:picMkLst>
            <pc:docMk/>
            <pc:sldMk cId="0" sldId="1021"/>
            <ac:picMk id="54277" creationId="{D7E2F1CA-4B26-40EA-AAE2-4B88C0D131CD}"/>
          </ac:picMkLst>
        </pc:picChg>
      </pc:sldChg>
      <pc:sldChg chg="addSp delSp modSp add mod delAnim">
        <pc:chgData name="Lucas Ferreira Bernardino" userId="994d420d-07a6-4fa8-a80c-9d8953554780" providerId="ADAL" clId="{894996BC-85DE-4266-89E9-FFDBA66678CD}" dt="2021-08-26T17:27:15.418" v="425" actId="6549"/>
        <pc:sldMkLst>
          <pc:docMk/>
          <pc:sldMk cId="0" sldId="1022"/>
        </pc:sldMkLst>
        <pc:spChg chg="del">
          <ac:chgData name="Lucas Ferreira Bernardino" userId="994d420d-07a6-4fa8-a80c-9d8953554780" providerId="ADAL" clId="{894996BC-85DE-4266-89E9-FFDBA66678CD}" dt="2021-08-26T16:50:08.089" v="232" actId="478"/>
          <ac:spMkLst>
            <pc:docMk/>
            <pc:sldMk cId="0" sldId="1022"/>
            <ac:spMk id="2" creationId="{2B8FAC8F-CFB8-49F3-BC46-D8C73754DB38}"/>
          </ac:spMkLst>
        </pc:spChg>
        <pc:spChg chg="add mod ord">
          <ac:chgData name="Lucas Ferreira Bernardino" userId="994d420d-07a6-4fa8-a80c-9d8953554780" providerId="ADAL" clId="{894996BC-85DE-4266-89E9-FFDBA66678CD}" dt="2021-08-26T16:51:35.833" v="285" actId="171"/>
          <ac:spMkLst>
            <pc:docMk/>
            <pc:sldMk cId="0" sldId="1022"/>
            <ac:spMk id="3" creationId="{96C2EACA-C39D-4FD3-9022-59A2EC881964}"/>
          </ac:spMkLst>
        </pc:spChg>
        <pc:spChg chg="mod">
          <ac:chgData name="Lucas Ferreira Bernardino" userId="994d420d-07a6-4fa8-a80c-9d8953554780" providerId="ADAL" clId="{894996BC-85DE-4266-89E9-FFDBA66678CD}" dt="2021-08-26T16:50:27.534" v="247" actId="1038"/>
          <ac:spMkLst>
            <pc:docMk/>
            <pc:sldMk cId="0" sldId="1022"/>
            <ac:spMk id="4" creationId="{8025261C-EE65-534B-B6D0-750D1F920E16}"/>
          </ac:spMkLst>
        </pc:spChg>
        <pc:spChg chg="del mod">
          <ac:chgData name="Lucas Ferreira Bernardino" userId="994d420d-07a6-4fa8-a80c-9d8953554780" providerId="ADAL" clId="{894996BC-85DE-4266-89E9-FFDBA66678CD}" dt="2021-08-26T16:50:41.752" v="280" actId="478"/>
          <ac:spMkLst>
            <pc:docMk/>
            <pc:sldMk cId="0" sldId="1022"/>
            <ac:spMk id="5" creationId="{43617DB7-2E32-C641-9523-359764745300}"/>
          </ac:spMkLst>
        </pc:spChg>
        <pc:spChg chg="mod">
          <ac:chgData name="Lucas Ferreira Bernardino" userId="994d420d-07a6-4fa8-a80c-9d8953554780" providerId="ADAL" clId="{894996BC-85DE-4266-89E9-FFDBA66678CD}" dt="2021-08-26T17:27:15.418" v="425" actId="6549"/>
          <ac:spMkLst>
            <pc:docMk/>
            <pc:sldMk cId="0" sldId="1022"/>
            <ac:spMk id="17" creationId="{8D451138-DA0A-4F88-99A6-3C4AF090AA06}"/>
          </ac:spMkLst>
        </pc:spChg>
        <pc:spChg chg="mod">
          <ac:chgData name="Lucas Ferreira Bernardino" userId="994d420d-07a6-4fa8-a80c-9d8953554780" providerId="ADAL" clId="{894996BC-85DE-4266-89E9-FFDBA66678CD}" dt="2021-08-26T16:50:27.534" v="247" actId="1038"/>
          <ac:spMkLst>
            <pc:docMk/>
            <pc:sldMk cId="0" sldId="1022"/>
            <ac:spMk id="55305" creationId="{D3BCDD49-76AA-4918-B9C3-1CD07B5C1158}"/>
          </ac:spMkLst>
        </pc:spChg>
        <pc:spChg chg="mod">
          <ac:chgData name="Lucas Ferreira Bernardino" userId="994d420d-07a6-4fa8-a80c-9d8953554780" providerId="ADAL" clId="{894996BC-85DE-4266-89E9-FFDBA66678CD}" dt="2021-08-26T16:50:27.534" v="247" actId="1038"/>
          <ac:spMkLst>
            <pc:docMk/>
            <pc:sldMk cId="0" sldId="1022"/>
            <ac:spMk id="55307" creationId="{C18B930E-1F9A-46AC-8769-87CC17CD4622}"/>
          </ac:spMkLst>
        </pc:spChg>
        <pc:picChg chg="mod">
          <ac:chgData name="Lucas Ferreira Bernardino" userId="994d420d-07a6-4fa8-a80c-9d8953554780" providerId="ADAL" clId="{894996BC-85DE-4266-89E9-FFDBA66678CD}" dt="2021-08-26T16:50:27.534" v="247" actId="1038"/>
          <ac:picMkLst>
            <pc:docMk/>
            <pc:sldMk cId="0" sldId="1022"/>
            <ac:picMk id="102402" creationId="{9D613A1E-6E9C-4A14-B663-180B1802706B}"/>
          </ac:picMkLst>
        </pc:picChg>
        <pc:picChg chg="mod">
          <ac:chgData name="Lucas Ferreira Bernardino" userId="994d420d-07a6-4fa8-a80c-9d8953554780" providerId="ADAL" clId="{894996BC-85DE-4266-89E9-FFDBA66678CD}" dt="2021-08-26T16:50:27.534" v="247" actId="1038"/>
          <ac:picMkLst>
            <pc:docMk/>
            <pc:sldMk cId="0" sldId="1022"/>
            <ac:picMk id="102404" creationId="{2142FFC4-2376-4B38-B3E3-4655CD37AB63}"/>
          </ac:picMkLst>
        </pc:picChg>
      </pc:sldChg>
      <pc:sldChg chg="addSp delSp modSp add mod">
        <pc:chgData name="Lucas Ferreira Bernardino" userId="994d420d-07a6-4fa8-a80c-9d8953554780" providerId="ADAL" clId="{894996BC-85DE-4266-89E9-FFDBA66678CD}" dt="2021-08-27T09:14:39.977" v="521" actId="20577"/>
        <pc:sldMkLst>
          <pc:docMk/>
          <pc:sldMk cId="0" sldId="1026"/>
        </pc:sldMkLst>
        <pc:spChg chg="mod">
          <ac:chgData name="Lucas Ferreira Bernardino" userId="994d420d-07a6-4fa8-a80c-9d8953554780" providerId="ADAL" clId="{894996BC-85DE-4266-89E9-FFDBA66678CD}" dt="2021-08-26T17:36:11.826" v="463"/>
          <ac:spMkLst>
            <pc:docMk/>
            <pc:sldMk cId="0" sldId="1026"/>
            <ac:spMk id="4" creationId="{4BEC3648-7962-6946-9559-86745255D006}"/>
          </ac:spMkLst>
        </pc:spChg>
        <pc:spChg chg="del mod">
          <ac:chgData name="Lucas Ferreira Bernardino" userId="994d420d-07a6-4fa8-a80c-9d8953554780" providerId="ADAL" clId="{894996BC-85DE-4266-89E9-FFDBA66678CD}" dt="2021-08-26T17:35:49.034" v="456" actId="478"/>
          <ac:spMkLst>
            <pc:docMk/>
            <pc:sldMk cId="0" sldId="1026"/>
            <ac:spMk id="5" creationId="{AC0A90AF-858F-254B-8681-C8FCC00AE8AC}"/>
          </ac:spMkLst>
        </pc:spChg>
        <pc:spChg chg="add del mod">
          <ac:chgData name="Lucas Ferreira Bernardino" userId="994d420d-07a6-4fa8-a80c-9d8953554780" providerId="ADAL" clId="{894996BC-85DE-4266-89E9-FFDBA66678CD}" dt="2021-08-26T17:36:22.590" v="466" actId="478"/>
          <ac:spMkLst>
            <pc:docMk/>
            <pc:sldMk cId="0" sldId="1026"/>
            <ac:spMk id="7" creationId="{52F96E67-3D38-476F-B9AE-FFDACFA90FB3}"/>
          </ac:spMkLst>
        </pc:spChg>
        <pc:spChg chg="mod">
          <ac:chgData name="Lucas Ferreira Bernardino" userId="994d420d-07a6-4fa8-a80c-9d8953554780" providerId="ADAL" clId="{894996BC-85DE-4266-89E9-FFDBA66678CD}" dt="2021-08-27T09:14:39.977" v="521" actId="20577"/>
          <ac:spMkLst>
            <pc:docMk/>
            <pc:sldMk cId="0" sldId="1026"/>
            <ac:spMk id="10243" creationId="{9AE6DA3F-EDD0-E343-9BFE-55631CD57674}"/>
          </ac:spMkLst>
        </pc:spChg>
        <pc:spChg chg="mod">
          <ac:chgData name="Lucas Ferreira Bernardino" userId="994d420d-07a6-4fa8-a80c-9d8953554780" providerId="ADAL" clId="{894996BC-85DE-4266-89E9-FFDBA66678CD}" dt="2021-08-26T17:36:11.826" v="463"/>
          <ac:spMkLst>
            <pc:docMk/>
            <pc:sldMk cId="0" sldId="1026"/>
            <ac:spMk id="62465" creationId="{79B76701-4E94-47DD-9342-187AF2522D17}"/>
          </ac:spMkLst>
        </pc:spChg>
        <pc:spChg chg="mod">
          <ac:chgData name="Lucas Ferreira Bernardino" userId="994d420d-07a6-4fa8-a80c-9d8953554780" providerId="ADAL" clId="{894996BC-85DE-4266-89E9-FFDBA66678CD}" dt="2021-08-26T17:36:55.540" v="475" actId="1076"/>
          <ac:spMkLst>
            <pc:docMk/>
            <pc:sldMk cId="0" sldId="1026"/>
            <ac:spMk id="62469" creationId="{2D6B68B3-F980-449D-8440-F7B1D470D37B}"/>
          </ac:spMkLst>
        </pc:spChg>
      </pc:sldChg>
      <pc:sldChg chg="delSp modSp add mod">
        <pc:chgData name="Lucas Ferreira Bernardino" userId="994d420d-07a6-4fa8-a80c-9d8953554780" providerId="ADAL" clId="{894996BC-85DE-4266-89E9-FFDBA66678CD}" dt="2021-08-27T09:26:46.250" v="555" actId="478"/>
        <pc:sldMkLst>
          <pc:docMk/>
          <pc:sldMk cId="0" sldId="1035"/>
        </pc:sldMkLst>
        <pc:spChg chg="del mod">
          <ac:chgData name="Lucas Ferreira Bernardino" userId="994d420d-07a6-4fa8-a80c-9d8953554780" providerId="ADAL" clId="{894996BC-85DE-4266-89E9-FFDBA66678CD}" dt="2021-08-27T09:26:46.250" v="555" actId="478"/>
          <ac:spMkLst>
            <pc:docMk/>
            <pc:sldMk cId="0" sldId="1035"/>
            <ac:spMk id="17" creationId="{64DDF959-3206-5B4D-A68A-6C325C3CA314}"/>
          </ac:spMkLst>
        </pc:spChg>
        <pc:spChg chg="del mod">
          <ac:chgData name="Lucas Ferreira Bernardino" userId="994d420d-07a6-4fa8-a80c-9d8953554780" providerId="ADAL" clId="{894996BC-85DE-4266-89E9-FFDBA66678CD}" dt="2021-08-27T09:20:33.639" v="532" actId="478"/>
          <ac:spMkLst>
            <pc:docMk/>
            <pc:sldMk cId="0" sldId="1035"/>
            <ac:spMk id="18" creationId="{9A9A0032-1717-6344-9803-7B9367A6A091}"/>
          </ac:spMkLst>
        </pc:spChg>
        <pc:spChg chg="mod">
          <ac:chgData name="Lucas Ferreira Bernardino" userId="994d420d-07a6-4fa8-a80c-9d8953554780" providerId="ADAL" clId="{894996BC-85DE-4266-89E9-FFDBA66678CD}" dt="2021-08-27T09:20:09.926" v="530" actId="14100"/>
          <ac:spMkLst>
            <pc:docMk/>
            <pc:sldMk cId="0" sldId="1035"/>
            <ac:spMk id="71683" creationId="{B8D5D4A5-3ECF-4606-80D1-670712EC4A1F}"/>
          </ac:spMkLst>
        </pc:spChg>
        <pc:spChg chg="mod">
          <ac:chgData name="Lucas Ferreira Bernardino" userId="994d420d-07a6-4fa8-a80c-9d8953554780" providerId="ADAL" clId="{894996BC-85DE-4266-89E9-FFDBA66678CD}" dt="2021-08-27T09:25:25.387" v="549" actId="403"/>
          <ac:spMkLst>
            <pc:docMk/>
            <pc:sldMk cId="0" sldId="1035"/>
            <ac:spMk id="71684" creationId="{BF451EA0-A674-4C24-86E8-1B0762656ACB}"/>
          </ac:spMkLst>
        </pc:spChg>
        <pc:spChg chg="mod">
          <ac:chgData name="Lucas Ferreira Bernardino" userId="994d420d-07a6-4fa8-a80c-9d8953554780" providerId="ADAL" clId="{894996BC-85DE-4266-89E9-FFDBA66678CD}" dt="2021-08-27T09:20:23.011" v="531" actId="1076"/>
          <ac:spMkLst>
            <pc:docMk/>
            <pc:sldMk cId="0" sldId="1035"/>
            <ac:spMk id="71688" creationId="{44E01666-622A-49F4-A126-F208358CDFE3}"/>
          </ac:spMkLst>
        </pc:spChg>
        <pc:spChg chg="mod">
          <ac:chgData name="Lucas Ferreira Bernardino" userId="994d420d-07a6-4fa8-a80c-9d8953554780" providerId="ADAL" clId="{894996BC-85DE-4266-89E9-FFDBA66678CD}" dt="2021-08-27T09:20:23.011" v="531" actId="1076"/>
          <ac:spMkLst>
            <pc:docMk/>
            <pc:sldMk cId="0" sldId="1035"/>
            <ac:spMk id="71689" creationId="{7CCD3CEB-B167-4F4E-9998-A0E84D36E862}"/>
          </ac:spMkLst>
        </pc:spChg>
        <pc:spChg chg="mod">
          <ac:chgData name="Lucas Ferreira Bernardino" userId="994d420d-07a6-4fa8-a80c-9d8953554780" providerId="ADAL" clId="{894996BC-85DE-4266-89E9-FFDBA66678CD}" dt="2021-08-27T09:20:23.011" v="531" actId="1076"/>
          <ac:spMkLst>
            <pc:docMk/>
            <pc:sldMk cId="0" sldId="1035"/>
            <ac:spMk id="71690" creationId="{9D34741D-5885-4043-A61E-8868A5E75F41}"/>
          </ac:spMkLst>
        </pc:spChg>
        <pc:spChg chg="mod">
          <ac:chgData name="Lucas Ferreira Bernardino" userId="994d420d-07a6-4fa8-a80c-9d8953554780" providerId="ADAL" clId="{894996BC-85DE-4266-89E9-FFDBA66678CD}" dt="2021-08-27T09:20:23.011" v="531" actId="1076"/>
          <ac:spMkLst>
            <pc:docMk/>
            <pc:sldMk cId="0" sldId="1035"/>
            <ac:spMk id="71691" creationId="{443695D9-705D-4561-A001-1B96CEC5809F}"/>
          </ac:spMkLst>
        </pc:spChg>
        <pc:spChg chg="mod">
          <ac:chgData name="Lucas Ferreira Bernardino" userId="994d420d-07a6-4fa8-a80c-9d8953554780" providerId="ADAL" clId="{894996BC-85DE-4266-89E9-FFDBA66678CD}" dt="2021-08-27T09:20:23.011" v="531" actId="1076"/>
          <ac:spMkLst>
            <pc:docMk/>
            <pc:sldMk cId="0" sldId="1035"/>
            <ac:spMk id="71692" creationId="{183DC841-1D1E-43A7-880A-7001E475C5B4}"/>
          </ac:spMkLst>
        </pc:spChg>
        <pc:spChg chg="mod">
          <ac:chgData name="Lucas Ferreira Bernardino" userId="994d420d-07a6-4fa8-a80c-9d8953554780" providerId="ADAL" clId="{894996BC-85DE-4266-89E9-FFDBA66678CD}" dt="2021-08-27T09:20:23.011" v="531" actId="1076"/>
          <ac:spMkLst>
            <pc:docMk/>
            <pc:sldMk cId="0" sldId="1035"/>
            <ac:spMk id="71693" creationId="{8D7A69CB-F1BB-4382-9A2E-C4FDD84A8845}"/>
          </ac:spMkLst>
        </pc:spChg>
        <pc:spChg chg="mod">
          <ac:chgData name="Lucas Ferreira Bernardino" userId="994d420d-07a6-4fa8-a80c-9d8953554780" providerId="ADAL" clId="{894996BC-85DE-4266-89E9-FFDBA66678CD}" dt="2021-08-27T09:20:23.011" v="531" actId="1076"/>
          <ac:spMkLst>
            <pc:docMk/>
            <pc:sldMk cId="0" sldId="1035"/>
            <ac:spMk id="71694" creationId="{7869060C-1AEB-4BD0-ABC8-BBB48AD6E371}"/>
          </ac:spMkLst>
        </pc:spChg>
        <pc:spChg chg="mod">
          <ac:chgData name="Lucas Ferreira Bernardino" userId="994d420d-07a6-4fa8-a80c-9d8953554780" providerId="ADAL" clId="{894996BC-85DE-4266-89E9-FFDBA66678CD}" dt="2021-08-27T09:20:23.011" v="531" actId="1076"/>
          <ac:spMkLst>
            <pc:docMk/>
            <pc:sldMk cId="0" sldId="1035"/>
            <ac:spMk id="71695" creationId="{D5D9E629-66C4-4393-BE64-8CB74BDF3CEB}"/>
          </ac:spMkLst>
        </pc:spChg>
        <pc:spChg chg="mod">
          <ac:chgData name="Lucas Ferreira Bernardino" userId="994d420d-07a6-4fa8-a80c-9d8953554780" providerId="ADAL" clId="{894996BC-85DE-4266-89E9-FFDBA66678CD}" dt="2021-08-27T09:20:23.011" v="531" actId="1076"/>
          <ac:spMkLst>
            <pc:docMk/>
            <pc:sldMk cId="0" sldId="1035"/>
            <ac:spMk id="71696" creationId="{62769D37-01B4-41B2-834F-C8B66AD922A8}"/>
          </ac:spMkLst>
        </pc:spChg>
        <pc:spChg chg="mod">
          <ac:chgData name="Lucas Ferreira Bernardino" userId="994d420d-07a6-4fa8-a80c-9d8953554780" providerId="ADAL" clId="{894996BC-85DE-4266-89E9-FFDBA66678CD}" dt="2021-08-27T09:20:23.011" v="531" actId="1076"/>
          <ac:spMkLst>
            <pc:docMk/>
            <pc:sldMk cId="0" sldId="1035"/>
            <ac:spMk id="71697" creationId="{CD3F8CC1-7A9D-44C4-BC1C-EB09AD25116E}"/>
          </ac:spMkLst>
        </pc:spChg>
        <pc:grpChg chg="mod">
          <ac:chgData name="Lucas Ferreira Bernardino" userId="994d420d-07a6-4fa8-a80c-9d8953554780" providerId="ADAL" clId="{894996BC-85DE-4266-89E9-FFDBA66678CD}" dt="2021-08-27T09:20:23.011" v="531" actId="1076"/>
          <ac:grpSpMkLst>
            <pc:docMk/>
            <pc:sldMk cId="0" sldId="1035"/>
            <ac:grpSpMk id="71685" creationId="{458AE7FA-9249-4D50-A8A7-2AFAE1000403}"/>
          </ac:grpSpMkLst>
        </pc:grpChg>
        <pc:grpChg chg="mod">
          <ac:chgData name="Lucas Ferreira Bernardino" userId="994d420d-07a6-4fa8-a80c-9d8953554780" providerId="ADAL" clId="{894996BC-85DE-4266-89E9-FFDBA66678CD}" dt="2021-08-27T09:20:23.011" v="531" actId="1076"/>
          <ac:grpSpMkLst>
            <pc:docMk/>
            <pc:sldMk cId="0" sldId="1035"/>
            <ac:grpSpMk id="71686" creationId="{55D3AF6F-1C58-4664-9F25-46D4B178838E}"/>
          </ac:grpSpMkLst>
        </pc:grpChg>
        <pc:grpChg chg="mod">
          <ac:chgData name="Lucas Ferreira Bernardino" userId="994d420d-07a6-4fa8-a80c-9d8953554780" providerId="ADAL" clId="{894996BC-85DE-4266-89E9-FFDBA66678CD}" dt="2021-08-27T09:20:23.011" v="531" actId="1076"/>
          <ac:grpSpMkLst>
            <pc:docMk/>
            <pc:sldMk cId="0" sldId="1035"/>
            <ac:grpSpMk id="71687" creationId="{C61B9042-A0D1-4CAF-8489-BC04B5A8F650}"/>
          </ac:grpSpMkLst>
        </pc:grpChg>
      </pc:sldChg>
      <pc:sldChg chg="delSp modSp add mod modAnim modNotesTx">
        <pc:chgData name="Lucas Ferreira Bernardino" userId="994d420d-07a6-4fa8-a80c-9d8953554780" providerId="ADAL" clId="{894996BC-85DE-4266-89E9-FFDBA66678CD}" dt="2021-09-28T09:14:27.597" v="2279" actId="20577"/>
        <pc:sldMkLst>
          <pc:docMk/>
          <pc:sldMk cId="0" sldId="1036"/>
        </pc:sldMkLst>
        <pc:spChg chg="mod">
          <ac:chgData name="Lucas Ferreira Bernardino" userId="994d420d-07a6-4fa8-a80c-9d8953554780" providerId="ADAL" clId="{894996BC-85DE-4266-89E9-FFDBA66678CD}" dt="2021-08-27T10:27:55.655" v="1021"/>
          <ac:spMkLst>
            <pc:docMk/>
            <pc:sldMk cId="0" sldId="1036"/>
            <ac:spMk id="609" creationId="{0556DACF-55CE-FB45-9C72-269F83E96968}"/>
          </ac:spMkLst>
        </pc:spChg>
        <pc:spChg chg="del mod">
          <ac:chgData name="Lucas Ferreira Bernardino" userId="994d420d-07a6-4fa8-a80c-9d8953554780" providerId="ADAL" clId="{894996BC-85DE-4266-89E9-FFDBA66678CD}" dt="2021-08-27T10:27:55.655" v="1021"/>
          <ac:spMkLst>
            <pc:docMk/>
            <pc:sldMk cId="0" sldId="1036"/>
            <ac:spMk id="610" creationId="{6D812FD8-1952-AB4D-9EAD-A140F73F9CB8}"/>
          </ac:spMkLst>
        </pc:spChg>
        <pc:spChg chg="mod">
          <ac:chgData name="Lucas Ferreira Bernardino" userId="994d420d-07a6-4fa8-a80c-9d8953554780" providerId="ADAL" clId="{894996BC-85DE-4266-89E9-FFDBA66678CD}" dt="2021-08-27T10:28:22.412" v="1025" actId="14100"/>
          <ac:spMkLst>
            <pc:docMk/>
            <pc:sldMk cId="0" sldId="1036"/>
            <ac:spMk id="73732" creationId="{FB39990F-9D27-4E70-B14E-524DD2B6FB02}"/>
          </ac:spMkLst>
        </pc:spChg>
        <pc:spChg chg="mod">
          <ac:chgData name="Lucas Ferreira Bernardino" userId="994d420d-07a6-4fa8-a80c-9d8953554780" providerId="ADAL" clId="{894996BC-85DE-4266-89E9-FFDBA66678CD}" dt="2021-08-27T10:29:40.905" v="1058" actId="1036"/>
          <ac:spMkLst>
            <pc:docMk/>
            <pc:sldMk cId="0" sldId="1036"/>
            <ac:spMk id="73733" creationId="{5D944DEA-DAC8-40BE-BBC3-9D3039F7EFCD}"/>
          </ac:spMkLst>
        </pc:spChg>
        <pc:spChg chg="mod">
          <ac:chgData name="Lucas Ferreira Bernardino" userId="994d420d-07a6-4fa8-a80c-9d8953554780" providerId="ADAL" clId="{894996BC-85DE-4266-89E9-FFDBA66678CD}" dt="2021-08-27T10:29:40.905" v="1058" actId="1036"/>
          <ac:spMkLst>
            <pc:docMk/>
            <pc:sldMk cId="0" sldId="1036"/>
            <ac:spMk id="73734" creationId="{B1B9DD36-4F23-49F6-8885-740DB4E74C94}"/>
          </ac:spMkLst>
        </pc:spChg>
        <pc:spChg chg="mod">
          <ac:chgData name="Lucas Ferreira Bernardino" userId="994d420d-07a6-4fa8-a80c-9d8953554780" providerId="ADAL" clId="{894996BC-85DE-4266-89E9-FFDBA66678CD}" dt="2021-08-27T10:29:40.905" v="1058" actId="1036"/>
          <ac:spMkLst>
            <pc:docMk/>
            <pc:sldMk cId="0" sldId="1036"/>
            <ac:spMk id="73741" creationId="{806B1463-F9EB-4695-87B0-008BBC2F40DE}"/>
          </ac:spMkLst>
        </pc:spChg>
        <pc:spChg chg="mod">
          <ac:chgData name="Lucas Ferreira Bernardino" userId="994d420d-07a6-4fa8-a80c-9d8953554780" providerId="ADAL" clId="{894996BC-85DE-4266-89E9-FFDBA66678CD}" dt="2021-08-27T10:29:40.905" v="1058" actId="1036"/>
          <ac:spMkLst>
            <pc:docMk/>
            <pc:sldMk cId="0" sldId="1036"/>
            <ac:spMk id="74194" creationId="{53F5C61F-1C7B-4463-979F-DB857215E56B}"/>
          </ac:spMkLst>
        </pc:spChg>
        <pc:spChg chg="mod">
          <ac:chgData name="Lucas Ferreira Bernardino" userId="994d420d-07a6-4fa8-a80c-9d8953554780" providerId="ADAL" clId="{894996BC-85DE-4266-89E9-FFDBA66678CD}" dt="2021-08-27T10:29:40.905" v="1058" actId="1036"/>
          <ac:spMkLst>
            <pc:docMk/>
            <pc:sldMk cId="0" sldId="1036"/>
            <ac:spMk id="74221" creationId="{F2852988-CD61-48E6-9905-B5B40EFEB631}"/>
          </ac:spMkLst>
        </pc:spChg>
        <pc:spChg chg="mod">
          <ac:chgData name="Lucas Ferreira Bernardino" userId="994d420d-07a6-4fa8-a80c-9d8953554780" providerId="ADAL" clId="{894996BC-85DE-4266-89E9-FFDBA66678CD}" dt="2021-08-27T10:29:40.905" v="1058" actId="1036"/>
          <ac:spMkLst>
            <pc:docMk/>
            <pc:sldMk cId="0" sldId="1036"/>
            <ac:spMk id="74222" creationId="{8C35C540-5A07-4806-9F16-327A50D4744E}"/>
          </ac:spMkLst>
        </pc:spChg>
        <pc:spChg chg="mod">
          <ac:chgData name="Lucas Ferreira Bernardino" userId="994d420d-07a6-4fa8-a80c-9d8953554780" providerId="ADAL" clId="{894996BC-85DE-4266-89E9-FFDBA66678CD}" dt="2021-08-27T10:29:40.905" v="1058" actId="1036"/>
          <ac:spMkLst>
            <pc:docMk/>
            <pc:sldMk cId="0" sldId="1036"/>
            <ac:spMk id="74223" creationId="{0FD8F8AC-CADF-4C3D-A4EC-28183C6C0955}"/>
          </ac:spMkLst>
        </pc:spChg>
        <pc:spChg chg="mod">
          <ac:chgData name="Lucas Ferreira Bernardino" userId="994d420d-07a6-4fa8-a80c-9d8953554780" providerId="ADAL" clId="{894996BC-85DE-4266-89E9-FFDBA66678CD}" dt="2021-08-27T10:29:40.905" v="1058" actId="1036"/>
          <ac:spMkLst>
            <pc:docMk/>
            <pc:sldMk cId="0" sldId="1036"/>
            <ac:spMk id="74224" creationId="{991DC83A-AA6B-455D-9B12-D99451BCDE6A}"/>
          </ac:spMkLst>
        </pc:spChg>
        <pc:spChg chg="mod">
          <ac:chgData name="Lucas Ferreira Bernardino" userId="994d420d-07a6-4fa8-a80c-9d8953554780" providerId="ADAL" clId="{894996BC-85DE-4266-89E9-FFDBA66678CD}" dt="2021-08-27T10:29:40.905" v="1058" actId="1036"/>
          <ac:spMkLst>
            <pc:docMk/>
            <pc:sldMk cId="0" sldId="1036"/>
            <ac:spMk id="74225" creationId="{7C172614-F3CC-4205-BAC8-192C7879C137}"/>
          </ac:spMkLst>
        </pc:spChg>
        <pc:spChg chg="mod">
          <ac:chgData name="Lucas Ferreira Bernardino" userId="994d420d-07a6-4fa8-a80c-9d8953554780" providerId="ADAL" clId="{894996BC-85DE-4266-89E9-FFDBA66678CD}" dt="2021-08-27T10:29:40.905" v="1058" actId="1036"/>
          <ac:spMkLst>
            <pc:docMk/>
            <pc:sldMk cId="0" sldId="1036"/>
            <ac:spMk id="74226" creationId="{8B090157-D103-46DA-AC7D-E129F81BBE1F}"/>
          </ac:spMkLst>
        </pc:spChg>
        <pc:spChg chg="mod">
          <ac:chgData name="Lucas Ferreira Bernardino" userId="994d420d-07a6-4fa8-a80c-9d8953554780" providerId="ADAL" clId="{894996BC-85DE-4266-89E9-FFDBA66678CD}" dt="2021-08-27T10:29:40.905" v="1058" actId="1036"/>
          <ac:spMkLst>
            <pc:docMk/>
            <pc:sldMk cId="0" sldId="1036"/>
            <ac:spMk id="74227" creationId="{AFE64401-2FD8-41DE-8A8B-937EAA7BF1F0}"/>
          </ac:spMkLst>
        </pc:spChg>
        <pc:spChg chg="mod">
          <ac:chgData name="Lucas Ferreira Bernardino" userId="994d420d-07a6-4fa8-a80c-9d8953554780" providerId="ADAL" clId="{894996BC-85DE-4266-89E9-FFDBA66678CD}" dt="2021-08-27T10:29:40.905" v="1058" actId="1036"/>
          <ac:spMkLst>
            <pc:docMk/>
            <pc:sldMk cId="0" sldId="1036"/>
            <ac:spMk id="74228" creationId="{31F3494A-6E96-40DB-A0DD-F619FB4DDEB0}"/>
          </ac:spMkLst>
        </pc:spChg>
        <pc:spChg chg="mod">
          <ac:chgData name="Lucas Ferreira Bernardino" userId="994d420d-07a6-4fa8-a80c-9d8953554780" providerId="ADAL" clId="{894996BC-85DE-4266-89E9-FFDBA66678CD}" dt="2021-08-27T10:29:40.905" v="1058" actId="1036"/>
          <ac:spMkLst>
            <pc:docMk/>
            <pc:sldMk cId="0" sldId="1036"/>
            <ac:spMk id="74229" creationId="{26F2B291-72EA-4A97-9A6F-379808F09077}"/>
          </ac:spMkLst>
        </pc:spChg>
        <pc:spChg chg="mod">
          <ac:chgData name="Lucas Ferreira Bernardino" userId="994d420d-07a6-4fa8-a80c-9d8953554780" providerId="ADAL" clId="{894996BC-85DE-4266-89E9-FFDBA66678CD}" dt="2021-08-27T10:29:40.905" v="1058" actId="1036"/>
          <ac:spMkLst>
            <pc:docMk/>
            <pc:sldMk cId="0" sldId="1036"/>
            <ac:spMk id="74230" creationId="{2244B719-AFF4-4E7B-A7FD-460B6F39D159}"/>
          </ac:spMkLst>
        </pc:spChg>
        <pc:spChg chg="mod">
          <ac:chgData name="Lucas Ferreira Bernardino" userId="994d420d-07a6-4fa8-a80c-9d8953554780" providerId="ADAL" clId="{894996BC-85DE-4266-89E9-FFDBA66678CD}" dt="2021-08-27T10:29:40.905" v="1058" actId="1036"/>
          <ac:spMkLst>
            <pc:docMk/>
            <pc:sldMk cId="0" sldId="1036"/>
            <ac:spMk id="74231" creationId="{923490A4-672D-4AE2-B4AE-1ABC6E01D4EA}"/>
          </ac:spMkLst>
        </pc:spChg>
        <pc:spChg chg="mod">
          <ac:chgData name="Lucas Ferreira Bernardino" userId="994d420d-07a6-4fa8-a80c-9d8953554780" providerId="ADAL" clId="{894996BC-85DE-4266-89E9-FFDBA66678CD}" dt="2021-08-27T10:29:40.905" v="1058" actId="1036"/>
          <ac:spMkLst>
            <pc:docMk/>
            <pc:sldMk cId="0" sldId="1036"/>
            <ac:spMk id="74232" creationId="{C7042393-AAF5-492A-8ED8-872FB06CD583}"/>
          </ac:spMkLst>
        </pc:spChg>
        <pc:spChg chg="mod">
          <ac:chgData name="Lucas Ferreira Bernardino" userId="994d420d-07a6-4fa8-a80c-9d8953554780" providerId="ADAL" clId="{894996BC-85DE-4266-89E9-FFDBA66678CD}" dt="2021-08-27T10:29:40.905" v="1058" actId="1036"/>
          <ac:spMkLst>
            <pc:docMk/>
            <pc:sldMk cId="0" sldId="1036"/>
            <ac:spMk id="74233" creationId="{B50FFA34-DE31-4622-8EE3-43587431E185}"/>
          </ac:spMkLst>
        </pc:spChg>
        <pc:spChg chg="mod">
          <ac:chgData name="Lucas Ferreira Bernardino" userId="994d420d-07a6-4fa8-a80c-9d8953554780" providerId="ADAL" clId="{894996BC-85DE-4266-89E9-FFDBA66678CD}" dt="2021-08-27T10:29:40.905" v="1058" actId="1036"/>
          <ac:spMkLst>
            <pc:docMk/>
            <pc:sldMk cId="0" sldId="1036"/>
            <ac:spMk id="74234" creationId="{9A309EB7-9473-4079-9DB7-B2B5EE3FF1F8}"/>
          </ac:spMkLst>
        </pc:spChg>
        <pc:spChg chg="mod">
          <ac:chgData name="Lucas Ferreira Bernardino" userId="994d420d-07a6-4fa8-a80c-9d8953554780" providerId="ADAL" clId="{894996BC-85DE-4266-89E9-FFDBA66678CD}" dt="2021-08-27T10:29:40.905" v="1058" actId="1036"/>
          <ac:spMkLst>
            <pc:docMk/>
            <pc:sldMk cId="0" sldId="1036"/>
            <ac:spMk id="74235" creationId="{FB59B276-7505-43EF-8A8E-592309E3A34C}"/>
          </ac:spMkLst>
        </pc:spChg>
        <pc:spChg chg="mod">
          <ac:chgData name="Lucas Ferreira Bernardino" userId="994d420d-07a6-4fa8-a80c-9d8953554780" providerId="ADAL" clId="{894996BC-85DE-4266-89E9-FFDBA66678CD}" dt="2021-08-27T10:29:40.905" v="1058" actId="1036"/>
          <ac:spMkLst>
            <pc:docMk/>
            <pc:sldMk cId="0" sldId="1036"/>
            <ac:spMk id="74236" creationId="{175697F1-0187-49CF-A492-C918D7346EC3}"/>
          </ac:spMkLst>
        </pc:spChg>
        <pc:spChg chg="mod">
          <ac:chgData name="Lucas Ferreira Bernardino" userId="994d420d-07a6-4fa8-a80c-9d8953554780" providerId="ADAL" clId="{894996BC-85DE-4266-89E9-FFDBA66678CD}" dt="2021-08-27T10:29:40.905" v="1058" actId="1036"/>
          <ac:spMkLst>
            <pc:docMk/>
            <pc:sldMk cId="0" sldId="1036"/>
            <ac:spMk id="74237" creationId="{0FB7CF4B-CDA5-48A3-B31B-E68E9E30F2B9}"/>
          </ac:spMkLst>
        </pc:spChg>
        <pc:spChg chg="mod">
          <ac:chgData name="Lucas Ferreira Bernardino" userId="994d420d-07a6-4fa8-a80c-9d8953554780" providerId="ADAL" clId="{894996BC-85DE-4266-89E9-FFDBA66678CD}" dt="2021-08-27T10:29:40.905" v="1058" actId="1036"/>
          <ac:spMkLst>
            <pc:docMk/>
            <pc:sldMk cId="0" sldId="1036"/>
            <ac:spMk id="74238" creationId="{3D31CA2B-5FCF-461B-9C1F-2D44F54C82D0}"/>
          </ac:spMkLst>
        </pc:spChg>
        <pc:spChg chg="mod">
          <ac:chgData name="Lucas Ferreira Bernardino" userId="994d420d-07a6-4fa8-a80c-9d8953554780" providerId="ADAL" clId="{894996BC-85DE-4266-89E9-FFDBA66678CD}" dt="2021-08-27T10:29:40.905" v="1058" actId="1036"/>
          <ac:spMkLst>
            <pc:docMk/>
            <pc:sldMk cId="0" sldId="1036"/>
            <ac:spMk id="74239" creationId="{0A309094-8A2D-4FC5-803E-CBC656DA91B4}"/>
          </ac:spMkLst>
        </pc:spChg>
        <pc:spChg chg="mod">
          <ac:chgData name="Lucas Ferreira Bernardino" userId="994d420d-07a6-4fa8-a80c-9d8953554780" providerId="ADAL" clId="{894996BC-85DE-4266-89E9-FFDBA66678CD}" dt="2021-08-27T10:29:40.905" v="1058" actId="1036"/>
          <ac:spMkLst>
            <pc:docMk/>
            <pc:sldMk cId="0" sldId="1036"/>
            <ac:spMk id="74240" creationId="{3128E4B2-091C-4BE2-A959-9A12378EF5F9}"/>
          </ac:spMkLst>
        </pc:spChg>
        <pc:spChg chg="mod">
          <ac:chgData name="Lucas Ferreira Bernardino" userId="994d420d-07a6-4fa8-a80c-9d8953554780" providerId="ADAL" clId="{894996BC-85DE-4266-89E9-FFDBA66678CD}" dt="2021-08-27T10:29:40.905" v="1058" actId="1036"/>
          <ac:spMkLst>
            <pc:docMk/>
            <pc:sldMk cId="0" sldId="1036"/>
            <ac:spMk id="74241" creationId="{BACFA7A6-BEFD-4BA4-9DDB-89474F68F9E4}"/>
          </ac:spMkLst>
        </pc:spChg>
        <pc:spChg chg="mod">
          <ac:chgData name="Lucas Ferreira Bernardino" userId="994d420d-07a6-4fa8-a80c-9d8953554780" providerId="ADAL" clId="{894996BC-85DE-4266-89E9-FFDBA66678CD}" dt="2021-08-27T10:29:40.905" v="1058" actId="1036"/>
          <ac:spMkLst>
            <pc:docMk/>
            <pc:sldMk cId="0" sldId="1036"/>
            <ac:spMk id="74242" creationId="{8F1D69DD-5E1A-4DAA-8A59-BA1F7316F842}"/>
          </ac:spMkLst>
        </pc:spChg>
        <pc:spChg chg="mod">
          <ac:chgData name="Lucas Ferreira Bernardino" userId="994d420d-07a6-4fa8-a80c-9d8953554780" providerId="ADAL" clId="{894996BC-85DE-4266-89E9-FFDBA66678CD}" dt="2021-08-27T10:29:40.905" v="1058" actId="1036"/>
          <ac:spMkLst>
            <pc:docMk/>
            <pc:sldMk cId="0" sldId="1036"/>
            <ac:spMk id="74243" creationId="{A171BA6B-2346-41AC-8060-8D28580D36DB}"/>
          </ac:spMkLst>
        </pc:spChg>
        <pc:spChg chg="mod">
          <ac:chgData name="Lucas Ferreira Bernardino" userId="994d420d-07a6-4fa8-a80c-9d8953554780" providerId="ADAL" clId="{894996BC-85DE-4266-89E9-FFDBA66678CD}" dt="2021-08-27T10:29:40.905" v="1058" actId="1036"/>
          <ac:spMkLst>
            <pc:docMk/>
            <pc:sldMk cId="0" sldId="1036"/>
            <ac:spMk id="74244" creationId="{E54DFCE4-8407-445D-BF5E-09DA541215B3}"/>
          </ac:spMkLst>
        </pc:spChg>
        <pc:spChg chg="mod">
          <ac:chgData name="Lucas Ferreira Bernardino" userId="994d420d-07a6-4fa8-a80c-9d8953554780" providerId="ADAL" clId="{894996BC-85DE-4266-89E9-FFDBA66678CD}" dt="2021-08-27T10:29:40.905" v="1058" actId="1036"/>
          <ac:spMkLst>
            <pc:docMk/>
            <pc:sldMk cId="0" sldId="1036"/>
            <ac:spMk id="74245" creationId="{0F9B6128-E172-4AE1-BD25-567A7B45512A}"/>
          </ac:spMkLst>
        </pc:spChg>
        <pc:spChg chg="mod">
          <ac:chgData name="Lucas Ferreira Bernardino" userId="994d420d-07a6-4fa8-a80c-9d8953554780" providerId="ADAL" clId="{894996BC-85DE-4266-89E9-FFDBA66678CD}" dt="2021-08-27T10:29:40.905" v="1058" actId="1036"/>
          <ac:spMkLst>
            <pc:docMk/>
            <pc:sldMk cId="0" sldId="1036"/>
            <ac:spMk id="74246" creationId="{334E4316-8F56-4D0A-9771-EF4EA0E5FE43}"/>
          </ac:spMkLst>
        </pc:spChg>
        <pc:spChg chg="mod">
          <ac:chgData name="Lucas Ferreira Bernardino" userId="994d420d-07a6-4fa8-a80c-9d8953554780" providerId="ADAL" clId="{894996BC-85DE-4266-89E9-FFDBA66678CD}" dt="2021-08-27T10:29:40.905" v="1058" actId="1036"/>
          <ac:spMkLst>
            <pc:docMk/>
            <pc:sldMk cId="0" sldId="1036"/>
            <ac:spMk id="74247" creationId="{998887E4-FB32-45F9-A46A-6646F606BF57}"/>
          </ac:spMkLst>
        </pc:spChg>
        <pc:spChg chg="mod">
          <ac:chgData name="Lucas Ferreira Bernardino" userId="994d420d-07a6-4fa8-a80c-9d8953554780" providerId="ADAL" clId="{894996BC-85DE-4266-89E9-FFDBA66678CD}" dt="2021-08-27T10:29:40.905" v="1058" actId="1036"/>
          <ac:spMkLst>
            <pc:docMk/>
            <pc:sldMk cId="0" sldId="1036"/>
            <ac:spMk id="74248" creationId="{98A35AD1-FFD6-426F-843F-388D04224A99}"/>
          </ac:spMkLst>
        </pc:spChg>
        <pc:spChg chg="mod">
          <ac:chgData name="Lucas Ferreira Bernardino" userId="994d420d-07a6-4fa8-a80c-9d8953554780" providerId="ADAL" clId="{894996BC-85DE-4266-89E9-FFDBA66678CD}" dt="2021-08-27T10:29:40.905" v="1058" actId="1036"/>
          <ac:spMkLst>
            <pc:docMk/>
            <pc:sldMk cId="0" sldId="1036"/>
            <ac:spMk id="74249" creationId="{E3E29988-406E-45C3-8B22-C8AF2DC58104}"/>
          </ac:spMkLst>
        </pc:spChg>
        <pc:spChg chg="mod">
          <ac:chgData name="Lucas Ferreira Bernardino" userId="994d420d-07a6-4fa8-a80c-9d8953554780" providerId="ADAL" clId="{894996BC-85DE-4266-89E9-FFDBA66678CD}" dt="2021-08-27T10:29:40.905" v="1058" actId="1036"/>
          <ac:spMkLst>
            <pc:docMk/>
            <pc:sldMk cId="0" sldId="1036"/>
            <ac:spMk id="74250" creationId="{BE0B6754-E99C-4298-B908-CA5C68CB648A}"/>
          </ac:spMkLst>
        </pc:spChg>
        <pc:spChg chg="mod">
          <ac:chgData name="Lucas Ferreira Bernardino" userId="994d420d-07a6-4fa8-a80c-9d8953554780" providerId="ADAL" clId="{894996BC-85DE-4266-89E9-FFDBA66678CD}" dt="2021-08-27T10:29:40.905" v="1058" actId="1036"/>
          <ac:spMkLst>
            <pc:docMk/>
            <pc:sldMk cId="0" sldId="1036"/>
            <ac:spMk id="74251" creationId="{3F1078B9-06C6-4A3C-9512-7FF96636FFDB}"/>
          </ac:spMkLst>
        </pc:spChg>
        <pc:spChg chg="mod">
          <ac:chgData name="Lucas Ferreira Bernardino" userId="994d420d-07a6-4fa8-a80c-9d8953554780" providerId="ADAL" clId="{894996BC-85DE-4266-89E9-FFDBA66678CD}" dt="2021-08-27T10:29:40.905" v="1058" actId="1036"/>
          <ac:spMkLst>
            <pc:docMk/>
            <pc:sldMk cId="0" sldId="1036"/>
            <ac:spMk id="74252" creationId="{F0495B8B-5E31-4146-B37B-4D4E3E37153E}"/>
          </ac:spMkLst>
        </pc:spChg>
        <pc:spChg chg="mod">
          <ac:chgData name="Lucas Ferreira Bernardino" userId="994d420d-07a6-4fa8-a80c-9d8953554780" providerId="ADAL" clId="{894996BC-85DE-4266-89E9-FFDBA66678CD}" dt="2021-08-27T10:29:40.905" v="1058" actId="1036"/>
          <ac:spMkLst>
            <pc:docMk/>
            <pc:sldMk cId="0" sldId="1036"/>
            <ac:spMk id="74253" creationId="{0EDAA153-FF05-4577-B960-90B667E38311}"/>
          </ac:spMkLst>
        </pc:spChg>
        <pc:spChg chg="mod">
          <ac:chgData name="Lucas Ferreira Bernardino" userId="994d420d-07a6-4fa8-a80c-9d8953554780" providerId="ADAL" clId="{894996BC-85DE-4266-89E9-FFDBA66678CD}" dt="2021-08-27T10:29:40.905" v="1058" actId="1036"/>
          <ac:spMkLst>
            <pc:docMk/>
            <pc:sldMk cId="0" sldId="1036"/>
            <ac:spMk id="74254" creationId="{3EF3AFA6-0F2B-45E9-8EFD-006DCB643DF6}"/>
          </ac:spMkLst>
        </pc:spChg>
        <pc:spChg chg="mod">
          <ac:chgData name="Lucas Ferreira Bernardino" userId="994d420d-07a6-4fa8-a80c-9d8953554780" providerId="ADAL" clId="{894996BC-85DE-4266-89E9-FFDBA66678CD}" dt="2021-08-27T10:29:40.905" v="1058" actId="1036"/>
          <ac:spMkLst>
            <pc:docMk/>
            <pc:sldMk cId="0" sldId="1036"/>
            <ac:spMk id="74255" creationId="{C117C887-4B38-4D69-8BE3-81A422E2EC11}"/>
          </ac:spMkLst>
        </pc:spChg>
        <pc:spChg chg="mod">
          <ac:chgData name="Lucas Ferreira Bernardino" userId="994d420d-07a6-4fa8-a80c-9d8953554780" providerId="ADAL" clId="{894996BC-85DE-4266-89E9-FFDBA66678CD}" dt="2021-08-27T10:29:40.905" v="1058" actId="1036"/>
          <ac:spMkLst>
            <pc:docMk/>
            <pc:sldMk cId="0" sldId="1036"/>
            <ac:spMk id="74256" creationId="{E77B7825-9BCE-404B-913C-63C127719375}"/>
          </ac:spMkLst>
        </pc:spChg>
        <pc:spChg chg="mod">
          <ac:chgData name="Lucas Ferreira Bernardino" userId="994d420d-07a6-4fa8-a80c-9d8953554780" providerId="ADAL" clId="{894996BC-85DE-4266-89E9-FFDBA66678CD}" dt="2021-08-27T10:29:40.905" v="1058" actId="1036"/>
          <ac:spMkLst>
            <pc:docMk/>
            <pc:sldMk cId="0" sldId="1036"/>
            <ac:spMk id="74257" creationId="{968CBE7F-DE0E-4DF3-B8B4-411B3F1D5677}"/>
          </ac:spMkLst>
        </pc:spChg>
        <pc:spChg chg="mod">
          <ac:chgData name="Lucas Ferreira Bernardino" userId="994d420d-07a6-4fa8-a80c-9d8953554780" providerId="ADAL" clId="{894996BC-85DE-4266-89E9-FFDBA66678CD}" dt="2021-08-27T10:29:40.905" v="1058" actId="1036"/>
          <ac:spMkLst>
            <pc:docMk/>
            <pc:sldMk cId="0" sldId="1036"/>
            <ac:spMk id="74258" creationId="{F885C9E7-FAD9-4F66-A578-02AD878896C7}"/>
          </ac:spMkLst>
        </pc:spChg>
        <pc:spChg chg="mod">
          <ac:chgData name="Lucas Ferreira Bernardino" userId="994d420d-07a6-4fa8-a80c-9d8953554780" providerId="ADAL" clId="{894996BC-85DE-4266-89E9-FFDBA66678CD}" dt="2021-08-27T10:29:40.905" v="1058" actId="1036"/>
          <ac:spMkLst>
            <pc:docMk/>
            <pc:sldMk cId="0" sldId="1036"/>
            <ac:spMk id="74259" creationId="{D17DD72F-F6DF-4A1C-9410-04A667AA7EC9}"/>
          </ac:spMkLst>
        </pc:spChg>
        <pc:spChg chg="mod">
          <ac:chgData name="Lucas Ferreira Bernardino" userId="994d420d-07a6-4fa8-a80c-9d8953554780" providerId="ADAL" clId="{894996BC-85DE-4266-89E9-FFDBA66678CD}" dt="2021-08-27T10:29:40.905" v="1058" actId="1036"/>
          <ac:spMkLst>
            <pc:docMk/>
            <pc:sldMk cId="0" sldId="1036"/>
            <ac:spMk id="74260" creationId="{CCA751DD-EF74-4775-960E-0186FBA7E091}"/>
          </ac:spMkLst>
        </pc:spChg>
        <pc:spChg chg="mod">
          <ac:chgData name="Lucas Ferreira Bernardino" userId="994d420d-07a6-4fa8-a80c-9d8953554780" providerId="ADAL" clId="{894996BC-85DE-4266-89E9-FFDBA66678CD}" dt="2021-08-27T10:29:40.905" v="1058" actId="1036"/>
          <ac:spMkLst>
            <pc:docMk/>
            <pc:sldMk cId="0" sldId="1036"/>
            <ac:spMk id="74261" creationId="{B3D23A82-77B6-4801-A218-40BA90463152}"/>
          </ac:spMkLst>
        </pc:spChg>
        <pc:spChg chg="mod">
          <ac:chgData name="Lucas Ferreira Bernardino" userId="994d420d-07a6-4fa8-a80c-9d8953554780" providerId="ADAL" clId="{894996BC-85DE-4266-89E9-FFDBA66678CD}" dt="2021-08-27T10:29:40.905" v="1058" actId="1036"/>
          <ac:spMkLst>
            <pc:docMk/>
            <pc:sldMk cId="0" sldId="1036"/>
            <ac:spMk id="74262" creationId="{891AF5F0-B679-4DF2-9C95-101ACE2C8D28}"/>
          </ac:spMkLst>
        </pc:spChg>
        <pc:spChg chg="mod">
          <ac:chgData name="Lucas Ferreira Bernardino" userId="994d420d-07a6-4fa8-a80c-9d8953554780" providerId="ADAL" clId="{894996BC-85DE-4266-89E9-FFDBA66678CD}" dt="2021-08-27T10:29:40.905" v="1058" actId="1036"/>
          <ac:spMkLst>
            <pc:docMk/>
            <pc:sldMk cId="0" sldId="1036"/>
            <ac:spMk id="74263" creationId="{8B5AED17-CC6D-441C-A4C9-CE10FC2CF0B6}"/>
          </ac:spMkLst>
        </pc:spChg>
        <pc:spChg chg="mod">
          <ac:chgData name="Lucas Ferreira Bernardino" userId="994d420d-07a6-4fa8-a80c-9d8953554780" providerId="ADAL" clId="{894996BC-85DE-4266-89E9-FFDBA66678CD}" dt="2021-08-27T10:29:40.905" v="1058" actId="1036"/>
          <ac:spMkLst>
            <pc:docMk/>
            <pc:sldMk cId="0" sldId="1036"/>
            <ac:spMk id="74264" creationId="{B16D3378-4A36-42DA-A893-174386EB8264}"/>
          </ac:spMkLst>
        </pc:spChg>
        <pc:spChg chg="mod">
          <ac:chgData name="Lucas Ferreira Bernardino" userId="994d420d-07a6-4fa8-a80c-9d8953554780" providerId="ADAL" clId="{894996BC-85DE-4266-89E9-FFDBA66678CD}" dt="2021-08-27T10:29:40.905" v="1058" actId="1036"/>
          <ac:spMkLst>
            <pc:docMk/>
            <pc:sldMk cId="0" sldId="1036"/>
            <ac:spMk id="74265" creationId="{8CA5B0E9-9BF8-45CD-9477-36273BD85C1C}"/>
          </ac:spMkLst>
        </pc:spChg>
        <pc:spChg chg="mod">
          <ac:chgData name="Lucas Ferreira Bernardino" userId="994d420d-07a6-4fa8-a80c-9d8953554780" providerId="ADAL" clId="{894996BC-85DE-4266-89E9-FFDBA66678CD}" dt="2021-08-27T10:29:40.905" v="1058" actId="1036"/>
          <ac:spMkLst>
            <pc:docMk/>
            <pc:sldMk cId="0" sldId="1036"/>
            <ac:spMk id="74266" creationId="{FE1FA6C8-C57B-447B-BAE2-B8E68790D730}"/>
          </ac:spMkLst>
        </pc:spChg>
        <pc:spChg chg="mod">
          <ac:chgData name="Lucas Ferreira Bernardino" userId="994d420d-07a6-4fa8-a80c-9d8953554780" providerId="ADAL" clId="{894996BC-85DE-4266-89E9-FFDBA66678CD}" dt="2021-08-27T10:29:40.905" v="1058" actId="1036"/>
          <ac:spMkLst>
            <pc:docMk/>
            <pc:sldMk cId="0" sldId="1036"/>
            <ac:spMk id="74267" creationId="{BA7394E9-7373-4810-A11A-04A55A1556F8}"/>
          </ac:spMkLst>
        </pc:spChg>
        <pc:spChg chg="mod">
          <ac:chgData name="Lucas Ferreira Bernardino" userId="994d420d-07a6-4fa8-a80c-9d8953554780" providerId="ADAL" clId="{894996BC-85DE-4266-89E9-FFDBA66678CD}" dt="2021-08-27T10:29:40.905" v="1058" actId="1036"/>
          <ac:spMkLst>
            <pc:docMk/>
            <pc:sldMk cId="0" sldId="1036"/>
            <ac:spMk id="74268" creationId="{1013EC17-C488-4AC5-B9C4-A71439A3B19F}"/>
          </ac:spMkLst>
        </pc:spChg>
        <pc:spChg chg="mod">
          <ac:chgData name="Lucas Ferreira Bernardino" userId="994d420d-07a6-4fa8-a80c-9d8953554780" providerId="ADAL" clId="{894996BC-85DE-4266-89E9-FFDBA66678CD}" dt="2021-08-27T10:29:40.905" v="1058" actId="1036"/>
          <ac:spMkLst>
            <pc:docMk/>
            <pc:sldMk cId="0" sldId="1036"/>
            <ac:spMk id="74269" creationId="{87DD0AE7-FB6F-4E37-9386-400D9A5D7FEE}"/>
          </ac:spMkLst>
        </pc:spChg>
        <pc:spChg chg="mod">
          <ac:chgData name="Lucas Ferreira Bernardino" userId="994d420d-07a6-4fa8-a80c-9d8953554780" providerId="ADAL" clId="{894996BC-85DE-4266-89E9-FFDBA66678CD}" dt="2021-08-27T10:29:40.905" v="1058" actId="1036"/>
          <ac:spMkLst>
            <pc:docMk/>
            <pc:sldMk cId="0" sldId="1036"/>
            <ac:spMk id="74270" creationId="{53544B1D-F982-4BDA-B011-078A0AE063B0}"/>
          </ac:spMkLst>
        </pc:spChg>
        <pc:spChg chg="mod">
          <ac:chgData name="Lucas Ferreira Bernardino" userId="994d420d-07a6-4fa8-a80c-9d8953554780" providerId="ADAL" clId="{894996BC-85DE-4266-89E9-FFDBA66678CD}" dt="2021-08-27T10:29:40.905" v="1058" actId="1036"/>
          <ac:spMkLst>
            <pc:docMk/>
            <pc:sldMk cId="0" sldId="1036"/>
            <ac:spMk id="74271" creationId="{AD74DD30-6C74-439C-8856-E7002C0B288C}"/>
          </ac:spMkLst>
        </pc:spChg>
        <pc:spChg chg="mod">
          <ac:chgData name="Lucas Ferreira Bernardino" userId="994d420d-07a6-4fa8-a80c-9d8953554780" providerId="ADAL" clId="{894996BC-85DE-4266-89E9-FFDBA66678CD}" dt="2021-08-27T10:29:40.905" v="1058" actId="1036"/>
          <ac:spMkLst>
            <pc:docMk/>
            <pc:sldMk cId="0" sldId="1036"/>
            <ac:spMk id="74272" creationId="{282656A7-DDB9-44EE-ABDC-D74CA06AD600}"/>
          </ac:spMkLst>
        </pc:spChg>
        <pc:spChg chg="mod">
          <ac:chgData name="Lucas Ferreira Bernardino" userId="994d420d-07a6-4fa8-a80c-9d8953554780" providerId="ADAL" clId="{894996BC-85DE-4266-89E9-FFDBA66678CD}" dt="2021-08-27T10:29:40.905" v="1058" actId="1036"/>
          <ac:spMkLst>
            <pc:docMk/>
            <pc:sldMk cId="0" sldId="1036"/>
            <ac:spMk id="74273" creationId="{8BA073DF-B5AF-41AA-B4C8-FD5F643B9E95}"/>
          </ac:spMkLst>
        </pc:spChg>
        <pc:spChg chg="mod">
          <ac:chgData name="Lucas Ferreira Bernardino" userId="994d420d-07a6-4fa8-a80c-9d8953554780" providerId="ADAL" clId="{894996BC-85DE-4266-89E9-FFDBA66678CD}" dt="2021-08-27T10:29:40.905" v="1058" actId="1036"/>
          <ac:spMkLst>
            <pc:docMk/>
            <pc:sldMk cId="0" sldId="1036"/>
            <ac:spMk id="74274" creationId="{24683080-B020-4EA1-825A-FF9D3DECE140}"/>
          </ac:spMkLst>
        </pc:spChg>
        <pc:spChg chg="mod">
          <ac:chgData name="Lucas Ferreira Bernardino" userId="994d420d-07a6-4fa8-a80c-9d8953554780" providerId="ADAL" clId="{894996BC-85DE-4266-89E9-FFDBA66678CD}" dt="2021-08-27T10:29:40.905" v="1058" actId="1036"/>
          <ac:spMkLst>
            <pc:docMk/>
            <pc:sldMk cId="0" sldId="1036"/>
            <ac:spMk id="74275" creationId="{4E99E443-21DE-46EE-BAB5-84D5267B007A}"/>
          </ac:spMkLst>
        </pc:spChg>
        <pc:spChg chg="mod">
          <ac:chgData name="Lucas Ferreira Bernardino" userId="994d420d-07a6-4fa8-a80c-9d8953554780" providerId="ADAL" clId="{894996BC-85DE-4266-89E9-FFDBA66678CD}" dt="2021-08-27T10:29:40.905" v="1058" actId="1036"/>
          <ac:spMkLst>
            <pc:docMk/>
            <pc:sldMk cId="0" sldId="1036"/>
            <ac:spMk id="74276" creationId="{47CA1184-7392-46D4-AEDA-6B2EA865872B}"/>
          </ac:spMkLst>
        </pc:spChg>
        <pc:spChg chg="mod">
          <ac:chgData name="Lucas Ferreira Bernardino" userId="994d420d-07a6-4fa8-a80c-9d8953554780" providerId="ADAL" clId="{894996BC-85DE-4266-89E9-FFDBA66678CD}" dt="2021-08-27T10:29:40.905" v="1058" actId="1036"/>
          <ac:spMkLst>
            <pc:docMk/>
            <pc:sldMk cId="0" sldId="1036"/>
            <ac:spMk id="74277" creationId="{D1592E46-D0F8-4C45-84F0-16948695CA78}"/>
          </ac:spMkLst>
        </pc:spChg>
        <pc:spChg chg="mod">
          <ac:chgData name="Lucas Ferreira Bernardino" userId="994d420d-07a6-4fa8-a80c-9d8953554780" providerId="ADAL" clId="{894996BC-85DE-4266-89E9-FFDBA66678CD}" dt="2021-08-27T10:29:40.905" v="1058" actId="1036"/>
          <ac:spMkLst>
            <pc:docMk/>
            <pc:sldMk cId="0" sldId="1036"/>
            <ac:spMk id="74278" creationId="{244C3D87-A6AC-4377-A978-D6949011C402}"/>
          </ac:spMkLst>
        </pc:spChg>
        <pc:spChg chg="mod">
          <ac:chgData name="Lucas Ferreira Bernardino" userId="994d420d-07a6-4fa8-a80c-9d8953554780" providerId="ADAL" clId="{894996BC-85DE-4266-89E9-FFDBA66678CD}" dt="2021-08-27T10:29:40.905" v="1058" actId="1036"/>
          <ac:spMkLst>
            <pc:docMk/>
            <pc:sldMk cId="0" sldId="1036"/>
            <ac:spMk id="74279" creationId="{BFE742D4-CD0F-4A3D-9201-9D20677EC453}"/>
          </ac:spMkLst>
        </pc:spChg>
        <pc:spChg chg="mod">
          <ac:chgData name="Lucas Ferreira Bernardino" userId="994d420d-07a6-4fa8-a80c-9d8953554780" providerId="ADAL" clId="{894996BC-85DE-4266-89E9-FFDBA66678CD}" dt="2021-08-27T10:29:40.905" v="1058" actId="1036"/>
          <ac:spMkLst>
            <pc:docMk/>
            <pc:sldMk cId="0" sldId="1036"/>
            <ac:spMk id="74280" creationId="{8FE1040A-2AE3-4A52-8D28-F1BA321E0BB0}"/>
          </ac:spMkLst>
        </pc:spChg>
        <pc:spChg chg="mod">
          <ac:chgData name="Lucas Ferreira Bernardino" userId="994d420d-07a6-4fa8-a80c-9d8953554780" providerId="ADAL" clId="{894996BC-85DE-4266-89E9-FFDBA66678CD}" dt="2021-08-27T10:29:40.905" v="1058" actId="1036"/>
          <ac:spMkLst>
            <pc:docMk/>
            <pc:sldMk cId="0" sldId="1036"/>
            <ac:spMk id="74281" creationId="{B462A1B6-ECDD-46CB-B35D-147FD4CE23DC}"/>
          </ac:spMkLst>
        </pc:spChg>
        <pc:spChg chg="mod">
          <ac:chgData name="Lucas Ferreira Bernardino" userId="994d420d-07a6-4fa8-a80c-9d8953554780" providerId="ADAL" clId="{894996BC-85DE-4266-89E9-FFDBA66678CD}" dt="2021-08-27T10:29:40.905" v="1058" actId="1036"/>
          <ac:spMkLst>
            <pc:docMk/>
            <pc:sldMk cId="0" sldId="1036"/>
            <ac:spMk id="74282" creationId="{ED43E9A4-C874-476E-A1A5-42C775EBBEF6}"/>
          </ac:spMkLst>
        </pc:spChg>
        <pc:spChg chg="mod">
          <ac:chgData name="Lucas Ferreira Bernardino" userId="994d420d-07a6-4fa8-a80c-9d8953554780" providerId="ADAL" clId="{894996BC-85DE-4266-89E9-FFDBA66678CD}" dt="2021-08-27T10:29:40.905" v="1058" actId="1036"/>
          <ac:spMkLst>
            <pc:docMk/>
            <pc:sldMk cId="0" sldId="1036"/>
            <ac:spMk id="74283" creationId="{5E9854B7-EA5E-445C-B4AD-969652B35A8C}"/>
          </ac:spMkLst>
        </pc:spChg>
        <pc:spChg chg="mod">
          <ac:chgData name="Lucas Ferreira Bernardino" userId="994d420d-07a6-4fa8-a80c-9d8953554780" providerId="ADAL" clId="{894996BC-85DE-4266-89E9-FFDBA66678CD}" dt="2021-08-27T10:29:40.905" v="1058" actId="1036"/>
          <ac:spMkLst>
            <pc:docMk/>
            <pc:sldMk cId="0" sldId="1036"/>
            <ac:spMk id="74284" creationId="{93F11F3E-39B9-41E8-8B0E-6ACBCC0F6B39}"/>
          </ac:spMkLst>
        </pc:spChg>
        <pc:spChg chg="mod">
          <ac:chgData name="Lucas Ferreira Bernardino" userId="994d420d-07a6-4fa8-a80c-9d8953554780" providerId="ADAL" clId="{894996BC-85DE-4266-89E9-FFDBA66678CD}" dt="2021-08-27T10:29:40.905" v="1058" actId="1036"/>
          <ac:spMkLst>
            <pc:docMk/>
            <pc:sldMk cId="0" sldId="1036"/>
            <ac:spMk id="74285" creationId="{BC3DAA59-7B65-4A8C-970D-2C1939F6F476}"/>
          </ac:spMkLst>
        </pc:spChg>
        <pc:spChg chg="mod">
          <ac:chgData name="Lucas Ferreira Bernardino" userId="994d420d-07a6-4fa8-a80c-9d8953554780" providerId="ADAL" clId="{894996BC-85DE-4266-89E9-FFDBA66678CD}" dt="2021-08-27T10:29:40.905" v="1058" actId="1036"/>
          <ac:spMkLst>
            <pc:docMk/>
            <pc:sldMk cId="0" sldId="1036"/>
            <ac:spMk id="74286" creationId="{D0DB65BC-34E1-4AB7-A5E8-3F69D91EB956}"/>
          </ac:spMkLst>
        </pc:spChg>
        <pc:spChg chg="mod">
          <ac:chgData name="Lucas Ferreira Bernardino" userId="994d420d-07a6-4fa8-a80c-9d8953554780" providerId="ADAL" clId="{894996BC-85DE-4266-89E9-FFDBA66678CD}" dt="2021-08-27T10:29:40.905" v="1058" actId="1036"/>
          <ac:spMkLst>
            <pc:docMk/>
            <pc:sldMk cId="0" sldId="1036"/>
            <ac:spMk id="74287" creationId="{E1C82673-FC02-48F5-BD32-4D20CB7C9014}"/>
          </ac:spMkLst>
        </pc:spChg>
        <pc:spChg chg="mod">
          <ac:chgData name="Lucas Ferreira Bernardino" userId="994d420d-07a6-4fa8-a80c-9d8953554780" providerId="ADAL" clId="{894996BC-85DE-4266-89E9-FFDBA66678CD}" dt="2021-08-27T10:29:40.905" v="1058" actId="1036"/>
          <ac:spMkLst>
            <pc:docMk/>
            <pc:sldMk cId="0" sldId="1036"/>
            <ac:spMk id="74288" creationId="{70C253E8-013A-42DC-83B8-D05DB0F6AC73}"/>
          </ac:spMkLst>
        </pc:spChg>
        <pc:spChg chg="mod">
          <ac:chgData name="Lucas Ferreira Bernardino" userId="994d420d-07a6-4fa8-a80c-9d8953554780" providerId="ADAL" clId="{894996BC-85DE-4266-89E9-FFDBA66678CD}" dt="2021-08-27T10:29:40.905" v="1058" actId="1036"/>
          <ac:spMkLst>
            <pc:docMk/>
            <pc:sldMk cId="0" sldId="1036"/>
            <ac:spMk id="74289" creationId="{E164C7BE-513B-441E-B44A-1985AEFE2930}"/>
          </ac:spMkLst>
        </pc:spChg>
        <pc:spChg chg="mod">
          <ac:chgData name="Lucas Ferreira Bernardino" userId="994d420d-07a6-4fa8-a80c-9d8953554780" providerId="ADAL" clId="{894996BC-85DE-4266-89E9-FFDBA66678CD}" dt="2021-08-27T10:29:40.905" v="1058" actId="1036"/>
          <ac:spMkLst>
            <pc:docMk/>
            <pc:sldMk cId="0" sldId="1036"/>
            <ac:spMk id="74290" creationId="{C11A0A06-853E-4E39-AF72-1C0FBC5BF548}"/>
          </ac:spMkLst>
        </pc:spChg>
        <pc:spChg chg="mod">
          <ac:chgData name="Lucas Ferreira Bernardino" userId="994d420d-07a6-4fa8-a80c-9d8953554780" providerId="ADAL" clId="{894996BC-85DE-4266-89E9-FFDBA66678CD}" dt="2021-08-27T10:29:40.905" v="1058" actId="1036"/>
          <ac:spMkLst>
            <pc:docMk/>
            <pc:sldMk cId="0" sldId="1036"/>
            <ac:spMk id="74291" creationId="{516E5FCE-CA8B-431E-B2C0-1777AE16337A}"/>
          </ac:spMkLst>
        </pc:spChg>
        <pc:spChg chg="mod">
          <ac:chgData name="Lucas Ferreira Bernardino" userId="994d420d-07a6-4fa8-a80c-9d8953554780" providerId="ADAL" clId="{894996BC-85DE-4266-89E9-FFDBA66678CD}" dt="2021-08-27T10:29:40.905" v="1058" actId="1036"/>
          <ac:spMkLst>
            <pc:docMk/>
            <pc:sldMk cId="0" sldId="1036"/>
            <ac:spMk id="74292" creationId="{A6ABA381-19C8-4225-AFE8-66E27BB03C00}"/>
          </ac:spMkLst>
        </pc:spChg>
        <pc:spChg chg="mod">
          <ac:chgData name="Lucas Ferreira Bernardino" userId="994d420d-07a6-4fa8-a80c-9d8953554780" providerId="ADAL" clId="{894996BC-85DE-4266-89E9-FFDBA66678CD}" dt="2021-08-27T10:29:40.905" v="1058" actId="1036"/>
          <ac:spMkLst>
            <pc:docMk/>
            <pc:sldMk cId="0" sldId="1036"/>
            <ac:spMk id="74293" creationId="{CE5ED96F-7436-4320-95D9-4DCD22293C5A}"/>
          </ac:spMkLst>
        </pc:spChg>
        <pc:spChg chg="mod">
          <ac:chgData name="Lucas Ferreira Bernardino" userId="994d420d-07a6-4fa8-a80c-9d8953554780" providerId="ADAL" clId="{894996BC-85DE-4266-89E9-FFDBA66678CD}" dt="2021-08-27T10:29:40.905" v="1058" actId="1036"/>
          <ac:spMkLst>
            <pc:docMk/>
            <pc:sldMk cId="0" sldId="1036"/>
            <ac:spMk id="74294" creationId="{4AF1E24E-6AFF-487E-B454-45B11988D7AC}"/>
          </ac:spMkLst>
        </pc:spChg>
        <pc:spChg chg="mod">
          <ac:chgData name="Lucas Ferreira Bernardino" userId="994d420d-07a6-4fa8-a80c-9d8953554780" providerId="ADAL" clId="{894996BC-85DE-4266-89E9-FFDBA66678CD}" dt="2021-08-27T10:29:40.905" v="1058" actId="1036"/>
          <ac:spMkLst>
            <pc:docMk/>
            <pc:sldMk cId="0" sldId="1036"/>
            <ac:spMk id="74295" creationId="{AF37D75D-8C4A-4734-976D-053C0221057C}"/>
          </ac:spMkLst>
        </pc:spChg>
        <pc:spChg chg="mod">
          <ac:chgData name="Lucas Ferreira Bernardino" userId="994d420d-07a6-4fa8-a80c-9d8953554780" providerId="ADAL" clId="{894996BC-85DE-4266-89E9-FFDBA66678CD}" dt="2021-08-27T10:29:40.905" v="1058" actId="1036"/>
          <ac:spMkLst>
            <pc:docMk/>
            <pc:sldMk cId="0" sldId="1036"/>
            <ac:spMk id="74296" creationId="{279C5639-E5F4-4A68-BCAE-DCBAD3934D82}"/>
          </ac:spMkLst>
        </pc:spChg>
        <pc:spChg chg="mod">
          <ac:chgData name="Lucas Ferreira Bernardino" userId="994d420d-07a6-4fa8-a80c-9d8953554780" providerId="ADAL" clId="{894996BC-85DE-4266-89E9-FFDBA66678CD}" dt="2021-08-27T10:29:40.905" v="1058" actId="1036"/>
          <ac:spMkLst>
            <pc:docMk/>
            <pc:sldMk cId="0" sldId="1036"/>
            <ac:spMk id="74297" creationId="{D8A3CC90-AF81-4B0D-BEB1-9390EEB43726}"/>
          </ac:spMkLst>
        </pc:spChg>
        <pc:spChg chg="mod">
          <ac:chgData name="Lucas Ferreira Bernardino" userId="994d420d-07a6-4fa8-a80c-9d8953554780" providerId="ADAL" clId="{894996BC-85DE-4266-89E9-FFDBA66678CD}" dt="2021-08-27T10:29:40.905" v="1058" actId="1036"/>
          <ac:spMkLst>
            <pc:docMk/>
            <pc:sldMk cId="0" sldId="1036"/>
            <ac:spMk id="74298" creationId="{AC7B2E7E-42E9-46B5-8EC5-FC6FEA0407EB}"/>
          </ac:spMkLst>
        </pc:spChg>
        <pc:spChg chg="mod">
          <ac:chgData name="Lucas Ferreira Bernardino" userId="994d420d-07a6-4fa8-a80c-9d8953554780" providerId="ADAL" clId="{894996BC-85DE-4266-89E9-FFDBA66678CD}" dt="2021-08-27T10:29:40.905" v="1058" actId="1036"/>
          <ac:spMkLst>
            <pc:docMk/>
            <pc:sldMk cId="0" sldId="1036"/>
            <ac:spMk id="74299" creationId="{E73DC0D6-D038-441D-8707-E858D7477B6D}"/>
          </ac:spMkLst>
        </pc:spChg>
        <pc:spChg chg="mod">
          <ac:chgData name="Lucas Ferreira Bernardino" userId="994d420d-07a6-4fa8-a80c-9d8953554780" providerId="ADAL" clId="{894996BC-85DE-4266-89E9-FFDBA66678CD}" dt="2021-08-27T10:29:40.905" v="1058" actId="1036"/>
          <ac:spMkLst>
            <pc:docMk/>
            <pc:sldMk cId="0" sldId="1036"/>
            <ac:spMk id="74300" creationId="{4955B187-1EBD-4CA1-9193-B2724F16E7C7}"/>
          </ac:spMkLst>
        </pc:spChg>
        <pc:spChg chg="mod">
          <ac:chgData name="Lucas Ferreira Bernardino" userId="994d420d-07a6-4fa8-a80c-9d8953554780" providerId="ADAL" clId="{894996BC-85DE-4266-89E9-FFDBA66678CD}" dt="2021-08-27T10:29:40.905" v="1058" actId="1036"/>
          <ac:spMkLst>
            <pc:docMk/>
            <pc:sldMk cId="0" sldId="1036"/>
            <ac:spMk id="74301" creationId="{CA90D130-D7B6-475D-9BF3-FF7FED8EA4B5}"/>
          </ac:spMkLst>
        </pc:spChg>
        <pc:spChg chg="mod">
          <ac:chgData name="Lucas Ferreira Bernardino" userId="994d420d-07a6-4fa8-a80c-9d8953554780" providerId="ADAL" clId="{894996BC-85DE-4266-89E9-FFDBA66678CD}" dt="2021-08-27T10:29:40.905" v="1058" actId="1036"/>
          <ac:spMkLst>
            <pc:docMk/>
            <pc:sldMk cId="0" sldId="1036"/>
            <ac:spMk id="74302" creationId="{0724C4C6-AF53-426D-87F4-26FF207B60D5}"/>
          </ac:spMkLst>
        </pc:spChg>
        <pc:spChg chg="mod">
          <ac:chgData name="Lucas Ferreira Bernardino" userId="994d420d-07a6-4fa8-a80c-9d8953554780" providerId="ADAL" clId="{894996BC-85DE-4266-89E9-FFDBA66678CD}" dt="2021-08-27T10:29:40.905" v="1058" actId="1036"/>
          <ac:spMkLst>
            <pc:docMk/>
            <pc:sldMk cId="0" sldId="1036"/>
            <ac:spMk id="74303" creationId="{250EE8E3-2BA2-42B3-9EE1-435AA13F5AB3}"/>
          </ac:spMkLst>
        </pc:spChg>
        <pc:spChg chg="mod">
          <ac:chgData name="Lucas Ferreira Bernardino" userId="994d420d-07a6-4fa8-a80c-9d8953554780" providerId="ADAL" clId="{894996BC-85DE-4266-89E9-FFDBA66678CD}" dt="2021-08-27T10:29:40.905" v="1058" actId="1036"/>
          <ac:spMkLst>
            <pc:docMk/>
            <pc:sldMk cId="0" sldId="1036"/>
            <ac:spMk id="74304" creationId="{234B03DB-4FFF-4EFC-BDEE-A6969B7B51CB}"/>
          </ac:spMkLst>
        </pc:spChg>
        <pc:spChg chg="mod">
          <ac:chgData name="Lucas Ferreira Bernardino" userId="994d420d-07a6-4fa8-a80c-9d8953554780" providerId="ADAL" clId="{894996BC-85DE-4266-89E9-FFDBA66678CD}" dt="2021-08-27T10:29:40.905" v="1058" actId="1036"/>
          <ac:spMkLst>
            <pc:docMk/>
            <pc:sldMk cId="0" sldId="1036"/>
            <ac:spMk id="74305" creationId="{1667A37E-EEB9-42CB-8A84-4DC5DC8AE4D0}"/>
          </ac:spMkLst>
        </pc:spChg>
        <pc:spChg chg="mod">
          <ac:chgData name="Lucas Ferreira Bernardino" userId="994d420d-07a6-4fa8-a80c-9d8953554780" providerId="ADAL" clId="{894996BC-85DE-4266-89E9-FFDBA66678CD}" dt="2021-08-27T10:29:40.905" v="1058" actId="1036"/>
          <ac:spMkLst>
            <pc:docMk/>
            <pc:sldMk cId="0" sldId="1036"/>
            <ac:spMk id="74306" creationId="{5CDAC74F-5D22-41F6-AD30-11EE3225E502}"/>
          </ac:spMkLst>
        </pc:spChg>
        <pc:spChg chg="mod">
          <ac:chgData name="Lucas Ferreira Bernardino" userId="994d420d-07a6-4fa8-a80c-9d8953554780" providerId="ADAL" clId="{894996BC-85DE-4266-89E9-FFDBA66678CD}" dt="2021-08-27T10:29:40.905" v="1058" actId="1036"/>
          <ac:spMkLst>
            <pc:docMk/>
            <pc:sldMk cId="0" sldId="1036"/>
            <ac:spMk id="74307" creationId="{797DB866-1804-456A-93A8-25EB92E125D5}"/>
          </ac:spMkLst>
        </pc:spChg>
        <pc:spChg chg="mod">
          <ac:chgData name="Lucas Ferreira Bernardino" userId="994d420d-07a6-4fa8-a80c-9d8953554780" providerId="ADAL" clId="{894996BC-85DE-4266-89E9-FFDBA66678CD}" dt="2021-08-27T10:29:40.905" v="1058" actId="1036"/>
          <ac:spMkLst>
            <pc:docMk/>
            <pc:sldMk cId="0" sldId="1036"/>
            <ac:spMk id="74308" creationId="{6689C7D0-D10C-43AE-8FBD-013DA75D0F0C}"/>
          </ac:spMkLst>
        </pc:spChg>
        <pc:spChg chg="mod">
          <ac:chgData name="Lucas Ferreira Bernardino" userId="994d420d-07a6-4fa8-a80c-9d8953554780" providerId="ADAL" clId="{894996BC-85DE-4266-89E9-FFDBA66678CD}" dt="2021-08-27T10:29:40.905" v="1058" actId="1036"/>
          <ac:spMkLst>
            <pc:docMk/>
            <pc:sldMk cId="0" sldId="1036"/>
            <ac:spMk id="74309" creationId="{5C0D8812-D050-4C2D-8594-DB7B6B43D3A4}"/>
          </ac:spMkLst>
        </pc:spChg>
        <pc:spChg chg="mod">
          <ac:chgData name="Lucas Ferreira Bernardino" userId="994d420d-07a6-4fa8-a80c-9d8953554780" providerId="ADAL" clId="{894996BC-85DE-4266-89E9-FFDBA66678CD}" dt="2021-08-27T10:29:40.905" v="1058" actId="1036"/>
          <ac:spMkLst>
            <pc:docMk/>
            <pc:sldMk cId="0" sldId="1036"/>
            <ac:spMk id="74310" creationId="{94CFF744-1C8F-4EE3-88DC-4F6288685472}"/>
          </ac:spMkLst>
        </pc:spChg>
        <pc:spChg chg="mod">
          <ac:chgData name="Lucas Ferreira Bernardino" userId="994d420d-07a6-4fa8-a80c-9d8953554780" providerId="ADAL" clId="{894996BC-85DE-4266-89E9-FFDBA66678CD}" dt="2021-08-27T10:29:40.905" v="1058" actId="1036"/>
          <ac:spMkLst>
            <pc:docMk/>
            <pc:sldMk cId="0" sldId="1036"/>
            <ac:spMk id="74311" creationId="{4D60449C-E2AD-42DF-9E7E-081E37717B94}"/>
          </ac:spMkLst>
        </pc:spChg>
        <pc:spChg chg="mod">
          <ac:chgData name="Lucas Ferreira Bernardino" userId="994d420d-07a6-4fa8-a80c-9d8953554780" providerId="ADAL" clId="{894996BC-85DE-4266-89E9-FFDBA66678CD}" dt="2021-08-27T10:29:40.905" v="1058" actId="1036"/>
          <ac:spMkLst>
            <pc:docMk/>
            <pc:sldMk cId="0" sldId="1036"/>
            <ac:spMk id="74312" creationId="{C3C2AFF7-233E-4B71-89FA-B889E9D43E96}"/>
          </ac:spMkLst>
        </pc:spChg>
        <pc:spChg chg="mod">
          <ac:chgData name="Lucas Ferreira Bernardino" userId="994d420d-07a6-4fa8-a80c-9d8953554780" providerId="ADAL" clId="{894996BC-85DE-4266-89E9-FFDBA66678CD}" dt="2021-08-27T10:29:40.905" v="1058" actId="1036"/>
          <ac:spMkLst>
            <pc:docMk/>
            <pc:sldMk cId="0" sldId="1036"/>
            <ac:spMk id="74313" creationId="{877493CA-9C79-4AE0-B0DD-7262AE5ECE1A}"/>
          </ac:spMkLst>
        </pc:spChg>
        <pc:spChg chg="mod">
          <ac:chgData name="Lucas Ferreira Bernardino" userId="994d420d-07a6-4fa8-a80c-9d8953554780" providerId="ADAL" clId="{894996BC-85DE-4266-89E9-FFDBA66678CD}" dt="2021-08-27T10:29:40.905" v="1058" actId="1036"/>
          <ac:spMkLst>
            <pc:docMk/>
            <pc:sldMk cId="0" sldId="1036"/>
            <ac:spMk id="74314" creationId="{044F0AC6-D0D4-4754-8F77-92782E451424}"/>
          </ac:spMkLst>
        </pc:spChg>
        <pc:spChg chg="mod">
          <ac:chgData name="Lucas Ferreira Bernardino" userId="994d420d-07a6-4fa8-a80c-9d8953554780" providerId="ADAL" clId="{894996BC-85DE-4266-89E9-FFDBA66678CD}" dt="2021-08-27T10:29:40.905" v="1058" actId="1036"/>
          <ac:spMkLst>
            <pc:docMk/>
            <pc:sldMk cId="0" sldId="1036"/>
            <ac:spMk id="74315" creationId="{0FA4913F-DCC2-44D8-83E4-549F2473C724}"/>
          </ac:spMkLst>
        </pc:spChg>
        <pc:spChg chg="mod">
          <ac:chgData name="Lucas Ferreira Bernardino" userId="994d420d-07a6-4fa8-a80c-9d8953554780" providerId="ADAL" clId="{894996BC-85DE-4266-89E9-FFDBA66678CD}" dt="2021-08-27T10:29:40.905" v="1058" actId="1036"/>
          <ac:spMkLst>
            <pc:docMk/>
            <pc:sldMk cId="0" sldId="1036"/>
            <ac:spMk id="74316" creationId="{9544D7E7-E433-4C6C-B846-1B94284BBAF3}"/>
          </ac:spMkLst>
        </pc:spChg>
        <pc:spChg chg="mod">
          <ac:chgData name="Lucas Ferreira Bernardino" userId="994d420d-07a6-4fa8-a80c-9d8953554780" providerId="ADAL" clId="{894996BC-85DE-4266-89E9-FFDBA66678CD}" dt="2021-08-27T10:29:40.905" v="1058" actId="1036"/>
          <ac:spMkLst>
            <pc:docMk/>
            <pc:sldMk cId="0" sldId="1036"/>
            <ac:spMk id="74317" creationId="{DFE8CE7D-6405-4B26-9C83-9A27C6F98B88}"/>
          </ac:spMkLst>
        </pc:spChg>
        <pc:spChg chg="mod">
          <ac:chgData name="Lucas Ferreira Bernardino" userId="994d420d-07a6-4fa8-a80c-9d8953554780" providerId="ADAL" clId="{894996BC-85DE-4266-89E9-FFDBA66678CD}" dt="2021-08-27T10:29:40.905" v="1058" actId="1036"/>
          <ac:spMkLst>
            <pc:docMk/>
            <pc:sldMk cId="0" sldId="1036"/>
            <ac:spMk id="74318" creationId="{91444FA8-DE75-4B9D-957E-8267CEE1788A}"/>
          </ac:spMkLst>
        </pc:spChg>
        <pc:spChg chg="mod">
          <ac:chgData name="Lucas Ferreira Bernardino" userId="994d420d-07a6-4fa8-a80c-9d8953554780" providerId="ADAL" clId="{894996BC-85DE-4266-89E9-FFDBA66678CD}" dt="2021-08-27T10:29:40.905" v="1058" actId="1036"/>
          <ac:spMkLst>
            <pc:docMk/>
            <pc:sldMk cId="0" sldId="1036"/>
            <ac:spMk id="74319" creationId="{39CC5F0A-3E58-492D-8524-140C610DA11B}"/>
          </ac:spMkLst>
        </pc:spChg>
        <pc:spChg chg="mod">
          <ac:chgData name="Lucas Ferreira Bernardino" userId="994d420d-07a6-4fa8-a80c-9d8953554780" providerId="ADAL" clId="{894996BC-85DE-4266-89E9-FFDBA66678CD}" dt="2021-08-27T10:29:40.905" v="1058" actId="1036"/>
          <ac:spMkLst>
            <pc:docMk/>
            <pc:sldMk cId="0" sldId="1036"/>
            <ac:spMk id="74320" creationId="{21F8B1C3-A72B-4AC4-AAF0-9FA4B91F2CD9}"/>
          </ac:spMkLst>
        </pc:spChg>
        <pc:spChg chg="mod">
          <ac:chgData name="Lucas Ferreira Bernardino" userId="994d420d-07a6-4fa8-a80c-9d8953554780" providerId="ADAL" clId="{894996BC-85DE-4266-89E9-FFDBA66678CD}" dt="2021-08-27T10:29:40.905" v="1058" actId="1036"/>
          <ac:spMkLst>
            <pc:docMk/>
            <pc:sldMk cId="0" sldId="1036"/>
            <ac:spMk id="74321" creationId="{6999C8C2-D184-4432-9A95-E960645A49F5}"/>
          </ac:spMkLst>
        </pc:spChg>
        <pc:spChg chg="mod">
          <ac:chgData name="Lucas Ferreira Bernardino" userId="994d420d-07a6-4fa8-a80c-9d8953554780" providerId="ADAL" clId="{894996BC-85DE-4266-89E9-FFDBA66678CD}" dt="2021-08-27T10:29:40.905" v="1058" actId="1036"/>
          <ac:spMkLst>
            <pc:docMk/>
            <pc:sldMk cId="0" sldId="1036"/>
            <ac:spMk id="74322" creationId="{91F289F8-A1F7-4859-B11A-1051A8BDF190}"/>
          </ac:spMkLst>
        </pc:spChg>
        <pc:spChg chg="mod">
          <ac:chgData name="Lucas Ferreira Bernardino" userId="994d420d-07a6-4fa8-a80c-9d8953554780" providerId="ADAL" clId="{894996BC-85DE-4266-89E9-FFDBA66678CD}" dt="2021-08-27T10:29:40.905" v="1058" actId="1036"/>
          <ac:spMkLst>
            <pc:docMk/>
            <pc:sldMk cId="0" sldId="1036"/>
            <ac:spMk id="74323" creationId="{1AFBB602-0BE0-4D4C-963B-A6E627B1A846}"/>
          </ac:spMkLst>
        </pc:spChg>
        <pc:spChg chg="mod">
          <ac:chgData name="Lucas Ferreira Bernardino" userId="994d420d-07a6-4fa8-a80c-9d8953554780" providerId="ADAL" clId="{894996BC-85DE-4266-89E9-FFDBA66678CD}" dt="2021-08-27T10:29:40.905" v="1058" actId="1036"/>
          <ac:spMkLst>
            <pc:docMk/>
            <pc:sldMk cId="0" sldId="1036"/>
            <ac:spMk id="74324" creationId="{622EDA8F-EB0C-494E-93CC-9EB74067BA73}"/>
          </ac:spMkLst>
        </pc:spChg>
        <pc:spChg chg="mod">
          <ac:chgData name="Lucas Ferreira Bernardino" userId="994d420d-07a6-4fa8-a80c-9d8953554780" providerId="ADAL" clId="{894996BC-85DE-4266-89E9-FFDBA66678CD}" dt="2021-08-27T10:29:40.905" v="1058" actId="1036"/>
          <ac:spMkLst>
            <pc:docMk/>
            <pc:sldMk cId="0" sldId="1036"/>
            <ac:spMk id="74325" creationId="{EC75EEFF-F337-4209-838C-3B3CA4A2123B}"/>
          </ac:spMkLst>
        </pc:spChg>
        <pc:spChg chg="mod">
          <ac:chgData name="Lucas Ferreira Bernardino" userId="994d420d-07a6-4fa8-a80c-9d8953554780" providerId="ADAL" clId="{894996BC-85DE-4266-89E9-FFDBA66678CD}" dt="2021-08-27T10:29:40.905" v="1058" actId="1036"/>
          <ac:spMkLst>
            <pc:docMk/>
            <pc:sldMk cId="0" sldId="1036"/>
            <ac:spMk id="74326" creationId="{0C7873A9-A5E4-4AB3-94F4-EC2146B408DC}"/>
          </ac:spMkLst>
        </pc:spChg>
        <pc:spChg chg="mod">
          <ac:chgData name="Lucas Ferreira Bernardino" userId="994d420d-07a6-4fa8-a80c-9d8953554780" providerId="ADAL" clId="{894996BC-85DE-4266-89E9-FFDBA66678CD}" dt="2021-08-27T10:29:40.905" v="1058" actId="1036"/>
          <ac:spMkLst>
            <pc:docMk/>
            <pc:sldMk cId="0" sldId="1036"/>
            <ac:spMk id="74327" creationId="{AE5E06BB-07D9-4AD7-AD9B-D47E6540362E}"/>
          </ac:spMkLst>
        </pc:spChg>
        <pc:spChg chg="mod">
          <ac:chgData name="Lucas Ferreira Bernardino" userId="994d420d-07a6-4fa8-a80c-9d8953554780" providerId="ADAL" clId="{894996BC-85DE-4266-89E9-FFDBA66678CD}" dt="2021-08-27T10:29:40.905" v="1058" actId="1036"/>
          <ac:spMkLst>
            <pc:docMk/>
            <pc:sldMk cId="0" sldId="1036"/>
            <ac:spMk id="74328" creationId="{FDE99316-1AFF-48B9-8048-448DF08DAF1D}"/>
          </ac:spMkLst>
        </pc:spChg>
        <pc:spChg chg="mod">
          <ac:chgData name="Lucas Ferreira Bernardino" userId="994d420d-07a6-4fa8-a80c-9d8953554780" providerId="ADAL" clId="{894996BC-85DE-4266-89E9-FFDBA66678CD}" dt="2021-08-27T10:29:40.905" v="1058" actId="1036"/>
          <ac:spMkLst>
            <pc:docMk/>
            <pc:sldMk cId="0" sldId="1036"/>
            <ac:spMk id="74329" creationId="{28AFFC93-ED2B-4C08-8DF9-B2742E3C234C}"/>
          </ac:spMkLst>
        </pc:spChg>
        <pc:spChg chg="mod">
          <ac:chgData name="Lucas Ferreira Bernardino" userId="994d420d-07a6-4fa8-a80c-9d8953554780" providerId="ADAL" clId="{894996BC-85DE-4266-89E9-FFDBA66678CD}" dt="2021-08-27T10:29:40.905" v="1058" actId="1036"/>
          <ac:spMkLst>
            <pc:docMk/>
            <pc:sldMk cId="0" sldId="1036"/>
            <ac:spMk id="74330" creationId="{AD432785-F1A5-4A82-8875-CB51DD1B6851}"/>
          </ac:spMkLst>
        </pc:spChg>
        <pc:spChg chg="mod">
          <ac:chgData name="Lucas Ferreira Bernardino" userId="994d420d-07a6-4fa8-a80c-9d8953554780" providerId="ADAL" clId="{894996BC-85DE-4266-89E9-FFDBA66678CD}" dt="2021-08-27T10:29:40.905" v="1058" actId="1036"/>
          <ac:spMkLst>
            <pc:docMk/>
            <pc:sldMk cId="0" sldId="1036"/>
            <ac:spMk id="74331" creationId="{1DE933CB-BD3C-42F3-AF03-D88B59B5D7B4}"/>
          </ac:spMkLst>
        </pc:spChg>
        <pc:spChg chg="mod">
          <ac:chgData name="Lucas Ferreira Bernardino" userId="994d420d-07a6-4fa8-a80c-9d8953554780" providerId="ADAL" clId="{894996BC-85DE-4266-89E9-FFDBA66678CD}" dt="2021-08-27T10:29:40.905" v="1058" actId="1036"/>
          <ac:spMkLst>
            <pc:docMk/>
            <pc:sldMk cId="0" sldId="1036"/>
            <ac:spMk id="74332" creationId="{B96A456F-07C5-4B5E-AB23-224CD36827DD}"/>
          </ac:spMkLst>
        </pc:spChg>
        <pc:spChg chg="mod">
          <ac:chgData name="Lucas Ferreira Bernardino" userId="994d420d-07a6-4fa8-a80c-9d8953554780" providerId="ADAL" clId="{894996BC-85DE-4266-89E9-FFDBA66678CD}" dt="2021-08-27T10:29:40.905" v="1058" actId="1036"/>
          <ac:spMkLst>
            <pc:docMk/>
            <pc:sldMk cId="0" sldId="1036"/>
            <ac:spMk id="74333" creationId="{E95D2B7A-7E3A-4916-ABD3-365EC309828F}"/>
          </ac:spMkLst>
        </pc:spChg>
        <pc:spChg chg="mod">
          <ac:chgData name="Lucas Ferreira Bernardino" userId="994d420d-07a6-4fa8-a80c-9d8953554780" providerId="ADAL" clId="{894996BC-85DE-4266-89E9-FFDBA66678CD}" dt="2021-08-27T10:29:40.905" v="1058" actId="1036"/>
          <ac:spMkLst>
            <pc:docMk/>
            <pc:sldMk cId="0" sldId="1036"/>
            <ac:spMk id="74334" creationId="{C3F8A0C7-5962-47E6-A365-67D08328F170}"/>
          </ac:spMkLst>
        </pc:spChg>
        <pc:spChg chg="mod">
          <ac:chgData name="Lucas Ferreira Bernardino" userId="994d420d-07a6-4fa8-a80c-9d8953554780" providerId="ADAL" clId="{894996BC-85DE-4266-89E9-FFDBA66678CD}" dt="2021-08-27T10:29:40.905" v="1058" actId="1036"/>
          <ac:spMkLst>
            <pc:docMk/>
            <pc:sldMk cId="0" sldId="1036"/>
            <ac:spMk id="74335" creationId="{26436E49-F9C8-4CBE-8CB7-8F2DF917C2BC}"/>
          </ac:spMkLst>
        </pc:spChg>
        <pc:spChg chg="mod">
          <ac:chgData name="Lucas Ferreira Bernardino" userId="994d420d-07a6-4fa8-a80c-9d8953554780" providerId="ADAL" clId="{894996BC-85DE-4266-89E9-FFDBA66678CD}" dt="2021-08-27T10:29:40.905" v="1058" actId="1036"/>
          <ac:spMkLst>
            <pc:docMk/>
            <pc:sldMk cId="0" sldId="1036"/>
            <ac:spMk id="74336" creationId="{282AE594-5802-48C9-8F9C-50CA7199E5B8}"/>
          </ac:spMkLst>
        </pc:spChg>
        <pc:spChg chg="mod">
          <ac:chgData name="Lucas Ferreira Bernardino" userId="994d420d-07a6-4fa8-a80c-9d8953554780" providerId="ADAL" clId="{894996BC-85DE-4266-89E9-FFDBA66678CD}" dt="2021-08-27T10:29:40.905" v="1058" actId="1036"/>
          <ac:spMkLst>
            <pc:docMk/>
            <pc:sldMk cId="0" sldId="1036"/>
            <ac:spMk id="74337" creationId="{C9BA06AA-D425-40DA-BEB4-C28A70B4DA40}"/>
          </ac:spMkLst>
        </pc:spChg>
        <pc:spChg chg="mod">
          <ac:chgData name="Lucas Ferreira Bernardino" userId="994d420d-07a6-4fa8-a80c-9d8953554780" providerId="ADAL" clId="{894996BC-85DE-4266-89E9-FFDBA66678CD}" dt="2021-08-27T10:29:40.905" v="1058" actId="1036"/>
          <ac:spMkLst>
            <pc:docMk/>
            <pc:sldMk cId="0" sldId="1036"/>
            <ac:spMk id="968285" creationId="{2E41E0D7-1F60-44C3-B145-A1B81EA1583B}"/>
          </ac:spMkLst>
        </pc:spChg>
        <pc:grpChg chg="mod">
          <ac:chgData name="Lucas Ferreira Bernardino" userId="994d420d-07a6-4fa8-a80c-9d8953554780" providerId="ADAL" clId="{894996BC-85DE-4266-89E9-FFDBA66678CD}" dt="2021-08-27T10:29:40.905" v="1058" actId="1036"/>
          <ac:grpSpMkLst>
            <pc:docMk/>
            <pc:sldMk cId="0" sldId="1036"/>
            <ac:grpSpMk id="73731" creationId="{E88851AE-0F98-425E-9E7C-B0AAB17086B4}"/>
          </ac:grpSpMkLst>
        </pc:grpChg>
        <pc:grpChg chg="mod">
          <ac:chgData name="Lucas Ferreira Bernardino" userId="994d420d-07a6-4fa8-a80c-9d8953554780" providerId="ADAL" clId="{894996BC-85DE-4266-89E9-FFDBA66678CD}" dt="2021-08-27T10:29:40.905" v="1058" actId="1036"/>
          <ac:grpSpMkLst>
            <pc:docMk/>
            <pc:sldMk cId="0" sldId="1036"/>
            <ac:grpSpMk id="74195" creationId="{B1872D4D-DBC0-4C9F-8830-6B6D0CFF2294}"/>
          </ac:grpSpMkLst>
        </pc:grpChg>
        <pc:grpChg chg="mod">
          <ac:chgData name="Lucas Ferreira Bernardino" userId="994d420d-07a6-4fa8-a80c-9d8953554780" providerId="ADAL" clId="{894996BC-85DE-4266-89E9-FFDBA66678CD}" dt="2021-08-27T10:29:40.905" v="1058" actId="1036"/>
          <ac:grpSpMkLst>
            <pc:docMk/>
            <pc:sldMk cId="0" sldId="1036"/>
            <ac:grpSpMk id="74196" creationId="{102638D2-194A-4C42-8B00-EC222BE74D72}"/>
          </ac:grpSpMkLst>
        </pc:grpChg>
        <pc:grpChg chg="mod">
          <ac:chgData name="Lucas Ferreira Bernardino" userId="994d420d-07a6-4fa8-a80c-9d8953554780" providerId="ADAL" clId="{894996BC-85DE-4266-89E9-FFDBA66678CD}" dt="2021-08-27T10:29:40.905" v="1058" actId="1036"/>
          <ac:grpSpMkLst>
            <pc:docMk/>
            <pc:sldMk cId="0" sldId="1036"/>
            <ac:grpSpMk id="74197" creationId="{50AED2BC-D86A-4F6C-B8D0-27CD3B177CB1}"/>
          </ac:grpSpMkLst>
        </pc:grpChg>
        <pc:grpChg chg="mod">
          <ac:chgData name="Lucas Ferreira Bernardino" userId="994d420d-07a6-4fa8-a80c-9d8953554780" providerId="ADAL" clId="{894996BC-85DE-4266-89E9-FFDBA66678CD}" dt="2021-08-27T10:29:40.905" v="1058" actId="1036"/>
          <ac:grpSpMkLst>
            <pc:docMk/>
            <pc:sldMk cId="0" sldId="1036"/>
            <ac:grpSpMk id="74198" creationId="{5AE6F44B-DD43-4235-B575-6050E7C217A8}"/>
          </ac:grpSpMkLst>
        </pc:grpChg>
        <pc:grpChg chg="mod">
          <ac:chgData name="Lucas Ferreira Bernardino" userId="994d420d-07a6-4fa8-a80c-9d8953554780" providerId="ADAL" clId="{894996BC-85DE-4266-89E9-FFDBA66678CD}" dt="2021-08-27T10:29:40.905" v="1058" actId="1036"/>
          <ac:grpSpMkLst>
            <pc:docMk/>
            <pc:sldMk cId="0" sldId="1036"/>
            <ac:grpSpMk id="74199" creationId="{89F7BCB1-A021-428A-B4B1-29ACFD71B1CA}"/>
          </ac:grpSpMkLst>
        </pc:grpChg>
        <pc:grpChg chg="mod">
          <ac:chgData name="Lucas Ferreira Bernardino" userId="994d420d-07a6-4fa8-a80c-9d8953554780" providerId="ADAL" clId="{894996BC-85DE-4266-89E9-FFDBA66678CD}" dt="2021-08-27T10:29:40.905" v="1058" actId="1036"/>
          <ac:grpSpMkLst>
            <pc:docMk/>
            <pc:sldMk cId="0" sldId="1036"/>
            <ac:grpSpMk id="74200" creationId="{D22F1160-52E1-4D47-B971-46F7933E3C4E}"/>
          </ac:grpSpMkLst>
        </pc:grpChg>
        <pc:grpChg chg="mod">
          <ac:chgData name="Lucas Ferreira Bernardino" userId="994d420d-07a6-4fa8-a80c-9d8953554780" providerId="ADAL" clId="{894996BC-85DE-4266-89E9-FFDBA66678CD}" dt="2021-08-27T10:29:40.905" v="1058" actId="1036"/>
          <ac:grpSpMkLst>
            <pc:docMk/>
            <pc:sldMk cId="0" sldId="1036"/>
            <ac:grpSpMk id="74201" creationId="{3143BDAC-4B82-406F-8B90-7EB1DBDC5095}"/>
          </ac:grpSpMkLst>
        </pc:grpChg>
        <pc:grpChg chg="mod">
          <ac:chgData name="Lucas Ferreira Bernardino" userId="994d420d-07a6-4fa8-a80c-9d8953554780" providerId="ADAL" clId="{894996BC-85DE-4266-89E9-FFDBA66678CD}" dt="2021-08-27T10:29:40.905" v="1058" actId="1036"/>
          <ac:grpSpMkLst>
            <pc:docMk/>
            <pc:sldMk cId="0" sldId="1036"/>
            <ac:grpSpMk id="74202" creationId="{B22665BB-6417-452B-8367-9D97CB650285}"/>
          </ac:grpSpMkLst>
        </pc:grpChg>
        <pc:grpChg chg="mod">
          <ac:chgData name="Lucas Ferreira Bernardino" userId="994d420d-07a6-4fa8-a80c-9d8953554780" providerId="ADAL" clId="{894996BC-85DE-4266-89E9-FFDBA66678CD}" dt="2021-08-27T10:29:40.905" v="1058" actId="1036"/>
          <ac:grpSpMkLst>
            <pc:docMk/>
            <pc:sldMk cId="0" sldId="1036"/>
            <ac:grpSpMk id="74203" creationId="{4963A6ED-81CB-4CEF-A6F9-8E8549B36156}"/>
          </ac:grpSpMkLst>
        </pc:grpChg>
        <pc:grpChg chg="mod">
          <ac:chgData name="Lucas Ferreira Bernardino" userId="994d420d-07a6-4fa8-a80c-9d8953554780" providerId="ADAL" clId="{894996BC-85DE-4266-89E9-FFDBA66678CD}" dt="2021-08-27T10:29:40.905" v="1058" actId="1036"/>
          <ac:grpSpMkLst>
            <pc:docMk/>
            <pc:sldMk cId="0" sldId="1036"/>
            <ac:grpSpMk id="74204" creationId="{1C8A137E-37EE-448E-94FA-086F01E7A558}"/>
          </ac:grpSpMkLst>
        </pc:grpChg>
        <pc:grpChg chg="mod">
          <ac:chgData name="Lucas Ferreira Bernardino" userId="994d420d-07a6-4fa8-a80c-9d8953554780" providerId="ADAL" clId="{894996BC-85DE-4266-89E9-FFDBA66678CD}" dt="2021-08-27T10:29:40.905" v="1058" actId="1036"/>
          <ac:grpSpMkLst>
            <pc:docMk/>
            <pc:sldMk cId="0" sldId="1036"/>
            <ac:grpSpMk id="74205" creationId="{0E396591-3BC7-4C39-95CB-EFDEF4A68C4A}"/>
          </ac:grpSpMkLst>
        </pc:grpChg>
        <pc:grpChg chg="mod">
          <ac:chgData name="Lucas Ferreira Bernardino" userId="994d420d-07a6-4fa8-a80c-9d8953554780" providerId="ADAL" clId="{894996BC-85DE-4266-89E9-FFDBA66678CD}" dt="2021-08-27T10:29:40.905" v="1058" actId="1036"/>
          <ac:grpSpMkLst>
            <pc:docMk/>
            <pc:sldMk cId="0" sldId="1036"/>
            <ac:grpSpMk id="74206" creationId="{E96EB021-B7F9-4D63-B96C-50F4839575CB}"/>
          </ac:grpSpMkLst>
        </pc:grpChg>
        <pc:grpChg chg="mod">
          <ac:chgData name="Lucas Ferreira Bernardino" userId="994d420d-07a6-4fa8-a80c-9d8953554780" providerId="ADAL" clId="{894996BC-85DE-4266-89E9-FFDBA66678CD}" dt="2021-08-27T10:29:40.905" v="1058" actId="1036"/>
          <ac:grpSpMkLst>
            <pc:docMk/>
            <pc:sldMk cId="0" sldId="1036"/>
            <ac:grpSpMk id="74207" creationId="{FC90D357-8FAC-48E6-86CE-7BEAC40336B5}"/>
          </ac:grpSpMkLst>
        </pc:grpChg>
        <pc:grpChg chg="mod">
          <ac:chgData name="Lucas Ferreira Bernardino" userId="994d420d-07a6-4fa8-a80c-9d8953554780" providerId="ADAL" clId="{894996BC-85DE-4266-89E9-FFDBA66678CD}" dt="2021-08-27T10:29:40.905" v="1058" actId="1036"/>
          <ac:grpSpMkLst>
            <pc:docMk/>
            <pc:sldMk cId="0" sldId="1036"/>
            <ac:grpSpMk id="74208" creationId="{E9847EDD-4AFC-4B44-BD9A-B64A429E643E}"/>
          </ac:grpSpMkLst>
        </pc:grpChg>
        <pc:grpChg chg="mod">
          <ac:chgData name="Lucas Ferreira Bernardino" userId="994d420d-07a6-4fa8-a80c-9d8953554780" providerId="ADAL" clId="{894996BC-85DE-4266-89E9-FFDBA66678CD}" dt="2021-08-27T10:29:40.905" v="1058" actId="1036"/>
          <ac:grpSpMkLst>
            <pc:docMk/>
            <pc:sldMk cId="0" sldId="1036"/>
            <ac:grpSpMk id="74209" creationId="{C32E7618-FC71-476F-BC99-F0A565CCD80F}"/>
          </ac:grpSpMkLst>
        </pc:grpChg>
        <pc:grpChg chg="mod">
          <ac:chgData name="Lucas Ferreira Bernardino" userId="994d420d-07a6-4fa8-a80c-9d8953554780" providerId="ADAL" clId="{894996BC-85DE-4266-89E9-FFDBA66678CD}" dt="2021-08-27T10:29:40.905" v="1058" actId="1036"/>
          <ac:grpSpMkLst>
            <pc:docMk/>
            <pc:sldMk cId="0" sldId="1036"/>
            <ac:grpSpMk id="74210" creationId="{A6C172CA-A2C5-4AA3-9EEC-EDED966757C9}"/>
          </ac:grpSpMkLst>
        </pc:grpChg>
        <pc:grpChg chg="mod">
          <ac:chgData name="Lucas Ferreira Bernardino" userId="994d420d-07a6-4fa8-a80c-9d8953554780" providerId="ADAL" clId="{894996BC-85DE-4266-89E9-FFDBA66678CD}" dt="2021-08-27T10:29:40.905" v="1058" actId="1036"/>
          <ac:grpSpMkLst>
            <pc:docMk/>
            <pc:sldMk cId="0" sldId="1036"/>
            <ac:grpSpMk id="74211" creationId="{8A672A5F-8812-4DF1-A30F-A53071CF62D0}"/>
          </ac:grpSpMkLst>
        </pc:grpChg>
        <pc:grpChg chg="mod">
          <ac:chgData name="Lucas Ferreira Bernardino" userId="994d420d-07a6-4fa8-a80c-9d8953554780" providerId="ADAL" clId="{894996BC-85DE-4266-89E9-FFDBA66678CD}" dt="2021-08-27T10:29:40.905" v="1058" actId="1036"/>
          <ac:grpSpMkLst>
            <pc:docMk/>
            <pc:sldMk cId="0" sldId="1036"/>
            <ac:grpSpMk id="74212" creationId="{52A2778B-A1FA-413E-BD6A-BC62DC50B0EE}"/>
          </ac:grpSpMkLst>
        </pc:grpChg>
        <pc:grpChg chg="mod">
          <ac:chgData name="Lucas Ferreira Bernardino" userId="994d420d-07a6-4fa8-a80c-9d8953554780" providerId="ADAL" clId="{894996BC-85DE-4266-89E9-FFDBA66678CD}" dt="2021-08-27T10:29:40.905" v="1058" actId="1036"/>
          <ac:grpSpMkLst>
            <pc:docMk/>
            <pc:sldMk cId="0" sldId="1036"/>
            <ac:grpSpMk id="74213" creationId="{F901BD3F-6EAC-4DBC-B155-8419DD64ACF3}"/>
          </ac:grpSpMkLst>
        </pc:grpChg>
        <pc:grpChg chg="mod">
          <ac:chgData name="Lucas Ferreira Bernardino" userId="994d420d-07a6-4fa8-a80c-9d8953554780" providerId="ADAL" clId="{894996BC-85DE-4266-89E9-FFDBA66678CD}" dt="2021-08-27T10:29:40.905" v="1058" actId="1036"/>
          <ac:grpSpMkLst>
            <pc:docMk/>
            <pc:sldMk cId="0" sldId="1036"/>
            <ac:grpSpMk id="74214" creationId="{5A645012-CE73-4727-BEA8-7B6CE3D6493A}"/>
          </ac:grpSpMkLst>
        </pc:grpChg>
        <pc:grpChg chg="mod">
          <ac:chgData name="Lucas Ferreira Bernardino" userId="994d420d-07a6-4fa8-a80c-9d8953554780" providerId="ADAL" clId="{894996BC-85DE-4266-89E9-FFDBA66678CD}" dt="2021-08-27T10:29:40.905" v="1058" actId="1036"/>
          <ac:grpSpMkLst>
            <pc:docMk/>
            <pc:sldMk cId="0" sldId="1036"/>
            <ac:grpSpMk id="74215" creationId="{F72063BD-3FA9-44C9-B8A5-837C9092B085}"/>
          </ac:grpSpMkLst>
        </pc:grpChg>
        <pc:grpChg chg="mod">
          <ac:chgData name="Lucas Ferreira Bernardino" userId="994d420d-07a6-4fa8-a80c-9d8953554780" providerId="ADAL" clId="{894996BC-85DE-4266-89E9-FFDBA66678CD}" dt="2021-08-27T10:29:40.905" v="1058" actId="1036"/>
          <ac:grpSpMkLst>
            <pc:docMk/>
            <pc:sldMk cId="0" sldId="1036"/>
            <ac:grpSpMk id="74216" creationId="{A878C3ED-E9A0-4B81-B39E-CC60265A5B0A}"/>
          </ac:grpSpMkLst>
        </pc:grpChg>
        <pc:grpChg chg="mod">
          <ac:chgData name="Lucas Ferreira Bernardino" userId="994d420d-07a6-4fa8-a80c-9d8953554780" providerId="ADAL" clId="{894996BC-85DE-4266-89E9-FFDBA66678CD}" dt="2021-08-27T10:29:40.905" v="1058" actId="1036"/>
          <ac:grpSpMkLst>
            <pc:docMk/>
            <pc:sldMk cId="0" sldId="1036"/>
            <ac:grpSpMk id="74217" creationId="{6A6A0824-F327-4AF8-ABE9-1E6A522CF8AA}"/>
          </ac:grpSpMkLst>
        </pc:grpChg>
        <pc:grpChg chg="mod">
          <ac:chgData name="Lucas Ferreira Bernardino" userId="994d420d-07a6-4fa8-a80c-9d8953554780" providerId="ADAL" clId="{894996BC-85DE-4266-89E9-FFDBA66678CD}" dt="2021-08-27T10:29:40.905" v="1058" actId="1036"/>
          <ac:grpSpMkLst>
            <pc:docMk/>
            <pc:sldMk cId="0" sldId="1036"/>
            <ac:grpSpMk id="74218" creationId="{5BD9DC80-539B-44FE-8AA0-588BA7E44CB2}"/>
          </ac:grpSpMkLst>
        </pc:grpChg>
        <pc:grpChg chg="mod">
          <ac:chgData name="Lucas Ferreira Bernardino" userId="994d420d-07a6-4fa8-a80c-9d8953554780" providerId="ADAL" clId="{894996BC-85DE-4266-89E9-FFDBA66678CD}" dt="2021-08-27T10:29:40.905" v="1058" actId="1036"/>
          <ac:grpSpMkLst>
            <pc:docMk/>
            <pc:sldMk cId="0" sldId="1036"/>
            <ac:grpSpMk id="74219" creationId="{4CBF2A33-12C8-4246-9799-BFDAB3EEAF49}"/>
          </ac:grpSpMkLst>
        </pc:grpChg>
        <pc:grpChg chg="mod">
          <ac:chgData name="Lucas Ferreira Bernardino" userId="994d420d-07a6-4fa8-a80c-9d8953554780" providerId="ADAL" clId="{894996BC-85DE-4266-89E9-FFDBA66678CD}" dt="2021-08-27T10:29:40.905" v="1058" actId="1036"/>
          <ac:grpSpMkLst>
            <pc:docMk/>
            <pc:sldMk cId="0" sldId="1036"/>
            <ac:grpSpMk id="74220" creationId="{C51A7DE0-DAB2-4C7A-B7D3-5768C0D94D38}"/>
          </ac:grpSpMkLst>
        </pc:grpChg>
      </pc:sldChg>
      <pc:sldChg chg="addSp delSp modSp add mod">
        <pc:chgData name="Lucas Ferreira Bernardino" userId="994d420d-07a6-4fa8-a80c-9d8953554780" providerId="ADAL" clId="{894996BC-85DE-4266-89E9-FFDBA66678CD}" dt="2021-08-30T07:30:14.021" v="2243" actId="20577"/>
        <pc:sldMkLst>
          <pc:docMk/>
          <pc:sldMk cId="0" sldId="1097"/>
        </pc:sldMkLst>
        <pc:spChg chg="add del mod">
          <ac:chgData name="Lucas Ferreira Bernardino" userId="994d420d-07a6-4fa8-a80c-9d8953554780" providerId="ADAL" clId="{894996BC-85DE-4266-89E9-FFDBA66678CD}" dt="2021-08-30T07:28:22.871" v="2211" actId="478"/>
          <ac:spMkLst>
            <pc:docMk/>
            <pc:sldMk cId="0" sldId="1097"/>
            <ac:spMk id="6" creationId="{6B349166-9A9D-DE4F-B0CC-B3BC933D504F}"/>
          </ac:spMkLst>
        </pc:spChg>
        <pc:spChg chg="del mod">
          <ac:chgData name="Lucas Ferreira Bernardino" userId="994d420d-07a6-4fa8-a80c-9d8953554780" providerId="ADAL" clId="{894996BC-85DE-4266-89E9-FFDBA66678CD}" dt="2021-08-30T07:27:17.914" v="2208"/>
          <ac:spMkLst>
            <pc:docMk/>
            <pc:sldMk cId="0" sldId="1097"/>
            <ac:spMk id="7" creationId="{8FDD44C0-1DFA-ED47-BE41-68C983BF1389}"/>
          </ac:spMkLst>
        </pc:spChg>
        <pc:spChg chg="mod">
          <ac:chgData name="Lucas Ferreira Bernardino" userId="994d420d-07a6-4fa8-a80c-9d8953554780" providerId="ADAL" clId="{894996BC-85DE-4266-89E9-FFDBA66678CD}" dt="2021-08-30T07:27:17.914" v="2208"/>
          <ac:spMkLst>
            <pc:docMk/>
            <pc:sldMk cId="0" sldId="1097"/>
            <ac:spMk id="182275" creationId="{DC18F26D-56AC-44D8-8AA9-4979F12D9D83}"/>
          </ac:spMkLst>
        </pc:spChg>
        <pc:spChg chg="mod">
          <ac:chgData name="Lucas Ferreira Bernardino" userId="994d420d-07a6-4fa8-a80c-9d8953554780" providerId="ADAL" clId="{894996BC-85DE-4266-89E9-FFDBA66678CD}" dt="2021-08-30T07:30:14.021" v="2243" actId="20577"/>
          <ac:spMkLst>
            <pc:docMk/>
            <pc:sldMk cId="0" sldId="1097"/>
            <ac:spMk id="182276" creationId="{20668035-6B2D-49ED-BC0C-665455ABCFFF}"/>
          </ac:spMkLst>
        </pc:spChg>
        <pc:spChg chg="del mod">
          <ac:chgData name="Lucas Ferreira Bernardino" userId="994d420d-07a6-4fa8-a80c-9d8953554780" providerId="ADAL" clId="{894996BC-85DE-4266-89E9-FFDBA66678CD}" dt="2021-08-30T07:29:35.742" v="2221" actId="478"/>
          <ac:spMkLst>
            <pc:docMk/>
            <pc:sldMk cId="0" sldId="1097"/>
            <ac:spMk id="182278" creationId="{BC8177CE-B3EA-4E41-8467-4C9CB4181BC8}"/>
          </ac:spMkLst>
        </pc:spChg>
      </pc:sldChg>
      <pc:sldChg chg="delSp modSp add mod">
        <pc:chgData name="Lucas Ferreira Bernardino" userId="994d420d-07a6-4fa8-a80c-9d8953554780" providerId="ADAL" clId="{894996BC-85DE-4266-89E9-FFDBA66678CD}" dt="2021-08-26T16:53:28.246" v="309" actId="20577"/>
        <pc:sldMkLst>
          <pc:docMk/>
          <pc:sldMk cId="0" sldId="1108"/>
        </pc:sldMkLst>
        <pc:spChg chg="mod">
          <ac:chgData name="Lucas Ferreira Bernardino" userId="994d420d-07a6-4fa8-a80c-9d8953554780" providerId="ADAL" clId="{894996BC-85DE-4266-89E9-FFDBA66678CD}" dt="2021-08-26T16:52:29.280" v="287"/>
          <ac:spMkLst>
            <pc:docMk/>
            <pc:sldMk cId="0" sldId="1108"/>
            <ac:spMk id="4" creationId="{0C9DC9E9-7E62-744C-9125-7E152D157360}"/>
          </ac:spMkLst>
        </pc:spChg>
        <pc:spChg chg="del mod">
          <ac:chgData name="Lucas Ferreira Bernardino" userId="994d420d-07a6-4fa8-a80c-9d8953554780" providerId="ADAL" clId="{894996BC-85DE-4266-89E9-FFDBA66678CD}" dt="2021-08-26T16:52:29.280" v="287"/>
          <ac:spMkLst>
            <pc:docMk/>
            <pc:sldMk cId="0" sldId="1108"/>
            <ac:spMk id="5" creationId="{B46421CE-0EDF-A047-B06D-D17A1B9564E7}"/>
          </ac:spMkLst>
        </pc:spChg>
        <pc:spChg chg="mod">
          <ac:chgData name="Lucas Ferreira Bernardino" userId="994d420d-07a6-4fa8-a80c-9d8953554780" providerId="ADAL" clId="{894996BC-85DE-4266-89E9-FFDBA66678CD}" dt="2021-08-26T16:53:22.699" v="307" actId="20577"/>
          <ac:spMkLst>
            <pc:docMk/>
            <pc:sldMk cId="0" sldId="1108"/>
            <ac:spMk id="57345" creationId="{5D158627-F002-4EC9-8D18-0362C9C0E149}"/>
          </ac:spMkLst>
        </pc:spChg>
        <pc:spChg chg="mod">
          <ac:chgData name="Lucas Ferreira Bernardino" userId="994d420d-07a6-4fa8-a80c-9d8953554780" providerId="ADAL" clId="{894996BC-85DE-4266-89E9-FFDBA66678CD}" dt="2021-08-26T16:53:28.246" v="309" actId="20577"/>
          <ac:spMkLst>
            <pc:docMk/>
            <pc:sldMk cId="0" sldId="1108"/>
            <ac:spMk id="57346" creationId="{7EDD8E61-10CD-444D-A61C-4E4AFE5C8ADD}"/>
          </ac:spMkLst>
        </pc:spChg>
      </pc:sldChg>
      <pc:sldChg chg="delSp modSp add mod">
        <pc:chgData name="Lucas Ferreira Bernardino" userId="994d420d-07a6-4fa8-a80c-9d8953554780" providerId="ADAL" clId="{894996BC-85DE-4266-89E9-FFDBA66678CD}" dt="2021-08-27T11:43:31.301" v="1240" actId="20577"/>
        <pc:sldMkLst>
          <pc:docMk/>
          <pc:sldMk cId="0" sldId="1112"/>
        </pc:sldMkLst>
        <pc:spChg chg="del mod">
          <ac:chgData name="Lucas Ferreira Bernardino" userId="994d420d-07a6-4fa8-a80c-9d8953554780" providerId="ADAL" clId="{894996BC-85DE-4266-89E9-FFDBA66678CD}" dt="2021-08-27T11:40:00.040" v="1222" actId="478"/>
          <ac:spMkLst>
            <pc:docMk/>
            <pc:sldMk cId="0" sldId="1112"/>
            <ac:spMk id="4" creationId="{60003443-984B-484F-8422-F01BA6F8A83B}"/>
          </ac:spMkLst>
        </pc:spChg>
        <pc:spChg chg="del mod">
          <ac:chgData name="Lucas Ferreira Bernardino" userId="994d420d-07a6-4fa8-a80c-9d8953554780" providerId="ADAL" clId="{894996BC-85DE-4266-89E9-FFDBA66678CD}" dt="2021-08-27T11:39:55.533" v="1221" actId="478"/>
          <ac:spMkLst>
            <pc:docMk/>
            <pc:sldMk cId="0" sldId="1112"/>
            <ac:spMk id="5" creationId="{57D0616D-2ED9-584A-9E0D-E5B0CE851650}"/>
          </ac:spMkLst>
        </pc:spChg>
        <pc:spChg chg="mod">
          <ac:chgData name="Lucas Ferreira Bernardino" userId="994d420d-07a6-4fa8-a80c-9d8953554780" providerId="ADAL" clId="{894996BC-85DE-4266-89E9-FFDBA66678CD}" dt="2021-08-27T11:43:31.301" v="1240" actId="20577"/>
          <ac:spMkLst>
            <pc:docMk/>
            <pc:sldMk cId="0" sldId="1112"/>
            <ac:spMk id="125956" creationId="{71365EC6-17F4-4353-9CA5-E74A4906CF9E}"/>
          </ac:spMkLst>
        </pc:spChg>
      </pc:sldChg>
      <pc:sldChg chg="delSp modSp add mod">
        <pc:chgData name="Lucas Ferreira Bernardino" userId="994d420d-07a6-4fa8-a80c-9d8953554780" providerId="ADAL" clId="{894996BC-85DE-4266-89E9-FFDBA66678CD}" dt="2021-08-27T12:53:14.330" v="1635" actId="14100"/>
        <pc:sldMkLst>
          <pc:docMk/>
          <pc:sldMk cId="0" sldId="1120"/>
        </pc:sldMkLst>
        <pc:spChg chg="mod">
          <ac:chgData name="Lucas Ferreira Bernardino" userId="994d420d-07a6-4fa8-a80c-9d8953554780" providerId="ADAL" clId="{894996BC-85DE-4266-89E9-FFDBA66678CD}" dt="2021-08-27T12:52:41.927" v="1626"/>
          <ac:spMkLst>
            <pc:docMk/>
            <pc:sldMk cId="0" sldId="1120"/>
            <ac:spMk id="4" creationId="{F117902F-984D-1147-8B75-AB3E3B6BBEDC}"/>
          </ac:spMkLst>
        </pc:spChg>
        <pc:spChg chg="del mod">
          <ac:chgData name="Lucas Ferreira Bernardino" userId="994d420d-07a6-4fa8-a80c-9d8953554780" providerId="ADAL" clId="{894996BC-85DE-4266-89E9-FFDBA66678CD}" dt="2021-08-27T12:52:41.927" v="1626"/>
          <ac:spMkLst>
            <pc:docMk/>
            <pc:sldMk cId="0" sldId="1120"/>
            <ac:spMk id="5" creationId="{387DA92C-2689-D647-B2D0-DDF70656B2D9}"/>
          </ac:spMkLst>
        </pc:spChg>
        <pc:spChg chg="mod">
          <ac:chgData name="Lucas Ferreira Bernardino" userId="994d420d-07a6-4fa8-a80c-9d8953554780" providerId="ADAL" clId="{894996BC-85DE-4266-89E9-FFDBA66678CD}" dt="2021-08-27T12:53:04.395" v="1634" actId="20577"/>
          <ac:spMkLst>
            <pc:docMk/>
            <pc:sldMk cId="0" sldId="1120"/>
            <ac:spMk id="152579" creationId="{CCF269E9-CCAE-4C2B-AFA7-4AFDB8ED6DA6}"/>
          </ac:spMkLst>
        </pc:spChg>
        <pc:spChg chg="mod">
          <ac:chgData name="Lucas Ferreira Bernardino" userId="994d420d-07a6-4fa8-a80c-9d8953554780" providerId="ADAL" clId="{894996BC-85DE-4266-89E9-FFDBA66678CD}" dt="2021-08-27T12:53:14.330" v="1635" actId="14100"/>
          <ac:spMkLst>
            <pc:docMk/>
            <pc:sldMk cId="0" sldId="1120"/>
            <ac:spMk id="152580" creationId="{F110036D-867C-4440-83EF-D8E4D7D081F7}"/>
          </ac:spMkLst>
        </pc:spChg>
        <pc:spChg chg="del">
          <ac:chgData name="Lucas Ferreira Bernardino" userId="994d420d-07a6-4fa8-a80c-9d8953554780" providerId="ADAL" clId="{894996BC-85DE-4266-89E9-FFDBA66678CD}" dt="2021-08-27T12:52:58.917" v="1631" actId="478"/>
          <ac:spMkLst>
            <pc:docMk/>
            <pc:sldMk cId="0" sldId="1120"/>
            <ac:spMk id="152581" creationId="{129FEA69-468E-44BE-AFEF-DE677BBC95E6}"/>
          </ac:spMkLst>
        </pc:spChg>
      </pc:sldChg>
      <pc:sldChg chg="delSp modSp add mod modAnim">
        <pc:chgData name="Lucas Ferreira Bernardino" userId="994d420d-07a6-4fa8-a80c-9d8953554780" providerId="ADAL" clId="{894996BC-85DE-4266-89E9-FFDBA66678CD}" dt="2021-08-27T13:34:33.466" v="1936"/>
        <pc:sldMkLst>
          <pc:docMk/>
          <pc:sldMk cId="0" sldId="1125"/>
        </pc:sldMkLst>
        <pc:spChg chg="del mod">
          <ac:chgData name="Lucas Ferreira Bernardino" userId="994d420d-07a6-4fa8-a80c-9d8953554780" providerId="ADAL" clId="{894996BC-85DE-4266-89E9-FFDBA66678CD}" dt="2021-08-27T12:56:23.720" v="1692" actId="478"/>
          <ac:spMkLst>
            <pc:docMk/>
            <pc:sldMk cId="0" sldId="1125"/>
            <ac:spMk id="4" creationId="{FAB2960A-35DB-824B-B6E7-4FF3CA894EBD}"/>
          </ac:spMkLst>
        </pc:spChg>
        <pc:spChg chg="del mod">
          <ac:chgData name="Lucas Ferreira Bernardino" userId="994d420d-07a6-4fa8-a80c-9d8953554780" providerId="ADAL" clId="{894996BC-85DE-4266-89E9-FFDBA66678CD}" dt="2021-08-27T12:54:14.379" v="1638"/>
          <ac:spMkLst>
            <pc:docMk/>
            <pc:sldMk cId="0" sldId="1125"/>
            <ac:spMk id="5" creationId="{BCF9A369-2E0D-E249-8AFE-301EFE786C15}"/>
          </ac:spMkLst>
        </pc:spChg>
        <pc:spChg chg="mod">
          <ac:chgData name="Lucas Ferreira Bernardino" userId="994d420d-07a6-4fa8-a80c-9d8953554780" providerId="ADAL" clId="{894996BC-85DE-4266-89E9-FFDBA66678CD}" dt="2021-08-27T12:56:12.026" v="1657" actId="20577"/>
          <ac:spMkLst>
            <pc:docMk/>
            <pc:sldMk cId="0" sldId="1125"/>
            <ac:spMk id="7171" creationId="{2BB86CD1-9B61-4BA1-9261-387838915161}"/>
          </ac:spMkLst>
        </pc:spChg>
        <pc:spChg chg="mod">
          <ac:chgData name="Lucas Ferreira Bernardino" userId="994d420d-07a6-4fa8-a80c-9d8953554780" providerId="ADAL" clId="{894996BC-85DE-4266-89E9-FFDBA66678CD}" dt="2021-08-27T12:56:21.941" v="1691" actId="1036"/>
          <ac:spMkLst>
            <pc:docMk/>
            <pc:sldMk cId="0" sldId="1125"/>
            <ac:spMk id="7231" creationId="{9C14C1B1-0720-4B8F-861A-40A2803E765E}"/>
          </ac:spMkLst>
        </pc:spChg>
        <pc:spChg chg="del mod">
          <ac:chgData name="Lucas Ferreira Bernardino" userId="994d420d-07a6-4fa8-a80c-9d8953554780" providerId="ADAL" clId="{894996BC-85DE-4266-89E9-FFDBA66678CD}" dt="2021-08-27T12:54:24.739" v="1640" actId="478"/>
          <ac:spMkLst>
            <pc:docMk/>
            <pc:sldMk cId="0" sldId="1125"/>
            <ac:spMk id="7232" creationId="{F583016E-393F-4F4F-9BE9-E98CB4AC8AA1}"/>
          </ac:spMkLst>
        </pc:spChg>
        <pc:spChg chg="mod">
          <ac:chgData name="Lucas Ferreira Bernardino" userId="994d420d-07a6-4fa8-a80c-9d8953554780" providerId="ADAL" clId="{894996BC-85DE-4266-89E9-FFDBA66678CD}" dt="2021-08-27T12:55:05.821" v="1649" actId="14100"/>
          <ac:spMkLst>
            <pc:docMk/>
            <pc:sldMk cId="0" sldId="1125"/>
            <ac:spMk id="154625" creationId="{385EFA13-E571-4843-8EC3-4AA31C185810}"/>
          </ac:spMkLst>
        </pc:spChg>
        <pc:spChg chg="mod">
          <ac:chgData name="Lucas Ferreira Bernardino" userId="994d420d-07a6-4fa8-a80c-9d8953554780" providerId="ADAL" clId="{894996BC-85DE-4266-89E9-FFDBA66678CD}" dt="2021-08-27T12:56:21.941" v="1691" actId="1036"/>
          <ac:spMkLst>
            <pc:docMk/>
            <pc:sldMk cId="0" sldId="1125"/>
            <ac:spMk id="154629" creationId="{8D22C046-4C85-4B07-BE42-8AF85108FCB4}"/>
          </ac:spMkLst>
        </pc:spChg>
        <pc:spChg chg="mod">
          <ac:chgData name="Lucas Ferreira Bernardino" userId="994d420d-07a6-4fa8-a80c-9d8953554780" providerId="ADAL" clId="{894996BC-85DE-4266-89E9-FFDBA66678CD}" dt="2021-08-27T12:56:21.941" v="1691" actId="1036"/>
          <ac:spMkLst>
            <pc:docMk/>
            <pc:sldMk cId="0" sldId="1125"/>
            <ac:spMk id="154630" creationId="{6FC5ACB4-A05C-4931-AC9F-B71943A2ED83}"/>
          </ac:spMkLst>
        </pc:spChg>
        <pc:spChg chg="mod">
          <ac:chgData name="Lucas Ferreira Bernardino" userId="994d420d-07a6-4fa8-a80c-9d8953554780" providerId="ADAL" clId="{894996BC-85DE-4266-89E9-FFDBA66678CD}" dt="2021-08-27T12:56:21.941" v="1691" actId="1036"/>
          <ac:spMkLst>
            <pc:docMk/>
            <pc:sldMk cId="0" sldId="1125"/>
            <ac:spMk id="154631" creationId="{BFCD7943-93D7-438C-97E4-150D6225534F}"/>
          </ac:spMkLst>
        </pc:spChg>
        <pc:spChg chg="mod">
          <ac:chgData name="Lucas Ferreira Bernardino" userId="994d420d-07a6-4fa8-a80c-9d8953554780" providerId="ADAL" clId="{894996BC-85DE-4266-89E9-FFDBA66678CD}" dt="2021-08-27T12:56:21.941" v="1691" actId="1036"/>
          <ac:spMkLst>
            <pc:docMk/>
            <pc:sldMk cId="0" sldId="1125"/>
            <ac:spMk id="154632" creationId="{4C91AB5B-52BA-49EC-974D-BFFACE38DA35}"/>
          </ac:spMkLst>
        </pc:spChg>
        <pc:spChg chg="mod">
          <ac:chgData name="Lucas Ferreira Bernardino" userId="994d420d-07a6-4fa8-a80c-9d8953554780" providerId="ADAL" clId="{894996BC-85DE-4266-89E9-FFDBA66678CD}" dt="2021-08-27T12:56:21.941" v="1691" actId="1036"/>
          <ac:spMkLst>
            <pc:docMk/>
            <pc:sldMk cId="0" sldId="1125"/>
            <ac:spMk id="154633" creationId="{5F3AA26E-CB13-4007-9F1C-5FDCA4FFFF9C}"/>
          </ac:spMkLst>
        </pc:spChg>
        <pc:spChg chg="mod">
          <ac:chgData name="Lucas Ferreira Bernardino" userId="994d420d-07a6-4fa8-a80c-9d8953554780" providerId="ADAL" clId="{894996BC-85DE-4266-89E9-FFDBA66678CD}" dt="2021-08-27T12:56:21.941" v="1691" actId="1036"/>
          <ac:spMkLst>
            <pc:docMk/>
            <pc:sldMk cId="0" sldId="1125"/>
            <ac:spMk id="154634" creationId="{038C8DA6-810C-4DD5-BABF-1F588F424F7A}"/>
          </ac:spMkLst>
        </pc:spChg>
        <pc:spChg chg="mod">
          <ac:chgData name="Lucas Ferreira Bernardino" userId="994d420d-07a6-4fa8-a80c-9d8953554780" providerId="ADAL" clId="{894996BC-85DE-4266-89E9-FFDBA66678CD}" dt="2021-08-27T12:56:21.941" v="1691" actId="1036"/>
          <ac:spMkLst>
            <pc:docMk/>
            <pc:sldMk cId="0" sldId="1125"/>
            <ac:spMk id="154635" creationId="{724F9B44-C3A6-4A77-9708-D849F52827C0}"/>
          </ac:spMkLst>
        </pc:spChg>
        <pc:spChg chg="mod">
          <ac:chgData name="Lucas Ferreira Bernardino" userId="994d420d-07a6-4fa8-a80c-9d8953554780" providerId="ADAL" clId="{894996BC-85DE-4266-89E9-FFDBA66678CD}" dt="2021-08-27T12:56:21.941" v="1691" actId="1036"/>
          <ac:spMkLst>
            <pc:docMk/>
            <pc:sldMk cId="0" sldId="1125"/>
            <ac:spMk id="154636" creationId="{CBDB78A3-696A-4392-9149-C5AA052FFE6F}"/>
          </ac:spMkLst>
        </pc:spChg>
        <pc:spChg chg="mod">
          <ac:chgData name="Lucas Ferreira Bernardino" userId="994d420d-07a6-4fa8-a80c-9d8953554780" providerId="ADAL" clId="{894996BC-85DE-4266-89E9-FFDBA66678CD}" dt="2021-08-27T12:56:21.941" v="1691" actId="1036"/>
          <ac:spMkLst>
            <pc:docMk/>
            <pc:sldMk cId="0" sldId="1125"/>
            <ac:spMk id="154637" creationId="{533D2CF1-80EE-489C-B22A-E01715805330}"/>
          </ac:spMkLst>
        </pc:spChg>
        <pc:spChg chg="mod">
          <ac:chgData name="Lucas Ferreira Bernardino" userId="994d420d-07a6-4fa8-a80c-9d8953554780" providerId="ADAL" clId="{894996BC-85DE-4266-89E9-FFDBA66678CD}" dt="2021-08-27T12:56:21.941" v="1691" actId="1036"/>
          <ac:spMkLst>
            <pc:docMk/>
            <pc:sldMk cId="0" sldId="1125"/>
            <ac:spMk id="154638" creationId="{24E433B0-F2BA-463E-B0D0-9A20B69165B7}"/>
          </ac:spMkLst>
        </pc:spChg>
        <pc:spChg chg="mod">
          <ac:chgData name="Lucas Ferreira Bernardino" userId="994d420d-07a6-4fa8-a80c-9d8953554780" providerId="ADAL" clId="{894996BC-85DE-4266-89E9-FFDBA66678CD}" dt="2021-08-27T12:56:21.941" v="1691" actId="1036"/>
          <ac:spMkLst>
            <pc:docMk/>
            <pc:sldMk cId="0" sldId="1125"/>
            <ac:spMk id="154640" creationId="{0C5DD68A-B520-49C1-8764-AA4D973BB78F}"/>
          </ac:spMkLst>
        </pc:spChg>
        <pc:spChg chg="mod">
          <ac:chgData name="Lucas Ferreira Bernardino" userId="994d420d-07a6-4fa8-a80c-9d8953554780" providerId="ADAL" clId="{894996BC-85DE-4266-89E9-FFDBA66678CD}" dt="2021-08-27T12:56:21.941" v="1691" actId="1036"/>
          <ac:spMkLst>
            <pc:docMk/>
            <pc:sldMk cId="0" sldId="1125"/>
            <ac:spMk id="154643" creationId="{27C11F05-0A86-4D2B-9A8A-78373119513E}"/>
          </ac:spMkLst>
        </pc:spChg>
        <pc:spChg chg="mod">
          <ac:chgData name="Lucas Ferreira Bernardino" userId="994d420d-07a6-4fa8-a80c-9d8953554780" providerId="ADAL" clId="{894996BC-85DE-4266-89E9-FFDBA66678CD}" dt="2021-08-27T12:56:21.941" v="1691" actId="1036"/>
          <ac:spMkLst>
            <pc:docMk/>
            <pc:sldMk cId="0" sldId="1125"/>
            <ac:spMk id="154644" creationId="{1F9CAB10-BA7B-42E3-9D0D-9F3A015918E3}"/>
          </ac:spMkLst>
        </pc:spChg>
        <pc:spChg chg="mod">
          <ac:chgData name="Lucas Ferreira Bernardino" userId="994d420d-07a6-4fa8-a80c-9d8953554780" providerId="ADAL" clId="{894996BC-85DE-4266-89E9-FFDBA66678CD}" dt="2021-08-27T12:56:21.941" v="1691" actId="1036"/>
          <ac:spMkLst>
            <pc:docMk/>
            <pc:sldMk cId="0" sldId="1125"/>
            <ac:spMk id="154645" creationId="{8CB11307-128C-482F-AA8A-79CD1D7C752B}"/>
          </ac:spMkLst>
        </pc:spChg>
        <pc:spChg chg="mod">
          <ac:chgData name="Lucas Ferreira Bernardino" userId="994d420d-07a6-4fa8-a80c-9d8953554780" providerId="ADAL" clId="{894996BC-85DE-4266-89E9-FFDBA66678CD}" dt="2021-08-27T12:56:21.941" v="1691" actId="1036"/>
          <ac:spMkLst>
            <pc:docMk/>
            <pc:sldMk cId="0" sldId="1125"/>
            <ac:spMk id="154647" creationId="{4CCF0F17-A328-461D-8911-59A2EF71C3C4}"/>
          </ac:spMkLst>
        </pc:spChg>
        <pc:spChg chg="mod">
          <ac:chgData name="Lucas Ferreira Bernardino" userId="994d420d-07a6-4fa8-a80c-9d8953554780" providerId="ADAL" clId="{894996BC-85DE-4266-89E9-FFDBA66678CD}" dt="2021-08-27T12:56:21.941" v="1691" actId="1036"/>
          <ac:spMkLst>
            <pc:docMk/>
            <pc:sldMk cId="0" sldId="1125"/>
            <ac:spMk id="154648" creationId="{F4B4AF03-DDB6-46B4-9C5F-0C7BEA9E9618}"/>
          </ac:spMkLst>
        </pc:spChg>
        <pc:spChg chg="mod">
          <ac:chgData name="Lucas Ferreira Bernardino" userId="994d420d-07a6-4fa8-a80c-9d8953554780" providerId="ADAL" clId="{894996BC-85DE-4266-89E9-FFDBA66678CD}" dt="2021-08-27T12:56:21.941" v="1691" actId="1036"/>
          <ac:spMkLst>
            <pc:docMk/>
            <pc:sldMk cId="0" sldId="1125"/>
            <ac:spMk id="154649" creationId="{735C003F-D8A3-4D10-AF46-E4BF4E236AAD}"/>
          </ac:spMkLst>
        </pc:spChg>
        <pc:spChg chg="mod">
          <ac:chgData name="Lucas Ferreira Bernardino" userId="994d420d-07a6-4fa8-a80c-9d8953554780" providerId="ADAL" clId="{894996BC-85DE-4266-89E9-FFDBA66678CD}" dt="2021-08-27T12:56:21.941" v="1691" actId="1036"/>
          <ac:spMkLst>
            <pc:docMk/>
            <pc:sldMk cId="0" sldId="1125"/>
            <ac:spMk id="154650" creationId="{50BC3059-2ABD-467E-AF1F-1082E26108E7}"/>
          </ac:spMkLst>
        </pc:spChg>
        <pc:spChg chg="del">
          <ac:chgData name="Lucas Ferreira Bernardino" userId="994d420d-07a6-4fa8-a80c-9d8953554780" providerId="ADAL" clId="{894996BC-85DE-4266-89E9-FFDBA66678CD}" dt="2021-08-27T12:54:11.740" v="1637" actId="478"/>
          <ac:spMkLst>
            <pc:docMk/>
            <pc:sldMk cId="0" sldId="1125"/>
            <ac:spMk id="154653" creationId="{C89039A5-6A32-41C4-B00E-F88A57A5CB7B}"/>
          </ac:spMkLst>
        </pc:spChg>
        <pc:spChg chg="mod">
          <ac:chgData name="Lucas Ferreira Bernardino" userId="994d420d-07a6-4fa8-a80c-9d8953554780" providerId="ADAL" clId="{894996BC-85DE-4266-89E9-FFDBA66678CD}" dt="2021-08-27T12:56:21.941" v="1691" actId="1036"/>
          <ac:spMkLst>
            <pc:docMk/>
            <pc:sldMk cId="0" sldId="1125"/>
            <ac:spMk id="154654" creationId="{CA34D906-0C64-4095-AA51-9308150B737E}"/>
          </ac:spMkLst>
        </pc:spChg>
        <pc:spChg chg="mod">
          <ac:chgData name="Lucas Ferreira Bernardino" userId="994d420d-07a6-4fa8-a80c-9d8953554780" providerId="ADAL" clId="{894996BC-85DE-4266-89E9-FFDBA66678CD}" dt="2021-08-27T12:56:21.941" v="1691" actId="1036"/>
          <ac:spMkLst>
            <pc:docMk/>
            <pc:sldMk cId="0" sldId="1125"/>
            <ac:spMk id="154655" creationId="{8AD259FD-A50D-48C4-9D95-4A294E4FD09F}"/>
          </ac:spMkLst>
        </pc:spChg>
        <pc:spChg chg="mod">
          <ac:chgData name="Lucas Ferreira Bernardino" userId="994d420d-07a6-4fa8-a80c-9d8953554780" providerId="ADAL" clId="{894996BC-85DE-4266-89E9-FFDBA66678CD}" dt="2021-08-27T12:56:21.941" v="1691" actId="1036"/>
          <ac:spMkLst>
            <pc:docMk/>
            <pc:sldMk cId="0" sldId="1125"/>
            <ac:spMk id="154656" creationId="{A7D43BD3-8C77-4686-9F5F-85C25D0634FC}"/>
          </ac:spMkLst>
        </pc:spChg>
        <pc:spChg chg="mod">
          <ac:chgData name="Lucas Ferreira Bernardino" userId="994d420d-07a6-4fa8-a80c-9d8953554780" providerId="ADAL" clId="{894996BC-85DE-4266-89E9-FFDBA66678CD}" dt="2021-08-27T12:56:21.941" v="1691" actId="1036"/>
          <ac:spMkLst>
            <pc:docMk/>
            <pc:sldMk cId="0" sldId="1125"/>
            <ac:spMk id="154657" creationId="{9E53BBF9-0C46-4F31-9834-9FF53CE3A051}"/>
          </ac:spMkLst>
        </pc:spChg>
        <pc:spChg chg="mod">
          <ac:chgData name="Lucas Ferreira Bernardino" userId="994d420d-07a6-4fa8-a80c-9d8953554780" providerId="ADAL" clId="{894996BC-85DE-4266-89E9-FFDBA66678CD}" dt="2021-08-27T12:56:21.941" v="1691" actId="1036"/>
          <ac:spMkLst>
            <pc:docMk/>
            <pc:sldMk cId="0" sldId="1125"/>
            <ac:spMk id="154658" creationId="{D6DB3D44-E52C-49C7-A898-D0D7384DCD79}"/>
          </ac:spMkLst>
        </pc:spChg>
        <pc:spChg chg="mod">
          <ac:chgData name="Lucas Ferreira Bernardino" userId="994d420d-07a6-4fa8-a80c-9d8953554780" providerId="ADAL" clId="{894996BC-85DE-4266-89E9-FFDBA66678CD}" dt="2021-08-27T12:56:21.941" v="1691" actId="1036"/>
          <ac:spMkLst>
            <pc:docMk/>
            <pc:sldMk cId="0" sldId="1125"/>
            <ac:spMk id="154659" creationId="{3667C759-D17D-41B3-891F-F6E84B5B88A2}"/>
          </ac:spMkLst>
        </pc:spChg>
        <pc:spChg chg="mod">
          <ac:chgData name="Lucas Ferreira Bernardino" userId="994d420d-07a6-4fa8-a80c-9d8953554780" providerId="ADAL" clId="{894996BC-85DE-4266-89E9-FFDBA66678CD}" dt="2021-08-27T12:56:21.941" v="1691" actId="1036"/>
          <ac:spMkLst>
            <pc:docMk/>
            <pc:sldMk cId="0" sldId="1125"/>
            <ac:spMk id="154660" creationId="{306F4550-FF33-4B32-B43B-008D29B2BFA7}"/>
          </ac:spMkLst>
        </pc:spChg>
        <pc:spChg chg="mod">
          <ac:chgData name="Lucas Ferreira Bernardino" userId="994d420d-07a6-4fa8-a80c-9d8953554780" providerId="ADAL" clId="{894996BC-85DE-4266-89E9-FFDBA66678CD}" dt="2021-08-27T12:56:21.941" v="1691" actId="1036"/>
          <ac:spMkLst>
            <pc:docMk/>
            <pc:sldMk cId="0" sldId="1125"/>
            <ac:spMk id="154661" creationId="{5534469A-F492-48FB-ACCD-0FD688BEFF8A}"/>
          </ac:spMkLst>
        </pc:spChg>
        <pc:spChg chg="mod">
          <ac:chgData name="Lucas Ferreira Bernardino" userId="994d420d-07a6-4fa8-a80c-9d8953554780" providerId="ADAL" clId="{894996BC-85DE-4266-89E9-FFDBA66678CD}" dt="2021-08-27T12:56:21.941" v="1691" actId="1036"/>
          <ac:spMkLst>
            <pc:docMk/>
            <pc:sldMk cId="0" sldId="1125"/>
            <ac:spMk id="154662" creationId="{61429B41-033E-4DCD-B1C5-7DF950589265}"/>
          </ac:spMkLst>
        </pc:spChg>
        <pc:spChg chg="mod">
          <ac:chgData name="Lucas Ferreira Bernardino" userId="994d420d-07a6-4fa8-a80c-9d8953554780" providerId="ADAL" clId="{894996BC-85DE-4266-89E9-FFDBA66678CD}" dt="2021-08-27T12:56:21.941" v="1691" actId="1036"/>
          <ac:spMkLst>
            <pc:docMk/>
            <pc:sldMk cId="0" sldId="1125"/>
            <ac:spMk id="154663" creationId="{D0FCD800-DA34-422C-98C9-6E603535CE59}"/>
          </ac:spMkLst>
        </pc:spChg>
        <pc:spChg chg="mod">
          <ac:chgData name="Lucas Ferreira Bernardino" userId="994d420d-07a6-4fa8-a80c-9d8953554780" providerId="ADAL" clId="{894996BC-85DE-4266-89E9-FFDBA66678CD}" dt="2021-08-27T12:56:21.941" v="1691" actId="1036"/>
          <ac:spMkLst>
            <pc:docMk/>
            <pc:sldMk cId="0" sldId="1125"/>
            <ac:spMk id="154665" creationId="{B6AA6F1F-5239-444E-B417-3902D24C9FE9}"/>
          </ac:spMkLst>
        </pc:spChg>
        <pc:spChg chg="mod">
          <ac:chgData name="Lucas Ferreira Bernardino" userId="994d420d-07a6-4fa8-a80c-9d8953554780" providerId="ADAL" clId="{894996BC-85DE-4266-89E9-FFDBA66678CD}" dt="2021-08-27T12:56:21.941" v="1691" actId="1036"/>
          <ac:spMkLst>
            <pc:docMk/>
            <pc:sldMk cId="0" sldId="1125"/>
            <ac:spMk id="154666" creationId="{ECD4C014-0337-410D-8B5A-C8E8CD1093BD}"/>
          </ac:spMkLst>
        </pc:spChg>
        <pc:spChg chg="mod">
          <ac:chgData name="Lucas Ferreira Bernardino" userId="994d420d-07a6-4fa8-a80c-9d8953554780" providerId="ADAL" clId="{894996BC-85DE-4266-89E9-FFDBA66678CD}" dt="2021-08-27T12:56:21.941" v="1691" actId="1036"/>
          <ac:spMkLst>
            <pc:docMk/>
            <pc:sldMk cId="0" sldId="1125"/>
            <ac:spMk id="154667" creationId="{8A916BB9-8E27-4A1F-84A1-A84A507ED617}"/>
          </ac:spMkLst>
        </pc:spChg>
        <pc:spChg chg="mod">
          <ac:chgData name="Lucas Ferreira Bernardino" userId="994d420d-07a6-4fa8-a80c-9d8953554780" providerId="ADAL" clId="{894996BC-85DE-4266-89E9-FFDBA66678CD}" dt="2021-08-27T12:56:21.941" v="1691" actId="1036"/>
          <ac:spMkLst>
            <pc:docMk/>
            <pc:sldMk cId="0" sldId="1125"/>
            <ac:spMk id="154668" creationId="{D6BB4F03-9BCF-4C15-BA59-719EF64FCD6A}"/>
          </ac:spMkLst>
        </pc:spChg>
        <pc:spChg chg="mod">
          <ac:chgData name="Lucas Ferreira Bernardino" userId="994d420d-07a6-4fa8-a80c-9d8953554780" providerId="ADAL" clId="{894996BC-85DE-4266-89E9-FFDBA66678CD}" dt="2021-08-27T12:56:21.941" v="1691" actId="1036"/>
          <ac:spMkLst>
            <pc:docMk/>
            <pc:sldMk cId="0" sldId="1125"/>
            <ac:spMk id="154669" creationId="{1AD0252B-6CEC-44FA-8E3B-9E80C0DBE15A}"/>
          </ac:spMkLst>
        </pc:spChg>
        <pc:spChg chg="mod">
          <ac:chgData name="Lucas Ferreira Bernardino" userId="994d420d-07a6-4fa8-a80c-9d8953554780" providerId="ADAL" clId="{894996BC-85DE-4266-89E9-FFDBA66678CD}" dt="2021-08-27T12:56:21.941" v="1691" actId="1036"/>
          <ac:spMkLst>
            <pc:docMk/>
            <pc:sldMk cId="0" sldId="1125"/>
            <ac:spMk id="154670" creationId="{1EE02520-C70C-45D8-9262-65A7926CD31F}"/>
          </ac:spMkLst>
        </pc:spChg>
        <pc:spChg chg="mod">
          <ac:chgData name="Lucas Ferreira Bernardino" userId="994d420d-07a6-4fa8-a80c-9d8953554780" providerId="ADAL" clId="{894996BC-85DE-4266-89E9-FFDBA66678CD}" dt="2021-08-27T12:56:21.941" v="1691" actId="1036"/>
          <ac:spMkLst>
            <pc:docMk/>
            <pc:sldMk cId="0" sldId="1125"/>
            <ac:spMk id="154671" creationId="{959CFDB0-C87D-4AEC-81DF-22465A58DB98}"/>
          </ac:spMkLst>
        </pc:spChg>
        <pc:spChg chg="mod">
          <ac:chgData name="Lucas Ferreira Bernardino" userId="994d420d-07a6-4fa8-a80c-9d8953554780" providerId="ADAL" clId="{894996BC-85DE-4266-89E9-FFDBA66678CD}" dt="2021-08-27T12:56:21.941" v="1691" actId="1036"/>
          <ac:spMkLst>
            <pc:docMk/>
            <pc:sldMk cId="0" sldId="1125"/>
            <ac:spMk id="154672" creationId="{0A716DC3-FB69-4E47-A82A-0B871A1D19CC}"/>
          </ac:spMkLst>
        </pc:spChg>
        <pc:spChg chg="mod">
          <ac:chgData name="Lucas Ferreira Bernardino" userId="994d420d-07a6-4fa8-a80c-9d8953554780" providerId="ADAL" clId="{894996BC-85DE-4266-89E9-FFDBA66678CD}" dt="2021-08-27T12:56:21.941" v="1691" actId="1036"/>
          <ac:spMkLst>
            <pc:docMk/>
            <pc:sldMk cId="0" sldId="1125"/>
            <ac:spMk id="154673" creationId="{F2DF1A3D-06C8-4358-BE43-AAD295E8D779}"/>
          </ac:spMkLst>
        </pc:spChg>
        <pc:spChg chg="mod">
          <ac:chgData name="Lucas Ferreira Bernardino" userId="994d420d-07a6-4fa8-a80c-9d8953554780" providerId="ADAL" clId="{894996BC-85DE-4266-89E9-FFDBA66678CD}" dt="2021-08-27T12:56:21.941" v="1691" actId="1036"/>
          <ac:spMkLst>
            <pc:docMk/>
            <pc:sldMk cId="0" sldId="1125"/>
            <ac:spMk id="154674" creationId="{F7F17E33-2DF4-4DDA-8BD3-5D0BA08C82AB}"/>
          </ac:spMkLst>
        </pc:spChg>
        <pc:grpChg chg="mod">
          <ac:chgData name="Lucas Ferreira Bernardino" userId="994d420d-07a6-4fa8-a80c-9d8953554780" providerId="ADAL" clId="{894996BC-85DE-4266-89E9-FFDBA66678CD}" dt="2021-08-27T12:56:21.941" v="1691" actId="1036"/>
          <ac:grpSpMkLst>
            <pc:docMk/>
            <pc:sldMk cId="0" sldId="1125"/>
            <ac:grpSpMk id="7215" creationId="{7BF8E86D-776D-49F9-8F03-05298E97AE32}"/>
          </ac:grpSpMkLst>
        </pc:grpChg>
        <pc:grpChg chg="mod">
          <ac:chgData name="Lucas Ferreira Bernardino" userId="994d420d-07a6-4fa8-a80c-9d8953554780" providerId="ADAL" clId="{894996BC-85DE-4266-89E9-FFDBA66678CD}" dt="2021-08-27T12:56:21.941" v="1691" actId="1036"/>
          <ac:grpSpMkLst>
            <pc:docMk/>
            <pc:sldMk cId="0" sldId="1125"/>
            <ac:grpSpMk id="7217" creationId="{5D9F7CCD-85D6-4101-B441-737BB1294A0D}"/>
          </ac:grpSpMkLst>
        </pc:grpChg>
        <pc:grpChg chg="mod">
          <ac:chgData name="Lucas Ferreira Bernardino" userId="994d420d-07a6-4fa8-a80c-9d8953554780" providerId="ADAL" clId="{894996BC-85DE-4266-89E9-FFDBA66678CD}" dt="2021-08-27T12:56:21.941" v="1691" actId="1036"/>
          <ac:grpSpMkLst>
            <pc:docMk/>
            <pc:sldMk cId="0" sldId="1125"/>
            <ac:grpSpMk id="154639" creationId="{EB6AC3DE-77F8-4E0C-B920-6540E37105F6}"/>
          </ac:grpSpMkLst>
        </pc:grpChg>
        <pc:grpChg chg="mod">
          <ac:chgData name="Lucas Ferreira Bernardino" userId="994d420d-07a6-4fa8-a80c-9d8953554780" providerId="ADAL" clId="{894996BC-85DE-4266-89E9-FFDBA66678CD}" dt="2021-08-27T12:56:21.941" v="1691" actId="1036"/>
          <ac:grpSpMkLst>
            <pc:docMk/>
            <pc:sldMk cId="0" sldId="1125"/>
            <ac:grpSpMk id="154646" creationId="{1E28766E-0484-44DE-A275-97CA6980C71D}"/>
          </ac:grpSpMkLst>
        </pc:grpChg>
        <pc:grpChg chg="mod">
          <ac:chgData name="Lucas Ferreira Bernardino" userId="994d420d-07a6-4fa8-a80c-9d8953554780" providerId="ADAL" clId="{894996BC-85DE-4266-89E9-FFDBA66678CD}" dt="2021-08-27T12:56:21.941" v="1691" actId="1036"/>
          <ac:grpSpMkLst>
            <pc:docMk/>
            <pc:sldMk cId="0" sldId="1125"/>
            <ac:grpSpMk id="154664" creationId="{9586602A-0FE2-4D33-B3E5-B925C70925F3}"/>
          </ac:grpSpMkLst>
        </pc:grpChg>
      </pc:sldChg>
      <pc:sldChg chg="delSp modSp add mod modAnim">
        <pc:chgData name="Lucas Ferreira Bernardino" userId="994d420d-07a6-4fa8-a80c-9d8953554780" providerId="ADAL" clId="{894996BC-85DE-4266-89E9-FFDBA66678CD}" dt="2021-08-27T13:34:06.466" v="1935"/>
        <pc:sldMkLst>
          <pc:docMk/>
          <pc:sldMk cId="0" sldId="1129"/>
        </pc:sldMkLst>
        <pc:spChg chg="mod">
          <ac:chgData name="Lucas Ferreira Bernardino" userId="994d420d-07a6-4fa8-a80c-9d8953554780" providerId="ADAL" clId="{894996BC-85DE-4266-89E9-FFDBA66678CD}" dt="2021-08-27T13:10:18.683" v="1700"/>
          <ac:spMkLst>
            <pc:docMk/>
            <pc:sldMk cId="0" sldId="1129"/>
            <ac:spMk id="5" creationId="{4DE62170-49EB-3F47-86D1-F22503E241B6}"/>
          </ac:spMkLst>
        </pc:spChg>
        <pc:spChg chg="del mod">
          <ac:chgData name="Lucas Ferreira Bernardino" userId="994d420d-07a6-4fa8-a80c-9d8953554780" providerId="ADAL" clId="{894996BC-85DE-4266-89E9-FFDBA66678CD}" dt="2021-08-27T13:10:18.683" v="1700"/>
          <ac:spMkLst>
            <pc:docMk/>
            <pc:sldMk cId="0" sldId="1129"/>
            <ac:spMk id="6" creationId="{384CEA47-E8B2-6646-90AA-528DD5D101B9}"/>
          </ac:spMkLst>
        </pc:spChg>
        <pc:spChg chg="mod">
          <ac:chgData name="Lucas Ferreira Bernardino" userId="994d420d-07a6-4fa8-a80c-9d8953554780" providerId="ADAL" clId="{894996BC-85DE-4266-89E9-FFDBA66678CD}" dt="2021-08-27T13:25:22.532" v="1806" actId="115"/>
          <ac:spMkLst>
            <pc:docMk/>
            <pc:sldMk cId="0" sldId="1129"/>
            <ac:spMk id="159747" creationId="{02EA941E-9317-4BB8-B9E3-8453BE4372C1}"/>
          </ac:spMkLst>
        </pc:spChg>
        <pc:spChg chg="del">
          <ac:chgData name="Lucas Ferreira Bernardino" userId="994d420d-07a6-4fa8-a80c-9d8953554780" providerId="ADAL" clId="{894996BC-85DE-4266-89E9-FFDBA66678CD}" dt="2021-08-27T13:11:07.740" v="1701" actId="478"/>
          <ac:spMkLst>
            <pc:docMk/>
            <pc:sldMk cId="0" sldId="1129"/>
            <ac:spMk id="159750" creationId="{61301359-35C0-4836-A703-C3483F1735D9}"/>
          </ac:spMkLst>
        </pc:spChg>
        <pc:spChg chg="mod">
          <ac:chgData name="Lucas Ferreira Bernardino" userId="994d420d-07a6-4fa8-a80c-9d8953554780" providerId="ADAL" clId="{894996BC-85DE-4266-89E9-FFDBA66678CD}" dt="2021-08-27T13:16:24.478" v="1765" actId="20577"/>
          <ac:spMkLst>
            <pc:docMk/>
            <pc:sldMk cId="0" sldId="1129"/>
            <ac:spMk id="1092611" creationId="{98EAFF46-E7BA-4A01-8973-B056CBA88402}"/>
          </ac:spMkLst>
        </pc:spChg>
        <pc:spChg chg="mod">
          <ac:chgData name="Lucas Ferreira Bernardino" userId="994d420d-07a6-4fa8-a80c-9d8953554780" providerId="ADAL" clId="{894996BC-85DE-4266-89E9-FFDBA66678CD}" dt="2021-08-27T13:15:49.009" v="1762" actId="14100"/>
          <ac:spMkLst>
            <pc:docMk/>
            <pc:sldMk cId="0" sldId="1129"/>
            <ac:spMk id="1092612" creationId="{DA75E26C-0755-4DA0-B227-84821DA1C21F}"/>
          </ac:spMkLst>
        </pc:spChg>
      </pc:sldChg>
      <pc:sldChg chg="addSp delSp modSp add mod modAnim">
        <pc:chgData name="Lucas Ferreira Bernardino" userId="994d420d-07a6-4fa8-a80c-9d8953554780" providerId="ADAL" clId="{894996BC-85DE-4266-89E9-FFDBA66678CD}" dt="2021-08-27T13:22:27.284" v="1795" actId="20577"/>
        <pc:sldMkLst>
          <pc:docMk/>
          <pc:sldMk cId="0" sldId="1131"/>
        </pc:sldMkLst>
        <pc:spChg chg="add mod">
          <ac:chgData name="Lucas Ferreira Bernardino" userId="994d420d-07a6-4fa8-a80c-9d8953554780" providerId="ADAL" clId="{894996BC-85DE-4266-89E9-FFDBA66678CD}" dt="2021-08-27T13:22:27.284" v="1795" actId="20577"/>
          <ac:spMkLst>
            <pc:docMk/>
            <pc:sldMk cId="0" sldId="1131"/>
            <ac:spMk id="2" creationId="{23F6A83D-7663-454E-AE42-19F88077EBD8}"/>
          </ac:spMkLst>
        </pc:spChg>
        <pc:spChg chg="del mod">
          <ac:chgData name="Lucas Ferreira Bernardino" userId="994d420d-07a6-4fa8-a80c-9d8953554780" providerId="ADAL" clId="{894996BC-85DE-4266-89E9-FFDBA66678CD}" dt="2021-08-27T13:17:57.331" v="1769" actId="478"/>
          <ac:spMkLst>
            <pc:docMk/>
            <pc:sldMk cId="0" sldId="1131"/>
            <ac:spMk id="4" creationId="{66277DF9-6162-B14D-8ECD-77C4D05904B2}"/>
          </ac:spMkLst>
        </pc:spChg>
        <pc:spChg chg="del mod">
          <ac:chgData name="Lucas Ferreira Bernardino" userId="994d420d-07a6-4fa8-a80c-9d8953554780" providerId="ADAL" clId="{894996BC-85DE-4266-89E9-FFDBA66678CD}" dt="2021-08-27T13:17:50.629" v="1768" actId="478"/>
          <ac:spMkLst>
            <pc:docMk/>
            <pc:sldMk cId="0" sldId="1131"/>
            <ac:spMk id="5" creationId="{620AF3D1-EAE8-D04F-B4A5-119A6CCF60CB}"/>
          </ac:spMkLst>
        </pc:spChg>
        <pc:spChg chg="mod">
          <ac:chgData name="Lucas Ferreira Bernardino" userId="994d420d-07a6-4fa8-a80c-9d8953554780" providerId="ADAL" clId="{894996BC-85DE-4266-89E9-FFDBA66678CD}" dt="2021-08-27T13:22:16.865" v="1793" actId="403"/>
          <ac:spMkLst>
            <pc:docMk/>
            <pc:sldMk cId="0" sldId="1131"/>
            <ac:spMk id="163843" creationId="{6BE2BC3C-4750-4903-8C44-8D15DDFD6CC8}"/>
          </ac:spMkLst>
        </pc:spChg>
        <pc:spChg chg="del">
          <ac:chgData name="Lucas Ferreira Bernardino" userId="994d420d-07a6-4fa8-a80c-9d8953554780" providerId="ADAL" clId="{894996BC-85DE-4266-89E9-FFDBA66678CD}" dt="2021-08-27T13:20:35.348" v="1772" actId="478"/>
          <ac:spMkLst>
            <pc:docMk/>
            <pc:sldMk cId="0" sldId="1131"/>
            <ac:spMk id="163845" creationId="{ACFE012A-7992-48E1-9674-77783D1004E9}"/>
          </ac:spMkLst>
        </pc:spChg>
        <pc:spChg chg="del mod">
          <ac:chgData name="Lucas Ferreira Bernardino" userId="994d420d-07a6-4fa8-a80c-9d8953554780" providerId="ADAL" clId="{894996BC-85DE-4266-89E9-FFDBA66678CD}" dt="2021-08-27T13:20:55.131" v="1775" actId="478"/>
          <ac:spMkLst>
            <pc:docMk/>
            <pc:sldMk cId="0" sldId="1131"/>
            <ac:spMk id="1108995" creationId="{F0D9AE5B-B323-49C2-B136-B417FCD0C039}"/>
          </ac:spMkLst>
        </pc:spChg>
      </pc:sldChg>
      <pc:sldChg chg="addSp delSp modSp add mod modAnim">
        <pc:chgData name="Lucas Ferreira Bernardino" userId="994d420d-07a6-4fa8-a80c-9d8953554780" providerId="ADAL" clId="{894996BC-85DE-4266-89E9-FFDBA66678CD}" dt="2021-08-27T13:37:03.889" v="1964" actId="113"/>
        <pc:sldMkLst>
          <pc:docMk/>
          <pc:sldMk cId="0" sldId="1134"/>
        </pc:sldMkLst>
        <pc:spChg chg="add mod">
          <ac:chgData name="Lucas Ferreira Bernardino" userId="994d420d-07a6-4fa8-a80c-9d8953554780" providerId="ADAL" clId="{894996BC-85DE-4266-89E9-FFDBA66678CD}" dt="2021-08-27T13:33:26.776" v="1932" actId="20577"/>
          <ac:spMkLst>
            <pc:docMk/>
            <pc:sldMk cId="0" sldId="1134"/>
            <ac:spMk id="3" creationId="{98F94129-AB71-4ED6-A4C1-15A840021393}"/>
          </ac:spMkLst>
        </pc:spChg>
        <pc:spChg chg="mod">
          <ac:chgData name="Lucas Ferreira Bernardino" userId="994d420d-07a6-4fa8-a80c-9d8953554780" providerId="ADAL" clId="{894996BC-85DE-4266-89E9-FFDBA66678CD}" dt="2021-08-27T13:25:30.730" v="1807"/>
          <ac:spMkLst>
            <pc:docMk/>
            <pc:sldMk cId="0" sldId="1134"/>
            <ac:spMk id="4" creationId="{6C528DCD-B65D-B74D-AAA7-992C2A858C27}"/>
          </ac:spMkLst>
        </pc:spChg>
        <pc:spChg chg="del mod">
          <ac:chgData name="Lucas Ferreira Bernardino" userId="994d420d-07a6-4fa8-a80c-9d8953554780" providerId="ADAL" clId="{894996BC-85DE-4266-89E9-FFDBA66678CD}" dt="2021-08-27T13:25:30.730" v="1807"/>
          <ac:spMkLst>
            <pc:docMk/>
            <pc:sldMk cId="0" sldId="1134"/>
            <ac:spMk id="5" creationId="{C117F102-5E2B-B94D-A9F5-75476D6DC2AC}"/>
          </ac:spMkLst>
        </pc:spChg>
        <pc:spChg chg="del mod">
          <ac:chgData name="Lucas Ferreira Bernardino" userId="994d420d-07a6-4fa8-a80c-9d8953554780" providerId="ADAL" clId="{894996BC-85DE-4266-89E9-FFDBA66678CD}" dt="2021-08-27T13:31:19.107" v="1891" actId="478"/>
          <ac:spMkLst>
            <pc:docMk/>
            <pc:sldMk cId="0" sldId="1134"/>
            <ac:spMk id="165892" creationId="{E7686035-2925-4413-917D-7B220E10ACB9}"/>
          </ac:spMkLst>
        </pc:spChg>
        <pc:spChg chg="del">
          <ac:chgData name="Lucas Ferreira Bernardino" userId="994d420d-07a6-4fa8-a80c-9d8953554780" providerId="ADAL" clId="{894996BC-85DE-4266-89E9-FFDBA66678CD}" dt="2021-08-27T13:32:55.462" v="1921" actId="478"/>
          <ac:spMkLst>
            <pc:docMk/>
            <pc:sldMk cId="0" sldId="1134"/>
            <ac:spMk id="165893" creationId="{1C101296-F622-4C59-9EEE-3A1D908F8EA2}"/>
          </ac:spMkLst>
        </pc:spChg>
        <pc:spChg chg="mod">
          <ac:chgData name="Lucas Ferreira Bernardino" userId="994d420d-07a6-4fa8-a80c-9d8953554780" providerId="ADAL" clId="{894996BC-85DE-4266-89E9-FFDBA66678CD}" dt="2021-08-27T13:37:03.889" v="1964" actId="113"/>
          <ac:spMkLst>
            <pc:docMk/>
            <pc:sldMk cId="0" sldId="1134"/>
            <ac:spMk id="1094659" creationId="{1CE8F4D1-C496-411B-925F-794C0D408115}"/>
          </ac:spMkLst>
        </pc:spChg>
      </pc:sldChg>
      <pc:sldChg chg="delSp modSp add mod">
        <pc:chgData name="Lucas Ferreira Bernardino" userId="994d420d-07a6-4fa8-a80c-9d8953554780" providerId="ADAL" clId="{894996BC-85DE-4266-89E9-FFDBA66678CD}" dt="2021-08-27T13:36:40.119" v="1961" actId="1076"/>
        <pc:sldMkLst>
          <pc:docMk/>
          <pc:sldMk cId="0" sldId="1135"/>
        </pc:sldMkLst>
        <pc:spChg chg="mod">
          <ac:chgData name="Lucas Ferreira Bernardino" userId="994d420d-07a6-4fa8-a80c-9d8953554780" providerId="ADAL" clId="{894996BC-85DE-4266-89E9-FFDBA66678CD}" dt="2021-08-27T13:35:00.592" v="1939"/>
          <ac:spMkLst>
            <pc:docMk/>
            <pc:sldMk cId="0" sldId="1135"/>
            <ac:spMk id="5" creationId="{578D1DCA-654D-164F-A30D-1205ED9A3455}"/>
          </ac:spMkLst>
        </pc:spChg>
        <pc:spChg chg="del mod">
          <ac:chgData name="Lucas Ferreira Bernardino" userId="994d420d-07a6-4fa8-a80c-9d8953554780" providerId="ADAL" clId="{894996BC-85DE-4266-89E9-FFDBA66678CD}" dt="2021-08-27T13:35:00.592" v="1939"/>
          <ac:spMkLst>
            <pc:docMk/>
            <pc:sldMk cId="0" sldId="1135"/>
            <ac:spMk id="6" creationId="{0458ADF2-6362-E044-8548-8BD389F3F370}"/>
          </ac:spMkLst>
        </pc:spChg>
        <pc:spChg chg="mod">
          <ac:chgData name="Lucas Ferreira Bernardino" userId="994d420d-07a6-4fa8-a80c-9d8953554780" providerId="ADAL" clId="{894996BC-85DE-4266-89E9-FFDBA66678CD}" dt="2021-08-27T13:36:27.039" v="1960" actId="20577"/>
          <ac:spMkLst>
            <pc:docMk/>
            <pc:sldMk cId="0" sldId="1135"/>
            <ac:spMk id="20486" creationId="{ED140A99-A7DC-DA46-89AE-6BAA02F7A431}"/>
          </ac:spMkLst>
        </pc:spChg>
        <pc:spChg chg="mod">
          <ac:chgData name="Lucas Ferreira Bernardino" userId="994d420d-07a6-4fa8-a80c-9d8953554780" providerId="ADAL" clId="{894996BC-85DE-4266-89E9-FFDBA66678CD}" dt="2021-08-27T13:35:42.707" v="1950" actId="6549"/>
          <ac:spMkLst>
            <pc:docMk/>
            <pc:sldMk cId="0" sldId="1135"/>
            <ac:spMk id="167940" creationId="{5B5D7924-8611-4E4C-8423-4DE0E6741013}"/>
          </ac:spMkLst>
        </pc:spChg>
        <pc:spChg chg="del">
          <ac:chgData name="Lucas Ferreira Bernardino" userId="994d420d-07a6-4fa8-a80c-9d8953554780" providerId="ADAL" clId="{894996BC-85DE-4266-89E9-FFDBA66678CD}" dt="2021-08-27T13:34:56.407" v="1938" actId="478"/>
          <ac:spMkLst>
            <pc:docMk/>
            <pc:sldMk cId="0" sldId="1135"/>
            <ac:spMk id="167942" creationId="{52C5D8F8-78E9-4955-9760-F3AADB68387A}"/>
          </ac:spMkLst>
        </pc:spChg>
        <pc:picChg chg="mod">
          <ac:chgData name="Lucas Ferreira Bernardino" userId="994d420d-07a6-4fa8-a80c-9d8953554780" providerId="ADAL" clId="{894996BC-85DE-4266-89E9-FFDBA66678CD}" dt="2021-08-27T13:36:40.119" v="1961" actId="1076"/>
          <ac:picMkLst>
            <pc:docMk/>
            <pc:sldMk cId="0" sldId="1135"/>
            <ac:picMk id="167939" creationId="{26B6D4E0-4E92-47DE-A9D8-423CEA923C5C}"/>
          </ac:picMkLst>
        </pc:picChg>
      </pc:sldChg>
      <pc:sldChg chg="delSp modSp add mod">
        <pc:chgData name="Lucas Ferreira Bernardino" userId="994d420d-07a6-4fa8-a80c-9d8953554780" providerId="ADAL" clId="{894996BC-85DE-4266-89E9-FFDBA66678CD}" dt="2021-08-30T07:03:17.676" v="2001" actId="478"/>
        <pc:sldMkLst>
          <pc:docMk/>
          <pc:sldMk cId="0" sldId="1136"/>
        </pc:sldMkLst>
        <pc:spChg chg="del mod">
          <ac:chgData name="Lucas Ferreira Bernardino" userId="994d420d-07a6-4fa8-a80c-9d8953554780" providerId="ADAL" clId="{894996BC-85DE-4266-89E9-FFDBA66678CD}" dt="2021-08-30T07:03:17.676" v="2001" actId="478"/>
          <ac:spMkLst>
            <pc:docMk/>
            <pc:sldMk cId="0" sldId="1136"/>
            <ac:spMk id="4" creationId="{5B8AFE6F-0453-D442-9609-16096EA3B398}"/>
          </ac:spMkLst>
        </pc:spChg>
        <pc:spChg chg="del mod">
          <ac:chgData name="Lucas Ferreira Bernardino" userId="994d420d-07a6-4fa8-a80c-9d8953554780" providerId="ADAL" clId="{894996BC-85DE-4266-89E9-FFDBA66678CD}" dt="2021-08-30T07:00:33.945" v="1967"/>
          <ac:spMkLst>
            <pc:docMk/>
            <pc:sldMk cId="0" sldId="1136"/>
            <ac:spMk id="5" creationId="{42725ACF-3B44-D242-A6DD-DFA9863CBD37}"/>
          </ac:spMkLst>
        </pc:spChg>
        <pc:spChg chg="mod">
          <ac:chgData name="Lucas Ferreira Bernardino" userId="994d420d-07a6-4fa8-a80c-9d8953554780" providerId="ADAL" clId="{894996BC-85DE-4266-89E9-FFDBA66678CD}" dt="2021-08-30T07:00:33.945" v="1967"/>
          <ac:spMkLst>
            <pc:docMk/>
            <pc:sldMk cId="0" sldId="1136"/>
            <ac:spMk id="169985" creationId="{FC0C7D45-0A4E-4AA8-A2D7-3F37D137A7AA}"/>
          </ac:spMkLst>
        </pc:spChg>
        <pc:spChg chg="mod">
          <ac:chgData name="Lucas Ferreira Bernardino" userId="994d420d-07a6-4fa8-a80c-9d8953554780" providerId="ADAL" clId="{894996BC-85DE-4266-89E9-FFDBA66678CD}" dt="2021-08-30T07:02:19.913" v="1976" actId="6549"/>
          <ac:spMkLst>
            <pc:docMk/>
            <pc:sldMk cId="0" sldId="1136"/>
            <ac:spMk id="169986" creationId="{3D6BC647-3A32-4FE1-97AB-29E4F8190550}"/>
          </ac:spMkLst>
        </pc:spChg>
        <pc:spChg chg="del">
          <ac:chgData name="Lucas Ferreira Bernardino" userId="994d420d-07a6-4fa8-a80c-9d8953554780" providerId="ADAL" clId="{894996BC-85DE-4266-89E9-FFDBA66678CD}" dt="2021-08-30T07:01:03.183" v="1969" actId="478"/>
          <ac:spMkLst>
            <pc:docMk/>
            <pc:sldMk cId="0" sldId="1136"/>
            <ac:spMk id="169989" creationId="{2E804B0A-3E01-42E4-816F-9088C1F5B68D}"/>
          </ac:spMkLst>
        </pc:spChg>
        <pc:spChg chg="mod">
          <ac:chgData name="Lucas Ferreira Bernardino" userId="994d420d-07a6-4fa8-a80c-9d8953554780" providerId="ADAL" clId="{894996BC-85DE-4266-89E9-FFDBA66678CD}" dt="2021-08-30T07:02:34.383" v="1989" actId="1036"/>
          <ac:spMkLst>
            <pc:docMk/>
            <pc:sldMk cId="0" sldId="1136"/>
            <ac:spMk id="169992" creationId="{0C61C817-1D09-4A7B-9C21-48FD062765A0}"/>
          </ac:spMkLst>
        </pc:spChg>
        <pc:spChg chg="mod">
          <ac:chgData name="Lucas Ferreira Bernardino" userId="994d420d-07a6-4fa8-a80c-9d8953554780" providerId="ADAL" clId="{894996BC-85DE-4266-89E9-FFDBA66678CD}" dt="2021-08-30T07:02:34.383" v="1989" actId="1036"/>
          <ac:spMkLst>
            <pc:docMk/>
            <pc:sldMk cId="0" sldId="1136"/>
            <ac:spMk id="169993" creationId="{B9A63E57-6A76-4DF3-BEF5-20428E9BF619}"/>
          </ac:spMkLst>
        </pc:spChg>
        <pc:spChg chg="mod">
          <ac:chgData name="Lucas Ferreira Bernardino" userId="994d420d-07a6-4fa8-a80c-9d8953554780" providerId="ADAL" clId="{894996BC-85DE-4266-89E9-FFDBA66678CD}" dt="2021-08-30T07:03:14.867" v="2000" actId="1038"/>
          <ac:spMkLst>
            <pc:docMk/>
            <pc:sldMk cId="0" sldId="1136"/>
            <ac:spMk id="169995" creationId="{9435E221-2961-47B6-ADF0-4E2CE2753794}"/>
          </ac:spMkLst>
        </pc:spChg>
        <pc:spChg chg="mod">
          <ac:chgData name="Lucas Ferreira Bernardino" userId="994d420d-07a6-4fa8-a80c-9d8953554780" providerId="ADAL" clId="{894996BC-85DE-4266-89E9-FFDBA66678CD}" dt="2021-08-30T07:03:14.867" v="2000" actId="1038"/>
          <ac:spMkLst>
            <pc:docMk/>
            <pc:sldMk cId="0" sldId="1136"/>
            <ac:spMk id="169996" creationId="{ADBF62D9-58FC-43AB-B309-09601A787877}"/>
          </ac:spMkLst>
        </pc:spChg>
        <pc:spChg chg="mod">
          <ac:chgData name="Lucas Ferreira Bernardino" userId="994d420d-07a6-4fa8-a80c-9d8953554780" providerId="ADAL" clId="{894996BC-85DE-4266-89E9-FFDBA66678CD}" dt="2021-08-30T07:03:14.867" v="2000" actId="1038"/>
          <ac:spMkLst>
            <pc:docMk/>
            <pc:sldMk cId="0" sldId="1136"/>
            <ac:spMk id="169997" creationId="{5C3F57AE-2F25-4DB1-8277-45A4B4C98BED}"/>
          </ac:spMkLst>
        </pc:spChg>
        <pc:spChg chg="mod">
          <ac:chgData name="Lucas Ferreira Bernardino" userId="994d420d-07a6-4fa8-a80c-9d8953554780" providerId="ADAL" clId="{894996BC-85DE-4266-89E9-FFDBA66678CD}" dt="2021-08-30T07:03:14.867" v="2000" actId="1038"/>
          <ac:spMkLst>
            <pc:docMk/>
            <pc:sldMk cId="0" sldId="1136"/>
            <ac:spMk id="169998" creationId="{446BFE5C-40D3-4482-A0FD-B8B9D750FDFA}"/>
          </ac:spMkLst>
        </pc:spChg>
        <pc:spChg chg="mod">
          <ac:chgData name="Lucas Ferreira Bernardino" userId="994d420d-07a6-4fa8-a80c-9d8953554780" providerId="ADAL" clId="{894996BC-85DE-4266-89E9-FFDBA66678CD}" dt="2021-08-30T07:03:14.867" v="2000" actId="1038"/>
          <ac:spMkLst>
            <pc:docMk/>
            <pc:sldMk cId="0" sldId="1136"/>
            <ac:spMk id="169999" creationId="{5AFB12F5-4E26-4690-AD0D-2047B86D3A2C}"/>
          </ac:spMkLst>
        </pc:spChg>
        <pc:spChg chg="mod">
          <ac:chgData name="Lucas Ferreira Bernardino" userId="994d420d-07a6-4fa8-a80c-9d8953554780" providerId="ADAL" clId="{894996BC-85DE-4266-89E9-FFDBA66678CD}" dt="2021-08-30T07:03:14.867" v="2000" actId="1038"/>
          <ac:spMkLst>
            <pc:docMk/>
            <pc:sldMk cId="0" sldId="1136"/>
            <ac:spMk id="170000" creationId="{3DBB0614-971C-4FB2-BF2F-E1BDC2B02A02}"/>
          </ac:spMkLst>
        </pc:spChg>
        <pc:spChg chg="mod">
          <ac:chgData name="Lucas Ferreira Bernardino" userId="994d420d-07a6-4fa8-a80c-9d8953554780" providerId="ADAL" clId="{894996BC-85DE-4266-89E9-FFDBA66678CD}" dt="2021-08-30T07:03:14.867" v="2000" actId="1038"/>
          <ac:spMkLst>
            <pc:docMk/>
            <pc:sldMk cId="0" sldId="1136"/>
            <ac:spMk id="170002" creationId="{C8C2340B-E7EA-4E4F-90AF-27C6EF6A51BE}"/>
          </ac:spMkLst>
        </pc:spChg>
        <pc:spChg chg="mod">
          <ac:chgData name="Lucas Ferreira Bernardino" userId="994d420d-07a6-4fa8-a80c-9d8953554780" providerId="ADAL" clId="{894996BC-85DE-4266-89E9-FFDBA66678CD}" dt="2021-08-30T07:03:14.867" v="2000" actId="1038"/>
          <ac:spMkLst>
            <pc:docMk/>
            <pc:sldMk cId="0" sldId="1136"/>
            <ac:spMk id="170003" creationId="{E9496A43-F541-4BDD-A6B6-E7B749AE7C48}"/>
          </ac:spMkLst>
        </pc:spChg>
        <pc:spChg chg="mod">
          <ac:chgData name="Lucas Ferreira Bernardino" userId="994d420d-07a6-4fa8-a80c-9d8953554780" providerId="ADAL" clId="{894996BC-85DE-4266-89E9-FFDBA66678CD}" dt="2021-08-30T07:03:14.867" v="2000" actId="1038"/>
          <ac:spMkLst>
            <pc:docMk/>
            <pc:sldMk cId="0" sldId="1136"/>
            <ac:spMk id="170004" creationId="{8C8FF0A4-A95F-46FD-8123-728C8D3C7070}"/>
          </ac:spMkLst>
        </pc:spChg>
        <pc:spChg chg="mod">
          <ac:chgData name="Lucas Ferreira Bernardino" userId="994d420d-07a6-4fa8-a80c-9d8953554780" providerId="ADAL" clId="{894996BC-85DE-4266-89E9-FFDBA66678CD}" dt="2021-08-30T07:03:14.867" v="2000" actId="1038"/>
          <ac:spMkLst>
            <pc:docMk/>
            <pc:sldMk cId="0" sldId="1136"/>
            <ac:spMk id="170005" creationId="{F642D8F8-A090-4322-B255-AEF92E98F835}"/>
          </ac:spMkLst>
        </pc:spChg>
        <pc:spChg chg="mod">
          <ac:chgData name="Lucas Ferreira Bernardino" userId="994d420d-07a6-4fa8-a80c-9d8953554780" providerId="ADAL" clId="{894996BC-85DE-4266-89E9-FFDBA66678CD}" dt="2021-08-30T07:03:14.867" v="2000" actId="1038"/>
          <ac:spMkLst>
            <pc:docMk/>
            <pc:sldMk cId="0" sldId="1136"/>
            <ac:spMk id="170006" creationId="{0A63B48A-381E-41DF-AFBF-AE2E7EDF9709}"/>
          </ac:spMkLst>
        </pc:spChg>
        <pc:spChg chg="mod">
          <ac:chgData name="Lucas Ferreira Bernardino" userId="994d420d-07a6-4fa8-a80c-9d8953554780" providerId="ADAL" clId="{894996BC-85DE-4266-89E9-FFDBA66678CD}" dt="2021-08-30T07:03:14.867" v="2000" actId="1038"/>
          <ac:spMkLst>
            <pc:docMk/>
            <pc:sldMk cId="0" sldId="1136"/>
            <ac:spMk id="170007" creationId="{B54DD2AF-E666-48F5-8242-15B331213F54}"/>
          </ac:spMkLst>
        </pc:spChg>
        <pc:spChg chg="mod">
          <ac:chgData name="Lucas Ferreira Bernardino" userId="994d420d-07a6-4fa8-a80c-9d8953554780" providerId="ADAL" clId="{894996BC-85DE-4266-89E9-FFDBA66678CD}" dt="2021-08-30T07:03:14.867" v="2000" actId="1038"/>
          <ac:spMkLst>
            <pc:docMk/>
            <pc:sldMk cId="0" sldId="1136"/>
            <ac:spMk id="170008" creationId="{78ABD069-6095-48A9-8960-0C4B4C8EB612}"/>
          </ac:spMkLst>
        </pc:spChg>
        <pc:spChg chg="mod">
          <ac:chgData name="Lucas Ferreira Bernardino" userId="994d420d-07a6-4fa8-a80c-9d8953554780" providerId="ADAL" clId="{894996BC-85DE-4266-89E9-FFDBA66678CD}" dt="2021-08-30T07:02:55.867" v="1995" actId="1076"/>
          <ac:spMkLst>
            <pc:docMk/>
            <pc:sldMk cId="0" sldId="1136"/>
            <ac:spMk id="170010" creationId="{B88FADD3-3841-4662-BFE2-0FE085061841}"/>
          </ac:spMkLst>
        </pc:spChg>
        <pc:spChg chg="mod">
          <ac:chgData name="Lucas Ferreira Bernardino" userId="994d420d-07a6-4fa8-a80c-9d8953554780" providerId="ADAL" clId="{894996BC-85DE-4266-89E9-FFDBA66678CD}" dt="2021-08-30T07:02:55.867" v="1995" actId="1076"/>
          <ac:spMkLst>
            <pc:docMk/>
            <pc:sldMk cId="0" sldId="1136"/>
            <ac:spMk id="170012" creationId="{38FC10D9-CBE4-4138-BF38-F5EC3F76C52F}"/>
          </ac:spMkLst>
        </pc:spChg>
        <pc:spChg chg="mod">
          <ac:chgData name="Lucas Ferreira Bernardino" userId="994d420d-07a6-4fa8-a80c-9d8953554780" providerId="ADAL" clId="{894996BC-85DE-4266-89E9-FFDBA66678CD}" dt="2021-08-30T07:02:55.867" v="1995" actId="1076"/>
          <ac:spMkLst>
            <pc:docMk/>
            <pc:sldMk cId="0" sldId="1136"/>
            <ac:spMk id="170013" creationId="{58B5E15D-AB61-41B0-BE61-366C6174E819}"/>
          </ac:spMkLst>
        </pc:spChg>
        <pc:spChg chg="mod">
          <ac:chgData name="Lucas Ferreira Bernardino" userId="994d420d-07a6-4fa8-a80c-9d8953554780" providerId="ADAL" clId="{894996BC-85DE-4266-89E9-FFDBA66678CD}" dt="2021-08-30T07:02:55.867" v="1995" actId="1076"/>
          <ac:spMkLst>
            <pc:docMk/>
            <pc:sldMk cId="0" sldId="1136"/>
            <ac:spMk id="170014" creationId="{9CEBE136-E804-4EF2-B853-AED69CEFD1B6}"/>
          </ac:spMkLst>
        </pc:spChg>
        <pc:spChg chg="mod">
          <ac:chgData name="Lucas Ferreira Bernardino" userId="994d420d-07a6-4fa8-a80c-9d8953554780" providerId="ADAL" clId="{894996BC-85DE-4266-89E9-FFDBA66678CD}" dt="2021-08-30T07:02:55.867" v="1995" actId="1076"/>
          <ac:spMkLst>
            <pc:docMk/>
            <pc:sldMk cId="0" sldId="1136"/>
            <ac:spMk id="170015" creationId="{079CF869-2B85-4806-9977-39B964410839}"/>
          </ac:spMkLst>
        </pc:spChg>
        <pc:spChg chg="mod">
          <ac:chgData name="Lucas Ferreira Bernardino" userId="994d420d-07a6-4fa8-a80c-9d8953554780" providerId="ADAL" clId="{894996BC-85DE-4266-89E9-FFDBA66678CD}" dt="2021-08-30T07:02:55.867" v="1995" actId="1076"/>
          <ac:spMkLst>
            <pc:docMk/>
            <pc:sldMk cId="0" sldId="1136"/>
            <ac:spMk id="170016" creationId="{B31FDD42-BCF8-419B-B9BB-B79FE410FEDD}"/>
          </ac:spMkLst>
        </pc:spChg>
        <pc:spChg chg="mod">
          <ac:chgData name="Lucas Ferreira Bernardino" userId="994d420d-07a6-4fa8-a80c-9d8953554780" providerId="ADAL" clId="{894996BC-85DE-4266-89E9-FFDBA66678CD}" dt="2021-08-30T07:02:55.867" v="1995" actId="1076"/>
          <ac:spMkLst>
            <pc:docMk/>
            <pc:sldMk cId="0" sldId="1136"/>
            <ac:spMk id="170017" creationId="{25F6D232-ACEF-416E-B047-36E57A1E6F3D}"/>
          </ac:spMkLst>
        </pc:spChg>
        <pc:spChg chg="mod">
          <ac:chgData name="Lucas Ferreira Bernardino" userId="994d420d-07a6-4fa8-a80c-9d8953554780" providerId="ADAL" clId="{894996BC-85DE-4266-89E9-FFDBA66678CD}" dt="2021-08-30T07:02:55.867" v="1995" actId="1076"/>
          <ac:spMkLst>
            <pc:docMk/>
            <pc:sldMk cId="0" sldId="1136"/>
            <ac:spMk id="170018" creationId="{3FC461B3-CCA4-4295-9F6A-1D69C91BE9C4}"/>
          </ac:spMkLst>
        </pc:spChg>
        <pc:spChg chg="mod">
          <ac:chgData name="Lucas Ferreira Bernardino" userId="994d420d-07a6-4fa8-a80c-9d8953554780" providerId="ADAL" clId="{894996BC-85DE-4266-89E9-FFDBA66678CD}" dt="2021-08-30T07:02:55.867" v="1995" actId="1076"/>
          <ac:spMkLst>
            <pc:docMk/>
            <pc:sldMk cId="0" sldId="1136"/>
            <ac:spMk id="170019" creationId="{1A3C9597-3874-4744-BCAD-81A6A5769C56}"/>
          </ac:spMkLst>
        </pc:spChg>
        <pc:spChg chg="mod">
          <ac:chgData name="Lucas Ferreira Bernardino" userId="994d420d-07a6-4fa8-a80c-9d8953554780" providerId="ADAL" clId="{894996BC-85DE-4266-89E9-FFDBA66678CD}" dt="2021-08-30T07:02:55.867" v="1995" actId="1076"/>
          <ac:spMkLst>
            <pc:docMk/>
            <pc:sldMk cId="0" sldId="1136"/>
            <ac:spMk id="170020" creationId="{3A246C47-7B83-442A-914B-589A996F91FF}"/>
          </ac:spMkLst>
        </pc:spChg>
        <pc:spChg chg="mod">
          <ac:chgData name="Lucas Ferreira Bernardino" userId="994d420d-07a6-4fa8-a80c-9d8953554780" providerId="ADAL" clId="{894996BC-85DE-4266-89E9-FFDBA66678CD}" dt="2021-08-30T07:02:55.867" v="1995" actId="1076"/>
          <ac:spMkLst>
            <pc:docMk/>
            <pc:sldMk cId="0" sldId="1136"/>
            <ac:spMk id="170022" creationId="{4D028BD5-1F56-4398-A017-D197FE9108BB}"/>
          </ac:spMkLst>
        </pc:spChg>
        <pc:spChg chg="mod">
          <ac:chgData name="Lucas Ferreira Bernardino" userId="994d420d-07a6-4fa8-a80c-9d8953554780" providerId="ADAL" clId="{894996BC-85DE-4266-89E9-FFDBA66678CD}" dt="2021-08-30T07:02:55.867" v="1995" actId="1076"/>
          <ac:spMkLst>
            <pc:docMk/>
            <pc:sldMk cId="0" sldId="1136"/>
            <ac:spMk id="170024" creationId="{E426BDEE-EA6C-4BE4-8F0B-2B08DC5036D1}"/>
          </ac:spMkLst>
        </pc:spChg>
        <pc:spChg chg="mod">
          <ac:chgData name="Lucas Ferreira Bernardino" userId="994d420d-07a6-4fa8-a80c-9d8953554780" providerId="ADAL" clId="{894996BC-85DE-4266-89E9-FFDBA66678CD}" dt="2021-08-30T07:02:55.867" v="1995" actId="1076"/>
          <ac:spMkLst>
            <pc:docMk/>
            <pc:sldMk cId="0" sldId="1136"/>
            <ac:spMk id="170025" creationId="{583B6704-5CCA-4CE6-B8D4-0EFF7EBB5539}"/>
          </ac:spMkLst>
        </pc:spChg>
        <pc:spChg chg="mod">
          <ac:chgData name="Lucas Ferreira Bernardino" userId="994d420d-07a6-4fa8-a80c-9d8953554780" providerId="ADAL" clId="{894996BC-85DE-4266-89E9-FFDBA66678CD}" dt="2021-08-30T07:02:55.867" v="1995" actId="1076"/>
          <ac:spMkLst>
            <pc:docMk/>
            <pc:sldMk cId="0" sldId="1136"/>
            <ac:spMk id="170026" creationId="{58E07834-1A98-4E5F-A89D-C571F604868D}"/>
          </ac:spMkLst>
        </pc:spChg>
        <pc:spChg chg="mod">
          <ac:chgData name="Lucas Ferreira Bernardino" userId="994d420d-07a6-4fa8-a80c-9d8953554780" providerId="ADAL" clId="{894996BC-85DE-4266-89E9-FFDBA66678CD}" dt="2021-08-30T07:02:55.867" v="1995" actId="1076"/>
          <ac:spMkLst>
            <pc:docMk/>
            <pc:sldMk cId="0" sldId="1136"/>
            <ac:spMk id="170027" creationId="{F4E3D4EE-E37F-4F39-BD44-F62E2150BD57}"/>
          </ac:spMkLst>
        </pc:spChg>
        <pc:spChg chg="mod">
          <ac:chgData name="Lucas Ferreira Bernardino" userId="994d420d-07a6-4fa8-a80c-9d8953554780" providerId="ADAL" clId="{894996BC-85DE-4266-89E9-FFDBA66678CD}" dt="2021-08-30T07:02:55.867" v="1995" actId="1076"/>
          <ac:spMkLst>
            <pc:docMk/>
            <pc:sldMk cId="0" sldId="1136"/>
            <ac:spMk id="170028" creationId="{17F9E1F1-31CC-47A0-A053-6EBCC9F2DDEB}"/>
          </ac:spMkLst>
        </pc:spChg>
        <pc:spChg chg="mod">
          <ac:chgData name="Lucas Ferreira Bernardino" userId="994d420d-07a6-4fa8-a80c-9d8953554780" providerId="ADAL" clId="{894996BC-85DE-4266-89E9-FFDBA66678CD}" dt="2021-08-30T07:02:55.867" v="1995" actId="1076"/>
          <ac:spMkLst>
            <pc:docMk/>
            <pc:sldMk cId="0" sldId="1136"/>
            <ac:spMk id="170029" creationId="{48E15A9C-EA06-4256-9CDD-6FC0327B97E6}"/>
          </ac:spMkLst>
        </pc:spChg>
        <pc:spChg chg="mod">
          <ac:chgData name="Lucas Ferreira Bernardino" userId="994d420d-07a6-4fa8-a80c-9d8953554780" providerId="ADAL" clId="{894996BC-85DE-4266-89E9-FFDBA66678CD}" dt="2021-08-30T07:02:55.867" v="1995" actId="1076"/>
          <ac:spMkLst>
            <pc:docMk/>
            <pc:sldMk cId="0" sldId="1136"/>
            <ac:spMk id="170030" creationId="{941F0A1D-23AA-41A0-A4C3-30033637E24C}"/>
          </ac:spMkLst>
        </pc:spChg>
        <pc:spChg chg="mod">
          <ac:chgData name="Lucas Ferreira Bernardino" userId="994d420d-07a6-4fa8-a80c-9d8953554780" providerId="ADAL" clId="{894996BC-85DE-4266-89E9-FFDBA66678CD}" dt="2021-08-30T07:02:55.867" v="1995" actId="1076"/>
          <ac:spMkLst>
            <pc:docMk/>
            <pc:sldMk cId="0" sldId="1136"/>
            <ac:spMk id="170031" creationId="{EDA5C57E-68CD-4956-8BA1-1CC28694A3DF}"/>
          </ac:spMkLst>
        </pc:spChg>
        <pc:spChg chg="mod">
          <ac:chgData name="Lucas Ferreira Bernardino" userId="994d420d-07a6-4fa8-a80c-9d8953554780" providerId="ADAL" clId="{894996BC-85DE-4266-89E9-FFDBA66678CD}" dt="2021-08-30T07:02:55.867" v="1995" actId="1076"/>
          <ac:spMkLst>
            <pc:docMk/>
            <pc:sldMk cId="0" sldId="1136"/>
            <ac:spMk id="170033" creationId="{D9C5DE61-F58A-4CC3-A3A7-82A19CFE60CE}"/>
          </ac:spMkLst>
        </pc:spChg>
        <pc:spChg chg="mod">
          <ac:chgData name="Lucas Ferreira Bernardino" userId="994d420d-07a6-4fa8-a80c-9d8953554780" providerId="ADAL" clId="{894996BC-85DE-4266-89E9-FFDBA66678CD}" dt="2021-08-30T07:02:55.867" v="1995" actId="1076"/>
          <ac:spMkLst>
            <pc:docMk/>
            <pc:sldMk cId="0" sldId="1136"/>
            <ac:spMk id="170035" creationId="{5EA303C8-96C2-4BF0-A895-68E3E572C7B6}"/>
          </ac:spMkLst>
        </pc:spChg>
        <pc:spChg chg="mod">
          <ac:chgData name="Lucas Ferreira Bernardino" userId="994d420d-07a6-4fa8-a80c-9d8953554780" providerId="ADAL" clId="{894996BC-85DE-4266-89E9-FFDBA66678CD}" dt="2021-08-30T07:02:55.867" v="1995" actId="1076"/>
          <ac:spMkLst>
            <pc:docMk/>
            <pc:sldMk cId="0" sldId="1136"/>
            <ac:spMk id="170036" creationId="{DFDC06E7-D675-4F1A-8A9F-2A7233528DFF}"/>
          </ac:spMkLst>
        </pc:spChg>
        <pc:spChg chg="mod">
          <ac:chgData name="Lucas Ferreira Bernardino" userId="994d420d-07a6-4fa8-a80c-9d8953554780" providerId="ADAL" clId="{894996BC-85DE-4266-89E9-FFDBA66678CD}" dt="2021-08-30T07:02:55.867" v="1995" actId="1076"/>
          <ac:spMkLst>
            <pc:docMk/>
            <pc:sldMk cId="0" sldId="1136"/>
            <ac:spMk id="170037" creationId="{30D71F69-E883-4C27-B052-44EFE49A6E44}"/>
          </ac:spMkLst>
        </pc:spChg>
        <pc:spChg chg="mod">
          <ac:chgData name="Lucas Ferreira Bernardino" userId="994d420d-07a6-4fa8-a80c-9d8953554780" providerId="ADAL" clId="{894996BC-85DE-4266-89E9-FFDBA66678CD}" dt="2021-08-30T07:02:55.867" v="1995" actId="1076"/>
          <ac:spMkLst>
            <pc:docMk/>
            <pc:sldMk cId="0" sldId="1136"/>
            <ac:spMk id="170038" creationId="{E5BAE025-F70B-4E5E-AF91-05E788C45A32}"/>
          </ac:spMkLst>
        </pc:spChg>
        <pc:spChg chg="mod">
          <ac:chgData name="Lucas Ferreira Bernardino" userId="994d420d-07a6-4fa8-a80c-9d8953554780" providerId="ADAL" clId="{894996BC-85DE-4266-89E9-FFDBA66678CD}" dt="2021-08-30T07:02:55.867" v="1995" actId="1076"/>
          <ac:spMkLst>
            <pc:docMk/>
            <pc:sldMk cId="0" sldId="1136"/>
            <ac:spMk id="170039" creationId="{F7F8B74E-94C4-4A30-9E9C-D2179F7CDF9E}"/>
          </ac:spMkLst>
        </pc:spChg>
        <pc:spChg chg="mod">
          <ac:chgData name="Lucas Ferreira Bernardino" userId="994d420d-07a6-4fa8-a80c-9d8953554780" providerId="ADAL" clId="{894996BC-85DE-4266-89E9-FFDBA66678CD}" dt="2021-08-30T07:02:55.867" v="1995" actId="1076"/>
          <ac:spMkLst>
            <pc:docMk/>
            <pc:sldMk cId="0" sldId="1136"/>
            <ac:spMk id="170040" creationId="{6AEEFE09-285D-4DB2-8AEC-0B5997B0A8F8}"/>
          </ac:spMkLst>
        </pc:spChg>
        <pc:spChg chg="mod">
          <ac:chgData name="Lucas Ferreira Bernardino" userId="994d420d-07a6-4fa8-a80c-9d8953554780" providerId="ADAL" clId="{894996BC-85DE-4266-89E9-FFDBA66678CD}" dt="2021-08-30T07:02:55.867" v="1995" actId="1076"/>
          <ac:spMkLst>
            <pc:docMk/>
            <pc:sldMk cId="0" sldId="1136"/>
            <ac:spMk id="170041" creationId="{641A0EE2-7AF8-421D-82ED-442D6353B2B8}"/>
          </ac:spMkLst>
        </pc:spChg>
        <pc:spChg chg="mod">
          <ac:chgData name="Lucas Ferreira Bernardino" userId="994d420d-07a6-4fa8-a80c-9d8953554780" providerId="ADAL" clId="{894996BC-85DE-4266-89E9-FFDBA66678CD}" dt="2021-08-30T07:02:55.867" v="1995" actId="1076"/>
          <ac:spMkLst>
            <pc:docMk/>
            <pc:sldMk cId="0" sldId="1136"/>
            <ac:spMk id="170042" creationId="{E61DDDB0-4265-439F-93D0-249533C952D6}"/>
          </ac:spMkLst>
        </pc:spChg>
        <pc:grpChg chg="mod">
          <ac:chgData name="Lucas Ferreira Bernardino" userId="994d420d-07a6-4fa8-a80c-9d8953554780" providerId="ADAL" clId="{894996BC-85DE-4266-89E9-FFDBA66678CD}" dt="2021-08-30T07:02:55.867" v="1995" actId="1076"/>
          <ac:grpSpMkLst>
            <pc:docMk/>
            <pc:sldMk cId="0" sldId="1136"/>
            <ac:grpSpMk id="169990" creationId="{6C659624-4BA8-4556-B423-D07DB92FB735}"/>
          </ac:grpSpMkLst>
        </pc:grpChg>
        <pc:grpChg chg="mod">
          <ac:chgData name="Lucas Ferreira Bernardino" userId="994d420d-07a6-4fa8-a80c-9d8953554780" providerId="ADAL" clId="{894996BC-85DE-4266-89E9-FFDBA66678CD}" dt="2021-08-30T07:03:14.867" v="2000" actId="1038"/>
          <ac:grpSpMkLst>
            <pc:docMk/>
            <pc:sldMk cId="0" sldId="1136"/>
            <ac:grpSpMk id="169991" creationId="{7D1A1F14-4E5A-47B5-805B-FB4C5E13368C}"/>
          </ac:grpSpMkLst>
        </pc:grpChg>
        <pc:picChg chg="mod">
          <ac:chgData name="Lucas Ferreira Bernardino" userId="994d420d-07a6-4fa8-a80c-9d8953554780" providerId="ADAL" clId="{894996BC-85DE-4266-89E9-FFDBA66678CD}" dt="2021-08-30T07:03:14.867" v="2000" actId="1038"/>
          <ac:picMkLst>
            <pc:docMk/>
            <pc:sldMk cId="0" sldId="1136"/>
            <ac:picMk id="169994" creationId="{1AD5C906-ED57-46AF-AE92-005C7AB8CFD4}"/>
          </ac:picMkLst>
        </pc:picChg>
        <pc:picChg chg="mod">
          <ac:chgData name="Lucas Ferreira Bernardino" userId="994d420d-07a6-4fa8-a80c-9d8953554780" providerId="ADAL" clId="{894996BC-85DE-4266-89E9-FFDBA66678CD}" dt="2021-08-30T07:03:14.867" v="2000" actId="1038"/>
          <ac:picMkLst>
            <pc:docMk/>
            <pc:sldMk cId="0" sldId="1136"/>
            <ac:picMk id="170001" creationId="{C1CFBB6C-6998-43B3-B963-6146FDDF408B}"/>
          </ac:picMkLst>
        </pc:picChg>
        <pc:picChg chg="mod">
          <ac:chgData name="Lucas Ferreira Bernardino" userId="994d420d-07a6-4fa8-a80c-9d8953554780" providerId="ADAL" clId="{894996BC-85DE-4266-89E9-FFDBA66678CD}" dt="2021-08-30T07:02:55.867" v="1995" actId="1076"/>
          <ac:picMkLst>
            <pc:docMk/>
            <pc:sldMk cId="0" sldId="1136"/>
            <ac:picMk id="170009" creationId="{6EB19C4A-898C-4A5A-B369-1BBDCD96A91B}"/>
          </ac:picMkLst>
        </pc:picChg>
        <pc:picChg chg="mod">
          <ac:chgData name="Lucas Ferreira Bernardino" userId="994d420d-07a6-4fa8-a80c-9d8953554780" providerId="ADAL" clId="{894996BC-85DE-4266-89E9-FFDBA66678CD}" dt="2021-08-30T07:02:55.867" v="1995" actId="1076"/>
          <ac:picMkLst>
            <pc:docMk/>
            <pc:sldMk cId="0" sldId="1136"/>
            <ac:picMk id="170011" creationId="{7BC38B1E-1142-4F99-A9BF-C7CAFB1B0E5A}"/>
          </ac:picMkLst>
        </pc:picChg>
        <pc:picChg chg="mod">
          <ac:chgData name="Lucas Ferreira Bernardino" userId="994d420d-07a6-4fa8-a80c-9d8953554780" providerId="ADAL" clId="{894996BC-85DE-4266-89E9-FFDBA66678CD}" dt="2021-08-30T07:02:55.867" v="1995" actId="1076"/>
          <ac:picMkLst>
            <pc:docMk/>
            <pc:sldMk cId="0" sldId="1136"/>
            <ac:picMk id="170021" creationId="{2D2E2CE7-0A5F-41C1-AF44-1632450C8237}"/>
          </ac:picMkLst>
        </pc:picChg>
        <pc:picChg chg="mod">
          <ac:chgData name="Lucas Ferreira Bernardino" userId="994d420d-07a6-4fa8-a80c-9d8953554780" providerId="ADAL" clId="{894996BC-85DE-4266-89E9-FFDBA66678CD}" dt="2021-08-30T07:02:55.867" v="1995" actId="1076"/>
          <ac:picMkLst>
            <pc:docMk/>
            <pc:sldMk cId="0" sldId="1136"/>
            <ac:picMk id="170023" creationId="{4A094AF7-B6F1-4F12-8F17-A391BE558025}"/>
          </ac:picMkLst>
        </pc:picChg>
        <pc:picChg chg="mod">
          <ac:chgData name="Lucas Ferreira Bernardino" userId="994d420d-07a6-4fa8-a80c-9d8953554780" providerId="ADAL" clId="{894996BC-85DE-4266-89E9-FFDBA66678CD}" dt="2021-08-30T07:02:55.867" v="1995" actId="1076"/>
          <ac:picMkLst>
            <pc:docMk/>
            <pc:sldMk cId="0" sldId="1136"/>
            <ac:picMk id="170032" creationId="{C393AFAF-03C7-4FD8-BC54-F2DDB44751D8}"/>
          </ac:picMkLst>
        </pc:picChg>
        <pc:picChg chg="mod">
          <ac:chgData name="Lucas Ferreira Bernardino" userId="994d420d-07a6-4fa8-a80c-9d8953554780" providerId="ADAL" clId="{894996BC-85DE-4266-89E9-FFDBA66678CD}" dt="2021-08-30T07:02:55.867" v="1995" actId="1076"/>
          <ac:picMkLst>
            <pc:docMk/>
            <pc:sldMk cId="0" sldId="1136"/>
            <ac:picMk id="170034" creationId="{147D62B6-201E-460D-94FB-F1729EAC549C}"/>
          </ac:picMkLst>
        </pc:picChg>
      </pc:sldChg>
      <pc:sldChg chg="delSp modSp add mod">
        <pc:chgData name="Lucas Ferreira Bernardino" userId="994d420d-07a6-4fa8-a80c-9d8953554780" providerId="ADAL" clId="{894996BC-85DE-4266-89E9-FFDBA66678CD}" dt="2021-08-30T07:22:43.265" v="2178" actId="20577"/>
        <pc:sldMkLst>
          <pc:docMk/>
          <pc:sldMk cId="0" sldId="1140"/>
        </pc:sldMkLst>
        <pc:spChg chg="del mod">
          <ac:chgData name="Lucas Ferreira Bernardino" userId="994d420d-07a6-4fa8-a80c-9d8953554780" providerId="ADAL" clId="{894996BC-85DE-4266-89E9-FFDBA66678CD}" dt="2021-08-30T07:18:24.230" v="2126" actId="478"/>
          <ac:spMkLst>
            <pc:docMk/>
            <pc:sldMk cId="0" sldId="1140"/>
            <ac:spMk id="4" creationId="{E68EF3AA-16B0-B04B-A10F-C168A549D75A}"/>
          </ac:spMkLst>
        </pc:spChg>
        <pc:spChg chg="del mod">
          <ac:chgData name="Lucas Ferreira Bernardino" userId="994d420d-07a6-4fa8-a80c-9d8953554780" providerId="ADAL" clId="{894996BC-85DE-4266-89E9-FFDBA66678CD}" dt="2021-08-30T07:18:12.711" v="2124"/>
          <ac:spMkLst>
            <pc:docMk/>
            <pc:sldMk cId="0" sldId="1140"/>
            <ac:spMk id="5" creationId="{0576C117-6243-C144-9C5A-796F740FD733}"/>
          </ac:spMkLst>
        </pc:spChg>
        <pc:spChg chg="mod">
          <ac:chgData name="Lucas Ferreira Bernardino" userId="994d420d-07a6-4fa8-a80c-9d8953554780" providerId="ADAL" clId="{894996BC-85DE-4266-89E9-FFDBA66678CD}" dt="2021-08-30T07:18:12.711" v="2124"/>
          <ac:spMkLst>
            <pc:docMk/>
            <pc:sldMk cId="0" sldId="1140"/>
            <ac:spMk id="176131" creationId="{439DEF1C-C3D1-42CB-9C8A-669666B23BD6}"/>
          </ac:spMkLst>
        </pc:spChg>
        <pc:spChg chg="mod">
          <ac:chgData name="Lucas Ferreira Bernardino" userId="994d420d-07a6-4fa8-a80c-9d8953554780" providerId="ADAL" clId="{894996BC-85DE-4266-89E9-FFDBA66678CD}" dt="2021-08-30T07:22:43.265" v="2178" actId="20577"/>
          <ac:spMkLst>
            <pc:docMk/>
            <pc:sldMk cId="0" sldId="1140"/>
            <ac:spMk id="176132" creationId="{8E3D7781-0748-4D7B-ADF6-9575E445D44D}"/>
          </ac:spMkLst>
        </pc:spChg>
      </pc:sldChg>
      <pc:sldChg chg="addSp delSp modSp add mod">
        <pc:chgData name="Lucas Ferreira Bernardino" userId="994d420d-07a6-4fa8-a80c-9d8953554780" providerId="ADAL" clId="{894996BC-85DE-4266-89E9-FFDBA66678CD}" dt="2021-08-30T07:26:41.444" v="2206" actId="14100"/>
        <pc:sldMkLst>
          <pc:docMk/>
          <pc:sldMk cId="0" sldId="1141"/>
        </pc:sldMkLst>
        <pc:spChg chg="add mod">
          <ac:chgData name="Lucas Ferreira Bernardino" userId="994d420d-07a6-4fa8-a80c-9d8953554780" providerId="ADAL" clId="{894996BC-85DE-4266-89E9-FFDBA66678CD}" dt="2021-08-30T07:25:08.649" v="2186" actId="20577"/>
          <ac:spMkLst>
            <pc:docMk/>
            <pc:sldMk cId="0" sldId="1141"/>
            <ac:spMk id="2" creationId="{FE971C0F-5B7C-4D97-A659-94B490E33370}"/>
          </ac:spMkLst>
        </pc:spChg>
        <pc:spChg chg="add del mod">
          <ac:chgData name="Lucas Ferreira Bernardino" userId="994d420d-07a6-4fa8-a80c-9d8953554780" providerId="ADAL" clId="{894996BC-85DE-4266-89E9-FFDBA66678CD}" dt="2021-08-30T07:25:04.383" v="2182" actId="478"/>
          <ac:spMkLst>
            <pc:docMk/>
            <pc:sldMk cId="0" sldId="1141"/>
            <ac:spMk id="3" creationId="{536D6BF1-B98E-444A-88E6-1FB3AF5BB0EF}"/>
          </ac:spMkLst>
        </pc:spChg>
        <pc:spChg chg="del mod">
          <ac:chgData name="Lucas Ferreira Bernardino" userId="994d420d-07a6-4fa8-a80c-9d8953554780" providerId="ADAL" clId="{894996BC-85DE-4266-89E9-FFDBA66678CD}" dt="2021-08-30T07:25:49.476" v="2192" actId="478"/>
          <ac:spMkLst>
            <pc:docMk/>
            <pc:sldMk cId="0" sldId="1141"/>
            <ac:spMk id="45" creationId="{B1C66580-AAB4-7142-A7AF-E81F29ED1464}"/>
          </ac:spMkLst>
        </pc:spChg>
        <pc:spChg chg="del mod">
          <ac:chgData name="Lucas Ferreira Bernardino" userId="994d420d-07a6-4fa8-a80c-9d8953554780" providerId="ADAL" clId="{894996BC-85DE-4266-89E9-FFDBA66678CD}" dt="2021-08-30T07:24:55.555" v="2180"/>
          <ac:spMkLst>
            <pc:docMk/>
            <pc:sldMk cId="0" sldId="1141"/>
            <ac:spMk id="46" creationId="{398C335A-AF97-AD4C-B279-B009F5A3265B}"/>
          </ac:spMkLst>
        </pc:spChg>
        <pc:spChg chg="add mod">
          <ac:chgData name="Lucas Ferreira Bernardino" userId="994d420d-07a6-4fa8-a80c-9d8953554780" providerId="ADAL" clId="{894996BC-85DE-4266-89E9-FFDBA66678CD}" dt="2021-08-30T07:26:15.867" v="2201" actId="14100"/>
          <ac:spMkLst>
            <pc:docMk/>
            <pc:sldMk cId="0" sldId="1141"/>
            <ac:spMk id="49" creationId="{5365B729-06F7-47F0-AEF9-2415A7ECA91D}"/>
          </ac:spMkLst>
        </pc:spChg>
        <pc:spChg chg="add mod">
          <ac:chgData name="Lucas Ferreira Bernardino" userId="994d420d-07a6-4fa8-a80c-9d8953554780" providerId="ADAL" clId="{894996BC-85DE-4266-89E9-FFDBA66678CD}" dt="2021-08-30T07:26:38.603" v="2205" actId="1076"/>
          <ac:spMkLst>
            <pc:docMk/>
            <pc:sldMk cId="0" sldId="1141"/>
            <ac:spMk id="50" creationId="{6C7337A9-8006-4CEA-A417-08CF5DB4D59A}"/>
          </ac:spMkLst>
        </pc:spChg>
        <pc:spChg chg="del mod">
          <ac:chgData name="Lucas Ferreira Bernardino" userId="994d420d-07a6-4fa8-a80c-9d8953554780" providerId="ADAL" clId="{894996BC-85DE-4266-89E9-FFDBA66678CD}" dt="2021-08-30T07:26:00.620" v="2198" actId="478"/>
          <ac:spMkLst>
            <pc:docMk/>
            <pc:sldMk cId="0" sldId="1141"/>
            <ac:spMk id="178180" creationId="{7F14E085-2D5A-43F1-9ADA-2D7F44C72E1E}"/>
          </ac:spMkLst>
        </pc:spChg>
        <pc:spChg chg="del">
          <ac:chgData name="Lucas Ferreira Bernardino" userId="994d420d-07a6-4fa8-a80c-9d8953554780" providerId="ADAL" clId="{894996BC-85DE-4266-89E9-FFDBA66678CD}" dt="2021-08-30T07:26:32.225" v="2204" actId="478"/>
          <ac:spMkLst>
            <pc:docMk/>
            <pc:sldMk cId="0" sldId="1141"/>
            <ac:spMk id="178210" creationId="{74D27E5E-9744-4662-A636-3CE249AD8480}"/>
          </ac:spMkLst>
        </pc:spChg>
        <pc:spChg chg="mod">
          <ac:chgData name="Lucas Ferreira Bernardino" userId="994d420d-07a6-4fa8-a80c-9d8953554780" providerId="ADAL" clId="{894996BC-85DE-4266-89E9-FFDBA66678CD}" dt="2021-08-30T07:26:41.444" v="2206" actId="14100"/>
          <ac:spMkLst>
            <pc:docMk/>
            <pc:sldMk cId="0" sldId="1141"/>
            <ac:spMk id="178213" creationId="{B893A333-0F2A-4542-AB91-992E29603C86}"/>
          </ac:spMkLst>
        </pc:spChg>
        <pc:spChg chg="del mod">
          <ac:chgData name="Lucas Ferreira Bernardino" userId="994d420d-07a6-4fa8-a80c-9d8953554780" providerId="ADAL" clId="{894996BC-85DE-4266-89E9-FFDBA66678CD}" dt="2021-08-30T07:25:04.383" v="2184"/>
          <ac:spMkLst>
            <pc:docMk/>
            <pc:sldMk cId="0" sldId="1141"/>
            <ac:spMk id="178216" creationId="{222E0E87-196E-4A82-9318-2AB09BE41D6A}"/>
          </ac:spMkLst>
        </pc:spChg>
      </pc:sldChg>
      <pc:sldChg chg="add">
        <pc:chgData name="Lucas Ferreira Bernardino" userId="994d420d-07a6-4fa8-a80c-9d8953554780" providerId="ADAL" clId="{894996BC-85DE-4266-89E9-FFDBA66678CD}" dt="2021-08-27T10:48:23.762" v="1064"/>
        <pc:sldMkLst>
          <pc:docMk/>
          <pc:sldMk cId="0" sldId="1152"/>
        </pc:sldMkLst>
      </pc:sldChg>
      <pc:sldChg chg="add">
        <pc:chgData name="Lucas Ferreira Bernardino" userId="994d420d-07a6-4fa8-a80c-9d8953554780" providerId="ADAL" clId="{894996BC-85DE-4266-89E9-FFDBA66678CD}" dt="2021-08-27T10:48:34.890" v="1065"/>
        <pc:sldMkLst>
          <pc:docMk/>
          <pc:sldMk cId="0" sldId="1153"/>
        </pc:sldMkLst>
      </pc:sldChg>
      <pc:sldChg chg="modSp add mod">
        <pc:chgData name="Lucas Ferreira Bernardino" userId="994d420d-07a6-4fa8-a80c-9d8953554780" providerId="ADAL" clId="{894996BC-85DE-4266-89E9-FFDBA66678CD}" dt="2021-08-27T10:51:14.469" v="1068" actId="20577"/>
        <pc:sldMkLst>
          <pc:docMk/>
          <pc:sldMk cId="0" sldId="1161"/>
        </pc:sldMkLst>
        <pc:spChg chg="mod">
          <ac:chgData name="Lucas Ferreira Bernardino" userId="994d420d-07a6-4fa8-a80c-9d8953554780" providerId="ADAL" clId="{894996BC-85DE-4266-89E9-FFDBA66678CD}" dt="2021-08-27T10:51:14.469" v="1068" actId="20577"/>
          <ac:spMkLst>
            <pc:docMk/>
            <pc:sldMk cId="0" sldId="1161"/>
            <ac:spMk id="3" creationId="{3967187C-7C2F-498E-8B51-07E33E66992E}"/>
          </ac:spMkLst>
        </pc:spChg>
        <pc:spChg chg="mod">
          <ac:chgData name="Lucas Ferreira Bernardino" userId="994d420d-07a6-4fa8-a80c-9d8953554780" providerId="ADAL" clId="{894996BC-85DE-4266-89E9-FFDBA66678CD}" dt="2021-08-27T10:50:07.950" v="1066"/>
          <ac:spMkLst>
            <pc:docMk/>
            <pc:sldMk cId="0" sldId="1161"/>
            <ac:spMk id="11" creationId="{0306179B-E11B-479E-92B6-D27FC2A8103E}"/>
          </ac:spMkLst>
        </pc:spChg>
        <pc:spChg chg="mod">
          <ac:chgData name="Lucas Ferreira Bernardino" userId="994d420d-07a6-4fa8-a80c-9d8953554780" providerId="ADAL" clId="{894996BC-85DE-4266-89E9-FFDBA66678CD}" dt="2021-08-27T10:50:07.950" v="1066"/>
          <ac:spMkLst>
            <pc:docMk/>
            <pc:sldMk cId="0" sldId="1161"/>
            <ac:spMk id="12" creationId="{6EFBFF4D-248C-4CBE-B022-B05C13428340}"/>
          </ac:spMkLst>
        </pc:spChg>
      </pc:sldChg>
      <pc:sldChg chg="delSp modSp add">
        <pc:chgData name="Lucas Ferreira Bernardino" userId="994d420d-07a6-4fa8-a80c-9d8953554780" providerId="ADAL" clId="{894996BC-85DE-4266-89E9-FFDBA66678CD}" dt="2021-08-27T13:07:45.537" v="1698" actId="1076"/>
        <pc:sldMkLst>
          <pc:docMk/>
          <pc:sldMk cId="0" sldId="1200"/>
        </pc:sldMkLst>
        <pc:spChg chg="del mod">
          <ac:chgData name="Lucas Ferreira Bernardino" userId="994d420d-07a6-4fa8-a80c-9d8953554780" providerId="ADAL" clId="{894996BC-85DE-4266-89E9-FFDBA66678CD}" dt="2021-08-27T13:06:21.664" v="1695" actId="478"/>
          <ac:spMkLst>
            <pc:docMk/>
            <pc:sldMk cId="0" sldId="1200"/>
            <ac:spMk id="50" creationId="{E402C2C2-0C87-EA4F-8978-E93AFCDF94F4}"/>
          </ac:spMkLst>
        </pc:spChg>
        <pc:spChg chg="del mod">
          <ac:chgData name="Lucas Ferreira Bernardino" userId="994d420d-07a6-4fa8-a80c-9d8953554780" providerId="ADAL" clId="{894996BC-85DE-4266-89E9-FFDBA66678CD}" dt="2021-08-27T13:06:20.245" v="1694" actId="478"/>
          <ac:spMkLst>
            <pc:docMk/>
            <pc:sldMk cId="0" sldId="1200"/>
            <ac:spMk id="51" creationId="{08081C87-7B5D-3741-9AC0-51D3E2669C48}"/>
          </ac:spMkLst>
        </pc:spChg>
        <pc:spChg chg="mod">
          <ac:chgData name="Lucas Ferreira Bernardino" userId="994d420d-07a6-4fa8-a80c-9d8953554780" providerId="ADAL" clId="{894996BC-85DE-4266-89E9-FFDBA66678CD}" dt="2021-08-27T13:07:45.537" v="1698" actId="1076"/>
          <ac:spMkLst>
            <pc:docMk/>
            <pc:sldMk cId="0" sldId="1200"/>
            <ac:spMk id="157699" creationId="{0406461F-513A-49F4-AD4A-9285E90FA79A}"/>
          </ac:spMkLst>
        </pc:spChg>
      </pc:sldChg>
      <pc:sldChg chg="modSp add mod">
        <pc:chgData name="Lucas Ferreira Bernardino" userId="994d420d-07a6-4fa8-a80c-9d8953554780" providerId="ADAL" clId="{894996BC-85DE-4266-89E9-FFDBA66678CD}" dt="2021-08-27T12:45:50.376" v="1500" actId="6549"/>
        <pc:sldMkLst>
          <pc:docMk/>
          <pc:sldMk cId="0" sldId="1202"/>
        </pc:sldMkLst>
        <pc:spChg chg="mod">
          <ac:chgData name="Lucas Ferreira Bernardino" userId="994d420d-07a6-4fa8-a80c-9d8953554780" providerId="ADAL" clId="{894996BC-85DE-4266-89E9-FFDBA66678CD}" dt="2021-08-27T12:45:50.376" v="1500" actId="6549"/>
          <ac:spMkLst>
            <pc:docMk/>
            <pc:sldMk cId="0" sldId="1202"/>
            <ac:spMk id="3" creationId="{EEE57C7D-4D54-9249-B192-AA37FAB0F1BA}"/>
          </ac:spMkLst>
        </pc:spChg>
        <pc:spChg chg="mod">
          <ac:chgData name="Lucas Ferreira Bernardino" userId="994d420d-07a6-4fa8-a80c-9d8953554780" providerId="ADAL" clId="{894996BC-85DE-4266-89E9-FFDBA66678CD}" dt="2021-08-27T12:44:45.314" v="1491" actId="6549"/>
          <ac:spMkLst>
            <pc:docMk/>
            <pc:sldMk cId="0" sldId="1202"/>
            <ac:spMk id="147457" creationId="{665333B2-F0E8-487A-B2C7-CAF25722988A}"/>
          </ac:spMkLst>
        </pc:spChg>
        <pc:spChg chg="mod">
          <ac:chgData name="Lucas Ferreira Bernardino" userId="994d420d-07a6-4fa8-a80c-9d8953554780" providerId="ADAL" clId="{894996BC-85DE-4266-89E9-FFDBA66678CD}" dt="2021-08-27T12:45:12.125" v="1498" actId="1036"/>
          <ac:spMkLst>
            <pc:docMk/>
            <pc:sldMk cId="0" sldId="1202"/>
            <ac:spMk id="147459" creationId="{31F9FB58-0EE8-45CF-8DB3-FBF495388DBC}"/>
          </ac:spMkLst>
        </pc:spChg>
      </pc:sldChg>
      <pc:sldChg chg="delSp modSp add">
        <pc:chgData name="Lucas Ferreira Bernardino" userId="994d420d-07a6-4fa8-a80c-9d8953554780" providerId="ADAL" clId="{894996BC-85DE-4266-89E9-FFDBA66678CD}" dt="2021-08-26T16:48:28.848" v="229" actId="478"/>
        <pc:sldMkLst>
          <pc:docMk/>
          <pc:sldMk cId="0" sldId="1204"/>
        </pc:sldMkLst>
        <pc:spChg chg="del mod">
          <ac:chgData name="Lucas Ferreira Bernardino" userId="994d420d-07a6-4fa8-a80c-9d8953554780" providerId="ADAL" clId="{894996BC-85DE-4266-89E9-FFDBA66678CD}" dt="2021-08-26T16:48:26.668" v="228" actId="478"/>
          <ac:spMkLst>
            <pc:docMk/>
            <pc:sldMk cId="0" sldId="1204"/>
            <ac:spMk id="4" creationId="{402EDA75-7B7F-4342-9A03-E09A3B3119C5}"/>
          </ac:spMkLst>
        </pc:spChg>
        <pc:spChg chg="del mod">
          <ac:chgData name="Lucas Ferreira Bernardino" userId="994d420d-07a6-4fa8-a80c-9d8953554780" providerId="ADAL" clId="{894996BC-85DE-4266-89E9-FFDBA66678CD}" dt="2021-08-26T16:48:28.848" v="229" actId="478"/>
          <ac:spMkLst>
            <pc:docMk/>
            <pc:sldMk cId="0" sldId="1204"/>
            <ac:spMk id="5" creationId="{37ED009D-EB30-3A42-9220-56106A6DE2BA}"/>
          </ac:spMkLst>
        </pc:spChg>
        <pc:picChg chg="mod">
          <ac:chgData name="Lucas Ferreira Bernardino" userId="994d420d-07a6-4fa8-a80c-9d8953554780" providerId="ADAL" clId="{894996BC-85DE-4266-89E9-FFDBA66678CD}" dt="2021-08-26T16:47:53.984" v="219" actId="14100"/>
          <ac:picMkLst>
            <pc:docMk/>
            <pc:sldMk cId="0" sldId="1204"/>
            <ac:picMk id="123906" creationId="{7C94CF4A-AC00-4F8B-86C8-3E9DDCA57177}"/>
          </ac:picMkLst>
        </pc:picChg>
      </pc:sldChg>
      <pc:sldChg chg="delSp modSp add mod">
        <pc:chgData name="Lucas Ferreira Bernardino" userId="994d420d-07a6-4fa8-a80c-9d8953554780" providerId="ADAL" clId="{894996BC-85DE-4266-89E9-FFDBA66678CD}" dt="2021-08-27T12:12:11.773" v="1285" actId="207"/>
        <pc:sldMkLst>
          <pc:docMk/>
          <pc:sldMk cId="0" sldId="1209"/>
        </pc:sldMkLst>
        <pc:spChg chg="mod">
          <ac:chgData name="Lucas Ferreira Bernardino" userId="994d420d-07a6-4fa8-a80c-9d8953554780" providerId="ADAL" clId="{894996BC-85DE-4266-89E9-FFDBA66678CD}" dt="2021-08-27T12:10:28.871" v="1273"/>
          <ac:spMkLst>
            <pc:docMk/>
            <pc:sldMk cId="0" sldId="1209"/>
            <ac:spMk id="4" creationId="{53D9BE1C-6659-9542-AA63-7B7B11DE1C00}"/>
          </ac:spMkLst>
        </pc:spChg>
        <pc:spChg chg="del mod">
          <ac:chgData name="Lucas Ferreira Bernardino" userId="994d420d-07a6-4fa8-a80c-9d8953554780" providerId="ADAL" clId="{894996BC-85DE-4266-89E9-FFDBA66678CD}" dt="2021-08-27T12:10:28.871" v="1273"/>
          <ac:spMkLst>
            <pc:docMk/>
            <pc:sldMk cId="0" sldId="1209"/>
            <ac:spMk id="5" creationId="{774281FF-6E31-E748-A4B2-433CE6BA32DB}"/>
          </ac:spMkLst>
        </pc:spChg>
        <pc:spChg chg="mod">
          <ac:chgData name="Lucas Ferreira Bernardino" userId="994d420d-07a6-4fa8-a80c-9d8953554780" providerId="ADAL" clId="{894996BC-85DE-4266-89E9-FFDBA66678CD}" dt="2021-08-27T12:11:18.862" v="1280" actId="14100"/>
          <ac:spMkLst>
            <pc:docMk/>
            <pc:sldMk cId="0" sldId="1209"/>
            <ac:spMk id="129025" creationId="{94C9CD1C-6C91-468C-95C5-8288CC278FF1}"/>
          </ac:spMkLst>
        </pc:spChg>
        <pc:spChg chg="mod">
          <ac:chgData name="Lucas Ferreira Bernardino" userId="994d420d-07a6-4fa8-a80c-9d8953554780" providerId="ADAL" clId="{894996BC-85DE-4266-89E9-FFDBA66678CD}" dt="2021-08-27T12:10:54.433" v="1279" actId="27636"/>
          <ac:spMkLst>
            <pc:docMk/>
            <pc:sldMk cId="0" sldId="1209"/>
            <ac:spMk id="129026" creationId="{A266D8A4-CC13-4FA0-98AF-552A6A6E8DF6}"/>
          </ac:spMkLst>
        </pc:spChg>
        <pc:spChg chg="mod">
          <ac:chgData name="Lucas Ferreira Bernardino" userId="994d420d-07a6-4fa8-a80c-9d8953554780" providerId="ADAL" clId="{894996BC-85DE-4266-89E9-FFDBA66678CD}" dt="2021-08-27T12:12:11.773" v="1285" actId="207"/>
          <ac:spMkLst>
            <pc:docMk/>
            <pc:sldMk cId="0" sldId="1209"/>
            <ac:spMk id="129029" creationId="{5A4865E6-8972-470A-8A13-94069B729A0B}"/>
          </ac:spMkLst>
        </pc:spChg>
      </pc:sldChg>
      <pc:sldChg chg="delSp modSp add mod">
        <pc:chgData name="Lucas Ferreira Bernardino" userId="994d420d-07a6-4fa8-a80c-9d8953554780" providerId="ADAL" clId="{894996BC-85DE-4266-89E9-FFDBA66678CD}" dt="2021-09-28T07:52:09.660" v="2245" actId="20577"/>
        <pc:sldMkLst>
          <pc:docMk/>
          <pc:sldMk cId="0" sldId="1210"/>
        </pc:sldMkLst>
        <pc:spChg chg="mod">
          <ac:chgData name="Lucas Ferreira Bernardino" userId="994d420d-07a6-4fa8-a80c-9d8953554780" providerId="ADAL" clId="{894996BC-85DE-4266-89E9-FFDBA66678CD}" dt="2021-09-28T07:52:09.660" v="2245" actId="20577"/>
          <ac:spMkLst>
            <pc:docMk/>
            <pc:sldMk cId="0" sldId="1210"/>
            <ac:spMk id="3" creationId="{156D54D8-45A8-F148-9334-9A04DBDAC2A4}"/>
          </ac:spMkLst>
        </pc:spChg>
        <pc:spChg chg="mod">
          <ac:chgData name="Lucas Ferreira Bernardino" userId="994d420d-07a6-4fa8-a80c-9d8953554780" providerId="ADAL" clId="{894996BC-85DE-4266-89E9-FFDBA66678CD}" dt="2021-08-27T12:12:53.657" v="1286"/>
          <ac:spMkLst>
            <pc:docMk/>
            <pc:sldMk cId="0" sldId="1210"/>
            <ac:spMk id="4" creationId="{279F513D-45DC-E844-BCC1-8144E4ABEF5F}"/>
          </ac:spMkLst>
        </pc:spChg>
        <pc:spChg chg="del mod">
          <ac:chgData name="Lucas Ferreira Bernardino" userId="994d420d-07a6-4fa8-a80c-9d8953554780" providerId="ADAL" clId="{894996BC-85DE-4266-89E9-FFDBA66678CD}" dt="2021-08-27T12:12:53.657" v="1286"/>
          <ac:spMkLst>
            <pc:docMk/>
            <pc:sldMk cId="0" sldId="1210"/>
            <ac:spMk id="5" creationId="{4D6EA0AB-203F-A640-B304-15987AB3C09F}"/>
          </ac:spMkLst>
        </pc:spChg>
        <pc:spChg chg="mod">
          <ac:chgData name="Lucas Ferreira Bernardino" userId="994d420d-07a6-4fa8-a80c-9d8953554780" providerId="ADAL" clId="{894996BC-85DE-4266-89E9-FFDBA66678CD}" dt="2021-08-27T12:13:18.803" v="1321" actId="20577"/>
          <ac:spMkLst>
            <pc:docMk/>
            <pc:sldMk cId="0" sldId="1210"/>
            <ac:spMk id="130049" creationId="{F3AB606C-8EBA-4BB3-8987-727182923A2A}"/>
          </ac:spMkLst>
        </pc:spChg>
      </pc:sldChg>
      <pc:sldChg chg="delSp modSp add mod">
        <pc:chgData name="Lucas Ferreira Bernardino" userId="994d420d-07a6-4fa8-a80c-9d8953554780" providerId="ADAL" clId="{894996BC-85DE-4266-89E9-FFDBA66678CD}" dt="2021-09-28T07:52:48.687" v="2248" actId="20577"/>
        <pc:sldMkLst>
          <pc:docMk/>
          <pc:sldMk cId="0" sldId="1211"/>
        </pc:sldMkLst>
        <pc:spChg chg="mod">
          <ac:chgData name="Lucas Ferreira Bernardino" userId="994d420d-07a6-4fa8-a80c-9d8953554780" providerId="ADAL" clId="{894996BC-85DE-4266-89E9-FFDBA66678CD}" dt="2021-08-27T12:17:15.061" v="1336"/>
          <ac:spMkLst>
            <pc:docMk/>
            <pc:sldMk cId="0" sldId="1211"/>
            <ac:spMk id="4" creationId="{44D67EA6-4C58-6641-A05C-C6144D468B1B}"/>
          </ac:spMkLst>
        </pc:spChg>
        <pc:spChg chg="del mod">
          <ac:chgData name="Lucas Ferreira Bernardino" userId="994d420d-07a6-4fa8-a80c-9d8953554780" providerId="ADAL" clId="{894996BC-85DE-4266-89E9-FFDBA66678CD}" dt="2021-08-27T12:17:15.061" v="1336"/>
          <ac:spMkLst>
            <pc:docMk/>
            <pc:sldMk cId="0" sldId="1211"/>
            <ac:spMk id="5" creationId="{9C0D6CAC-4FAA-AD47-BC4D-CC0115F01716}"/>
          </ac:spMkLst>
        </pc:spChg>
        <pc:spChg chg="mod">
          <ac:chgData name="Lucas Ferreira Bernardino" userId="994d420d-07a6-4fa8-a80c-9d8953554780" providerId="ADAL" clId="{894996BC-85DE-4266-89E9-FFDBA66678CD}" dt="2021-08-27T12:17:15.061" v="1336"/>
          <ac:spMkLst>
            <pc:docMk/>
            <pc:sldMk cId="0" sldId="1211"/>
            <ac:spMk id="131073" creationId="{5610EE43-9130-42AA-8F23-671B8DE69F18}"/>
          </ac:spMkLst>
        </pc:spChg>
        <pc:spChg chg="mod">
          <ac:chgData name="Lucas Ferreira Bernardino" userId="994d420d-07a6-4fa8-a80c-9d8953554780" providerId="ADAL" clId="{894996BC-85DE-4266-89E9-FFDBA66678CD}" dt="2021-09-28T07:52:48.687" v="2248" actId="20577"/>
          <ac:spMkLst>
            <pc:docMk/>
            <pc:sldMk cId="0" sldId="1211"/>
            <ac:spMk id="131074" creationId="{8E34187F-BE45-4361-9D45-BF74A02E24EA}"/>
          </ac:spMkLst>
        </pc:spChg>
      </pc:sldChg>
      <pc:sldChg chg="delSp modSp add mod">
        <pc:chgData name="Lucas Ferreira Bernardino" userId="994d420d-07a6-4fa8-a80c-9d8953554780" providerId="ADAL" clId="{894996BC-85DE-4266-89E9-FFDBA66678CD}" dt="2021-08-27T12:22:26.715" v="1342" actId="20577"/>
        <pc:sldMkLst>
          <pc:docMk/>
          <pc:sldMk cId="0" sldId="1212"/>
        </pc:sldMkLst>
        <pc:spChg chg="mod">
          <ac:chgData name="Lucas Ferreira Bernardino" userId="994d420d-07a6-4fa8-a80c-9d8953554780" providerId="ADAL" clId="{894996BC-85DE-4266-89E9-FFDBA66678CD}" dt="2021-08-27T12:22:26.715" v="1342" actId="20577"/>
          <ac:spMkLst>
            <pc:docMk/>
            <pc:sldMk cId="0" sldId="1212"/>
            <ac:spMk id="3" creationId="{CD07EC39-C510-AC43-B79F-2CE518AF068D}"/>
          </ac:spMkLst>
        </pc:spChg>
        <pc:spChg chg="del mod">
          <ac:chgData name="Lucas Ferreira Bernardino" userId="994d420d-07a6-4fa8-a80c-9d8953554780" providerId="ADAL" clId="{894996BC-85DE-4266-89E9-FFDBA66678CD}" dt="2021-08-27T12:22:11.858" v="1338" actId="478"/>
          <ac:spMkLst>
            <pc:docMk/>
            <pc:sldMk cId="0" sldId="1212"/>
            <ac:spMk id="4" creationId="{8CB6CDF6-3F08-3148-939F-A3A1ACDB0ECA}"/>
          </ac:spMkLst>
        </pc:spChg>
        <pc:spChg chg="del mod">
          <ac:chgData name="Lucas Ferreira Bernardino" userId="994d420d-07a6-4fa8-a80c-9d8953554780" providerId="ADAL" clId="{894996BC-85DE-4266-89E9-FFDBA66678CD}" dt="2021-08-27T12:22:11.858" v="1338" actId="478"/>
          <ac:spMkLst>
            <pc:docMk/>
            <pc:sldMk cId="0" sldId="1212"/>
            <ac:spMk id="5" creationId="{E3D93215-FE10-294C-9F61-4D4E8562A0C4}"/>
          </ac:spMkLst>
        </pc:spChg>
        <pc:spChg chg="mod">
          <ac:chgData name="Lucas Ferreira Bernardino" userId="994d420d-07a6-4fa8-a80c-9d8953554780" providerId="ADAL" clId="{894996BC-85DE-4266-89E9-FFDBA66678CD}" dt="2021-08-27T12:22:23.621" v="1341"/>
          <ac:spMkLst>
            <pc:docMk/>
            <pc:sldMk cId="0" sldId="1212"/>
            <ac:spMk id="132097" creationId="{9E1CAED9-E249-4523-A7E6-5A0924BBE116}"/>
          </ac:spMkLst>
        </pc:spChg>
        <pc:spChg chg="mod">
          <ac:chgData name="Lucas Ferreira Bernardino" userId="994d420d-07a6-4fa8-a80c-9d8953554780" providerId="ADAL" clId="{894996BC-85DE-4266-89E9-FFDBA66678CD}" dt="2021-08-27T12:22:21.055" v="1340" actId="1076"/>
          <ac:spMkLst>
            <pc:docMk/>
            <pc:sldMk cId="0" sldId="1212"/>
            <ac:spMk id="132101" creationId="{528C42D9-710E-4737-8AC3-B2AE7881F7D4}"/>
          </ac:spMkLst>
        </pc:spChg>
      </pc:sldChg>
      <pc:sldChg chg="delSp modSp add mod">
        <pc:chgData name="Lucas Ferreira Bernardino" userId="994d420d-07a6-4fa8-a80c-9d8953554780" providerId="ADAL" clId="{894996BC-85DE-4266-89E9-FFDBA66678CD}" dt="2021-08-27T12:24:20.192" v="1365" actId="20577"/>
        <pc:sldMkLst>
          <pc:docMk/>
          <pc:sldMk cId="0" sldId="1213"/>
        </pc:sldMkLst>
        <pc:spChg chg="mod">
          <ac:chgData name="Lucas Ferreira Bernardino" userId="994d420d-07a6-4fa8-a80c-9d8953554780" providerId="ADAL" clId="{894996BC-85DE-4266-89E9-FFDBA66678CD}" dt="2021-08-27T12:23:44.157" v="1343"/>
          <ac:spMkLst>
            <pc:docMk/>
            <pc:sldMk cId="0" sldId="1213"/>
            <ac:spMk id="4" creationId="{B40B4D46-78C9-A346-A101-31C1B5EFAE15}"/>
          </ac:spMkLst>
        </pc:spChg>
        <pc:spChg chg="del mod">
          <ac:chgData name="Lucas Ferreira Bernardino" userId="994d420d-07a6-4fa8-a80c-9d8953554780" providerId="ADAL" clId="{894996BC-85DE-4266-89E9-FFDBA66678CD}" dt="2021-08-27T12:23:44.157" v="1343"/>
          <ac:spMkLst>
            <pc:docMk/>
            <pc:sldMk cId="0" sldId="1213"/>
            <ac:spMk id="5" creationId="{C45E60AA-DD8E-CF4F-9C14-FD8763AF26B0}"/>
          </ac:spMkLst>
        </pc:spChg>
        <pc:spChg chg="mod">
          <ac:chgData name="Lucas Ferreira Bernardino" userId="994d420d-07a6-4fa8-a80c-9d8953554780" providerId="ADAL" clId="{894996BC-85DE-4266-89E9-FFDBA66678CD}" dt="2021-08-27T12:24:15.462" v="1364" actId="20577"/>
          <ac:spMkLst>
            <pc:docMk/>
            <pc:sldMk cId="0" sldId="1213"/>
            <ac:spMk id="133121" creationId="{ED243C58-431F-46E5-90AB-BA34BA84184C}"/>
          </ac:spMkLst>
        </pc:spChg>
        <pc:spChg chg="mod">
          <ac:chgData name="Lucas Ferreira Bernardino" userId="994d420d-07a6-4fa8-a80c-9d8953554780" providerId="ADAL" clId="{894996BC-85DE-4266-89E9-FFDBA66678CD}" dt="2021-08-27T12:24:20.192" v="1365" actId="20577"/>
          <ac:spMkLst>
            <pc:docMk/>
            <pc:sldMk cId="0" sldId="1213"/>
            <ac:spMk id="133122" creationId="{386E1A61-F370-4112-875B-ECF9215182D5}"/>
          </ac:spMkLst>
        </pc:spChg>
      </pc:sldChg>
      <pc:sldChg chg="delSp modSp add mod">
        <pc:chgData name="Lucas Ferreira Bernardino" userId="994d420d-07a6-4fa8-a80c-9d8953554780" providerId="ADAL" clId="{894996BC-85DE-4266-89E9-FFDBA66678CD}" dt="2021-08-27T12:26:16.656" v="1374" actId="33524"/>
        <pc:sldMkLst>
          <pc:docMk/>
          <pc:sldMk cId="0" sldId="1214"/>
        </pc:sldMkLst>
        <pc:spChg chg="mod">
          <ac:chgData name="Lucas Ferreira Bernardino" userId="994d420d-07a6-4fa8-a80c-9d8953554780" providerId="ADAL" clId="{894996BC-85DE-4266-89E9-FFDBA66678CD}" dt="2021-08-27T12:24:56.656" v="1367"/>
          <ac:spMkLst>
            <pc:docMk/>
            <pc:sldMk cId="0" sldId="1214"/>
            <ac:spMk id="4" creationId="{47E6CBE9-8EF4-4646-BF0A-2BFB7C15CF76}"/>
          </ac:spMkLst>
        </pc:spChg>
        <pc:spChg chg="del mod">
          <ac:chgData name="Lucas Ferreira Bernardino" userId="994d420d-07a6-4fa8-a80c-9d8953554780" providerId="ADAL" clId="{894996BC-85DE-4266-89E9-FFDBA66678CD}" dt="2021-08-27T12:24:56.656" v="1367"/>
          <ac:spMkLst>
            <pc:docMk/>
            <pc:sldMk cId="0" sldId="1214"/>
            <ac:spMk id="5" creationId="{9A2C0BDF-120C-F94A-9451-156A747649D6}"/>
          </ac:spMkLst>
        </pc:spChg>
        <pc:spChg chg="mod">
          <ac:chgData name="Lucas Ferreira Bernardino" userId="994d420d-07a6-4fa8-a80c-9d8953554780" providerId="ADAL" clId="{894996BC-85DE-4266-89E9-FFDBA66678CD}" dt="2021-08-27T12:25:35.157" v="1371" actId="20577"/>
          <ac:spMkLst>
            <pc:docMk/>
            <pc:sldMk cId="0" sldId="1214"/>
            <ac:spMk id="134145" creationId="{763E4ACF-7F28-4DD2-87D5-9C7DE1136D7D}"/>
          </ac:spMkLst>
        </pc:spChg>
        <pc:spChg chg="mod">
          <ac:chgData name="Lucas Ferreira Bernardino" userId="994d420d-07a6-4fa8-a80c-9d8953554780" providerId="ADAL" clId="{894996BC-85DE-4266-89E9-FFDBA66678CD}" dt="2021-08-27T12:26:16.656" v="1374" actId="33524"/>
          <ac:spMkLst>
            <pc:docMk/>
            <pc:sldMk cId="0" sldId="1214"/>
            <ac:spMk id="134146" creationId="{2A2595A3-FBA9-48B1-B6CC-FE19292313C0}"/>
          </ac:spMkLst>
        </pc:spChg>
        <pc:spChg chg="mod">
          <ac:chgData name="Lucas Ferreira Bernardino" userId="994d420d-07a6-4fa8-a80c-9d8953554780" providerId="ADAL" clId="{894996BC-85DE-4266-89E9-FFDBA66678CD}" dt="2021-08-27T12:25:08.344" v="1368" actId="1076"/>
          <ac:spMkLst>
            <pc:docMk/>
            <pc:sldMk cId="0" sldId="1214"/>
            <ac:spMk id="134149" creationId="{D9AC0BBA-DDEE-4CA5-BC3A-7BA8B4F78670}"/>
          </ac:spMkLst>
        </pc:spChg>
      </pc:sldChg>
      <pc:sldChg chg="delSp modSp add mod">
        <pc:chgData name="Lucas Ferreira Bernardino" userId="994d420d-07a6-4fa8-a80c-9d8953554780" providerId="ADAL" clId="{894996BC-85DE-4266-89E9-FFDBA66678CD}" dt="2021-08-27T12:08:39.538" v="1272" actId="478"/>
        <pc:sldMkLst>
          <pc:docMk/>
          <pc:sldMk cId="0" sldId="1220"/>
        </pc:sldMkLst>
        <pc:spChg chg="del mod">
          <ac:chgData name="Lucas Ferreira Bernardino" userId="994d420d-07a6-4fa8-a80c-9d8953554780" providerId="ADAL" clId="{894996BC-85DE-4266-89E9-FFDBA66678CD}" dt="2021-08-27T12:08:39.538" v="1272" actId="478"/>
          <ac:spMkLst>
            <pc:docMk/>
            <pc:sldMk cId="0" sldId="1220"/>
            <ac:spMk id="4" creationId="{7AB898B3-C3B7-4045-9DD9-CB30137EC8E7}"/>
          </ac:spMkLst>
        </pc:spChg>
        <pc:spChg chg="del mod">
          <ac:chgData name="Lucas Ferreira Bernardino" userId="994d420d-07a6-4fa8-a80c-9d8953554780" providerId="ADAL" clId="{894996BC-85DE-4266-89E9-FFDBA66678CD}" dt="2021-08-27T12:08:39.538" v="1272" actId="478"/>
          <ac:spMkLst>
            <pc:docMk/>
            <pc:sldMk cId="0" sldId="1220"/>
            <ac:spMk id="5" creationId="{D0CD600B-9CB3-6F4C-BEE8-D6BDB7964FD0}"/>
          </ac:spMkLst>
        </pc:spChg>
        <pc:spChg chg="mod">
          <ac:chgData name="Lucas Ferreira Bernardino" userId="994d420d-07a6-4fa8-a80c-9d8953554780" providerId="ADAL" clId="{894996BC-85DE-4266-89E9-FFDBA66678CD}" dt="2021-08-27T12:08:20.116" v="1267" actId="14100"/>
          <ac:spMkLst>
            <pc:docMk/>
            <pc:sldMk cId="0" sldId="1220"/>
            <ac:spMk id="128001" creationId="{DF67A1C1-47F2-4A3A-A5FB-F5333B79E4FC}"/>
          </ac:spMkLst>
        </pc:spChg>
        <pc:spChg chg="mod">
          <ac:chgData name="Lucas Ferreira Bernardino" userId="994d420d-07a6-4fa8-a80c-9d8953554780" providerId="ADAL" clId="{894996BC-85DE-4266-89E9-FFDBA66678CD}" dt="2021-08-27T12:08:31.916" v="1271" actId="20577"/>
          <ac:spMkLst>
            <pc:docMk/>
            <pc:sldMk cId="0" sldId="1220"/>
            <ac:spMk id="128002" creationId="{D3702554-E9AF-4E82-BD3C-0A8E1DA3A821}"/>
          </ac:spMkLst>
        </pc:spChg>
      </pc:sldChg>
      <pc:sldChg chg="delSp modSp add modAnim">
        <pc:chgData name="Lucas Ferreira Bernardino" userId="994d420d-07a6-4fa8-a80c-9d8953554780" providerId="ADAL" clId="{894996BC-85DE-4266-89E9-FFDBA66678CD}" dt="2021-08-27T11:38:14.061" v="1216"/>
        <pc:sldMkLst>
          <pc:docMk/>
          <pc:sldMk cId="0" sldId="1230"/>
        </pc:sldMkLst>
        <pc:spChg chg="del mod">
          <ac:chgData name="Lucas Ferreira Bernardino" userId="994d420d-07a6-4fa8-a80c-9d8953554780" providerId="ADAL" clId="{894996BC-85DE-4266-89E9-FFDBA66678CD}" dt="2021-08-27T11:14:50.571" v="1079" actId="478"/>
          <ac:spMkLst>
            <pc:docMk/>
            <pc:sldMk cId="0" sldId="1230"/>
            <ac:spMk id="4" creationId="{12D5F9AE-8B27-CE46-A4F1-C6EA1C164389}"/>
          </ac:spMkLst>
        </pc:spChg>
        <pc:spChg chg="del mod">
          <ac:chgData name="Lucas Ferreira Bernardino" userId="994d420d-07a6-4fa8-a80c-9d8953554780" providerId="ADAL" clId="{894996BC-85DE-4266-89E9-FFDBA66678CD}" dt="2021-08-27T11:14:48.518" v="1078" actId="478"/>
          <ac:spMkLst>
            <pc:docMk/>
            <pc:sldMk cId="0" sldId="1230"/>
            <ac:spMk id="5" creationId="{39350020-2C06-E84F-944A-89389A7BF8C3}"/>
          </ac:spMkLst>
        </pc:spChg>
        <pc:spChg chg="mod">
          <ac:chgData name="Lucas Ferreira Bernardino" userId="994d420d-07a6-4fa8-a80c-9d8953554780" providerId="ADAL" clId="{894996BC-85DE-4266-89E9-FFDBA66678CD}" dt="2021-08-27T11:19:23.017" v="1108" actId="20577"/>
          <ac:spMkLst>
            <pc:docMk/>
            <pc:sldMk cId="0" sldId="1230"/>
            <ac:spMk id="1851395" creationId="{4C620B7E-6098-2844-9E0B-0112F732321A}"/>
          </ac:spMkLst>
        </pc:spChg>
      </pc:sldChg>
      <pc:sldChg chg="delSp modSp add mod">
        <pc:chgData name="Lucas Ferreira Bernardino" userId="994d420d-07a6-4fa8-a80c-9d8953554780" providerId="ADAL" clId="{894996BC-85DE-4266-89E9-FFDBA66678CD}" dt="2021-08-27T11:25:30.814" v="1149" actId="20577"/>
        <pc:sldMkLst>
          <pc:docMk/>
          <pc:sldMk cId="0" sldId="1238"/>
        </pc:sldMkLst>
        <pc:spChg chg="mod">
          <ac:chgData name="Lucas Ferreira Bernardino" userId="994d420d-07a6-4fa8-a80c-9d8953554780" providerId="ADAL" clId="{894996BC-85DE-4266-89E9-FFDBA66678CD}" dt="2021-08-27T11:22:58.741" v="1130" actId="1037"/>
          <ac:spMkLst>
            <pc:docMk/>
            <pc:sldMk cId="0" sldId="1238"/>
            <ac:spMk id="3" creationId="{67FFDD02-D11C-47AF-B554-0991D81E3DFA}"/>
          </ac:spMkLst>
        </pc:spChg>
        <pc:spChg chg="mod">
          <ac:chgData name="Lucas Ferreira Bernardino" userId="994d420d-07a6-4fa8-a80c-9d8953554780" providerId="ADAL" clId="{894996BC-85DE-4266-89E9-FFDBA66678CD}" dt="2021-08-27T11:22:58.741" v="1130" actId="1037"/>
          <ac:spMkLst>
            <pc:docMk/>
            <pc:sldMk cId="0" sldId="1238"/>
            <ac:spMk id="4" creationId="{7ABC21F7-1BEC-A848-B533-F4603191139E}"/>
          </ac:spMkLst>
        </pc:spChg>
        <pc:spChg chg="del mod">
          <ac:chgData name="Lucas Ferreira Bernardino" userId="994d420d-07a6-4fa8-a80c-9d8953554780" providerId="ADAL" clId="{894996BC-85DE-4266-89E9-FFDBA66678CD}" dt="2021-08-27T11:22:51.986" v="1109" actId="478"/>
          <ac:spMkLst>
            <pc:docMk/>
            <pc:sldMk cId="0" sldId="1238"/>
            <ac:spMk id="5" creationId="{60EF9597-7066-C94C-A446-7EA76C680596}"/>
          </ac:spMkLst>
        </pc:spChg>
        <pc:spChg chg="mod">
          <ac:chgData name="Lucas Ferreira Bernardino" userId="994d420d-07a6-4fa8-a80c-9d8953554780" providerId="ADAL" clId="{894996BC-85DE-4266-89E9-FFDBA66678CD}" dt="2021-08-27T11:25:16.914" v="1132" actId="208"/>
          <ac:spMkLst>
            <pc:docMk/>
            <pc:sldMk cId="0" sldId="1238"/>
            <ac:spMk id="6" creationId="{8A34BBF4-C648-CF4B-9BA9-7501925B0CAC}"/>
          </ac:spMkLst>
        </pc:spChg>
        <pc:spChg chg="mod">
          <ac:chgData name="Lucas Ferreira Bernardino" userId="994d420d-07a6-4fa8-a80c-9d8953554780" providerId="ADAL" clId="{894996BC-85DE-4266-89E9-FFDBA66678CD}" dt="2021-08-27T11:22:58.741" v="1130" actId="1037"/>
          <ac:spMkLst>
            <pc:docMk/>
            <pc:sldMk cId="0" sldId="1238"/>
            <ac:spMk id="15" creationId="{FE547BE9-9758-EA40-8AC1-08FD2387B1D4}"/>
          </ac:spMkLst>
        </pc:spChg>
        <pc:spChg chg="mod">
          <ac:chgData name="Lucas Ferreira Bernardino" userId="994d420d-07a6-4fa8-a80c-9d8953554780" providerId="ADAL" clId="{894996BC-85DE-4266-89E9-FFDBA66678CD}" dt="2021-08-27T11:22:58.741" v="1130" actId="1037"/>
          <ac:spMkLst>
            <pc:docMk/>
            <pc:sldMk cId="0" sldId="1238"/>
            <ac:spMk id="18" creationId="{FAB721E5-9189-8147-AB85-CD8B0EDB65D4}"/>
          </ac:spMkLst>
        </pc:spChg>
        <pc:spChg chg="mod">
          <ac:chgData name="Lucas Ferreira Bernardino" userId="994d420d-07a6-4fa8-a80c-9d8953554780" providerId="ADAL" clId="{894996BC-85DE-4266-89E9-FFDBA66678CD}" dt="2021-08-27T11:25:30.814" v="1149" actId="20577"/>
          <ac:spMkLst>
            <pc:docMk/>
            <pc:sldMk cId="0" sldId="1238"/>
            <ac:spMk id="48131" creationId="{5DF1806C-4AA2-194E-9E29-EE91022A2B41}"/>
          </ac:spMkLst>
        </pc:spChg>
        <pc:spChg chg="mod">
          <ac:chgData name="Lucas Ferreira Bernardino" userId="994d420d-07a6-4fa8-a80c-9d8953554780" providerId="ADAL" clId="{894996BC-85DE-4266-89E9-FFDBA66678CD}" dt="2021-08-27T11:13:25.622" v="1072" actId="20577"/>
          <ac:spMkLst>
            <pc:docMk/>
            <pc:sldMk cId="0" sldId="1238"/>
            <ac:spMk id="104449" creationId="{F78C8D12-4EFD-4843-9678-F3247AA2F20A}"/>
          </ac:spMkLst>
        </pc:spChg>
        <pc:spChg chg="mod">
          <ac:chgData name="Lucas Ferreira Bernardino" userId="994d420d-07a6-4fa8-a80c-9d8953554780" providerId="ADAL" clId="{894996BC-85DE-4266-89E9-FFDBA66678CD}" dt="2021-08-27T11:22:58.741" v="1130" actId="1037"/>
          <ac:spMkLst>
            <pc:docMk/>
            <pc:sldMk cId="0" sldId="1238"/>
            <ac:spMk id="104485" creationId="{7B3D3279-2DB3-4407-AE60-FE69D89A0535}"/>
          </ac:spMkLst>
        </pc:spChg>
        <pc:spChg chg="mod">
          <ac:chgData name="Lucas Ferreira Bernardino" userId="994d420d-07a6-4fa8-a80c-9d8953554780" providerId="ADAL" clId="{894996BC-85DE-4266-89E9-FFDBA66678CD}" dt="2021-08-27T11:22:58.741" v="1130" actId="1037"/>
          <ac:spMkLst>
            <pc:docMk/>
            <pc:sldMk cId="0" sldId="1238"/>
            <ac:spMk id="104486" creationId="{212A2CCE-C7DA-41A0-B8A5-00533B829112}"/>
          </ac:spMkLst>
        </pc:spChg>
        <pc:spChg chg="mod">
          <ac:chgData name="Lucas Ferreira Bernardino" userId="994d420d-07a6-4fa8-a80c-9d8953554780" providerId="ADAL" clId="{894996BC-85DE-4266-89E9-FFDBA66678CD}" dt="2021-08-27T11:22:58.741" v="1130" actId="1037"/>
          <ac:spMkLst>
            <pc:docMk/>
            <pc:sldMk cId="0" sldId="1238"/>
            <ac:spMk id="104492" creationId="{655F484F-CD57-4043-BCFD-BCDBB4170D55}"/>
          </ac:spMkLst>
        </pc:spChg>
        <pc:spChg chg="mod">
          <ac:chgData name="Lucas Ferreira Bernardino" userId="994d420d-07a6-4fa8-a80c-9d8953554780" providerId="ADAL" clId="{894996BC-85DE-4266-89E9-FFDBA66678CD}" dt="2021-08-27T11:22:58.741" v="1130" actId="1037"/>
          <ac:spMkLst>
            <pc:docMk/>
            <pc:sldMk cId="0" sldId="1238"/>
            <ac:spMk id="104493" creationId="{9D9ED2CE-6E3F-46B4-88A4-957F4887DA50}"/>
          </ac:spMkLst>
        </pc:spChg>
        <pc:spChg chg="mod">
          <ac:chgData name="Lucas Ferreira Bernardino" userId="994d420d-07a6-4fa8-a80c-9d8953554780" providerId="ADAL" clId="{894996BC-85DE-4266-89E9-FFDBA66678CD}" dt="2021-08-27T11:22:58.741" v="1130" actId="1037"/>
          <ac:spMkLst>
            <pc:docMk/>
            <pc:sldMk cId="0" sldId="1238"/>
            <ac:spMk id="104494" creationId="{414353C0-CE7B-49CE-B797-70635DF6E972}"/>
          </ac:spMkLst>
        </pc:spChg>
        <pc:spChg chg="mod">
          <ac:chgData name="Lucas Ferreira Bernardino" userId="994d420d-07a6-4fa8-a80c-9d8953554780" providerId="ADAL" clId="{894996BC-85DE-4266-89E9-FFDBA66678CD}" dt="2021-08-27T11:22:58.741" v="1130" actId="1037"/>
          <ac:spMkLst>
            <pc:docMk/>
            <pc:sldMk cId="0" sldId="1238"/>
            <ac:spMk id="104495" creationId="{966F04EB-B552-4CED-A32D-EAA5DEE968C3}"/>
          </ac:spMkLst>
        </pc:spChg>
        <pc:spChg chg="mod">
          <ac:chgData name="Lucas Ferreira Bernardino" userId="994d420d-07a6-4fa8-a80c-9d8953554780" providerId="ADAL" clId="{894996BC-85DE-4266-89E9-FFDBA66678CD}" dt="2021-08-27T11:22:58.741" v="1130" actId="1037"/>
          <ac:spMkLst>
            <pc:docMk/>
            <pc:sldMk cId="0" sldId="1238"/>
            <ac:spMk id="104508" creationId="{008E87A6-21C8-4DB4-8656-18F042798144}"/>
          </ac:spMkLst>
        </pc:spChg>
        <pc:spChg chg="mod">
          <ac:chgData name="Lucas Ferreira Bernardino" userId="994d420d-07a6-4fa8-a80c-9d8953554780" providerId="ADAL" clId="{894996BC-85DE-4266-89E9-FFDBA66678CD}" dt="2021-08-27T11:22:58.741" v="1130" actId="1037"/>
          <ac:spMkLst>
            <pc:docMk/>
            <pc:sldMk cId="0" sldId="1238"/>
            <ac:spMk id="104509" creationId="{A9B6C1E9-4F5C-4515-9849-E5DAD86BDB60}"/>
          </ac:spMkLst>
        </pc:spChg>
        <pc:spChg chg="mod">
          <ac:chgData name="Lucas Ferreira Bernardino" userId="994d420d-07a6-4fa8-a80c-9d8953554780" providerId="ADAL" clId="{894996BC-85DE-4266-89E9-FFDBA66678CD}" dt="2021-08-27T11:22:58.741" v="1130" actId="1037"/>
          <ac:spMkLst>
            <pc:docMk/>
            <pc:sldMk cId="0" sldId="1238"/>
            <ac:spMk id="104510" creationId="{F106F4D4-2BD0-4893-A753-0105602E6C2A}"/>
          </ac:spMkLst>
        </pc:spChg>
        <pc:spChg chg="mod">
          <ac:chgData name="Lucas Ferreira Bernardino" userId="994d420d-07a6-4fa8-a80c-9d8953554780" providerId="ADAL" clId="{894996BC-85DE-4266-89E9-FFDBA66678CD}" dt="2021-08-27T11:22:58.741" v="1130" actId="1037"/>
          <ac:spMkLst>
            <pc:docMk/>
            <pc:sldMk cId="0" sldId="1238"/>
            <ac:spMk id="104511" creationId="{EF5BF2E8-B034-4EAF-B3C5-EFAEB194AEDB}"/>
          </ac:spMkLst>
        </pc:spChg>
        <pc:spChg chg="mod">
          <ac:chgData name="Lucas Ferreira Bernardino" userId="994d420d-07a6-4fa8-a80c-9d8953554780" providerId="ADAL" clId="{894996BC-85DE-4266-89E9-FFDBA66678CD}" dt="2021-08-27T11:22:58.741" v="1130" actId="1037"/>
          <ac:spMkLst>
            <pc:docMk/>
            <pc:sldMk cId="0" sldId="1238"/>
            <ac:spMk id="104512" creationId="{E1E7BF47-D1A4-486F-B377-06FEA845B8F4}"/>
          </ac:spMkLst>
        </pc:spChg>
        <pc:spChg chg="mod">
          <ac:chgData name="Lucas Ferreira Bernardino" userId="994d420d-07a6-4fa8-a80c-9d8953554780" providerId="ADAL" clId="{894996BC-85DE-4266-89E9-FFDBA66678CD}" dt="2021-08-27T11:22:58.741" v="1130" actId="1037"/>
          <ac:spMkLst>
            <pc:docMk/>
            <pc:sldMk cId="0" sldId="1238"/>
            <ac:spMk id="104513" creationId="{68B26569-6B64-47A2-BB70-3ADA5A2CE7E1}"/>
          </ac:spMkLst>
        </pc:spChg>
        <pc:spChg chg="mod">
          <ac:chgData name="Lucas Ferreira Bernardino" userId="994d420d-07a6-4fa8-a80c-9d8953554780" providerId="ADAL" clId="{894996BC-85DE-4266-89E9-FFDBA66678CD}" dt="2021-08-27T11:22:58.741" v="1130" actId="1037"/>
          <ac:spMkLst>
            <pc:docMk/>
            <pc:sldMk cId="0" sldId="1238"/>
            <ac:spMk id="104514" creationId="{8355F37B-243B-432D-A14A-E5CD880E3F08}"/>
          </ac:spMkLst>
        </pc:spChg>
        <pc:spChg chg="mod">
          <ac:chgData name="Lucas Ferreira Bernardino" userId="994d420d-07a6-4fa8-a80c-9d8953554780" providerId="ADAL" clId="{894996BC-85DE-4266-89E9-FFDBA66678CD}" dt="2021-08-27T11:22:58.741" v="1130" actId="1037"/>
          <ac:spMkLst>
            <pc:docMk/>
            <pc:sldMk cId="0" sldId="1238"/>
            <ac:spMk id="104515" creationId="{6B00B273-6DB0-409C-B19A-1FD9286CB6C3}"/>
          </ac:spMkLst>
        </pc:spChg>
        <pc:spChg chg="mod">
          <ac:chgData name="Lucas Ferreira Bernardino" userId="994d420d-07a6-4fa8-a80c-9d8953554780" providerId="ADAL" clId="{894996BC-85DE-4266-89E9-FFDBA66678CD}" dt="2021-08-27T11:22:58.741" v="1130" actId="1037"/>
          <ac:spMkLst>
            <pc:docMk/>
            <pc:sldMk cId="0" sldId="1238"/>
            <ac:spMk id="104516" creationId="{5B462C08-DFB3-4DE2-9DC4-0312B40F7660}"/>
          </ac:spMkLst>
        </pc:spChg>
        <pc:spChg chg="mod">
          <ac:chgData name="Lucas Ferreira Bernardino" userId="994d420d-07a6-4fa8-a80c-9d8953554780" providerId="ADAL" clId="{894996BC-85DE-4266-89E9-FFDBA66678CD}" dt="2021-08-27T11:22:58.741" v="1130" actId="1037"/>
          <ac:spMkLst>
            <pc:docMk/>
            <pc:sldMk cId="0" sldId="1238"/>
            <ac:spMk id="104517" creationId="{3EF1519B-D6EB-4EC3-98FC-898317145CD6}"/>
          </ac:spMkLst>
        </pc:spChg>
        <pc:spChg chg="mod">
          <ac:chgData name="Lucas Ferreira Bernardino" userId="994d420d-07a6-4fa8-a80c-9d8953554780" providerId="ADAL" clId="{894996BC-85DE-4266-89E9-FFDBA66678CD}" dt="2021-08-27T11:22:58.741" v="1130" actId="1037"/>
          <ac:spMkLst>
            <pc:docMk/>
            <pc:sldMk cId="0" sldId="1238"/>
            <ac:spMk id="104518" creationId="{5AFCC975-DAEE-4C38-8597-866FCF7E2EA2}"/>
          </ac:spMkLst>
        </pc:spChg>
        <pc:spChg chg="mod">
          <ac:chgData name="Lucas Ferreira Bernardino" userId="994d420d-07a6-4fa8-a80c-9d8953554780" providerId="ADAL" clId="{894996BC-85DE-4266-89E9-FFDBA66678CD}" dt="2021-08-27T11:22:58.741" v="1130" actId="1037"/>
          <ac:spMkLst>
            <pc:docMk/>
            <pc:sldMk cId="0" sldId="1238"/>
            <ac:spMk id="104519" creationId="{DBE1FC84-DD08-4756-B5BD-6AFEBADD89F6}"/>
          </ac:spMkLst>
        </pc:spChg>
        <pc:spChg chg="mod">
          <ac:chgData name="Lucas Ferreira Bernardino" userId="994d420d-07a6-4fa8-a80c-9d8953554780" providerId="ADAL" clId="{894996BC-85DE-4266-89E9-FFDBA66678CD}" dt="2021-08-27T11:22:58.741" v="1130" actId="1037"/>
          <ac:spMkLst>
            <pc:docMk/>
            <pc:sldMk cId="0" sldId="1238"/>
            <ac:spMk id="104520" creationId="{31917062-9AE5-4D1C-AE25-B8B166938BFC}"/>
          </ac:spMkLst>
        </pc:spChg>
        <pc:spChg chg="mod">
          <ac:chgData name="Lucas Ferreira Bernardino" userId="994d420d-07a6-4fa8-a80c-9d8953554780" providerId="ADAL" clId="{894996BC-85DE-4266-89E9-FFDBA66678CD}" dt="2021-08-27T11:22:58.741" v="1130" actId="1037"/>
          <ac:spMkLst>
            <pc:docMk/>
            <pc:sldMk cId="0" sldId="1238"/>
            <ac:spMk id="104521" creationId="{B79F68B8-AD4B-4079-89FA-2D308E59E6BA}"/>
          </ac:spMkLst>
        </pc:spChg>
        <pc:spChg chg="mod">
          <ac:chgData name="Lucas Ferreira Bernardino" userId="994d420d-07a6-4fa8-a80c-9d8953554780" providerId="ADAL" clId="{894996BC-85DE-4266-89E9-FFDBA66678CD}" dt="2021-08-27T11:22:58.741" v="1130" actId="1037"/>
          <ac:spMkLst>
            <pc:docMk/>
            <pc:sldMk cId="0" sldId="1238"/>
            <ac:spMk id="104522" creationId="{022E4E40-C9A1-4DCF-A67C-8DCDB9D0911B}"/>
          </ac:spMkLst>
        </pc:spChg>
        <pc:spChg chg="mod">
          <ac:chgData name="Lucas Ferreira Bernardino" userId="994d420d-07a6-4fa8-a80c-9d8953554780" providerId="ADAL" clId="{894996BC-85DE-4266-89E9-FFDBA66678CD}" dt="2021-08-27T11:22:58.741" v="1130" actId="1037"/>
          <ac:spMkLst>
            <pc:docMk/>
            <pc:sldMk cId="0" sldId="1238"/>
            <ac:spMk id="104523" creationId="{22407879-C3AA-456F-88A3-A19A4EEE62FB}"/>
          </ac:spMkLst>
        </pc:spChg>
        <pc:spChg chg="mod">
          <ac:chgData name="Lucas Ferreira Bernardino" userId="994d420d-07a6-4fa8-a80c-9d8953554780" providerId="ADAL" clId="{894996BC-85DE-4266-89E9-FFDBA66678CD}" dt="2021-08-27T11:22:58.741" v="1130" actId="1037"/>
          <ac:spMkLst>
            <pc:docMk/>
            <pc:sldMk cId="0" sldId="1238"/>
            <ac:spMk id="104524" creationId="{F36D6E19-6B32-4CAB-AA2B-1F042467F9D3}"/>
          </ac:spMkLst>
        </pc:spChg>
        <pc:spChg chg="mod">
          <ac:chgData name="Lucas Ferreira Bernardino" userId="994d420d-07a6-4fa8-a80c-9d8953554780" providerId="ADAL" clId="{894996BC-85DE-4266-89E9-FFDBA66678CD}" dt="2021-08-27T11:22:58.741" v="1130" actId="1037"/>
          <ac:spMkLst>
            <pc:docMk/>
            <pc:sldMk cId="0" sldId="1238"/>
            <ac:spMk id="104525" creationId="{B1100BEC-DD36-4D8E-8280-4B75541231BD}"/>
          </ac:spMkLst>
        </pc:spChg>
        <pc:spChg chg="mod">
          <ac:chgData name="Lucas Ferreira Bernardino" userId="994d420d-07a6-4fa8-a80c-9d8953554780" providerId="ADAL" clId="{894996BC-85DE-4266-89E9-FFDBA66678CD}" dt="2021-08-27T11:22:58.741" v="1130" actId="1037"/>
          <ac:spMkLst>
            <pc:docMk/>
            <pc:sldMk cId="0" sldId="1238"/>
            <ac:spMk id="104526" creationId="{12FE1AB4-9C72-45A7-94E0-DB5488B471DF}"/>
          </ac:spMkLst>
        </pc:spChg>
        <pc:spChg chg="mod">
          <ac:chgData name="Lucas Ferreira Bernardino" userId="994d420d-07a6-4fa8-a80c-9d8953554780" providerId="ADAL" clId="{894996BC-85DE-4266-89E9-FFDBA66678CD}" dt="2021-08-27T11:22:58.741" v="1130" actId="1037"/>
          <ac:spMkLst>
            <pc:docMk/>
            <pc:sldMk cId="0" sldId="1238"/>
            <ac:spMk id="104527" creationId="{5B3DF8DC-49E0-4486-AE1E-02CBF73DCBB2}"/>
          </ac:spMkLst>
        </pc:spChg>
        <pc:spChg chg="mod">
          <ac:chgData name="Lucas Ferreira Bernardino" userId="994d420d-07a6-4fa8-a80c-9d8953554780" providerId="ADAL" clId="{894996BC-85DE-4266-89E9-FFDBA66678CD}" dt="2021-08-27T11:22:58.741" v="1130" actId="1037"/>
          <ac:spMkLst>
            <pc:docMk/>
            <pc:sldMk cId="0" sldId="1238"/>
            <ac:spMk id="104528" creationId="{C746AF16-D504-4D07-B27F-886D9D5B009B}"/>
          </ac:spMkLst>
        </pc:spChg>
        <pc:spChg chg="mod">
          <ac:chgData name="Lucas Ferreira Bernardino" userId="994d420d-07a6-4fa8-a80c-9d8953554780" providerId="ADAL" clId="{894996BC-85DE-4266-89E9-FFDBA66678CD}" dt="2021-08-27T11:22:58.741" v="1130" actId="1037"/>
          <ac:spMkLst>
            <pc:docMk/>
            <pc:sldMk cId="0" sldId="1238"/>
            <ac:spMk id="104529" creationId="{13B23ECF-A2A3-4F5C-81E2-D66E54B4E9F3}"/>
          </ac:spMkLst>
        </pc:spChg>
        <pc:spChg chg="mod">
          <ac:chgData name="Lucas Ferreira Bernardino" userId="994d420d-07a6-4fa8-a80c-9d8953554780" providerId="ADAL" clId="{894996BC-85DE-4266-89E9-FFDBA66678CD}" dt="2021-08-27T11:22:58.741" v="1130" actId="1037"/>
          <ac:spMkLst>
            <pc:docMk/>
            <pc:sldMk cId="0" sldId="1238"/>
            <ac:spMk id="104530" creationId="{6082B8D6-78B8-4BBE-A094-BC373FF3D87A}"/>
          </ac:spMkLst>
        </pc:spChg>
        <pc:spChg chg="mod">
          <ac:chgData name="Lucas Ferreira Bernardino" userId="994d420d-07a6-4fa8-a80c-9d8953554780" providerId="ADAL" clId="{894996BC-85DE-4266-89E9-FFDBA66678CD}" dt="2021-08-27T11:22:58.741" v="1130" actId="1037"/>
          <ac:spMkLst>
            <pc:docMk/>
            <pc:sldMk cId="0" sldId="1238"/>
            <ac:spMk id="104531" creationId="{85834BA7-216E-45E0-954E-CD592A52F08D}"/>
          </ac:spMkLst>
        </pc:spChg>
        <pc:spChg chg="mod">
          <ac:chgData name="Lucas Ferreira Bernardino" userId="994d420d-07a6-4fa8-a80c-9d8953554780" providerId="ADAL" clId="{894996BC-85DE-4266-89E9-FFDBA66678CD}" dt="2021-08-27T11:22:58.741" v="1130" actId="1037"/>
          <ac:spMkLst>
            <pc:docMk/>
            <pc:sldMk cId="0" sldId="1238"/>
            <ac:spMk id="104532" creationId="{D44E8CA3-CF6C-405E-A107-DD108CA74DD8}"/>
          </ac:spMkLst>
        </pc:spChg>
        <pc:spChg chg="mod">
          <ac:chgData name="Lucas Ferreira Bernardino" userId="994d420d-07a6-4fa8-a80c-9d8953554780" providerId="ADAL" clId="{894996BC-85DE-4266-89E9-FFDBA66678CD}" dt="2021-08-27T11:22:58.741" v="1130" actId="1037"/>
          <ac:spMkLst>
            <pc:docMk/>
            <pc:sldMk cId="0" sldId="1238"/>
            <ac:spMk id="104533" creationId="{B7ACCF1D-BC3E-444C-92BC-9CDD274F6B4C}"/>
          </ac:spMkLst>
        </pc:spChg>
        <pc:spChg chg="mod">
          <ac:chgData name="Lucas Ferreira Bernardino" userId="994d420d-07a6-4fa8-a80c-9d8953554780" providerId="ADAL" clId="{894996BC-85DE-4266-89E9-FFDBA66678CD}" dt="2021-08-27T11:22:58.741" v="1130" actId="1037"/>
          <ac:spMkLst>
            <pc:docMk/>
            <pc:sldMk cId="0" sldId="1238"/>
            <ac:spMk id="104534" creationId="{93157A6D-87B4-4261-B664-0D461E407101}"/>
          </ac:spMkLst>
        </pc:spChg>
        <pc:spChg chg="mod">
          <ac:chgData name="Lucas Ferreira Bernardino" userId="994d420d-07a6-4fa8-a80c-9d8953554780" providerId="ADAL" clId="{894996BC-85DE-4266-89E9-FFDBA66678CD}" dt="2021-08-27T11:22:58.741" v="1130" actId="1037"/>
          <ac:spMkLst>
            <pc:docMk/>
            <pc:sldMk cId="0" sldId="1238"/>
            <ac:spMk id="104535" creationId="{EF89C46C-0BBC-452E-BE52-C5DEED0549C3}"/>
          </ac:spMkLst>
        </pc:spChg>
        <pc:grpChg chg="mod">
          <ac:chgData name="Lucas Ferreira Bernardino" userId="994d420d-07a6-4fa8-a80c-9d8953554780" providerId="ADAL" clId="{894996BC-85DE-4266-89E9-FFDBA66678CD}" dt="2021-08-27T11:22:58.741" v="1130" actId="1037"/>
          <ac:grpSpMkLst>
            <pc:docMk/>
            <pc:sldMk cId="0" sldId="1238"/>
            <ac:grpSpMk id="104453" creationId="{E2D7981A-313C-4982-AA62-0C12CCDF35B8}"/>
          </ac:grpSpMkLst>
        </pc:grpChg>
        <pc:grpChg chg="mod">
          <ac:chgData name="Lucas Ferreira Bernardino" userId="994d420d-07a6-4fa8-a80c-9d8953554780" providerId="ADAL" clId="{894996BC-85DE-4266-89E9-FFDBA66678CD}" dt="2021-08-27T11:22:58.741" v="1130" actId="1037"/>
          <ac:grpSpMkLst>
            <pc:docMk/>
            <pc:sldMk cId="0" sldId="1238"/>
            <ac:grpSpMk id="104456" creationId="{560840A8-E9CA-4D23-84E7-B705B43D4AEB}"/>
          </ac:grpSpMkLst>
        </pc:grpChg>
        <pc:grpChg chg="mod">
          <ac:chgData name="Lucas Ferreira Bernardino" userId="994d420d-07a6-4fa8-a80c-9d8953554780" providerId="ADAL" clId="{894996BC-85DE-4266-89E9-FFDBA66678CD}" dt="2021-08-27T11:22:58.741" v="1130" actId="1037"/>
          <ac:grpSpMkLst>
            <pc:docMk/>
            <pc:sldMk cId="0" sldId="1238"/>
            <ac:grpSpMk id="104475" creationId="{C7A89B11-D24D-4AD4-8BE8-74A6757A506E}"/>
          </ac:grpSpMkLst>
        </pc:grpChg>
        <pc:grpChg chg="mod">
          <ac:chgData name="Lucas Ferreira Bernardino" userId="994d420d-07a6-4fa8-a80c-9d8953554780" providerId="ADAL" clId="{894996BC-85DE-4266-89E9-FFDBA66678CD}" dt="2021-08-27T11:22:58.741" v="1130" actId="1037"/>
          <ac:grpSpMkLst>
            <pc:docMk/>
            <pc:sldMk cId="0" sldId="1238"/>
            <ac:grpSpMk id="104476" creationId="{292D16D5-1D32-4DC6-81A2-BF6A3118BE46}"/>
          </ac:grpSpMkLst>
        </pc:grpChg>
        <pc:grpChg chg="mod">
          <ac:chgData name="Lucas Ferreira Bernardino" userId="994d420d-07a6-4fa8-a80c-9d8953554780" providerId="ADAL" clId="{894996BC-85DE-4266-89E9-FFDBA66678CD}" dt="2021-08-27T11:22:58.741" v="1130" actId="1037"/>
          <ac:grpSpMkLst>
            <pc:docMk/>
            <pc:sldMk cId="0" sldId="1238"/>
            <ac:grpSpMk id="104477" creationId="{E97AFE5F-EC89-4AAF-BF19-39DA91EBE5EC}"/>
          </ac:grpSpMkLst>
        </pc:grpChg>
        <pc:grpChg chg="mod">
          <ac:chgData name="Lucas Ferreira Bernardino" userId="994d420d-07a6-4fa8-a80c-9d8953554780" providerId="ADAL" clId="{894996BC-85DE-4266-89E9-FFDBA66678CD}" dt="2021-08-27T11:22:58.741" v="1130" actId="1037"/>
          <ac:grpSpMkLst>
            <pc:docMk/>
            <pc:sldMk cId="0" sldId="1238"/>
            <ac:grpSpMk id="104478" creationId="{6E41A247-ADF4-468E-8343-7FFD8746C977}"/>
          </ac:grpSpMkLst>
        </pc:grpChg>
        <pc:grpChg chg="mod">
          <ac:chgData name="Lucas Ferreira Bernardino" userId="994d420d-07a6-4fa8-a80c-9d8953554780" providerId="ADAL" clId="{894996BC-85DE-4266-89E9-FFDBA66678CD}" dt="2021-08-27T11:22:58.741" v="1130" actId="1037"/>
          <ac:grpSpMkLst>
            <pc:docMk/>
            <pc:sldMk cId="0" sldId="1238"/>
            <ac:grpSpMk id="104479" creationId="{FC71C057-8754-4814-95F5-9623DE4D66EE}"/>
          </ac:grpSpMkLst>
        </pc:grpChg>
        <pc:grpChg chg="mod">
          <ac:chgData name="Lucas Ferreira Bernardino" userId="994d420d-07a6-4fa8-a80c-9d8953554780" providerId="ADAL" clId="{894996BC-85DE-4266-89E9-FFDBA66678CD}" dt="2021-08-27T11:22:58.741" v="1130" actId="1037"/>
          <ac:grpSpMkLst>
            <pc:docMk/>
            <pc:sldMk cId="0" sldId="1238"/>
            <ac:grpSpMk id="104480" creationId="{EFB310F4-7F18-449A-8AB4-7D1F7E4D55BD}"/>
          </ac:grpSpMkLst>
        </pc:grpChg>
        <pc:grpChg chg="mod">
          <ac:chgData name="Lucas Ferreira Bernardino" userId="994d420d-07a6-4fa8-a80c-9d8953554780" providerId="ADAL" clId="{894996BC-85DE-4266-89E9-FFDBA66678CD}" dt="2021-08-27T11:22:58.741" v="1130" actId="1037"/>
          <ac:grpSpMkLst>
            <pc:docMk/>
            <pc:sldMk cId="0" sldId="1238"/>
            <ac:grpSpMk id="104481" creationId="{24CE74F4-DF05-4F06-B83C-16A701F87C1B}"/>
          </ac:grpSpMkLst>
        </pc:grpChg>
        <pc:grpChg chg="mod">
          <ac:chgData name="Lucas Ferreira Bernardino" userId="994d420d-07a6-4fa8-a80c-9d8953554780" providerId="ADAL" clId="{894996BC-85DE-4266-89E9-FFDBA66678CD}" dt="2021-08-27T11:22:58.741" v="1130" actId="1037"/>
          <ac:grpSpMkLst>
            <pc:docMk/>
            <pc:sldMk cId="0" sldId="1238"/>
            <ac:grpSpMk id="104482" creationId="{246B2844-C5C2-4A52-ADBA-18A6A676D1C0}"/>
          </ac:grpSpMkLst>
        </pc:grpChg>
        <pc:grpChg chg="mod">
          <ac:chgData name="Lucas Ferreira Bernardino" userId="994d420d-07a6-4fa8-a80c-9d8953554780" providerId="ADAL" clId="{894996BC-85DE-4266-89E9-FFDBA66678CD}" dt="2021-08-27T11:22:58.741" v="1130" actId="1037"/>
          <ac:grpSpMkLst>
            <pc:docMk/>
            <pc:sldMk cId="0" sldId="1238"/>
            <ac:grpSpMk id="104483" creationId="{0834A717-CB73-43C3-A13F-50DFD6C99124}"/>
          </ac:grpSpMkLst>
        </pc:grpChg>
        <pc:grpChg chg="mod">
          <ac:chgData name="Lucas Ferreira Bernardino" userId="994d420d-07a6-4fa8-a80c-9d8953554780" providerId="ADAL" clId="{894996BC-85DE-4266-89E9-FFDBA66678CD}" dt="2021-08-27T11:22:58.741" v="1130" actId="1037"/>
          <ac:grpSpMkLst>
            <pc:docMk/>
            <pc:sldMk cId="0" sldId="1238"/>
            <ac:grpSpMk id="104484" creationId="{483222C9-59B2-4F9C-A6DA-50A1DB5F3C25}"/>
          </ac:grpSpMkLst>
        </pc:grpChg>
        <pc:cxnChg chg="mod">
          <ac:chgData name="Lucas Ferreira Bernardino" userId="994d420d-07a6-4fa8-a80c-9d8953554780" providerId="ADAL" clId="{894996BC-85DE-4266-89E9-FFDBA66678CD}" dt="2021-08-27T11:22:58.741" v="1130" actId="1037"/>
          <ac:cxnSpMkLst>
            <pc:docMk/>
            <pc:sldMk cId="0" sldId="1238"/>
            <ac:cxnSpMk id="10" creationId="{0CD4F181-2DC2-474B-BC56-C7F20BA66E1E}"/>
          </ac:cxnSpMkLst>
        </pc:cxnChg>
        <pc:cxnChg chg="mod">
          <ac:chgData name="Lucas Ferreira Bernardino" userId="994d420d-07a6-4fa8-a80c-9d8953554780" providerId="ADAL" clId="{894996BC-85DE-4266-89E9-FFDBA66678CD}" dt="2021-08-27T11:22:58.741" v="1130" actId="1037"/>
          <ac:cxnSpMkLst>
            <pc:docMk/>
            <pc:sldMk cId="0" sldId="1238"/>
            <ac:cxnSpMk id="11" creationId="{B2AFD396-68A1-F445-ACE1-11596975DDD7}"/>
          </ac:cxnSpMkLst>
        </pc:cxnChg>
        <pc:cxnChg chg="mod">
          <ac:chgData name="Lucas Ferreira Bernardino" userId="994d420d-07a6-4fa8-a80c-9d8953554780" providerId="ADAL" clId="{894996BC-85DE-4266-89E9-FFDBA66678CD}" dt="2021-08-27T11:22:58.741" v="1130" actId="1037"/>
          <ac:cxnSpMkLst>
            <pc:docMk/>
            <pc:sldMk cId="0" sldId="1238"/>
            <ac:cxnSpMk id="12" creationId="{C03AD45C-EECA-6845-BB1F-B49A1CF64BBF}"/>
          </ac:cxnSpMkLst>
        </pc:cxnChg>
        <pc:cxnChg chg="mod">
          <ac:chgData name="Lucas Ferreira Bernardino" userId="994d420d-07a6-4fa8-a80c-9d8953554780" providerId="ADAL" clId="{894996BC-85DE-4266-89E9-FFDBA66678CD}" dt="2021-08-27T11:22:58.741" v="1130" actId="1037"/>
          <ac:cxnSpMkLst>
            <pc:docMk/>
            <pc:sldMk cId="0" sldId="1238"/>
            <ac:cxnSpMk id="13" creationId="{9791B429-8B14-4847-873E-740DF1DB30BF}"/>
          </ac:cxnSpMkLst>
        </pc:cxnChg>
        <pc:cxnChg chg="mod">
          <ac:chgData name="Lucas Ferreira Bernardino" userId="994d420d-07a6-4fa8-a80c-9d8953554780" providerId="ADAL" clId="{894996BC-85DE-4266-89E9-FFDBA66678CD}" dt="2021-08-27T11:22:58.741" v="1130" actId="1037"/>
          <ac:cxnSpMkLst>
            <pc:docMk/>
            <pc:sldMk cId="0" sldId="1238"/>
            <ac:cxnSpMk id="14" creationId="{EE816197-DD3E-7945-A8AB-529792151375}"/>
          </ac:cxnSpMkLst>
        </pc:cxnChg>
        <pc:cxnChg chg="mod">
          <ac:chgData name="Lucas Ferreira Bernardino" userId="994d420d-07a6-4fa8-a80c-9d8953554780" providerId="ADAL" clId="{894996BC-85DE-4266-89E9-FFDBA66678CD}" dt="2021-08-27T11:22:58.741" v="1130" actId="1037"/>
          <ac:cxnSpMkLst>
            <pc:docMk/>
            <pc:sldMk cId="0" sldId="1238"/>
            <ac:cxnSpMk id="16" creationId="{8CE016ED-7C06-9243-A0E4-A0F750F9A7B2}"/>
          </ac:cxnSpMkLst>
        </pc:cxnChg>
        <pc:cxnChg chg="mod">
          <ac:chgData name="Lucas Ferreira Bernardino" userId="994d420d-07a6-4fa8-a80c-9d8953554780" providerId="ADAL" clId="{894996BC-85DE-4266-89E9-FFDBA66678CD}" dt="2021-08-27T11:22:58.741" v="1130" actId="1037"/>
          <ac:cxnSpMkLst>
            <pc:docMk/>
            <pc:sldMk cId="0" sldId="1238"/>
            <ac:cxnSpMk id="17" creationId="{6C448C18-5AF3-1D4F-9DA5-EE1E12962B9E}"/>
          </ac:cxnSpMkLst>
        </pc:cxnChg>
        <pc:cxnChg chg="mod">
          <ac:chgData name="Lucas Ferreira Bernardino" userId="994d420d-07a6-4fa8-a80c-9d8953554780" providerId="ADAL" clId="{894996BC-85DE-4266-89E9-FFDBA66678CD}" dt="2021-08-27T11:22:58.741" v="1130" actId="1037"/>
          <ac:cxnSpMkLst>
            <pc:docMk/>
            <pc:sldMk cId="0" sldId="1238"/>
            <ac:cxnSpMk id="19" creationId="{D54A981C-7CB9-5E4B-B933-3C9249991DB8}"/>
          </ac:cxnSpMkLst>
        </pc:cxnChg>
        <pc:cxnChg chg="mod">
          <ac:chgData name="Lucas Ferreira Bernardino" userId="994d420d-07a6-4fa8-a80c-9d8953554780" providerId="ADAL" clId="{894996BC-85DE-4266-89E9-FFDBA66678CD}" dt="2021-08-27T11:22:58.741" v="1130" actId="1037"/>
          <ac:cxnSpMkLst>
            <pc:docMk/>
            <pc:sldMk cId="0" sldId="1238"/>
            <ac:cxnSpMk id="20" creationId="{14535BF3-E835-5C4B-9582-B53EB6C69FA9}"/>
          </ac:cxnSpMkLst>
        </pc:cxnChg>
        <pc:cxnChg chg="mod">
          <ac:chgData name="Lucas Ferreira Bernardino" userId="994d420d-07a6-4fa8-a80c-9d8953554780" providerId="ADAL" clId="{894996BC-85DE-4266-89E9-FFDBA66678CD}" dt="2021-08-27T11:22:58.741" v="1130" actId="1037"/>
          <ac:cxnSpMkLst>
            <pc:docMk/>
            <pc:sldMk cId="0" sldId="1238"/>
            <ac:cxnSpMk id="21" creationId="{450EBFE3-4112-B146-9209-B09E8AB0F36E}"/>
          </ac:cxnSpMkLst>
        </pc:cxnChg>
        <pc:cxnChg chg="mod">
          <ac:chgData name="Lucas Ferreira Bernardino" userId="994d420d-07a6-4fa8-a80c-9d8953554780" providerId="ADAL" clId="{894996BC-85DE-4266-89E9-FFDBA66678CD}" dt="2021-08-27T11:22:58.741" v="1130" actId="1037"/>
          <ac:cxnSpMkLst>
            <pc:docMk/>
            <pc:sldMk cId="0" sldId="1238"/>
            <ac:cxnSpMk id="22" creationId="{D4388F74-03AC-4345-AE8E-C0371659AA4D}"/>
          </ac:cxnSpMkLst>
        </pc:cxnChg>
        <pc:cxnChg chg="mod">
          <ac:chgData name="Lucas Ferreira Bernardino" userId="994d420d-07a6-4fa8-a80c-9d8953554780" providerId="ADAL" clId="{894996BC-85DE-4266-89E9-FFDBA66678CD}" dt="2021-08-27T11:22:58.741" v="1130" actId="1037"/>
          <ac:cxnSpMkLst>
            <pc:docMk/>
            <pc:sldMk cId="0" sldId="1238"/>
            <ac:cxnSpMk id="23" creationId="{686DD871-4F1C-5F4E-BBD2-705C5DC51EE4}"/>
          </ac:cxnSpMkLst>
        </pc:cxnChg>
        <pc:cxnChg chg="mod">
          <ac:chgData name="Lucas Ferreira Bernardino" userId="994d420d-07a6-4fa8-a80c-9d8953554780" providerId="ADAL" clId="{894996BC-85DE-4266-89E9-FFDBA66678CD}" dt="2021-08-27T11:22:58.741" v="1130" actId="1037"/>
          <ac:cxnSpMkLst>
            <pc:docMk/>
            <pc:sldMk cId="0" sldId="1238"/>
            <ac:cxnSpMk id="24" creationId="{FA0E5EFE-1496-994B-9573-AFEC26637D34}"/>
          </ac:cxnSpMkLst>
        </pc:cxnChg>
        <pc:cxnChg chg="mod">
          <ac:chgData name="Lucas Ferreira Bernardino" userId="994d420d-07a6-4fa8-a80c-9d8953554780" providerId="ADAL" clId="{894996BC-85DE-4266-89E9-FFDBA66678CD}" dt="2021-08-27T11:22:58.741" v="1130" actId="1037"/>
          <ac:cxnSpMkLst>
            <pc:docMk/>
            <pc:sldMk cId="0" sldId="1238"/>
            <ac:cxnSpMk id="25" creationId="{683D9D8C-5129-AA4A-86D2-5771B84FA0CF}"/>
          </ac:cxnSpMkLst>
        </pc:cxnChg>
        <pc:cxnChg chg="mod">
          <ac:chgData name="Lucas Ferreira Bernardino" userId="994d420d-07a6-4fa8-a80c-9d8953554780" providerId="ADAL" clId="{894996BC-85DE-4266-89E9-FFDBA66678CD}" dt="2021-08-27T11:22:58.741" v="1130" actId="1037"/>
          <ac:cxnSpMkLst>
            <pc:docMk/>
            <pc:sldMk cId="0" sldId="1238"/>
            <ac:cxnSpMk id="26" creationId="{BB77FBE4-28B7-2741-B040-5D42E2A326C1}"/>
          </ac:cxnSpMkLst>
        </pc:cxnChg>
        <pc:cxnChg chg="mod">
          <ac:chgData name="Lucas Ferreira Bernardino" userId="994d420d-07a6-4fa8-a80c-9d8953554780" providerId="ADAL" clId="{894996BC-85DE-4266-89E9-FFDBA66678CD}" dt="2021-08-27T11:22:58.741" v="1130" actId="1037"/>
          <ac:cxnSpMkLst>
            <pc:docMk/>
            <pc:sldMk cId="0" sldId="1238"/>
            <ac:cxnSpMk id="27" creationId="{6C899A7C-74D3-0840-AF13-2F41B74E42C1}"/>
          </ac:cxnSpMkLst>
        </pc:cxnChg>
        <pc:cxnChg chg="mod">
          <ac:chgData name="Lucas Ferreira Bernardino" userId="994d420d-07a6-4fa8-a80c-9d8953554780" providerId="ADAL" clId="{894996BC-85DE-4266-89E9-FFDBA66678CD}" dt="2021-08-27T11:22:58.741" v="1130" actId="1037"/>
          <ac:cxnSpMkLst>
            <pc:docMk/>
            <pc:sldMk cId="0" sldId="1238"/>
            <ac:cxnSpMk id="40" creationId="{5571C6A8-F0F2-904D-A410-00036C1B8458}"/>
          </ac:cxnSpMkLst>
        </pc:cxnChg>
        <pc:cxnChg chg="mod">
          <ac:chgData name="Lucas Ferreira Bernardino" userId="994d420d-07a6-4fa8-a80c-9d8953554780" providerId="ADAL" clId="{894996BC-85DE-4266-89E9-FFDBA66678CD}" dt="2021-08-27T11:22:58.741" v="1130" actId="1037"/>
          <ac:cxnSpMkLst>
            <pc:docMk/>
            <pc:sldMk cId="0" sldId="1238"/>
            <ac:cxnSpMk id="41" creationId="{38DFA3AA-2BDD-0442-8982-731771A93A61}"/>
          </ac:cxnSpMkLst>
        </pc:cxnChg>
        <pc:cxnChg chg="mod">
          <ac:chgData name="Lucas Ferreira Bernardino" userId="994d420d-07a6-4fa8-a80c-9d8953554780" providerId="ADAL" clId="{894996BC-85DE-4266-89E9-FFDBA66678CD}" dt="2021-08-27T11:22:58.741" v="1130" actId="1037"/>
          <ac:cxnSpMkLst>
            <pc:docMk/>
            <pc:sldMk cId="0" sldId="1238"/>
            <ac:cxnSpMk id="42" creationId="{98E64C4C-607C-A74D-A1F6-0B25A3D31C0D}"/>
          </ac:cxnSpMkLst>
        </pc:cxnChg>
        <pc:cxnChg chg="mod">
          <ac:chgData name="Lucas Ferreira Bernardino" userId="994d420d-07a6-4fa8-a80c-9d8953554780" providerId="ADAL" clId="{894996BC-85DE-4266-89E9-FFDBA66678CD}" dt="2021-08-27T11:22:58.741" v="1130" actId="1037"/>
          <ac:cxnSpMkLst>
            <pc:docMk/>
            <pc:sldMk cId="0" sldId="1238"/>
            <ac:cxnSpMk id="43" creationId="{1166D893-B109-4A40-8B87-AB2E47661692}"/>
          </ac:cxnSpMkLst>
        </pc:cxnChg>
        <pc:cxnChg chg="mod">
          <ac:chgData name="Lucas Ferreira Bernardino" userId="994d420d-07a6-4fa8-a80c-9d8953554780" providerId="ADAL" clId="{894996BC-85DE-4266-89E9-FFDBA66678CD}" dt="2021-08-27T11:22:58.741" v="1130" actId="1037"/>
          <ac:cxnSpMkLst>
            <pc:docMk/>
            <pc:sldMk cId="0" sldId="1238"/>
            <ac:cxnSpMk id="44" creationId="{3CC4EC4A-5558-C340-84C4-3547CB1794A3}"/>
          </ac:cxnSpMkLst>
        </pc:cxnChg>
        <pc:cxnChg chg="mod">
          <ac:chgData name="Lucas Ferreira Bernardino" userId="994d420d-07a6-4fa8-a80c-9d8953554780" providerId="ADAL" clId="{894996BC-85DE-4266-89E9-FFDBA66678CD}" dt="2021-08-27T11:22:58.741" v="1130" actId="1037"/>
          <ac:cxnSpMkLst>
            <pc:docMk/>
            <pc:sldMk cId="0" sldId="1238"/>
            <ac:cxnSpMk id="49" creationId="{EE7B6E4B-F481-1E4B-851B-BAE25EB457BE}"/>
          </ac:cxnSpMkLst>
        </pc:cxnChg>
        <pc:cxnChg chg="mod">
          <ac:chgData name="Lucas Ferreira Bernardino" userId="994d420d-07a6-4fa8-a80c-9d8953554780" providerId="ADAL" clId="{894996BC-85DE-4266-89E9-FFDBA66678CD}" dt="2021-08-27T11:22:58.741" v="1130" actId="1037"/>
          <ac:cxnSpMkLst>
            <pc:docMk/>
            <pc:sldMk cId="0" sldId="1238"/>
            <ac:cxnSpMk id="50" creationId="{684E94AA-A49F-B34D-8C98-87B103937CE8}"/>
          </ac:cxnSpMkLst>
        </pc:cxnChg>
        <pc:cxnChg chg="mod">
          <ac:chgData name="Lucas Ferreira Bernardino" userId="994d420d-07a6-4fa8-a80c-9d8953554780" providerId="ADAL" clId="{894996BC-85DE-4266-89E9-FFDBA66678CD}" dt="2021-08-27T11:22:58.741" v="1130" actId="1037"/>
          <ac:cxnSpMkLst>
            <pc:docMk/>
            <pc:sldMk cId="0" sldId="1238"/>
            <ac:cxnSpMk id="51" creationId="{9E0AC0CF-038E-4645-9814-FAC6A40D6ECC}"/>
          </ac:cxnSpMkLst>
        </pc:cxnChg>
        <pc:cxnChg chg="mod">
          <ac:chgData name="Lucas Ferreira Bernardino" userId="994d420d-07a6-4fa8-a80c-9d8953554780" providerId="ADAL" clId="{894996BC-85DE-4266-89E9-FFDBA66678CD}" dt="2021-08-27T11:22:58.741" v="1130" actId="1037"/>
          <ac:cxnSpMkLst>
            <pc:docMk/>
            <pc:sldMk cId="0" sldId="1238"/>
            <ac:cxnSpMk id="52" creationId="{477AAC44-567C-4047-97B9-EE8275B92FD7}"/>
          </ac:cxnSpMkLst>
        </pc:cxnChg>
        <pc:cxnChg chg="mod">
          <ac:chgData name="Lucas Ferreira Bernardino" userId="994d420d-07a6-4fa8-a80c-9d8953554780" providerId="ADAL" clId="{894996BC-85DE-4266-89E9-FFDBA66678CD}" dt="2021-08-27T11:22:58.741" v="1130" actId="1037"/>
          <ac:cxnSpMkLst>
            <pc:docMk/>
            <pc:sldMk cId="0" sldId="1238"/>
            <ac:cxnSpMk id="53" creationId="{FE62B071-7991-7F42-9114-4E07E9EC4C38}"/>
          </ac:cxnSpMkLst>
        </pc:cxnChg>
        <pc:cxnChg chg="mod">
          <ac:chgData name="Lucas Ferreira Bernardino" userId="994d420d-07a6-4fa8-a80c-9d8953554780" providerId="ADAL" clId="{894996BC-85DE-4266-89E9-FFDBA66678CD}" dt="2021-08-27T11:22:58.741" v="1130" actId="1037"/>
          <ac:cxnSpMkLst>
            <pc:docMk/>
            <pc:sldMk cId="0" sldId="1238"/>
            <ac:cxnSpMk id="54" creationId="{CA753279-D433-2F46-A61D-36FB136A6085}"/>
          </ac:cxnSpMkLst>
        </pc:cxnChg>
        <pc:cxnChg chg="mod">
          <ac:chgData name="Lucas Ferreira Bernardino" userId="994d420d-07a6-4fa8-a80c-9d8953554780" providerId="ADAL" clId="{894996BC-85DE-4266-89E9-FFDBA66678CD}" dt="2021-08-27T11:22:58.741" v="1130" actId="1037"/>
          <ac:cxnSpMkLst>
            <pc:docMk/>
            <pc:sldMk cId="0" sldId="1238"/>
            <ac:cxnSpMk id="55" creationId="{87BCF209-BBDE-5047-8925-C03BADE2C665}"/>
          </ac:cxnSpMkLst>
        </pc:cxnChg>
        <pc:cxnChg chg="mod">
          <ac:chgData name="Lucas Ferreira Bernardino" userId="994d420d-07a6-4fa8-a80c-9d8953554780" providerId="ADAL" clId="{894996BC-85DE-4266-89E9-FFDBA66678CD}" dt="2021-08-27T11:22:58.741" v="1130" actId="1037"/>
          <ac:cxnSpMkLst>
            <pc:docMk/>
            <pc:sldMk cId="0" sldId="1238"/>
            <ac:cxnSpMk id="56" creationId="{A1567CD7-6EA5-794D-8765-9F1F6A6A4EAB}"/>
          </ac:cxnSpMkLst>
        </pc:cxnChg>
        <pc:cxnChg chg="mod">
          <ac:chgData name="Lucas Ferreira Bernardino" userId="994d420d-07a6-4fa8-a80c-9d8953554780" providerId="ADAL" clId="{894996BC-85DE-4266-89E9-FFDBA66678CD}" dt="2021-08-27T11:22:58.741" v="1130" actId="1037"/>
          <ac:cxnSpMkLst>
            <pc:docMk/>
            <pc:sldMk cId="0" sldId="1238"/>
            <ac:cxnSpMk id="57" creationId="{86C9CC52-C648-2B4B-B333-516E53443CFA}"/>
          </ac:cxnSpMkLst>
        </pc:cxnChg>
        <pc:cxnChg chg="mod">
          <ac:chgData name="Lucas Ferreira Bernardino" userId="994d420d-07a6-4fa8-a80c-9d8953554780" providerId="ADAL" clId="{894996BC-85DE-4266-89E9-FFDBA66678CD}" dt="2021-08-27T11:22:58.741" v="1130" actId="1037"/>
          <ac:cxnSpMkLst>
            <pc:docMk/>
            <pc:sldMk cId="0" sldId="1238"/>
            <ac:cxnSpMk id="58" creationId="{B02E657D-FCFF-DA45-A39A-95F1C3A726CD}"/>
          </ac:cxnSpMkLst>
        </pc:cxnChg>
        <pc:cxnChg chg="mod">
          <ac:chgData name="Lucas Ferreira Bernardino" userId="994d420d-07a6-4fa8-a80c-9d8953554780" providerId="ADAL" clId="{894996BC-85DE-4266-89E9-FFDBA66678CD}" dt="2021-08-27T11:22:58.741" v="1130" actId="1037"/>
          <ac:cxnSpMkLst>
            <pc:docMk/>
            <pc:sldMk cId="0" sldId="1238"/>
            <ac:cxnSpMk id="59" creationId="{F15AA1B8-A6DA-CC4F-9661-8A7027FF4730}"/>
          </ac:cxnSpMkLst>
        </pc:cxnChg>
        <pc:cxnChg chg="mod">
          <ac:chgData name="Lucas Ferreira Bernardino" userId="994d420d-07a6-4fa8-a80c-9d8953554780" providerId="ADAL" clId="{894996BC-85DE-4266-89E9-FFDBA66678CD}" dt="2021-08-27T11:22:58.741" v="1130" actId="1037"/>
          <ac:cxnSpMkLst>
            <pc:docMk/>
            <pc:sldMk cId="0" sldId="1238"/>
            <ac:cxnSpMk id="60" creationId="{11B59AD0-07EC-0A49-B071-FBFA5480B4BE}"/>
          </ac:cxnSpMkLst>
        </pc:cxnChg>
      </pc:sldChg>
      <pc:sldChg chg="delSp modSp add mod">
        <pc:chgData name="Lucas Ferreira Bernardino" userId="994d420d-07a6-4fa8-a80c-9d8953554780" providerId="ADAL" clId="{894996BC-85DE-4266-89E9-FFDBA66678CD}" dt="2021-08-27T11:34:05.137" v="1205" actId="20577"/>
        <pc:sldMkLst>
          <pc:docMk/>
          <pc:sldMk cId="0" sldId="1239"/>
        </pc:sldMkLst>
        <pc:spChg chg="mod">
          <ac:chgData name="Lucas Ferreira Bernardino" userId="994d420d-07a6-4fa8-a80c-9d8953554780" providerId="ADAL" clId="{894996BC-85DE-4266-89E9-FFDBA66678CD}" dt="2021-08-27T11:32:30.533" v="1150"/>
          <ac:spMkLst>
            <pc:docMk/>
            <pc:sldMk cId="0" sldId="1239"/>
            <ac:spMk id="4" creationId="{53C85E54-2326-C64A-97A8-8BED447F48F0}"/>
          </ac:spMkLst>
        </pc:spChg>
        <pc:spChg chg="del mod">
          <ac:chgData name="Lucas Ferreira Bernardino" userId="994d420d-07a6-4fa8-a80c-9d8953554780" providerId="ADAL" clId="{894996BC-85DE-4266-89E9-FFDBA66678CD}" dt="2021-08-27T11:33:10.869" v="1157" actId="478"/>
          <ac:spMkLst>
            <pc:docMk/>
            <pc:sldMk cId="0" sldId="1239"/>
            <ac:spMk id="5" creationId="{080E299D-63FF-2D46-B04D-98D35FC47537}"/>
          </ac:spMkLst>
        </pc:spChg>
        <pc:spChg chg="mod">
          <ac:chgData name="Lucas Ferreira Bernardino" userId="994d420d-07a6-4fa8-a80c-9d8953554780" providerId="ADAL" clId="{894996BC-85DE-4266-89E9-FFDBA66678CD}" dt="2021-08-27T11:33:17.092" v="1191" actId="1036"/>
          <ac:spMkLst>
            <pc:docMk/>
            <pc:sldMk cId="0" sldId="1239"/>
            <ac:spMk id="13" creationId="{5C852FA5-0742-174B-96B5-AA2C82F68CE0}"/>
          </ac:spMkLst>
        </pc:spChg>
        <pc:spChg chg="mod">
          <ac:chgData name="Lucas Ferreira Bernardino" userId="994d420d-07a6-4fa8-a80c-9d8953554780" providerId="ADAL" clId="{894996BC-85DE-4266-89E9-FFDBA66678CD}" dt="2021-08-27T11:33:17.092" v="1191" actId="1036"/>
          <ac:spMkLst>
            <pc:docMk/>
            <pc:sldMk cId="0" sldId="1239"/>
            <ac:spMk id="16" creationId="{6260529B-F823-184B-980E-1AF1A4100A5F}"/>
          </ac:spMkLst>
        </pc:spChg>
        <pc:spChg chg="del mod">
          <ac:chgData name="Lucas Ferreira Bernardino" userId="994d420d-07a6-4fa8-a80c-9d8953554780" providerId="ADAL" clId="{894996BC-85DE-4266-89E9-FFDBA66678CD}" dt="2021-08-27T11:32:40.146" v="1152" actId="478"/>
          <ac:spMkLst>
            <pc:docMk/>
            <pc:sldMk cId="0" sldId="1239"/>
            <ac:spMk id="94" creationId="{479FA88B-8971-834E-B6A6-B4306AC474BF}"/>
          </ac:spMkLst>
        </pc:spChg>
        <pc:spChg chg="mod">
          <ac:chgData name="Lucas Ferreira Bernardino" userId="994d420d-07a6-4fa8-a80c-9d8953554780" providerId="ADAL" clId="{894996BC-85DE-4266-89E9-FFDBA66678CD}" dt="2021-08-27T11:34:05.137" v="1205" actId="20577"/>
          <ac:spMkLst>
            <pc:docMk/>
            <pc:sldMk cId="0" sldId="1239"/>
            <ac:spMk id="105473" creationId="{C527BA56-332E-447C-B81F-03A7ED2483E7}"/>
          </ac:spMkLst>
        </pc:spChg>
        <pc:spChg chg="mod">
          <ac:chgData name="Lucas Ferreira Bernardino" userId="994d420d-07a6-4fa8-a80c-9d8953554780" providerId="ADAL" clId="{894996BC-85DE-4266-89E9-FFDBA66678CD}" dt="2021-08-27T11:33:17.092" v="1191" actId="1036"/>
          <ac:spMkLst>
            <pc:docMk/>
            <pc:sldMk cId="0" sldId="1239"/>
            <ac:spMk id="105477" creationId="{9612B144-95FB-4932-B312-F380ED4A0067}"/>
          </ac:spMkLst>
        </pc:spChg>
        <pc:spChg chg="mod">
          <ac:chgData name="Lucas Ferreira Bernardino" userId="994d420d-07a6-4fa8-a80c-9d8953554780" providerId="ADAL" clId="{894996BC-85DE-4266-89E9-FFDBA66678CD}" dt="2021-08-27T11:33:17.092" v="1191" actId="1036"/>
          <ac:spMkLst>
            <pc:docMk/>
            <pc:sldMk cId="0" sldId="1239"/>
            <ac:spMk id="105478" creationId="{E99AD03D-9C3E-44AF-AD1A-B125F61B7F05}"/>
          </ac:spMkLst>
        </pc:spChg>
        <pc:spChg chg="mod">
          <ac:chgData name="Lucas Ferreira Bernardino" userId="994d420d-07a6-4fa8-a80c-9d8953554780" providerId="ADAL" clId="{894996BC-85DE-4266-89E9-FFDBA66678CD}" dt="2021-08-27T11:33:17.092" v="1191" actId="1036"/>
          <ac:spMkLst>
            <pc:docMk/>
            <pc:sldMk cId="0" sldId="1239"/>
            <ac:spMk id="105484" creationId="{B93E041F-9FA0-4189-95C8-28759BE08360}"/>
          </ac:spMkLst>
        </pc:spChg>
        <pc:spChg chg="mod">
          <ac:chgData name="Lucas Ferreira Bernardino" userId="994d420d-07a6-4fa8-a80c-9d8953554780" providerId="ADAL" clId="{894996BC-85DE-4266-89E9-FFDBA66678CD}" dt="2021-08-27T11:33:17.092" v="1191" actId="1036"/>
          <ac:spMkLst>
            <pc:docMk/>
            <pc:sldMk cId="0" sldId="1239"/>
            <ac:spMk id="105487" creationId="{0E22A61C-529B-445C-A48E-ABB5685DF10E}"/>
          </ac:spMkLst>
        </pc:spChg>
        <pc:spChg chg="mod">
          <ac:chgData name="Lucas Ferreira Bernardino" userId="994d420d-07a6-4fa8-a80c-9d8953554780" providerId="ADAL" clId="{894996BC-85DE-4266-89E9-FFDBA66678CD}" dt="2021-08-27T11:33:17.092" v="1191" actId="1036"/>
          <ac:spMkLst>
            <pc:docMk/>
            <pc:sldMk cId="0" sldId="1239"/>
            <ac:spMk id="105488" creationId="{7436536F-9EC3-4BD5-8410-29F492693701}"/>
          </ac:spMkLst>
        </pc:spChg>
        <pc:spChg chg="mod">
          <ac:chgData name="Lucas Ferreira Bernardino" userId="994d420d-07a6-4fa8-a80c-9d8953554780" providerId="ADAL" clId="{894996BC-85DE-4266-89E9-FFDBA66678CD}" dt="2021-08-27T11:33:17.092" v="1191" actId="1036"/>
          <ac:spMkLst>
            <pc:docMk/>
            <pc:sldMk cId="0" sldId="1239"/>
            <ac:spMk id="105489" creationId="{85EA272C-A0F0-4FC6-AFF6-1CED07971713}"/>
          </ac:spMkLst>
        </pc:spChg>
        <pc:spChg chg="mod">
          <ac:chgData name="Lucas Ferreira Bernardino" userId="994d420d-07a6-4fa8-a80c-9d8953554780" providerId="ADAL" clId="{894996BC-85DE-4266-89E9-FFDBA66678CD}" dt="2021-08-27T11:33:17.092" v="1191" actId="1036"/>
          <ac:spMkLst>
            <pc:docMk/>
            <pc:sldMk cId="0" sldId="1239"/>
            <ac:spMk id="105490" creationId="{CAD0F4B3-0409-481C-8155-0AC93C020BC7}"/>
          </ac:spMkLst>
        </pc:spChg>
        <pc:spChg chg="mod">
          <ac:chgData name="Lucas Ferreira Bernardino" userId="994d420d-07a6-4fa8-a80c-9d8953554780" providerId="ADAL" clId="{894996BC-85DE-4266-89E9-FFDBA66678CD}" dt="2021-08-27T11:33:17.092" v="1191" actId="1036"/>
          <ac:spMkLst>
            <pc:docMk/>
            <pc:sldMk cId="0" sldId="1239"/>
            <ac:spMk id="105491" creationId="{93A0DAB3-FBB4-4139-BB51-A80BDEE965B7}"/>
          </ac:spMkLst>
        </pc:spChg>
        <pc:spChg chg="mod">
          <ac:chgData name="Lucas Ferreira Bernardino" userId="994d420d-07a6-4fa8-a80c-9d8953554780" providerId="ADAL" clId="{894996BC-85DE-4266-89E9-FFDBA66678CD}" dt="2021-08-27T11:33:17.092" v="1191" actId="1036"/>
          <ac:spMkLst>
            <pc:docMk/>
            <pc:sldMk cId="0" sldId="1239"/>
            <ac:spMk id="105496" creationId="{E129E432-6DF7-4983-AA28-6194B7E1BED3}"/>
          </ac:spMkLst>
        </pc:spChg>
        <pc:spChg chg="mod">
          <ac:chgData name="Lucas Ferreira Bernardino" userId="994d420d-07a6-4fa8-a80c-9d8953554780" providerId="ADAL" clId="{894996BC-85DE-4266-89E9-FFDBA66678CD}" dt="2021-08-27T11:33:17.092" v="1191" actId="1036"/>
          <ac:spMkLst>
            <pc:docMk/>
            <pc:sldMk cId="0" sldId="1239"/>
            <ac:spMk id="105497" creationId="{9D489EB2-AF17-48E2-85EA-32109BC584CD}"/>
          </ac:spMkLst>
        </pc:spChg>
        <pc:spChg chg="mod">
          <ac:chgData name="Lucas Ferreira Bernardino" userId="994d420d-07a6-4fa8-a80c-9d8953554780" providerId="ADAL" clId="{894996BC-85DE-4266-89E9-FFDBA66678CD}" dt="2021-08-27T11:33:17.092" v="1191" actId="1036"/>
          <ac:spMkLst>
            <pc:docMk/>
            <pc:sldMk cId="0" sldId="1239"/>
            <ac:spMk id="105527" creationId="{08C2A71D-38EE-42EE-A04F-B21474D8CBAE}"/>
          </ac:spMkLst>
        </pc:spChg>
        <pc:spChg chg="mod">
          <ac:chgData name="Lucas Ferreira Bernardino" userId="994d420d-07a6-4fa8-a80c-9d8953554780" providerId="ADAL" clId="{894996BC-85DE-4266-89E9-FFDBA66678CD}" dt="2021-08-27T11:33:17.092" v="1191" actId="1036"/>
          <ac:spMkLst>
            <pc:docMk/>
            <pc:sldMk cId="0" sldId="1239"/>
            <ac:spMk id="105528" creationId="{47BBDB59-0038-4F7D-B48A-C95E800DD8B8}"/>
          </ac:spMkLst>
        </pc:spChg>
        <pc:spChg chg="mod">
          <ac:chgData name="Lucas Ferreira Bernardino" userId="994d420d-07a6-4fa8-a80c-9d8953554780" providerId="ADAL" clId="{894996BC-85DE-4266-89E9-FFDBA66678CD}" dt="2021-08-27T11:33:17.092" v="1191" actId="1036"/>
          <ac:spMkLst>
            <pc:docMk/>
            <pc:sldMk cId="0" sldId="1239"/>
            <ac:spMk id="105534" creationId="{9B7A16F1-E41A-4ADE-9124-953AD3834352}"/>
          </ac:spMkLst>
        </pc:spChg>
        <pc:spChg chg="mod">
          <ac:chgData name="Lucas Ferreira Bernardino" userId="994d420d-07a6-4fa8-a80c-9d8953554780" providerId="ADAL" clId="{894996BC-85DE-4266-89E9-FFDBA66678CD}" dt="2021-08-27T11:33:17.092" v="1191" actId="1036"/>
          <ac:spMkLst>
            <pc:docMk/>
            <pc:sldMk cId="0" sldId="1239"/>
            <ac:spMk id="105535" creationId="{150C576A-A44A-4391-8639-1D7DD064C7F8}"/>
          </ac:spMkLst>
        </pc:spChg>
        <pc:spChg chg="mod">
          <ac:chgData name="Lucas Ferreira Bernardino" userId="994d420d-07a6-4fa8-a80c-9d8953554780" providerId="ADAL" clId="{894996BC-85DE-4266-89E9-FFDBA66678CD}" dt="2021-08-27T11:33:17.092" v="1191" actId="1036"/>
          <ac:spMkLst>
            <pc:docMk/>
            <pc:sldMk cId="0" sldId="1239"/>
            <ac:spMk id="105536" creationId="{9F13E81C-3A8D-4437-9988-ACEDC32C4344}"/>
          </ac:spMkLst>
        </pc:spChg>
        <pc:spChg chg="mod">
          <ac:chgData name="Lucas Ferreira Bernardino" userId="994d420d-07a6-4fa8-a80c-9d8953554780" providerId="ADAL" clId="{894996BC-85DE-4266-89E9-FFDBA66678CD}" dt="2021-08-27T11:33:17.092" v="1191" actId="1036"/>
          <ac:spMkLst>
            <pc:docMk/>
            <pc:sldMk cId="0" sldId="1239"/>
            <ac:spMk id="105537" creationId="{84C11966-90B2-4F84-A1DD-79AF1FC2F35E}"/>
          </ac:spMkLst>
        </pc:spChg>
        <pc:spChg chg="mod">
          <ac:chgData name="Lucas Ferreira Bernardino" userId="994d420d-07a6-4fa8-a80c-9d8953554780" providerId="ADAL" clId="{894996BC-85DE-4266-89E9-FFDBA66678CD}" dt="2021-08-27T11:33:17.092" v="1191" actId="1036"/>
          <ac:spMkLst>
            <pc:docMk/>
            <pc:sldMk cId="0" sldId="1239"/>
            <ac:spMk id="105550" creationId="{D1FC32BE-6D1E-4587-8A69-CE0B1822FA25}"/>
          </ac:spMkLst>
        </pc:spChg>
        <pc:spChg chg="mod">
          <ac:chgData name="Lucas Ferreira Bernardino" userId="994d420d-07a6-4fa8-a80c-9d8953554780" providerId="ADAL" clId="{894996BC-85DE-4266-89E9-FFDBA66678CD}" dt="2021-08-27T11:33:17.092" v="1191" actId="1036"/>
          <ac:spMkLst>
            <pc:docMk/>
            <pc:sldMk cId="0" sldId="1239"/>
            <ac:spMk id="105551" creationId="{5726A07F-A7DB-4463-8850-A896DDAFEB26}"/>
          </ac:spMkLst>
        </pc:spChg>
        <pc:spChg chg="mod">
          <ac:chgData name="Lucas Ferreira Bernardino" userId="994d420d-07a6-4fa8-a80c-9d8953554780" providerId="ADAL" clId="{894996BC-85DE-4266-89E9-FFDBA66678CD}" dt="2021-08-27T11:33:17.092" v="1191" actId="1036"/>
          <ac:spMkLst>
            <pc:docMk/>
            <pc:sldMk cId="0" sldId="1239"/>
            <ac:spMk id="105552" creationId="{4F5BAD7D-4E87-4F0A-ABA2-C7A13752928C}"/>
          </ac:spMkLst>
        </pc:spChg>
        <pc:spChg chg="mod">
          <ac:chgData name="Lucas Ferreira Bernardino" userId="994d420d-07a6-4fa8-a80c-9d8953554780" providerId="ADAL" clId="{894996BC-85DE-4266-89E9-FFDBA66678CD}" dt="2021-08-27T11:33:17.092" v="1191" actId="1036"/>
          <ac:spMkLst>
            <pc:docMk/>
            <pc:sldMk cId="0" sldId="1239"/>
            <ac:spMk id="105553" creationId="{5ACFB5BA-1805-4B94-BE4B-87A172207815}"/>
          </ac:spMkLst>
        </pc:spChg>
        <pc:spChg chg="mod">
          <ac:chgData name="Lucas Ferreira Bernardino" userId="994d420d-07a6-4fa8-a80c-9d8953554780" providerId="ADAL" clId="{894996BC-85DE-4266-89E9-FFDBA66678CD}" dt="2021-08-27T11:33:17.092" v="1191" actId="1036"/>
          <ac:spMkLst>
            <pc:docMk/>
            <pc:sldMk cId="0" sldId="1239"/>
            <ac:spMk id="105554" creationId="{83DEEE88-6D76-4F74-82DD-4EEA0E67A302}"/>
          </ac:spMkLst>
        </pc:spChg>
        <pc:spChg chg="mod">
          <ac:chgData name="Lucas Ferreira Bernardino" userId="994d420d-07a6-4fa8-a80c-9d8953554780" providerId="ADAL" clId="{894996BC-85DE-4266-89E9-FFDBA66678CD}" dt="2021-08-27T11:33:17.092" v="1191" actId="1036"/>
          <ac:spMkLst>
            <pc:docMk/>
            <pc:sldMk cId="0" sldId="1239"/>
            <ac:spMk id="105555" creationId="{4B6656D8-0B13-4703-BE30-A7046D5C3C8E}"/>
          </ac:spMkLst>
        </pc:spChg>
        <pc:spChg chg="mod">
          <ac:chgData name="Lucas Ferreira Bernardino" userId="994d420d-07a6-4fa8-a80c-9d8953554780" providerId="ADAL" clId="{894996BC-85DE-4266-89E9-FFDBA66678CD}" dt="2021-08-27T11:33:17.092" v="1191" actId="1036"/>
          <ac:spMkLst>
            <pc:docMk/>
            <pc:sldMk cId="0" sldId="1239"/>
            <ac:spMk id="105556" creationId="{5615B9EB-BF6A-45A4-BABB-73E2B3C5FC22}"/>
          </ac:spMkLst>
        </pc:spChg>
        <pc:spChg chg="mod">
          <ac:chgData name="Lucas Ferreira Bernardino" userId="994d420d-07a6-4fa8-a80c-9d8953554780" providerId="ADAL" clId="{894996BC-85DE-4266-89E9-FFDBA66678CD}" dt="2021-08-27T11:33:17.092" v="1191" actId="1036"/>
          <ac:spMkLst>
            <pc:docMk/>
            <pc:sldMk cId="0" sldId="1239"/>
            <ac:spMk id="105557" creationId="{E8D3F7FB-B4A1-4A86-A89C-8119C81F735E}"/>
          </ac:spMkLst>
        </pc:spChg>
        <pc:spChg chg="mod">
          <ac:chgData name="Lucas Ferreira Bernardino" userId="994d420d-07a6-4fa8-a80c-9d8953554780" providerId="ADAL" clId="{894996BC-85DE-4266-89E9-FFDBA66678CD}" dt="2021-08-27T11:33:17.092" v="1191" actId="1036"/>
          <ac:spMkLst>
            <pc:docMk/>
            <pc:sldMk cId="0" sldId="1239"/>
            <ac:spMk id="105558" creationId="{CFD31444-EA72-4961-B62D-6C8D64C65352}"/>
          </ac:spMkLst>
        </pc:spChg>
        <pc:spChg chg="mod">
          <ac:chgData name="Lucas Ferreira Bernardino" userId="994d420d-07a6-4fa8-a80c-9d8953554780" providerId="ADAL" clId="{894996BC-85DE-4266-89E9-FFDBA66678CD}" dt="2021-08-27T11:33:17.092" v="1191" actId="1036"/>
          <ac:spMkLst>
            <pc:docMk/>
            <pc:sldMk cId="0" sldId="1239"/>
            <ac:spMk id="105559" creationId="{D19802B0-116B-4C21-B180-E3F808F4CA5D}"/>
          </ac:spMkLst>
        </pc:spChg>
        <pc:spChg chg="mod">
          <ac:chgData name="Lucas Ferreira Bernardino" userId="994d420d-07a6-4fa8-a80c-9d8953554780" providerId="ADAL" clId="{894996BC-85DE-4266-89E9-FFDBA66678CD}" dt="2021-08-27T11:33:17.092" v="1191" actId="1036"/>
          <ac:spMkLst>
            <pc:docMk/>
            <pc:sldMk cId="0" sldId="1239"/>
            <ac:spMk id="105560" creationId="{1E57DF36-D498-440C-AD0A-0BD85DE58CDE}"/>
          </ac:spMkLst>
        </pc:spChg>
        <pc:spChg chg="mod">
          <ac:chgData name="Lucas Ferreira Bernardino" userId="994d420d-07a6-4fa8-a80c-9d8953554780" providerId="ADAL" clId="{894996BC-85DE-4266-89E9-FFDBA66678CD}" dt="2021-08-27T11:33:17.092" v="1191" actId="1036"/>
          <ac:spMkLst>
            <pc:docMk/>
            <pc:sldMk cId="0" sldId="1239"/>
            <ac:spMk id="105561" creationId="{07FBB10C-3B95-4D10-B895-FA6AF7E3BC75}"/>
          </ac:spMkLst>
        </pc:spChg>
        <pc:spChg chg="mod">
          <ac:chgData name="Lucas Ferreira Bernardino" userId="994d420d-07a6-4fa8-a80c-9d8953554780" providerId="ADAL" clId="{894996BC-85DE-4266-89E9-FFDBA66678CD}" dt="2021-08-27T11:33:17.092" v="1191" actId="1036"/>
          <ac:spMkLst>
            <pc:docMk/>
            <pc:sldMk cId="0" sldId="1239"/>
            <ac:spMk id="105562" creationId="{D871B52F-3A83-43B3-93ED-9A3A4B8FEC0E}"/>
          </ac:spMkLst>
        </pc:spChg>
        <pc:spChg chg="mod">
          <ac:chgData name="Lucas Ferreira Bernardino" userId="994d420d-07a6-4fa8-a80c-9d8953554780" providerId="ADAL" clId="{894996BC-85DE-4266-89E9-FFDBA66678CD}" dt="2021-08-27T11:33:17.092" v="1191" actId="1036"/>
          <ac:spMkLst>
            <pc:docMk/>
            <pc:sldMk cId="0" sldId="1239"/>
            <ac:spMk id="105563" creationId="{A60AA140-4FE0-4F96-AB88-4157C7178156}"/>
          </ac:spMkLst>
        </pc:spChg>
        <pc:spChg chg="mod">
          <ac:chgData name="Lucas Ferreira Bernardino" userId="994d420d-07a6-4fa8-a80c-9d8953554780" providerId="ADAL" clId="{894996BC-85DE-4266-89E9-FFDBA66678CD}" dt="2021-08-27T11:33:17.092" v="1191" actId="1036"/>
          <ac:spMkLst>
            <pc:docMk/>
            <pc:sldMk cId="0" sldId="1239"/>
            <ac:spMk id="105564" creationId="{A75FA397-930B-455E-B491-02088DC69809}"/>
          </ac:spMkLst>
        </pc:spChg>
        <pc:spChg chg="mod">
          <ac:chgData name="Lucas Ferreira Bernardino" userId="994d420d-07a6-4fa8-a80c-9d8953554780" providerId="ADAL" clId="{894996BC-85DE-4266-89E9-FFDBA66678CD}" dt="2021-08-27T11:33:17.092" v="1191" actId="1036"/>
          <ac:spMkLst>
            <pc:docMk/>
            <pc:sldMk cId="0" sldId="1239"/>
            <ac:spMk id="105565" creationId="{4AE57191-CBD5-4AC0-B28E-CB4B52BF661E}"/>
          </ac:spMkLst>
        </pc:spChg>
        <pc:spChg chg="mod">
          <ac:chgData name="Lucas Ferreira Bernardino" userId="994d420d-07a6-4fa8-a80c-9d8953554780" providerId="ADAL" clId="{894996BC-85DE-4266-89E9-FFDBA66678CD}" dt="2021-08-27T11:33:17.092" v="1191" actId="1036"/>
          <ac:spMkLst>
            <pc:docMk/>
            <pc:sldMk cId="0" sldId="1239"/>
            <ac:spMk id="105566" creationId="{6828A35C-32E7-4714-B19E-369BB3313FD1}"/>
          </ac:spMkLst>
        </pc:spChg>
        <pc:spChg chg="mod">
          <ac:chgData name="Lucas Ferreira Bernardino" userId="994d420d-07a6-4fa8-a80c-9d8953554780" providerId="ADAL" clId="{894996BC-85DE-4266-89E9-FFDBA66678CD}" dt="2021-08-27T11:33:17.092" v="1191" actId="1036"/>
          <ac:spMkLst>
            <pc:docMk/>
            <pc:sldMk cId="0" sldId="1239"/>
            <ac:spMk id="105567" creationId="{3CE2E064-3546-41AD-B93E-B76BDD3DE42E}"/>
          </ac:spMkLst>
        </pc:spChg>
        <pc:spChg chg="mod">
          <ac:chgData name="Lucas Ferreira Bernardino" userId="994d420d-07a6-4fa8-a80c-9d8953554780" providerId="ADAL" clId="{894996BC-85DE-4266-89E9-FFDBA66678CD}" dt="2021-08-27T11:33:17.092" v="1191" actId="1036"/>
          <ac:spMkLst>
            <pc:docMk/>
            <pc:sldMk cId="0" sldId="1239"/>
            <ac:spMk id="105568" creationId="{0341531F-E04F-4B7C-B815-4AF607E949F8}"/>
          </ac:spMkLst>
        </pc:spChg>
        <pc:spChg chg="mod">
          <ac:chgData name="Lucas Ferreira Bernardino" userId="994d420d-07a6-4fa8-a80c-9d8953554780" providerId="ADAL" clId="{894996BC-85DE-4266-89E9-FFDBA66678CD}" dt="2021-08-27T11:33:17.092" v="1191" actId="1036"/>
          <ac:spMkLst>
            <pc:docMk/>
            <pc:sldMk cId="0" sldId="1239"/>
            <ac:spMk id="105569" creationId="{7E0B1E07-BE56-4455-A4A0-B578D421BEAA}"/>
          </ac:spMkLst>
        </pc:spChg>
        <pc:spChg chg="mod">
          <ac:chgData name="Lucas Ferreira Bernardino" userId="994d420d-07a6-4fa8-a80c-9d8953554780" providerId="ADAL" clId="{894996BC-85DE-4266-89E9-FFDBA66678CD}" dt="2021-08-27T11:33:17.092" v="1191" actId="1036"/>
          <ac:spMkLst>
            <pc:docMk/>
            <pc:sldMk cId="0" sldId="1239"/>
            <ac:spMk id="105570" creationId="{BBE4DB57-5C86-44E7-A02F-C62015332189}"/>
          </ac:spMkLst>
        </pc:spChg>
        <pc:spChg chg="mod">
          <ac:chgData name="Lucas Ferreira Bernardino" userId="994d420d-07a6-4fa8-a80c-9d8953554780" providerId="ADAL" clId="{894996BC-85DE-4266-89E9-FFDBA66678CD}" dt="2021-08-27T11:33:17.092" v="1191" actId="1036"/>
          <ac:spMkLst>
            <pc:docMk/>
            <pc:sldMk cId="0" sldId="1239"/>
            <ac:spMk id="105571" creationId="{3E5E5519-830D-4F84-B259-8A4C5575CD7F}"/>
          </ac:spMkLst>
        </pc:spChg>
        <pc:spChg chg="mod">
          <ac:chgData name="Lucas Ferreira Bernardino" userId="994d420d-07a6-4fa8-a80c-9d8953554780" providerId="ADAL" clId="{894996BC-85DE-4266-89E9-FFDBA66678CD}" dt="2021-08-27T11:33:17.092" v="1191" actId="1036"/>
          <ac:spMkLst>
            <pc:docMk/>
            <pc:sldMk cId="0" sldId="1239"/>
            <ac:spMk id="105572" creationId="{6F09E440-A5EA-4B99-B885-57EC1B3F81C0}"/>
          </ac:spMkLst>
        </pc:spChg>
        <pc:spChg chg="mod">
          <ac:chgData name="Lucas Ferreira Bernardino" userId="994d420d-07a6-4fa8-a80c-9d8953554780" providerId="ADAL" clId="{894996BC-85DE-4266-89E9-FFDBA66678CD}" dt="2021-08-27T11:33:17.092" v="1191" actId="1036"/>
          <ac:spMkLst>
            <pc:docMk/>
            <pc:sldMk cId="0" sldId="1239"/>
            <ac:spMk id="105573" creationId="{E71B9F41-5C96-436E-8FA6-2E414638FF53}"/>
          </ac:spMkLst>
        </pc:spChg>
        <pc:spChg chg="mod">
          <ac:chgData name="Lucas Ferreira Bernardino" userId="994d420d-07a6-4fa8-a80c-9d8953554780" providerId="ADAL" clId="{894996BC-85DE-4266-89E9-FFDBA66678CD}" dt="2021-08-27T11:33:17.092" v="1191" actId="1036"/>
          <ac:spMkLst>
            <pc:docMk/>
            <pc:sldMk cId="0" sldId="1239"/>
            <ac:spMk id="105574" creationId="{9CF98826-55E3-4E1A-9D2F-59150ADBE390}"/>
          </ac:spMkLst>
        </pc:spChg>
        <pc:spChg chg="mod">
          <ac:chgData name="Lucas Ferreira Bernardino" userId="994d420d-07a6-4fa8-a80c-9d8953554780" providerId="ADAL" clId="{894996BC-85DE-4266-89E9-FFDBA66678CD}" dt="2021-08-27T11:33:17.092" v="1191" actId="1036"/>
          <ac:spMkLst>
            <pc:docMk/>
            <pc:sldMk cId="0" sldId="1239"/>
            <ac:spMk id="105575" creationId="{6D1C2133-C4E6-4781-816D-06A092A59B19}"/>
          </ac:spMkLst>
        </pc:spChg>
        <pc:spChg chg="mod">
          <ac:chgData name="Lucas Ferreira Bernardino" userId="994d420d-07a6-4fa8-a80c-9d8953554780" providerId="ADAL" clId="{894996BC-85DE-4266-89E9-FFDBA66678CD}" dt="2021-08-27T11:33:17.092" v="1191" actId="1036"/>
          <ac:spMkLst>
            <pc:docMk/>
            <pc:sldMk cId="0" sldId="1239"/>
            <ac:spMk id="105576" creationId="{D72676B9-7F22-4DBB-8AC6-D3B460B1F6EC}"/>
          </ac:spMkLst>
        </pc:spChg>
        <pc:spChg chg="mod">
          <ac:chgData name="Lucas Ferreira Bernardino" userId="994d420d-07a6-4fa8-a80c-9d8953554780" providerId="ADAL" clId="{894996BC-85DE-4266-89E9-FFDBA66678CD}" dt="2021-08-27T11:33:17.092" v="1191" actId="1036"/>
          <ac:spMkLst>
            <pc:docMk/>
            <pc:sldMk cId="0" sldId="1239"/>
            <ac:spMk id="105577" creationId="{17BD6E60-DBFE-4853-90ED-058FFC17BC1E}"/>
          </ac:spMkLst>
        </pc:spChg>
        <pc:grpChg chg="mod">
          <ac:chgData name="Lucas Ferreira Bernardino" userId="994d420d-07a6-4fa8-a80c-9d8953554780" providerId="ADAL" clId="{894996BC-85DE-4266-89E9-FFDBA66678CD}" dt="2021-08-27T11:33:17.092" v="1191" actId="1036"/>
          <ac:grpSpMkLst>
            <pc:docMk/>
            <pc:sldMk cId="0" sldId="1239"/>
            <ac:grpSpMk id="105476" creationId="{AF604AF9-9F5D-42ED-9341-1D767B2A6791}"/>
          </ac:grpSpMkLst>
        </pc:grpChg>
        <pc:grpChg chg="mod">
          <ac:chgData name="Lucas Ferreira Bernardino" userId="994d420d-07a6-4fa8-a80c-9d8953554780" providerId="ADAL" clId="{894996BC-85DE-4266-89E9-FFDBA66678CD}" dt="2021-08-27T11:33:17.092" v="1191" actId="1036"/>
          <ac:grpSpMkLst>
            <pc:docMk/>
            <pc:sldMk cId="0" sldId="1239"/>
            <ac:grpSpMk id="105498" creationId="{B9F5FDE3-F209-4B9C-BF84-A9C043625059}"/>
          </ac:grpSpMkLst>
        </pc:grpChg>
        <pc:grpChg chg="mod">
          <ac:chgData name="Lucas Ferreira Bernardino" userId="994d420d-07a6-4fa8-a80c-9d8953554780" providerId="ADAL" clId="{894996BC-85DE-4266-89E9-FFDBA66678CD}" dt="2021-08-27T11:33:17.092" v="1191" actId="1036"/>
          <ac:grpSpMkLst>
            <pc:docMk/>
            <pc:sldMk cId="0" sldId="1239"/>
            <ac:grpSpMk id="105517" creationId="{F8ED9654-5D13-46F0-9961-71403C4BFAEC}"/>
          </ac:grpSpMkLst>
        </pc:grpChg>
        <pc:grpChg chg="mod">
          <ac:chgData name="Lucas Ferreira Bernardino" userId="994d420d-07a6-4fa8-a80c-9d8953554780" providerId="ADAL" clId="{894996BC-85DE-4266-89E9-FFDBA66678CD}" dt="2021-08-27T11:33:17.092" v="1191" actId="1036"/>
          <ac:grpSpMkLst>
            <pc:docMk/>
            <pc:sldMk cId="0" sldId="1239"/>
            <ac:grpSpMk id="105518" creationId="{11A3516E-FD4F-411A-B4F6-945E5DCE18D8}"/>
          </ac:grpSpMkLst>
        </pc:grpChg>
        <pc:grpChg chg="mod">
          <ac:chgData name="Lucas Ferreira Bernardino" userId="994d420d-07a6-4fa8-a80c-9d8953554780" providerId="ADAL" clId="{894996BC-85DE-4266-89E9-FFDBA66678CD}" dt="2021-08-27T11:33:17.092" v="1191" actId="1036"/>
          <ac:grpSpMkLst>
            <pc:docMk/>
            <pc:sldMk cId="0" sldId="1239"/>
            <ac:grpSpMk id="105519" creationId="{2BF8BA62-1BD5-4EE9-B8CA-2088EAC62C16}"/>
          </ac:grpSpMkLst>
        </pc:grpChg>
        <pc:grpChg chg="mod">
          <ac:chgData name="Lucas Ferreira Bernardino" userId="994d420d-07a6-4fa8-a80c-9d8953554780" providerId="ADAL" clId="{894996BC-85DE-4266-89E9-FFDBA66678CD}" dt="2021-08-27T11:33:17.092" v="1191" actId="1036"/>
          <ac:grpSpMkLst>
            <pc:docMk/>
            <pc:sldMk cId="0" sldId="1239"/>
            <ac:grpSpMk id="105520" creationId="{A63735B0-5CDF-4B31-BEF4-1F23D993EB4A}"/>
          </ac:grpSpMkLst>
        </pc:grpChg>
        <pc:grpChg chg="mod">
          <ac:chgData name="Lucas Ferreira Bernardino" userId="994d420d-07a6-4fa8-a80c-9d8953554780" providerId="ADAL" clId="{894996BC-85DE-4266-89E9-FFDBA66678CD}" dt="2021-08-27T11:33:17.092" v="1191" actId="1036"/>
          <ac:grpSpMkLst>
            <pc:docMk/>
            <pc:sldMk cId="0" sldId="1239"/>
            <ac:grpSpMk id="105521" creationId="{11EDDC35-7A29-4506-B7AF-88785EAAC4EB}"/>
          </ac:grpSpMkLst>
        </pc:grpChg>
        <pc:grpChg chg="mod">
          <ac:chgData name="Lucas Ferreira Bernardino" userId="994d420d-07a6-4fa8-a80c-9d8953554780" providerId="ADAL" clId="{894996BC-85DE-4266-89E9-FFDBA66678CD}" dt="2021-08-27T11:33:17.092" v="1191" actId="1036"/>
          <ac:grpSpMkLst>
            <pc:docMk/>
            <pc:sldMk cId="0" sldId="1239"/>
            <ac:grpSpMk id="105522" creationId="{E361682F-69B3-4944-A154-20038CE9CE55}"/>
          </ac:grpSpMkLst>
        </pc:grpChg>
        <pc:grpChg chg="mod">
          <ac:chgData name="Lucas Ferreira Bernardino" userId="994d420d-07a6-4fa8-a80c-9d8953554780" providerId="ADAL" clId="{894996BC-85DE-4266-89E9-FFDBA66678CD}" dt="2021-08-27T11:33:17.092" v="1191" actId="1036"/>
          <ac:grpSpMkLst>
            <pc:docMk/>
            <pc:sldMk cId="0" sldId="1239"/>
            <ac:grpSpMk id="105523" creationId="{25B5A82B-F4CB-4925-86C5-6B8E2CA12314}"/>
          </ac:grpSpMkLst>
        </pc:grpChg>
        <pc:grpChg chg="mod">
          <ac:chgData name="Lucas Ferreira Bernardino" userId="994d420d-07a6-4fa8-a80c-9d8953554780" providerId="ADAL" clId="{894996BC-85DE-4266-89E9-FFDBA66678CD}" dt="2021-08-27T11:33:17.092" v="1191" actId="1036"/>
          <ac:grpSpMkLst>
            <pc:docMk/>
            <pc:sldMk cId="0" sldId="1239"/>
            <ac:grpSpMk id="105524" creationId="{CB7574CC-F81D-4582-8059-A1C4532FCE38}"/>
          </ac:grpSpMkLst>
        </pc:grpChg>
        <pc:grpChg chg="mod">
          <ac:chgData name="Lucas Ferreira Bernardino" userId="994d420d-07a6-4fa8-a80c-9d8953554780" providerId="ADAL" clId="{894996BC-85DE-4266-89E9-FFDBA66678CD}" dt="2021-08-27T11:33:17.092" v="1191" actId="1036"/>
          <ac:grpSpMkLst>
            <pc:docMk/>
            <pc:sldMk cId="0" sldId="1239"/>
            <ac:grpSpMk id="105525" creationId="{CEB282CA-BD10-439B-B81F-A856B69845D5}"/>
          </ac:grpSpMkLst>
        </pc:grpChg>
        <pc:grpChg chg="mod">
          <ac:chgData name="Lucas Ferreira Bernardino" userId="994d420d-07a6-4fa8-a80c-9d8953554780" providerId="ADAL" clId="{894996BC-85DE-4266-89E9-FFDBA66678CD}" dt="2021-08-27T11:33:17.092" v="1191" actId="1036"/>
          <ac:grpSpMkLst>
            <pc:docMk/>
            <pc:sldMk cId="0" sldId="1239"/>
            <ac:grpSpMk id="105526" creationId="{D0D8C491-F4A0-4952-89A4-E702CA11F16A}"/>
          </ac:grpSpMkLst>
        </pc:grpChg>
        <pc:cxnChg chg="mod">
          <ac:chgData name="Lucas Ferreira Bernardino" userId="994d420d-07a6-4fa8-a80c-9d8953554780" providerId="ADAL" clId="{894996BC-85DE-4266-89E9-FFDBA66678CD}" dt="2021-08-27T11:33:17.092" v="1191" actId="1036"/>
          <ac:cxnSpMkLst>
            <pc:docMk/>
            <pc:sldMk cId="0" sldId="1239"/>
            <ac:cxnSpMk id="8" creationId="{4A585314-0A4C-964A-B534-BED05C70527E}"/>
          </ac:cxnSpMkLst>
        </pc:cxnChg>
        <pc:cxnChg chg="mod">
          <ac:chgData name="Lucas Ferreira Bernardino" userId="994d420d-07a6-4fa8-a80c-9d8953554780" providerId="ADAL" clId="{894996BC-85DE-4266-89E9-FFDBA66678CD}" dt="2021-08-27T11:33:17.092" v="1191" actId="1036"/>
          <ac:cxnSpMkLst>
            <pc:docMk/>
            <pc:sldMk cId="0" sldId="1239"/>
            <ac:cxnSpMk id="9" creationId="{F2C3D962-28F7-E14D-A19A-49336BBBEEE6}"/>
          </ac:cxnSpMkLst>
        </pc:cxnChg>
        <pc:cxnChg chg="mod">
          <ac:chgData name="Lucas Ferreira Bernardino" userId="994d420d-07a6-4fa8-a80c-9d8953554780" providerId="ADAL" clId="{894996BC-85DE-4266-89E9-FFDBA66678CD}" dt="2021-08-27T11:33:17.092" v="1191" actId="1036"/>
          <ac:cxnSpMkLst>
            <pc:docMk/>
            <pc:sldMk cId="0" sldId="1239"/>
            <ac:cxnSpMk id="10" creationId="{932D4532-4B29-AA43-9215-7C614E78A920}"/>
          </ac:cxnSpMkLst>
        </pc:cxnChg>
        <pc:cxnChg chg="mod">
          <ac:chgData name="Lucas Ferreira Bernardino" userId="994d420d-07a6-4fa8-a80c-9d8953554780" providerId="ADAL" clId="{894996BC-85DE-4266-89E9-FFDBA66678CD}" dt="2021-08-27T11:33:17.092" v="1191" actId="1036"/>
          <ac:cxnSpMkLst>
            <pc:docMk/>
            <pc:sldMk cId="0" sldId="1239"/>
            <ac:cxnSpMk id="11" creationId="{11C9A0D5-B815-5C46-93E3-2F25CE8B8A9E}"/>
          </ac:cxnSpMkLst>
        </pc:cxnChg>
        <pc:cxnChg chg="mod">
          <ac:chgData name="Lucas Ferreira Bernardino" userId="994d420d-07a6-4fa8-a80c-9d8953554780" providerId="ADAL" clId="{894996BC-85DE-4266-89E9-FFDBA66678CD}" dt="2021-08-27T11:33:17.092" v="1191" actId="1036"/>
          <ac:cxnSpMkLst>
            <pc:docMk/>
            <pc:sldMk cId="0" sldId="1239"/>
            <ac:cxnSpMk id="12" creationId="{73501FDA-9F65-5C4C-AD98-759350C4986A}"/>
          </ac:cxnSpMkLst>
        </pc:cxnChg>
        <pc:cxnChg chg="mod">
          <ac:chgData name="Lucas Ferreira Bernardino" userId="994d420d-07a6-4fa8-a80c-9d8953554780" providerId="ADAL" clId="{894996BC-85DE-4266-89E9-FFDBA66678CD}" dt="2021-08-27T11:33:17.092" v="1191" actId="1036"/>
          <ac:cxnSpMkLst>
            <pc:docMk/>
            <pc:sldMk cId="0" sldId="1239"/>
            <ac:cxnSpMk id="14" creationId="{A3910C6E-6A51-DD42-80BF-94C0E16ABBC2}"/>
          </ac:cxnSpMkLst>
        </pc:cxnChg>
        <pc:cxnChg chg="mod">
          <ac:chgData name="Lucas Ferreira Bernardino" userId="994d420d-07a6-4fa8-a80c-9d8953554780" providerId="ADAL" clId="{894996BC-85DE-4266-89E9-FFDBA66678CD}" dt="2021-08-27T11:33:17.092" v="1191" actId="1036"/>
          <ac:cxnSpMkLst>
            <pc:docMk/>
            <pc:sldMk cId="0" sldId="1239"/>
            <ac:cxnSpMk id="15" creationId="{D2182487-257A-C542-B847-91DD41EAB19F}"/>
          </ac:cxnSpMkLst>
        </pc:cxnChg>
        <pc:cxnChg chg="mod">
          <ac:chgData name="Lucas Ferreira Bernardino" userId="994d420d-07a6-4fa8-a80c-9d8953554780" providerId="ADAL" clId="{894996BC-85DE-4266-89E9-FFDBA66678CD}" dt="2021-08-27T11:33:17.092" v="1191" actId="1036"/>
          <ac:cxnSpMkLst>
            <pc:docMk/>
            <pc:sldMk cId="0" sldId="1239"/>
            <ac:cxnSpMk id="17" creationId="{E1D2652A-F2DF-5449-974F-3934930FCA2F}"/>
          </ac:cxnSpMkLst>
        </pc:cxnChg>
        <pc:cxnChg chg="mod">
          <ac:chgData name="Lucas Ferreira Bernardino" userId="994d420d-07a6-4fa8-a80c-9d8953554780" providerId="ADAL" clId="{894996BC-85DE-4266-89E9-FFDBA66678CD}" dt="2021-08-27T11:33:17.092" v="1191" actId="1036"/>
          <ac:cxnSpMkLst>
            <pc:docMk/>
            <pc:sldMk cId="0" sldId="1239"/>
            <ac:cxnSpMk id="18" creationId="{FC569281-95D3-9F4C-9B15-20CBC9ABBA47}"/>
          </ac:cxnSpMkLst>
        </pc:cxnChg>
        <pc:cxnChg chg="mod">
          <ac:chgData name="Lucas Ferreira Bernardino" userId="994d420d-07a6-4fa8-a80c-9d8953554780" providerId="ADAL" clId="{894996BC-85DE-4266-89E9-FFDBA66678CD}" dt="2021-08-27T11:33:17.092" v="1191" actId="1036"/>
          <ac:cxnSpMkLst>
            <pc:docMk/>
            <pc:sldMk cId="0" sldId="1239"/>
            <ac:cxnSpMk id="19" creationId="{F49FE4B2-30ED-FB41-AC30-202517BA9510}"/>
          </ac:cxnSpMkLst>
        </pc:cxnChg>
        <pc:cxnChg chg="mod">
          <ac:chgData name="Lucas Ferreira Bernardino" userId="994d420d-07a6-4fa8-a80c-9d8953554780" providerId="ADAL" clId="{894996BC-85DE-4266-89E9-FFDBA66678CD}" dt="2021-08-27T11:33:17.092" v="1191" actId="1036"/>
          <ac:cxnSpMkLst>
            <pc:docMk/>
            <pc:sldMk cId="0" sldId="1239"/>
            <ac:cxnSpMk id="20" creationId="{F6A803F0-F72C-B74A-AD37-2904FE02DAC0}"/>
          </ac:cxnSpMkLst>
        </pc:cxnChg>
        <pc:cxnChg chg="mod">
          <ac:chgData name="Lucas Ferreira Bernardino" userId="994d420d-07a6-4fa8-a80c-9d8953554780" providerId="ADAL" clId="{894996BC-85DE-4266-89E9-FFDBA66678CD}" dt="2021-08-27T11:33:17.092" v="1191" actId="1036"/>
          <ac:cxnSpMkLst>
            <pc:docMk/>
            <pc:sldMk cId="0" sldId="1239"/>
            <ac:cxnSpMk id="21" creationId="{95759A61-8A52-D24D-A96A-8900BFDEC042}"/>
          </ac:cxnSpMkLst>
        </pc:cxnChg>
        <pc:cxnChg chg="mod">
          <ac:chgData name="Lucas Ferreira Bernardino" userId="994d420d-07a6-4fa8-a80c-9d8953554780" providerId="ADAL" clId="{894996BC-85DE-4266-89E9-FFDBA66678CD}" dt="2021-08-27T11:33:17.092" v="1191" actId="1036"/>
          <ac:cxnSpMkLst>
            <pc:docMk/>
            <pc:sldMk cId="0" sldId="1239"/>
            <ac:cxnSpMk id="22" creationId="{22A49FE6-E569-3D48-9BE3-7C707DF74136}"/>
          </ac:cxnSpMkLst>
        </pc:cxnChg>
        <pc:cxnChg chg="mod">
          <ac:chgData name="Lucas Ferreira Bernardino" userId="994d420d-07a6-4fa8-a80c-9d8953554780" providerId="ADAL" clId="{894996BC-85DE-4266-89E9-FFDBA66678CD}" dt="2021-08-27T11:33:17.092" v="1191" actId="1036"/>
          <ac:cxnSpMkLst>
            <pc:docMk/>
            <pc:sldMk cId="0" sldId="1239"/>
            <ac:cxnSpMk id="23" creationId="{E7C56C5E-628D-754D-BEED-6F534CBC766D}"/>
          </ac:cxnSpMkLst>
        </pc:cxnChg>
        <pc:cxnChg chg="mod">
          <ac:chgData name="Lucas Ferreira Bernardino" userId="994d420d-07a6-4fa8-a80c-9d8953554780" providerId="ADAL" clId="{894996BC-85DE-4266-89E9-FFDBA66678CD}" dt="2021-08-27T11:33:17.092" v="1191" actId="1036"/>
          <ac:cxnSpMkLst>
            <pc:docMk/>
            <pc:sldMk cId="0" sldId="1239"/>
            <ac:cxnSpMk id="24" creationId="{790517EA-1DBC-524D-A48A-6156C94CD891}"/>
          </ac:cxnSpMkLst>
        </pc:cxnChg>
        <pc:cxnChg chg="mod">
          <ac:chgData name="Lucas Ferreira Bernardino" userId="994d420d-07a6-4fa8-a80c-9d8953554780" providerId="ADAL" clId="{894996BC-85DE-4266-89E9-FFDBA66678CD}" dt="2021-08-27T11:33:17.092" v="1191" actId="1036"/>
          <ac:cxnSpMkLst>
            <pc:docMk/>
            <pc:sldMk cId="0" sldId="1239"/>
            <ac:cxnSpMk id="25" creationId="{A3E65AE3-9A13-F44B-804E-9E848E1EA156}"/>
          </ac:cxnSpMkLst>
        </pc:cxnChg>
        <pc:cxnChg chg="mod">
          <ac:chgData name="Lucas Ferreira Bernardino" userId="994d420d-07a6-4fa8-a80c-9d8953554780" providerId="ADAL" clId="{894996BC-85DE-4266-89E9-FFDBA66678CD}" dt="2021-08-27T11:33:17.092" v="1191" actId="1036"/>
          <ac:cxnSpMkLst>
            <pc:docMk/>
            <pc:sldMk cId="0" sldId="1239"/>
            <ac:cxnSpMk id="38" creationId="{AE44E915-B2D8-C248-B59D-FD18ACCE5C4E}"/>
          </ac:cxnSpMkLst>
        </pc:cxnChg>
        <pc:cxnChg chg="mod">
          <ac:chgData name="Lucas Ferreira Bernardino" userId="994d420d-07a6-4fa8-a80c-9d8953554780" providerId="ADAL" clId="{894996BC-85DE-4266-89E9-FFDBA66678CD}" dt="2021-08-27T11:33:17.092" v="1191" actId="1036"/>
          <ac:cxnSpMkLst>
            <pc:docMk/>
            <pc:sldMk cId="0" sldId="1239"/>
            <ac:cxnSpMk id="39" creationId="{0FB0A709-C5F8-4740-80D8-BE5527AE74A5}"/>
          </ac:cxnSpMkLst>
        </pc:cxnChg>
        <pc:cxnChg chg="mod">
          <ac:chgData name="Lucas Ferreira Bernardino" userId="994d420d-07a6-4fa8-a80c-9d8953554780" providerId="ADAL" clId="{894996BC-85DE-4266-89E9-FFDBA66678CD}" dt="2021-08-27T11:33:17.092" v="1191" actId="1036"/>
          <ac:cxnSpMkLst>
            <pc:docMk/>
            <pc:sldMk cId="0" sldId="1239"/>
            <ac:cxnSpMk id="40" creationId="{428219A9-6737-5B47-9D45-97A4075F32E5}"/>
          </ac:cxnSpMkLst>
        </pc:cxnChg>
        <pc:cxnChg chg="mod">
          <ac:chgData name="Lucas Ferreira Bernardino" userId="994d420d-07a6-4fa8-a80c-9d8953554780" providerId="ADAL" clId="{894996BC-85DE-4266-89E9-FFDBA66678CD}" dt="2021-08-27T11:33:17.092" v="1191" actId="1036"/>
          <ac:cxnSpMkLst>
            <pc:docMk/>
            <pc:sldMk cId="0" sldId="1239"/>
            <ac:cxnSpMk id="41" creationId="{3734E666-C0F5-064B-B625-C525E1F755B8}"/>
          </ac:cxnSpMkLst>
        </pc:cxnChg>
        <pc:cxnChg chg="mod">
          <ac:chgData name="Lucas Ferreira Bernardino" userId="994d420d-07a6-4fa8-a80c-9d8953554780" providerId="ADAL" clId="{894996BC-85DE-4266-89E9-FFDBA66678CD}" dt="2021-08-27T11:33:17.092" v="1191" actId="1036"/>
          <ac:cxnSpMkLst>
            <pc:docMk/>
            <pc:sldMk cId="0" sldId="1239"/>
            <ac:cxnSpMk id="42" creationId="{39DA3D9D-ADE2-0F46-938D-B13CB17BEE2E}"/>
          </ac:cxnSpMkLst>
        </pc:cxnChg>
        <pc:cxnChg chg="mod">
          <ac:chgData name="Lucas Ferreira Bernardino" userId="994d420d-07a6-4fa8-a80c-9d8953554780" providerId="ADAL" clId="{894996BC-85DE-4266-89E9-FFDBA66678CD}" dt="2021-08-27T11:33:17.092" v="1191" actId="1036"/>
          <ac:cxnSpMkLst>
            <pc:docMk/>
            <pc:sldMk cId="0" sldId="1239"/>
            <ac:cxnSpMk id="47" creationId="{DDFAE023-47DA-DE4B-84A2-05534CBBD22B}"/>
          </ac:cxnSpMkLst>
        </pc:cxnChg>
        <pc:cxnChg chg="mod">
          <ac:chgData name="Lucas Ferreira Bernardino" userId="994d420d-07a6-4fa8-a80c-9d8953554780" providerId="ADAL" clId="{894996BC-85DE-4266-89E9-FFDBA66678CD}" dt="2021-08-27T11:33:17.092" v="1191" actId="1036"/>
          <ac:cxnSpMkLst>
            <pc:docMk/>
            <pc:sldMk cId="0" sldId="1239"/>
            <ac:cxnSpMk id="48" creationId="{1C67331A-868B-7746-B9D4-91E22BDDAEDC}"/>
          </ac:cxnSpMkLst>
        </pc:cxnChg>
        <pc:cxnChg chg="mod">
          <ac:chgData name="Lucas Ferreira Bernardino" userId="994d420d-07a6-4fa8-a80c-9d8953554780" providerId="ADAL" clId="{894996BC-85DE-4266-89E9-FFDBA66678CD}" dt="2021-08-27T11:33:17.092" v="1191" actId="1036"/>
          <ac:cxnSpMkLst>
            <pc:docMk/>
            <pc:sldMk cId="0" sldId="1239"/>
            <ac:cxnSpMk id="49" creationId="{FD7CE27C-5287-DF45-AD7C-4ED635A017DE}"/>
          </ac:cxnSpMkLst>
        </pc:cxnChg>
        <pc:cxnChg chg="mod">
          <ac:chgData name="Lucas Ferreira Bernardino" userId="994d420d-07a6-4fa8-a80c-9d8953554780" providerId="ADAL" clId="{894996BC-85DE-4266-89E9-FFDBA66678CD}" dt="2021-08-27T11:33:17.092" v="1191" actId="1036"/>
          <ac:cxnSpMkLst>
            <pc:docMk/>
            <pc:sldMk cId="0" sldId="1239"/>
            <ac:cxnSpMk id="50" creationId="{3D4D2900-AA30-FE49-A34B-6E7E36E9F5C5}"/>
          </ac:cxnSpMkLst>
        </pc:cxnChg>
        <pc:cxnChg chg="mod">
          <ac:chgData name="Lucas Ferreira Bernardino" userId="994d420d-07a6-4fa8-a80c-9d8953554780" providerId="ADAL" clId="{894996BC-85DE-4266-89E9-FFDBA66678CD}" dt="2021-08-27T11:33:17.092" v="1191" actId="1036"/>
          <ac:cxnSpMkLst>
            <pc:docMk/>
            <pc:sldMk cId="0" sldId="1239"/>
            <ac:cxnSpMk id="51" creationId="{1F189E32-1273-644E-8008-512D4004BA42}"/>
          </ac:cxnSpMkLst>
        </pc:cxnChg>
        <pc:cxnChg chg="mod">
          <ac:chgData name="Lucas Ferreira Bernardino" userId="994d420d-07a6-4fa8-a80c-9d8953554780" providerId="ADAL" clId="{894996BC-85DE-4266-89E9-FFDBA66678CD}" dt="2021-08-27T11:33:17.092" v="1191" actId="1036"/>
          <ac:cxnSpMkLst>
            <pc:docMk/>
            <pc:sldMk cId="0" sldId="1239"/>
            <ac:cxnSpMk id="52" creationId="{860AEB3A-9773-B041-A8F2-213CA7C6DD64}"/>
          </ac:cxnSpMkLst>
        </pc:cxnChg>
        <pc:cxnChg chg="mod">
          <ac:chgData name="Lucas Ferreira Bernardino" userId="994d420d-07a6-4fa8-a80c-9d8953554780" providerId="ADAL" clId="{894996BC-85DE-4266-89E9-FFDBA66678CD}" dt="2021-08-27T11:33:17.092" v="1191" actId="1036"/>
          <ac:cxnSpMkLst>
            <pc:docMk/>
            <pc:sldMk cId="0" sldId="1239"/>
            <ac:cxnSpMk id="53" creationId="{64C597D0-281A-3346-825B-ADC10FB7E399}"/>
          </ac:cxnSpMkLst>
        </pc:cxnChg>
        <pc:cxnChg chg="mod">
          <ac:chgData name="Lucas Ferreira Bernardino" userId="994d420d-07a6-4fa8-a80c-9d8953554780" providerId="ADAL" clId="{894996BC-85DE-4266-89E9-FFDBA66678CD}" dt="2021-08-27T11:33:17.092" v="1191" actId="1036"/>
          <ac:cxnSpMkLst>
            <pc:docMk/>
            <pc:sldMk cId="0" sldId="1239"/>
            <ac:cxnSpMk id="54" creationId="{C5AFE6D3-7E2E-BC40-802A-CC3D675C029B}"/>
          </ac:cxnSpMkLst>
        </pc:cxnChg>
        <pc:cxnChg chg="mod">
          <ac:chgData name="Lucas Ferreira Bernardino" userId="994d420d-07a6-4fa8-a80c-9d8953554780" providerId="ADAL" clId="{894996BC-85DE-4266-89E9-FFDBA66678CD}" dt="2021-08-27T11:33:17.092" v="1191" actId="1036"/>
          <ac:cxnSpMkLst>
            <pc:docMk/>
            <pc:sldMk cId="0" sldId="1239"/>
            <ac:cxnSpMk id="55" creationId="{953130CD-CEEF-7F4F-A135-0B844FED860A}"/>
          </ac:cxnSpMkLst>
        </pc:cxnChg>
        <pc:cxnChg chg="mod">
          <ac:chgData name="Lucas Ferreira Bernardino" userId="994d420d-07a6-4fa8-a80c-9d8953554780" providerId="ADAL" clId="{894996BC-85DE-4266-89E9-FFDBA66678CD}" dt="2021-08-27T11:33:17.092" v="1191" actId="1036"/>
          <ac:cxnSpMkLst>
            <pc:docMk/>
            <pc:sldMk cId="0" sldId="1239"/>
            <ac:cxnSpMk id="56" creationId="{AE28B453-A99D-6A42-B489-76EF5C2E6ED3}"/>
          </ac:cxnSpMkLst>
        </pc:cxnChg>
        <pc:cxnChg chg="mod">
          <ac:chgData name="Lucas Ferreira Bernardino" userId="994d420d-07a6-4fa8-a80c-9d8953554780" providerId="ADAL" clId="{894996BC-85DE-4266-89E9-FFDBA66678CD}" dt="2021-08-27T11:33:17.092" v="1191" actId="1036"/>
          <ac:cxnSpMkLst>
            <pc:docMk/>
            <pc:sldMk cId="0" sldId="1239"/>
            <ac:cxnSpMk id="57" creationId="{FEBA8E51-05BB-0E4C-A38C-73FD8E2710A4}"/>
          </ac:cxnSpMkLst>
        </pc:cxnChg>
        <pc:cxnChg chg="mod">
          <ac:chgData name="Lucas Ferreira Bernardino" userId="994d420d-07a6-4fa8-a80c-9d8953554780" providerId="ADAL" clId="{894996BC-85DE-4266-89E9-FFDBA66678CD}" dt="2021-08-27T11:33:17.092" v="1191" actId="1036"/>
          <ac:cxnSpMkLst>
            <pc:docMk/>
            <pc:sldMk cId="0" sldId="1239"/>
            <ac:cxnSpMk id="58" creationId="{47A57B51-9AE2-4A40-A2B7-257156AEE0D8}"/>
          </ac:cxnSpMkLst>
        </pc:cxnChg>
        <pc:cxnChg chg="mod">
          <ac:chgData name="Lucas Ferreira Bernardino" userId="994d420d-07a6-4fa8-a80c-9d8953554780" providerId="ADAL" clId="{894996BC-85DE-4266-89E9-FFDBA66678CD}" dt="2021-08-27T11:33:17.092" v="1191" actId="1036"/>
          <ac:cxnSpMkLst>
            <pc:docMk/>
            <pc:sldMk cId="0" sldId="1239"/>
            <ac:cxnSpMk id="105479" creationId="{C8D0B9D2-1BFC-4086-816F-22CCF96CF3BB}"/>
          </ac:cxnSpMkLst>
        </pc:cxnChg>
        <pc:cxnChg chg="mod">
          <ac:chgData name="Lucas Ferreira Bernardino" userId="994d420d-07a6-4fa8-a80c-9d8953554780" providerId="ADAL" clId="{894996BC-85DE-4266-89E9-FFDBA66678CD}" dt="2021-08-27T11:33:17.092" v="1191" actId="1036"/>
          <ac:cxnSpMkLst>
            <pc:docMk/>
            <pc:sldMk cId="0" sldId="1239"/>
            <ac:cxnSpMk id="105480" creationId="{16771D8A-E5DA-402B-A07E-8CA733049559}"/>
          </ac:cxnSpMkLst>
        </pc:cxnChg>
        <pc:cxnChg chg="mod">
          <ac:chgData name="Lucas Ferreira Bernardino" userId="994d420d-07a6-4fa8-a80c-9d8953554780" providerId="ADAL" clId="{894996BC-85DE-4266-89E9-FFDBA66678CD}" dt="2021-08-27T11:33:17.092" v="1191" actId="1036"/>
          <ac:cxnSpMkLst>
            <pc:docMk/>
            <pc:sldMk cId="0" sldId="1239"/>
            <ac:cxnSpMk id="105481" creationId="{6928BCEC-6A34-439A-BFAB-C4FD6212354E}"/>
          </ac:cxnSpMkLst>
        </pc:cxnChg>
        <pc:cxnChg chg="mod">
          <ac:chgData name="Lucas Ferreira Bernardino" userId="994d420d-07a6-4fa8-a80c-9d8953554780" providerId="ADAL" clId="{894996BC-85DE-4266-89E9-FFDBA66678CD}" dt="2021-08-27T11:33:17.092" v="1191" actId="1036"/>
          <ac:cxnSpMkLst>
            <pc:docMk/>
            <pc:sldMk cId="0" sldId="1239"/>
            <ac:cxnSpMk id="105482" creationId="{EEFFE7C7-0651-46CE-AE5B-3A7BD3F07CE1}"/>
          </ac:cxnSpMkLst>
        </pc:cxnChg>
        <pc:cxnChg chg="mod">
          <ac:chgData name="Lucas Ferreira Bernardino" userId="994d420d-07a6-4fa8-a80c-9d8953554780" providerId="ADAL" clId="{894996BC-85DE-4266-89E9-FFDBA66678CD}" dt="2021-08-27T11:33:17.092" v="1191" actId="1036"/>
          <ac:cxnSpMkLst>
            <pc:docMk/>
            <pc:sldMk cId="0" sldId="1239"/>
            <ac:cxnSpMk id="105485" creationId="{1D7EDFA0-4FEC-47B2-956C-52E82DEBE945}"/>
          </ac:cxnSpMkLst>
        </pc:cxnChg>
        <pc:cxnChg chg="mod">
          <ac:chgData name="Lucas Ferreira Bernardino" userId="994d420d-07a6-4fa8-a80c-9d8953554780" providerId="ADAL" clId="{894996BC-85DE-4266-89E9-FFDBA66678CD}" dt="2021-08-27T11:33:17.092" v="1191" actId="1036"/>
          <ac:cxnSpMkLst>
            <pc:docMk/>
            <pc:sldMk cId="0" sldId="1239"/>
            <ac:cxnSpMk id="105486" creationId="{3F589A3A-05F2-4386-95EF-A472BB7046FF}"/>
          </ac:cxnSpMkLst>
        </pc:cxnChg>
        <pc:cxnChg chg="mod">
          <ac:chgData name="Lucas Ferreira Bernardino" userId="994d420d-07a6-4fa8-a80c-9d8953554780" providerId="ADAL" clId="{894996BC-85DE-4266-89E9-FFDBA66678CD}" dt="2021-08-27T11:33:17.092" v="1191" actId="1036"/>
          <ac:cxnSpMkLst>
            <pc:docMk/>
            <pc:sldMk cId="0" sldId="1239"/>
            <ac:cxnSpMk id="105492" creationId="{EE05E428-62C8-40E1-A42B-000AF478D515}"/>
          </ac:cxnSpMkLst>
        </pc:cxnChg>
        <pc:cxnChg chg="mod">
          <ac:chgData name="Lucas Ferreira Bernardino" userId="994d420d-07a6-4fa8-a80c-9d8953554780" providerId="ADAL" clId="{894996BC-85DE-4266-89E9-FFDBA66678CD}" dt="2021-08-27T11:33:17.092" v="1191" actId="1036"/>
          <ac:cxnSpMkLst>
            <pc:docMk/>
            <pc:sldMk cId="0" sldId="1239"/>
            <ac:cxnSpMk id="105493" creationId="{A6041ACD-1238-4FFB-9CCB-DC8BF871D9FA}"/>
          </ac:cxnSpMkLst>
        </pc:cxnChg>
        <pc:cxnChg chg="mod">
          <ac:chgData name="Lucas Ferreira Bernardino" userId="994d420d-07a6-4fa8-a80c-9d8953554780" providerId="ADAL" clId="{894996BC-85DE-4266-89E9-FFDBA66678CD}" dt="2021-08-27T11:33:17.092" v="1191" actId="1036"/>
          <ac:cxnSpMkLst>
            <pc:docMk/>
            <pc:sldMk cId="0" sldId="1239"/>
            <ac:cxnSpMk id="105494" creationId="{ECCBEF6F-8809-47E8-A32B-BF084F76F83F}"/>
          </ac:cxnSpMkLst>
        </pc:cxnChg>
        <pc:cxnChg chg="mod">
          <ac:chgData name="Lucas Ferreira Bernardino" userId="994d420d-07a6-4fa8-a80c-9d8953554780" providerId="ADAL" clId="{894996BC-85DE-4266-89E9-FFDBA66678CD}" dt="2021-08-27T11:33:17.092" v="1191" actId="1036"/>
          <ac:cxnSpMkLst>
            <pc:docMk/>
            <pc:sldMk cId="0" sldId="1239"/>
            <ac:cxnSpMk id="105495" creationId="{7F73E90A-6854-4D22-8EBC-C9EA8F2B5DBA}"/>
          </ac:cxnSpMkLst>
        </pc:cxnChg>
      </pc:sldChg>
      <pc:sldChg chg="addSp delSp modSp add mod">
        <pc:chgData name="Lucas Ferreira Bernardino" userId="994d420d-07a6-4fa8-a80c-9d8953554780" providerId="ADAL" clId="{894996BC-85DE-4266-89E9-FFDBA66678CD}" dt="2021-08-27T11:36:48.373" v="1215" actId="478"/>
        <pc:sldMkLst>
          <pc:docMk/>
          <pc:sldMk cId="0" sldId="1240"/>
        </pc:sldMkLst>
        <pc:spChg chg="del mod">
          <ac:chgData name="Lucas Ferreira Bernardino" userId="994d420d-07a6-4fa8-a80c-9d8953554780" providerId="ADAL" clId="{894996BC-85DE-4266-89E9-FFDBA66678CD}" dt="2021-08-27T11:36:48.373" v="1215" actId="478"/>
          <ac:spMkLst>
            <pc:docMk/>
            <pc:sldMk cId="0" sldId="1240"/>
            <ac:spMk id="4" creationId="{833EB644-272D-7E48-B8B1-2D68787A7D1C}"/>
          </ac:spMkLst>
        </pc:spChg>
        <pc:spChg chg="del mod">
          <ac:chgData name="Lucas Ferreira Bernardino" userId="994d420d-07a6-4fa8-a80c-9d8953554780" providerId="ADAL" clId="{894996BC-85DE-4266-89E9-FFDBA66678CD}" dt="2021-08-27T11:36:45.384" v="1214" actId="478"/>
          <ac:spMkLst>
            <pc:docMk/>
            <pc:sldMk cId="0" sldId="1240"/>
            <ac:spMk id="5" creationId="{D485EAC4-5BCD-044D-A0E3-68887E8E72F4}"/>
          </ac:spMkLst>
        </pc:spChg>
        <pc:spChg chg="del">
          <ac:chgData name="Lucas Ferreira Bernardino" userId="994d420d-07a6-4fa8-a80c-9d8953554780" providerId="ADAL" clId="{894996BC-85DE-4266-89E9-FFDBA66678CD}" dt="2021-08-27T11:34:37.199" v="1207" actId="478"/>
          <ac:spMkLst>
            <pc:docMk/>
            <pc:sldMk cId="0" sldId="1240"/>
            <ac:spMk id="6" creationId="{5D16A116-2062-1F48-A421-79311BB45167}"/>
          </ac:spMkLst>
        </pc:spChg>
        <pc:spChg chg="mod">
          <ac:chgData name="Lucas Ferreira Bernardino" userId="994d420d-07a6-4fa8-a80c-9d8953554780" providerId="ADAL" clId="{894996BC-85DE-4266-89E9-FFDBA66678CD}" dt="2021-08-27T11:36:42.251" v="1213" actId="1076"/>
          <ac:spMkLst>
            <pc:docMk/>
            <pc:sldMk cId="0" sldId="1240"/>
            <ac:spMk id="8" creationId="{41F2C4BA-D4DE-4970-9AFF-7CC73A7C534A}"/>
          </ac:spMkLst>
        </pc:spChg>
        <pc:spChg chg="mod">
          <ac:chgData name="Lucas Ferreira Bernardino" userId="994d420d-07a6-4fa8-a80c-9d8953554780" providerId="ADAL" clId="{894996BC-85DE-4266-89E9-FFDBA66678CD}" dt="2021-08-27T11:35:23.110" v="1209" actId="1076"/>
          <ac:spMkLst>
            <pc:docMk/>
            <pc:sldMk cId="0" sldId="1240"/>
            <ac:spMk id="95" creationId="{F4D14131-BCA2-E445-A2A4-0FFC00B77A4E}"/>
          </ac:spMkLst>
        </pc:spChg>
        <pc:spChg chg="mod">
          <ac:chgData name="Lucas Ferreira Bernardino" userId="994d420d-07a6-4fa8-a80c-9d8953554780" providerId="ADAL" clId="{894996BC-85DE-4266-89E9-FFDBA66678CD}" dt="2021-08-27T11:35:23.110" v="1209" actId="1076"/>
          <ac:spMkLst>
            <pc:docMk/>
            <pc:sldMk cId="0" sldId="1240"/>
            <ac:spMk id="98" creationId="{892D61A3-5175-F344-AD51-463A2F44A685}"/>
          </ac:spMkLst>
        </pc:spChg>
        <pc:spChg chg="mod">
          <ac:chgData name="Lucas Ferreira Bernardino" userId="994d420d-07a6-4fa8-a80c-9d8953554780" providerId="ADAL" clId="{894996BC-85DE-4266-89E9-FFDBA66678CD}" dt="2021-08-27T11:35:41.443" v="1211"/>
          <ac:spMkLst>
            <pc:docMk/>
            <pc:sldMk cId="0" sldId="1240"/>
            <ac:spMk id="115" creationId="{41AA8271-F2E3-477D-932D-4C8831145C48}"/>
          </ac:spMkLst>
        </pc:spChg>
        <pc:spChg chg="mod">
          <ac:chgData name="Lucas Ferreira Bernardino" userId="994d420d-07a6-4fa8-a80c-9d8953554780" providerId="ADAL" clId="{894996BC-85DE-4266-89E9-FFDBA66678CD}" dt="2021-08-27T11:35:41.443" v="1211"/>
          <ac:spMkLst>
            <pc:docMk/>
            <pc:sldMk cId="0" sldId="1240"/>
            <ac:spMk id="118" creationId="{55A7D655-FC12-43EE-AD2F-10079C13840C}"/>
          </ac:spMkLst>
        </pc:spChg>
        <pc:spChg chg="mod">
          <ac:chgData name="Lucas Ferreira Bernardino" userId="994d420d-07a6-4fa8-a80c-9d8953554780" providerId="ADAL" clId="{894996BC-85DE-4266-89E9-FFDBA66678CD}" dt="2021-08-27T11:35:41.443" v="1211"/>
          <ac:spMkLst>
            <pc:docMk/>
            <pc:sldMk cId="0" sldId="1240"/>
            <ac:spMk id="155" creationId="{96D9258C-0E88-4E65-B697-F27611F99D5E}"/>
          </ac:spMkLst>
        </pc:spChg>
        <pc:spChg chg="mod">
          <ac:chgData name="Lucas Ferreira Bernardino" userId="994d420d-07a6-4fa8-a80c-9d8953554780" providerId="ADAL" clId="{894996BC-85DE-4266-89E9-FFDBA66678CD}" dt="2021-08-27T11:35:41.443" v="1211"/>
          <ac:spMkLst>
            <pc:docMk/>
            <pc:sldMk cId="0" sldId="1240"/>
            <ac:spMk id="156" creationId="{7786C429-5953-4F5C-92A6-A72F9378A8CD}"/>
          </ac:spMkLst>
        </pc:spChg>
        <pc:spChg chg="mod">
          <ac:chgData name="Lucas Ferreira Bernardino" userId="994d420d-07a6-4fa8-a80c-9d8953554780" providerId="ADAL" clId="{894996BC-85DE-4266-89E9-FFDBA66678CD}" dt="2021-08-27T11:35:41.443" v="1211"/>
          <ac:spMkLst>
            <pc:docMk/>
            <pc:sldMk cId="0" sldId="1240"/>
            <ac:spMk id="162" creationId="{2305D121-15BA-44E3-B103-73F0ED4D0026}"/>
          </ac:spMkLst>
        </pc:spChg>
        <pc:spChg chg="mod">
          <ac:chgData name="Lucas Ferreira Bernardino" userId="994d420d-07a6-4fa8-a80c-9d8953554780" providerId="ADAL" clId="{894996BC-85DE-4266-89E9-FFDBA66678CD}" dt="2021-08-27T11:35:41.443" v="1211"/>
          <ac:spMkLst>
            <pc:docMk/>
            <pc:sldMk cId="0" sldId="1240"/>
            <ac:spMk id="163" creationId="{C7964D7C-B63D-48B6-AD54-4CB7D621F1E9}"/>
          </ac:spMkLst>
        </pc:spChg>
        <pc:spChg chg="mod">
          <ac:chgData name="Lucas Ferreira Bernardino" userId="994d420d-07a6-4fa8-a80c-9d8953554780" providerId="ADAL" clId="{894996BC-85DE-4266-89E9-FFDBA66678CD}" dt="2021-08-27T11:35:41.443" v="1211"/>
          <ac:spMkLst>
            <pc:docMk/>
            <pc:sldMk cId="0" sldId="1240"/>
            <ac:spMk id="164" creationId="{622A91C3-2352-4454-8223-A20BD691844D}"/>
          </ac:spMkLst>
        </pc:spChg>
        <pc:spChg chg="mod">
          <ac:chgData name="Lucas Ferreira Bernardino" userId="994d420d-07a6-4fa8-a80c-9d8953554780" providerId="ADAL" clId="{894996BC-85DE-4266-89E9-FFDBA66678CD}" dt="2021-08-27T11:35:41.443" v="1211"/>
          <ac:spMkLst>
            <pc:docMk/>
            <pc:sldMk cId="0" sldId="1240"/>
            <ac:spMk id="165" creationId="{A103EA33-FB33-4996-AADB-A3F098D27B7B}"/>
          </ac:spMkLst>
        </pc:spChg>
        <pc:spChg chg="mod">
          <ac:chgData name="Lucas Ferreira Bernardino" userId="994d420d-07a6-4fa8-a80c-9d8953554780" providerId="ADAL" clId="{894996BC-85DE-4266-89E9-FFDBA66678CD}" dt="2021-08-27T11:35:41.443" v="1211"/>
          <ac:spMkLst>
            <pc:docMk/>
            <pc:sldMk cId="0" sldId="1240"/>
            <ac:spMk id="178" creationId="{AF8402C4-3BE5-4EFB-B049-E70F0F1D0B63}"/>
          </ac:spMkLst>
        </pc:spChg>
        <pc:spChg chg="mod">
          <ac:chgData name="Lucas Ferreira Bernardino" userId="994d420d-07a6-4fa8-a80c-9d8953554780" providerId="ADAL" clId="{894996BC-85DE-4266-89E9-FFDBA66678CD}" dt="2021-08-27T11:35:41.443" v="1211"/>
          <ac:spMkLst>
            <pc:docMk/>
            <pc:sldMk cId="0" sldId="1240"/>
            <ac:spMk id="179" creationId="{94C97FB5-D923-4988-93CC-825D84E9466E}"/>
          </ac:spMkLst>
        </pc:spChg>
        <pc:spChg chg="mod">
          <ac:chgData name="Lucas Ferreira Bernardino" userId="994d420d-07a6-4fa8-a80c-9d8953554780" providerId="ADAL" clId="{894996BC-85DE-4266-89E9-FFDBA66678CD}" dt="2021-08-27T11:35:41.443" v="1211"/>
          <ac:spMkLst>
            <pc:docMk/>
            <pc:sldMk cId="0" sldId="1240"/>
            <ac:spMk id="180" creationId="{CEA4AE26-08AB-466B-9E94-BF300948B251}"/>
          </ac:spMkLst>
        </pc:spChg>
        <pc:spChg chg="mod">
          <ac:chgData name="Lucas Ferreira Bernardino" userId="994d420d-07a6-4fa8-a80c-9d8953554780" providerId="ADAL" clId="{894996BC-85DE-4266-89E9-FFDBA66678CD}" dt="2021-08-27T11:35:41.443" v="1211"/>
          <ac:spMkLst>
            <pc:docMk/>
            <pc:sldMk cId="0" sldId="1240"/>
            <ac:spMk id="181" creationId="{609AF4FE-BD71-415C-AF78-1AECE1B7CE32}"/>
          </ac:spMkLst>
        </pc:spChg>
        <pc:spChg chg="mod">
          <ac:chgData name="Lucas Ferreira Bernardino" userId="994d420d-07a6-4fa8-a80c-9d8953554780" providerId="ADAL" clId="{894996BC-85DE-4266-89E9-FFDBA66678CD}" dt="2021-08-27T11:35:41.443" v="1211"/>
          <ac:spMkLst>
            <pc:docMk/>
            <pc:sldMk cId="0" sldId="1240"/>
            <ac:spMk id="182" creationId="{346DD56E-7409-47D9-92CA-4FE9F597A7D9}"/>
          </ac:spMkLst>
        </pc:spChg>
        <pc:spChg chg="mod">
          <ac:chgData name="Lucas Ferreira Bernardino" userId="994d420d-07a6-4fa8-a80c-9d8953554780" providerId="ADAL" clId="{894996BC-85DE-4266-89E9-FFDBA66678CD}" dt="2021-08-27T11:35:41.443" v="1211"/>
          <ac:spMkLst>
            <pc:docMk/>
            <pc:sldMk cId="0" sldId="1240"/>
            <ac:spMk id="183" creationId="{8A3DE883-F21C-4AC5-A3DD-922ED057D994}"/>
          </ac:spMkLst>
        </pc:spChg>
        <pc:spChg chg="mod">
          <ac:chgData name="Lucas Ferreira Bernardino" userId="994d420d-07a6-4fa8-a80c-9d8953554780" providerId="ADAL" clId="{894996BC-85DE-4266-89E9-FFDBA66678CD}" dt="2021-08-27T11:35:41.443" v="1211"/>
          <ac:spMkLst>
            <pc:docMk/>
            <pc:sldMk cId="0" sldId="1240"/>
            <ac:spMk id="184" creationId="{AADD608D-EBF5-4669-9440-A199389AE197}"/>
          </ac:spMkLst>
        </pc:spChg>
        <pc:spChg chg="mod">
          <ac:chgData name="Lucas Ferreira Bernardino" userId="994d420d-07a6-4fa8-a80c-9d8953554780" providerId="ADAL" clId="{894996BC-85DE-4266-89E9-FFDBA66678CD}" dt="2021-08-27T11:35:41.443" v="1211"/>
          <ac:spMkLst>
            <pc:docMk/>
            <pc:sldMk cId="0" sldId="1240"/>
            <ac:spMk id="185" creationId="{4877B3D7-C861-4E9E-A48D-23FB72A3E289}"/>
          </ac:spMkLst>
        </pc:spChg>
        <pc:spChg chg="mod">
          <ac:chgData name="Lucas Ferreira Bernardino" userId="994d420d-07a6-4fa8-a80c-9d8953554780" providerId="ADAL" clId="{894996BC-85DE-4266-89E9-FFDBA66678CD}" dt="2021-08-27T11:35:41.443" v="1211"/>
          <ac:spMkLst>
            <pc:docMk/>
            <pc:sldMk cId="0" sldId="1240"/>
            <ac:spMk id="186" creationId="{755AC905-F24F-42BF-999C-C51BD6BE2E67}"/>
          </ac:spMkLst>
        </pc:spChg>
        <pc:spChg chg="mod">
          <ac:chgData name="Lucas Ferreira Bernardino" userId="994d420d-07a6-4fa8-a80c-9d8953554780" providerId="ADAL" clId="{894996BC-85DE-4266-89E9-FFDBA66678CD}" dt="2021-08-27T11:35:41.443" v="1211"/>
          <ac:spMkLst>
            <pc:docMk/>
            <pc:sldMk cId="0" sldId="1240"/>
            <ac:spMk id="187" creationId="{8CE0AE11-D141-46D7-A094-71CD6E40E57F}"/>
          </ac:spMkLst>
        </pc:spChg>
        <pc:spChg chg="mod">
          <ac:chgData name="Lucas Ferreira Bernardino" userId="994d420d-07a6-4fa8-a80c-9d8953554780" providerId="ADAL" clId="{894996BC-85DE-4266-89E9-FFDBA66678CD}" dt="2021-08-27T11:35:41.443" v="1211"/>
          <ac:spMkLst>
            <pc:docMk/>
            <pc:sldMk cId="0" sldId="1240"/>
            <ac:spMk id="188" creationId="{7F18649D-D2D5-43E0-B76C-AC06E00C5209}"/>
          </ac:spMkLst>
        </pc:spChg>
        <pc:spChg chg="mod">
          <ac:chgData name="Lucas Ferreira Bernardino" userId="994d420d-07a6-4fa8-a80c-9d8953554780" providerId="ADAL" clId="{894996BC-85DE-4266-89E9-FFDBA66678CD}" dt="2021-08-27T11:35:41.443" v="1211"/>
          <ac:spMkLst>
            <pc:docMk/>
            <pc:sldMk cId="0" sldId="1240"/>
            <ac:spMk id="189" creationId="{113589BA-B7CE-4E24-89D6-816C84DB2C4D}"/>
          </ac:spMkLst>
        </pc:spChg>
        <pc:spChg chg="mod">
          <ac:chgData name="Lucas Ferreira Bernardino" userId="994d420d-07a6-4fa8-a80c-9d8953554780" providerId="ADAL" clId="{894996BC-85DE-4266-89E9-FFDBA66678CD}" dt="2021-08-27T11:35:41.443" v="1211"/>
          <ac:spMkLst>
            <pc:docMk/>
            <pc:sldMk cId="0" sldId="1240"/>
            <ac:spMk id="190" creationId="{ECADEDAD-0C0D-446B-9962-6831C266B717}"/>
          </ac:spMkLst>
        </pc:spChg>
        <pc:spChg chg="mod">
          <ac:chgData name="Lucas Ferreira Bernardino" userId="994d420d-07a6-4fa8-a80c-9d8953554780" providerId="ADAL" clId="{894996BC-85DE-4266-89E9-FFDBA66678CD}" dt="2021-08-27T11:35:41.443" v="1211"/>
          <ac:spMkLst>
            <pc:docMk/>
            <pc:sldMk cId="0" sldId="1240"/>
            <ac:spMk id="191" creationId="{C5B70415-A4D0-4A05-B259-323795328526}"/>
          </ac:spMkLst>
        </pc:spChg>
        <pc:spChg chg="mod">
          <ac:chgData name="Lucas Ferreira Bernardino" userId="994d420d-07a6-4fa8-a80c-9d8953554780" providerId="ADAL" clId="{894996BC-85DE-4266-89E9-FFDBA66678CD}" dt="2021-08-27T11:35:41.443" v="1211"/>
          <ac:spMkLst>
            <pc:docMk/>
            <pc:sldMk cId="0" sldId="1240"/>
            <ac:spMk id="192" creationId="{26FA32A3-ABEC-4695-B5D3-BBB3E74596B1}"/>
          </ac:spMkLst>
        </pc:spChg>
        <pc:spChg chg="mod">
          <ac:chgData name="Lucas Ferreira Bernardino" userId="994d420d-07a6-4fa8-a80c-9d8953554780" providerId="ADAL" clId="{894996BC-85DE-4266-89E9-FFDBA66678CD}" dt="2021-08-27T11:35:41.443" v="1211"/>
          <ac:spMkLst>
            <pc:docMk/>
            <pc:sldMk cId="0" sldId="1240"/>
            <ac:spMk id="193" creationId="{92287CC2-7106-4411-A55E-1A718C3CF421}"/>
          </ac:spMkLst>
        </pc:spChg>
        <pc:spChg chg="mod">
          <ac:chgData name="Lucas Ferreira Bernardino" userId="994d420d-07a6-4fa8-a80c-9d8953554780" providerId="ADAL" clId="{894996BC-85DE-4266-89E9-FFDBA66678CD}" dt="2021-08-27T11:35:41.443" v="1211"/>
          <ac:spMkLst>
            <pc:docMk/>
            <pc:sldMk cId="0" sldId="1240"/>
            <ac:spMk id="194" creationId="{24432796-16FA-4ED8-AC6D-2E488BED4926}"/>
          </ac:spMkLst>
        </pc:spChg>
        <pc:spChg chg="mod">
          <ac:chgData name="Lucas Ferreira Bernardino" userId="994d420d-07a6-4fa8-a80c-9d8953554780" providerId="ADAL" clId="{894996BC-85DE-4266-89E9-FFDBA66678CD}" dt="2021-08-27T11:35:41.443" v="1211"/>
          <ac:spMkLst>
            <pc:docMk/>
            <pc:sldMk cId="0" sldId="1240"/>
            <ac:spMk id="195" creationId="{3B4F7DAB-079E-413C-ABC7-64E9186C284A}"/>
          </ac:spMkLst>
        </pc:spChg>
        <pc:spChg chg="mod">
          <ac:chgData name="Lucas Ferreira Bernardino" userId="994d420d-07a6-4fa8-a80c-9d8953554780" providerId="ADAL" clId="{894996BC-85DE-4266-89E9-FFDBA66678CD}" dt="2021-08-27T11:35:41.443" v="1211"/>
          <ac:spMkLst>
            <pc:docMk/>
            <pc:sldMk cId="0" sldId="1240"/>
            <ac:spMk id="196" creationId="{140E43BD-110B-436E-A21B-396DDDC52FEF}"/>
          </ac:spMkLst>
        </pc:spChg>
        <pc:spChg chg="mod">
          <ac:chgData name="Lucas Ferreira Bernardino" userId="994d420d-07a6-4fa8-a80c-9d8953554780" providerId="ADAL" clId="{894996BC-85DE-4266-89E9-FFDBA66678CD}" dt="2021-08-27T11:35:41.443" v="1211"/>
          <ac:spMkLst>
            <pc:docMk/>
            <pc:sldMk cId="0" sldId="1240"/>
            <ac:spMk id="197" creationId="{A6BF25C4-C53C-4BEA-B5DC-2F12E0D47F92}"/>
          </ac:spMkLst>
        </pc:spChg>
        <pc:spChg chg="mod">
          <ac:chgData name="Lucas Ferreira Bernardino" userId="994d420d-07a6-4fa8-a80c-9d8953554780" providerId="ADAL" clId="{894996BC-85DE-4266-89E9-FFDBA66678CD}" dt="2021-08-27T11:35:41.443" v="1211"/>
          <ac:spMkLst>
            <pc:docMk/>
            <pc:sldMk cId="0" sldId="1240"/>
            <ac:spMk id="198" creationId="{F12E7A27-FFB0-463A-8DC0-8D699A1FB72F}"/>
          </ac:spMkLst>
        </pc:spChg>
        <pc:spChg chg="mod">
          <ac:chgData name="Lucas Ferreira Bernardino" userId="994d420d-07a6-4fa8-a80c-9d8953554780" providerId="ADAL" clId="{894996BC-85DE-4266-89E9-FFDBA66678CD}" dt="2021-08-27T11:35:41.443" v="1211"/>
          <ac:spMkLst>
            <pc:docMk/>
            <pc:sldMk cId="0" sldId="1240"/>
            <ac:spMk id="199" creationId="{D354BD66-F70E-442C-ACB1-4DA0A3283AEC}"/>
          </ac:spMkLst>
        </pc:spChg>
        <pc:spChg chg="mod">
          <ac:chgData name="Lucas Ferreira Bernardino" userId="994d420d-07a6-4fa8-a80c-9d8953554780" providerId="ADAL" clId="{894996BC-85DE-4266-89E9-FFDBA66678CD}" dt="2021-08-27T11:35:41.443" v="1211"/>
          <ac:spMkLst>
            <pc:docMk/>
            <pc:sldMk cId="0" sldId="1240"/>
            <ac:spMk id="200" creationId="{A20C7A71-580A-4103-81EA-296DF0EB451A}"/>
          </ac:spMkLst>
        </pc:spChg>
        <pc:spChg chg="mod">
          <ac:chgData name="Lucas Ferreira Bernardino" userId="994d420d-07a6-4fa8-a80c-9d8953554780" providerId="ADAL" clId="{894996BC-85DE-4266-89E9-FFDBA66678CD}" dt="2021-08-27T11:35:41.443" v="1211"/>
          <ac:spMkLst>
            <pc:docMk/>
            <pc:sldMk cId="0" sldId="1240"/>
            <ac:spMk id="201" creationId="{03921DA9-86C6-4553-893A-FE99AD3964EF}"/>
          </ac:spMkLst>
        </pc:spChg>
        <pc:spChg chg="mod">
          <ac:chgData name="Lucas Ferreira Bernardino" userId="994d420d-07a6-4fa8-a80c-9d8953554780" providerId="ADAL" clId="{894996BC-85DE-4266-89E9-FFDBA66678CD}" dt="2021-08-27T11:35:41.443" v="1211"/>
          <ac:spMkLst>
            <pc:docMk/>
            <pc:sldMk cId="0" sldId="1240"/>
            <ac:spMk id="202" creationId="{C56B1300-F388-40A2-AA9A-71B409DB4251}"/>
          </ac:spMkLst>
        </pc:spChg>
        <pc:spChg chg="mod">
          <ac:chgData name="Lucas Ferreira Bernardino" userId="994d420d-07a6-4fa8-a80c-9d8953554780" providerId="ADAL" clId="{894996BC-85DE-4266-89E9-FFDBA66678CD}" dt="2021-08-27T11:35:41.443" v="1211"/>
          <ac:spMkLst>
            <pc:docMk/>
            <pc:sldMk cId="0" sldId="1240"/>
            <ac:spMk id="203" creationId="{CADF3272-1AAE-4C10-B44C-2DAC46CB33F6}"/>
          </ac:spMkLst>
        </pc:spChg>
        <pc:spChg chg="mod">
          <ac:chgData name="Lucas Ferreira Bernardino" userId="994d420d-07a6-4fa8-a80c-9d8953554780" providerId="ADAL" clId="{894996BC-85DE-4266-89E9-FFDBA66678CD}" dt="2021-08-27T11:35:41.443" v="1211"/>
          <ac:spMkLst>
            <pc:docMk/>
            <pc:sldMk cId="0" sldId="1240"/>
            <ac:spMk id="204" creationId="{AAC80DC9-87E7-463B-A792-FCCD26D470D1}"/>
          </ac:spMkLst>
        </pc:spChg>
        <pc:spChg chg="mod">
          <ac:chgData name="Lucas Ferreira Bernardino" userId="994d420d-07a6-4fa8-a80c-9d8953554780" providerId="ADAL" clId="{894996BC-85DE-4266-89E9-FFDBA66678CD}" dt="2021-08-27T11:35:41.443" v="1211"/>
          <ac:spMkLst>
            <pc:docMk/>
            <pc:sldMk cId="0" sldId="1240"/>
            <ac:spMk id="205" creationId="{D16F20F5-739E-44A0-961E-D42BECC660A8}"/>
          </ac:spMkLst>
        </pc:spChg>
        <pc:spChg chg="mod">
          <ac:chgData name="Lucas Ferreira Bernardino" userId="994d420d-07a6-4fa8-a80c-9d8953554780" providerId="ADAL" clId="{894996BC-85DE-4266-89E9-FFDBA66678CD}" dt="2021-08-27T11:35:58.464" v="1212" actId="1076"/>
          <ac:spMkLst>
            <pc:docMk/>
            <pc:sldMk cId="0" sldId="1240"/>
            <ac:spMk id="106502" creationId="{C4AEC2AA-120F-42C6-A637-ED3A056A89DD}"/>
          </ac:spMkLst>
        </pc:spChg>
        <pc:spChg chg="mod">
          <ac:chgData name="Lucas Ferreira Bernardino" userId="994d420d-07a6-4fa8-a80c-9d8953554780" providerId="ADAL" clId="{894996BC-85DE-4266-89E9-FFDBA66678CD}" dt="2021-08-27T11:35:58.464" v="1212" actId="1076"/>
          <ac:spMkLst>
            <pc:docMk/>
            <pc:sldMk cId="0" sldId="1240"/>
            <ac:spMk id="106503" creationId="{B5E52840-B0CF-47CA-B57B-DD0C475B7B9F}"/>
          </ac:spMkLst>
        </pc:spChg>
        <pc:spChg chg="mod">
          <ac:chgData name="Lucas Ferreira Bernardino" userId="994d420d-07a6-4fa8-a80c-9d8953554780" providerId="ADAL" clId="{894996BC-85DE-4266-89E9-FFDBA66678CD}" dt="2021-08-27T11:35:58.464" v="1212" actId="1076"/>
          <ac:spMkLst>
            <pc:docMk/>
            <pc:sldMk cId="0" sldId="1240"/>
            <ac:spMk id="106508" creationId="{5911472B-769E-4C6E-BC2F-FDA84B7BE932}"/>
          </ac:spMkLst>
        </pc:spChg>
        <pc:spChg chg="mod">
          <ac:chgData name="Lucas Ferreira Bernardino" userId="994d420d-07a6-4fa8-a80c-9d8953554780" providerId="ADAL" clId="{894996BC-85DE-4266-89E9-FFDBA66678CD}" dt="2021-08-27T11:35:58.464" v="1212" actId="1076"/>
          <ac:spMkLst>
            <pc:docMk/>
            <pc:sldMk cId="0" sldId="1240"/>
            <ac:spMk id="106511" creationId="{EB79EC88-0CD9-4A1A-A123-451553688E40}"/>
          </ac:spMkLst>
        </pc:spChg>
        <pc:spChg chg="mod">
          <ac:chgData name="Lucas Ferreira Bernardino" userId="994d420d-07a6-4fa8-a80c-9d8953554780" providerId="ADAL" clId="{894996BC-85DE-4266-89E9-FFDBA66678CD}" dt="2021-08-27T11:35:58.464" v="1212" actId="1076"/>
          <ac:spMkLst>
            <pc:docMk/>
            <pc:sldMk cId="0" sldId="1240"/>
            <ac:spMk id="106512" creationId="{93C4C237-618C-4AE8-99D2-4AE188D953FB}"/>
          </ac:spMkLst>
        </pc:spChg>
        <pc:spChg chg="mod">
          <ac:chgData name="Lucas Ferreira Bernardino" userId="994d420d-07a6-4fa8-a80c-9d8953554780" providerId="ADAL" clId="{894996BC-85DE-4266-89E9-FFDBA66678CD}" dt="2021-08-27T11:35:58.464" v="1212" actId="1076"/>
          <ac:spMkLst>
            <pc:docMk/>
            <pc:sldMk cId="0" sldId="1240"/>
            <ac:spMk id="106513" creationId="{504A45E1-1A41-46F8-9EF2-2E108D64037D}"/>
          </ac:spMkLst>
        </pc:spChg>
        <pc:spChg chg="mod">
          <ac:chgData name="Lucas Ferreira Bernardino" userId="994d420d-07a6-4fa8-a80c-9d8953554780" providerId="ADAL" clId="{894996BC-85DE-4266-89E9-FFDBA66678CD}" dt="2021-08-27T11:35:58.464" v="1212" actId="1076"/>
          <ac:spMkLst>
            <pc:docMk/>
            <pc:sldMk cId="0" sldId="1240"/>
            <ac:spMk id="106514" creationId="{6E592DB2-8025-42AD-8C4D-8A3144964048}"/>
          </ac:spMkLst>
        </pc:spChg>
        <pc:spChg chg="mod">
          <ac:chgData name="Lucas Ferreira Bernardino" userId="994d420d-07a6-4fa8-a80c-9d8953554780" providerId="ADAL" clId="{894996BC-85DE-4266-89E9-FFDBA66678CD}" dt="2021-08-27T11:35:58.464" v="1212" actId="1076"/>
          <ac:spMkLst>
            <pc:docMk/>
            <pc:sldMk cId="0" sldId="1240"/>
            <ac:spMk id="106515" creationId="{FC3C8BC9-9A16-4E05-A23A-27F39FF0651A}"/>
          </ac:spMkLst>
        </pc:spChg>
        <pc:spChg chg="mod">
          <ac:chgData name="Lucas Ferreira Bernardino" userId="994d420d-07a6-4fa8-a80c-9d8953554780" providerId="ADAL" clId="{894996BC-85DE-4266-89E9-FFDBA66678CD}" dt="2021-08-27T11:35:58.464" v="1212" actId="1076"/>
          <ac:spMkLst>
            <pc:docMk/>
            <pc:sldMk cId="0" sldId="1240"/>
            <ac:spMk id="106520" creationId="{872ACB42-5203-40C0-98E4-1068A45F28C3}"/>
          </ac:spMkLst>
        </pc:spChg>
        <pc:spChg chg="mod">
          <ac:chgData name="Lucas Ferreira Bernardino" userId="994d420d-07a6-4fa8-a80c-9d8953554780" providerId="ADAL" clId="{894996BC-85DE-4266-89E9-FFDBA66678CD}" dt="2021-08-27T11:35:23.110" v="1209" actId="1076"/>
          <ac:spMkLst>
            <pc:docMk/>
            <pc:sldMk cId="0" sldId="1240"/>
            <ac:spMk id="106550" creationId="{F85A1E03-1345-4BDA-A405-9F041CA4F2AD}"/>
          </ac:spMkLst>
        </pc:spChg>
        <pc:spChg chg="mod">
          <ac:chgData name="Lucas Ferreira Bernardino" userId="994d420d-07a6-4fa8-a80c-9d8953554780" providerId="ADAL" clId="{894996BC-85DE-4266-89E9-FFDBA66678CD}" dt="2021-08-27T11:35:23.110" v="1209" actId="1076"/>
          <ac:spMkLst>
            <pc:docMk/>
            <pc:sldMk cId="0" sldId="1240"/>
            <ac:spMk id="106551" creationId="{0E876EE2-9C59-4281-A499-91A2FDB0EC17}"/>
          </ac:spMkLst>
        </pc:spChg>
        <pc:spChg chg="mod">
          <ac:chgData name="Lucas Ferreira Bernardino" userId="994d420d-07a6-4fa8-a80c-9d8953554780" providerId="ADAL" clId="{894996BC-85DE-4266-89E9-FFDBA66678CD}" dt="2021-08-27T11:35:23.110" v="1209" actId="1076"/>
          <ac:spMkLst>
            <pc:docMk/>
            <pc:sldMk cId="0" sldId="1240"/>
            <ac:spMk id="106557" creationId="{04B7DE37-DF44-497B-BC2D-5607C1B95F31}"/>
          </ac:spMkLst>
        </pc:spChg>
        <pc:spChg chg="mod">
          <ac:chgData name="Lucas Ferreira Bernardino" userId="994d420d-07a6-4fa8-a80c-9d8953554780" providerId="ADAL" clId="{894996BC-85DE-4266-89E9-FFDBA66678CD}" dt="2021-08-27T11:35:23.110" v="1209" actId="1076"/>
          <ac:spMkLst>
            <pc:docMk/>
            <pc:sldMk cId="0" sldId="1240"/>
            <ac:spMk id="106558" creationId="{66317472-9D2D-4CD1-8C3C-233486DD0A50}"/>
          </ac:spMkLst>
        </pc:spChg>
        <pc:spChg chg="mod">
          <ac:chgData name="Lucas Ferreira Bernardino" userId="994d420d-07a6-4fa8-a80c-9d8953554780" providerId="ADAL" clId="{894996BC-85DE-4266-89E9-FFDBA66678CD}" dt="2021-08-27T11:35:23.110" v="1209" actId="1076"/>
          <ac:spMkLst>
            <pc:docMk/>
            <pc:sldMk cId="0" sldId="1240"/>
            <ac:spMk id="106559" creationId="{5C200459-37FA-44CE-B508-C3879CA797F3}"/>
          </ac:spMkLst>
        </pc:spChg>
        <pc:spChg chg="mod">
          <ac:chgData name="Lucas Ferreira Bernardino" userId="994d420d-07a6-4fa8-a80c-9d8953554780" providerId="ADAL" clId="{894996BC-85DE-4266-89E9-FFDBA66678CD}" dt="2021-08-27T11:35:23.110" v="1209" actId="1076"/>
          <ac:spMkLst>
            <pc:docMk/>
            <pc:sldMk cId="0" sldId="1240"/>
            <ac:spMk id="106560" creationId="{68B3734C-7CB5-40F6-BAC3-6F4DDB308BDC}"/>
          </ac:spMkLst>
        </pc:spChg>
        <pc:spChg chg="mod">
          <ac:chgData name="Lucas Ferreira Bernardino" userId="994d420d-07a6-4fa8-a80c-9d8953554780" providerId="ADAL" clId="{894996BC-85DE-4266-89E9-FFDBA66678CD}" dt="2021-08-27T11:35:23.110" v="1209" actId="1076"/>
          <ac:spMkLst>
            <pc:docMk/>
            <pc:sldMk cId="0" sldId="1240"/>
            <ac:spMk id="106573" creationId="{215E0A2F-EB66-4019-98B8-8932E8892B5C}"/>
          </ac:spMkLst>
        </pc:spChg>
        <pc:spChg chg="mod">
          <ac:chgData name="Lucas Ferreira Bernardino" userId="994d420d-07a6-4fa8-a80c-9d8953554780" providerId="ADAL" clId="{894996BC-85DE-4266-89E9-FFDBA66678CD}" dt="2021-08-27T11:35:23.110" v="1209" actId="1076"/>
          <ac:spMkLst>
            <pc:docMk/>
            <pc:sldMk cId="0" sldId="1240"/>
            <ac:spMk id="106574" creationId="{D9EFF304-5C5B-4F75-A80E-FFFAFBB1FA62}"/>
          </ac:spMkLst>
        </pc:spChg>
        <pc:spChg chg="mod">
          <ac:chgData name="Lucas Ferreira Bernardino" userId="994d420d-07a6-4fa8-a80c-9d8953554780" providerId="ADAL" clId="{894996BC-85DE-4266-89E9-FFDBA66678CD}" dt="2021-08-27T11:35:23.110" v="1209" actId="1076"/>
          <ac:spMkLst>
            <pc:docMk/>
            <pc:sldMk cId="0" sldId="1240"/>
            <ac:spMk id="106575" creationId="{5CE11C7E-9E55-4DB8-9A56-46E39B654281}"/>
          </ac:spMkLst>
        </pc:spChg>
        <pc:spChg chg="mod">
          <ac:chgData name="Lucas Ferreira Bernardino" userId="994d420d-07a6-4fa8-a80c-9d8953554780" providerId="ADAL" clId="{894996BC-85DE-4266-89E9-FFDBA66678CD}" dt="2021-08-27T11:35:23.110" v="1209" actId="1076"/>
          <ac:spMkLst>
            <pc:docMk/>
            <pc:sldMk cId="0" sldId="1240"/>
            <ac:spMk id="106576" creationId="{0EBC1A64-33AF-4F78-9297-62DC496F88EA}"/>
          </ac:spMkLst>
        </pc:spChg>
        <pc:spChg chg="mod">
          <ac:chgData name="Lucas Ferreira Bernardino" userId="994d420d-07a6-4fa8-a80c-9d8953554780" providerId="ADAL" clId="{894996BC-85DE-4266-89E9-FFDBA66678CD}" dt="2021-08-27T11:35:23.110" v="1209" actId="1076"/>
          <ac:spMkLst>
            <pc:docMk/>
            <pc:sldMk cId="0" sldId="1240"/>
            <ac:spMk id="106577" creationId="{038A0D9D-656B-47D3-9C71-84F704506F15}"/>
          </ac:spMkLst>
        </pc:spChg>
        <pc:spChg chg="mod">
          <ac:chgData name="Lucas Ferreira Bernardino" userId="994d420d-07a6-4fa8-a80c-9d8953554780" providerId="ADAL" clId="{894996BC-85DE-4266-89E9-FFDBA66678CD}" dt="2021-08-27T11:35:23.110" v="1209" actId="1076"/>
          <ac:spMkLst>
            <pc:docMk/>
            <pc:sldMk cId="0" sldId="1240"/>
            <ac:spMk id="106578" creationId="{5A8D6DEA-0BC7-46E8-AA59-5CCFBAA9C9B8}"/>
          </ac:spMkLst>
        </pc:spChg>
        <pc:spChg chg="mod">
          <ac:chgData name="Lucas Ferreira Bernardino" userId="994d420d-07a6-4fa8-a80c-9d8953554780" providerId="ADAL" clId="{894996BC-85DE-4266-89E9-FFDBA66678CD}" dt="2021-08-27T11:35:23.110" v="1209" actId="1076"/>
          <ac:spMkLst>
            <pc:docMk/>
            <pc:sldMk cId="0" sldId="1240"/>
            <ac:spMk id="106579" creationId="{0D666A21-8C3D-4DFF-9F16-5058081F2396}"/>
          </ac:spMkLst>
        </pc:spChg>
        <pc:spChg chg="mod">
          <ac:chgData name="Lucas Ferreira Bernardino" userId="994d420d-07a6-4fa8-a80c-9d8953554780" providerId="ADAL" clId="{894996BC-85DE-4266-89E9-FFDBA66678CD}" dt="2021-08-27T11:35:23.110" v="1209" actId="1076"/>
          <ac:spMkLst>
            <pc:docMk/>
            <pc:sldMk cId="0" sldId="1240"/>
            <ac:spMk id="106580" creationId="{896BA668-3618-4E52-B558-D54DCD92A89A}"/>
          </ac:spMkLst>
        </pc:spChg>
        <pc:spChg chg="mod">
          <ac:chgData name="Lucas Ferreira Bernardino" userId="994d420d-07a6-4fa8-a80c-9d8953554780" providerId="ADAL" clId="{894996BC-85DE-4266-89E9-FFDBA66678CD}" dt="2021-08-27T11:35:23.110" v="1209" actId="1076"/>
          <ac:spMkLst>
            <pc:docMk/>
            <pc:sldMk cId="0" sldId="1240"/>
            <ac:spMk id="106581" creationId="{36CDF02C-57DB-46D0-B5BF-37D1F14904D8}"/>
          </ac:spMkLst>
        </pc:spChg>
        <pc:spChg chg="mod">
          <ac:chgData name="Lucas Ferreira Bernardino" userId="994d420d-07a6-4fa8-a80c-9d8953554780" providerId="ADAL" clId="{894996BC-85DE-4266-89E9-FFDBA66678CD}" dt="2021-08-27T11:35:23.110" v="1209" actId="1076"/>
          <ac:spMkLst>
            <pc:docMk/>
            <pc:sldMk cId="0" sldId="1240"/>
            <ac:spMk id="106582" creationId="{81B272F2-6F82-4E60-9B92-137012D66DC9}"/>
          </ac:spMkLst>
        </pc:spChg>
        <pc:spChg chg="mod">
          <ac:chgData name="Lucas Ferreira Bernardino" userId="994d420d-07a6-4fa8-a80c-9d8953554780" providerId="ADAL" clId="{894996BC-85DE-4266-89E9-FFDBA66678CD}" dt="2021-08-27T11:35:23.110" v="1209" actId="1076"/>
          <ac:spMkLst>
            <pc:docMk/>
            <pc:sldMk cId="0" sldId="1240"/>
            <ac:spMk id="106583" creationId="{8337D116-844C-4C56-9E28-4CBC6D1EC019}"/>
          </ac:spMkLst>
        </pc:spChg>
        <pc:spChg chg="mod">
          <ac:chgData name="Lucas Ferreira Bernardino" userId="994d420d-07a6-4fa8-a80c-9d8953554780" providerId="ADAL" clId="{894996BC-85DE-4266-89E9-FFDBA66678CD}" dt="2021-08-27T11:35:23.110" v="1209" actId="1076"/>
          <ac:spMkLst>
            <pc:docMk/>
            <pc:sldMk cId="0" sldId="1240"/>
            <ac:spMk id="106584" creationId="{39AC89A1-B1DC-4253-84B7-13960BF10050}"/>
          </ac:spMkLst>
        </pc:spChg>
        <pc:spChg chg="mod">
          <ac:chgData name="Lucas Ferreira Bernardino" userId="994d420d-07a6-4fa8-a80c-9d8953554780" providerId="ADAL" clId="{894996BC-85DE-4266-89E9-FFDBA66678CD}" dt="2021-08-27T11:35:23.110" v="1209" actId="1076"/>
          <ac:spMkLst>
            <pc:docMk/>
            <pc:sldMk cId="0" sldId="1240"/>
            <ac:spMk id="106585" creationId="{96056A38-A40C-4403-921F-E6F2AE84548F}"/>
          </ac:spMkLst>
        </pc:spChg>
        <pc:spChg chg="mod">
          <ac:chgData name="Lucas Ferreira Bernardino" userId="994d420d-07a6-4fa8-a80c-9d8953554780" providerId="ADAL" clId="{894996BC-85DE-4266-89E9-FFDBA66678CD}" dt="2021-08-27T11:35:23.110" v="1209" actId="1076"/>
          <ac:spMkLst>
            <pc:docMk/>
            <pc:sldMk cId="0" sldId="1240"/>
            <ac:spMk id="106586" creationId="{E0C908ED-9CB5-4880-B505-95E33E5FF260}"/>
          </ac:spMkLst>
        </pc:spChg>
        <pc:spChg chg="mod">
          <ac:chgData name="Lucas Ferreira Bernardino" userId="994d420d-07a6-4fa8-a80c-9d8953554780" providerId="ADAL" clId="{894996BC-85DE-4266-89E9-FFDBA66678CD}" dt="2021-08-27T11:35:23.110" v="1209" actId="1076"/>
          <ac:spMkLst>
            <pc:docMk/>
            <pc:sldMk cId="0" sldId="1240"/>
            <ac:spMk id="106587" creationId="{EC134827-95B6-4AC9-B06F-F1EDBCEF5672}"/>
          </ac:spMkLst>
        </pc:spChg>
        <pc:spChg chg="mod">
          <ac:chgData name="Lucas Ferreira Bernardino" userId="994d420d-07a6-4fa8-a80c-9d8953554780" providerId="ADAL" clId="{894996BC-85DE-4266-89E9-FFDBA66678CD}" dt="2021-08-27T11:35:23.110" v="1209" actId="1076"/>
          <ac:spMkLst>
            <pc:docMk/>
            <pc:sldMk cId="0" sldId="1240"/>
            <ac:spMk id="106588" creationId="{3EA3DE87-768D-4924-9327-3B9236F537A1}"/>
          </ac:spMkLst>
        </pc:spChg>
        <pc:spChg chg="mod">
          <ac:chgData name="Lucas Ferreira Bernardino" userId="994d420d-07a6-4fa8-a80c-9d8953554780" providerId="ADAL" clId="{894996BC-85DE-4266-89E9-FFDBA66678CD}" dt="2021-08-27T11:35:23.110" v="1209" actId="1076"/>
          <ac:spMkLst>
            <pc:docMk/>
            <pc:sldMk cId="0" sldId="1240"/>
            <ac:spMk id="106589" creationId="{34D88E0A-FC5C-4928-97EB-230FA8E6AC16}"/>
          </ac:spMkLst>
        </pc:spChg>
        <pc:spChg chg="mod">
          <ac:chgData name="Lucas Ferreira Bernardino" userId="994d420d-07a6-4fa8-a80c-9d8953554780" providerId="ADAL" clId="{894996BC-85DE-4266-89E9-FFDBA66678CD}" dt="2021-08-27T11:35:23.110" v="1209" actId="1076"/>
          <ac:spMkLst>
            <pc:docMk/>
            <pc:sldMk cId="0" sldId="1240"/>
            <ac:spMk id="106590" creationId="{6CA8965A-33DE-4C67-B4B4-3216EF72DFAE}"/>
          </ac:spMkLst>
        </pc:spChg>
        <pc:spChg chg="mod">
          <ac:chgData name="Lucas Ferreira Bernardino" userId="994d420d-07a6-4fa8-a80c-9d8953554780" providerId="ADAL" clId="{894996BC-85DE-4266-89E9-FFDBA66678CD}" dt="2021-08-27T11:35:23.110" v="1209" actId="1076"/>
          <ac:spMkLst>
            <pc:docMk/>
            <pc:sldMk cId="0" sldId="1240"/>
            <ac:spMk id="106591" creationId="{B166774F-8BE8-4678-AA61-9FC117176329}"/>
          </ac:spMkLst>
        </pc:spChg>
        <pc:spChg chg="mod">
          <ac:chgData name="Lucas Ferreira Bernardino" userId="994d420d-07a6-4fa8-a80c-9d8953554780" providerId="ADAL" clId="{894996BC-85DE-4266-89E9-FFDBA66678CD}" dt="2021-08-27T11:35:23.110" v="1209" actId="1076"/>
          <ac:spMkLst>
            <pc:docMk/>
            <pc:sldMk cId="0" sldId="1240"/>
            <ac:spMk id="106592" creationId="{A45DF4D8-7A98-4C70-9A14-7724C6948A77}"/>
          </ac:spMkLst>
        </pc:spChg>
        <pc:spChg chg="mod">
          <ac:chgData name="Lucas Ferreira Bernardino" userId="994d420d-07a6-4fa8-a80c-9d8953554780" providerId="ADAL" clId="{894996BC-85DE-4266-89E9-FFDBA66678CD}" dt="2021-08-27T11:35:23.110" v="1209" actId="1076"/>
          <ac:spMkLst>
            <pc:docMk/>
            <pc:sldMk cId="0" sldId="1240"/>
            <ac:spMk id="106593" creationId="{2E0F16C4-D2CD-493E-A041-F1E3144D5B42}"/>
          </ac:spMkLst>
        </pc:spChg>
        <pc:spChg chg="mod">
          <ac:chgData name="Lucas Ferreira Bernardino" userId="994d420d-07a6-4fa8-a80c-9d8953554780" providerId="ADAL" clId="{894996BC-85DE-4266-89E9-FFDBA66678CD}" dt="2021-08-27T11:35:23.110" v="1209" actId="1076"/>
          <ac:spMkLst>
            <pc:docMk/>
            <pc:sldMk cId="0" sldId="1240"/>
            <ac:spMk id="106594" creationId="{077156FD-487C-46C8-A946-DE8BAC4C858F}"/>
          </ac:spMkLst>
        </pc:spChg>
        <pc:spChg chg="mod">
          <ac:chgData name="Lucas Ferreira Bernardino" userId="994d420d-07a6-4fa8-a80c-9d8953554780" providerId="ADAL" clId="{894996BC-85DE-4266-89E9-FFDBA66678CD}" dt="2021-08-27T11:35:23.110" v="1209" actId="1076"/>
          <ac:spMkLst>
            <pc:docMk/>
            <pc:sldMk cId="0" sldId="1240"/>
            <ac:spMk id="106595" creationId="{D133840F-DCA9-43A0-9261-8E9B6777F6F0}"/>
          </ac:spMkLst>
        </pc:spChg>
        <pc:spChg chg="mod">
          <ac:chgData name="Lucas Ferreira Bernardino" userId="994d420d-07a6-4fa8-a80c-9d8953554780" providerId="ADAL" clId="{894996BC-85DE-4266-89E9-FFDBA66678CD}" dt="2021-08-27T11:35:23.110" v="1209" actId="1076"/>
          <ac:spMkLst>
            <pc:docMk/>
            <pc:sldMk cId="0" sldId="1240"/>
            <ac:spMk id="106596" creationId="{E14607C1-3438-4421-B6A3-FD12EE6368FC}"/>
          </ac:spMkLst>
        </pc:spChg>
        <pc:spChg chg="mod">
          <ac:chgData name="Lucas Ferreira Bernardino" userId="994d420d-07a6-4fa8-a80c-9d8953554780" providerId="ADAL" clId="{894996BC-85DE-4266-89E9-FFDBA66678CD}" dt="2021-08-27T11:35:23.110" v="1209" actId="1076"/>
          <ac:spMkLst>
            <pc:docMk/>
            <pc:sldMk cId="0" sldId="1240"/>
            <ac:spMk id="106597" creationId="{7F537769-A397-4467-B0A3-345A36CEB3FE}"/>
          </ac:spMkLst>
        </pc:spChg>
        <pc:spChg chg="mod">
          <ac:chgData name="Lucas Ferreira Bernardino" userId="994d420d-07a6-4fa8-a80c-9d8953554780" providerId="ADAL" clId="{894996BC-85DE-4266-89E9-FFDBA66678CD}" dt="2021-08-27T11:35:23.110" v="1209" actId="1076"/>
          <ac:spMkLst>
            <pc:docMk/>
            <pc:sldMk cId="0" sldId="1240"/>
            <ac:spMk id="106598" creationId="{0B1F66BF-007C-4ECE-A7DC-688CBAB4121E}"/>
          </ac:spMkLst>
        </pc:spChg>
        <pc:spChg chg="mod">
          <ac:chgData name="Lucas Ferreira Bernardino" userId="994d420d-07a6-4fa8-a80c-9d8953554780" providerId="ADAL" clId="{894996BC-85DE-4266-89E9-FFDBA66678CD}" dt="2021-08-27T11:35:23.110" v="1209" actId="1076"/>
          <ac:spMkLst>
            <pc:docMk/>
            <pc:sldMk cId="0" sldId="1240"/>
            <ac:spMk id="106599" creationId="{D4C432FF-1D43-41C1-93E2-263BAFA0F718}"/>
          </ac:spMkLst>
        </pc:spChg>
        <pc:spChg chg="mod">
          <ac:chgData name="Lucas Ferreira Bernardino" userId="994d420d-07a6-4fa8-a80c-9d8953554780" providerId="ADAL" clId="{894996BC-85DE-4266-89E9-FFDBA66678CD}" dt="2021-08-27T11:35:23.110" v="1209" actId="1076"/>
          <ac:spMkLst>
            <pc:docMk/>
            <pc:sldMk cId="0" sldId="1240"/>
            <ac:spMk id="106600" creationId="{3AADB3B9-8E3C-4663-9AD7-750D03AA8CC9}"/>
          </ac:spMkLst>
        </pc:spChg>
        <pc:grpChg chg="add mod">
          <ac:chgData name="Lucas Ferreira Bernardino" userId="994d420d-07a6-4fa8-a80c-9d8953554780" providerId="ADAL" clId="{894996BC-85DE-4266-89E9-FFDBA66678CD}" dt="2021-08-27T11:35:41.443" v="1211"/>
          <ac:grpSpMkLst>
            <pc:docMk/>
            <pc:sldMk cId="0" sldId="1240"/>
            <ac:grpSpMk id="108" creationId="{43C4FE7E-5307-4A61-89DA-742E4719FD1D}"/>
          </ac:grpSpMkLst>
        </pc:grpChg>
        <pc:grpChg chg="mod">
          <ac:chgData name="Lucas Ferreira Bernardino" userId="994d420d-07a6-4fa8-a80c-9d8953554780" providerId="ADAL" clId="{894996BC-85DE-4266-89E9-FFDBA66678CD}" dt="2021-08-27T11:35:41.443" v="1211"/>
          <ac:grpSpMkLst>
            <pc:docMk/>
            <pc:sldMk cId="0" sldId="1240"/>
            <ac:grpSpMk id="109" creationId="{C344AC52-15BB-4C84-A1F1-74233819E6BD}"/>
          </ac:grpSpMkLst>
        </pc:grpChg>
        <pc:grpChg chg="mod">
          <ac:chgData name="Lucas Ferreira Bernardino" userId="994d420d-07a6-4fa8-a80c-9d8953554780" providerId="ADAL" clId="{894996BC-85DE-4266-89E9-FFDBA66678CD}" dt="2021-08-27T11:35:41.443" v="1211"/>
          <ac:grpSpMkLst>
            <pc:docMk/>
            <pc:sldMk cId="0" sldId="1240"/>
            <ac:grpSpMk id="145" creationId="{E7355252-CB28-4FF2-AAEF-EE1222774315}"/>
          </ac:grpSpMkLst>
        </pc:grpChg>
        <pc:grpChg chg="mod">
          <ac:chgData name="Lucas Ferreira Bernardino" userId="994d420d-07a6-4fa8-a80c-9d8953554780" providerId="ADAL" clId="{894996BC-85DE-4266-89E9-FFDBA66678CD}" dt="2021-08-27T11:35:41.443" v="1211"/>
          <ac:grpSpMkLst>
            <pc:docMk/>
            <pc:sldMk cId="0" sldId="1240"/>
            <ac:grpSpMk id="146" creationId="{39A419C4-0CCA-43F7-84C8-B73E0C258C51}"/>
          </ac:grpSpMkLst>
        </pc:grpChg>
        <pc:grpChg chg="mod">
          <ac:chgData name="Lucas Ferreira Bernardino" userId="994d420d-07a6-4fa8-a80c-9d8953554780" providerId="ADAL" clId="{894996BC-85DE-4266-89E9-FFDBA66678CD}" dt="2021-08-27T11:35:41.443" v="1211"/>
          <ac:grpSpMkLst>
            <pc:docMk/>
            <pc:sldMk cId="0" sldId="1240"/>
            <ac:grpSpMk id="147" creationId="{78660318-97FB-4554-A489-28E89336360F}"/>
          </ac:grpSpMkLst>
        </pc:grpChg>
        <pc:grpChg chg="mod">
          <ac:chgData name="Lucas Ferreira Bernardino" userId="994d420d-07a6-4fa8-a80c-9d8953554780" providerId="ADAL" clId="{894996BC-85DE-4266-89E9-FFDBA66678CD}" dt="2021-08-27T11:35:41.443" v="1211"/>
          <ac:grpSpMkLst>
            <pc:docMk/>
            <pc:sldMk cId="0" sldId="1240"/>
            <ac:grpSpMk id="148" creationId="{06F8DC7B-D484-4F70-84AB-9201EBD62CF9}"/>
          </ac:grpSpMkLst>
        </pc:grpChg>
        <pc:grpChg chg="mod">
          <ac:chgData name="Lucas Ferreira Bernardino" userId="994d420d-07a6-4fa8-a80c-9d8953554780" providerId="ADAL" clId="{894996BC-85DE-4266-89E9-FFDBA66678CD}" dt="2021-08-27T11:35:41.443" v="1211"/>
          <ac:grpSpMkLst>
            <pc:docMk/>
            <pc:sldMk cId="0" sldId="1240"/>
            <ac:grpSpMk id="149" creationId="{ADE08233-AB2E-41DF-8FC5-0B76FBE3A726}"/>
          </ac:grpSpMkLst>
        </pc:grpChg>
        <pc:grpChg chg="mod">
          <ac:chgData name="Lucas Ferreira Bernardino" userId="994d420d-07a6-4fa8-a80c-9d8953554780" providerId="ADAL" clId="{894996BC-85DE-4266-89E9-FFDBA66678CD}" dt="2021-08-27T11:35:41.443" v="1211"/>
          <ac:grpSpMkLst>
            <pc:docMk/>
            <pc:sldMk cId="0" sldId="1240"/>
            <ac:grpSpMk id="150" creationId="{73728CB1-67BD-43FC-967C-741BC31CC36E}"/>
          </ac:grpSpMkLst>
        </pc:grpChg>
        <pc:grpChg chg="mod">
          <ac:chgData name="Lucas Ferreira Bernardino" userId="994d420d-07a6-4fa8-a80c-9d8953554780" providerId="ADAL" clId="{894996BC-85DE-4266-89E9-FFDBA66678CD}" dt="2021-08-27T11:35:41.443" v="1211"/>
          <ac:grpSpMkLst>
            <pc:docMk/>
            <pc:sldMk cId="0" sldId="1240"/>
            <ac:grpSpMk id="151" creationId="{D8F768AD-FB05-4D97-90DC-0C7438ADAC81}"/>
          </ac:grpSpMkLst>
        </pc:grpChg>
        <pc:grpChg chg="mod">
          <ac:chgData name="Lucas Ferreira Bernardino" userId="994d420d-07a6-4fa8-a80c-9d8953554780" providerId="ADAL" clId="{894996BC-85DE-4266-89E9-FFDBA66678CD}" dt="2021-08-27T11:35:41.443" v="1211"/>
          <ac:grpSpMkLst>
            <pc:docMk/>
            <pc:sldMk cId="0" sldId="1240"/>
            <ac:grpSpMk id="152" creationId="{A50E3195-05DB-4C52-AAEE-7DB98072FEAC}"/>
          </ac:grpSpMkLst>
        </pc:grpChg>
        <pc:grpChg chg="mod">
          <ac:chgData name="Lucas Ferreira Bernardino" userId="994d420d-07a6-4fa8-a80c-9d8953554780" providerId="ADAL" clId="{894996BC-85DE-4266-89E9-FFDBA66678CD}" dt="2021-08-27T11:35:41.443" v="1211"/>
          <ac:grpSpMkLst>
            <pc:docMk/>
            <pc:sldMk cId="0" sldId="1240"/>
            <ac:grpSpMk id="153" creationId="{11DAA52B-0319-4EC8-BCE3-C1434B029741}"/>
          </ac:grpSpMkLst>
        </pc:grpChg>
        <pc:grpChg chg="mod">
          <ac:chgData name="Lucas Ferreira Bernardino" userId="994d420d-07a6-4fa8-a80c-9d8953554780" providerId="ADAL" clId="{894996BC-85DE-4266-89E9-FFDBA66678CD}" dt="2021-08-27T11:35:41.443" v="1211"/>
          <ac:grpSpMkLst>
            <pc:docMk/>
            <pc:sldMk cId="0" sldId="1240"/>
            <ac:grpSpMk id="154" creationId="{0F112E27-7305-4FCF-8838-3F7619C5347A}"/>
          </ac:grpSpMkLst>
        </pc:grpChg>
        <pc:grpChg chg="del mod">
          <ac:chgData name="Lucas Ferreira Bernardino" userId="994d420d-07a6-4fa8-a80c-9d8953554780" providerId="ADAL" clId="{894996BC-85DE-4266-89E9-FFDBA66678CD}" dt="2021-08-27T11:35:35.479" v="1210" actId="478"/>
          <ac:grpSpMkLst>
            <pc:docMk/>
            <pc:sldMk cId="0" sldId="1240"/>
            <ac:grpSpMk id="106501" creationId="{14CD60AB-0AC2-4F04-961C-FF4B1F75E264}"/>
          </ac:grpSpMkLst>
        </pc:grpChg>
        <pc:grpChg chg="mod">
          <ac:chgData name="Lucas Ferreira Bernardino" userId="994d420d-07a6-4fa8-a80c-9d8953554780" providerId="ADAL" clId="{894996BC-85DE-4266-89E9-FFDBA66678CD}" dt="2021-08-27T11:35:23.110" v="1209" actId="1076"/>
          <ac:grpSpMkLst>
            <pc:docMk/>
            <pc:sldMk cId="0" sldId="1240"/>
            <ac:grpSpMk id="106521" creationId="{952FEA7F-157A-4C4E-A327-978DA70CC9A2}"/>
          </ac:grpSpMkLst>
        </pc:grpChg>
        <pc:grpChg chg="mod">
          <ac:chgData name="Lucas Ferreira Bernardino" userId="994d420d-07a6-4fa8-a80c-9d8953554780" providerId="ADAL" clId="{894996BC-85DE-4266-89E9-FFDBA66678CD}" dt="2021-08-27T11:35:23.110" v="1209" actId="1076"/>
          <ac:grpSpMkLst>
            <pc:docMk/>
            <pc:sldMk cId="0" sldId="1240"/>
            <ac:grpSpMk id="106540" creationId="{06594005-BAF2-497C-8586-F4A29C4B17FE}"/>
          </ac:grpSpMkLst>
        </pc:grpChg>
        <pc:grpChg chg="mod">
          <ac:chgData name="Lucas Ferreira Bernardino" userId="994d420d-07a6-4fa8-a80c-9d8953554780" providerId="ADAL" clId="{894996BC-85DE-4266-89E9-FFDBA66678CD}" dt="2021-08-27T11:35:23.110" v="1209" actId="1076"/>
          <ac:grpSpMkLst>
            <pc:docMk/>
            <pc:sldMk cId="0" sldId="1240"/>
            <ac:grpSpMk id="106541" creationId="{1564515B-A426-4B38-AE59-E4AE0AC1996A}"/>
          </ac:grpSpMkLst>
        </pc:grpChg>
        <pc:grpChg chg="mod">
          <ac:chgData name="Lucas Ferreira Bernardino" userId="994d420d-07a6-4fa8-a80c-9d8953554780" providerId="ADAL" clId="{894996BC-85DE-4266-89E9-FFDBA66678CD}" dt="2021-08-27T11:35:23.110" v="1209" actId="1076"/>
          <ac:grpSpMkLst>
            <pc:docMk/>
            <pc:sldMk cId="0" sldId="1240"/>
            <ac:grpSpMk id="106542" creationId="{33AA061B-D44F-43B9-B09E-931AF7D3F5C4}"/>
          </ac:grpSpMkLst>
        </pc:grpChg>
        <pc:grpChg chg="mod">
          <ac:chgData name="Lucas Ferreira Bernardino" userId="994d420d-07a6-4fa8-a80c-9d8953554780" providerId="ADAL" clId="{894996BC-85DE-4266-89E9-FFDBA66678CD}" dt="2021-08-27T11:35:23.110" v="1209" actId="1076"/>
          <ac:grpSpMkLst>
            <pc:docMk/>
            <pc:sldMk cId="0" sldId="1240"/>
            <ac:grpSpMk id="106543" creationId="{C1E1A3A6-D473-4B69-8213-D1B473455C73}"/>
          </ac:grpSpMkLst>
        </pc:grpChg>
        <pc:grpChg chg="mod">
          <ac:chgData name="Lucas Ferreira Bernardino" userId="994d420d-07a6-4fa8-a80c-9d8953554780" providerId="ADAL" clId="{894996BC-85DE-4266-89E9-FFDBA66678CD}" dt="2021-08-27T11:35:23.110" v="1209" actId="1076"/>
          <ac:grpSpMkLst>
            <pc:docMk/>
            <pc:sldMk cId="0" sldId="1240"/>
            <ac:grpSpMk id="106544" creationId="{C1317179-1593-4304-8AAF-A29466B77B36}"/>
          </ac:grpSpMkLst>
        </pc:grpChg>
        <pc:grpChg chg="mod">
          <ac:chgData name="Lucas Ferreira Bernardino" userId="994d420d-07a6-4fa8-a80c-9d8953554780" providerId="ADAL" clId="{894996BC-85DE-4266-89E9-FFDBA66678CD}" dt="2021-08-27T11:35:23.110" v="1209" actId="1076"/>
          <ac:grpSpMkLst>
            <pc:docMk/>
            <pc:sldMk cId="0" sldId="1240"/>
            <ac:grpSpMk id="106545" creationId="{61CAD859-FD0D-4F25-AD62-EAF5BFF16042}"/>
          </ac:grpSpMkLst>
        </pc:grpChg>
        <pc:grpChg chg="mod">
          <ac:chgData name="Lucas Ferreira Bernardino" userId="994d420d-07a6-4fa8-a80c-9d8953554780" providerId="ADAL" clId="{894996BC-85DE-4266-89E9-FFDBA66678CD}" dt="2021-08-27T11:35:23.110" v="1209" actId="1076"/>
          <ac:grpSpMkLst>
            <pc:docMk/>
            <pc:sldMk cId="0" sldId="1240"/>
            <ac:grpSpMk id="106546" creationId="{8042439D-75DC-43A5-B687-0B866A0BF465}"/>
          </ac:grpSpMkLst>
        </pc:grpChg>
        <pc:grpChg chg="mod">
          <ac:chgData name="Lucas Ferreira Bernardino" userId="994d420d-07a6-4fa8-a80c-9d8953554780" providerId="ADAL" clId="{894996BC-85DE-4266-89E9-FFDBA66678CD}" dt="2021-08-27T11:35:23.110" v="1209" actId="1076"/>
          <ac:grpSpMkLst>
            <pc:docMk/>
            <pc:sldMk cId="0" sldId="1240"/>
            <ac:grpSpMk id="106547" creationId="{F722E5BD-17E1-4345-9FED-DA1B2291DDB2}"/>
          </ac:grpSpMkLst>
        </pc:grpChg>
        <pc:grpChg chg="mod">
          <ac:chgData name="Lucas Ferreira Bernardino" userId="994d420d-07a6-4fa8-a80c-9d8953554780" providerId="ADAL" clId="{894996BC-85DE-4266-89E9-FFDBA66678CD}" dt="2021-08-27T11:35:23.110" v="1209" actId="1076"/>
          <ac:grpSpMkLst>
            <pc:docMk/>
            <pc:sldMk cId="0" sldId="1240"/>
            <ac:grpSpMk id="106548" creationId="{5F502377-FD15-4784-B677-DB652991196D}"/>
          </ac:grpSpMkLst>
        </pc:grpChg>
        <pc:grpChg chg="mod">
          <ac:chgData name="Lucas Ferreira Bernardino" userId="994d420d-07a6-4fa8-a80c-9d8953554780" providerId="ADAL" clId="{894996BC-85DE-4266-89E9-FFDBA66678CD}" dt="2021-08-27T11:35:23.110" v="1209" actId="1076"/>
          <ac:grpSpMkLst>
            <pc:docMk/>
            <pc:sldMk cId="0" sldId="1240"/>
            <ac:grpSpMk id="106549" creationId="{786DDA2C-D0F2-463C-8BC3-2E790BA0FA60}"/>
          </ac:grpSpMkLst>
        </pc:grpChg>
        <pc:cxnChg chg="mod">
          <ac:chgData name="Lucas Ferreira Bernardino" userId="994d420d-07a6-4fa8-a80c-9d8953554780" providerId="ADAL" clId="{894996BC-85DE-4266-89E9-FFDBA66678CD}" dt="2021-08-27T11:35:23.110" v="1209" actId="1076"/>
          <ac:cxnSpMkLst>
            <pc:docMk/>
            <pc:sldMk cId="0" sldId="1240"/>
            <ac:cxnSpMk id="90" creationId="{A76C34D1-63C9-5A44-96CB-2A582F9BC050}"/>
          </ac:cxnSpMkLst>
        </pc:cxnChg>
        <pc:cxnChg chg="mod">
          <ac:chgData name="Lucas Ferreira Bernardino" userId="994d420d-07a6-4fa8-a80c-9d8953554780" providerId="ADAL" clId="{894996BC-85DE-4266-89E9-FFDBA66678CD}" dt="2021-08-27T11:35:23.110" v="1209" actId="1076"/>
          <ac:cxnSpMkLst>
            <pc:docMk/>
            <pc:sldMk cId="0" sldId="1240"/>
            <ac:cxnSpMk id="91" creationId="{F501C122-1347-0F46-802F-66C995620E23}"/>
          </ac:cxnSpMkLst>
        </pc:cxnChg>
        <pc:cxnChg chg="mod">
          <ac:chgData name="Lucas Ferreira Bernardino" userId="994d420d-07a6-4fa8-a80c-9d8953554780" providerId="ADAL" clId="{894996BC-85DE-4266-89E9-FFDBA66678CD}" dt="2021-08-27T11:35:23.110" v="1209" actId="1076"/>
          <ac:cxnSpMkLst>
            <pc:docMk/>
            <pc:sldMk cId="0" sldId="1240"/>
            <ac:cxnSpMk id="92" creationId="{0CB4CC8D-9324-8049-9935-C8AF0396BF8C}"/>
          </ac:cxnSpMkLst>
        </pc:cxnChg>
        <pc:cxnChg chg="mod">
          <ac:chgData name="Lucas Ferreira Bernardino" userId="994d420d-07a6-4fa8-a80c-9d8953554780" providerId="ADAL" clId="{894996BC-85DE-4266-89E9-FFDBA66678CD}" dt="2021-08-27T11:35:23.110" v="1209" actId="1076"/>
          <ac:cxnSpMkLst>
            <pc:docMk/>
            <pc:sldMk cId="0" sldId="1240"/>
            <ac:cxnSpMk id="93" creationId="{398381B8-7EE9-9742-9B11-15E2C90F8FED}"/>
          </ac:cxnSpMkLst>
        </pc:cxnChg>
        <pc:cxnChg chg="mod">
          <ac:chgData name="Lucas Ferreira Bernardino" userId="994d420d-07a6-4fa8-a80c-9d8953554780" providerId="ADAL" clId="{894996BC-85DE-4266-89E9-FFDBA66678CD}" dt="2021-08-27T11:35:23.110" v="1209" actId="1076"/>
          <ac:cxnSpMkLst>
            <pc:docMk/>
            <pc:sldMk cId="0" sldId="1240"/>
            <ac:cxnSpMk id="94" creationId="{8A11B868-BBA1-E641-95A6-B5B6A0F57497}"/>
          </ac:cxnSpMkLst>
        </pc:cxnChg>
        <pc:cxnChg chg="mod">
          <ac:chgData name="Lucas Ferreira Bernardino" userId="994d420d-07a6-4fa8-a80c-9d8953554780" providerId="ADAL" clId="{894996BC-85DE-4266-89E9-FFDBA66678CD}" dt="2021-08-27T11:35:23.110" v="1209" actId="1076"/>
          <ac:cxnSpMkLst>
            <pc:docMk/>
            <pc:sldMk cId="0" sldId="1240"/>
            <ac:cxnSpMk id="96" creationId="{6479FFB2-9552-6646-AD8C-7DC84A4D50EC}"/>
          </ac:cxnSpMkLst>
        </pc:cxnChg>
        <pc:cxnChg chg="mod">
          <ac:chgData name="Lucas Ferreira Bernardino" userId="994d420d-07a6-4fa8-a80c-9d8953554780" providerId="ADAL" clId="{894996BC-85DE-4266-89E9-FFDBA66678CD}" dt="2021-08-27T11:35:23.110" v="1209" actId="1076"/>
          <ac:cxnSpMkLst>
            <pc:docMk/>
            <pc:sldMk cId="0" sldId="1240"/>
            <ac:cxnSpMk id="97" creationId="{0DC17421-7031-2C4E-8A5C-C08D7F2E1F58}"/>
          </ac:cxnSpMkLst>
        </pc:cxnChg>
        <pc:cxnChg chg="mod">
          <ac:chgData name="Lucas Ferreira Bernardino" userId="994d420d-07a6-4fa8-a80c-9d8953554780" providerId="ADAL" clId="{894996BC-85DE-4266-89E9-FFDBA66678CD}" dt="2021-08-27T11:35:23.110" v="1209" actId="1076"/>
          <ac:cxnSpMkLst>
            <pc:docMk/>
            <pc:sldMk cId="0" sldId="1240"/>
            <ac:cxnSpMk id="99" creationId="{3C1A9663-AE69-C748-AEE3-2B4463E130AD}"/>
          </ac:cxnSpMkLst>
        </pc:cxnChg>
        <pc:cxnChg chg="mod">
          <ac:chgData name="Lucas Ferreira Bernardino" userId="994d420d-07a6-4fa8-a80c-9d8953554780" providerId="ADAL" clId="{894996BC-85DE-4266-89E9-FFDBA66678CD}" dt="2021-08-27T11:35:23.110" v="1209" actId="1076"/>
          <ac:cxnSpMkLst>
            <pc:docMk/>
            <pc:sldMk cId="0" sldId="1240"/>
            <ac:cxnSpMk id="100" creationId="{C9163ED4-C3C1-774F-9361-986658533290}"/>
          </ac:cxnSpMkLst>
        </pc:cxnChg>
        <pc:cxnChg chg="mod">
          <ac:chgData name="Lucas Ferreira Bernardino" userId="994d420d-07a6-4fa8-a80c-9d8953554780" providerId="ADAL" clId="{894996BC-85DE-4266-89E9-FFDBA66678CD}" dt="2021-08-27T11:35:23.110" v="1209" actId="1076"/>
          <ac:cxnSpMkLst>
            <pc:docMk/>
            <pc:sldMk cId="0" sldId="1240"/>
            <ac:cxnSpMk id="101" creationId="{CEB1072C-FD8F-D648-AF7D-54252AAB941B}"/>
          </ac:cxnSpMkLst>
        </pc:cxnChg>
        <pc:cxnChg chg="mod">
          <ac:chgData name="Lucas Ferreira Bernardino" userId="994d420d-07a6-4fa8-a80c-9d8953554780" providerId="ADAL" clId="{894996BC-85DE-4266-89E9-FFDBA66678CD}" dt="2021-08-27T11:35:23.110" v="1209" actId="1076"/>
          <ac:cxnSpMkLst>
            <pc:docMk/>
            <pc:sldMk cId="0" sldId="1240"/>
            <ac:cxnSpMk id="102" creationId="{22E70A29-994B-AD4A-83BF-B0DF64422212}"/>
          </ac:cxnSpMkLst>
        </pc:cxnChg>
        <pc:cxnChg chg="mod">
          <ac:chgData name="Lucas Ferreira Bernardino" userId="994d420d-07a6-4fa8-a80c-9d8953554780" providerId="ADAL" clId="{894996BC-85DE-4266-89E9-FFDBA66678CD}" dt="2021-08-27T11:35:23.110" v="1209" actId="1076"/>
          <ac:cxnSpMkLst>
            <pc:docMk/>
            <pc:sldMk cId="0" sldId="1240"/>
            <ac:cxnSpMk id="103" creationId="{28F1B652-50BC-6F41-AE08-CB2A5C4145DB}"/>
          </ac:cxnSpMkLst>
        </pc:cxnChg>
        <pc:cxnChg chg="mod">
          <ac:chgData name="Lucas Ferreira Bernardino" userId="994d420d-07a6-4fa8-a80c-9d8953554780" providerId="ADAL" clId="{894996BC-85DE-4266-89E9-FFDBA66678CD}" dt="2021-08-27T11:35:23.110" v="1209" actId="1076"/>
          <ac:cxnSpMkLst>
            <pc:docMk/>
            <pc:sldMk cId="0" sldId="1240"/>
            <ac:cxnSpMk id="104" creationId="{FFE76173-1A32-6E45-813E-3F41A74937EA}"/>
          </ac:cxnSpMkLst>
        </pc:cxnChg>
        <pc:cxnChg chg="mod">
          <ac:chgData name="Lucas Ferreira Bernardino" userId="994d420d-07a6-4fa8-a80c-9d8953554780" providerId="ADAL" clId="{894996BC-85DE-4266-89E9-FFDBA66678CD}" dt="2021-08-27T11:35:23.110" v="1209" actId="1076"/>
          <ac:cxnSpMkLst>
            <pc:docMk/>
            <pc:sldMk cId="0" sldId="1240"/>
            <ac:cxnSpMk id="105" creationId="{4E7A8F62-2673-D745-9290-58DE6D4EB281}"/>
          </ac:cxnSpMkLst>
        </pc:cxnChg>
        <pc:cxnChg chg="mod">
          <ac:chgData name="Lucas Ferreira Bernardino" userId="994d420d-07a6-4fa8-a80c-9d8953554780" providerId="ADAL" clId="{894996BC-85DE-4266-89E9-FFDBA66678CD}" dt="2021-08-27T11:35:23.110" v="1209" actId="1076"/>
          <ac:cxnSpMkLst>
            <pc:docMk/>
            <pc:sldMk cId="0" sldId="1240"/>
            <ac:cxnSpMk id="106" creationId="{4DE6DD3D-86C0-B649-86CC-A7621F9DAC87}"/>
          </ac:cxnSpMkLst>
        </pc:cxnChg>
        <pc:cxnChg chg="mod">
          <ac:chgData name="Lucas Ferreira Bernardino" userId="994d420d-07a6-4fa8-a80c-9d8953554780" providerId="ADAL" clId="{894996BC-85DE-4266-89E9-FFDBA66678CD}" dt="2021-08-27T11:35:23.110" v="1209" actId="1076"/>
          <ac:cxnSpMkLst>
            <pc:docMk/>
            <pc:sldMk cId="0" sldId="1240"/>
            <ac:cxnSpMk id="107" creationId="{B5380F73-3BFF-F243-82D3-B080B3F74FCB}"/>
          </ac:cxnSpMkLst>
        </pc:cxnChg>
        <pc:cxnChg chg="mod">
          <ac:chgData name="Lucas Ferreira Bernardino" userId="994d420d-07a6-4fa8-a80c-9d8953554780" providerId="ADAL" clId="{894996BC-85DE-4266-89E9-FFDBA66678CD}" dt="2021-08-27T11:35:41.443" v="1211"/>
          <ac:cxnSpMkLst>
            <pc:docMk/>
            <pc:sldMk cId="0" sldId="1240"/>
            <ac:cxnSpMk id="110" creationId="{740AE1FF-8202-455B-8FFD-3DCFF28F8BD6}"/>
          </ac:cxnSpMkLst>
        </pc:cxnChg>
        <pc:cxnChg chg="mod">
          <ac:chgData name="Lucas Ferreira Bernardino" userId="994d420d-07a6-4fa8-a80c-9d8953554780" providerId="ADAL" clId="{894996BC-85DE-4266-89E9-FFDBA66678CD}" dt="2021-08-27T11:35:41.443" v="1211"/>
          <ac:cxnSpMkLst>
            <pc:docMk/>
            <pc:sldMk cId="0" sldId="1240"/>
            <ac:cxnSpMk id="111" creationId="{A8D04088-A560-47D0-B31F-7E54A6BD15EF}"/>
          </ac:cxnSpMkLst>
        </pc:cxnChg>
        <pc:cxnChg chg="mod">
          <ac:chgData name="Lucas Ferreira Bernardino" userId="994d420d-07a6-4fa8-a80c-9d8953554780" providerId="ADAL" clId="{894996BC-85DE-4266-89E9-FFDBA66678CD}" dt="2021-08-27T11:35:41.443" v="1211"/>
          <ac:cxnSpMkLst>
            <pc:docMk/>
            <pc:sldMk cId="0" sldId="1240"/>
            <ac:cxnSpMk id="112" creationId="{D9E64E08-98BE-40A9-AE05-E828429A876A}"/>
          </ac:cxnSpMkLst>
        </pc:cxnChg>
        <pc:cxnChg chg="mod">
          <ac:chgData name="Lucas Ferreira Bernardino" userId="994d420d-07a6-4fa8-a80c-9d8953554780" providerId="ADAL" clId="{894996BC-85DE-4266-89E9-FFDBA66678CD}" dt="2021-08-27T11:35:41.443" v="1211"/>
          <ac:cxnSpMkLst>
            <pc:docMk/>
            <pc:sldMk cId="0" sldId="1240"/>
            <ac:cxnSpMk id="113" creationId="{2C10E226-3D9A-432A-A86B-4FDAAD12AA1E}"/>
          </ac:cxnSpMkLst>
        </pc:cxnChg>
        <pc:cxnChg chg="mod">
          <ac:chgData name="Lucas Ferreira Bernardino" userId="994d420d-07a6-4fa8-a80c-9d8953554780" providerId="ADAL" clId="{894996BC-85DE-4266-89E9-FFDBA66678CD}" dt="2021-08-27T11:35:41.443" v="1211"/>
          <ac:cxnSpMkLst>
            <pc:docMk/>
            <pc:sldMk cId="0" sldId="1240"/>
            <ac:cxnSpMk id="114" creationId="{8F363937-9367-4986-8D08-EBA77C46716C}"/>
          </ac:cxnSpMkLst>
        </pc:cxnChg>
        <pc:cxnChg chg="mod">
          <ac:chgData name="Lucas Ferreira Bernardino" userId="994d420d-07a6-4fa8-a80c-9d8953554780" providerId="ADAL" clId="{894996BC-85DE-4266-89E9-FFDBA66678CD}" dt="2021-08-27T11:35:41.443" v="1211"/>
          <ac:cxnSpMkLst>
            <pc:docMk/>
            <pc:sldMk cId="0" sldId="1240"/>
            <ac:cxnSpMk id="116" creationId="{72440B9D-2015-41E8-820B-B9C292F72831}"/>
          </ac:cxnSpMkLst>
        </pc:cxnChg>
        <pc:cxnChg chg="mod">
          <ac:chgData name="Lucas Ferreira Bernardino" userId="994d420d-07a6-4fa8-a80c-9d8953554780" providerId="ADAL" clId="{894996BC-85DE-4266-89E9-FFDBA66678CD}" dt="2021-08-27T11:35:41.443" v="1211"/>
          <ac:cxnSpMkLst>
            <pc:docMk/>
            <pc:sldMk cId="0" sldId="1240"/>
            <ac:cxnSpMk id="117" creationId="{6F45DB53-66DF-437A-8D26-9C470EB75658}"/>
          </ac:cxnSpMkLst>
        </pc:cxnChg>
        <pc:cxnChg chg="mod">
          <ac:chgData name="Lucas Ferreira Bernardino" userId="994d420d-07a6-4fa8-a80c-9d8953554780" providerId="ADAL" clId="{894996BC-85DE-4266-89E9-FFDBA66678CD}" dt="2021-08-27T11:35:41.443" v="1211"/>
          <ac:cxnSpMkLst>
            <pc:docMk/>
            <pc:sldMk cId="0" sldId="1240"/>
            <ac:cxnSpMk id="119" creationId="{8DED54F5-666D-402A-B4AC-A5E39EDC04B1}"/>
          </ac:cxnSpMkLst>
        </pc:cxnChg>
        <pc:cxnChg chg="mod">
          <ac:chgData name="Lucas Ferreira Bernardino" userId="994d420d-07a6-4fa8-a80c-9d8953554780" providerId="ADAL" clId="{894996BC-85DE-4266-89E9-FFDBA66678CD}" dt="2021-08-27T11:35:23.110" v="1209" actId="1076"/>
          <ac:cxnSpMkLst>
            <pc:docMk/>
            <pc:sldMk cId="0" sldId="1240"/>
            <ac:cxnSpMk id="120" creationId="{F2AD7F4F-B67C-3441-984D-E09FE7A9B2B4}"/>
          </ac:cxnSpMkLst>
        </pc:cxnChg>
        <pc:cxnChg chg="mod">
          <ac:chgData name="Lucas Ferreira Bernardino" userId="994d420d-07a6-4fa8-a80c-9d8953554780" providerId="ADAL" clId="{894996BC-85DE-4266-89E9-FFDBA66678CD}" dt="2021-08-27T11:35:23.110" v="1209" actId="1076"/>
          <ac:cxnSpMkLst>
            <pc:docMk/>
            <pc:sldMk cId="0" sldId="1240"/>
            <ac:cxnSpMk id="121" creationId="{D41195C2-CCCE-F440-A041-B0CDF0654FD5}"/>
          </ac:cxnSpMkLst>
        </pc:cxnChg>
        <pc:cxnChg chg="mod">
          <ac:chgData name="Lucas Ferreira Bernardino" userId="994d420d-07a6-4fa8-a80c-9d8953554780" providerId="ADAL" clId="{894996BC-85DE-4266-89E9-FFDBA66678CD}" dt="2021-08-27T11:35:23.110" v="1209" actId="1076"/>
          <ac:cxnSpMkLst>
            <pc:docMk/>
            <pc:sldMk cId="0" sldId="1240"/>
            <ac:cxnSpMk id="122" creationId="{4C9A9E77-9A59-EC49-B00F-944628E2F28B}"/>
          </ac:cxnSpMkLst>
        </pc:cxnChg>
        <pc:cxnChg chg="mod">
          <ac:chgData name="Lucas Ferreira Bernardino" userId="994d420d-07a6-4fa8-a80c-9d8953554780" providerId="ADAL" clId="{894996BC-85DE-4266-89E9-FFDBA66678CD}" dt="2021-08-27T11:35:23.110" v="1209" actId="1076"/>
          <ac:cxnSpMkLst>
            <pc:docMk/>
            <pc:sldMk cId="0" sldId="1240"/>
            <ac:cxnSpMk id="123" creationId="{075373F8-2345-274A-85AF-12380A5AF552}"/>
          </ac:cxnSpMkLst>
        </pc:cxnChg>
        <pc:cxnChg chg="mod">
          <ac:chgData name="Lucas Ferreira Bernardino" userId="994d420d-07a6-4fa8-a80c-9d8953554780" providerId="ADAL" clId="{894996BC-85DE-4266-89E9-FFDBA66678CD}" dt="2021-08-27T11:35:23.110" v="1209" actId="1076"/>
          <ac:cxnSpMkLst>
            <pc:docMk/>
            <pc:sldMk cId="0" sldId="1240"/>
            <ac:cxnSpMk id="124" creationId="{03826A32-4763-A149-B78D-92629B689EB1}"/>
          </ac:cxnSpMkLst>
        </pc:cxnChg>
        <pc:cxnChg chg="mod">
          <ac:chgData name="Lucas Ferreira Bernardino" userId="994d420d-07a6-4fa8-a80c-9d8953554780" providerId="ADAL" clId="{894996BC-85DE-4266-89E9-FFDBA66678CD}" dt="2021-08-27T11:35:41.443" v="1211"/>
          <ac:cxnSpMkLst>
            <pc:docMk/>
            <pc:sldMk cId="0" sldId="1240"/>
            <ac:cxnSpMk id="125" creationId="{C7C386B5-B924-43DA-8821-3DBB1336EC07}"/>
          </ac:cxnSpMkLst>
        </pc:cxnChg>
        <pc:cxnChg chg="mod">
          <ac:chgData name="Lucas Ferreira Bernardino" userId="994d420d-07a6-4fa8-a80c-9d8953554780" providerId="ADAL" clId="{894996BC-85DE-4266-89E9-FFDBA66678CD}" dt="2021-08-27T11:35:41.443" v="1211"/>
          <ac:cxnSpMkLst>
            <pc:docMk/>
            <pc:sldMk cId="0" sldId="1240"/>
            <ac:cxnSpMk id="126" creationId="{8A514DD3-8F04-473E-97A7-6C1371DBF2E5}"/>
          </ac:cxnSpMkLst>
        </pc:cxnChg>
        <pc:cxnChg chg="mod">
          <ac:chgData name="Lucas Ferreira Bernardino" userId="994d420d-07a6-4fa8-a80c-9d8953554780" providerId="ADAL" clId="{894996BC-85DE-4266-89E9-FFDBA66678CD}" dt="2021-08-27T11:35:41.443" v="1211"/>
          <ac:cxnSpMkLst>
            <pc:docMk/>
            <pc:sldMk cId="0" sldId="1240"/>
            <ac:cxnSpMk id="127" creationId="{8AE27EEA-6DE1-4634-B539-5959520D23A3}"/>
          </ac:cxnSpMkLst>
        </pc:cxnChg>
        <pc:cxnChg chg="mod">
          <ac:chgData name="Lucas Ferreira Bernardino" userId="994d420d-07a6-4fa8-a80c-9d8953554780" providerId="ADAL" clId="{894996BC-85DE-4266-89E9-FFDBA66678CD}" dt="2021-08-27T11:35:41.443" v="1211"/>
          <ac:cxnSpMkLst>
            <pc:docMk/>
            <pc:sldMk cId="0" sldId="1240"/>
            <ac:cxnSpMk id="128" creationId="{68622D8F-82A0-47C9-BB2F-BB835D09AB43}"/>
          </ac:cxnSpMkLst>
        </pc:cxnChg>
        <pc:cxnChg chg="mod">
          <ac:chgData name="Lucas Ferreira Bernardino" userId="994d420d-07a6-4fa8-a80c-9d8953554780" providerId="ADAL" clId="{894996BC-85DE-4266-89E9-FFDBA66678CD}" dt="2021-08-27T11:35:23.110" v="1209" actId="1076"/>
          <ac:cxnSpMkLst>
            <pc:docMk/>
            <pc:sldMk cId="0" sldId="1240"/>
            <ac:cxnSpMk id="129" creationId="{B473E50F-6824-4C4A-9201-8F44D86E9A73}"/>
          </ac:cxnSpMkLst>
        </pc:cxnChg>
        <pc:cxnChg chg="mod">
          <ac:chgData name="Lucas Ferreira Bernardino" userId="994d420d-07a6-4fa8-a80c-9d8953554780" providerId="ADAL" clId="{894996BC-85DE-4266-89E9-FFDBA66678CD}" dt="2021-08-27T11:35:23.110" v="1209" actId="1076"/>
          <ac:cxnSpMkLst>
            <pc:docMk/>
            <pc:sldMk cId="0" sldId="1240"/>
            <ac:cxnSpMk id="130" creationId="{AE8CD1D4-563A-B343-B77B-B03D973564C4}"/>
          </ac:cxnSpMkLst>
        </pc:cxnChg>
        <pc:cxnChg chg="mod">
          <ac:chgData name="Lucas Ferreira Bernardino" userId="994d420d-07a6-4fa8-a80c-9d8953554780" providerId="ADAL" clId="{894996BC-85DE-4266-89E9-FFDBA66678CD}" dt="2021-08-27T11:35:23.110" v="1209" actId="1076"/>
          <ac:cxnSpMkLst>
            <pc:docMk/>
            <pc:sldMk cId="0" sldId="1240"/>
            <ac:cxnSpMk id="131" creationId="{5355B2C1-64AA-7542-A0E2-55ADD6657C81}"/>
          </ac:cxnSpMkLst>
        </pc:cxnChg>
        <pc:cxnChg chg="mod">
          <ac:chgData name="Lucas Ferreira Bernardino" userId="994d420d-07a6-4fa8-a80c-9d8953554780" providerId="ADAL" clId="{894996BC-85DE-4266-89E9-FFDBA66678CD}" dt="2021-08-27T11:35:23.110" v="1209" actId="1076"/>
          <ac:cxnSpMkLst>
            <pc:docMk/>
            <pc:sldMk cId="0" sldId="1240"/>
            <ac:cxnSpMk id="132" creationId="{06A2E5F2-EDB3-E549-8FEE-0178379FFE93}"/>
          </ac:cxnSpMkLst>
        </pc:cxnChg>
        <pc:cxnChg chg="mod">
          <ac:chgData name="Lucas Ferreira Bernardino" userId="994d420d-07a6-4fa8-a80c-9d8953554780" providerId="ADAL" clId="{894996BC-85DE-4266-89E9-FFDBA66678CD}" dt="2021-08-27T11:35:23.110" v="1209" actId="1076"/>
          <ac:cxnSpMkLst>
            <pc:docMk/>
            <pc:sldMk cId="0" sldId="1240"/>
            <ac:cxnSpMk id="133" creationId="{8F6B7E6F-02D4-C54D-A5EA-B04BEA77E028}"/>
          </ac:cxnSpMkLst>
        </pc:cxnChg>
        <pc:cxnChg chg="mod">
          <ac:chgData name="Lucas Ferreira Bernardino" userId="994d420d-07a6-4fa8-a80c-9d8953554780" providerId="ADAL" clId="{894996BC-85DE-4266-89E9-FFDBA66678CD}" dt="2021-08-27T11:35:23.110" v="1209" actId="1076"/>
          <ac:cxnSpMkLst>
            <pc:docMk/>
            <pc:sldMk cId="0" sldId="1240"/>
            <ac:cxnSpMk id="134" creationId="{BD33F17A-42BE-F547-86DD-6F97A3071912}"/>
          </ac:cxnSpMkLst>
        </pc:cxnChg>
        <pc:cxnChg chg="mod">
          <ac:chgData name="Lucas Ferreira Bernardino" userId="994d420d-07a6-4fa8-a80c-9d8953554780" providerId="ADAL" clId="{894996BC-85DE-4266-89E9-FFDBA66678CD}" dt="2021-08-27T11:35:23.110" v="1209" actId="1076"/>
          <ac:cxnSpMkLst>
            <pc:docMk/>
            <pc:sldMk cId="0" sldId="1240"/>
            <ac:cxnSpMk id="135" creationId="{86B26D88-FDE2-2E40-86BB-103250BC6C2F}"/>
          </ac:cxnSpMkLst>
        </pc:cxnChg>
        <pc:cxnChg chg="mod">
          <ac:chgData name="Lucas Ferreira Bernardino" userId="994d420d-07a6-4fa8-a80c-9d8953554780" providerId="ADAL" clId="{894996BC-85DE-4266-89E9-FFDBA66678CD}" dt="2021-08-27T11:35:23.110" v="1209" actId="1076"/>
          <ac:cxnSpMkLst>
            <pc:docMk/>
            <pc:sldMk cId="0" sldId="1240"/>
            <ac:cxnSpMk id="136" creationId="{DF55BB03-E262-7645-8055-8BBA53FB94EF}"/>
          </ac:cxnSpMkLst>
        </pc:cxnChg>
        <pc:cxnChg chg="mod">
          <ac:chgData name="Lucas Ferreira Bernardino" userId="994d420d-07a6-4fa8-a80c-9d8953554780" providerId="ADAL" clId="{894996BC-85DE-4266-89E9-FFDBA66678CD}" dt="2021-08-27T11:35:23.110" v="1209" actId="1076"/>
          <ac:cxnSpMkLst>
            <pc:docMk/>
            <pc:sldMk cId="0" sldId="1240"/>
            <ac:cxnSpMk id="137" creationId="{C62BB694-8FC7-AC4D-A276-17AF5C32400A}"/>
          </ac:cxnSpMkLst>
        </pc:cxnChg>
        <pc:cxnChg chg="mod">
          <ac:chgData name="Lucas Ferreira Bernardino" userId="994d420d-07a6-4fa8-a80c-9d8953554780" providerId="ADAL" clId="{894996BC-85DE-4266-89E9-FFDBA66678CD}" dt="2021-08-27T11:35:23.110" v="1209" actId="1076"/>
          <ac:cxnSpMkLst>
            <pc:docMk/>
            <pc:sldMk cId="0" sldId="1240"/>
            <ac:cxnSpMk id="138" creationId="{28A4B88E-0F6B-974C-AC41-1BEAEC77D279}"/>
          </ac:cxnSpMkLst>
        </pc:cxnChg>
        <pc:cxnChg chg="mod">
          <ac:chgData name="Lucas Ferreira Bernardino" userId="994d420d-07a6-4fa8-a80c-9d8953554780" providerId="ADAL" clId="{894996BC-85DE-4266-89E9-FFDBA66678CD}" dt="2021-08-27T11:35:23.110" v="1209" actId="1076"/>
          <ac:cxnSpMkLst>
            <pc:docMk/>
            <pc:sldMk cId="0" sldId="1240"/>
            <ac:cxnSpMk id="139" creationId="{C942BD2A-CA4F-114E-BC3B-D4D465D58DE3}"/>
          </ac:cxnSpMkLst>
        </pc:cxnChg>
        <pc:cxnChg chg="mod">
          <ac:chgData name="Lucas Ferreira Bernardino" userId="994d420d-07a6-4fa8-a80c-9d8953554780" providerId="ADAL" clId="{894996BC-85DE-4266-89E9-FFDBA66678CD}" dt="2021-08-27T11:35:23.110" v="1209" actId="1076"/>
          <ac:cxnSpMkLst>
            <pc:docMk/>
            <pc:sldMk cId="0" sldId="1240"/>
            <ac:cxnSpMk id="140" creationId="{0F109614-78BD-4C40-BF83-81777691925B}"/>
          </ac:cxnSpMkLst>
        </pc:cxnChg>
        <pc:cxnChg chg="mod">
          <ac:chgData name="Lucas Ferreira Bernardino" userId="994d420d-07a6-4fa8-a80c-9d8953554780" providerId="ADAL" clId="{894996BC-85DE-4266-89E9-FFDBA66678CD}" dt="2021-08-27T11:35:41.443" v="1211"/>
          <ac:cxnSpMkLst>
            <pc:docMk/>
            <pc:sldMk cId="0" sldId="1240"/>
            <ac:cxnSpMk id="141" creationId="{67113ECD-0F5A-44AA-8542-E48A3B01A3CE}"/>
          </ac:cxnSpMkLst>
        </pc:cxnChg>
        <pc:cxnChg chg="mod">
          <ac:chgData name="Lucas Ferreira Bernardino" userId="994d420d-07a6-4fa8-a80c-9d8953554780" providerId="ADAL" clId="{894996BC-85DE-4266-89E9-FFDBA66678CD}" dt="2021-08-27T11:35:41.443" v="1211"/>
          <ac:cxnSpMkLst>
            <pc:docMk/>
            <pc:sldMk cId="0" sldId="1240"/>
            <ac:cxnSpMk id="142" creationId="{FA26DA29-89A1-40CC-862E-3565C9D33231}"/>
          </ac:cxnSpMkLst>
        </pc:cxnChg>
        <pc:cxnChg chg="mod">
          <ac:chgData name="Lucas Ferreira Bernardino" userId="994d420d-07a6-4fa8-a80c-9d8953554780" providerId="ADAL" clId="{894996BC-85DE-4266-89E9-FFDBA66678CD}" dt="2021-08-27T11:35:41.443" v="1211"/>
          <ac:cxnSpMkLst>
            <pc:docMk/>
            <pc:sldMk cId="0" sldId="1240"/>
            <ac:cxnSpMk id="143" creationId="{3830F034-01E4-4265-89B1-7D667055D31F}"/>
          </ac:cxnSpMkLst>
        </pc:cxnChg>
        <pc:cxnChg chg="mod">
          <ac:chgData name="Lucas Ferreira Bernardino" userId="994d420d-07a6-4fa8-a80c-9d8953554780" providerId="ADAL" clId="{894996BC-85DE-4266-89E9-FFDBA66678CD}" dt="2021-08-27T11:35:41.443" v="1211"/>
          <ac:cxnSpMkLst>
            <pc:docMk/>
            <pc:sldMk cId="0" sldId="1240"/>
            <ac:cxnSpMk id="144" creationId="{F6777383-EF66-4B88-9863-32E65F47F3AD}"/>
          </ac:cxnSpMkLst>
        </pc:cxnChg>
        <pc:cxnChg chg="mod">
          <ac:chgData name="Lucas Ferreira Bernardino" userId="994d420d-07a6-4fa8-a80c-9d8953554780" providerId="ADAL" clId="{894996BC-85DE-4266-89E9-FFDBA66678CD}" dt="2021-08-27T11:35:41.443" v="1211"/>
          <ac:cxnSpMkLst>
            <pc:docMk/>
            <pc:sldMk cId="0" sldId="1240"/>
            <ac:cxnSpMk id="157" creationId="{E5FC6849-2719-49FA-B899-53AFCCCB5741}"/>
          </ac:cxnSpMkLst>
        </pc:cxnChg>
        <pc:cxnChg chg="mod">
          <ac:chgData name="Lucas Ferreira Bernardino" userId="994d420d-07a6-4fa8-a80c-9d8953554780" providerId="ADAL" clId="{894996BC-85DE-4266-89E9-FFDBA66678CD}" dt="2021-08-27T11:35:41.443" v="1211"/>
          <ac:cxnSpMkLst>
            <pc:docMk/>
            <pc:sldMk cId="0" sldId="1240"/>
            <ac:cxnSpMk id="158" creationId="{4709C993-D537-441E-B604-0BEC984F4879}"/>
          </ac:cxnSpMkLst>
        </pc:cxnChg>
        <pc:cxnChg chg="mod">
          <ac:chgData name="Lucas Ferreira Bernardino" userId="994d420d-07a6-4fa8-a80c-9d8953554780" providerId="ADAL" clId="{894996BC-85DE-4266-89E9-FFDBA66678CD}" dt="2021-08-27T11:35:41.443" v="1211"/>
          <ac:cxnSpMkLst>
            <pc:docMk/>
            <pc:sldMk cId="0" sldId="1240"/>
            <ac:cxnSpMk id="159" creationId="{B2D6B06A-09A6-405C-9E3B-53F141676CD6}"/>
          </ac:cxnSpMkLst>
        </pc:cxnChg>
        <pc:cxnChg chg="mod">
          <ac:chgData name="Lucas Ferreira Bernardino" userId="994d420d-07a6-4fa8-a80c-9d8953554780" providerId="ADAL" clId="{894996BC-85DE-4266-89E9-FFDBA66678CD}" dt="2021-08-27T11:35:41.443" v="1211"/>
          <ac:cxnSpMkLst>
            <pc:docMk/>
            <pc:sldMk cId="0" sldId="1240"/>
            <ac:cxnSpMk id="160" creationId="{EBD74A1B-ADB5-415D-B175-FFB7E91DC7AD}"/>
          </ac:cxnSpMkLst>
        </pc:cxnChg>
        <pc:cxnChg chg="mod">
          <ac:chgData name="Lucas Ferreira Bernardino" userId="994d420d-07a6-4fa8-a80c-9d8953554780" providerId="ADAL" clId="{894996BC-85DE-4266-89E9-FFDBA66678CD}" dt="2021-08-27T11:35:41.443" v="1211"/>
          <ac:cxnSpMkLst>
            <pc:docMk/>
            <pc:sldMk cId="0" sldId="1240"/>
            <ac:cxnSpMk id="161" creationId="{47C4FF47-7341-4B7F-8105-C3FF31A7DE12}"/>
          </ac:cxnSpMkLst>
        </pc:cxnChg>
        <pc:cxnChg chg="mod">
          <ac:chgData name="Lucas Ferreira Bernardino" userId="994d420d-07a6-4fa8-a80c-9d8953554780" providerId="ADAL" clId="{894996BC-85DE-4266-89E9-FFDBA66678CD}" dt="2021-08-27T11:35:41.443" v="1211"/>
          <ac:cxnSpMkLst>
            <pc:docMk/>
            <pc:sldMk cId="0" sldId="1240"/>
            <ac:cxnSpMk id="166" creationId="{EAD46319-BFC8-4A14-B61B-4C94ECCAC0AD}"/>
          </ac:cxnSpMkLst>
        </pc:cxnChg>
        <pc:cxnChg chg="mod">
          <ac:chgData name="Lucas Ferreira Bernardino" userId="994d420d-07a6-4fa8-a80c-9d8953554780" providerId="ADAL" clId="{894996BC-85DE-4266-89E9-FFDBA66678CD}" dt="2021-08-27T11:35:41.443" v="1211"/>
          <ac:cxnSpMkLst>
            <pc:docMk/>
            <pc:sldMk cId="0" sldId="1240"/>
            <ac:cxnSpMk id="167" creationId="{37B4EB1D-9D00-4BED-924D-8C2BCB6894E4}"/>
          </ac:cxnSpMkLst>
        </pc:cxnChg>
        <pc:cxnChg chg="mod">
          <ac:chgData name="Lucas Ferreira Bernardino" userId="994d420d-07a6-4fa8-a80c-9d8953554780" providerId="ADAL" clId="{894996BC-85DE-4266-89E9-FFDBA66678CD}" dt="2021-08-27T11:35:41.443" v="1211"/>
          <ac:cxnSpMkLst>
            <pc:docMk/>
            <pc:sldMk cId="0" sldId="1240"/>
            <ac:cxnSpMk id="168" creationId="{2E9DC87C-76A8-4B4C-8487-75422ED76F1C}"/>
          </ac:cxnSpMkLst>
        </pc:cxnChg>
        <pc:cxnChg chg="mod">
          <ac:chgData name="Lucas Ferreira Bernardino" userId="994d420d-07a6-4fa8-a80c-9d8953554780" providerId="ADAL" clId="{894996BC-85DE-4266-89E9-FFDBA66678CD}" dt="2021-08-27T11:35:41.443" v="1211"/>
          <ac:cxnSpMkLst>
            <pc:docMk/>
            <pc:sldMk cId="0" sldId="1240"/>
            <ac:cxnSpMk id="169" creationId="{42C35306-E3F9-4C08-8E70-91C925A45FB6}"/>
          </ac:cxnSpMkLst>
        </pc:cxnChg>
        <pc:cxnChg chg="mod">
          <ac:chgData name="Lucas Ferreira Bernardino" userId="994d420d-07a6-4fa8-a80c-9d8953554780" providerId="ADAL" clId="{894996BC-85DE-4266-89E9-FFDBA66678CD}" dt="2021-08-27T11:35:41.443" v="1211"/>
          <ac:cxnSpMkLst>
            <pc:docMk/>
            <pc:sldMk cId="0" sldId="1240"/>
            <ac:cxnSpMk id="170" creationId="{B247FE33-B1E7-427F-B453-3EE6890EB523}"/>
          </ac:cxnSpMkLst>
        </pc:cxnChg>
        <pc:cxnChg chg="mod">
          <ac:chgData name="Lucas Ferreira Bernardino" userId="994d420d-07a6-4fa8-a80c-9d8953554780" providerId="ADAL" clId="{894996BC-85DE-4266-89E9-FFDBA66678CD}" dt="2021-08-27T11:35:41.443" v="1211"/>
          <ac:cxnSpMkLst>
            <pc:docMk/>
            <pc:sldMk cId="0" sldId="1240"/>
            <ac:cxnSpMk id="171" creationId="{C95E4DA3-144D-4939-BDBF-A9C1F55E6EEA}"/>
          </ac:cxnSpMkLst>
        </pc:cxnChg>
        <pc:cxnChg chg="mod">
          <ac:chgData name="Lucas Ferreira Bernardino" userId="994d420d-07a6-4fa8-a80c-9d8953554780" providerId="ADAL" clId="{894996BC-85DE-4266-89E9-FFDBA66678CD}" dt="2021-08-27T11:35:41.443" v="1211"/>
          <ac:cxnSpMkLst>
            <pc:docMk/>
            <pc:sldMk cId="0" sldId="1240"/>
            <ac:cxnSpMk id="172" creationId="{82817F6C-3456-4313-A3C5-4E57232C8054}"/>
          </ac:cxnSpMkLst>
        </pc:cxnChg>
        <pc:cxnChg chg="mod">
          <ac:chgData name="Lucas Ferreira Bernardino" userId="994d420d-07a6-4fa8-a80c-9d8953554780" providerId="ADAL" clId="{894996BC-85DE-4266-89E9-FFDBA66678CD}" dt="2021-08-27T11:35:41.443" v="1211"/>
          <ac:cxnSpMkLst>
            <pc:docMk/>
            <pc:sldMk cId="0" sldId="1240"/>
            <ac:cxnSpMk id="173" creationId="{1BB534AC-CBFC-4045-9721-020212E2E446}"/>
          </ac:cxnSpMkLst>
        </pc:cxnChg>
        <pc:cxnChg chg="mod">
          <ac:chgData name="Lucas Ferreira Bernardino" userId="994d420d-07a6-4fa8-a80c-9d8953554780" providerId="ADAL" clId="{894996BC-85DE-4266-89E9-FFDBA66678CD}" dt="2021-08-27T11:35:41.443" v="1211"/>
          <ac:cxnSpMkLst>
            <pc:docMk/>
            <pc:sldMk cId="0" sldId="1240"/>
            <ac:cxnSpMk id="174" creationId="{A88FB460-07A1-4E05-A05E-D647EB4C17E4}"/>
          </ac:cxnSpMkLst>
        </pc:cxnChg>
        <pc:cxnChg chg="mod">
          <ac:chgData name="Lucas Ferreira Bernardino" userId="994d420d-07a6-4fa8-a80c-9d8953554780" providerId="ADAL" clId="{894996BC-85DE-4266-89E9-FFDBA66678CD}" dt="2021-08-27T11:35:41.443" v="1211"/>
          <ac:cxnSpMkLst>
            <pc:docMk/>
            <pc:sldMk cId="0" sldId="1240"/>
            <ac:cxnSpMk id="175" creationId="{2D01B5DC-296F-4244-A6C4-2A2DBB7B3698}"/>
          </ac:cxnSpMkLst>
        </pc:cxnChg>
        <pc:cxnChg chg="mod">
          <ac:chgData name="Lucas Ferreira Bernardino" userId="994d420d-07a6-4fa8-a80c-9d8953554780" providerId="ADAL" clId="{894996BC-85DE-4266-89E9-FFDBA66678CD}" dt="2021-08-27T11:35:41.443" v="1211"/>
          <ac:cxnSpMkLst>
            <pc:docMk/>
            <pc:sldMk cId="0" sldId="1240"/>
            <ac:cxnSpMk id="176" creationId="{F5C5E170-FFC1-4693-BED7-4102B809D340}"/>
          </ac:cxnSpMkLst>
        </pc:cxnChg>
        <pc:cxnChg chg="mod">
          <ac:chgData name="Lucas Ferreira Bernardino" userId="994d420d-07a6-4fa8-a80c-9d8953554780" providerId="ADAL" clId="{894996BC-85DE-4266-89E9-FFDBA66678CD}" dt="2021-08-27T11:35:41.443" v="1211"/>
          <ac:cxnSpMkLst>
            <pc:docMk/>
            <pc:sldMk cId="0" sldId="1240"/>
            <ac:cxnSpMk id="177" creationId="{6DEED4FB-7C3E-4496-8BC8-5BDAEF8F0A12}"/>
          </ac:cxnSpMkLst>
        </pc:cxnChg>
        <pc:cxnChg chg="mod">
          <ac:chgData name="Lucas Ferreira Bernardino" userId="994d420d-07a6-4fa8-a80c-9d8953554780" providerId="ADAL" clId="{894996BC-85DE-4266-89E9-FFDBA66678CD}" dt="2021-08-27T11:35:58.464" v="1212" actId="1076"/>
          <ac:cxnSpMkLst>
            <pc:docMk/>
            <pc:sldMk cId="0" sldId="1240"/>
            <ac:cxnSpMk id="106504" creationId="{5F561DC8-FC8A-4780-BFD7-2B6FC7A88553}"/>
          </ac:cxnSpMkLst>
        </pc:cxnChg>
        <pc:cxnChg chg="mod">
          <ac:chgData name="Lucas Ferreira Bernardino" userId="994d420d-07a6-4fa8-a80c-9d8953554780" providerId="ADAL" clId="{894996BC-85DE-4266-89E9-FFDBA66678CD}" dt="2021-08-27T11:35:58.464" v="1212" actId="1076"/>
          <ac:cxnSpMkLst>
            <pc:docMk/>
            <pc:sldMk cId="0" sldId="1240"/>
            <ac:cxnSpMk id="106505" creationId="{A8B8A79F-1B01-4824-9B18-2E7E30888D76}"/>
          </ac:cxnSpMkLst>
        </pc:cxnChg>
        <pc:cxnChg chg="mod">
          <ac:chgData name="Lucas Ferreira Bernardino" userId="994d420d-07a6-4fa8-a80c-9d8953554780" providerId="ADAL" clId="{894996BC-85DE-4266-89E9-FFDBA66678CD}" dt="2021-08-27T11:35:58.464" v="1212" actId="1076"/>
          <ac:cxnSpMkLst>
            <pc:docMk/>
            <pc:sldMk cId="0" sldId="1240"/>
            <ac:cxnSpMk id="106506" creationId="{161BAC80-2A53-44E4-8BB8-26F58AAD0447}"/>
          </ac:cxnSpMkLst>
        </pc:cxnChg>
        <pc:cxnChg chg="mod">
          <ac:chgData name="Lucas Ferreira Bernardino" userId="994d420d-07a6-4fa8-a80c-9d8953554780" providerId="ADAL" clId="{894996BC-85DE-4266-89E9-FFDBA66678CD}" dt="2021-08-27T11:35:58.464" v="1212" actId="1076"/>
          <ac:cxnSpMkLst>
            <pc:docMk/>
            <pc:sldMk cId="0" sldId="1240"/>
            <ac:cxnSpMk id="106507" creationId="{B1EA6E67-A719-4DAB-8D87-7D4F21E0F8FE}"/>
          </ac:cxnSpMkLst>
        </pc:cxnChg>
        <pc:cxnChg chg="mod">
          <ac:chgData name="Lucas Ferreira Bernardino" userId="994d420d-07a6-4fa8-a80c-9d8953554780" providerId="ADAL" clId="{894996BC-85DE-4266-89E9-FFDBA66678CD}" dt="2021-08-27T11:35:58.464" v="1212" actId="1076"/>
          <ac:cxnSpMkLst>
            <pc:docMk/>
            <pc:sldMk cId="0" sldId="1240"/>
            <ac:cxnSpMk id="106509" creationId="{62C45669-E289-41A2-823D-8EE70C0B27EA}"/>
          </ac:cxnSpMkLst>
        </pc:cxnChg>
        <pc:cxnChg chg="mod">
          <ac:chgData name="Lucas Ferreira Bernardino" userId="994d420d-07a6-4fa8-a80c-9d8953554780" providerId="ADAL" clId="{894996BC-85DE-4266-89E9-FFDBA66678CD}" dt="2021-08-27T11:35:58.464" v="1212" actId="1076"/>
          <ac:cxnSpMkLst>
            <pc:docMk/>
            <pc:sldMk cId="0" sldId="1240"/>
            <ac:cxnSpMk id="106510" creationId="{39AC0236-AC3E-4776-B45B-5286EFC10E77}"/>
          </ac:cxnSpMkLst>
        </pc:cxnChg>
        <pc:cxnChg chg="mod">
          <ac:chgData name="Lucas Ferreira Bernardino" userId="994d420d-07a6-4fa8-a80c-9d8953554780" providerId="ADAL" clId="{894996BC-85DE-4266-89E9-FFDBA66678CD}" dt="2021-08-27T11:35:58.464" v="1212" actId="1076"/>
          <ac:cxnSpMkLst>
            <pc:docMk/>
            <pc:sldMk cId="0" sldId="1240"/>
            <ac:cxnSpMk id="106516" creationId="{13675057-9C32-4767-B969-D55BA8D8DE9C}"/>
          </ac:cxnSpMkLst>
        </pc:cxnChg>
        <pc:cxnChg chg="mod">
          <ac:chgData name="Lucas Ferreira Bernardino" userId="994d420d-07a6-4fa8-a80c-9d8953554780" providerId="ADAL" clId="{894996BC-85DE-4266-89E9-FFDBA66678CD}" dt="2021-08-27T11:35:58.464" v="1212" actId="1076"/>
          <ac:cxnSpMkLst>
            <pc:docMk/>
            <pc:sldMk cId="0" sldId="1240"/>
            <ac:cxnSpMk id="106517" creationId="{6A98D8DB-E938-466A-AC3F-5B9ECF84BB43}"/>
          </ac:cxnSpMkLst>
        </pc:cxnChg>
        <pc:cxnChg chg="mod">
          <ac:chgData name="Lucas Ferreira Bernardino" userId="994d420d-07a6-4fa8-a80c-9d8953554780" providerId="ADAL" clId="{894996BC-85DE-4266-89E9-FFDBA66678CD}" dt="2021-08-27T11:35:58.464" v="1212" actId="1076"/>
          <ac:cxnSpMkLst>
            <pc:docMk/>
            <pc:sldMk cId="0" sldId="1240"/>
            <ac:cxnSpMk id="106518" creationId="{D73D3F9C-950D-41FB-8D80-91C6472766FD}"/>
          </ac:cxnSpMkLst>
        </pc:cxnChg>
      </pc:sldChg>
      <pc:sldChg chg="addSp delSp modSp add">
        <pc:chgData name="Lucas Ferreira Bernardino" userId="994d420d-07a6-4fa8-a80c-9d8953554780" providerId="ADAL" clId="{894996BC-85DE-4266-89E9-FFDBA66678CD}" dt="2021-08-26T16:54:50.655" v="324"/>
        <pc:sldMkLst>
          <pc:docMk/>
          <pc:sldMk cId="0" sldId="1250"/>
        </pc:sldMkLst>
        <pc:spChg chg="add del mod">
          <ac:chgData name="Lucas Ferreira Bernardino" userId="994d420d-07a6-4fa8-a80c-9d8953554780" providerId="ADAL" clId="{894996BC-85DE-4266-89E9-FFDBA66678CD}" dt="2021-08-26T16:54:50.655" v="324"/>
          <ac:spMkLst>
            <pc:docMk/>
            <pc:sldMk cId="0" sldId="1250"/>
            <ac:spMk id="2" creationId="{4B716D1E-5497-409D-9877-395B7F06840B}"/>
          </ac:spMkLst>
        </pc:spChg>
        <pc:spChg chg="add del mod">
          <ac:chgData name="Lucas Ferreira Bernardino" userId="994d420d-07a6-4fa8-a80c-9d8953554780" providerId="ADAL" clId="{894996BC-85DE-4266-89E9-FFDBA66678CD}" dt="2021-08-26T16:54:50.655" v="324"/>
          <ac:spMkLst>
            <pc:docMk/>
            <pc:sldMk cId="0" sldId="1250"/>
            <ac:spMk id="3" creationId="{874C6D21-9CF9-4510-9284-183FED6785FA}"/>
          </ac:spMkLst>
        </pc:spChg>
        <pc:spChg chg="mod">
          <ac:chgData name="Lucas Ferreira Bernardino" userId="994d420d-07a6-4fa8-a80c-9d8953554780" providerId="ADAL" clId="{894996BC-85DE-4266-89E9-FFDBA66678CD}" dt="2021-08-26T16:54:46.236" v="323"/>
          <ac:spMkLst>
            <pc:docMk/>
            <pc:sldMk cId="0" sldId="1250"/>
            <ac:spMk id="4" creationId="{948A010F-150F-804D-8722-C165E9533983}"/>
          </ac:spMkLst>
        </pc:spChg>
        <pc:spChg chg="del mod">
          <ac:chgData name="Lucas Ferreira Bernardino" userId="994d420d-07a6-4fa8-a80c-9d8953554780" providerId="ADAL" clId="{894996BC-85DE-4266-89E9-FFDBA66678CD}" dt="2021-08-26T16:54:46.236" v="323"/>
          <ac:spMkLst>
            <pc:docMk/>
            <pc:sldMk cId="0" sldId="1250"/>
            <ac:spMk id="5" creationId="{53A99936-BA01-1842-8BBD-4FD65D335D2E}"/>
          </ac:spMkLst>
        </pc:spChg>
      </pc:sldChg>
      <pc:sldChg chg="delSp modSp add">
        <pc:chgData name="Lucas Ferreira Bernardino" userId="994d420d-07a6-4fa8-a80c-9d8953554780" providerId="ADAL" clId="{894996BC-85DE-4266-89E9-FFDBA66678CD}" dt="2021-08-26T17:07:29.025" v="331" actId="1076"/>
        <pc:sldMkLst>
          <pc:docMk/>
          <pc:sldMk cId="0" sldId="1251"/>
        </pc:sldMkLst>
        <pc:spChg chg="mod">
          <ac:chgData name="Lucas Ferreira Bernardino" userId="994d420d-07a6-4fa8-a80c-9d8953554780" providerId="ADAL" clId="{894996BC-85DE-4266-89E9-FFDBA66678CD}" dt="2021-08-26T17:06:25.576" v="329"/>
          <ac:spMkLst>
            <pc:docMk/>
            <pc:sldMk cId="0" sldId="1251"/>
            <ac:spMk id="4" creationId="{F1DE2FA2-F951-EE49-A881-0706CACF95C3}"/>
          </ac:spMkLst>
        </pc:spChg>
        <pc:spChg chg="del mod">
          <ac:chgData name="Lucas Ferreira Bernardino" userId="994d420d-07a6-4fa8-a80c-9d8953554780" providerId="ADAL" clId="{894996BC-85DE-4266-89E9-FFDBA66678CD}" dt="2021-08-26T17:06:25.576" v="329"/>
          <ac:spMkLst>
            <pc:docMk/>
            <pc:sldMk cId="0" sldId="1251"/>
            <ac:spMk id="5" creationId="{C109BE91-1F9B-CE4E-BEBE-7C2575F2336E}"/>
          </ac:spMkLst>
        </pc:spChg>
        <pc:spChg chg="mod">
          <ac:chgData name="Lucas Ferreira Bernardino" userId="994d420d-07a6-4fa8-a80c-9d8953554780" providerId="ADAL" clId="{894996BC-85DE-4266-89E9-FFDBA66678CD}" dt="2021-08-26T17:07:29.025" v="331" actId="1076"/>
          <ac:spMkLst>
            <pc:docMk/>
            <pc:sldMk cId="0" sldId="1251"/>
            <ac:spMk id="60424" creationId="{37C33D4A-042A-4DDE-88D6-943EE9AF1931}"/>
          </ac:spMkLst>
        </pc:spChg>
      </pc:sldChg>
      <pc:sldChg chg="delSp modSp add">
        <pc:chgData name="Lucas Ferreira Bernardino" userId="994d420d-07a6-4fa8-a80c-9d8953554780" providerId="ADAL" clId="{894996BC-85DE-4266-89E9-FFDBA66678CD}" dt="2021-08-26T16:56:32.958" v="327" actId="1076"/>
        <pc:sldMkLst>
          <pc:docMk/>
          <pc:sldMk cId="0" sldId="1252"/>
        </pc:sldMkLst>
        <pc:spChg chg="mod">
          <ac:chgData name="Lucas Ferreira Bernardino" userId="994d420d-07a6-4fa8-a80c-9d8953554780" providerId="ADAL" clId="{894996BC-85DE-4266-89E9-FFDBA66678CD}" dt="2021-08-26T16:54:54.937" v="325"/>
          <ac:spMkLst>
            <pc:docMk/>
            <pc:sldMk cId="0" sldId="1252"/>
            <ac:spMk id="4" creationId="{05552F98-301C-2441-B513-9AB22236BAB4}"/>
          </ac:spMkLst>
        </pc:spChg>
        <pc:spChg chg="del mod">
          <ac:chgData name="Lucas Ferreira Bernardino" userId="994d420d-07a6-4fa8-a80c-9d8953554780" providerId="ADAL" clId="{894996BC-85DE-4266-89E9-FFDBA66678CD}" dt="2021-08-26T16:54:54.937" v="325"/>
          <ac:spMkLst>
            <pc:docMk/>
            <pc:sldMk cId="0" sldId="1252"/>
            <ac:spMk id="5" creationId="{213A61CF-00B5-0F4A-B343-73F7D5596D16}"/>
          </ac:spMkLst>
        </pc:spChg>
        <pc:spChg chg="mod">
          <ac:chgData name="Lucas Ferreira Bernardino" userId="994d420d-07a6-4fa8-a80c-9d8953554780" providerId="ADAL" clId="{894996BC-85DE-4266-89E9-FFDBA66678CD}" dt="2021-08-26T16:56:32.958" v="327" actId="1076"/>
          <ac:spMkLst>
            <pc:docMk/>
            <pc:sldMk cId="0" sldId="1252"/>
            <ac:spMk id="59400" creationId="{4CFC91B1-E859-44EE-9EA3-BBF13C45F1D6}"/>
          </ac:spMkLst>
        </pc:spChg>
      </pc:sldChg>
      <pc:sldChg chg="addSp delSp modSp add mod">
        <pc:chgData name="Lucas Ferreira Bernardino" userId="994d420d-07a6-4fa8-a80c-9d8953554780" providerId="ADAL" clId="{894996BC-85DE-4266-89E9-FFDBA66678CD}" dt="2021-08-26T17:34:55.579" v="453"/>
        <pc:sldMkLst>
          <pc:docMk/>
          <pc:sldMk cId="0" sldId="1253"/>
        </pc:sldMkLst>
        <pc:spChg chg="mod">
          <ac:chgData name="Lucas Ferreira Bernardino" userId="994d420d-07a6-4fa8-a80c-9d8953554780" providerId="ADAL" clId="{894996BC-85DE-4266-89E9-FFDBA66678CD}" dt="2021-08-26T17:06:30.254" v="330"/>
          <ac:spMkLst>
            <pc:docMk/>
            <pc:sldMk cId="0" sldId="1253"/>
            <ac:spMk id="4" creationId="{AF5036A6-5CC3-2840-9476-573A097E153D}"/>
          </ac:spMkLst>
        </pc:spChg>
        <pc:spChg chg="del mod">
          <ac:chgData name="Lucas Ferreira Bernardino" userId="994d420d-07a6-4fa8-a80c-9d8953554780" providerId="ADAL" clId="{894996BC-85DE-4266-89E9-FFDBA66678CD}" dt="2021-08-26T17:06:30.254" v="330"/>
          <ac:spMkLst>
            <pc:docMk/>
            <pc:sldMk cId="0" sldId="1253"/>
            <ac:spMk id="5" creationId="{166FC342-7836-3F4C-8546-67CD2CA1A5F7}"/>
          </ac:spMkLst>
        </pc:spChg>
        <pc:spChg chg="add mod">
          <ac:chgData name="Lucas Ferreira Bernardino" userId="994d420d-07a6-4fa8-a80c-9d8953554780" providerId="ADAL" clId="{894996BC-85DE-4266-89E9-FFDBA66678CD}" dt="2021-08-26T17:34:55.579" v="453"/>
          <ac:spMkLst>
            <pc:docMk/>
            <pc:sldMk cId="0" sldId="1253"/>
            <ac:spMk id="166" creationId="{716E9678-AA8F-40DB-AD3C-4DE9B47373E0}"/>
          </ac:spMkLst>
        </pc:spChg>
        <pc:spChg chg="del">
          <ac:chgData name="Lucas Ferreira Bernardino" userId="994d420d-07a6-4fa8-a80c-9d8953554780" providerId="ADAL" clId="{894996BC-85DE-4266-89E9-FFDBA66678CD}" dt="2021-08-26T17:34:55.190" v="452" actId="478"/>
          <ac:spMkLst>
            <pc:docMk/>
            <pc:sldMk cId="0" sldId="1253"/>
            <ac:spMk id="61454" creationId="{6961AB1A-FEF4-4240-9EA2-54BB4ADEAF5E}"/>
          </ac:spMkLst>
        </pc:spChg>
        <pc:spChg chg="mod">
          <ac:chgData name="Lucas Ferreira Bernardino" userId="994d420d-07a6-4fa8-a80c-9d8953554780" providerId="ADAL" clId="{894996BC-85DE-4266-89E9-FFDBA66678CD}" dt="2021-08-26T17:33:36.188" v="442" actId="6549"/>
          <ac:spMkLst>
            <pc:docMk/>
            <pc:sldMk cId="0" sldId="1253"/>
            <ac:spMk id="61475" creationId="{5D2EAB54-6A46-4C1B-9E95-58B4598E6D45}"/>
          </ac:spMkLst>
        </pc:spChg>
        <pc:spChg chg="mod">
          <ac:chgData name="Lucas Ferreira Bernardino" userId="994d420d-07a6-4fa8-a80c-9d8953554780" providerId="ADAL" clId="{894996BC-85DE-4266-89E9-FFDBA66678CD}" dt="2021-08-26T17:33:33.292" v="440" actId="6549"/>
          <ac:spMkLst>
            <pc:docMk/>
            <pc:sldMk cId="0" sldId="1253"/>
            <ac:spMk id="61476" creationId="{BE3EDB88-0DE1-4694-A404-975CE51020FC}"/>
          </ac:spMkLst>
        </pc:spChg>
        <pc:spChg chg="mod">
          <ac:chgData name="Lucas Ferreira Bernardino" userId="994d420d-07a6-4fa8-a80c-9d8953554780" providerId="ADAL" clId="{894996BC-85DE-4266-89E9-FFDBA66678CD}" dt="2021-08-26T17:29:51.018" v="426" actId="1076"/>
          <ac:spMkLst>
            <pc:docMk/>
            <pc:sldMk cId="0" sldId="1253"/>
            <ac:spMk id="61490" creationId="{28A200C5-DA3D-4E6E-92D8-C8AF454BABB0}"/>
          </ac:spMkLst>
        </pc:spChg>
        <pc:spChg chg="del">
          <ac:chgData name="Lucas Ferreira Bernardino" userId="994d420d-07a6-4fa8-a80c-9d8953554780" providerId="ADAL" clId="{894996BC-85DE-4266-89E9-FFDBA66678CD}" dt="2021-08-26T17:32:44.459" v="428" actId="478"/>
          <ac:spMkLst>
            <pc:docMk/>
            <pc:sldMk cId="0" sldId="1253"/>
            <ac:spMk id="61492" creationId="{EE63D862-6BAD-43AA-99D8-FEA4798CE074}"/>
          </ac:spMkLst>
        </pc:spChg>
        <pc:spChg chg="mod">
          <ac:chgData name="Lucas Ferreira Bernardino" userId="994d420d-07a6-4fa8-a80c-9d8953554780" providerId="ADAL" clId="{894996BC-85DE-4266-89E9-FFDBA66678CD}" dt="2021-08-26T17:29:53.812" v="427" actId="1076"/>
          <ac:spMkLst>
            <pc:docMk/>
            <pc:sldMk cId="0" sldId="1253"/>
            <ac:spMk id="61493" creationId="{A07E10DE-EAED-46BF-9078-2E52AF1C47D0}"/>
          </ac:spMkLst>
        </pc:spChg>
        <pc:cxnChg chg="add del mod">
          <ac:chgData name="Lucas Ferreira Bernardino" userId="994d420d-07a6-4fa8-a80c-9d8953554780" providerId="ADAL" clId="{894996BC-85DE-4266-89E9-FFDBA66678CD}" dt="2021-08-26T17:33:01.474" v="432" actId="478"/>
          <ac:cxnSpMkLst>
            <pc:docMk/>
            <pc:sldMk cId="0" sldId="1253"/>
            <ac:cxnSpMk id="3" creationId="{A324A59E-D115-4C7A-8213-0C628D1BDFBE}"/>
          </ac:cxnSpMkLst>
        </pc:cxnChg>
        <pc:cxnChg chg="add mod">
          <ac:chgData name="Lucas Ferreira Bernardino" userId="994d420d-07a6-4fa8-a80c-9d8953554780" providerId="ADAL" clId="{894996BC-85DE-4266-89E9-FFDBA66678CD}" dt="2021-08-26T17:33:11.851" v="435" actId="208"/>
          <ac:cxnSpMkLst>
            <pc:docMk/>
            <pc:sldMk cId="0" sldId="1253"/>
            <ac:cxnSpMk id="7" creationId="{DB58076E-FD5B-4EED-9D43-35545CFD66F2}"/>
          </ac:cxnSpMkLst>
        </pc:cxnChg>
        <pc:cxnChg chg="add mod">
          <ac:chgData name="Lucas Ferreira Bernardino" userId="994d420d-07a6-4fa8-a80c-9d8953554780" providerId="ADAL" clId="{894996BC-85DE-4266-89E9-FFDBA66678CD}" dt="2021-08-26T17:33:21.745" v="438" actId="208"/>
          <ac:cxnSpMkLst>
            <pc:docMk/>
            <pc:sldMk cId="0" sldId="1253"/>
            <ac:cxnSpMk id="9" creationId="{19090624-9975-4528-A116-36CD0BD5DD9C}"/>
          </ac:cxnSpMkLst>
        </pc:cxnChg>
        <pc:cxnChg chg="add mod">
          <ac:chgData name="Lucas Ferreira Bernardino" userId="994d420d-07a6-4fa8-a80c-9d8953554780" providerId="ADAL" clId="{894996BC-85DE-4266-89E9-FFDBA66678CD}" dt="2021-08-26T17:34:19.041" v="450" actId="14100"/>
          <ac:cxnSpMkLst>
            <pc:docMk/>
            <pc:sldMk cId="0" sldId="1253"/>
            <ac:cxnSpMk id="11" creationId="{7960A4B9-135A-4FCC-BA22-753F9F05F66B}"/>
          </ac:cxnSpMkLst>
        </pc:cxnChg>
        <pc:cxnChg chg="add mod">
          <ac:chgData name="Lucas Ferreira Bernardino" userId="994d420d-07a6-4fa8-a80c-9d8953554780" providerId="ADAL" clId="{894996BC-85DE-4266-89E9-FFDBA66678CD}" dt="2021-08-26T17:34:22.514" v="451" actId="14100"/>
          <ac:cxnSpMkLst>
            <pc:docMk/>
            <pc:sldMk cId="0" sldId="1253"/>
            <ac:cxnSpMk id="13" creationId="{CCE91AFF-D120-4AE0-B01A-293E57401D19}"/>
          </ac:cxnSpMkLst>
        </pc:cxnChg>
      </pc:sldChg>
      <pc:sldChg chg="addSp delSp modSp add mod">
        <pc:chgData name="Lucas Ferreira Bernardino" userId="994d420d-07a6-4fa8-a80c-9d8953554780" providerId="ADAL" clId="{894996BC-85DE-4266-89E9-FFDBA66678CD}" dt="2021-08-27T13:12:03.977" v="1705" actId="115"/>
        <pc:sldMkLst>
          <pc:docMk/>
          <pc:sldMk cId="0" sldId="1254"/>
        </pc:sldMkLst>
        <pc:spChg chg="del mod">
          <ac:chgData name="Lucas Ferreira Bernardino" userId="994d420d-07a6-4fa8-a80c-9d8953554780" providerId="ADAL" clId="{894996BC-85DE-4266-89E9-FFDBA66678CD}" dt="2021-08-27T12:41:15.797" v="1421" actId="478"/>
          <ac:spMkLst>
            <pc:docMk/>
            <pc:sldMk cId="0" sldId="1254"/>
            <ac:spMk id="10" creationId="{9B92FDC9-731F-E048-A395-6D7700C38D73}"/>
          </ac:spMkLst>
        </pc:spChg>
        <pc:spChg chg="del">
          <ac:chgData name="Lucas Ferreira Bernardino" userId="994d420d-07a6-4fa8-a80c-9d8953554780" providerId="ADAL" clId="{894996BC-85DE-4266-89E9-FFDBA66678CD}" dt="2021-08-27T12:39:30.467" v="1414"/>
          <ac:spMkLst>
            <pc:docMk/>
            <pc:sldMk cId="0" sldId="1254"/>
            <ac:spMk id="11" creationId="{734B588D-38F3-1B4B-A40F-C7B147BE36D1}"/>
          </ac:spMkLst>
        </pc:spChg>
        <pc:spChg chg="mod">
          <ac:chgData name="Lucas Ferreira Bernardino" userId="994d420d-07a6-4fa8-a80c-9d8953554780" providerId="ADAL" clId="{894996BC-85DE-4266-89E9-FFDBA66678CD}" dt="2021-08-27T13:12:03.977" v="1705" actId="115"/>
          <ac:spMkLst>
            <pc:docMk/>
            <pc:sldMk cId="0" sldId="1254"/>
            <ac:spMk id="145411" creationId="{B235CC24-D829-413F-B97C-3FCFA2D79CE6}"/>
          </ac:spMkLst>
        </pc:spChg>
        <pc:spChg chg="add del">
          <ac:chgData name="Lucas Ferreira Bernardino" userId="994d420d-07a6-4fa8-a80c-9d8953554780" providerId="ADAL" clId="{894996BC-85DE-4266-89E9-FFDBA66678CD}" dt="2021-08-27T12:39:55.368" v="1419" actId="21"/>
          <ac:spMkLst>
            <pc:docMk/>
            <pc:sldMk cId="0" sldId="1254"/>
            <ac:spMk id="145412" creationId="{8B2AFDFF-8F21-4F24-B76D-0EC940D47388}"/>
          </ac:spMkLst>
        </pc:spChg>
        <pc:spChg chg="del">
          <ac:chgData name="Lucas Ferreira Bernardino" userId="994d420d-07a6-4fa8-a80c-9d8953554780" providerId="ADAL" clId="{894996BC-85DE-4266-89E9-FFDBA66678CD}" dt="2021-08-27T12:41:03.119" v="1420" actId="478"/>
          <ac:spMkLst>
            <pc:docMk/>
            <pc:sldMk cId="0" sldId="1254"/>
            <ac:spMk id="145413" creationId="{37940633-3C3A-4989-A00C-E03BE555A98E}"/>
          </ac:spMkLst>
        </pc:spChg>
        <pc:spChg chg="mod">
          <ac:chgData name="Lucas Ferreira Bernardino" userId="994d420d-07a6-4fa8-a80c-9d8953554780" providerId="ADAL" clId="{894996BC-85DE-4266-89E9-FFDBA66678CD}" dt="2021-08-27T12:43:17.627" v="1484" actId="14100"/>
          <ac:spMkLst>
            <pc:docMk/>
            <pc:sldMk cId="0" sldId="1254"/>
            <ac:spMk id="145414" creationId="{CDD78687-BCF4-42E1-894D-E593DB28E1E9}"/>
          </ac:spMkLst>
        </pc:spChg>
        <pc:spChg chg="mod">
          <ac:chgData name="Lucas Ferreira Bernardino" userId="994d420d-07a6-4fa8-a80c-9d8953554780" providerId="ADAL" clId="{894996BC-85DE-4266-89E9-FFDBA66678CD}" dt="2021-08-27T12:43:29.898" v="1485" actId="1076"/>
          <ac:spMkLst>
            <pc:docMk/>
            <pc:sldMk cId="0" sldId="1254"/>
            <ac:spMk id="145418" creationId="{D7CD686A-2B1B-4CF6-BC75-3A63A61270B9}"/>
          </ac:spMkLst>
        </pc:spChg>
        <pc:spChg chg="mod">
          <ac:chgData name="Lucas Ferreira Bernardino" userId="994d420d-07a6-4fa8-a80c-9d8953554780" providerId="ADAL" clId="{894996BC-85DE-4266-89E9-FFDBA66678CD}" dt="2021-08-27T12:43:29.898" v="1485" actId="1076"/>
          <ac:spMkLst>
            <pc:docMk/>
            <pc:sldMk cId="0" sldId="1254"/>
            <ac:spMk id="145419" creationId="{52B2C39E-7F99-44E0-8203-33B2DAE5D061}"/>
          </ac:spMkLst>
        </pc:spChg>
        <pc:grpChg chg="mod">
          <ac:chgData name="Lucas Ferreira Bernardino" userId="994d420d-07a6-4fa8-a80c-9d8953554780" providerId="ADAL" clId="{894996BC-85DE-4266-89E9-FFDBA66678CD}" dt="2021-08-27T12:43:34.139" v="1486" actId="167"/>
          <ac:grpSpMkLst>
            <pc:docMk/>
            <pc:sldMk cId="0" sldId="1254"/>
            <ac:grpSpMk id="145416" creationId="{693447D2-C84D-4254-9F4E-4CF0A7EAE944}"/>
          </ac:grpSpMkLst>
        </pc:grpChg>
        <pc:picChg chg="mod">
          <ac:chgData name="Lucas Ferreira Bernardino" userId="994d420d-07a6-4fa8-a80c-9d8953554780" providerId="ADAL" clId="{894996BC-85DE-4266-89E9-FFDBA66678CD}" dt="2021-08-27T12:43:34.139" v="1486" actId="167"/>
          <ac:picMkLst>
            <pc:docMk/>
            <pc:sldMk cId="0" sldId="1254"/>
            <ac:picMk id="145415" creationId="{B0DA7CDD-328D-4D6B-8BBF-9BBD1E05B67A}"/>
          </ac:picMkLst>
        </pc:picChg>
      </pc:sldChg>
      <pc:sldChg chg="delSp modSp add mod">
        <pc:chgData name="Lucas Ferreira Bernardino" userId="994d420d-07a6-4fa8-a80c-9d8953554780" providerId="ADAL" clId="{894996BC-85DE-4266-89E9-FFDBA66678CD}" dt="2021-08-27T12:52:06.310" v="1623" actId="20577"/>
        <pc:sldMkLst>
          <pc:docMk/>
          <pc:sldMk cId="0" sldId="1256"/>
        </pc:sldMkLst>
        <pc:spChg chg="del mod">
          <ac:chgData name="Lucas Ferreira Bernardino" userId="994d420d-07a6-4fa8-a80c-9d8953554780" providerId="ADAL" clId="{894996BC-85DE-4266-89E9-FFDBA66678CD}" dt="2021-08-27T12:51:38.183" v="1615" actId="478"/>
          <ac:spMkLst>
            <pc:docMk/>
            <pc:sldMk cId="0" sldId="1256"/>
            <ac:spMk id="27" creationId="{C8EFFC20-9C3D-0845-9AC6-906094D852FE}"/>
          </ac:spMkLst>
        </pc:spChg>
        <pc:spChg chg="del mod">
          <ac:chgData name="Lucas Ferreira Bernardino" userId="994d420d-07a6-4fa8-a80c-9d8953554780" providerId="ADAL" clId="{894996BC-85DE-4266-89E9-FFDBA66678CD}" dt="2021-08-27T12:51:03.841" v="1611"/>
          <ac:spMkLst>
            <pc:docMk/>
            <pc:sldMk cId="0" sldId="1256"/>
            <ac:spMk id="28" creationId="{EBD92C79-F660-3641-AAB7-8369B7525CEF}"/>
          </ac:spMkLst>
        </pc:spChg>
        <pc:spChg chg="mod">
          <ac:chgData name="Lucas Ferreira Bernardino" userId="994d420d-07a6-4fa8-a80c-9d8953554780" providerId="ADAL" clId="{894996BC-85DE-4266-89E9-FFDBA66678CD}" dt="2021-08-27T12:51:03.841" v="1611"/>
          <ac:spMkLst>
            <pc:docMk/>
            <pc:sldMk cId="0" sldId="1256"/>
            <ac:spMk id="150531" creationId="{BF31984E-E519-42F8-9ABD-CD70243B2B6D}"/>
          </ac:spMkLst>
        </pc:spChg>
        <pc:spChg chg="mod">
          <ac:chgData name="Lucas Ferreira Bernardino" userId="994d420d-07a6-4fa8-a80c-9d8953554780" providerId="ADAL" clId="{894996BC-85DE-4266-89E9-FFDBA66678CD}" dt="2021-08-27T12:52:06.310" v="1623" actId="20577"/>
          <ac:spMkLst>
            <pc:docMk/>
            <pc:sldMk cId="0" sldId="1256"/>
            <ac:spMk id="150532" creationId="{F27633B3-E1ED-4E10-9CA9-9ED16D339723}"/>
          </ac:spMkLst>
        </pc:spChg>
        <pc:spChg chg="mod">
          <ac:chgData name="Lucas Ferreira Bernardino" userId="994d420d-07a6-4fa8-a80c-9d8953554780" providerId="ADAL" clId="{894996BC-85DE-4266-89E9-FFDBA66678CD}" dt="2021-08-27T12:51:29.526" v="1614" actId="2711"/>
          <ac:spMkLst>
            <pc:docMk/>
            <pc:sldMk cId="0" sldId="1256"/>
            <ac:spMk id="150533" creationId="{88B0EC63-9740-4652-BC94-9E42F8344BF7}"/>
          </ac:spMkLst>
        </pc:spChg>
        <pc:spChg chg="del mod">
          <ac:chgData name="Lucas Ferreira Bernardino" userId="994d420d-07a6-4fa8-a80c-9d8953554780" providerId="ADAL" clId="{894996BC-85DE-4266-89E9-FFDBA66678CD}" dt="2021-08-27T12:51:54.667" v="1617" actId="478"/>
          <ac:spMkLst>
            <pc:docMk/>
            <pc:sldMk cId="0" sldId="1256"/>
            <ac:spMk id="150535" creationId="{2DD55349-69CD-4E06-952F-6ACA0CDE7B3B}"/>
          </ac:spMkLst>
        </pc:spChg>
        <pc:spChg chg="del">
          <ac:chgData name="Lucas Ferreira Bernardino" userId="994d420d-07a6-4fa8-a80c-9d8953554780" providerId="ADAL" clId="{894996BC-85DE-4266-89E9-FFDBA66678CD}" dt="2021-08-27T12:50:59.396" v="1610" actId="478"/>
          <ac:spMkLst>
            <pc:docMk/>
            <pc:sldMk cId="0" sldId="1256"/>
            <ac:spMk id="150536" creationId="{5003F535-628E-47D4-980D-E1D1DF7232F1}"/>
          </ac:spMkLst>
        </pc:spChg>
        <pc:spChg chg="mod">
          <ac:chgData name="Lucas Ferreira Bernardino" userId="994d420d-07a6-4fa8-a80c-9d8953554780" providerId="ADAL" clId="{894996BC-85DE-4266-89E9-FFDBA66678CD}" dt="2021-08-27T12:51:29.526" v="1614" actId="2711"/>
          <ac:spMkLst>
            <pc:docMk/>
            <pc:sldMk cId="0" sldId="1256"/>
            <ac:spMk id="150537" creationId="{94958A53-44AC-4D2B-8516-AB2B47AC19F9}"/>
          </ac:spMkLst>
        </pc:spChg>
        <pc:spChg chg="mod">
          <ac:chgData name="Lucas Ferreira Bernardino" userId="994d420d-07a6-4fa8-a80c-9d8953554780" providerId="ADAL" clId="{894996BC-85DE-4266-89E9-FFDBA66678CD}" dt="2021-08-27T12:51:29.526" v="1614" actId="2711"/>
          <ac:spMkLst>
            <pc:docMk/>
            <pc:sldMk cId="0" sldId="1256"/>
            <ac:spMk id="150538" creationId="{B1B63B50-566A-4596-9F02-5300503DAB15}"/>
          </ac:spMkLst>
        </pc:spChg>
        <pc:spChg chg="mod">
          <ac:chgData name="Lucas Ferreira Bernardino" userId="994d420d-07a6-4fa8-a80c-9d8953554780" providerId="ADAL" clId="{894996BC-85DE-4266-89E9-FFDBA66678CD}" dt="2021-08-27T12:51:29.526" v="1614" actId="2711"/>
          <ac:spMkLst>
            <pc:docMk/>
            <pc:sldMk cId="0" sldId="1256"/>
            <ac:spMk id="150539" creationId="{5476F0A2-E980-4D1D-986C-D610779C66CC}"/>
          </ac:spMkLst>
        </pc:spChg>
        <pc:spChg chg="mod">
          <ac:chgData name="Lucas Ferreira Bernardino" userId="994d420d-07a6-4fa8-a80c-9d8953554780" providerId="ADAL" clId="{894996BC-85DE-4266-89E9-FFDBA66678CD}" dt="2021-08-27T12:51:29.526" v="1614" actId="2711"/>
          <ac:spMkLst>
            <pc:docMk/>
            <pc:sldMk cId="0" sldId="1256"/>
            <ac:spMk id="150540" creationId="{318AE819-9413-431B-8202-269AD42EC595}"/>
          </ac:spMkLst>
        </pc:spChg>
        <pc:spChg chg="mod">
          <ac:chgData name="Lucas Ferreira Bernardino" userId="994d420d-07a6-4fa8-a80c-9d8953554780" providerId="ADAL" clId="{894996BC-85DE-4266-89E9-FFDBA66678CD}" dt="2021-08-27T12:51:29.526" v="1614" actId="2711"/>
          <ac:spMkLst>
            <pc:docMk/>
            <pc:sldMk cId="0" sldId="1256"/>
            <ac:spMk id="150541" creationId="{2DDDF3B5-B46C-4AE0-B86A-A59B6A3D83D0}"/>
          </ac:spMkLst>
        </pc:spChg>
        <pc:spChg chg="mod">
          <ac:chgData name="Lucas Ferreira Bernardino" userId="994d420d-07a6-4fa8-a80c-9d8953554780" providerId="ADAL" clId="{894996BC-85DE-4266-89E9-FFDBA66678CD}" dt="2021-08-27T12:51:29.526" v="1614" actId="2711"/>
          <ac:spMkLst>
            <pc:docMk/>
            <pc:sldMk cId="0" sldId="1256"/>
            <ac:spMk id="150542" creationId="{DFD6F335-1B7E-46A8-B463-A88418C28AE8}"/>
          </ac:spMkLst>
        </pc:spChg>
        <pc:spChg chg="mod">
          <ac:chgData name="Lucas Ferreira Bernardino" userId="994d420d-07a6-4fa8-a80c-9d8953554780" providerId="ADAL" clId="{894996BC-85DE-4266-89E9-FFDBA66678CD}" dt="2021-08-27T12:51:29.526" v="1614" actId="2711"/>
          <ac:spMkLst>
            <pc:docMk/>
            <pc:sldMk cId="0" sldId="1256"/>
            <ac:spMk id="150543" creationId="{123B3F9D-DD5C-435D-818F-7746DDABEEC8}"/>
          </ac:spMkLst>
        </pc:spChg>
        <pc:spChg chg="mod">
          <ac:chgData name="Lucas Ferreira Bernardino" userId="994d420d-07a6-4fa8-a80c-9d8953554780" providerId="ADAL" clId="{894996BC-85DE-4266-89E9-FFDBA66678CD}" dt="2021-08-27T12:51:29.526" v="1614" actId="2711"/>
          <ac:spMkLst>
            <pc:docMk/>
            <pc:sldMk cId="0" sldId="1256"/>
            <ac:spMk id="150544" creationId="{0A8A1BAF-BEA3-4FC4-B773-62673CA2F22A}"/>
          </ac:spMkLst>
        </pc:spChg>
        <pc:spChg chg="mod">
          <ac:chgData name="Lucas Ferreira Bernardino" userId="994d420d-07a6-4fa8-a80c-9d8953554780" providerId="ADAL" clId="{894996BC-85DE-4266-89E9-FFDBA66678CD}" dt="2021-08-27T12:51:29.526" v="1614" actId="2711"/>
          <ac:spMkLst>
            <pc:docMk/>
            <pc:sldMk cId="0" sldId="1256"/>
            <ac:spMk id="150545" creationId="{A47E95F1-B58E-47FB-ABFE-94E74274D676}"/>
          </ac:spMkLst>
        </pc:spChg>
        <pc:spChg chg="mod">
          <ac:chgData name="Lucas Ferreira Bernardino" userId="994d420d-07a6-4fa8-a80c-9d8953554780" providerId="ADAL" clId="{894996BC-85DE-4266-89E9-FFDBA66678CD}" dt="2021-08-27T12:51:29.526" v="1614" actId="2711"/>
          <ac:spMkLst>
            <pc:docMk/>
            <pc:sldMk cId="0" sldId="1256"/>
            <ac:spMk id="150546" creationId="{727C87FF-B767-48BB-B350-06B0ABFD3D37}"/>
          </ac:spMkLst>
        </pc:spChg>
        <pc:spChg chg="mod">
          <ac:chgData name="Lucas Ferreira Bernardino" userId="994d420d-07a6-4fa8-a80c-9d8953554780" providerId="ADAL" clId="{894996BC-85DE-4266-89E9-FFDBA66678CD}" dt="2021-08-27T12:51:29.526" v="1614" actId="2711"/>
          <ac:spMkLst>
            <pc:docMk/>
            <pc:sldMk cId="0" sldId="1256"/>
            <ac:spMk id="150547" creationId="{4A766D66-5C9E-4249-8A0C-88F0FD975C50}"/>
          </ac:spMkLst>
        </pc:spChg>
        <pc:spChg chg="mod">
          <ac:chgData name="Lucas Ferreira Bernardino" userId="994d420d-07a6-4fa8-a80c-9d8953554780" providerId="ADAL" clId="{894996BC-85DE-4266-89E9-FFDBA66678CD}" dt="2021-08-27T12:51:29.526" v="1614" actId="2711"/>
          <ac:spMkLst>
            <pc:docMk/>
            <pc:sldMk cId="0" sldId="1256"/>
            <ac:spMk id="150548" creationId="{480ABC6C-A2EA-48B0-998F-F9C7AF9EDCC5}"/>
          </ac:spMkLst>
        </pc:spChg>
        <pc:spChg chg="mod">
          <ac:chgData name="Lucas Ferreira Bernardino" userId="994d420d-07a6-4fa8-a80c-9d8953554780" providerId="ADAL" clId="{894996BC-85DE-4266-89E9-FFDBA66678CD}" dt="2021-08-27T12:51:29.526" v="1614" actId="2711"/>
          <ac:spMkLst>
            <pc:docMk/>
            <pc:sldMk cId="0" sldId="1256"/>
            <ac:spMk id="150549" creationId="{5A655D20-C718-47E5-A214-A21B2F956EE9}"/>
          </ac:spMkLst>
        </pc:spChg>
        <pc:spChg chg="mod">
          <ac:chgData name="Lucas Ferreira Bernardino" userId="994d420d-07a6-4fa8-a80c-9d8953554780" providerId="ADAL" clId="{894996BC-85DE-4266-89E9-FFDBA66678CD}" dt="2021-08-27T12:51:29.526" v="1614" actId="2711"/>
          <ac:spMkLst>
            <pc:docMk/>
            <pc:sldMk cId="0" sldId="1256"/>
            <ac:spMk id="150550" creationId="{3500ECC1-D1F1-4FBB-B3F4-BA802BB76F98}"/>
          </ac:spMkLst>
        </pc:spChg>
        <pc:spChg chg="mod">
          <ac:chgData name="Lucas Ferreira Bernardino" userId="994d420d-07a6-4fa8-a80c-9d8953554780" providerId="ADAL" clId="{894996BC-85DE-4266-89E9-FFDBA66678CD}" dt="2021-08-27T12:51:29.526" v="1614" actId="2711"/>
          <ac:spMkLst>
            <pc:docMk/>
            <pc:sldMk cId="0" sldId="1256"/>
            <ac:spMk id="150551" creationId="{A78B3ED9-9624-4446-8FBB-43233985D4F0}"/>
          </ac:spMkLst>
        </pc:spChg>
        <pc:spChg chg="mod">
          <ac:chgData name="Lucas Ferreira Bernardino" userId="994d420d-07a6-4fa8-a80c-9d8953554780" providerId="ADAL" clId="{894996BC-85DE-4266-89E9-FFDBA66678CD}" dt="2021-08-27T12:51:29.526" v="1614" actId="2711"/>
          <ac:spMkLst>
            <pc:docMk/>
            <pc:sldMk cId="0" sldId="1256"/>
            <ac:spMk id="150552" creationId="{3769BC38-C86E-4327-889C-630A124BF5C1}"/>
          </ac:spMkLst>
        </pc:spChg>
        <pc:spChg chg="mod">
          <ac:chgData name="Lucas Ferreira Bernardino" userId="994d420d-07a6-4fa8-a80c-9d8953554780" providerId="ADAL" clId="{894996BC-85DE-4266-89E9-FFDBA66678CD}" dt="2021-08-27T12:51:29.526" v="1614" actId="2711"/>
          <ac:spMkLst>
            <pc:docMk/>
            <pc:sldMk cId="0" sldId="1256"/>
            <ac:spMk id="150553" creationId="{55BA1422-4207-41D0-AA0D-293FBA8FAA74}"/>
          </ac:spMkLst>
        </pc:spChg>
        <pc:spChg chg="mod">
          <ac:chgData name="Lucas Ferreira Bernardino" userId="994d420d-07a6-4fa8-a80c-9d8953554780" providerId="ADAL" clId="{894996BC-85DE-4266-89E9-FFDBA66678CD}" dt="2021-08-27T12:51:29.526" v="1614" actId="2711"/>
          <ac:spMkLst>
            <pc:docMk/>
            <pc:sldMk cId="0" sldId="1256"/>
            <ac:spMk id="150554" creationId="{E14AB3AE-8770-4459-AE52-86B1D73C3C74}"/>
          </ac:spMkLst>
        </pc:spChg>
        <pc:spChg chg="mod">
          <ac:chgData name="Lucas Ferreira Bernardino" userId="994d420d-07a6-4fa8-a80c-9d8953554780" providerId="ADAL" clId="{894996BC-85DE-4266-89E9-FFDBA66678CD}" dt="2021-08-27T12:51:29.526" v="1614" actId="2711"/>
          <ac:spMkLst>
            <pc:docMk/>
            <pc:sldMk cId="0" sldId="1256"/>
            <ac:spMk id="150555" creationId="{F9A4B0E4-D0A5-457D-B66F-AF41DAEA9F88}"/>
          </ac:spMkLst>
        </pc:spChg>
        <pc:spChg chg="mod">
          <ac:chgData name="Lucas Ferreira Bernardino" userId="994d420d-07a6-4fa8-a80c-9d8953554780" providerId="ADAL" clId="{894996BC-85DE-4266-89E9-FFDBA66678CD}" dt="2021-08-27T12:51:29.526" v="1614" actId="2711"/>
          <ac:spMkLst>
            <pc:docMk/>
            <pc:sldMk cId="0" sldId="1256"/>
            <ac:spMk id="150556" creationId="{7510D230-DF45-428C-A5DA-7C95067A8EFB}"/>
          </ac:spMkLst>
        </pc:spChg>
        <pc:grpChg chg="mod">
          <ac:chgData name="Lucas Ferreira Bernardino" userId="994d420d-07a6-4fa8-a80c-9d8953554780" providerId="ADAL" clId="{894996BC-85DE-4266-89E9-FFDBA66678CD}" dt="2021-08-27T12:51:29.526" v="1614" actId="2711"/>
          <ac:grpSpMkLst>
            <pc:docMk/>
            <pc:sldMk cId="0" sldId="1256"/>
            <ac:grpSpMk id="150534" creationId="{D1CAE5B2-D2F8-474C-823B-5E79DF50AAB6}"/>
          </ac:grpSpMkLst>
        </pc:grpChg>
      </pc:sldChg>
      <pc:sldChg chg="addSp delSp modSp add mod">
        <pc:chgData name="Lucas Ferreira Bernardino" userId="994d420d-07a6-4fa8-a80c-9d8953554780" providerId="ADAL" clId="{894996BC-85DE-4266-89E9-FFDBA66678CD}" dt="2021-08-27T12:49:59.938" v="1607"/>
        <pc:sldMkLst>
          <pc:docMk/>
          <pc:sldMk cId="0" sldId="1257"/>
        </pc:sldMkLst>
        <pc:spChg chg="mod">
          <ac:chgData name="Lucas Ferreira Bernardino" userId="994d420d-07a6-4fa8-a80c-9d8953554780" providerId="ADAL" clId="{894996BC-85DE-4266-89E9-FFDBA66678CD}" dt="2021-08-27T12:49:50.149" v="1606" actId="1035"/>
          <ac:spMkLst>
            <pc:docMk/>
            <pc:sldMk cId="0" sldId="1257"/>
            <ac:spMk id="2" creationId="{BEBEC768-1487-1648-9E94-C6110DE7E5B7}"/>
          </ac:spMkLst>
        </pc:spChg>
        <pc:spChg chg="add del mod">
          <ac:chgData name="Lucas Ferreira Bernardino" userId="994d420d-07a6-4fa8-a80c-9d8953554780" providerId="ADAL" clId="{894996BC-85DE-4266-89E9-FFDBA66678CD}" dt="2021-08-27T12:46:48.286" v="1507" actId="478"/>
          <ac:spMkLst>
            <pc:docMk/>
            <pc:sldMk cId="0" sldId="1257"/>
            <ac:spMk id="3" creationId="{64F5DC12-09EB-46DB-AF5F-F2C7FA54237B}"/>
          </ac:spMkLst>
        </pc:spChg>
        <pc:spChg chg="del mod">
          <ac:chgData name="Lucas Ferreira Bernardino" userId="994d420d-07a6-4fa8-a80c-9d8953554780" providerId="ADAL" clId="{894996BC-85DE-4266-89E9-FFDBA66678CD}" dt="2021-08-27T12:48:13.940" v="1513" actId="478"/>
          <ac:spMkLst>
            <pc:docMk/>
            <pc:sldMk cId="0" sldId="1257"/>
            <ac:spMk id="26" creationId="{EB6E3FC4-BC98-8C43-A728-4EFC65240C44}"/>
          </ac:spMkLst>
        </pc:spChg>
        <pc:spChg chg="del mod">
          <ac:chgData name="Lucas Ferreira Bernardino" userId="994d420d-07a6-4fa8-a80c-9d8953554780" providerId="ADAL" clId="{894996BC-85DE-4266-89E9-FFDBA66678CD}" dt="2021-08-27T12:46:26.172" v="1503"/>
          <ac:spMkLst>
            <pc:docMk/>
            <pc:sldMk cId="0" sldId="1257"/>
            <ac:spMk id="27" creationId="{39A9EA2F-547C-1048-8FBF-6B7DBFDFB133}"/>
          </ac:spMkLst>
        </pc:spChg>
        <pc:spChg chg="mod">
          <ac:chgData name="Lucas Ferreira Bernardino" userId="994d420d-07a6-4fa8-a80c-9d8953554780" providerId="ADAL" clId="{894996BC-85DE-4266-89E9-FFDBA66678CD}" dt="2021-08-27T12:49:59.938" v="1607"/>
          <ac:spMkLst>
            <pc:docMk/>
            <pc:sldMk cId="0" sldId="1257"/>
            <ac:spMk id="148483" creationId="{1C10A064-C228-409E-91BD-599B95C25D4A}"/>
          </ac:spMkLst>
        </pc:spChg>
        <pc:spChg chg="del mod">
          <ac:chgData name="Lucas Ferreira Bernardino" userId="994d420d-07a6-4fa8-a80c-9d8953554780" providerId="ADAL" clId="{894996BC-85DE-4266-89E9-FFDBA66678CD}" dt="2021-08-27T12:48:21.364" v="1538" actId="478"/>
          <ac:spMkLst>
            <pc:docMk/>
            <pc:sldMk cId="0" sldId="1257"/>
            <ac:spMk id="148484" creationId="{C3BE6AC2-4F00-47FE-8136-7796F2BDF2FE}"/>
          </ac:spMkLst>
        </pc:spChg>
        <pc:spChg chg="mod">
          <ac:chgData name="Lucas Ferreira Bernardino" userId="994d420d-07a6-4fa8-a80c-9d8953554780" providerId="ADAL" clId="{894996BC-85DE-4266-89E9-FFDBA66678CD}" dt="2021-08-27T12:48:51.674" v="1588" actId="1036"/>
          <ac:spMkLst>
            <pc:docMk/>
            <pc:sldMk cId="0" sldId="1257"/>
            <ac:spMk id="148485" creationId="{2EEAA994-99AF-4736-982F-1AFBEB7B0334}"/>
          </ac:spMkLst>
        </pc:spChg>
        <pc:spChg chg="mod">
          <ac:chgData name="Lucas Ferreira Bernardino" userId="994d420d-07a6-4fa8-a80c-9d8953554780" providerId="ADAL" clId="{894996BC-85DE-4266-89E9-FFDBA66678CD}" dt="2021-08-27T12:48:51.674" v="1588" actId="1036"/>
          <ac:spMkLst>
            <pc:docMk/>
            <pc:sldMk cId="0" sldId="1257"/>
            <ac:spMk id="148486" creationId="{5EF89679-3A51-4EB0-9945-0E7E8BFD85E3}"/>
          </ac:spMkLst>
        </pc:spChg>
        <pc:spChg chg="mod">
          <ac:chgData name="Lucas Ferreira Bernardino" userId="994d420d-07a6-4fa8-a80c-9d8953554780" providerId="ADAL" clId="{894996BC-85DE-4266-89E9-FFDBA66678CD}" dt="2021-08-27T12:48:51.674" v="1588" actId="1036"/>
          <ac:spMkLst>
            <pc:docMk/>
            <pc:sldMk cId="0" sldId="1257"/>
            <ac:spMk id="148487" creationId="{4A8126EC-2EFB-44E1-A095-329E3A8AE23F}"/>
          </ac:spMkLst>
        </pc:spChg>
        <pc:spChg chg="mod">
          <ac:chgData name="Lucas Ferreira Bernardino" userId="994d420d-07a6-4fa8-a80c-9d8953554780" providerId="ADAL" clId="{894996BC-85DE-4266-89E9-FFDBA66678CD}" dt="2021-08-27T12:48:51.674" v="1588" actId="1036"/>
          <ac:spMkLst>
            <pc:docMk/>
            <pc:sldMk cId="0" sldId="1257"/>
            <ac:spMk id="148488" creationId="{591A4490-BA6A-4D38-B137-2135E637D799}"/>
          </ac:spMkLst>
        </pc:spChg>
        <pc:spChg chg="mod">
          <ac:chgData name="Lucas Ferreira Bernardino" userId="994d420d-07a6-4fa8-a80c-9d8953554780" providerId="ADAL" clId="{894996BC-85DE-4266-89E9-FFDBA66678CD}" dt="2021-08-27T12:48:51.674" v="1588" actId="1036"/>
          <ac:spMkLst>
            <pc:docMk/>
            <pc:sldMk cId="0" sldId="1257"/>
            <ac:spMk id="148489" creationId="{657B9A39-38FD-4741-B2D3-EA0C44DAA09E}"/>
          </ac:spMkLst>
        </pc:spChg>
        <pc:spChg chg="mod">
          <ac:chgData name="Lucas Ferreira Bernardino" userId="994d420d-07a6-4fa8-a80c-9d8953554780" providerId="ADAL" clId="{894996BC-85DE-4266-89E9-FFDBA66678CD}" dt="2021-08-27T12:48:51.674" v="1588" actId="1036"/>
          <ac:spMkLst>
            <pc:docMk/>
            <pc:sldMk cId="0" sldId="1257"/>
            <ac:spMk id="148490" creationId="{E2B43079-0F92-4B13-B94E-D7B7817F6BA9}"/>
          </ac:spMkLst>
        </pc:spChg>
        <pc:spChg chg="mod">
          <ac:chgData name="Lucas Ferreira Bernardino" userId="994d420d-07a6-4fa8-a80c-9d8953554780" providerId="ADAL" clId="{894996BC-85DE-4266-89E9-FFDBA66678CD}" dt="2021-08-27T12:48:51.674" v="1588" actId="1036"/>
          <ac:spMkLst>
            <pc:docMk/>
            <pc:sldMk cId="0" sldId="1257"/>
            <ac:spMk id="148491" creationId="{07D85208-4FE6-4B0B-90FC-10A81B7A0D92}"/>
          </ac:spMkLst>
        </pc:spChg>
        <pc:spChg chg="mod">
          <ac:chgData name="Lucas Ferreira Bernardino" userId="994d420d-07a6-4fa8-a80c-9d8953554780" providerId="ADAL" clId="{894996BC-85DE-4266-89E9-FFDBA66678CD}" dt="2021-08-27T12:48:51.674" v="1588" actId="1036"/>
          <ac:spMkLst>
            <pc:docMk/>
            <pc:sldMk cId="0" sldId="1257"/>
            <ac:spMk id="148492" creationId="{8077773E-E596-4F8B-81EF-40D2682DB4F1}"/>
          </ac:spMkLst>
        </pc:spChg>
        <pc:spChg chg="mod">
          <ac:chgData name="Lucas Ferreira Bernardino" userId="994d420d-07a6-4fa8-a80c-9d8953554780" providerId="ADAL" clId="{894996BC-85DE-4266-89E9-FFDBA66678CD}" dt="2021-08-27T12:48:51.674" v="1588" actId="1036"/>
          <ac:spMkLst>
            <pc:docMk/>
            <pc:sldMk cId="0" sldId="1257"/>
            <ac:spMk id="148493" creationId="{A05C8DDB-2A90-4026-A5F1-AF1439D05FAF}"/>
          </ac:spMkLst>
        </pc:spChg>
        <pc:spChg chg="mod">
          <ac:chgData name="Lucas Ferreira Bernardino" userId="994d420d-07a6-4fa8-a80c-9d8953554780" providerId="ADAL" clId="{894996BC-85DE-4266-89E9-FFDBA66678CD}" dt="2021-08-27T12:48:51.674" v="1588" actId="1036"/>
          <ac:spMkLst>
            <pc:docMk/>
            <pc:sldMk cId="0" sldId="1257"/>
            <ac:spMk id="148494" creationId="{B2741A16-B52C-4A6B-820E-68829A718099}"/>
          </ac:spMkLst>
        </pc:spChg>
        <pc:spChg chg="mod">
          <ac:chgData name="Lucas Ferreira Bernardino" userId="994d420d-07a6-4fa8-a80c-9d8953554780" providerId="ADAL" clId="{894996BC-85DE-4266-89E9-FFDBA66678CD}" dt="2021-08-27T12:48:51.674" v="1588" actId="1036"/>
          <ac:spMkLst>
            <pc:docMk/>
            <pc:sldMk cId="0" sldId="1257"/>
            <ac:spMk id="148495" creationId="{0B8FF64F-5DE7-4A56-BD7F-21DDAE196904}"/>
          </ac:spMkLst>
        </pc:spChg>
        <pc:spChg chg="mod">
          <ac:chgData name="Lucas Ferreira Bernardino" userId="994d420d-07a6-4fa8-a80c-9d8953554780" providerId="ADAL" clId="{894996BC-85DE-4266-89E9-FFDBA66678CD}" dt="2021-08-27T12:48:51.674" v="1588" actId="1036"/>
          <ac:spMkLst>
            <pc:docMk/>
            <pc:sldMk cId="0" sldId="1257"/>
            <ac:spMk id="148496" creationId="{EC1F7654-BF43-4167-86EC-B94971857F1F}"/>
          </ac:spMkLst>
        </pc:spChg>
        <pc:spChg chg="mod">
          <ac:chgData name="Lucas Ferreira Bernardino" userId="994d420d-07a6-4fa8-a80c-9d8953554780" providerId="ADAL" clId="{894996BC-85DE-4266-89E9-FFDBA66678CD}" dt="2021-08-27T12:48:51.674" v="1588" actId="1036"/>
          <ac:spMkLst>
            <pc:docMk/>
            <pc:sldMk cId="0" sldId="1257"/>
            <ac:spMk id="148497" creationId="{9A56AB4C-E8CC-4CE8-837A-C734AA6DF365}"/>
          </ac:spMkLst>
        </pc:spChg>
        <pc:spChg chg="mod">
          <ac:chgData name="Lucas Ferreira Bernardino" userId="994d420d-07a6-4fa8-a80c-9d8953554780" providerId="ADAL" clId="{894996BC-85DE-4266-89E9-FFDBA66678CD}" dt="2021-08-27T12:48:51.674" v="1588" actId="1036"/>
          <ac:spMkLst>
            <pc:docMk/>
            <pc:sldMk cId="0" sldId="1257"/>
            <ac:spMk id="148498" creationId="{4C628798-1E9D-45C1-8707-FF101B0259EB}"/>
          </ac:spMkLst>
        </pc:spChg>
        <pc:spChg chg="mod">
          <ac:chgData name="Lucas Ferreira Bernardino" userId="994d420d-07a6-4fa8-a80c-9d8953554780" providerId="ADAL" clId="{894996BC-85DE-4266-89E9-FFDBA66678CD}" dt="2021-08-27T12:48:51.674" v="1588" actId="1036"/>
          <ac:spMkLst>
            <pc:docMk/>
            <pc:sldMk cId="0" sldId="1257"/>
            <ac:spMk id="148499" creationId="{89247F71-5EBF-49CA-B37F-6209E47ABEDD}"/>
          </ac:spMkLst>
        </pc:spChg>
        <pc:spChg chg="mod">
          <ac:chgData name="Lucas Ferreira Bernardino" userId="994d420d-07a6-4fa8-a80c-9d8953554780" providerId="ADAL" clId="{894996BC-85DE-4266-89E9-FFDBA66678CD}" dt="2021-08-27T12:49:27.570" v="1591" actId="1076"/>
          <ac:spMkLst>
            <pc:docMk/>
            <pc:sldMk cId="0" sldId="1257"/>
            <ac:spMk id="148500" creationId="{EF51D3CC-0DC0-4E6C-BA95-B1615E36FA0E}"/>
          </ac:spMkLst>
        </pc:spChg>
        <pc:spChg chg="mod">
          <ac:chgData name="Lucas Ferreira Bernardino" userId="994d420d-07a6-4fa8-a80c-9d8953554780" providerId="ADAL" clId="{894996BC-85DE-4266-89E9-FFDBA66678CD}" dt="2021-08-27T12:49:50.149" v="1606" actId="1035"/>
          <ac:spMkLst>
            <pc:docMk/>
            <pc:sldMk cId="0" sldId="1257"/>
            <ac:spMk id="148501" creationId="{D727B62A-BE18-4D9F-ADA9-435CCEE37DE2}"/>
          </ac:spMkLst>
        </pc:spChg>
        <pc:spChg chg="del mod">
          <ac:chgData name="Lucas Ferreira Bernardino" userId="994d420d-07a6-4fa8-a80c-9d8953554780" providerId="ADAL" clId="{894996BC-85DE-4266-89E9-FFDBA66678CD}" dt="2021-08-27T12:49:16.837" v="1590" actId="478"/>
          <ac:spMkLst>
            <pc:docMk/>
            <pc:sldMk cId="0" sldId="1257"/>
            <ac:spMk id="148502" creationId="{22D15179-5B1B-4CA8-ACA4-FF9DFCA74B6E}"/>
          </ac:spMkLst>
        </pc:spChg>
        <pc:spChg chg="mod">
          <ac:chgData name="Lucas Ferreira Bernardino" userId="994d420d-07a6-4fa8-a80c-9d8953554780" providerId="ADAL" clId="{894996BC-85DE-4266-89E9-FFDBA66678CD}" dt="2021-08-27T12:48:51.674" v="1588" actId="1036"/>
          <ac:spMkLst>
            <pc:docMk/>
            <pc:sldMk cId="0" sldId="1257"/>
            <ac:spMk id="148503" creationId="{DCAD7528-234F-4D09-9FA3-F71A0184B6F7}"/>
          </ac:spMkLst>
        </pc:spChg>
        <pc:spChg chg="mod">
          <ac:chgData name="Lucas Ferreira Bernardino" userId="994d420d-07a6-4fa8-a80c-9d8953554780" providerId="ADAL" clId="{894996BC-85DE-4266-89E9-FFDBA66678CD}" dt="2021-08-27T12:48:51.674" v="1588" actId="1036"/>
          <ac:spMkLst>
            <pc:docMk/>
            <pc:sldMk cId="0" sldId="1257"/>
            <ac:spMk id="148504" creationId="{165F425E-31B4-42D6-9D5A-CBB5A09EA3DA}"/>
          </ac:spMkLst>
        </pc:spChg>
        <pc:spChg chg="mod">
          <ac:chgData name="Lucas Ferreira Bernardino" userId="994d420d-07a6-4fa8-a80c-9d8953554780" providerId="ADAL" clId="{894996BC-85DE-4266-89E9-FFDBA66678CD}" dt="2021-08-27T12:48:51.674" v="1588" actId="1036"/>
          <ac:spMkLst>
            <pc:docMk/>
            <pc:sldMk cId="0" sldId="1257"/>
            <ac:spMk id="148505" creationId="{94FE4845-618B-4DE6-8151-6686475D670C}"/>
          </ac:spMkLst>
        </pc:spChg>
        <pc:spChg chg="del">
          <ac:chgData name="Lucas Ferreira Bernardino" userId="994d420d-07a6-4fa8-a80c-9d8953554780" providerId="ADAL" clId="{894996BC-85DE-4266-89E9-FFDBA66678CD}" dt="2021-08-27T12:46:23.269" v="1502" actId="478"/>
          <ac:spMkLst>
            <pc:docMk/>
            <pc:sldMk cId="0" sldId="1257"/>
            <ac:spMk id="148507" creationId="{087A5C19-6E6F-4707-AEC3-902484E00052}"/>
          </ac:spMkLst>
        </pc:spChg>
      </pc:sldChg>
      <pc:sldChg chg="modSp add mod modAnim">
        <pc:chgData name="Lucas Ferreira Bernardino" userId="994d420d-07a6-4fa8-a80c-9d8953554780" providerId="ADAL" clId="{894996BC-85DE-4266-89E9-FFDBA66678CD}" dt="2021-08-30T07:07:00.896" v="2050"/>
        <pc:sldMkLst>
          <pc:docMk/>
          <pc:sldMk cId="0" sldId="1259"/>
        </pc:sldMkLst>
        <pc:spChg chg="mod">
          <ac:chgData name="Lucas Ferreira Bernardino" userId="994d420d-07a6-4fa8-a80c-9d8953554780" providerId="ADAL" clId="{894996BC-85DE-4266-89E9-FFDBA66678CD}" dt="2021-08-30T07:05:20.074" v="2017" actId="113"/>
          <ac:spMkLst>
            <pc:docMk/>
            <pc:sldMk cId="0" sldId="1259"/>
            <ac:spMk id="26627" creationId="{4BD52134-2876-5D40-A29B-61FA62800D51}"/>
          </ac:spMkLst>
        </pc:spChg>
        <pc:spChg chg="mod">
          <ac:chgData name="Lucas Ferreira Bernardino" userId="994d420d-07a6-4fa8-a80c-9d8953554780" providerId="ADAL" clId="{894996BC-85DE-4266-89E9-FFDBA66678CD}" dt="2021-08-30T07:06:14.555" v="2049" actId="1038"/>
          <ac:spMkLst>
            <pc:docMk/>
            <pc:sldMk cId="0" sldId="1259"/>
            <ac:spMk id="26628" creationId="{A6B9C6E8-3CF4-4853-9765-04F9A841D835}"/>
          </ac:spMkLst>
        </pc:spChg>
        <pc:spChg chg="mod">
          <ac:chgData name="Lucas Ferreira Bernardino" userId="994d420d-07a6-4fa8-a80c-9d8953554780" providerId="ADAL" clId="{894996BC-85DE-4266-89E9-FFDBA66678CD}" dt="2021-08-30T07:06:14.555" v="2049" actId="1038"/>
          <ac:spMkLst>
            <pc:docMk/>
            <pc:sldMk cId="0" sldId="1259"/>
            <ac:spMk id="26629" creationId="{170A6856-6FE6-4E0D-9241-FB101D86F392}"/>
          </ac:spMkLst>
        </pc:spChg>
        <pc:spChg chg="mod">
          <ac:chgData name="Lucas Ferreira Bernardino" userId="994d420d-07a6-4fa8-a80c-9d8953554780" providerId="ADAL" clId="{894996BC-85DE-4266-89E9-FFDBA66678CD}" dt="2021-08-30T07:06:14.555" v="2049" actId="1038"/>
          <ac:spMkLst>
            <pc:docMk/>
            <pc:sldMk cId="0" sldId="1259"/>
            <ac:spMk id="26630" creationId="{12012307-EDEE-4585-9589-CCB7F9DDDF05}"/>
          </ac:spMkLst>
        </pc:spChg>
        <pc:spChg chg="mod">
          <ac:chgData name="Lucas Ferreira Bernardino" userId="994d420d-07a6-4fa8-a80c-9d8953554780" providerId="ADAL" clId="{894996BC-85DE-4266-89E9-FFDBA66678CD}" dt="2021-08-30T07:06:14.555" v="2049" actId="1038"/>
          <ac:spMkLst>
            <pc:docMk/>
            <pc:sldMk cId="0" sldId="1259"/>
            <ac:spMk id="26631" creationId="{B1762352-D8C5-4E14-844B-E473E3675AB1}"/>
          </ac:spMkLst>
        </pc:spChg>
        <pc:spChg chg="mod">
          <ac:chgData name="Lucas Ferreira Bernardino" userId="994d420d-07a6-4fa8-a80c-9d8953554780" providerId="ADAL" clId="{894996BC-85DE-4266-89E9-FFDBA66678CD}" dt="2021-08-30T07:06:14.555" v="2049" actId="1038"/>
          <ac:spMkLst>
            <pc:docMk/>
            <pc:sldMk cId="0" sldId="1259"/>
            <ac:spMk id="26632" creationId="{4E45A3DB-E058-412D-89BD-0FE2D57FF449}"/>
          </ac:spMkLst>
        </pc:spChg>
        <pc:spChg chg="mod">
          <ac:chgData name="Lucas Ferreira Bernardino" userId="994d420d-07a6-4fa8-a80c-9d8953554780" providerId="ADAL" clId="{894996BC-85DE-4266-89E9-FFDBA66678CD}" dt="2021-08-30T07:06:14.555" v="2049" actId="1038"/>
          <ac:spMkLst>
            <pc:docMk/>
            <pc:sldMk cId="0" sldId="1259"/>
            <ac:spMk id="26633" creationId="{1C335296-C207-4857-BEF9-D253ABB5D124}"/>
          </ac:spMkLst>
        </pc:spChg>
        <pc:spChg chg="mod">
          <ac:chgData name="Lucas Ferreira Bernardino" userId="994d420d-07a6-4fa8-a80c-9d8953554780" providerId="ADAL" clId="{894996BC-85DE-4266-89E9-FFDBA66678CD}" dt="2021-08-30T07:06:14.555" v="2049" actId="1038"/>
          <ac:spMkLst>
            <pc:docMk/>
            <pc:sldMk cId="0" sldId="1259"/>
            <ac:spMk id="26634" creationId="{2EBEED58-0F1F-4342-8A11-2FCF3FAA9D69}"/>
          </ac:spMkLst>
        </pc:spChg>
        <pc:spChg chg="mod">
          <ac:chgData name="Lucas Ferreira Bernardino" userId="994d420d-07a6-4fa8-a80c-9d8953554780" providerId="ADAL" clId="{894996BC-85DE-4266-89E9-FFDBA66678CD}" dt="2021-08-30T07:06:14.555" v="2049" actId="1038"/>
          <ac:spMkLst>
            <pc:docMk/>
            <pc:sldMk cId="0" sldId="1259"/>
            <ac:spMk id="26635" creationId="{58566327-36B2-43A3-A8D5-51FB8290A66D}"/>
          </ac:spMkLst>
        </pc:spChg>
        <pc:spChg chg="mod">
          <ac:chgData name="Lucas Ferreira Bernardino" userId="994d420d-07a6-4fa8-a80c-9d8953554780" providerId="ADAL" clId="{894996BC-85DE-4266-89E9-FFDBA66678CD}" dt="2021-08-30T07:06:14.555" v="2049" actId="1038"/>
          <ac:spMkLst>
            <pc:docMk/>
            <pc:sldMk cId="0" sldId="1259"/>
            <ac:spMk id="26636" creationId="{97146772-D436-4CF4-A79C-0E76BD5002E0}"/>
          </ac:spMkLst>
        </pc:spChg>
        <pc:spChg chg="mod">
          <ac:chgData name="Lucas Ferreira Bernardino" userId="994d420d-07a6-4fa8-a80c-9d8953554780" providerId="ADAL" clId="{894996BC-85DE-4266-89E9-FFDBA66678CD}" dt="2021-08-30T07:06:14.555" v="2049" actId="1038"/>
          <ac:spMkLst>
            <pc:docMk/>
            <pc:sldMk cId="0" sldId="1259"/>
            <ac:spMk id="26637" creationId="{A2511361-2308-4219-9480-4F7BAA0AD790}"/>
          </ac:spMkLst>
        </pc:spChg>
        <pc:spChg chg="mod">
          <ac:chgData name="Lucas Ferreira Bernardino" userId="994d420d-07a6-4fa8-a80c-9d8953554780" providerId="ADAL" clId="{894996BC-85DE-4266-89E9-FFDBA66678CD}" dt="2021-08-30T07:06:14.555" v="2049" actId="1038"/>
          <ac:spMkLst>
            <pc:docMk/>
            <pc:sldMk cId="0" sldId="1259"/>
            <ac:spMk id="26638" creationId="{8C31DD3E-72B7-4C4A-9372-91C5502B689C}"/>
          </ac:spMkLst>
        </pc:spChg>
        <pc:spChg chg="mod">
          <ac:chgData name="Lucas Ferreira Bernardino" userId="994d420d-07a6-4fa8-a80c-9d8953554780" providerId="ADAL" clId="{894996BC-85DE-4266-89E9-FFDBA66678CD}" dt="2021-08-30T07:06:14.555" v="2049" actId="1038"/>
          <ac:spMkLst>
            <pc:docMk/>
            <pc:sldMk cId="0" sldId="1259"/>
            <ac:spMk id="26639" creationId="{9887861D-67CD-4EA9-9ACF-1769DE29C5CF}"/>
          </ac:spMkLst>
        </pc:spChg>
        <pc:spChg chg="mod">
          <ac:chgData name="Lucas Ferreira Bernardino" userId="994d420d-07a6-4fa8-a80c-9d8953554780" providerId="ADAL" clId="{894996BC-85DE-4266-89E9-FFDBA66678CD}" dt="2021-08-30T07:06:14.555" v="2049" actId="1038"/>
          <ac:spMkLst>
            <pc:docMk/>
            <pc:sldMk cId="0" sldId="1259"/>
            <ac:spMk id="26640" creationId="{193F8904-3DC7-4509-B8D6-802920C98087}"/>
          </ac:spMkLst>
        </pc:spChg>
        <pc:spChg chg="mod">
          <ac:chgData name="Lucas Ferreira Bernardino" userId="994d420d-07a6-4fa8-a80c-9d8953554780" providerId="ADAL" clId="{894996BC-85DE-4266-89E9-FFDBA66678CD}" dt="2021-08-30T07:06:14.555" v="2049" actId="1038"/>
          <ac:spMkLst>
            <pc:docMk/>
            <pc:sldMk cId="0" sldId="1259"/>
            <ac:spMk id="26641" creationId="{5C315AB1-66E1-4C93-A3BA-1CC40F30CC92}"/>
          </ac:spMkLst>
        </pc:spChg>
        <pc:spChg chg="mod">
          <ac:chgData name="Lucas Ferreira Bernardino" userId="994d420d-07a6-4fa8-a80c-9d8953554780" providerId="ADAL" clId="{894996BC-85DE-4266-89E9-FFDBA66678CD}" dt="2021-08-30T07:06:14.555" v="2049" actId="1038"/>
          <ac:spMkLst>
            <pc:docMk/>
            <pc:sldMk cId="0" sldId="1259"/>
            <ac:spMk id="26642" creationId="{14DED398-B037-4DEB-8700-D530AE4D489B}"/>
          </ac:spMkLst>
        </pc:spChg>
        <pc:spChg chg="mod">
          <ac:chgData name="Lucas Ferreira Bernardino" userId="994d420d-07a6-4fa8-a80c-9d8953554780" providerId="ADAL" clId="{894996BC-85DE-4266-89E9-FFDBA66678CD}" dt="2021-08-30T07:06:14.555" v="2049" actId="1038"/>
          <ac:spMkLst>
            <pc:docMk/>
            <pc:sldMk cId="0" sldId="1259"/>
            <ac:spMk id="26643" creationId="{D40771C3-950B-4096-BC86-C77C45428120}"/>
          </ac:spMkLst>
        </pc:spChg>
        <pc:spChg chg="mod">
          <ac:chgData name="Lucas Ferreira Bernardino" userId="994d420d-07a6-4fa8-a80c-9d8953554780" providerId="ADAL" clId="{894996BC-85DE-4266-89E9-FFDBA66678CD}" dt="2021-08-30T07:06:14.555" v="2049" actId="1038"/>
          <ac:spMkLst>
            <pc:docMk/>
            <pc:sldMk cId="0" sldId="1259"/>
            <ac:spMk id="26644" creationId="{14588DD3-13FD-4A71-BF88-15F8CDB49A8C}"/>
          </ac:spMkLst>
        </pc:spChg>
        <pc:spChg chg="mod">
          <ac:chgData name="Lucas Ferreira Bernardino" userId="994d420d-07a6-4fa8-a80c-9d8953554780" providerId="ADAL" clId="{894996BC-85DE-4266-89E9-FFDBA66678CD}" dt="2021-08-30T07:06:14.555" v="2049" actId="1038"/>
          <ac:spMkLst>
            <pc:docMk/>
            <pc:sldMk cId="0" sldId="1259"/>
            <ac:spMk id="26645" creationId="{93CF3BA3-BAA6-4E07-B2B7-9017DAFBA322}"/>
          </ac:spMkLst>
        </pc:spChg>
        <pc:spChg chg="mod">
          <ac:chgData name="Lucas Ferreira Bernardino" userId="994d420d-07a6-4fa8-a80c-9d8953554780" providerId="ADAL" clId="{894996BC-85DE-4266-89E9-FFDBA66678CD}" dt="2021-08-30T07:06:14.555" v="2049" actId="1038"/>
          <ac:spMkLst>
            <pc:docMk/>
            <pc:sldMk cId="0" sldId="1259"/>
            <ac:spMk id="26646" creationId="{4990A370-E36E-4C0F-848D-3A48CDFC0D31}"/>
          </ac:spMkLst>
        </pc:spChg>
        <pc:spChg chg="mod">
          <ac:chgData name="Lucas Ferreira Bernardino" userId="994d420d-07a6-4fa8-a80c-9d8953554780" providerId="ADAL" clId="{894996BC-85DE-4266-89E9-FFDBA66678CD}" dt="2021-08-30T07:06:14.555" v="2049" actId="1038"/>
          <ac:spMkLst>
            <pc:docMk/>
            <pc:sldMk cId="0" sldId="1259"/>
            <ac:spMk id="26647" creationId="{369EF2C0-2047-4C57-842D-444E2D3F68CC}"/>
          </ac:spMkLst>
        </pc:spChg>
        <pc:spChg chg="mod">
          <ac:chgData name="Lucas Ferreira Bernardino" userId="994d420d-07a6-4fa8-a80c-9d8953554780" providerId="ADAL" clId="{894996BC-85DE-4266-89E9-FFDBA66678CD}" dt="2021-08-30T07:06:14.555" v="2049" actId="1038"/>
          <ac:spMkLst>
            <pc:docMk/>
            <pc:sldMk cId="0" sldId="1259"/>
            <ac:spMk id="26648" creationId="{468EA830-5E55-4562-B250-8311CD4F6786}"/>
          </ac:spMkLst>
        </pc:spChg>
        <pc:spChg chg="mod">
          <ac:chgData name="Lucas Ferreira Bernardino" userId="994d420d-07a6-4fa8-a80c-9d8953554780" providerId="ADAL" clId="{894996BC-85DE-4266-89E9-FFDBA66678CD}" dt="2021-08-30T07:06:14.555" v="2049" actId="1038"/>
          <ac:spMkLst>
            <pc:docMk/>
            <pc:sldMk cId="0" sldId="1259"/>
            <ac:spMk id="26649" creationId="{27F7C987-6BFE-4E4F-AE9B-EBCD3BF80142}"/>
          </ac:spMkLst>
        </pc:spChg>
        <pc:spChg chg="mod">
          <ac:chgData name="Lucas Ferreira Bernardino" userId="994d420d-07a6-4fa8-a80c-9d8953554780" providerId="ADAL" clId="{894996BC-85DE-4266-89E9-FFDBA66678CD}" dt="2021-08-30T07:06:14.555" v="2049" actId="1038"/>
          <ac:spMkLst>
            <pc:docMk/>
            <pc:sldMk cId="0" sldId="1259"/>
            <ac:spMk id="26650" creationId="{1A0C8EC1-4B52-4055-A2E5-5E4E8D1850F1}"/>
          </ac:spMkLst>
        </pc:spChg>
        <pc:spChg chg="mod">
          <ac:chgData name="Lucas Ferreira Bernardino" userId="994d420d-07a6-4fa8-a80c-9d8953554780" providerId="ADAL" clId="{894996BC-85DE-4266-89E9-FFDBA66678CD}" dt="2021-08-30T07:06:14.555" v="2049" actId="1038"/>
          <ac:spMkLst>
            <pc:docMk/>
            <pc:sldMk cId="0" sldId="1259"/>
            <ac:spMk id="26672" creationId="{71A0646F-F597-400E-89B8-5C4B957B2808}"/>
          </ac:spMkLst>
        </pc:spChg>
        <pc:spChg chg="mod">
          <ac:chgData name="Lucas Ferreira Bernardino" userId="994d420d-07a6-4fa8-a80c-9d8953554780" providerId="ADAL" clId="{894996BC-85DE-4266-89E9-FFDBA66678CD}" dt="2021-08-30T07:06:14.555" v="2049" actId="1038"/>
          <ac:spMkLst>
            <pc:docMk/>
            <pc:sldMk cId="0" sldId="1259"/>
            <ac:spMk id="26680" creationId="{B90C1213-9B81-49B0-9116-02316D65ED4E}"/>
          </ac:spMkLst>
        </pc:spChg>
        <pc:spChg chg="mod">
          <ac:chgData name="Lucas Ferreira Bernardino" userId="994d420d-07a6-4fa8-a80c-9d8953554780" providerId="ADAL" clId="{894996BC-85DE-4266-89E9-FFDBA66678CD}" dt="2021-08-30T07:04:07.523" v="2004"/>
          <ac:spMkLst>
            <pc:docMk/>
            <pc:sldMk cId="0" sldId="1259"/>
            <ac:spMk id="171009" creationId="{A6D4AC9C-5D93-4D2D-8904-FC82B2920A6F}"/>
          </ac:spMkLst>
        </pc:spChg>
        <pc:spChg chg="mod">
          <ac:chgData name="Lucas Ferreira Bernardino" userId="994d420d-07a6-4fa8-a80c-9d8953554780" providerId="ADAL" clId="{894996BC-85DE-4266-89E9-FFDBA66678CD}" dt="2021-08-30T07:06:14.555" v="2049" actId="1038"/>
          <ac:spMkLst>
            <pc:docMk/>
            <pc:sldMk cId="0" sldId="1259"/>
            <ac:spMk id="171037" creationId="{753AE939-F91D-4192-8F46-A0AF0DEEA8A2}"/>
          </ac:spMkLst>
        </pc:spChg>
        <pc:spChg chg="mod">
          <ac:chgData name="Lucas Ferreira Bernardino" userId="994d420d-07a6-4fa8-a80c-9d8953554780" providerId="ADAL" clId="{894996BC-85DE-4266-89E9-FFDBA66678CD}" dt="2021-08-30T07:06:14.555" v="2049" actId="1038"/>
          <ac:spMkLst>
            <pc:docMk/>
            <pc:sldMk cId="0" sldId="1259"/>
            <ac:spMk id="171038" creationId="{DBF81170-DF0F-4377-843E-2B1B9239F00D}"/>
          </ac:spMkLst>
        </pc:spChg>
        <pc:spChg chg="mod">
          <ac:chgData name="Lucas Ferreira Bernardino" userId="994d420d-07a6-4fa8-a80c-9d8953554780" providerId="ADAL" clId="{894996BC-85DE-4266-89E9-FFDBA66678CD}" dt="2021-08-30T07:06:14.555" v="2049" actId="1038"/>
          <ac:spMkLst>
            <pc:docMk/>
            <pc:sldMk cId="0" sldId="1259"/>
            <ac:spMk id="171039" creationId="{92BFC366-22DF-4B65-A7AE-F13A7C0B3911}"/>
          </ac:spMkLst>
        </pc:spChg>
        <pc:spChg chg="mod">
          <ac:chgData name="Lucas Ferreira Bernardino" userId="994d420d-07a6-4fa8-a80c-9d8953554780" providerId="ADAL" clId="{894996BC-85DE-4266-89E9-FFDBA66678CD}" dt="2021-08-30T07:06:14.555" v="2049" actId="1038"/>
          <ac:spMkLst>
            <pc:docMk/>
            <pc:sldMk cId="0" sldId="1259"/>
            <ac:spMk id="171040" creationId="{A8C4C8CF-7955-4B1A-BC15-35F0E88E4A4E}"/>
          </ac:spMkLst>
        </pc:spChg>
        <pc:spChg chg="mod">
          <ac:chgData name="Lucas Ferreira Bernardino" userId="994d420d-07a6-4fa8-a80c-9d8953554780" providerId="ADAL" clId="{894996BC-85DE-4266-89E9-FFDBA66678CD}" dt="2021-08-30T07:06:14.555" v="2049" actId="1038"/>
          <ac:spMkLst>
            <pc:docMk/>
            <pc:sldMk cId="0" sldId="1259"/>
            <ac:spMk id="171041" creationId="{BC3FB9CB-2477-4BF2-98FE-9B498E019129}"/>
          </ac:spMkLst>
        </pc:spChg>
        <pc:spChg chg="mod">
          <ac:chgData name="Lucas Ferreira Bernardino" userId="994d420d-07a6-4fa8-a80c-9d8953554780" providerId="ADAL" clId="{894996BC-85DE-4266-89E9-FFDBA66678CD}" dt="2021-08-30T07:06:14.555" v="2049" actId="1038"/>
          <ac:spMkLst>
            <pc:docMk/>
            <pc:sldMk cId="0" sldId="1259"/>
            <ac:spMk id="171042" creationId="{C36CAC75-87FC-4C06-8E37-3B6965E0C5E5}"/>
          </ac:spMkLst>
        </pc:spChg>
        <pc:spChg chg="mod">
          <ac:chgData name="Lucas Ferreira Bernardino" userId="994d420d-07a6-4fa8-a80c-9d8953554780" providerId="ADAL" clId="{894996BC-85DE-4266-89E9-FFDBA66678CD}" dt="2021-08-30T07:06:14.555" v="2049" actId="1038"/>
          <ac:spMkLst>
            <pc:docMk/>
            <pc:sldMk cId="0" sldId="1259"/>
            <ac:spMk id="171043" creationId="{F246ED70-0C43-465E-9CFB-B62A4D2B61E5}"/>
          </ac:spMkLst>
        </pc:spChg>
        <pc:spChg chg="mod">
          <ac:chgData name="Lucas Ferreira Bernardino" userId="994d420d-07a6-4fa8-a80c-9d8953554780" providerId="ADAL" clId="{894996BC-85DE-4266-89E9-FFDBA66678CD}" dt="2021-08-30T07:06:14.555" v="2049" actId="1038"/>
          <ac:spMkLst>
            <pc:docMk/>
            <pc:sldMk cId="0" sldId="1259"/>
            <ac:spMk id="171044" creationId="{A9C4D288-E8C2-418A-892C-C309F12706B9}"/>
          </ac:spMkLst>
        </pc:spChg>
        <pc:spChg chg="mod">
          <ac:chgData name="Lucas Ferreira Bernardino" userId="994d420d-07a6-4fa8-a80c-9d8953554780" providerId="ADAL" clId="{894996BC-85DE-4266-89E9-FFDBA66678CD}" dt="2021-08-30T07:06:14.555" v="2049" actId="1038"/>
          <ac:spMkLst>
            <pc:docMk/>
            <pc:sldMk cId="0" sldId="1259"/>
            <ac:spMk id="171045" creationId="{A7CAD81A-28AB-4F74-AE7E-9C5B0562992F}"/>
          </ac:spMkLst>
        </pc:spChg>
        <pc:spChg chg="mod">
          <ac:chgData name="Lucas Ferreira Bernardino" userId="994d420d-07a6-4fa8-a80c-9d8953554780" providerId="ADAL" clId="{894996BC-85DE-4266-89E9-FFDBA66678CD}" dt="2021-08-30T07:06:14.555" v="2049" actId="1038"/>
          <ac:spMkLst>
            <pc:docMk/>
            <pc:sldMk cId="0" sldId="1259"/>
            <ac:spMk id="171046" creationId="{DF2F809A-4C00-4ED4-89B2-6D1737F74CAB}"/>
          </ac:spMkLst>
        </pc:spChg>
        <pc:spChg chg="mod">
          <ac:chgData name="Lucas Ferreira Bernardino" userId="994d420d-07a6-4fa8-a80c-9d8953554780" providerId="ADAL" clId="{894996BC-85DE-4266-89E9-FFDBA66678CD}" dt="2021-08-30T07:06:14.555" v="2049" actId="1038"/>
          <ac:spMkLst>
            <pc:docMk/>
            <pc:sldMk cId="0" sldId="1259"/>
            <ac:spMk id="171047" creationId="{AFF3B3E9-5D6A-43E0-9386-B46FCA0D8969}"/>
          </ac:spMkLst>
        </pc:spChg>
        <pc:spChg chg="mod">
          <ac:chgData name="Lucas Ferreira Bernardino" userId="994d420d-07a6-4fa8-a80c-9d8953554780" providerId="ADAL" clId="{894996BC-85DE-4266-89E9-FFDBA66678CD}" dt="2021-08-30T07:06:14.555" v="2049" actId="1038"/>
          <ac:spMkLst>
            <pc:docMk/>
            <pc:sldMk cId="0" sldId="1259"/>
            <ac:spMk id="171048" creationId="{5C0AFA27-3D24-4567-9939-9AF643FDAFBD}"/>
          </ac:spMkLst>
        </pc:spChg>
        <pc:spChg chg="mod">
          <ac:chgData name="Lucas Ferreira Bernardino" userId="994d420d-07a6-4fa8-a80c-9d8953554780" providerId="ADAL" clId="{894996BC-85DE-4266-89E9-FFDBA66678CD}" dt="2021-08-30T07:06:14.555" v="2049" actId="1038"/>
          <ac:spMkLst>
            <pc:docMk/>
            <pc:sldMk cId="0" sldId="1259"/>
            <ac:spMk id="171049" creationId="{F2B3038C-9559-4378-935B-5112DAB2524A}"/>
          </ac:spMkLst>
        </pc:spChg>
        <pc:spChg chg="mod">
          <ac:chgData name="Lucas Ferreira Bernardino" userId="994d420d-07a6-4fa8-a80c-9d8953554780" providerId="ADAL" clId="{894996BC-85DE-4266-89E9-FFDBA66678CD}" dt="2021-08-30T07:06:14.555" v="2049" actId="1038"/>
          <ac:spMkLst>
            <pc:docMk/>
            <pc:sldMk cId="0" sldId="1259"/>
            <ac:spMk id="171050" creationId="{C3EC2A82-02BA-4A51-900B-8758F52B08EF}"/>
          </ac:spMkLst>
        </pc:spChg>
        <pc:spChg chg="mod">
          <ac:chgData name="Lucas Ferreira Bernardino" userId="994d420d-07a6-4fa8-a80c-9d8953554780" providerId="ADAL" clId="{894996BC-85DE-4266-89E9-FFDBA66678CD}" dt="2021-08-30T07:06:14.555" v="2049" actId="1038"/>
          <ac:spMkLst>
            <pc:docMk/>
            <pc:sldMk cId="0" sldId="1259"/>
            <ac:spMk id="171051" creationId="{5FFC6080-91F7-4AB3-A255-28A69CEDD1F5}"/>
          </ac:spMkLst>
        </pc:spChg>
        <pc:spChg chg="mod">
          <ac:chgData name="Lucas Ferreira Bernardino" userId="994d420d-07a6-4fa8-a80c-9d8953554780" providerId="ADAL" clId="{894996BC-85DE-4266-89E9-FFDBA66678CD}" dt="2021-08-30T07:06:14.555" v="2049" actId="1038"/>
          <ac:spMkLst>
            <pc:docMk/>
            <pc:sldMk cId="0" sldId="1259"/>
            <ac:spMk id="171052" creationId="{0989CFBE-90E3-4CB9-8E5B-E7BD8DA51092}"/>
          </ac:spMkLst>
        </pc:spChg>
        <pc:spChg chg="mod">
          <ac:chgData name="Lucas Ferreira Bernardino" userId="994d420d-07a6-4fa8-a80c-9d8953554780" providerId="ADAL" clId="{894996BC-85DE-4266-89E9-FFDBA66678CD}" dt="2021-08-30T07:06:14.555" v="2049" actId="1038"/>
          <ac:spMkLst>
            <pc:docMk/>
            <pc:sldMk cId="0" sldId="1259"/>
            <ac:spMk id="171053" creationId="{6E961EFE-623D-4974-A1AF-6A60D6595D5E}"/>
          </ac:spMkLst>
        </pc:spChg>
        <pc:spChg chg="mod">
          <ac:chgData name="Lucas Ferreira Bernardino" userId="994d420d-07a6-4fa8-a80c-9d8953554780" providerId="ADAL" clId="{894996BC-85DE-4266-89E9-FFDBA66678CD}" dt="2021-08-30T07:06:14.555" v="2049" actId="1038"/>
          <ac:spMkLst>
            <pc:docMk/>
            <pc:sldMk cId="0" sldId="1259"/>
            <ac:spMk id="171054" creationId="{B1B4F142-DBFF-416C-B23A-74AEE322B87E}"/>
          </ac:spMkLst>
        </pc:spChg>
        <pc:spChg chg="mod">
          <ac:chgData name="Lucas Ferreira Bernardino" userId="994d420d-07a6-4fa8-a80c-9d8953554780" providerId="ADAL" clId="{894996BC-85DE-4266-89E9-FFDBA66678CD}" dt="2021-08-30T07:06:14.555" v="2049" actId="1038"/>
          <ac:spMkLst>
            <pc:docMk/>
            <pc:sldMk cId="0" sldId="1259"/>
            <ac:spMk id="171055" creationId="{F48825D3-5D38-404C-9351-84590C17D81B}"/>
          </ac:spMkLst>
        </pc:spChg>
        <pc:spChg chg="mod">
          <ac:chgData name="Lucas Ferreira Bernardino" userId="994d420d-07a6-4fa8-a80c-9d8953554780" providerId="ADAL" clId="{894996BC-85DE-4266-89E9-FFDBA66678CD}" dt="2021-08-30T07:06:14.555" v="2049" actId="1038"/>
          <ac:spMkLst>
            <pc:docMk/>
            <pc:sldMk cId="0" sldId="1259"/>
            <ac:spMk id="171056" creationId="{D419A116-0CF1-4F84-A660-A7AF5E33A39F}"/>
          </ac:spMkLst>
        </pc:spChg>
        <pc:spChg chg="mod">
          <ac:chgData name="Lucas Ferreira Bernardino" userId="994d420d-07a6-4fa8-a80c-9d8953554780" providerId="ADAL" clId="{894996BC-85DE-4266-89E9-FFDBA66678CD}" dt="2021-08-30T07:06:14.555" v="2049" actId="1038"/>
          <ac:spMkLst>
            <pc:docMk/>
            <pc:sldMk cId="0" sldId="1259"/>
            <ac:spMk id="171057" creationId="{18080546-9615-4420-8605-885569963DCD}"/>
          </ac:spMkLst>
        </pc:spChg>
        <pc:spChg chg="mod">
          <ac:chgData name="Lucas Ferreira Bernardino" userId="994d420d-07a6-4fa8-a80c-9d8953554780" providerId="ADAL" clId="{894996BC-85DE-4266-89E9-FFDBA66678CD}" dt="2021-08-30T07:06:14.555" v="2049" actId="1038"/>
          <ac:spMkLst>
            <pc:docMk/>
            <pc:sldMk cId="0" sldId="1259"/>
            <ac:spMk id="171058" creationId="{F762D309-8252-49E4-8681-E6906D93EA2C}"/>
          </ac:spMkLst>
        </pc:spChg>
        <pc:spChg chg="mod">
          <ac:chgData name="Lucas Ferreira Bernardino" userId="994d420d-07a6-4fa8-a80c-9d8953554780" providerId="ADAL" clId="{894996BC-85DE-4266-89E9-FFDBA66678CD}" dt="2021-08-30T07:06:14.555" v="2049" actId="1038"/>
          <ac:spMkLst>
            <pc:docMk/>
            <pc:sldMk cId="0" sldId="1259"/>
            <ac:spMk id="171059" creationId="{3B87F557-3CF8-4225-8267-732C1800AEF7}"/>
          </ac:spMkLst>
        </pc:spChg>
        <pc:spChg chg="mod">
          <ac:chgData name="Lucas Ferreira Bernardino" userId="994d420d-07a6-4fa8-a80c-9d8953554780" providerId="ADAL" clId="{894996BC-85DE-4266-89E9-FFDBA66678CD}" dt="2021-08-30T07:06:14.555" v="2049" actId="1038"/>
          <ac:spMkLst>
            <pc:docMk/>
            <pc:sldMk cId="0" sldId="1259"/>
            <ac:spMk id="171060" creationId="{DEED2DDB-5283-4221-97F4-8517230DC6DD}"/>
          </ac:spMkLst>
        </pc:spChg>
        <pc:spChg chg="mod">
          <ac:chgData name="Lucas Ferreira Bernardino" userId="994d420d-07a6-4fa8-a80c-9d8953554780" providerId="ADAL" clId="{894996BC-85DE-4266-89E9-FFDBA66678CD}" dt="2021-08-30T07:06:14.555" v="2049" actId="1038"/>
          <ac:spMkLst>
            <pc:docMk/>
            <pc:sldMk cId="0" sldId="1259"/>
            <ac:spMk id="171061" creationId="{3E24B44D-FE6B-454D-AF7F-0B1A1118F23E}"/>
          </ac:spMkLst>
        </pc:spChg>
        <pc:spChg chg="mod">
          <ac:chgData name="Lucas Ferreira Bernardino" userId="994d420d-07a6-4fa8-a80c-9d8953554780" providerId="ADAL" clId="{894996BC-85DE-4266-89E9-FFDBA66678CD}" dt="2021-08-30T07:06:14.555" v="2049" actId="1038"/>
          <ac:spMkLst>
            <pc:docMk/>
            <pc:sldMk cId="0" sldId="1259"/>
            <ac:spMk id="171062" creationId="{D3ECFF1D-78D2-4CFE-AA23-7C095796885C}"/>
          </ac:spMkLst>
        </pc:spChg>
        <pc:spChg chg="mod">
          <ac:chgData name="Lucas Ferreira Bernardino" userId="994d420d-07a6-4fa8-a80c-9d8953554780" providerId="ADAL" clId="{894996BC-85DE-4266-89E9-FFDBA66678CD}" dt="2021-08-30T07:06:14.555" v="2049" actId="1038"/>
          <ac:spMkLst>
            <pc:docMk/>
            <pc:sldMk cId="0" sldId="1259"/>
            <ac:spMk id="171063" creationId="{2869FA5F-07F1-4800-B122-98E9839667A3}"/>
          </ac:spMkLst>
        </pc:spChg>
        <pc:spChg chg="mod">
          <ac:chgData name="Lucas Ferreira Bernardino" userId="994d420d-07a6-4fa8-a80c-9d8953554780" providerId="ADAL" clId="{894996BC-85DE-4266-89E9-FFDBA66678CD}" dt="2021-08-30T07:06:14.555" v="2049" actId="1038"/>
          <ac:spMkLst>
            <pc:docMk/>
            <pc:sldMk cId="0" sldId="1259"/>
            <ac:spMk id="171064" creationId="{2F7F8E49-7CFE-4CDE-B300-357150AA7522}"/>
          </ac:spMkLst>
        </pc:spChg>
        <pc:spChg chg="mod">
          <ac:chgData name="Lucas Ferreira Bernardino" userId="994d420d-07a6-4fa8-a80c-9d8953554780" providerId="ADAL" clId="{894996BC-85DE-4266-89E9-FFDBA66678CD}" dt="2021-08-30T07:06:14.555" v="2049" actId="1038"/>
          <ac:spMkLst>
            <pc:docMk/>
            <pc:sldMk cId="0" sldId="1259"/>
            <ac:spMk id="171065" creationId="{2CE25B0A-AF97-4C43-A482-0FB5837CFAF7}"/>
          </ac:spMkLst>
        </pc:spChg>
        <pc:spChg chg="mod">
          <ac:chgData name="Lucas Ferreira Bernardino" userId="994d420d-07a6-4fa8-a80c-9d8953554780" providerId="ADAL" clId="{894996BC-85DE-4266-89E9-FFDBA66678CD}" dt="2021-08-30T07:06:14.555" v="2049" actId="1038"/>
          <ac:spMkLst>
            <pc:docMk/>
            <pc:sldMk cId="0" sldId="1259"/>
            <ac:spMk id="171066" creationId="{101548D4-1F0A-456E-AF4B-4B20FF2B1DA5}"/>
          </ac:spMkLst>
        </pc:spChg>
        <pc:spChg chg="mod">
          <ac:chgData name="Lucas Ferreira Bernardino" userId="994d420d-07a6-4fa8-a80c-9d8953554780" providerId="ADAL" clId="{894996BC-85DE-4266-89E9-FFDBA66678CD}" dt="2021-08-30T07:06:14.555" v="2049" actId="1038"/>
          <ac:spMkLst>
            <pc:docMk/>
            <pc:sldMk cId="0" sldId="1259"/>
            <ac:spMk id="171067" creationId="{90E720C8-E020-4036-BFA4-F33BB15F0A42}"/>
          </ac:spMkLst>
        </pc:spChg>
        <pc:spChg chg="mod">
          <ac:chgData name="Lucas Ferreira Bernardino" userId="994d420d-07a6-4fa8-a80c-9d8953554780" providerId="ADAL" clId="{894996BC-85DE-4266-89E9-FFDBA66678CD}" dt="2021-08-30T07:06:14.555" v="2049" actId="1038"/>
          <ac:spMkLst>
            <pc:docMk/>
            <pc:sldMk cId="0" sldId="1259"/>
            <ac:spMk id="171068" creationId="{295B811C-0D9F-4C6F-86AA-6E1A6CDD345E}"/>
          </ac:spMkLst>
        </pc:spChg>
        <pc:spChg chg="mod">
          <ac:chgData name="Lucas Ferreira Bernardino" userId="994d420d-07a6-4fa8-a80c-9d8953554780" providerId="ADAL" clId="{894996BC-85DE-4266-89E9-FFDBA66678CD}" dt="2021-08-30T07:06:14.555" v="2049" actId="1038"/>
          <ac:spMkLst>
            <pc:docMk/>
            <pc:sldMk cId="0" sldId="1259"/>
            <ac:spMk id="171069" creationId="{A613632C-4A87-473F-BE01-095377AC65EA}"/>
          </ac:spMkLst>
        </pc:spChg>
        <pc:grpChg chg="mod">
          <ac:chgData name="Lucas Ferreira Bernardino" userId="994d420d-07a6-4fa8-a80c-9d8953554780" providerId="ADAL" clId="{894996BC-85DE-4266-89E9-FFDBA66678CD}" dt="2021-08-30T07:06:14.555" v="2049" actId="1038"/>
          <ac:grpSpMkLst>
            <pc:docMk/>
            <pc:sldMk cId="0" sldId="1259"/>
            <ac:grpSpMk id="4" creationId="{BB3C64A7-F13B-4EC2-966D-8C8A195B27BD}"/>
          </ac:grpSpMkLst>
        </pc:grpChg>
      </pc:sldChg>
      <pc:sldChg chg="add modAnim">
        <pc:chgData name="Lucas Ferreira Bernardino" userId="994d420d-07a6-4fa8-a80c-9d8953554780" providerId="ADAL" clId="{894996BC-85DE-4266-89E9-FFDBA66678CD}" dt="2021-08-30T07:07:58.022" v="2052"/>
        <pc:sldMkLst>
          <pc:docMk/>
          <pc:sldMk cId="0" sldId="1260"/>
        </pc:sldMkLst>
      </pc:sldChg>
      <pc:sldChg chg="delSp modSp add mod">
        <pc:chgData name="Lucas Ferreira Bernardino" userId="994d420d-07a6-4fa8-a80c-9d8953554780" providerId="ADAL" clId="{894996BC-85DE-4266-89E9-FFDBA66678CD}" dt="2021-08-30T07:17:14.679" v="2122" actId="20577"/>
        <pc:sldMkLst>
          <pc:docMk/>
          <pc:sldMk cId="0" sldId="1263"/>
        </pc:sldMkLst>
        <pc:spChg chg="mod">
          <ac:chgData name="Lucas Ferreira Bernardino" userId="994d420d-07a6-4fa8-a80c-9d8953554780" providerId="ADAL" clId="{894996BC-85DE-4266-89E9-FFDBA66678CD}" dt="2021-08-30T07:17:14.679" v="2122" actId="20577"/>
          <ac:spMkLst>
            <pc:docMk/>
            <pc:sldMk cId="0" sldId="1263"/>
            <ac:spMk id="3" creationId="{2B35D1A9-24CF-9F44-9811-516DDCB1618A}"/>
          </ac:spMkLst>
        </pc:spChg>
        <pc:spChg chg="del mod">
          <ac:chgData name="Lucas Ferreira Bernardino" userId="994d420d-07a6-4fa8-a80c-9d8953554780" providerId="ADAL" clId="{894996BC-85DE-4266-89E9-FFDBA66678CD}" dt="2021-08-30T07:13:31.506" v="2056" actId="478"/>
          <ac:spMkLst>
            <pc:docMk/>
            <pc:sldMk cId="0" sldId="1263"/>
            <ac:spMk id="4" creationId="{DEBF923A-2B66-164C-A420-330D8210B5AE}"/>
          </ac:spMkLst>
        </pc:spChg>
        <pc:spChg chg="del mod">
          <ac:chgData name="Lucas Ferreira Bernardino" userId="994d420d-07a6-4fa8-a80c-9d8953554780" providerId="ADAL" clId="{894996BC-85DE-4266-89E9-FFDBA66678CD}" dt="2021-08-30T07:13:31.506" v="2056" actId="478"/>
          <ac:spMkLst>
            <pc:docMk/>
            <pc:sldMk cId="0" sldId="1263"/>
            <ac:spMk id="5" creationId="{B726D6F5-F5DE-B74F-AA72-E4A7F3FC3A4D}"/>
          </ac:spMkLst>
        </pc:spChg>
        <pc:spChg chg="mod">
          <ac:chgData name="Lucas Ferreira Bernardino" userId="994d420d-07a6-4fa8-a80c-9d8953554780" providerId="ADAL" clId="{894996BC-85DE-4266-89E9-FFDBA66678CD}" dt="2021-08-30T07:15:17.614" v="2081"/>
          <ac:spMkLst>
            <pc:docMk/>
            <pc:sldMk cId="0" sldId="1263"/>
            <ac:spMk id="175105" creationId="{686D0B39-B068-4726-A652-85AD9F2391C3}"/>
          </ac:spMkLst>
        </pc:spChg>
      </pc:sldChg>
      <pc:sldChg chg="delSp modSp add mod">
        <pc:chgData name="Lucas Ferreira Bernardino" userId="994d420d-07a6-4fa8-a80c-9d8953554780" providerId="ADAL" clId="{894996BC-85DE-4266-89E9-FFDBA66678CD}" dt="2021-08-27T09:31:40.313" v="611" actId="1036"/>
        <pc:sldMkLst>
          <pc:docMk/>
          <pc:sldMk cId="0" sldId="1266"/>
        </pc:sldMkLst>
        <pc:spChg chg="mod">
          <ac:chgData name="Lucas Ferreira Bernardino" userId="994d420d-07a6-4fa8-a80c-9d8953554780" providerId="ADAL" clId="{894996BC-85DE-4266-89E9-FFDBA66678CD}" dt="2021-08-27T09:28:46.636" v="558"/>
          <ac:spMkLst>
            <pc:docMk/>
            <pc:sldMk cId="0" sldId="1266"/>
            <ac:spMk id="22" creationId="{33B3E2FA-6319-4B00-9748-EAAA060F90D7}"/>
          </ac:spMkLst>
        </pc:spChg>
        <pc:spChg chg="del mod">
          <ac:chgData name="Lucas Ferreira Bernardino" userId="994d420d-07a6-4fa8-a80c-9d8953554780" providerId="ADAL" clId="{894996BC-85DE-4266-89E9-FFDBA66678CD}" dt="2021-08-27T09:31:20.047" v="588" actId="478"/>
          <ac:spMkLst>
            <pc:docMk/>
            <pc:sldMk cId="0" sldId="1266"/>
            <ac:spMk id="23" creationId="{51E74966-1225-477C-A847-BE2319D69A9B}"/>
          </ac:spMkLst>
        </pc:spChg>
        <pc:spChg chg="del">
          <ac:chgData name="Lucas Ferreira Bernardino" userId="994d420d-07a6-4fa8-a80c-9d8953554780" providerId="ADAL" clId="{894996BC-85DE-4266-89E9-FFDBA66678CD}" dt="2021-08-27T09:31:23.504" v="589" actId="478"/>
          <ac:spMkLst>
            <pc:docMk/>
            <pc:sldMk cId="0" sldId="1266"/>
            <ac:spMk id="185348" creationId="{D7404927-43FB-45F9-92AC-DA88CD571BAB}"/>
          </ac:spMkLst>
        </pc:spChg>
        <pc:spChg chg="mod">
          <ac:chgData name="Lucas Ferreira Bernardino" userId="994d420d-07a6-4fa8-a80c-9d8953554780" providerId="ADAL" clId="{894996BC-85DE-4266-89E9-FFDBA66678CD}" dt="2021-08-27T09:31:40.313" v="611" actId="1036"/>
          <ac:spMkLst>
            <pc:docMk/>
            <pc:sldMk cId="0" sldId="1266"/>
            <ac:spMk id="185351" creationId="{5F038F2D-56E0-49BB-899A-AD4ED2A79179}"/>
          </ac:spMkLst>
        </pc:spChg>
        <pc:spChg chg="mod">
          <ac:chgData name="Lucas Ferreira Bernardino" userId="994d420d-07a6-4fa8-a80c-9d8953554780" providerId="ADAL" clId="{894996BC-85DE-4266-89E9-FFDBA66678CD}" dt="2021-08-27T09:31:40.313" v="611" actId="1036"/>
          <ac:spMkLst>
            <pc:docMk/>
            <pc:sldMk cId="0" sldId="1266"/>
            <ac:spMk id="185352" creationId="{F29BF280-E65F-46F5-A11E-9B53A944FDAB}"/>
          </ac:spMkLst>
        </pc:spChg>
        <pc:spChg chg="mod">
          <ac:chgData name="Lucas Ferreira Bernardino" userId="994d420d-07a6-4fa8-a80c-9d8953554780" providerId="ADAL" clId="{894996BC-85DE-4266-89E9-FFDBA66678CD}" dt="2021-08-27T09:31:40.313" v="611" actId="1036"/>
          <ac:spMkLst>
            <pc:docMk/>
            <pc:sldMk cId="0" sldId="1266"/>
            <ac:spMk id="185353" creationId="{E89C96CA-B05F-4ED9-841B-521398B8A76C}"/>
          </ac:spMkLst>
        </pc:spChg>
        <pc:spChg chg="mod">
          <ac:chgData name="Lucas Ferreira Bernardino" userId="994d420d-07a6-4fa8-a80c-9d8953554780" providerId="ADAL" clId="{894996BC-85DE-4266-89E9-FFDBA66678CD}" dt="2021-08-27T09:31:40.313" v="611" actId="1036"/>
          <ac:spMkLst>
            <pc:docMk/>
            <pc:sldMk cId="0" sldId="1266"/>
            <ac:spMk id="185354" creationId="{127EADE2-EE10-4711-8F3D-83F50B3059B6}"/>
          </ac:spMkLst>
        </pc:spChg>
        <pc:spChg chg="mod">
          <ac:chgData name="Lucas Ferreira Bernardino" userId="994d420d-07a6-4fa8-a80c-9d8953554780" providerId="ADAL" clId="{894996BC-85DE-4266-89E9-FFDBA66678CD}" dt="2021-08-27T09:31:40.313" v="611" actId="1036"/>
          <ac:spMkLst>
            <pc:docMk/>
            <pc:sldMk cId="0" sldId="1266"/>
            <ac:spMk id="185355" creationId="{C6164083-A2C9-460D-9D8F-B9EB1C538FA3}"/>
          </ac:spMkLst>
        </pc:spChg>
        <pc:spChg chg="mod">
          <ac:chgData name="Lucas Ferreira Bernardino" userId="994d420d-07a6-4fa8-a80c-9d8953554780" providerId="ADAL" clId="{894996BC-85DE-4266-89E9-FFDBA66678CD}" dt="2021-08-27T09:31:40.313" v="611" actId="1036"/>
          <ac:spMkLst>
            <pc:docMk/>
            <pc:sldMk cId="0" sldId="1266"/>
            <ac:spMk id="185356" creationId="{EE39794F-D9E9-47D2-942E-91271A85EDD8}"/>
          </ac:spMkLst>
        </pc:spChg>
        <pc:spChg chg="mod">
          <ac:chgData name="Lucas Ferreira Bernardino" userId="994d420d-07a6-4fa8-a80c-9d8953554780" providerId="ADAL" clId="{894996BC-85DE-4266-89E9-FFDBA66678CD}" dt="2021-08-27T09:31:40.313" v="611" actId="1036"/>
          <ac:spMkLst>
            <pc:docMk/>
            <pc:sldMk cId="0" sldId="1266"/>
            <ac:spMk id="185357" creationId="{2D34088A-5639-463F-A145-EE9BBEDF0716}"/>
          </ac:spMkLst>
        </pc:spChg>
        <pc:spChg chg="mod">
          <ac:chgData name="Lucas Ferreira Bernardino" userId="994d420d-07a6-4fa8-a80c-9d8953554780" providerId="ADAL" clId="{894996BC-85DE-4266-89E9-FFDBA66678CD}" dt="2021-08-27T09:31:40.313" v="611" actId="1036"/>
          <ac:spMkLst>
            <pc:docMk/>
            <pc:sldMk cId="0" sldId="1266"/>
            <ac:spMk id="185358" creationId="{F3DFAA16-F9EC-47C2-BD67-A4DC0E4CDEDC}"/>
          </ac:spMkLst>
        </pc:spChg>
        <pc:picChg chg="mod">
          <ac:chgData name="Lucas Ferreira Bernardino" userId="994d420d-07a6-4fa8-a80c-9d8953554780" providerId="ADAL" clId="{894996BC-85DE-4266-89E9-FFDBA66678CD}" dt="2021-08-27T09:31:33.147" v="597" actId="1038"/>
          <ac:picMkLst>
            <pc:docMk/>
            <pc:sldMk cId="0" sldId="1266"/>
            <ac:picMk id="185349" creationId="{CD772467-42E3-4A99-9501-A05484CB2536}"/>
          </ac:picMkLst>
        </pc:picChg>
        <pc:picChg chg="mod">
          <ac:chgData name="Lucas Ferreira Bernardino" userId="994d420d-07a6-4fa8-a80c-9d8953554780" providerId="ADAL" clId="{894996BC-85DE-4266-89E9-FFDBA66678CD}" dt="2021-08-27T09:31:40.313" v="611" actId="1036"/>
          <ac:picMkLst>
            <pc:docMk/>
            <pc:sldMk cId="0" sldId="1266"/>
            <ac:picMk id="185350" creationId="{5609CBE8-5800-4B0E-B7A8-5DDAC47A19E0}"/>
          </ac:picMkLst>
        </pc:picChg>
        <pc:cxnChg chg="mod">
          <ac:chgData name="Lucas Ferreira Bernardino" userId="994d420d-07a6-4fa8-a80c-9d8953554780" providerId="ADAL" clId="{894996BC-85DE-4266-89E9-FFDBA66678CD}" dt="2021-08-27T09:31:40.313" v="611" actId="1036"/>
          <ac:cxnSpMkLst>
            <pc:docMk/>
            <pc:sldMk cId="0" sldId="1266"/>
            <ac:cxnSpMk id="185359" creationId="{67F59835-C878-4226-BA02-C280104D57D3}"/>
          </ac:cxnSpMkLst>
        </pc:cxnChg>
      </pc:sldChg>
      <pc:sldChg chg="add del">
        <pc:chgData name="Lucas Ferreira Bernardino" userId="994d420d-07a6-4fa8-a80c-9d8953554780" providerId="ADAL" clId="{894996BC-85DE-4266-89E9-FFDBA66678CD}" dt="2021-08-27T10:14:47.967" v="882" actId="47"/>
        <pc:sldMkLst>
          <pc:docMk/>
          <pc:sldMk cId="0" sldId="1269"/>
        </pc:sldMkLst>
      </pc:sldChg>
      <pc:sldChg chg="add del">
        <pc:chgData name="Lucas Ferreira Bernardino" userId="994d420d-07a6-4fa8-a80c-9d8953554780" providerId="ADAL" clId="{894996BC-85DE-4266-89E9-FFDBA66678CD}" dt="2021-08-27T10:25:57.375" v="1019" actId="47"/>
        <pc:sldMkLst>
          <pc:docMk/>
          <pc:sldMk cId="0" sldId="1270"/>
        </pc:sldMkLst>
      </pc:sldChg>
      <pc:sldChg chg="addSp delSp modSp add mod">
        <pc:chgData name="Lucas Ferreira Bernardino" userId="994d420d-07a6-4fa8-a80c-9d8953554780" providerId="ADAL" clId="{894996BC-85DE-4266-89E9-FFDBA66678CD}" dt="2021-08-27T09:59:05.702" v="727" actId="478"/>
        <pc:sldMkLst>
          <pc:docMk/>
          <pc:sldMk cId="0" sldId="1271"/>
        </pc:sldMkLst>
        <pc:spChg chg="add del mod">
          <ac:chgData name="Lucas Ferreira Bernardino" userId="994d420d-07a6-4fa8-a80c-9d8953554780" providerId="ADAL" clId="{894996BC-85DE-4266-89E9-FFDBA66678CD}" dt="2021-08-27T09:57:51.458" v="644" actId="478"/>
          <ac:spMkLst>
            <pc:docMk/>
            <pc:sldMk cId="0" sldId="1271"/>
            <ac:spMk id="2" creationId="{490BB3E0-8FBA-42F6-A238-F8BD8A902A70}"/>
          </ac:spMkLst>
        </pc:spChg>
        <pc:spChg chg="add del mod">
          <ac:chgData name="Lucas Ferreira Bernardino" userId="994d420d-07a6-4fa8-a80c-9d8953554780" providerId="ADAL" clId="{894996BC-85DE-4266-89E9-FFDBA66678CD}" dt="2021-08-27T09:57:54.803" v="646" actId="478"/>
          <ac:spMkLst>
            <pc:docMk/>
            <pc:sldMk cId="0" sldId="1271"/>
            <ac:spMk id="3" creationId="{F96C70D6-0F51-4438-AE66-B6121656523D}"/>
          </ac:spMkLst>
        </pc:spChg>
        <pc:spChg chg="del mod">
          <ac:chgData name="Lucas Ferreira Bernardino" userId="994d420d-07a6-4fa8-a80c-9d8953554780" providerId="ADAL" clId="{894996BC-85DE-4266-89E9-FFDBA66678CD}" dt="2021-08-27T09:26:41.747" v="554" actId="478"/>
          <ac:spMkLst>
            <pc:docMk/>
            <pc:sldMk cId="0" sldId="1271"/>
            <ac:spMk id="4" creationId="{27CCAD47-669E-BA44-A7B7-F7D981DDFF75}"/>
          </ac:spMkLst>
        </pc:spChg>
        <pc:spChg chg="add del mod">
          <ac:chgData name="Lucas Ferreira Bernardino" userId="994d420d-07a6-4fa8-a80c-9d8953554780" providerId="ADAL" clId="{894996BC-85DE-4266-89E9-FFDBA66678CD}" dt="2021-08-27T09:26:36.906" v="553" actId="478"/>
          <ac:spMkLst>
            <pc:docMk/>
            <pc:sldMk cId="0" sldId="1271"/>
            <ac:spMk id="5" creationId="{434761B0-3260-074C-BDF9-7B86185534AB}"/>
          </ac:spMkLst>
        </pc:spChg>
        <pc:spChg chg="mod">
          <ac:chgData name="Lucas Ferreira Bernardino" userId="994d420d-07a6-4fa8-a80c-9d8953554780" providerId="ADAL" clId="{894996BC-85DE-4266-89E9-FFDBA66678CD}" dt="2021-08-27T09:29:09.444" v="583" actId="1035"/>
          <ac:spMkLst>
            <pc:docMk/>
            <pc:sldMk cId="0" sldId="1271"/>
            <ac:spMk id="33" creationId="{BCBEB37D-3487-0F4C-BC0C-C40CA8ADAB6B}"/>
          </ac:spMkLst>
        </pc:spChg>
        <pc:spChg chg="mod">
          <ac:chgData name="Lucas Ferreira Bernardino" userId="994d420d-07a6-4fa8-a80c-9d8953554780" providerId="ADAL" clId="{894996BC-85DE-4266-89E9-FFDBA66678CD}" dt="2021-08-27T09:29:09.444" v="583" actId="1035"/>
          <ac:spMkLst>
            <pc:docMk/>
            <pc:sldMk cId="0" sldId="1271"/>
            <ac:spMk id="34" creationId="{1865CA93-D3D0-7642-A741-775D661BF182}"/>
          </ac:spMkLst>
        </pc:spChg>
        <pc:spChg chg="mod">
          <ac:chgData name="Lucas Ferreira Bernardino" userId="994d420d-07a6-4fa8-a80c-9d8953554780" providerId="ADAL" clId="{894996BC-85DE-4266-89E9-FFDBA66678CD}" dt="2021-08-27T09:29:09.444" v="583" actId="1035"/>
          <ac:spMkLst>
            <pc:docMk/>
            <pc:sldMk cId="0" sldId="1271"/>
            <ac:spMk id="35" creationId="{2FF2DBED-E204-304E-ABE6-45D2D92A05B4}"/>
          </ac:spMkLst>
        </pc:spChg>
        <pc:spChg chg="mod">
          <ac:chgData name="Lucas Ferreira Bernardino" userId="994d420d-07a6-4fa8-a80c-9d8953554780" providerId="ADAL" clId="{894996BC-85DE-4266-89E9-FFDBA66678CD}" dt="2021-08-27T09:29:09.444" v="583" actId="1035"/>
          <ac:spMkLst>
            <pc:docMk/>
            <pc:sldMk cId="0" sldId="1271"/>
            <ac:spMk id="36" creationId="{9ACA1051-CCC5-F745-B6A8-5AD0C07AF085}"/>
          </ac:spMkLst>
        </pc:spChg>
        <pc:spChg chg="add del mod">
          <ac:chgData name="Lucas Ferreira Bernardino" userId="994d420d-07a6-4fa8-a80c-9d8953554780" providerId="ADAL" clId="{894996BC-85DE-4266-89E9-FFDBA66678CD}" dt="2021-08-27T09:57:40.872" v="638"/>
          <ac:spMkLst>
            <pc:docMk/>
            <pc:sldMk cId="0" sldId="1271"/>
            <ac:spMk id="38" creationId="{D11EFB40-970C-4DAB-A1A7-1AC8D01B6D7D}"/>
          </ac:spMkLst>
        </pc:spChg>
        <pc:spChg chg="add del mod">
          <ac:chgData name="Lucas Ferreira Bernardino" userId="994d420d-07a6-4fa8-a80c-9d8953554780" providerId="ADAL" clId="{894996BC-85DE-4266-89E9-FFDBA66678CD}" dt="2021-08-27T09:57:40.872" v="638"/>
          <ac:spMkLst>
            <pc:docMk/>
            <pc:sldMk cId="0" sldId="1271"/>
            <ac:spMk id="39" creationId="{34A755CA-F1E0-4315-9661-1124EFB47810}"/>
          </ac:spMkLst>
        </pc:spChg>
        <pc:spChg chg="add del mod">
          <ac:chgData name="Lucas Ferreira Bernardino" userId="994d420d-07a6-4fa8-a80c-9d8953554780" providerId="ADAL" clId="{894996BC-85DE-4266-89E9-FFDBA66678CD}" dt="2021-08-27T09:57:40.872" v="638"/>
          <ac:spMkLst>
            <pc:docMk/>
            <pc:sldMk cId="0" sldId="1271"/>
            <ac:spMk id="40" creationId="{4869484C-2E21-402B-9D1E-2334F4FFAC0C}"/>
          </ac:spMkLst>
        </pc:spChg>
        <pc:spChg chg="mod">
          <ac:chgData name="Lucas Ferreira Bernardino" userId="994d420d-07a6-4fa8-a80c-9d8953554780" providerId="ADAL" clId="{894996BC-85DE-4266-89E9-FFDBA66678CD}" dt="2021-08-27T09:57:39.717" v="637"/>
          <ac:spMkLst>
            <pc:docMk/>
            <pc:sldMk cId="0" sldId="1271"/>
            <ac:spMk id="42" creationId="{8C5469FF-CE57-4805-9B7B-2B22DC3C90FA}"/>
          </ac:spMkLst>
        </pc:spChg>
        <pc:spChg chg="mod">
          <ac:chgData name="Lucas Ferreira Bernardino" userId="994d420d-07a6-4fa8-a80c-9d8953554780" providerId="ADAL" clId="{894996BC-85DE-4266-89E9-FFDBA66678CD}" dt="2021-08-27T09:57:39.717" v="637"/>
          <ac:spMkLst>
            <pc:docMk/>
            <pc:sldMk cId="0" sldId="1271"/>
            <ac:spMk id="43" creationId="{DF070F6C-809E-4137-9B31-A4819947B067}"/>
          </ac:spMkLst>
        </pc:spChg>
        <pc:spChg chg="mod">
          <ac:chgData name="Lucas Ferreira Bernardino" userId="994d420d-07a6-4fa8-a80c-9d8953554780" providerId="ADAL" clId="{894996BC-85DE-4266-89E9-FFDBA66678CD}" dt="2021-08-27T09:57:39.717" v="637"/>
          <ac:spMkLst>
            <pc:docMk/>
            <pc:sldMk cId="0" sldId="1271"/>
            <ac:spMk id="44" creationId="{2DF94013-3ADF-48DF-9D08-765EF3EF5F6E}"/>
          </ac:spMkLst>
        </pc:spChg>
        <pc:spChg chg="mod">
          <ac:chgData name="Lucas Ferreira Bernardino" userId="994d420d-07a6-4fa8-a80c-9d8953554780" providerId="ADAL" clId="{894996BC-85DE-4266-89E9-FFDBA66678CD}" dt="2021-08-27T09:57:39.717" v="637"/>
          <ac:spMkLst>
            <pc:docMk/>
            <pc:sldMk cId="0" sldId="1271"/>
            <ac:spMk id="45" creationId="{33C529D8-8C43-4878-A96A-8FCC0F14C5B0}"/>
          </ac:spMkLst>
        </pc:spChg>
        <pc:spChg chg="add del mod">
          <ac:chgData name="Lucas Ferreira Bernardino" userId="994d420d-07a6-4fa8-a80c-9d8953554780" providerId="ADAL" clId="{894996BC-85DE-4266-89E9-FFDBA66678CD}" dt="2021-08-27T09:57:40.872" v="638"/>
          <ac:spMkLst>
            <pc:docMk/>
            <pc:sldMk cId="0" sldId="1271"/>
            <ac:spMk id="48" creationId="{E731C74C-773E-4B20-90E9-11FF66C6C884}"/>
          </ac:spMkLst>
        </pc:spChg>
        <pc:spChg chg="add del mod">
          <ac:chgData name="Lucas Ferreira Bernardino" userId="994d420d-07a6-4fa8-a80c-9d8953554780" providerId="ADAL" clId="{894996BC-85DE-4266-89E9-FFDBA66678CD}" dt="2021-08-27T09:57:40.872" v="638"/>
          <ac:spMkLst>
            <pc:docMk/>
            <pc:sldMk cId="0" sldId="1271"/>
            <ac:spMk id="49" creationId="{97E7E75B-F26A-4E88-B2F3-DABF82FE3E50}"/>
          </ac:spMkLst>
        </pc:spChg>
        <pc:spChg chg="mod">
          <ac:chgData name="Lucas Ferreira Bernardino" userId="994d420d-07a6-4fa8-a80c-9d8953554780" providerId="ADAL" clId="{894996BC-85DE-4266-89E9-FFDBA66678CD}" dt="2021-08-27T09:57:39.717" v="637"/>
          <ac:spMkLst>
            <pc:docMk/>
            <pc:sldMk cId="0" sldId="1271"/>
            <ac:spMk id="51" creationId="{0E75DA77-8578-4CBC-97D6-E883915DF735}"/>
          </ac:spMkLst>
        </pc:spChg>
        <pc:spChg chg="mod">
          <ac:chgData name="Lucas Ferreira Bernardino" userId="994d420d-07a6-4fa8-a80c-9d8953554780" providerId="ADAL" clId="{894996BC-85DE-4266-89E9-FFDBA66678CD}" dt="2021-08-27T09:57:39.717" v="637"/>
          <ac:spMkLst>
            <pc:docMk/>
            <pc:sldMk cId="0" sldId="1271"/>
            <ac:spMk id="52" creationId="{8BF65887-F359-4FB2-A806-AEF4C2C6B459}"/>
          </ac:spMkLst>
        </pc:spChg>
        <pc:spChg chg="mod">
          <ac:chgData name="Lucas Ferreira Bernardino" userId="994d420d-07a6-4fa8-a80c-9d8953554780" providerId="ADAL" clId="{894996BC-85DE-4266-89E9-FFDBA66678CD}" dt="2021-08-27T09:57:39.717" v="637"/>
          <ac:spMkLst>
            <pc:docMk/>
            <pc:sldMk cId="0" sldId="1271"/>
            <ac:spMk id="53" creationId="{D3C45507-B0BD-4526-8B40-BA75173E5CEB}"/>
          </ac:spMkLst>
        </pc:spChg>
        <pc:spChg chg="mod">
          <ac:chgData name="Lucas Ferreira Bernardino" userId="994d420d-07a6-4fa8-a80c-9d8953554780" providerId="ADAL" clId="{894996BC-85DE-4266-89E9-FFDBA66678CD}" dt="2021-08-27T09:57:39.717" v="637"/>
          <ac:spMkLst>
            <pc:docMk/>
            <pc:sldMk cId="0" sldId="1271"/>
            <ac:spMk id="54" creationId="{413C3067-E454-445C-9AF1-F48E37F0D746}"/>
          </ac:spMkLst>
        </pc:spChg>
        <pc:spChg chg="mod">
          <ac:chgData name="Lucas Ferreira Bernardino" userId="994d420d-07a6-4fa8-a80c-9d8953554780" providerId="ADAL" clId="{894996BC-85DE-4266-89E9-FFDBA66678CD}" dt="2021-08-27T09:57:39.717" v="637"/>
          <ac:spMkLst>
            <pc:docMk/>
            <pc:sldMk cId="0" sldId="1271"/>
            <ac:spMk id="58" creationId="{13FB6629-0A33-4E3A-90F2-F438331E75D3}"/>
          </ac:spMkLst>
        </pc:spChg>
        <pc:spChg chg="mod">
          <ac:chgData name="Lucas Ferreira Bernardino" userId="994d420d-07a6-4fa8-a80c-9d8953554780" providerId="ADAL" clId="{894996BC-85DE-4266-89E9-FFDBA66678CD}" dt="2021-08-27T09:57:39.717" v="637"/>
          <ac:spMkLst>
            <pc:docMk/>
            <pc:sldMk cId="0" sldId="1271"/>
            <ac:spMk id="59" creationId="{E5244C7B-7C77-4966-AF5F-751DD0DCA7A6}"/>
          </ac:spMkLst>
        </pc:spChg>
        <pc:spChg chg="mod">
          <ac:chgData name="Lucas Ferreira Bernardino" userId="994d420d-07a6-4fa8-a80c-9d8953554780" providerId="ADAL" clId="{894996BC-85DE-4266-89E9-FFDBA66678CD}" dt="2021-08-27T09:57:39.717" v="637"/>
          <ac:spMkLst>
            <pc:docMk/>
            <pc:sldMk cId="0" sldId="1271"/>
            <ac:spMk id="60" creationId="{7041D1A3-8B96-4081-9B78-CAAB4B6BEF65}"/>
          </ac:spMkLst>
        </pc:spChg>
        <pc:spChg chg="mod">
          <ac:chgData name="Lucas Ferreira Bernardino" userId="994d420d-07a6-4fa8-a80c-9d8953554780" providerId="ADAL" clId="{894996BC-85DE-4266-89E9-FFDBA66678CD}" dt="2021-08-27T09:57:39.717" v="637"/>
          <ac:spMkLst>
            <pc:docMk/>
            <pc:sldMk cId="0" sldId="1271"/>
            <ac:spMk id="61" creationId="{B627B9DE-CFD4-4842-B9F0-3CE3DF6C6BA4}"/>
          </ac:spMkLst>
        </pc:spChg>
        <pc:spChg chg="mod">
          <ac:chgData name="Lucas Ferreira Bernardino" userId="994d420d-07a6-4fa8-a80c-9d8953554780" providerId="ADAL" clId="{894996BC-85DE-4266-89E9-FFDBA66678CD}" dt="2021-08-27T09:57:39.717" v="637"/>
          <ac:spMkLst>
            <pc:docMk/>
            <pc:sldMk cId="0" sldId="1271"/>
            <ac:spMk id="65" creationId="{D4FFC0B7-5381-44DC-8BE9-F96940C4AEB8}"/>
          </ac:spMkLst>
        </pc:spChg>
        <pc:spChg chg="mod">
          <ac:chgData name="Lucas Ferreira Bernardino" userId="994d420d-07a6-4fa8-a80c-9d8953554780" providerId="ADAL" clId="{894996BC-85DE-4266-89E9-FFDBA66678CD}" dt="2021-08-27T09:57:39.717" v="637"/>
          <ac:spMkLst>
            <pc:docMk/>
            <pc:sldMk cId="0" sldId="1271"/>
            <ac:spMk id="66" creationId="{F7184797-9388-4053-8976-991649CF707B}"/>
          </ac:spMkLst>
        </pc:spChg>
        <pc:spChg chg="mod">
          <ac:chgData name="Lucas Ferreira Bernardino" userId="994d420d-07a6-4fa8-a80c-9d8953554780" providerId="ADAL" clId="{894996BC-85DE-4266-89E9-FFDBA66678CD}" dt="2021-08-27T09:57:39.717" v="637"/>
          <ac:spMkLst>
            <pc:docMk/>
            <pc:sldMk cId="0" sldId="1271"/>
            <ac:spMk id="67" creationId="{44C18075-0796-402F-8A50-AF155B0AC31F}"/>
          </ac:spMkLst>
        </pc:spChg>
        <pc:spChg chg="mod">
          <ac:chgData name="Lucas Ferreira Bernardino" userId="994d420d-07a6-4fa8-a80c-9d8953554780" providerId="ADAL" clId="{894996BC-85DE-4266-89E9-FFDBA66678CD}" dt="2021-08-27T09:57:39.717" v="637"/>
          <ac:spMkLst>
            <pc:docMk/>
            <pc:sldMk cId="0" sldId="1271"/>
            <ac:spMk id="68" creationId="{9A0F06BC-8854-4FD0-955D-62AD7126044A}"/>
          </ac:spMkLst>
        </pc:spChg>
        <pc:spChg chg="mod">
          <ac:chgData name="Lucas Ferreira Bernardino" userId="994d420d-07a6-4fa8-a80c-9d8953554780" providerId="ADAL" clId="{894996BC-85DE-4266-89E9-FFDBA66678CD}" dt="2021-08-27T09:57:39.717" v="637"/>
          <ac:spMkLst>
            <pc:docMk/>
            <pc:sldMk cId="0" sldId="1271"/>
            <ac:spMk id="70" creationId="{570F7A96-EF11-4C46-AE11-46C85DAC7189}"/>
          </ac:spMkLst>
        </pc:spChg>
        <pc:spChg chg="mod">
          <ac:chgData name="Lucas Ferreira Bernardino" userId="994d420d-07a6-4fa8-a80c-9d8953554780" providerId="ADAL" clId="{894996BC-85DE-4266-89E9-FFDBA66678CD}" dt="2021-08-27T09:57:39.717" v="637"/>
          <ac:spMkLst>
            <pc:docMk/>
            <pc:sldMk cId="0" sldId="1271"/>
            <ac:spMk id="71" creationId="{F863AAE9-FF6B-42DF-A160-70CFFAEA4608}"/>
          </ac:spMkLst>
        </pc:spChg>
        <pc:spChg chg="mod">
          <ac:chgData name="Lucas Ferreira Bernardino" userId="994d420d-07a6-4fa8-a80c-9d8953554780" providerId="ADAL" clId="{894996BC-85DE-4266-89E9-FFDBA66678CD}" dt="2021-08-27T09:57:39.717" v="637"/>
          <ac:spMkLst>
            <pc:docMk/>
            <pc:sldMk cId="0" sldId="1271"/>
            <ac:spMk id="72" creationId="{4B27457F-C6F8-495C-92C9-2748832E327B}"/>
          </ac:spMkLst>
        </pc:spChg>
        <pc:spChg chg="mod">
          <ac:chgData name="Lucas Ferreira Bernardino" userId="994d420d-07a6-4fa8-a80c-9d8953554780" providerId="ADAL" clId="{894996BC-85DE-4266-89E9-FFDBA66678CD}" dt="2021-08-27T09:57:39.717" v="637"/>
          <ac:spMkLst>
            <pc:docMk/>
            <pc:sldMk cId="0" sldId="1271"/>
            <ac:spMk id="73" creationId="{2CD2CA31-274F-463D-9290-8BC1BDD73319}"/>
          </ac:spMkLst>
        </pc:spChg>
        <pc:spChg chg="add del mod">
          <ac:chgData name="Lucas Ferreira Bernardino" userId="994d420d-07a6-4fa8-a80c-9d8953554780" providerId="ADAL" clId="{894996BC-85DE-4266-89E9-FFDBA66678CD}" dt="2021-08-27T09:57:40.872" v="638"/>
          <ac:spMkLst>
            <pc:docMk/>
            <pc:sldMk cId="0" sldId="1271"/>
            <ac:spMk id="74" creationId="{61854EC0-89AA-468D-B473-3C21D6D23166}"/>
          </ac:spMkLst>
        </pc:spChg>
        <pc:spChg chg="add del mod">
          <ac:chgData name="Lucas Ferreira Bernardino" userId="994d420d-07a6-4fa8-a80c-9d8953554780" providerId="ADAL" clId="{894996BC-85DE-4266-89E9-FFDBA66678CD}" dt="2021-08-27T09:57:40.872" v="638"/>
          <ac:spMkLst>
            <pc:docMk/>
            <pc:sldMk cId="0" sldId="1271"/>
            <ac:spMk id="75" creationId="{C4C00C68-64F0-4338-B7F7-EA0A0052488D}"/>
          </ac:spMkLst>
        </pc:spChg>
        <pc:spChg chg="mod">
          <ac:chgData name="Lucas Ferreira Bernardino" userId="994d420d-07a6-4fa8-a80c-9d8953554780" providerId="ADAL" clId="{894996BC-85DE-4266-89E9-FFDBA66678CD}" dt="2021-08-27T09:57:39.717" v="637"/>
          <ac:spMkLst>
            <pc:docMk/>
            <pc:sldMk cId="0" sldId="1271"/>
            <ac:spMk id="81" creationId="{DB719AF7-DB0E-4C6D-95D5-95BB20A1C49D}"/>
          </ac:spMkLst>
        </pc:spChg>
        <pc:spChg chg="mod">
          <ac:chgData name="Lucas Ferreira Bernardino" userId="994d420d-07a6-4fa8-a80c-9d8953554780" providerId="ADAL" clId="{894996BC-85DE-4266-89E9-FFDBA66678CD}" dt="2021-08-27T09:57:39.717" v="637"/>
          <ac:spMkLst>
            <pc:docMk/>
            <pc:sldMk cId="0" sldId="1271"/>
            <ac:spMk id="82" creationId="{B5EB391F-CF51-4075-87FC-5C46ADBAC31E}"/>
          </ac:spMkLst>
        </pc:spChg>
        <pc:spChg chg="mod">
          <ac:chgData name="Lucas Ferreira Bernardino" userId="994d420d-07a6-4fa8-a80c-9d8953554780" providerId="ADAL" clId="{894996BC-85DE-4266-89E9-FFDBA66678CD}" dt="2021-08-27T09:57:39.717" v="637"/>
          <ac:spMkLst>
            <pc:docMk/>
            <pc:sldMk cId="0" sldId="1271"/>
            <ac:spMk id="83" creationId="{20E55426-E890-4D88-9A08-FC9D082E7964}"/>
          </ac:spMkLst>
        </pc:spChg>
        <pc:spChg chg="mod">
          <ac:chgData name="Lucas Ferreira Bernardino" userId="994d420d-07a6-4fa8-a80c-9d8953554780" providerId="ADAL" clId="{894996BC-85DE-4266-89E9-FFDBA66678CD}" dt="2021-08-27T09:57:39.717" v="637"/>
          <ac:spMkLst>
            <pc:docMk/>
            <pc:sldMk cId="0" sldId="1271"/>
            <ac:spMk id="84" creationId="{4A65F493-A262-4C63-ADA4-7D9AED3026F7}"/>
          </ac:spMkLst>
        </pc:spChg>
        <pc:spChg chg="add del mod">
          <ac:chgData name="Lucas Ferreira Bernardino" userId="994d420d-07a6-4fa8-a80c-9d8953554780" providerId="ADAL" clId="{894996BC-85DE-4266-89E9-FFDBA66678CD}" dt="2021-08-27T09:57:40.872" v="638"/>
          <ac:spMkLst>
            <pc:docMk/>
            <pc:sldMk cId="0" sldId="1271"/>
            <ac:spMk id="85" creationId="{24B134BF-F659-4DCC-A7FA-E066CCB62F2A}"/>
          </ac:spMkLst>
        </pc:spChg>
        <pc:spChg chg="add del mod">
          <ac:chgData name="Lucas Ferreira Bernardino" userId="994d420d-07a6-4fa8-a80c-9d8953554780" providerId="ADAL" clId="{894996BC-85DE-4266-89E9-FFDBA66678CD}" dt="2021-08-27T09:57:40.872" v="638"/>
          <ac:spMkLst>
            <pc:docMk/>
            <pc:sldMk cId="0" sldId="1271"/>
            <ac:spMk id="86" creationId="{2D87FD2C-A6AC-466A-96C7-72C791A4CCFE}"/>
          </ac:spMkLst>
        </pc:spChg>
        <pc:spChg chg="mod">
          <ac:chgData name="Lucas Ferreira Bernardino" userId="994d420d-07a6-4fa8-a80c-9d8953554780" providerId="ADAL" clId="{894996BC-85DE-4266-89E9-FFDBA66678CD}" dt="2021-08-27T09:57:39.717" v="637"/>
          <ac:spMkLst>
            <pc:docMk/>
            <pc:sldMk cId="0" sldId="1271"/>
            <ac:spMk id="88" creationId="{2D514BA8-4174-499F-A876-1A90C85FEED8}"/>
          </ac:spMkLst>
        </pc:spChg>
        <pc:spChg chg="mod">
          <ac:chgData name="Lucas Ferreira Bernardino" userId="994d420d-07a6-4fa8-a80c-9d8953554780" providerId="ADAL" clId="{894996BC-85DE-4266-89E9-FFDBA66678CD}" dt="2021-08-27T09:57:39.717" v="637"/>
          <ac:spMkLst>
            <pc:docMk/>
            <pc:sldMk cId="0" sldId="1271"/>
            <ac:spMk id="89" creationId="{21221A35-801C-41B1-8575-F971BC8D58AE}"/>
          </ac:spMkLst>
        </pc:spChg>
        <pc:spChg chg="mod">
          <ac:chgData name="Lucas Ferreira Bernardino" userId="994d420d-07a6-4fa8-a80c-9d8953554780" providerId="ADAL" clId="{894996BC-85DE-4266-89E9-FFDBA66678CD}" dt="2021-08-27T09:57:39.717" v="637"/>
          <ac:spMkLst>
            <pc:docMk/>
            <pc:sldMk cId="0" sldId="1271"/>
            <ac:spMk id="90" creationId="{59628EE8-3930-460B-A075-526662FD3B85}"/>
          </ac:spMkLst>
        </pc:spChg>
        <pc:spChg chg="mod">
          <ac:chgData name="Lucas Ferreira Bernardino" userId="994d420d-07a6-4fa8-a80c-9d8953554780" providerId="ADAL" clId="{894996BC-85DE-4266-89E9-FFDBA66678CD}" dt="2021-08-27T09:57:39.717" v="637"/>
          <ac:spMkLst>
            <pc:docMk/>
            <pc:sldMk cId="0" sldId="1271"/>
            <ac:spMk id="91" creationId="{44DF4080-D97E-4124-974C-78E0DE72FA99}"/>
          </ac:spMkLst>
        </pc:spChg>
        <pc:spChg chg="add del mod">
          <ac:chgData name="Lucas Ferreira Bernardino" userId="994d420d-07a6-4fa8-a80c-9d8953554780" providerId="ADAL" clId="{894996BC-85DE-4266-89E9-FFDBA66678CD}" dt="2021-08-27T09:57:40.872" v="638"/>
          <ac:spMkLst>
            <pc:docMk/>
            <pc:sldMk cId="0" sldId="1271"/>
            <ac:spMk id="94" creationId="{416ACA3A-61B1-4723-9EAC-81ED4C980501}"/>
          </ac:spMkLst>
        </pc:spChg>
        <pc:spChg chg="add del mod">
          <ac:chgData name="Lucas Ferreira Bernardino" userId="994d420d-07a6-4fa8-a80c-9d8953554780" providerId="ADAL" clId="{894996BC-85DE-4266-89E9-FFDBA66678CD}" dt="2021-08-27T09:57:40.872" v="638"/>
          <ac:spMkLst>
            <pc:docMk/>
            <pc:sldMk cId="0" sldId="1271"/>
            <ac:spMk id="95" creationId="{0D49BEDC-3F2B-4739-B45F-4D5144EB529B}"/>
          </ac:spMkLst>
        </pc:spChg>
        <pc:spChg chg="mod">
          <ac:chgData name="Lucas Ferreira Bernardino" userId="994d420d-07a6-4fa8-a80c-9d8953554780" providerId="ADAL" clId="{894996BC-85DE-4266-89E9-FFDBA66678CD}" dt="2021-08-27T09:57:39.717" v="637"/>
          <ac:spMkLst>
            <pc:docMk/>
            <pc:sldMk cId="0" sldId="1271"/>
            <ac:spMk id="97" creationId="{85264F07-B05A-48F3-B5F0-B12CD092F023}"/>
          </ac:spMkLst>
        </pc:spChg>
        <pc:spChg chg="mod">
          <ac:chgData name="Lucas Ferreira Bernardino" userId="994d420d-07a6-4fa8-a80c-9d8953554780" providerId="ADAL" clId="{894996BC-85DE-4266-89E9-FFDBA66678CD}" dt="2021-08-27T09:57:39.717" v="637"/>
          <ac:spMkLst>
            <pc:docMk/>
            <pc:sldMk cId="0" sldId="1271"/>
            <ac:spMk id="98" creationId="{5B810DE4-C76E-40C6-88E3-24F636C2F328}"/>
          </ac:spMkLst>
        </pc:spChg>
        <pc:spChg chg="mod">
          <ac:chgData name="Lucas Ferreira Bernardino" userId="994d420d-07a6-4fa8-a80c-9d8953554780" providerId="ADAL" clId="{894996BC-85DE-4266-89E9-FFDBA66678CD}" dt="2021-08-27T09:57:39.717" v="637"/>
          <ac:spMkLst>
            <pc:docMk/>
            <pc:sldMk cId="0" sldId="1271"/>
            <ac:spMk id="99" creationId="{5BEA7A6D-8BEE-4770-A161-6CAF9D30D741}"/>
          </ac:spMkLst>
        </pc:spChg>
        <pc:spChg chg="mod">
          <ac:chgData name="Lucas Ferreira Bernardino" userId="994d420d-07a6-4fa8-a80c-9d8953554780" providerId="ADAL" clId="{894996BC-85DE-4266-89E9-FFDBA66678CD}" dt="2021-08-27T09:57:39.717" v="637"/>
          <ac:spMkLst>
            <pc:docMk/>
            <pc:sldMk cId="0" sldId="1271"/>
            <ac:spMk id="100" creationId="{216627F7-427A-43E9-9C8F-180AF98AE3A2}"/>
          </ac:spMkLst>
        </pc:spChg>
        <pc:spChg chg="mod">
          <ac:chgData name="Lucas Ferreira Bernardino" userId="994d420d-07a6-4fa8-a80c-9d8953554780" providerId="ADAL" clId="{894996BC-85DE-4266-89E9-FFDBA66678CD}" dt="2021-08-27T09:57:39.717" v="637"/>
          <ac:spMkLst>
            <pc:docMk/>
            <pc:sldMk cId="0" sldId="1271"/>
            <ac:spMk id="104" creationId="{C625CDA6-A102-4D2B-8DBF-3C21F24556BA}"/>
          </ac:spMkLst>
        </pc:spChg>
        <pc:spChg chg="mod">
          <ac:chgData name="Lucas Ferreira Bernardino" userId="994d420d-07a6-4fa8-a80c-9d8953554780" providerId="ADAL" clId="{894996BC-85DE-4266-89E9-FFDBA66678CD}" dt="2021-08-27T09:57:39.717" v="637"/>
          <ac:spMkLst>
            <pc:docMk/>
            <pc:sldMk cId="0" sldId="1271"/>
            <ac:spMk id="105" creationId="{DC426BE0-3EAA-4AA0-91AC-70EFD4CB111F}"/>
          </ac:spMkLst>
        </pc:spChg>
        <pc:spChg chg="mod">
          <ac:chgData name="Lucas Ferreira Bernardino" userId="994d420d-07a6-4fa8-a80c-9d8953554780" providerId="ADAL" clId="{894996BC-85DE-4266-89E9-FFDBA66678CD}" dt="2021-08-27T09:57:39.717" v="637"/>
          <ac:spMkLst>
            <pc:docMk/>
            <pc:sldMk cId="0" sldId="1271"/>
            <ac:spMk id="106" creationId="{F49AC305-6282-440E-9F38-BFCE91F5D493}"/>
          </ac:spMkLst>
        </pc:spChg>
        <pc:spChg chg="mod">
          <ac:chgData name="Lucas Ferreira Bernardino" userId="994d420d-07a6-4fa8-a80c-9d8953554780" providerId="ADAL" clId="{894996BC-85DE-4266-89E9-FFDBA66678CD}" dt="2021-08-27T09:57:39.717" v="637"/>
          <ac:spMkLst>
            <pc:docMk/>
            <pc:sldMk cId="0" sldId="1271"/>
            <ac:spMk id="107" creationId="{DA21A2EC-EFC2-4AD3-A005-3B6DB87C6C99}"/>
          </ac:spMkLst>
        </pc:spChg>
        <pc:spChg chg="mod">
          <ac:chgData name="Lucas Ferreira Bernardino" userId="994d420d-07a6-4fa8-a80c-9d8953554780" providerId="ADAL" clId="{894996BC-85DE-4266-89E9-FFDBA66678CD}" dt="2021-08-27T09:57:39.717" v="637"/>
          <ac:spMkLst>
            <pc:docMk/>
            <pc:sldMk cId="0" sldId="1271"/>
            <ac:spMk id="109" creationId="{6890530C-341A-42C3-A41E-330EDE9FEA2C}"/>
          </ac:spMkLst>
        </pc:spChg>
        <pc:spChg chg="mod">
          <ac:chgData name="Lucas Ferreira Bernardino" userId="994d420d-07a6-4fa8-a80c-9d8953554780" providerId="ADAL" clId="{894996BC-85DE-4266-89E9-FFDBA66678CD}" dt="2021-08-27T09:57:39.717" v="637"/>
          <ac:spMkLst>
            <pc:docMk/>
            <pc:sldMk cId="0" sldId="1271"/>
            <ac:spMk id="110" creationId="{5D3EE4F2-07E1-4F47-8EF0-C316913B2385}"/>
          </ac:spMkLst>
        </pc:spChg>
        <pc:spChg chg="mod">
          <ac:chgData name="Lucas Ferreira Bernardino" userId="994d420d-07a6-4fa8-a80c-9d8953554780" providerId="ADAL" clId="{894996BC-85DE-4266-89E9-FFDBA66678CD}" dt="2021-08-27T09:57:39.717" v="637"/>
          <ac:spMkLst>
            <pc:docMk/>
            <pc:sldMk cId="0" sldId="1271"/>
            <ac:spMk id="111" creationId="{FA012949-3616-466D-ABA6-9248B9E084ED}"/>
          </ac:spMkLst>
        </pc:spChg>
        <pc:spChg chg="mod">
          <ac:chgData name="Lucas Ferreira Bernardino" userId="994d420d-07a6-4fa8-a80c-9d8953554780" providerId="ADAL" clId="{894996BC-85DE-4266-89E9-FFDBA66678CD}" dt="2021-08-27T09:57:39.717" v="637"/>
          <ac:spMkLst>
            <pc:docMk/>
            <pc:sldMk cId="0" sldId="1271"/>
            <ac:spMk id="112" creationId="{4C658278-EE37-4C2F-812E-2C24EDF5805E}"/>
          </ac:spMkLst>
        </pc:spChg>
        <pc:spChg chg="add del mod">
          <ac:chgData name="Lucas Ferreira Bernardino" userId="994d420d-07a6-4fa8-a80c-9d8953554780" providerId="ADAL" clId="{894996BC-85DE-4266-89E9-FFDBA66678CD}" dt="2021-08-27T09:57:51.056" v="643"/>
          <ac:spMkLst>
            <pc:docMk/>
            <pc:sldMk cId="0" sldId="1271"/>
            <ac:spMk id="114" creationId="{3E71576A-B833-49B3-8F6D-C0ABCFF1C03E}"/>
          </ac:spMkLst>
        </pc:spChg>
        <pc:spChg chg="add del mod">
          <ac:chgData name="Lucas Ferreira Bernardino" userId="994d420d-07a6-4fa8-a80c-9d8953554780" providerId="ADAL" clId="{894996BC-85DE-4266-89E9-FFDBA66678CD}" dt="2021-08-27T09:57:51.056" v="643"/>
          <ac:spMkLst>
            <pc:docMk/>
            <pc:sldMk cId="0" sldId="1271"/>
            <ac:spMk id="115" creationId="{15301FE0-E947-4D47-A087-6A44DF276A5D}"/>
          </ac:spMkLst>
        </pc:spChg>
        <pc:spChg chg="add del mod">
          <ac:chgData name="Lucas Ferreira Bernardino" userId="994d420d-07a6-4fa8-a80c-9d8953554780" providerId="ADAL" clId="{894996BC-85DE-4266-89E9-FFDBA66678CD}" dt="2021-08-27T09:57:51.056" v="643"/>
          <ac:spMkLst>
            <pc:docMk/>
            <pc:sldMk cId="0" sldId="1271"/>
            <ac:spMk id="116" creationId="{9DE91143-894A-4F42-A0A9-F624582ABC5C}"/>
          </ac:spMkLst>
        </pc:spChg>
        <pc:spChg chg="mod">
          <ac:chgData name="Lucas Ferreira Bernardino" userId="994d420d-07a6-4fa8-a80c-9d8953554780" providerId="ADAL" clId="{894996BC-85DE-4266-89E9-FFDBA66678CD}" dt="2021-08-27T09:57:46.909" v="642"/>
          <ac:spMkLst>
            <pc:docMk/>
            <pc:sldMk cId="0" sldId="1271"/>
            <ac:spMk id="118" creationId="{57829442-4C03-405E-80A0-A67FB2A19AEC}"/>
          </ac:spMkLst>
        </pc:spChg>
        <pc:spChg chg="mod">
          <ac:chgData name="Lucas Ferreira Bernardino" userId="994d420d-07a6-4fa8-a80c-9d8953554780" providerId="ADAL" clId="{894996BC-85DE-4266-89E9-FFDBA66678CD}" dt="2021-08-27T09:57:46.909" v="642"/>
          <ac:spMkLst>
            <pc:docMk/>
            <pc:sldMk cId="0" sldId="1271"/>
            <ac:spMk id="119" creationId="{9945CFDA-323E-42F7-ADE4-A576210E99F2}"/>
          </ac:spMkLst>
        </pc:spChg>
        <pc:spChg chg="mod">
          <ac:chgData name="Lucas Ferreira Bernardino" userId="994d420d-07a6-4fa8-a80c-9d8953554780" providerId="ADAL" clId="{894996BC-85DE-4266-89E9-FFDBA66678CD}" dt="2021-08-27T09:57:46.909" v="642"/>
          <ac:spMkLst>
            <pc:docMk/>
            <pc:sldMk cId="0" sldId="1271"/>
            <ac:spMk id="120" creationId="{89B58AE2-B7E8-4E27-A044-98E86D9273C6}"/>
          </ac:spMkLst>
        </pc:spChg>
        <pc:spChg chg="mod">
          <ac:chgData name="Lucas Ferreira Bernardino" userId="994d420d-07a6-4fa8-a80c-9d8953554780" providerId="ADAL" clId="{894996BC-85DE-4266-89E9-FFDBA66678CD}" dt="2021-08-27T09:57:46.909" v="642"/>
          <ac:spMkLst>
            <pc:docMk/>
            <pc:sldMk cId="0" sldId="1271"/>
            <ac:spMk id="121" creationId="{E25427F6-75D6-472A-8EBF-AE3653A050FC}"/>
          </ac:spMkLst>
        </pc:spChg>
        <pc:spChg chg="add del mod">
          <ac:chgData name="Lucas Ferreira Bernardino" userId="994d420d-07a6-4fa8-a80c-9d8953554780" providerId="ADAL" clId="{894996BC-85DE-4266-89E9-FFDBA66678CD}" dt="2021-08-27T09:57:51.056" v="643"/>
          <ac:spMkLst>
            <pc:docMk/>
            <pc:sldMk cId="0" sldId="1271"/>
            <ac:spMk id="124" creationId="{DF080EF4-979C-4DD7-99B3-188A3DAAD364}"/>
          </ac:spMkLst>
        </pc:spChg>
        <pc:spChg chg="add del mod">
          <ac:chgData name="Lucas Ferreira Bernardino" userId="994d420d-07a6-4fa8-a80c-9d8953554780" providerId="ADAL" clId="{894996BC-85DE-4266-89E9-FFDBA66678CD}" dt="2021-08-27T09:57:51.056" v="643"/>
          <ac:spMkLst>
            <pc:docMk/>
            <pc:sldMk cId="0" sldId="1271"/>
            <ac:spMk id="125" creationId="{E8A290B0-1363-4D6A-8E6B-99B86B0EF467}"/>
          </ac:spMkLst>
        </pc:spChg>
        <pc:spChg chg="mod">
          <ac:chgData name="Lucas Ferreira Bernardino" userId="994d420d-07a6-4fa8-a80c-9d8953554780" providerId="ADAL" clId="{894996BC-85DE-4266-89E9-FFDBA66678CD}" dt="2021-08-27T09:57:46.909" v="642"/>
          <ac:spMkLst>
            <pc:docMk/>
            <pc:sldMk cId="0" sldId="1271"/>
            <ac:spMk id="127" creationId="{AFC39D9D-C8FA-4262-8F48-D4B166D1C0EB}"/>
          </ac:spMkLst>
        </pc:spChg>
        <pc:spChg chg="mod">
          <ac:chgData name="Lucas Ferreira Bernardino" userId="994d420d-07a6-4fa8-a80c-9d8953554780" providerId="ADAL" clId="{894996BC-85DE-4266-89E9-FFDBA66678CD}" dt="2021-08-27T09:57:46.909" v="642"/>
          <ac:spMkLst>
            <pc:docMk/>
            <pc:sldMk cId="0" sldId="1271"/>
            <ac:spMk id="128" creationId="{11457F00-04A1-42A6-A628-4440383FA951}"/>
          </ac:spMkLst>
        </pc:spChg>
        <pc:spChg chg="mod">
          <ac:chgData name="Lucas Ferreira Bernardino" userId="994d420d-07a6-4fa8-a80c-9d8953554780" providerId="ADAL" clId="{894996BC-85DE-4266-89E9-FFDBA66678CD}" dt="2021-08-27T09:57:46.909" v="642"/>
          <ac:spMkLst>
            <pc:docMk/>
            <pc:sldMk cId="0" sldId="1271"/>
            <ac:spMk id="129" creationId="{A4E74684-EDD0-4FFB-8549-313A386EDC88}"/>
          </ac:spMkLst>
        </pc:spChg>
        <pc:spChg chg="mod">
          <ac:chgData name="Lucas Ferreira Bernardino" userId="994d420d-07a6-4fa8-a80c-9d8953554780" providerId="ADAL" clId="{894996BC-85DE-4266-89E9-FFDBA66678CD}" dt="2021-08-27T09:57:46.909" v="642"/>
          <ac:spMkLst>
            <pc:docMk/>
            <pc:sldMk cId="0" sldId="1271"/>
            <ac:spMk id="130" creationId="{768A8DF5-2C5B-4EA7-B693-8888966D6DE7}"/>
          </ac:spMkLst>
        </pc:spChg>
        <pc:spChg chg="mod">
          <ac:chgData name="Lucas Ferreira Bernardino" userId="994d420d-07a6-4fa8-a80c-9d8953554780" providerId="ADAL" clId="{894996BC-85DE-4266-89E9-FFDBA66678CD}" dt="2021-08-27T09:57:46.909" v="642"/>
          <ac:spMkLst>
            <pc:docMk/>
            <pc:sldMk cId="0" sldId="1271"/>
            <ac:spMk id="134" creationId="{09A65506-2A3A-4B36-8EB7-24E487526054}"/>
          </ac:spMkLst>
        </pc:spChg>
        <pc:spChg chg="mod">
          <ac:chgData name="Lucas Ferreira Bernardino" userId="994d420d-07a6-4fa8-a80c-9d8953554780" providerId="ADAL" clId="{894996BC-85DE-4266-89E9-FFDBA66678CD}" dt="2021-08-27T09:57:46.909" v="642"/>
          <ac:spMkLst>
            <pc:docMk/>
            <pc:sldMk cId="0" sldId="1271"/>
            <ac:spMk id="135" creationId="{0D758A24-C58E-4FDD-9AE0-442627BA0272}"/>
          </ac:spMkLst>
        </pc:spChg>
        <pc:spChg chg="mod">
          <ac:chgData name="Lucas Ferreira Bernardino" userId="994d420d-07a6-4fa8-a80c-9d8953554780" providerId="ADAL" clId="{894996BC-85DE-4266-89E9-FFDBA66678CD}" dt="2021-08-27T09:57:46.909" v="642"/>
          <ac:spMkLst>
            <pc:docMk/>
            <pc:sldMk cId="0" sldId="1271"/>
            <ac:spMk id="136" creationId="{842C0295-DD15-4028-B93F-6380EA0FF95A}"/>
          </ac:spMkLst>
        </pc:spChg>
        <pc:spChg chg="mod">
          <ac:chgData name="Lucas Ferreira Bernardino" userId="994d420d-07a6-4fa8-a80c-9d8953554780" providerId="ADAL" clId="{894996BC-85DE-4266-89E9-FFDBA66678CD}" dt="2021-08-27T09:57:46.909" v="642"/>
          <ac:spMkLst>
            <pc:docMk/>
            <pc:sldMk cId="0" sldId="1271"/>
            <ac:spMk id="137" creationId="{C74166E1-B025-4F9C-BDE6-D36275630455}"/>
          </ac:spMkLst>
        </pc:spChg>
        <pc:spChg chg="mod">
          <ac:chgData name="Lucas Ferreira Bernardino" userId="994d420d-07a6-4fa8-a80c-9d8953554780" providerId="ADAL" clId="{894996BC-85DE-4266-89E9-FFDBA66678CD}" dt="2021-08-27T09:57:46.909" v="642"/>
          <ac:spMkLst>
            <pc:docMk/>
            <pc:sldMk cId="0" sldId="1271"/>
            <ac:spMk id="141" creationId="{25D02CBA-14EB-472E-AD3C-CB31542847DA}"/>
          </ac:spMkLst>
        </pc:spChg>
        <pc:spChg chg="mod">
          <ac:chgData name="Lucas Ferreira Bernardino" userId="994d420d-07a6-4fa8-a80c-9d8953554780" providerId="ADAL" clId="{894996BC-85DE-4266-89E9-FFDBA66678CD}" dt="2021-08-27T09:57:46.909" v="642"/>
          <ac:spMkLst>
            <pc:docMk/>
            <pc:sldMk cId="0" sldId="1271"/>
            <ac:spMk id="142" creationId="{902518ED-B964-4316-BFF2-A6D005085CC9}"/>
          </ac:spMkLst>
        </pc:spChg>
        <pc:spChg chg="mod">
          <ac:chgData name="Lucas Ferreira Bernardino" userId="994d420d-07a6-4fa8-a80c-9d8953554780" providerId="ADAL" clId="{894996BC-85DE-4266-89E9-FFDBA66678CD}" dt="2021-08-27T09:57:46.909" v="642"/>
          <ac:spMkLst>
            <pc:docMk/>
            <pc:sldMk cId="0" sldId="1271"/>
            <ac:spMk id="143" creationId="{684DAE6A-E16E-4489-8F79-EF169A942B5D}"/>
          </ac:spMkLst>
        </pc:spChg>
        <pc:spChg chg="mod">
          <ac:chgData name="Lucas Ferreira Bernardino" userId="994d420d-07a6-4fa8-a80c-9d8953554780" providerId="ADAL" clId="{894996BC-85DE-4266-89E9-FFDBA66678CD}" dt="2021-08-27T09:57:46.909" v="642"/>
          <ac:spMkLst>
            <pc:docMk/>
            <pc:sldMk cId="0" sldId="1271"/>
            <ac:spMk id="144" creationId="{87393CAD-3159-456C-BC41-A134197EDEBB}"/>
          </ac:spMkLst>
        </pc:spChg>
        <pc:spChg chg="mod">
          <ac:chgData name="Lucas Ferreira Bernardino" userId="994d420d-07a6-4fa8-a80c-9d8953554780" providerId="ADAL" clId="{894996BC-85DE-4266-89E9-FFDBA66678CD}" dt="2021-08-27T09:57:46.909" v="642"/>
          <ac:spMkLst>
            <pc:docMk/>
            <pc:sldMk cId="0" sldId="1271"/>
            <ac:spMk id="146" creationId="{26112037-4330-4F61-9422-C86818CB2F38}"/>
          </ac:spMkLst>
        </pc:spChg>
        <pc:spChg chg="mod">
          <ac:chgData name="Lucas Ferreira Bernardino" userId="994d420d-07a6-4fa8-a80c-9d8953554780" providerId="ADAL" clId="{894996BC-85DE-4266-89E9-FFDBA66678CD}" dt="2021-08-27T09:57:46.909" v="642"/>
          <ac:spMkLst>
            <pc:docMk/>
            <pc:sldMk cId="0" sldId="1271"/>
            <ac:spMk id="147" creationId="{6AF1DFFE-A0BA-4701-82E6-FF04071E64FE}"/>
          </ac:spMkLst>
        </pc:spChg>
        <pc:spChg chg="mod">
          <ac:chgData name="Lucas Ferreira Bernardino" userId="994d420d-07a6-4fa8-a80c-9d8953554780" providerId="ADAL" clId="{894996BC-85DE-4266-89E9-FFDBA66678CD}" dt="2021-08-27T09:57:46.909" v="642"/>
          <ac:spMkLst>
            <pc:docMk/>
            <pc:sldMk cId="0" sldId="1271"/>
            <ac:spMk id="148" creationId="{7C5E0043-C21C-4FA6-BE79-2A602479A847}"/>
          </ac:spMkLst>
        </pc:spChg>
        <pc:spChg chg="mod">
          <ac:chgData name="Lucas Ferreira Bernardino" userId="994d420d-07a6-4fa8-a80c-9d8953554780" providerId="ADAL" clId="{894996BC-85DE-4266-89E9-FFDBA66678CD}" dt="2021-08-27T09:57:46.909" v="642"/>
          <ac:spMkLst>
            <pc:docMk/>
            <pc:sldMk cId="0" sldId="1271"/>
            <ac:spMk id="149" creationId="{59EDB576-7655-413C-A63F-974026526DA3}"/>
          </ac:spMkLst>
        </pc:spChg>
        <pc:spChg chg="add del mod">
          <ac:chgData name="Lucas Ferreira Bernardino" userId="994d420d-07a6-4fa8-a80c-9d8953554780" providerId="ADAL" clId="{894996BC-85DE-4266-89E9-FFDBA66678CD}" dt="2021-08-27T09:57:51.056" v="643"/>
          <ac:spMkLst>
            <pc:docMk/>
            <pc:sldMk cId="0" sldId="1271"/>
            <ac:spMk id="150" creationId="{B2A75FAF-E198-4CB4-B87F-3884B07C96FE}"/>
          </ac:spMkLst>
        </pc:spChg>
        <pc:spChg chg="add del mod">
          <ac:chgData name="Lucas Ferreira Bernardino" userId="994d420d-07a6-4fa8-a80c-9d8953554780" providerId="ADAL" clId="{894996BC-85DE-4266-89E9-FFDBA66678CD}" dt="2021-08-27T09:57:51.056" v="643"/>
          <ac:spMkLst>
            <pc:docMk/>
            <pc:sldMk cId="0" sldId="1271"/>
            <ac:spMk id="151" creationId="{0062292C-CED1-49EC-A36D-77AD995F000B}"/>
          </ac:spMkLst>
        </pc:spChg>
        <pc:spChg chg="mod">
          <ac:chgData name="Lucas Ferreira Bernardino" userId="994d420d-07a6-4fa8-a80c-9d8953554780" providerId="ADAL" clId="{894996BC-85DE-4266-89E9-FFDBA66678CD}" dt="2021-08-27T09:57:46.909" v="642"/>
          <ac:spMkLst>
            <pc:docMk/>
            <pc:sldMk cId="0" sldId="1271"/>
            <ac:spMk id="157" creationId="{17300252-F874-47B2-B074-1B0B265710A1}"/>
          </ac:spMkLst>
        </pc:spChg>
        <pc:spChg chg="mod">
          <ac:chgData name="Lucas Ferreira Bernardino" userId="994d420d-07a6-4fa8-a80c-9d8953554780" providerId="ADAL" clId="{894996BC-85DE-4266-89E9-FFDBA66678CD}" dt="2021-08-27T09:57:46.909" v="642"/>
          <ac:spMkLst>
            <pc:docMk/>
            <pc:sldMk cId="0" sldId="1271"/>
            <ac:spMk id="158" creationId="{4C376B91-6A9A-42D2-93B3-A5F28B2DE366}"/>
          </ac:spMkLst>
        </pc:spChg>
        <pc:spChg chg="mod">
          <ac:chgData name="Lucas Ferreira Bernardino" userId="994d420d-07a6-4fa8-a80c-9d8953554780" providerId="ADAL" clId="{894996BC-85DE-4266-89E9-FFDBA66678CD}" dt="2021-08-27T09:57:46.909" v="642"/>
          <ac:spMkLst>
            <pc:docMk/>
            <pc:sldMk cId="0" sldId="1271"/>
            <ac:spMk id="159" creationId="{EFB54340-C542-4664-8178-77B4F6A34204}"/>
          </ac:spMkLst>
        </pc:spChg>
        <pc:spChg chg="mod">
          <ac:chgData name="Lucas Ferreira Bernardino" userId="994d420d-07a6-4fa8-a80c-9d8953554780" providerId="ADAL" clId="{894996BC-85DE-4266-89E9-FFDBA66678CD}" dt="2021-08-27T09:57:46.909" v="642"/>
          <ac:spMkLst>
            <pc:docMk/>
            <pc:sldMk cId="0" sldId="1271"/>
            <ac:spMk id="160" creationId="{42C02044-084B-41E2-8484-C237144910D9}"/>
          </ac:spMkLst>
        </pc:spChg>
        <pc:spChg chg="add del mod">
          <ac:chgData name="Lucas Ferreira Bernardino" userId="994d420d-07a6-4fa8-a80c-9d8953554780" providerId="ADAL" clId="{894996BC-85DE-4266-89E9-FFDBA66678CD}" dt="2021-08-27T09:57:51.056" v="643"/>
          <ac:spMkLst>
            <pc:docMk/>
            <pc:sldMk cId="0" sldId="1271"/>
            <ac:spMk id="161" creationId="{024152F3-72AF-48F0-961F-0F27FB8DC480}"/>
          </ac:spMkLst>
        </pc:spChg>
        <pc:spChg chg="add del mod">
          <ac:chgData name="Lucas Ferreira Bernardino" userId="994d420d-07a6-4fa8-a80c-9d8953554780" providerId="ADAL" clId="{894996BC-85DE-4266-89E9-FFDBA66678CD}" dt="2021-08-27T09:57:51.056" v="643"/>
          <ac:spMkLst>
            <pc:docMk/>
            <pc:sldMk cId="0" sldId="1271"/>
            <ac:spMk id="162" creationId="{2344761C-F399-4991-8705-D2A5ED679C65}"/>
          </ac:spMkLst>
        </pc:spChg>
        <pc:spChg chg="mod">
          <ac:chgData name="Lucas Ferreira Bernardino" userId="994d420d-07a6-4fa8-a80c-9d8953554780" providerId="ADAL" clId="{894996BC-85DE-4266-89E9-FFDBA66678CD}" dt="2021-08-27T09:57:46.909" v="642"/>
          <ac:spMkLst>
            <pc:docMk/>
            <pc:sldMk cId="0" sldId="1271"/>
            <ac:spMk id="164" creationId="{5154FF83-1E09-4A2E-BD30-51EA9B8D089D}"/>
          </ac:spMkLst>
        </pc:spChg>
        <pc:spChg chg="mod">
          <ac:chgData name="Lucas Ferreira Bernardino" userId="994d420d-07a6-4fa8-a80c-9d8953554780" providerId="ADAL" clId="{894996BC-85DE-4266-89E9-FFDBA66678CD}" dt="2021-08-27T09:57:46.909" v="642"/>
          <ac:spMkLst>
            <pc:docMk/>
            <pc:sldMk cId="0" sldId="1271"/>
            <ac:spMk id="165" creationId="{5E1ABC13-9429-4383-ABD7-40420D8CB445}"/>
          </ac:spMkLst>
        </pc:spChg>
        <pc:spChg chg="mod">
          <ac:chgData name="Lucas Ferreira Bernardino" userId="994d420d-07a6-4fa8-a80c-9d8953554780" providerId="ADAL" clId="{894996BC-85DE-4266-89E9-FFDBA66678CD}" dt="2021-08-27T09:57:46.909" v="642"/>
          <ac:spMkLst>
            <pc:docMk/>
            <pc:sldMk cId="0" sldId="1271"/>
            <ac:spMk id="166" creationId="{910D8837-4AD7-4E96-A226-8A477E534DF4}"/>
          </ac:spMkLst>
        </pc:spChg>
        <pc:spChg chg="mod">
          <ac:chgData name="Lucas Ferreira Bernardino" userId="994d420d-07a6-4fa8-a80c-9d8953554780" providerId="ADAL" clId="{894996BC-85DE-4266-89E9-FFDBA66678CD}" dt="2021-08-27T09:57:46.909" v="642"/>
          <ac:spMkLst>
            <pc:docMk/>
            <pc:sldMk cId="0" sldId="1271"/>
            <ac:spMk id="167" creationId="{471CCA0C-8E17-4B12-B9C3-D7FBC8E03651}"/>
          </ac:spMkLst>
        </pc:spChg>
        <pc:spChg chg="add del mod">
          <ac:chgData name="Lucas Ferreira Bernardino" userId="994d420d-07a6-4fa8-a80c-9d8953554780" providerId="ADAL" clId="{894996BC-85DE-4266-89E9-FFDBA66678CD}" dt="2021-08-27T09:57:51.056" v="643"/>
          <ac:spMkLst>
            <pc:docMk/>
            <pc:sldMk cId="0" sldId="1271"/>
            <ac:spMk id="170" creationId="{16F6BF63-DC9B-4156-856D-A111C288A478}"/>
          </ac:spMkLst>
        </pc:spChg>
        <pc:spChg chg="add del mod">
          <ac:chgData name="Lucas Ferreira Bernardino" userId="994d420d-07a6-4fa8-a80c-9d8953554780" providerId="ADAL" clId="{894996BC-85DE-4266-89E9-FFDBA66678CD}" dt="2021-08-27T09:57:51.056" v="643"/>
          <ac:spMkLst>
            <pc:docMk/>
            <pc:sldMk cId="0" sldId="1271"/>
            <ac:spMk id="171" creationId="{57D7212A-67D9-4B37-BAFE-C318EF5F48C7}"/>
          </ac:spMkLst>
        </pc:spChg>
        <pc:spChg chg="mod">
          <ac:chgData name="Lucas Ferreira Bernardino" userId="994d420d-07a6-4fa8-a80c-9d8953554780" providerId="ADAL" clId="{894996BC-85DE-4266-89E9-FFDBA66678CD}" dt="2021-08-27T09:57:46.909" v="642"/>
          <ac:spMkLst>
            <pc:docMk/>
            <pc:sldMk cId="0" sldId="1271"/>
            <ac:spMk id="173" creationId="{EC90583A-AE87-48B9-89D0-5F2975430ECA}"/>
          </ac:spMkLst>
        </pc:spChg>
        <pc:spChg chg="mod">
          <ac:chgData name="Lucas Ferreira Bernardino" userId="994d420d-07a6-4fa8-a80c-9d8953554780" providerId="ADAL" clId="{894996BC-85DE-4266-89E9-FFDBA66678CD}" dt="2021-08-27T09:57:46.909" v="642"/>
          <ac:spMkLst>
            <pc:docMk/>
            <pc:sldMk cId="0" sldId="1271"/>
            <ac:spMk id="174" creationId="{82007FBF-7422-4F51-9B34-74A9B3A99672}"/>
          </ac:spMkLst>
        </pc:spChg>
        <pc:spChg chg="mod">
          <ac:chgData name="Lucas Ferreira Bernardino" userId="994d420d-07a6-4fa8-a80c-9d8953554780" providerId="ADAL" clId="{894996BC-85DE-4266-89E9-FFDBA66678CD}" dt="2021-08-27T09:57:46.909" v="642"/>
          <ac:spMkLst>
            <pc:docMk/>
            <pc:sldMk cId="0" sldId="1271"/>
            <ac:spMk id="175" creationId="{09432FA4-CC53-421B-9E0D-2E0AC5FF103F}"/>
          </ac:spMkLst>
        </pc:spChg>
        <pc:spChg chg="mod">
          <ac:chgData name="Lucas Ferreira Bernardino" userId="994d420d-07a6-4fa8-a80c-9d8953554780" providerId="ADAL" clId="{894996BC-85DE-4266-89E9-FFDBA66678CD}" dt="2021-08-27T09:57:46.909" v="642"/>
          <ac:spMkLst>
            <pc:docMk/>
            <pc:sldMk cId="0" sldId="1271"/>
            <ac:spMk id="176" creationId="{43044300-69A8-4155-8C5F-7B25A682460B}"/>
          </ac:spMkLst>
        </pc:spChg>
        <pc:spChg chg="mod">
          <ac:chgData name="Lucas Ferreira Bernardino" userId="994d420d-07a6-4fa8-a80c-9d8953554780" providerId="ADAL" clId="{894996BC-85DE-4266-89E9-FFDBA66678CD}" dt="2021-08-27T09:57:46.909" v="642"/>
          <ac:spMkLst>
            <pc:docMk/>
            <pc:sldMk cId="0" sldId="1271"/>
            <ac:spMk id="180" creationId="{2981897E-AEBB-4721-BBFA-D17416A89288}"/>
          </ac:spMkLst>
        </pc:spChg>
        <pc:spChg chg="mod">
          <ac:chgData name="Lucas Ferreira Bernardino" userId="994d420d-07a6-4fa8-a80c-9d8953554780" providerId="ADAL" clId="{894996BC-85DE-4266-89E9-FFDBA66678CD}" dt="2021-08-27T09:57:46.909" v="642"/>
          <ac:spMkLst>
            <pc:docMk/>
            <pc:sldMk cId="0" sldId="1271"/>
            <ac:spMk id="181" creationId="{8E6AD073-A6AF-4F9A-A761-750B8B932C94}"/>
          </ac:spMkLst>
        </pc:spChg>
        <pc:spChg chg="mod">
          <ac:chgData name="Lucas Ferreira Bernardino" userId="994d420d-07a6-4fa8-a80c-9d8953554780" providerId="ADAL" clId="{894996BC-85DE-4266-89E9-FFDBA66678CD}" dt="2021-08-27T09:57:46.909" v="642"/>
          <ac:spMkLst>
            <pc:docMk/>
            <pc:sldMk cId="0" sldId="1271"/>
            <ac:spMk id="182" creationId="{259ABA26-9306-424D-BD56-912F60F91CB1}"/>
          </ac:spMkLst>
        </pc:spChg>
        <pc:spChg chg="mod">
          <ac:chgData name="Lucas Ferreira Bernardino" userId="994d420d-07a6-4fa8-a80c-9d8953554780" providerId="ADAL" clId="{894996BC-85DE-4266-89E9-FFDBA66678CD}" dt="2021-08-27T09:57:46.909" v="642"/>
          <ac:spMkLst>
            <pc:docMk/>
            <pc:sldMk cId="0" sldId="1271"/>
            <ac:spMk id="183" creationId="{49DDB519-3AA2-4DC2-9D1F-C267D1578BD2}"/>
          </ac:spMkLst>
        </pc:spChg>
        <pc:spChg chg="mod">
          <ac:chgData name="Lucas Ferreira Bernardino" userId="994d420d-07a6-4fa8-a80c-9d8953554780" providerId="ADAL" clId="{894996BC-85DE-4266-89E9-FFDBA66678CD}" dt="2021-08-27T09:57:46.909" v="642"/>
          <ac:spMkLst>
            <pc:docMk/>
            <pc:sldMk cId="0" sldId="1271"/>
            <ac:spMk id="185" creationId="{AFC7BC1A-1CF6-4989-B81F-48EAA75D47B4}"/>
          </ac:spMkLst>
        </pc:spChg>
        <pc:spChg chg="mod">
          <ac:chgData name="Lucas Ferreira Bernardino" userId="994d420d-07a6-4fa8-a80c-9d8953554780" providerId="ADAL" clId="{894996BC-85DE-4266-89E9-FFDBA66678CD}" dt="2021-08-27T09:57:46.909" v="642"/>
          <ac:spMkLst>
            <pc:docMk/>
            <pc:sldMk cId="0" sldId="1271"/>
            <ac:spMk id="186" creationId="{CE3EDDDE-AD36-4359-A301-924846E57807}"/>
          </ac:spMkLst>
        </pc:spChg>
        <pc:spChg chg="mod">
          <ac:chgData name="Lucas Ferreira Bernardino" userId="994d420d-07a6-4fa8-a80c-9d8953554780" providerId="ADAL" clId="{894996BC-85DE-4266-89E9-FFDBA66678CD}" dt="2021-08-27T09:57:46.909" v="642"/>
          <ac:spMkLst>
            <pc:docMk/>
            <pc:sldMk cId="0" sldId="1271"/>
            <ac:spMk id="187" creationId="{E21BC325-B5E4-4009-A005-241039940DFD}"/>
          </ac:spMkLst>
        </pc:spChg>
        <pc:spChg chg="mod">
          <ac:chgData name="Lucas Ferreira Bernardino" userId="994d420d-07a6-4fa8-a80c-9d8953554780" providerId="ADAL" clId="{894996BC-85DE-4266-89E9-FFDBA66678CD}" dt="2021-08-27T09:57:46.909" v="642"/>
          <ac:spMkLst>
            <pc:docMk/>
            <pc:sldMk cId="0" sldId="1271"/>
            <ac:spMk id="188" creationId="{C6C8C0F8-A715-45C4-AD1D-DBD9BFA1394E}"/>
          </ac:spMkLst>
        </pc:spChg>
        <pc:spChg chg="add mod">
          <ac:chgData name="Lucas Ferreira Bernardino" userId="994d420d-07a6-4fa8-a80c-9d8953554780" providerId="ADAL" clId="{894996BC-85DE-4266-89E9-FFDBA66678CD}" dt="2021-08-27T09:58:08.759" v="714" actId="1035"/>
          <ac:spMkLst>
            <pc:docMk/>
            <pc:sldMk cId="0" sldId="1271"/>
            <ac:spMk id="190" creationId="{9F813372-C0E6-4659-9361-AE26AD25DC7F}"/>
          </ac:spMkLst>
        </pc:spChg>
        <pc:spChg chg="add del mod">
          <ac:chgData name="Lucas Ferreira Bernardino" userId="994d420d-07a6-4fa8-a80c-9d8953554780" providerId="ADAL" clId="{894996BC-85DE-4266-89E9-FFDBA66678CD}" dt="2021-08-27T09:58:29.250" v="721" actId="478"/>
          <ac:spMkLst>
            <pc:docMk/>
            <pc:sldMk cId="0" sldId="1271"/>
            <ac:spMk id="191" creationId="{E73B8A38-E5BB-44E9-8FC7-E39E2E78F53C}"/>
          </ac:spMkLst>
        </pc:spChg>
        <pc:spChg chg="add del mod">
          <ac:chgData name="Lucas Ferreira Bernardino" userId="994d420d-07a6-4fa8-a80c-9d8953554780" providerId="ADAL" clId="{894996BC-85DE-4266-89E9-FFDBA66678CD}" dt="2021-08-27T09:58:26.955" v="720" actId="478"/>
          <ac:spMkLst>
            <pc:docMk/>
            <pc:sldMk cId="0" sldId="1271"/>
            <ac:spMk id="192" creationId="{E2752B97-10E1-48BF-88DB-A5873BB3F2E9}"/>
          </ac:spMkLst>
        </pc:spChg>
        <pc:spChg chg="mod">
          <ac:chgData name="Lucas Ferreira Bernardino" userId="994d420d-07a6-4fa8-a80c-9d8953554780" providerId="ADAL" clId="{894996BC-85DE-4266-89E9-FFDBA66678CD}" dt="2021-08-27T09:58:08.759" v="714" actId="1035"/>
          <ac:spMkLst>
            <pc:docMk/>
            <pc:sldMk cId="0" sldId="1271"/>
            <ac:spMk id="194" creationId="{54A18A10-CB2D-4B7E-9C65-B764E0FBD7BE}"/>
          </ac:spMkLst>
        </pc:spChg>
        <pc:spChg chg="mod">
          <ac:chgData name="Lucas Ferreira Bernardino" userId="994d420d-07a6-4fa8-a80c-9d8953554780" providerId="ADAL" clId="{894996BC-85DE-4266-89E9-FFDBA66678CD}" dt="2021-08-27T09:58:08.759" v="714" actId="1035"/>
          <ac:spMkLst>
            <pc:docMk/>
            <pc:sldMk cId="0" sldId="1271"/>
            <ac:spMk id="195" creationId="{51CB69C3-3CC5-4495-A740-E686CE25B705}"/>
          </ac:spMkLst>
        </pc:spChg>
        <pc:spChg chg="mod">
          <ac:chgData name="Lucas Ferreira Bernardino" userId="994d420d-07a6-4fa8-a80c-9d8953554780" providerId="ADAL" clId="{894996BC-85DE-4266-89E9-FFDBA66678CD}" dt="2021-08-27T09:58:08.759" v="714" actId="1035"/>
          <ac:spMkLst>
            <pc:docMk/>
            <pc:sldMk cId="0" sldId="1271"/>
            <ac:spMk id="196" creationId="{6C4F89AF-961E-48BF-B4AC-B97B4A7258C7}"/>
          </ac:spMkLst>
        </pc:spChg>
        <pc:spChg chg="mod">
          <ac:chgData name="Lucas Ferreira Bernardino" userId="994d420d-07a6-4fa8-a80c-9d8953554780" providerId="ADAL" clId="{894996BC-85DE-4266-89E9-FFDBA66678CD}" dt="2021-08-27T09:58:08.759" v="714" actId="1035"/>
          <ac:spMkLst>
            <pc:docMk/>
            <pc:sldMk cId="0" sldId="1271"/>
            <ac:spMk id="197" creationId="{7B6481D9-5A55-4FE6-935A-275559F3EFB1}"/>
          </ac:spMkLst>
        </pc:spChg>
        <pc:spChg chg="add del mod">
          <ac:chgData name="Lucas Ferreira Bernardino" userId="994d420d-07a6-4fa8-a80c-9d8953554780" providerId="ADAL" clId="{894996BC-85DE-4266-89E9-FFDBA66678CD}" dt="2021-08-27T09:58:52.157" v="725" actId="478"/>
          <ac:spMkLst>
            <pc:docMk/>
            <pc:sldMk cId="0" sldId="1271"/>
            <ac:spMk id="200" creationId="{334BD26F-7CEF-4A6C-88B5-B4BC548BA94F}"/>
          </ac:spMkLst>
        </pc:spChg>
        <pc:spChg chg="add del mod">
          <ac:chgData name="Lucas Ferreira Bernardino" userId="994d420d-07a6-4fa8-a80c-9d8953554780" providerId="ADAL" clId="{894996BC-85DE-4266-89E9-FFDBA66678CD}" dt="2021-08-27T09:58:52.157" v="725" actId="478"/>
          <ac:spMkLst>
            <pc:docMk/>
            <pc:sldMk cId="0" sldId="1271"/>
            <ac:spMk id="201" creationId="{3D56F23D-2E87-4382-8F79-A4AC072A9C96}"/>
          </ac:spMkLst>
        </pc:spChg>
        <pc:spChg chg="mod">
          <ac:chgData name="Lucas Ferreira Bernardino" userId="994d420d-07a6-4fa8-a80c-9d8953554780" providerId="ADAL" clId="{894996BC-85DE-4266-89E9-FFDBA66678CD}" dt="2021-08-27T09:58:08.759" v="714" actId="1035"/>
          <ac:spMkLst>
            <pc:docMk/>
            <pc:sldMk cId="0" sldId="1271"/>
            <ac:spMk id="203" creationId="{C43939D5-FFCA-418F-8A2F-119E2A93CDAF}"/>
          </ac:spMkLst>
        </pc:spChg>
        <pc:spChg chg="mod">
          <ac:chgData name="Lucas Ferreira Bernardino" userId="994d420d-07a6-4fa8-a80c-9d8953554780" providerId="ADAL" clId="{894996BC-85DE-4266-89E9-FFDBA66678CD}" dt="2021-08-27T09:58:08.759" v="714" actId="1035"/>
          <ac:spMkLst>
            <pc:docMk/>
            <pc:sldMk cId="0" sldId="1271"/>
            <ac:spMk id="204" creationId="{D01037C7-FA80-4869-AF14-07B70E4FB8F4}"/>
          </ac:spMkLst>
        </pc:spChg>
        <pc:spChg chg="mod">
          <ac:chgData name="Lucas Ferreira Bernardino" userId="994d420d-07a6-4fa8-a80c-9d8953554780" providerId="ADAL" clId="{894996BC-85DE-4266-89E9-FFDBA66678CD}" dt="2021-08-27T09:58:08.759" v="714" actId="1035"/>
          <ac:spMkLst>
            <pc:docMk/>
            <pc:sldMk cId="0" sldId="1271"/>
            <ac:spMk id="205" creationId="{E4256A8A-F39B-4CAC-AEB7-026BAEDC27A2}"/>
          </ac:spMkLst>
        </pc:spChg>
        <pc:spChg chg="mod">
          <ac:chgData name="Lucas Ferreira Bernardino" userId="994d420d-07a6-4fa8-a80c-9d8953554780" providerId="ADAL" clId="{894996BC-85DE-4266-89E9-FFDBA66678CD}" dt="2021-08-27T09:58:08.759" v="714" actId="1035"/>
          <ac:spMkLst>
            <pc:docMk/>
            <pc:sldMk cId="0" sldId="1271"/>
            <ac:spMk id="206" creationId="{3817A5E9-2340-4EBB-8218-7B657693461E}"/>
          </ac:spMkLst>
        </pc:spChg>
        <pc:spChg chg="mod">
          <ac:chgData name="Lucas Ferreira Bernardino" userId="994d420d-07a6-4fa8-a80c-9d8953554780" providerId="ADAL" clId="{894996BC-85DE-4266-89E9-FFDBA66678CD}" dt="2021-08-27T09:58:08.759" v="714" actId="1035"/>
          <ac:spMkLst>
            <pc:docMk/>
            <pc:sldMk cId="0" sldId="1271"/>
            <ac:spMk id="210" creationId="{102A0A43-9DDE-4470-A899-CFF6D8321132}"/>
          </ac:spMkLst>
        </pc:spChg>
        <pc:spChg chg="mod">
          <ac:chgData name="Lucas Ferreira Bernardino" userId="994d420d-07a6-4fa8-a80c-9d8953554780" providerId="ADAL" clId="{894996BC-85DE-4266-89E9-FFDBA66678CD}" dt="2021-08-27T09:58:08.759" v="714" actId="1035"/>
          <ac:spMkLst>
            <pc:docMk/>
            <pc:sldMk cId="0" sldId="1271"/>
            <ac:spMk id="211" creationId="{1A0EC93E-8571-44CA-BE16-83EA696FBA62}"/>
          </ac:spMkLst>
        </pc:spChg>
        <pc:spChg chg="mod">
          <ac:chgData name="Lucas Ferreira Bernardino" userId="994d420d-07a6-4fa8-a80c-9d8953554780" providerId="ADAL" clId="{894996BC-85DE-4266-89E9-FFDBA66678CD}" dt="2021-08-27T09:58:08.759" v="714" actId="1035"/>
          <ac:spMkLst>
            <pc:docMk/>
            <pc:sldMk cId="0" sldId="1271"/>
            <ac:spMk id="212" creationId="{A2EAF012-4FBC-4061-A681-A8006710E7E1}"/>
          </ac:spMkLst>
        </pc:spChg>
        <pc:spChg chg="mod">
          <ac:chgData name="Lucas Ferreira Bernardino" userId="994d420d-07a6-4fa8-a80c-9d8953554780" providerId="ADAL" clId="{894996BC-85DE-4266-89E9-FFDBA66678CD}" dt="2021-08-27T09:58:08.759" v="714" actId="1035"/>
          <ac:spMkLst>
            <pc:docMk/>
            <pc:sldMk cId="0" sldId="1271"/>
            <ac:spMk id="213" creationId="{C7DC948D-A61F-428A-8D67-750C34874AD8}"/>
          </ac:spMkLst>
        </pc:spChg>
        <pc:spChg chg="mod">
          <ac:chgData name="Lucas Ferreira Bernardino" userId="994d420d-07a6-4fa8-a80c-9d8953554780" providerId="ADAL" clId="{894996BC-85DE-4266-89E9-FFDBA66678CD}" dt="2021-08-27T09:58:08.759" v="714" actId="1035"/>
          <ac:spMkLst>
            <pc:docMk/>
            <pc:sldMk cId="0" sldId="1271"/>
            <ac:spMk id="217" creationId="{2DCDCD40-9311-4292-ADD1-61760981E70A}"/>
          </ac:spMkLst>
        </pc:spChg>
        <pc:spChg chg="mod">
          <ac:chgData name="Lucas Ferreira Bernardino" userId="994d420d-07a6-4fa8-a80c-9d8953554780" providerId="ADAL" clId="{894996BC-85DE-4266-89E9-FFDBA66678CD}" dt="2021-08-27T09:58:08.759" v="714" actId="1035"/>
          <ac:spMkLst>
            <pc:docMk/>
            <pc:sldMk cId="0" sldId="1271"/>
            <ac:spMk id="218" creationId="{0C67A762-CB99-4894-881F-8F694A5D9D81}"/>
          </ac:spMkLst>
        </pc:spChg>
        <pc:spChg chg="mod">
          <ac:chgData name="Lucas Ferreira Bernardino" userId="994d420d-07a6-4fa8-a80c-9d8953554780" providerId="ADAL" clId="{894996BC-85DE-4266-89E9-FFDBA66678CD}" dt="2021-08-27T09:58:08.759" v="714" actId="1035"/>
          <ac:spMkLst>
            <pc:docMk/>
            <pc:sldMk cId="0" sldId="1271"/>
            <ac:spMk id="219" creationId="{BA035DFE-61E1-4E64-84D3-0F4C44D61937}"/>
          </ac:spMkLst>
        </pc:spChg>
        <pc:spChg chg="mod">
          <ac:chgData name="Lucas Ferreira Bernardino" userId="994d420d-07a6-4fa8-a80c-9d8953554780" providerId="ADAL" clId="{894996BC-85DE-4266-89E9-FFDBA66678CD}" dt="2021-08-27T09:58:08.759" v="714" actId="1035"/>
          <ac:spMkLst>
            <pc:docMk/>
            <pc:sldMk cId="0" sldId="1271"/>
            <ac:spMk id="220" creationId="{3AC0DB48-A829-4CA8-A4D4-351C9A60E2F2}"/>
          </ac:spMkLst>
        </pc:spChg>
        <pc:spChg chg="mod">
          <ac:chgData name="Lucas Ferreira Bernardino" userId="994d420d-07a6-4fa8-a80c-9d8953554780" providerId="ADAL" clId="{894996BC-85DE-4266-89E9-FFDBA66678CD}" dt="2021-08-27T09:58:08.759" v="714" actId="1035"/>
          <ac:spMkLst>
            <pc:docMk/>
            <pc:sldMk cId="0" sldId="1271"/>
            <ac:spMk id="222" creationId="{12C57814-E87F-4C9E-AFD0-34A5CB26F6CF}"/>
          </ac:spMkLst>
        </pc:spChg>
        <pc:spChg chg="mod">
          <ac:chgData name="Lucas Ferreira Bernardino" userId="994d420d-07a6-4fa8-a80c-9d8953554780" providerId="ADAL" clId="{894996BC-85DE-4266-89E9-FFDBA66678CD}" dt="2021-08-27T09:58:08.759" v="714" actId="1035"/>
          <ac:spMkLst>
            <pc:docMk/>
            <pc:sldMk cId="0" sldId="1271"/>
            <ac:spMk id="223" creationId="{51C08B42-CE1B-401D-83FD-0F18B186D94E}"/>
          </ac:spMkLst>
        </pc:spChg>
        <pc:spChg chg="mod">
          <ac:chgData name="Lucas Ferreira Bernardino" userId="994d420d-07a6-4fa8-a80c-9d8953554780" providerId="ADAL" clId="{894996BC-85DE-4266-89E9-FFDBA66678CD}" dt="2021-08-27T09:58:08.759" v="714" actId="1035"/>
          <ac:spMkLst>
            <pc:docMk/>
            <pc:sldMk cId="0" sldId="1271"/>
            <ac:spMk id="224" creationId="{8D4711AF-FAE3-4D0D-B961-795EC09757B7}"/>
          </ac:spMkLst>
        </pc:spChg>
        <pc:spChg chg="mod">
          <ac:chgData name="Lucas Ferreira Bernardino" userId="994d420d-07a6-4fa8-a80c-9d8953554780" providerId="ADAL" clId="{894996BC-85DE-4266-89E9-FFDBA66678CD}" dt="2021-08-27T09:58:08.759" v="714" actId="1035"/>
          <ac:spMkLst>
            <pc:docMk/>
            <pc:sldMk cId="0" sldId="1271"/>
            <ac:spMk id="225" creationId="{711E4036-8748-4F11-8EA1-91D529AEA427}"/>
          </ac:spMkLst>
        </pc:spChg>
        <pc:spChg chg="add del mod">
          <ac:chgData name="Lucas Ferreira Bernardino" userId="994d420d-07a6-4fa8-a80c-9d8953554780" providerId="ADAL" clId="{894996BC-85DE-4266-89E9-FFDBA66678CD}" dt="2021-08-27T09:58:15.969" v="716" actId="478"/>
          <ac:spMkLst>
            <pc:docMk/>
            <pc:sldMk cId="0" sldId="1271"/>
            <ac:spMk id="226" creationId="{3B6D7A44-58B0-4B2A-A2F6-11607E29898F}"/>
          </ac:spMkLst>
        </pc:spChg>
        <pc:spChg chg="add del mod">
          <ac:chgData name="Lucas Ferreira Bernardino" userId="994d420d-07a6-4fa8-a80c-9d8953554780" providerId="ADAL" clId="{894996BC-85DE-4266-89E9-FFDBA66678CD}" dt="2021-08-27T09:58:52.157" v="725" actId="478"/>
          <ac:spMkLst>
            <pc:docMk/>
            <pc:sldMk cId="0" sldId="1271"/>
            <ac:spMk id="227" creationId="{3E2FFB76-0518-426E-AB7A-52C3B9ECDDC5}"/>
          </ac:spMkLst>
        </pc:spChg>
        <pc:spChg chg="mod">
          <ac:chgData name="Lucas Ferreira Bernardino" userId="994d420d-07a6-4fa8-a80c-9d8953554780" providerId="ADAL" clId="{894996BC-85DE-4266-89E9-FFDBA66678CD}" dt="2021-08-27T09:58:08.759" v="714" actId="1035"/>
          <ac:spMkLst>
            <pc:docMk/>
            <pc:sldMk cId="0" sldId="1271"/>
            <ac:spMk id="233" creationId="{D58DF518-3583-44F5-8AF8-22FF8E269788}"/>
          </ac:spMkLst>
        </pc:spChg>
        <pc:spChg chg="mod">
          <ac:chgData name="Lucas Ferreira Bernardino" userId="994d420d-07a6-4fa8-a80c-9d8953554780" providerId="ADAL" clId="{894996BC-85DE-4266-89E9-FFDBA66678CD}" dt="2021-08-27T09:58:08.759" v="714" actId="1035"/>
          <ac:spMkLst>
            <pc:docMk/>
            <pc:sldMk cId="0" sldId="1271"/>
            <ac:spMk id="234" creationId="{A121626D-2AEA-4925-A41F-6E4156684DAD}"/>
          </ac:spMkLst>
        </pc:spChg>
        <pc:spChg chg="mod">
          <ac:chgData name="Lucas Ferreira Bernardino" userId="994d420d-07a6-4fa8-a80c-9d8953554780" providerId="ADAL" clId="{894996BC-85DE-4266-89E9-FFDBA66678CD}" dt="2021-08-27T09:58:08.759" v="714" actId="1035"/>
          <ac:spMkLst>
            <pc:docMk/>
            <pc:sldMk cId="0" sldId="1271"/>
            <ac:spMk id="235" creationId="{8D11C822-735A-401E-845C-48D972DEC00E}"/>
          </ac:spMkLst>
        </pc:spChg>
        <pc:spChg chg="mod">
          <ac:chgData name="Lucas Ferreira Bernardino" userId="994d420d-07a6-4fa8-a80c-9d8953554780" providerId="ADAL" clId="{894996BC-85DE-4266-89E9-FFDBA66678CD}" dt="2021-08-27T09:58:08.759" v="714" actId="1035"/>
          <ac:spMkLst>
            <pc:docMk/>
            <pc:sldMk cId="0" sldId="1271"/>
            <ac:spMk id="236" creationId="{BA6A988B-169E-4E8A-B63B-06380FB5FA59}"/>
          </ac:spMkLst>
        </pc:spChg>
        <pc:spChg chg="add del mod">
          <ac:chgData name="Lucas Ferreira Bernardino" userId="994d420d-07a6-4fa8-a80c-9d8953554780" providerId="ADAL" clId="{894996BC-85DE-4266-89E9-FFDBA66678CD}" dt="2021-08-27T09:58:52.157" v="725" actId="478"/>
          <ac:spMkLst>
            <pc:docMk/>
            <pc:sldMk cId="0" sldId="1271"/>
            <ac:spMk id="237" creationId="{5DC73DD9-341C-40CA-81F9-2F4DBAD4D329}"/>
          </ac:spMkLst>
        </pc:spChg>
        <pc:spChg chg="add del mod">
          <ac:chgData name="Lucas Ferreira Bernardino" userId="994d420d-07a6-4fa8-a80c-9d8953554780" providerId="ADAL" clId="{894996BC-85DE-4266-89E9-FFDBA66678CD}" dt="2021-08-27T09:58:52.157" v="725" actId="478"/>
          <ac:spMkLst>
            <pc:docMk/>
            <pc:sldMk cId="0" sldId="1271"/>
            <ac:spMk id="238" creationId="{2A5146D9-287D-41AF-9411-D127B03131A8}"/>
          </ac:spMkLst>
        </pc:spChg>
        <pc:spChg chg="mod">
          <ac:chgData name="Lucas Ferreira Bernardino" userId="994d420d-07a6-4fa8-a80c-9d8953554780" providerId="ADAL" clId="{894996BC-85DE-4266-89E9-FFDBA66678CD}" dt="2021-08-27T09:58:08.759" v="714" actId="1035"/>
          <ac:spMkLst>
            <pc:docMk/>
            <pc:sldMk cId="0" sldId="1271"/>
            <ac:spMk id="240" creationId="{8E32CDCC-60FE-4E0F-9594-F01CAA5A3AFB}"/>
          </ac:spMkLst>
        </pc:spChg>
        <pc:spChg chg="mod">
          <ac:chgData name="Lucas Ferreira Bernardino" userId="994d420d-07a6-4fa8-a80c-9d8953554780" providerId="ADAL" clId="{894996BC-85DE-4266-89E9-FFDBA66678CD}" dt="2021-08-27T09:58:08.759" v="714" actId="1035"/>
          <ac:spMkLst>
            <pc:docMk/>
            <pc:sldMk cId="0" sldId="1271"/>
            <ac:spMk id="241" creationId="{748DF543-0CB4-4BED-9BFC-30E6EEB0E7CF}"/>
          </ac:spMkLst>
        </pc:spChg>
        <pc:spChg chg="mod">
          <ac:chgData name="Lucas Ferreira Bernardino" userId="994d420d-07a6-4fa8-a80c-9d8953554780" providerId="ADAL" clId="{894996BC-85DE-4266-89E9-FFDBA66678CD}" dt="2021-08-27T09:58:08.759" v="714" actId="1035"/>
          <ac:spMkLst>
            <pc:docMk/>
            <pc:sldMk cId="0" sldId="1271"/>
            <ac:spMk id="242" creationId="{D1975D38-9255-4156-98A0-D5A881A2ACDD}"/>
          </ac:spMkLst>
        </pc:spChg>
        <pc:spChg chg="mod">
          <ac:chgData name="Lucas Ferreira Bernardino" userId="994d420d-07a6-4fa8-a80c-9d8953554780" providerId="ADAL" clId="{894996BC-85DE-4266-89E9-FFDBA66678CD}" dt="2021-08-27T09:58:08.759" v="714" actId="1035"/>
          <ac:spMkLst>
            <pc:docMk/>
            <pc:sldMk cId="0" sldId="1271"/>
            <ac:spMk id="243" creationId="{45541BEE-127A-47DD-8706-FC561780B666}"/>
          </ac:spMkLst>
        </pc:spChg>
        <pc:spChg chg="add del mod">
          <ac:chgData name="Lucas Ferreira Bernardino" userId="994d420d-07a6-4fa8-a80c-9d8953554780" providerId="ADAL" clId="{894996BC-85DE-4266-89E9-FFDBA66678CD}" dt="2021-08-27T09:58:52.157" v="725" actId="478"/>
          <ac:spMkLst>
            <pc:docMk/>
            <pc:sldMk cId="0" sldId="1271"/>
            <ac:spMk id="246" creationId="{A1E5A1FD-3325-4A7D-B03C-D4B677EBDDCA}"/>
          </ac:spMkLst>
        </pc:spChg>
        <pc:spChg chg="add del mod">
          <ac:chgData name="Lucas Ferreira Bernardino" userId="994d420d-07a6-4fa8-a80c-9d8953554780" providerId="ADAL" clId="{894996BC-85DE-4266-89E9-FFDBA66678CD}" dt="2021-08-27T09:58:52.157" v="725" actId="478"/>
          <ac:spMkLst>
            <pc:docMk/>
            <pc:sldMk cId="0" sldId="1271"/>
            <ac:spMk id="247" creationId="{D7E65037-8241-4481-A2E5-4E5C00F567E4}"/>
          </ac:spMkLst>
        </pc:spChg>
        <pc:spChg chg="mod">
          <ac:chgData name="Lucas Ferreira Bernardino" userId="994d420d-07a6-4fa8-a80c-9d8953554780" providerId="ADAL" clId="{894996BC-85DE-4266-89E9-FFDBA66678CD}" dt="2021-08-27T09:58:08.759" v="714" actId="1035"/>
          <ac:spMkLst>
            <pc:docMk/>
            <pc:sldMk cId="0" sldId="1271"/>
            <ac:spMk id="249" creationId="{E495BCFD-99CE-48C7-BF86-CD8A0C264EFA}"/>
          </ac:spMkLst>
        </pc:spChg>
        <pc:spChg chg="mod">
          <ac:chgData name="Lucas Ferreira Bernardino" userId="994d420d-07a6-4fa8-a80c-9d8953554780" providerId="ADAL" clId="{894996BC-85DE-4266-89E9-FFDBA66678CD}" dt="2021-08-27T09:58:08.759" v="714" actId="1035"/>
          <ac:spMkLst>
            <pc:docMk/>
            <pc:sldMk cId="0" sldId="1271"/>
            <ac:spMk id="250" creationId="{B8F2812A-58CF-419C-B4A9-3F8A823E899F}"/>
          </ac:spMkLst>
        </pc:spChg>
        <pc:spChg chg="mod">
          <ac:chgData name="Lucas Ferreira Bernardino" userId="994d420d-07a6-4fa8-a80c-9d8953554780" providerId="ADAL" clId="{894996BC-85DE-4266-89E9-FFDBA66678CD}" dt="2021-08-27T09:58:08.759" v="714" actId="1035"/>
          <ac:spMkLst>
            <pc:docMk/>
            <pc:sldMk cId="0" sldId="1271"/>
            <ac:spMk id="251" creationId="{134B7DC9-70ED-414C-810D-C0990501F934}"/>
          </ac:spMkLst>
        </pc:spChg>
        <pc:spChg chg="mod">
          <ac:chgData name="Lucas Ferreira Bernardino" userId="994d420d-07a6-4fa8-a80c-9d8953554780" providerId="ADAL" clId="{894996BC-85DE-4266-89E9-FFDBA66678CD}" dt="2021-08-27T09:58:08.759" v="714" actId="1035"/>
          <ac:spMkLst>
            <pc:docMk/>
            <pc:sldMk cId="0" sldId="1271"/>
            <ac:spMk id="252" creationId="{E5E94D87-C99B-48F2-8B16-3598703644D1}"/>
          </ac:spMkLst>
        </pc:spChg>
        <pc:spChg chg="mod">
          <ac:chgData name="Lucas Ferreira Bernardino" userId="994d420d-07a6-4fa8-a80c-9d8953554780" providerId="ADAL" clId="{894996BC-85DE-4266-89E9-FFDBA66678CD}" dt="2021-08-27T09:58:08.759" v="714" actId="1035"/>
          <ac:spMkLst>
            <pc:docMk/>
            <pc:sldMk cId="0" sldId="1271"/>
            <ac:spMk id="256" creationId="{B97DA8A5-2014-4DBB-AF63-28116CDE74D9}"/>
          </ac:spMkLst>
        </pc:spChg>
        <pc:spChg chg="mod">
          <ac:chgData name="Lucas Ferreira Bernardino" userId="994d420d-07a6-4fa8-a80c-9d8953554780" providerId="ADAL" clId="{894996BC-85DE-4266-89E9-FFDBA66678CD}" dt="2021-08-27T09:58:08.759" v="714" actId="1035"/>
          <ac:spMkLst>
            <pc:docMk/>
            <pc:sldMk cId="0" sldId="1271"/>
            <ac:spMk id="257" creationId="{F6A72B64-BC7B-43CF-8171-B427B98E7FBE}"/>
          </ac:spMkLst>
        </pc:spChg>
        <pc:spChg chg="mod">
          <ac:chgData name="Lucas Ferreira Bernardino" userId="994d420d-07a6-4fa8-a80c-9d8953554780" providerId="ADAL" clId="{894996BC-85DE-4266-89E9-FFDBA66678CD}" dt="2021-08-27T09:58:08.759" v="714" actId="1035"/>
          <ac:spMkLst>
            <pc:docMk/>
            <pc:sldMk cId="0" sldId="1271"/>
            <ac:spMk id="258" creationId="{37E06BF5-B162-4C75-A782-90690B03F14A}"/>
          </ac:spMkLst>
        </pc:spChg>
        <pc:spChg chg="mod">
          <ac:chgData name="Lucas Ferreira Bernardino" userId="994d420d-07a6-4fa8-a80c-9d8953554780" providerId="ADAL" clId="{894996BC-85DE-4266-89E9-FFDBA66678CD}" dt="2021-08-27T09:58:08.759" v="714" actId="1035"/>
          <ac:spMkLst>
            <pc:docMk/>
            <pc:sldMk cId="0" sldId="1271"/>
            <ac:spMk id="259" creationId="{CA9D0A05-7936-4558-A883-5844A3C95DB8}"/>
          </ac:spMkLst>
        </pc:spChg>
        <pc:spChg chg="mod">
          <ac:chgData name="Lucas Ferreira Bernardino" userId="994d420d-07a6-4fa8-a80c-9d8953554780" providerId="ADAL" clId="{894996BC-85DE-4266-89E9-FFDBA66678CD}" dt="2021-08-27T09:58:08.759" v="714" actId="1035"/>
          <ac:spMkLst>
            <pc:docMk/>
            <pc:sldMk cId="0" sldId="1271"/>
            <ac:spMk id="261" creationId="{86E24665-6294-41CC-8D8B-C0DA43BC3013}"/>
          </ac:spMkLst>
        </pc:spChg>
        <pc:spChg chg="mod">
          <ac:chgData name="Lucas Ferreira Bernardino" userId="994d420d-07a6-4fa8-a80c-9d8953554780" providerId="ADAL" clId="{894996BC-85DE-4266-89E9-FFDBA66678CD}" dt="2021-08-27T09:58:08.759" v="714" actId="1035"/>
          <ac:spMkLst>
            <pc:docMk/>
            <pc:sldMk cId="0" sldId="1271"/>
            <ac:spMk id="262" creationId="{345BD8A4-2019-44E1-87A0-13B206AB8EB0}"/>
          </ac:spMkLst>
        </pc:spChg>
        <pc:spChg chg="mod">
          <ac:chgData name="Lucas Ferreira Bernardino" userId="994d420d-07a6-4fa8-a80c-9d8953554780" providerId="ADAL" clId="{894996BC-85DE-4266-89E9-FFDBA66678CD}" dt="2021-08-27T09:58:08.759" v="714" actId="1035"/>
          <ac:spMkLst>
            <pc:docMk/>
            <pc:sldMk cId="0" sldId="1271"/>
            <ac:spMk id="263" creationId="{C06E7811-4AB6-4D24-801B-E104BBB25E67}"/>
          </ac:spMkLst>
        </pc:spChg>
        <pc:spChg chg="mod">
          <ac:chgData name="Lucas Ferreira Bernardino" userId="994d420d-07a6-4fa8-a80c-9d8953554780" providerId="ADAL" clId="{894996BC-85DE-4266-89E9-FFDBA66678CD}" dt="2021-08-27T09:58:08.759" v="714" actId="1035"/>
          <ac:spMkLst>
            <pc:docMk/>
            <pc:sldMk cId="0" sldId="1271"/>
            <ac:spMk id="264" creationId="{60A171DE-513D-42C8-A448-0661A268F54B}"/>
          </ac:spMkLst>
        </pc:spChg>
        <pc:spChg chg="mod">
          <ac:chgData name="Lucas Ferreira Bernardino" userId="994d420d-07a6-4fa8-a80c-9d8953554780" providerId="ADAL" clId="{894996BC-85DE-4266-89E9-FFDBA66678CD}" dt="2021-08-27T09:27:16.813" v="557" actId="403"/>
          <ac:spMkLst>
            <pc:docMk/>
            <pc:sldMk cId="0" sldId="1271"/>
            <ac:spMk id="184321" creationId="{68E40F8E-3173-435F-93EB-BECD693BFB68}"/>
          </ac:spMkLst>
        </pc:spChg>
        <pc:spChg chg="mod">
          <ac:chgData name="Lucas Ferreira Bernardino" userId="994d420d-07a6-4fa8-a80c-9d8953554780" providerId="ADAL" clId="{894996BC-85DE-4266-89E9-FFDBA66678CD}" dt="2021-08-27T09:29:14.734" v="584" actId="1076"/>
          <ac:spMkLst>
            <pc:docMk/>
            <pc:sldMk cId="0" sldId="1271"/>
            <ac:spMk id="184329" creationId="{CD34BF92-1644-444C-99B1-A35723DE5485}"/>
          </ac:spMkLst>
        </pc:spChg>
        <pc:spChg chg="add del mod">
          <ac:chgData name="Lucas Ferreira Bernardino" userId="994d420d-07a6-4fa8-a80c-9d8953554780" providerId="ADAL" clId="{894996BC-85DE-4266-89E9-FFDBA66678CD}" dt="2021-08-27T09:57:52.795" v="645" actId="478"/>
          <ac:spMkLst>
            <pc:docMk/>
            <pc:sldMk cId="0" sldId="1271"/>
            <ac:spMk id="184331" creationId="{B01EC200-2717-434A-B7B8-3351A817B80C}"/>
          </ac:spMkLst>
        </pc:spChg>
        <pc:spChg chg="mod">
          <ac:chgData name="Lucas Ferreira Bernardino" userId="994d420d-07a6-4fa8-a80c-9d8953554780" providerId="ADAL" clId="{894996BC-85DE-4266-89E9-FFDBA66678CD}" dt="2021-08-27T09:29:09.444" v="583" actId="1035"/>
          <ac:spMkLst>
            <pc:docMk/>
            <pc:sldMk cId="0" sldId="1271"/>
            <ac:spMk id="184336" creationId="{8D7C3394-DBEA-48B9-9466-F0BE68431353}"/>
          </ac:spMkLst>
        </pc:spChg>
        <pc:spChg chg="mod">
          <ac:chgData name="Lucas Ferreira Bernardino" userId="994d420d-07a6-4fa8-a80c-9d8953554780" providerId="ADAL" clId="{894996BC-85DE-4266-89E9-FFDBA66678CD}" dt="2021-08-27T09:29:09.444" v="583" actId="1035"/>
          <ac:spMkLst>
            <pc:docMk/>
            <pc:sldMk cId="0" sldId="1271"/>
            <ac:spMk id="184337" creationId="{56B9FA26-E192-4FD9-ACBE-2AAB868AE964}"/>
          </ac:spMkLst>
        </pc:spChg>
        <pc:spChg chg="mod">
          <ac:chgData name="Lucas Ferreira Bernardino" userId="994d420d-07a6-4fa8-a80c-9d8953554780" providerId="ADAL" clId="{894996BC-85DE-4266-89E9-FFDBA66678CD}" dt="2021-08-27T09:29:09.444" v="583" actId="1035"/>
          <ac:spMkLst>
            <pc:docMk/>
            <pc:sldMk cId="0" sldId="1271"/>
            <ac:spMk id="184338" creationId="{3AEE38CA-5277-4F35-A6A0-BE52AB4365CB}"/>
          </ac:spMkLst>
        </pc:spChg>
        <pc:spChg chg="mod">
          <ac:chgData name="Lucas Ferreira Bernardino" userId="994d420d-07a6-4fa8-a80c-9d8953554780" providerId="ADAL" clId="{894996BC-85DE-4266-89E9-FFDBA66678CD}" dt="2021-08-27T09:29:09.444" v="583" actId="1035"/>
          <ac:spMkLst>
            <pc:docMk/>
            <pc:sldMk cId="0" sldId="1271"/>
            <ac:spMk id="184339" creationId="{BFA1841E-F111-4490-8259-A408B7533299}"/>
          </ac:spMkLst>
        </pc:spChg>
        <pc:spChg chg="mod">
          <ac:chgData name="Lucas Ferreira Bernardino" userId="994d420d-07a6-4fa8-a80c-9d8953554780" providerId="ADAL" clId="{894996BC-85DE-4266-89E9-FFDBA66678CD}" dt="2021-08-27T09:29:09.444" v="583" actId="1035"/>
          <ac:spMkLst>
            <pc:docMk/>
            <pc:sldMk cId="0" sldId="1271"/>
            <ac:spMk id="184340" creationId="{628D69CD-4218-470E-B0A8-724F6945E629}"/>
          </ac:spMkLst>
        </pc:spChg>
        <pc:spChg chg="mod">
          <ac:chgData name="Lucas Ferreira Bernardino" userId="994d420d-07a6-4fa8-a80c-9d8953554780" providerId="ADAL" clId="{894996BC-85DE-4266-89E9-FFDBA66678CD}" dt="2021-08-27T09:29:09.444" v="583" actId="1035"/>
          <ac:spMkLst>
            <pc:docMk/>
            <pc:sldMk cId="0" sldId="1271"/>
            <ac:spMk id="184341" creationId="{A978A920-7EE0-49F0-BBA9-7EB823F429FD}"/>
          </ac:spMkLst>
        </pc:spChg>
        <pc:spChg chg="mod">
          <ac:chgData name="Lucas Ferreira Bernardino" userId="994d420d-07a6-4fa8-a80c-9d8953554780" providerId="ADAL" clId="{894996BC-85DE-4266-89E9-FFDBA66678CD}" dt="2021-08-27T09:29:09.444" v="583" actId="1035"/>
          <ac:spMkLst>
            <pc:docMk/>
            <pc:sldMk cId="0" sldId="1271"/>
            <ac:spMk id="184342" creationId="{AF52543B-0675-477D-94A6-3BA8C335EBBB}"/>
          </ac:spMkLst>
        </pc:spChg>
        <pc:spChg chg="mod">
          <ac:chgData name="Lucas Ferreira Bernardino" userId="994d420d-07a6-4fa8-a80c-9d8953554780" providerId="ADAL" clId="{894996BC-85DE-4266-89E9-FFDBA66678CD}" dt="2021-08-27T09:29:09.444" v="583" actId="1035"/>
          <ac:spMkLst>
            <pc:docMk/>
            <pc:sldMk cId="0" sldId="1271"/>
            <ac:spMk id="184343" creationId="{0007B8A2-2193-4D76-93C7-4229319CAE8D}"/>
          </ac:spMkLst>
        </pc:spChg>
        <pc:spChg chg="mod">
          <ac:chgData name="Lucas Ferreira Bernardino" userId="994d420d-07a6-4fa8-a80c-9d8953554780" providerId="ADAL" clId="{894996BC-85DE-4266-89E9-FFDBA66678CD}" dt="2021-08-27T09:29:09.444" v="583" actId="1035"/>
          <ac:spMkLst>
            <pc:docMk/>
            <pc:sldMk cId="0" sldId="1271"/>
            <ac:spMk id="184344" creationId="{B7E8AFB1-B4EB-4879-ACA8-78338516F2C7}"/>
          </ac:spMkLst>
        </pc:spChg>
        <pc:spChg chg="mod">
          <ac:chgData name="Lucas Ferreira Bernardino" userId="994d420d-07a6-4fa8-a80c-9d8953554780" providerId="ADAL" clId="{894996BC-85DE-4266-89E9-FFDBA66678CD}" dt="2021-08-27T09:29:09.444" v="583" actId="1035"/>
          <ac:spMkLst>
            <pc:docMk/>
            <pc:sldMk cId="0" sldId="1271"/>
            <ac:spMk id="184345" creationId="{5B96D4F3-22FE-4511-B684-5D5F87797F4D}"/>
          </ac:spMkLst>
        </pc:spChg>
        <pc:spChg chg="mod">
          <ac:chgData name="Lucas Ferreira Bernardino" userId="994d420d-07a6-4fa8-a80c-9d8953554780" providerId="ADAL" clId="{894996BC-85DE-4266-89E9-FFDBA66678CD}" dt="2021-08-27T09:29:09.444" v="583" actId="1035"/>
          <ac:spMkLst>
            <pc:docMk/>
            <pc:sldMk cId="0" sldId="1271"/>
            <ac:spMk id="184346" creationId="{C841E4DF-1E61-45B5-9608-A8F4A47DC275}"/>
          </ac:spMkLst>
        </pc:spChg>
        <pc:spChg chg="mod">
          <ac:chgData name="Lucas Ferreira Bernardino" userId="994d420d-07a6-4fa8-a80c-9d8953554780" providerId="ADAL" clId="{894996BC-85DE-4266-89E9-FFDBA66678CD}" dt="2021-08-27T09:29:09.444" v="583" actId="1035"/>
          <ac:spMkLst>
            <pc:docMk/>
            <pc:sldMk cId="0" sldId="1271"/>
            <ac:spMk id="184347" creationId="{32585612-68C7-463D-8B67-0F46FB33483A}"/>
          </ac:spMkLst>
        </pc:spChg>
        <pc:spChg chg="mod">
          <ac:chgData name="Lucas Ferreira Bernardino" userId="994d420d-07a6-4fa8-a80c-9d8953554780" providerId="ADAL" clId="{894996BC-85DE-4266-89E9-FFDBA66678CD}" dt="2021-08-27T09:29:09.444" v="583" actId="1035"/>
          <ac:spMkLst>
            <pc:docMk/>
            <pc:sldMk cId="0" sldId="1271"/>
            <ac:spMk id="184348" creationId="{3A07DAD4-7C9C-414F-815A-3D5CEF415AC7}"/>
          </ac:spMkLst>
        </pc:spChg>
        <pc:spChg chg="mod">
          <ac:chgData name="Lucas Ferreira Bernardino" userId="994d420d-07a6-4fa8-a80c-9d8953554780" providerId="ADAL" clId="{894996BC-85DE-4266-89E9-FFDBA66678CD}" dt="2021-08-27T09:29:09.444" v="583" actId="1035"/>
          <ac:spMkLst>
            <pc:docMk/>
            <pc:sldMk cId="0" sldId="1271"/>
            <ac:spMk id="184349" creationId="{B1593C5C-6CCC-4646-A241-C9F7F1109204}"/>
          </ac:spMkLst>
        </pc:spChg>
        <pc:spChg chg="mod">
          <ac:chgData name="Lucas Ferreira Bernardino" userId="994d420d-07a6-4fa8-a80c-9d8953554780" providerId="ADAL" clId="{894996BC-85DE-4266-89E9-FFDBA66678CD}" dt="2021-08-27T09:29:09.444" v="583" actId="1035"/>
          <ac:spMkLst>
            <pc:docMk/>
            <pc:sldMk cId="0" sldId="1271"/>
            <ac:spMk id="184350" creationId="{2EDB6303-DEDB-4DD8-A8B4-B9C01809F370}"/>
          </ac:spMkLst>
        </pc:spChg>
        <pc:spChg chg="mod">
          <ac:chgData name="Lucas Ferreira Bernardino" userId="994d420d-07a6-4fa8-a80c-9d8953554780" providerId="ADAL" clId="{894996BC-85DE-4266-89E9-FFDBA66678CD}" dt="2021-08-27T09:29:09.444" v="583" actId="1035"/>
          <ac:spMkLst>
            <pc:docMk/>
            <pc:sldMk cId="0" sldId="1271"/>
            <ac:spMk id="184351" creationId="{BEBD3981-F95F-4736-9813-715DFFCA2650}"/>
          </ac:spMkLst>
        </pc:spChg>
        <pc:grpChg chg="add del mod">
          <ac:chgData name="Lucas Ferreira Bernardino" userId="994d420d-07a6-4fa8-a80c-9d8953554780" providerId="ADAL" clId="{894996BC-85DE-4266-89E9-FFDBA66678CD}" dt="2021-08-27T09:57:40.872" v="638"/>
          <ac:grpSpMkLst>
            <pc:docMk/>
            <pc:sldMk cId="0" sldId="1271"/>
            <ac:grpSpMk id="41" creationId="{FAD6C112-3C70-4FA4-92ED-AD9BD802BF25}"/>
          </ac:grpSpMkLst>
        </pc:grpChg>
        <pc:grpChg chg="add del mod">
          <ac:chgData name="Lucas Ferreira Bernardino" userId="994d420d-07a6-4fa8-a80c-9d8953554780" providerId="ADAL" clId="{894996BC-85DE-4266-89E9-FFDBA66678CD}" dt="2021-08-27T09:57:40.872" v="638"/>
          <ac:grpSpMkLst>
            <pc:docMk/>
            <pc:sldMk cId="0" sldId="1271"/>
            <ac:grpSpMk id="50" creationId="{43241F90-0A9F-4DC5-A356-62E559D81B6D}"/>
          </ac:grpSpMkLst>
        </pc:grpChg>
        <pc:grpChg chg="add del mod">
          <ac:chgData name="Lucas Ferreira Bernardino" userId="994d420d-07a6-4fa8-a80c-9d8953554780" providerId="ADAL" clId="{894996BC-85DE-4266-89E9-FFDBA66678CD}" dt="2021-08-27T09:57:40.872" v="638"/>
          <ac:grpSpMkLst>
            <pc:docMk/>
            <pc:sldMk cId="0" sldId="1271"/>
            <ac:grpSpMk id="57" creationId="{95B2B968-70C7-43CD-AF22-33A8AFEB15DD}"/>
          </ac:grpSpMkLst>
        </pc:grpChg>
        <pc:grpChg chg="add del mod">
          <ac:chgData name="Lucas Ferreira Bernardino" userId="994d420d-07a6-4fa8-a80c-9d8953554780" providerId="ADAL" clId="{894996BC-85DE-4266-89E9-FFDBA66678CD}" dt="2021-08-27T09:57:40.872" v="638"/>
          <ac:grpSpMkLst>
            <pc:docMk/>
            <pc:sldMk cId="0" sldId="1271"/>
            <ac:grpSpMk id="64" creationId="{6FD7EEF1-77B6-48E4-B1AE-6BA213A3EB91}"/>
          </ac:grpSpMkLst>
        </pc:grpChg>
        <pc:grpChg chg="add del mod">
          <ac:chgData name="Lucas Ferreira Bernardino" userId="994d420d-07a6-4fa8-a80c-9d8953554780" providerId="ADAL" clId="{894996BC-85DE-4266-89E9-FFDBA66678CD}" dt="2021-08-27T09:57:40.872" v="638"/>
          <ac:grpSpMkLst>
            <pc:docMk/>
            <pc:sldMk cId="0" sldId="1271"/>
            <ac:grpSpMk id="69" creationId="{146C57FA-9811-4F8D-B6D9-3BF991F34F50}"/>
          </ac:grpSpMkLst>
        </pc:grpChg>
        <pc:grpChg chg="add del mod">
          <ac:chgData name="Lucas Ferreira Bernardino" userId="994d420d-07a6-4fa8-a80c-9d8953554780" providerId="ADAL" clId="{894996BC-85DE-4266-89E9-FFDBA66678CD}" dt="2021-08-27T09:57:40.872" v="638"/>
          <ac:grpSpMkLst>
            <pc:docMk/>
            <pc:sldMk cId="0" sldId="1271"/>
            <ac:grpSpMk id="80" creationId="{26E1B8E2-7292-40CF-ADB8-C05DFE3BAFF0}"/>
          </ac:grpSpMkLst>
        </pc:grpChg>
        <pc:grpChg chg="add del mod">
          <ac:chgData name="Lucas Ferreira Bernardino" userId="994d420d-07a6-4fa8-a80c-9d8953554780" providerId="ADAL" clId="{894996BC-85DE-4266-89E9-FFDBA66678CD}" dt="2021-08-27T09:57:40.872" v="638"/>
          <ac:grpSpMkLst>
            <pc:docMk/>
            <pc:sldMk cId="0" sldId="1271"/>
            <ac:grpSpMk id="87" creationId="{C0A3B31B-53DC-411E-9DB8-7FD343E96596}"/>
          </ac:grpSpMkLst>
        </pc:grpChg>
        <pc:grpChg chg="add del mod">
          <ac:chgData name="Lucas Ferreira Bernardino" userId="994d420d-07a6-4fa8-a80c-9d8953554780" providerId="ADAL" clId="{894996BC-85DE-4266-89E9-FFDBA66678CD}" dt="2021-08-27T09:57:40.872" v="638"/>
          <ac:grpSpMkLst>
            <pc:docMk/>
            <pc:sldMk cId="0" sldId="1271"/>
            <ac:grpSpMk id="96" creationId="{9F88A10B-679F-4D22-BF8A-1938632DF4AC}"/>
          </ac:grpSpMkLst>
        </pc:grpChg>
        <pc:grpChg chg="add del mod">
          <ac:chgData name="Lucas Ferreira Bernardino" userId="994d420d-07a6-4fa8-a80c-9d8953554780" providerId="ADAL" clId="{894996BC-85DE-4266-89E9-FFDBA66678CD}" dt="2021-08-27T09:57:40.872" v="638"/>
          <ac:grpSpMkLst>
            <pc:docMk/>
            <pc:sldMk cId="0" sldId="1271"/>
            <ac:grpSpMk id="103" creationId="{AC232993-3AF2-40FC-A4A1-BBFDC5E9BD58}"/>
          </ac:grpSpMkLst>
        </pc:grpChg>
        <pc:grpChg chg="add del mod">
          <ac:chgData name="Lucas Ferreira Bernardino" userId="994d420d-07a6-4fa8-a80c-9d8953554780" providerId="ADAL" clId="{894996BC-85DE-4266-89E9-FFDBA66678CD}" dt="2021-08-27T09:57:40.872" v="638"/>
          <ac:grpSpMkLst>
            <pc:docMk/>
            <pc:sldMk cId="0" sldId="1271"/>
            <ac:grpSpMk id="108" creationId="{F46859F9-3227-418B-9913-A477EE9DE320}"/>
          </ac:grpSpMkLst>
        </pc:grpChg>
        <pc:grpChg chg="add del mod">
          <ac:chgData name="Lucas Ferreira Bernardino" userId="994d420d-07a6-4fa8-a80c-9d8953554780" providerId="ADAL" clId="{894996BC-85DE-4266-89E9-FFDBA66678CD}" dt="2021-08-27T09:57:51.056" v="643"/>
          <ac:grpSpMkLst>
            <pc:docMk/>
            <pc:sldMk cId="0" sldId="1271"/>
            <ac:grpSpMk id="117" creationId="{542F6891-B189-48F8-BAB9-6D6506ECE859}"/>
          </ac:grpSpMkLst>
        </pc:grpChg>
        <pc:grpChg chg="add del mod">
          <ac:chgData name="Lucas Ferreira Bernardino" userId="994d420d-07a6-4fa8-a80c-9d8953554780" providerId="ADAL" clId="{894996BC-85DE-4266-89E9-FFDBA66678CD}" dt="2021-08-27T09:57:51.056" v="643"/>
          <ac:grpSpMkLst>
            <pc:docMk/>
            <pc:sldMk cId="0" sldId="1271"/>
            <ac:grpSpMk id="126" creationId="{F028AE34-703A-4D6F-8F0D-67ACFA2B2D56}"/>
          </ac:grpSpMkLst>
        </pc:grpChg>
        <pc:grpChg chg="add del mod">
          <ac:chgData name="Lucas Ferreira Bernardino" userId="994d420d-07a6-4fa8-a80c-9d8953554780" providerId="ADAL" clId="{894996BC-85DE-4266-89E9-FFDBA66678CD}" dt="2021-08-27T09:57:51.056" v="643"/>
          <ac:grpSpMkLst>
            <pc:docMk/>
            <pc:sldMk cId="0" sldId="1271"/>
            <ac:grpSpMk id="133" creationId="{5B3A7E80-57E8-4118-ABA2-E94B16535C28}"/>
          </ac:grpSpMkLst>
        </pc:grpChg>
        <pc:grpChg chg="add del mod">
          <ac:chgData name="Lucas Ferreira Bernardino" userId="994d420d-07a6-4fa8-a80c-9d8953554780" providerId="ADAL" clId="{894996BC-85DE-4266-89E9-FFDBA66678CD}" dt="2021-08-27T09:57:51.056" v="643"/>
          <ac:grpSpMkLst>
            <pc:docMk/>
            <pc:sldMk cId="0" sldId="1271"/>
            <ac:grpSpMk id="140" creationId="{868544D0-0135-470E-ABCF-C6CE186951A0}"/>
          </ac:grpSpMkLst>
        </pc:grpChg>
        <pc:grpChg chg="add del mod">
          <ac:chgData name="Lucas Ferreira Bernardino" userId="994d420d-07a6-4fa8-a80c-9d8953554780" providerId="ADAL" clId="{894996BC-85DE-4266-89E9-FFDBA66678CD}" dt="2021-08-27T09:57:51.056" v="643"/>
          <ac:grpSpMkLst>
            <pc:docMk/>
            <pc:sldMk cId="0" sldId="1271"/>
            <ac:grpSpMk id="145" creationId="{1C1844E0-EB79-4A83-B2B1-BA3F0EBF5DBD}"/>
          </ac:grpSpMkLst>
        </pc:grpChg>
        <pc:grpChg chg="add del mod">
          <ac:chgData name="Lucas Ferreira Bernardino" userId="994d420d-07a6-4fa8-a80c-9d8953554780" providerId="ADAL" clId="{894996BC-85DE-4266-89E9-FFDBA66678CD}" dt="2021-08-27T09:57:51.056" v="643"/>
          <ac:grpSpMkLst>
            <pc:docMk/>
            <pc:sldMk cId="0" sldId="1271"/>
            <ac:grpSpMk id="156" creationId="{B16A545C-CAAB-470A-9603-E998383C06B7}"/>
          </ac:grpSpMkLst>
        </pc:grpChg>
        <pc:grpChg chg="add del mod">
          <ac:chgData name="Lucas Ferreira Bernardino" userId="994d420d-07a6-4fa8-a80c-9d8953554780" providerId="ADAL" clId="{894996BC-85DE-4266-89E9-FFDBA66678CD}" dt="2021-08-27T09:57:51.056" v="643"/>
          <ac:grpSpMkLst>
            <pc:docMk/>
            <pc:sldMk cId="0" sldId="1271"/>
            <ac:grpSpMk id="163" creationId="{F0470159-589E-4413-8649-7EFF2FBC627D}"/>
          </ac:grpSpMkLst>
        </pc:grpChg>
        <pc:grpChg chg="add del mod">
          <ac:chgData name="Lucas Ferreira Bernardino" userId="994d420d-07a6-4fa8-a80c-9d8953554780" providerId="ADAL" clId="{894996BC-85DE-4266-89E9-FFDBA66678CD}" dt="2021-08-27T09:57:51.056" v="643"/>
          <ac:grpSpMkLst>
            <pc:docMk/>
            <pc:sldMk cId="0" sldId="1271"/>
            <ac:grpSpMk id="172" creationId="{269C3281-440C-4AF0-88C1-A24DA551C3BF}"/>
          </ac:grpSpMkLst>
        </pc:grpChg>
        <pc:grpChg chg="add del mod">
          <ac:chgData name="Lucas Ferreira Bernardino" userId="994d420d-07a6-4fa8-a80c-9d8953554780" providerId="ADAL" clId="{894996BC-85DE-4266-89E9-FFDBA66678CD}" dt="2021-08-27T09:57:51.056" v="643"/>
          <ac:grpSpMkLst>
            <pc:docMk/>
            <pc:sldMk cId="0" sldId="1271"/>
            <ac:grpSpMk id="179" creationId="{5E361272-37FC-41B0-B019-9B44DC080BD0}"/>
          </ac:grpSpMkLst>
        </pc:grpChg>
        <pc:grpChg chg="add del mod">
          <ac:chgData name="Lucas Ferreira Bernardino" userId="994d420d-07a6-4fa8-a80c-9d8953554780" providerId="ADAL" clId="{894996BC-85DE-4266-89E9-FFDBA66678CD}" dt="2021-08-27T09:57:51.056" v="643"/>
          <ac:grpSpMkLst>
            <pc:docMk/>
            <pc:sldMk cId="0" sldId="1271"/>
            <ac:grpSpMk id="184" creationId="{18774D41-A457-42BE-B634-C6929E0CFE41}"/>
          </ac:grpSpMkLst>
        </pc:grpChg>
        <pc:grpChg chg="add del mod">
          <ac:chgData name="Lucas Ferreira Bernardino" userId="994d420d-07a6-4fa8-a80c-9d8953554780" providerId="ADAL" clId="{894996BC-85DE-4266-89E9-FFDBA66678CD}" dt="2021-08-27T09:58:32.435" v="724" actId="478"/>
          <ac:grpSpMkLst>
            <pc:docMk/>
            <pc:sldMk cId="0" sldId="1271"/>
            <ac:grpSpMk id="193" creationId="{47FA957F-09F2-415F-931A-13C90C687938}"/>
          </ac:grpSpMkLst>
        </pc:grpChg>
        <pc:grpChg chg="add del mod">
          <ac:chgData name="Lucas Ferreira Bernardino" userId="994d420d-07a6-4fa8-a80c-9d8953554780" providerId="ADAL" clId="{894996BC-85DE-4266-89E9-FFDBA66678CD}" dt="2021-08-27T09:59:02.150" v="726" actId="478"/>
          <ac:grpSpMkLst>
            <pc:docMk/>
            <pc:sldMk cId="0" sldId="1271"/>
            <ac:grpSpMk id="202" creationId="{950485EE-E3E9-4A63-9880-7DE4633B315A}"/>
          </ac:grpSpMkLst>
        </pc:grpChg>
        <pc:grpChg chg="add mod">
          <ac:chgData name="Lucas Ferreira Bernardino" userId="994d420d-07a6-4fa8-a80c-9d8953554780" providerId="ADAL" clId="{894996BC-85DE-4266-89E9-FFDBA66678CD}" dt="2021-08-27T09:58:08.759" v="714" actId="1035"/>
          <ac:grpSpMkLst>
            <pc:docMk/>
            <pc:sldMk cId="0" sldId="1271"/>
            <ac:grpSpMk id="209" creationId="{DF9648A4-B6C1-4FED-9FAF-85F9E213D044}"/>
          </ac:grpSpMkLst>
        </pc:grpChg>
        <pc:grpChg chg="add del mod">
          <ac:chgData name="Lucas Ferreira Bernardino" userId="994d420d-07a6-4fa8-a80c-9d8953554780" providerId="ADAL" clId="{894996BC-85DE-4266-89E9-FFDBA66678CD}" dt="2021-08-27T09:58:52.157" v="725" actId="478"/>
          <ac:grpSpMkLst>
            <pc:docMk/>
            <pc:sldMk cId="0" sldId="1271"/>
            <ac:grpSpMk id="216" creationId="{7D5445F2-D38A-40DD-8B51-4EA9CFC98202}"/>
          </ac:grpSpMkLst>
        </pc:grpChg>
        <pc:grpChg chg="add del mod">
          <ac:chgData name="Lucas Ferreira Bernardino" userId="994d420d-07a6-4fa8-a80c-9d8953554780" providerId="ADAL" clId="{894996BC-85DE-4266-89E9-FFDBA66678CD}" dt="2021-08-27T09:58:18.650" v="718" actId="478"/>
          <ac:grpSpMkLst>
            <pc:docMk/>
            <pc:sldMk cId="0" sldId="1271"/>
            <ac:grpSpMk id="221" creationId="{83B98F07-7AE0-4253-9003-117C25B74BAA}"/>
          </ac:grpSpMkLst>
        </pc:grpChg>
        <pc:grpChg chg="add mod">
          <ac:chgData name="Lucas Ferreira Bernardino" userId="994d420d-07a6-4fa8-a80c-9d8953554780" providerId="ADAL" clId="{894996BC-85DE-4266-89E9-FFDBA66678CD}" dt="2021-08-27T09:58:08.759" v="714" actId="1035"/>
          <ac:grpSpMkLst>
            <pc:docMk/>
            <pc:sldMk cId="0" sldId="1271"/>
            <ac:grpSpMk id="232" creationId="{F6377789-F228-475A-8915-0DACFCDCFCBC}"/>
          </ac:grpSpMkLst>
        </pc:grpChg>
        <pc:grpChg chg="add del mod">
          <ac:chgData name="Lucas Ferreira Bernardino" userId="994d420d-07a6-4fa8-a80c-9d8953554780" providerId="ADAL" clId="{894996BC-85DE-4266-89E9-FFDBA66678CD}" dt="2021-08-27T09:59:02.150" v="726" actId="478"/>
          <ac:grpSpMkLst>
            <pc:docMk/>
            <pc:sldMk cId="0" sldId="1271"/>
            <ac:grpSpMk id="239" creationId="{B9582C97-BED4-4760-8419-52A6FE41B0D5}"/>
          </ac:grpSpMkLst>
        </pc:grpChg>
        <pc:grpChg chg="add del mod">
          <ac:chgData name="Lucas Ferreira Bernardino" userId="994d420d-07a6-4fa8-a80c-9d8953554780" providerId="ADAL" clId="{894996BC-85DE-4266-89E9-FFDBA66678CD}" dt="2021-08-27T09:58:52.157" v="725" actId="478"/>
          <ac:grpSpMkLst>
            <pc:docMk/>
            <pc:sldMk cId="0" sldId="1271"/>
            <ac:grpSpMk id="248" creationId="{03F6840B-1A78-4D51-A520-33CDAB64EE5A}"/>
          </ac:grpSpMkLst>
        </pc:grpChg>
        <pc:grpChg chg="add mod">
          <ac:chgData name="Lucas Ferreira Bernardino" userId="994d420d-07a6-4fa8-a80c-9d8953554780" providerId="ADAL" clId="{894996BC-85DE-4266-89E9-FFDBA66678CD}" dt="2021-08-27T09:58:08.759" v="714" actId="1035"/>
          <ac:grpSpMkLst>
            <pc:docMk/>
            <pc:sldMk cId="0" sldId="1271"/>
            <ac:grpSpMk id="255" creationId="{B23EBBEA-A627-44B3-A9CA-B027800C3FB3}"/>
          </ac:grpSpMkLst>
        </pc:grpChg>
        <pc:grpChg chg="add mod">
          <ac:chgData name="Lucas Ferreira Bernardino" userId="994d420d-07a6-4fa8-a80c-9d8953554780" providerId="ADAL" clId="{894996BC-85DE-4266-89E9-FFDBA66678CD}" dt="2021-08-27T09:58:08.759" v="714" actId="1035"/>
          <ac:grpSpMkLst>
            <pc:docMk/>
            <pc:sldMk cId="0" sldId="1271"/>
            <ac:grpSpMk id="260" creationId="{E8943D42-F499-4CF0-8052-0E49E29D982F}"/>
          </ac:grpSpMkLst>
        </pc:grpChg>
        <pc:grpChg chg="add del mod">
          <ac:chgData name="Lucas Ferreira Bernardino" userId="994d420d-07a6-4fa8-a80c-9d8953554780" providerId="ADAL" clId="{894996BC-85DE-4266-89E9-FFDBA66678CD}" dt="2021-08-27T09:57:52.795" v="645" actId="478"/>
          <ac:grpSpMkLst>
            <pc:docMk/>
            <pc:sldMk cId="0" sldId="1271"/>
            <ac:grpSpMk id="184325" creationId="{13F1EA99-CE55-41AF-BFE8-846F85263A5A}"/>
          </ac:grpSpMkLst>
        </pc:grpChg>
        <pc:grpChg chg="add del mod">
          <ac:chgData name="Lucas Ferreira Bernardino" userId="994d420d-07a6-4fa8-a80c-9d8953554780" providerId="ADAL" clId="{894996BC-85DE-4266-89E9-FFDBA66678CD}" dt="2021-08-27T09:57:52.795" v="645" actId="478"/>
          <ac:grpSpMkLst>
            <pc:docMk/>
            <pc:sldMk cId="0" sldId="1271"/>
            <ac:grpSpMk id="184326" creationId="{0B8C910A-6019-4F3F-8DAC-8B9220C77052}"/>
          </ac:grpSpMkLst>
        </pc:grpChg>
        <pc:grpChg chg="add del mod">
          <ac:chgData name="Lucas Ferreira Bernardino" userId="994d420d-07a6-4fa8-a80c-9d8953554780" providerId="ADAL" clId="{894996BC-85DE-4266-89E9-FFDBA66678CD}" dt="2021-08-27T09:57:52.795" v="645" actId="478"/>
          <ac:grpSpMkLst>
            <pc:docMk/>
            <pc:sldMk cId="0" sldId="1271"/>
            <ac:grpSpMk id="184327" creationId="{A1678C7B-DC61-4969-90AB-FCDF5516E3AA}"/>
          </ac:grpSpMkLst>
        </pc:grpChg>
        <pc:grpChg chg="add del mod">
          <ac:chgData name="Lucas Ferreira Bernardino" userId="994d420d-07a6-4fa8-a80c-9d8953554780" providerId="ADAL" clId="{894996BC-85DE-4266-89E9-FFDBA66678CD}" dt="2021-08-27T09:57:52.795" v="645" actId="478"/>
          <ac:grpSpMkLst>
            <pc:docMk/>
            <pc:sldMk cId="0" sldId="1271"/>
            <ac:grpSpMk id="184328" creationId="{FC9320C4-FC71-422D-A126-60A371D21803}"/>
          </ac:grpSpMkLst>
        </pc:grpChg>
        <pc:grpChg chg="add del mod">
          <ac:chgData name="Lucas Ferreira Bernardino" userId="994d420d-07a6-4fa8-a80c-9d8953554780" providerId="ADAL" clId="{894996BC-85DE-4266-89E9-FFDBA66678CD}" dt="2021-08-27T09:57:52.795" v="645" actId="478"/>
          <ac:grpSpMkLst>
            <pc:docMk/>
            <pc:sldMk cId="0" sldId="1271"/>
            <ac:grpSpMk id="184330" creationId="{C22F7EC9-3434-4E45-BDF6-89425152DF78}"/>
          </ac:grpSpMkLst>
        </pc:grpChg>
        <pc:picChg chg="add del mod">
          <ac:chgData name="Lucas Ferreira Bernardino" userId="994d420d-07a6-4fa8-a80c-9d8953554780" providerId="ADAL" clId="{894996BC-85DE-4266-89E9-FFDBA66678CD}" dt="2021-08-27T09:57:40.872" v="638"/>
          <ac:picMkLst>
            <pc:docMk/>
            <pc:sldMk cId="0" sldId="1271"/>
            <ac:picMk id="37" creationId="{10001883-16E6-4FF3-9A62-B1567E8245CA}"/>
          </ac:picMkLst>
        </pc:picChg>
        <pc:picChg chg="add del mod">
          <ac:chgData name="Lucas Ferreira Bernardino" userId="994d420d-07a6-4fa8-a80c-9d8953554780" providerId="ADAL" clId="{894996BC-85DE-4266-89E9-FFDBA66678CD}" dt="2021-08-27T09:57:51.056" v="643"/>
          <ac:picMkLst>
            <pc:docMk/>
            <pc:sldMk cId="0" sldId="1271"/>
            <ac:picMk id="113" creationId="{0FF0547C-0410-41B8-B2DE-CA889667FB27}"/>
          </ac:picMkLst>
        </pc:picChg>
        <pc:picChg chg="add mod">
          <ac:chgData name="Lucas Ferreira Bernardino" userId="994d420d-07a6-4fa8-a80c-9d8953554780" providerId="ADAL" clId="{894996BC-85DE-4266-89E9-FFDBA66678CD}" dt="2021-08-27T09:58:08.759" v="714" actId="1035"/>
          <ac:picMkLst>
            <pc:docMk/>
            <pc:sldMk cId="0" sldId="1271"/>
            <ac:picMk id="189" creationId="{A3BDA475-5B92-496B-B347-5F87BA429050}"/>
          </ac:picMkLst>
        </pc:picChg>
        <pc:picChg chg="add del mod">
          <ac:chgData name="Lucas Ferreira Bernardino" userId="994d420d-07a6-4fa8-a80c-9d8953554780" providerId="ADAL" clId="{894996BC-85DE-4266-89E9-FFDBA66678CD}" dt="2021-08-27T09:57:52.795" v="645" actId="478"/>
          <ac:picMkLst>
            <pc:docMk/>
            <pc:sldMk cId="0" sldId="1271"/>
            <ac:picMk id="184324" creationId="{4D148529-8C02-40B1-9051-E8CE9C862569}"/>
          </ac:picMkLst>
        </pc:picChg>
        <pc:cxnChg chg="add del mod">
          <ac:chgData name="Lucas Ferreira Bernardino" userId="994d420d-07a6-4fa8-a80c-9d8953554780" providerId="ADAL" clId="{894996BC-85DE-4266-89E9-FFDBA66678CD}" dt="2021-08-27T09:57:40.872" v="638"/>
          <ac:cxnSpMkLst>
            <pc:docMk/>
            <pc:sldMk cId="0" sldId="1271"/>
            <ac:cxnSpMk id="46" creationId="{D598E945-4855-47D5-9F29-CF4C9E04C423}"/>
          </ac:cxnSpMkLst>
        </pc:cxnChg>
        <pc:cxnChg chg="add del mod">
          <ac:chgData name="Lucas Ferreira Bernardino" userId="994d420d-07a6-4fa8-a80c-9d8953554780" providerId="ADAL" clId="{894996BC-85DE-4266-89E9-FFDBA66678CD}" dt="2021-08-27T09:57:40.872" v="638"/>
          <ac:cxnSpMkLst>
            <pc:docMk/>
            <pc:sldMk cId="0" sldId="1271"/>
            <ac:cxnSpMk id="47" creationId="{1FA940CF-7733-4A9E-B7FC-F2351C7B5B0D}"/>
          </ac:cxnSpMkLst>
        </pc:cxnChg>
        <pc:cxnChg chg="add del mod">
          <ac:chgData name="Lucas Ferreira Bernardino" userId="994d420d-07a6-4fa8-a80c-9d8953554780" providerId="ADAL" clId="{894996BC-85DE-4266-89E9-FFDBA66678CD}" dt="2021-08-27T09:57:40.872" v="638"/>
          <ac:cxnSpMkLst>
            <pc:docMk/>
            <pc:sldMk cId="0" sldId="1271"/>
            <ac:cxnSpMk id="55" creationId="{9D4E4202-4418-4DFD-BEB1-FCE05D11FA8F}"/>
          </ac:cxnSpMkLst>
        </pc:cxnChg>
        <pc:cxnChg chg="add del mod">
          <ac:chgData name="Lucas Ferreira Bernardino" userId="994d420d-07a6-4fa8-a80c-9d8953554780" providerId="ADAL" clId="{894996BC-85DE-4266-89E9-FFDBA66678CD}" dt="2021-08-27T09:57:40.872" v="638"/>
          <ac:cxnSpMkLst>
            <pc:docMk/>
            <pc:sldMk cId="0" sldId="1271"/>
            <ac:cxnSpMk id="56" creationId="{E12C0581-EAD1-458E-AEAE-553A8191E002}"/>
          </ac:cxnSpMkLst>
        </pc:cxnChg>
        <pc:cxnChg chg="add del mod">
          <ac:chgData name="Lucas Ferreira Bernardino" userId="994d420d-07a6-4fa8-a80c-9d8953554780" providerId="ADAL" clId="{894996BC-85DE-4266-89E9-FFDBA66678CD}" dt="2021-08-27T09:57:40.872" v="638"/>
          <ac:cxnSpMkLst>
            <pc:docMk/>
            <pc:sldMk cId="0" sldId="1271"/>
            <ac:cxnSpMk id="62" creationId="{50AEAF1F-9BFA-4F11-8474-49FD283F86EE}"/>
          </ac:cxnSpMkLst>
        </pc:cxnChg>
        <pc:cxnChg chg="add del mod">
          <ac:chgData name="Lucas Ferreira Bernardino" userId="994d420d-07a6-4fa8-a80c-9d8953554780" providerId="ADAL" clId="{894996BC-85DE-4266-89E9-FFDBA66678CD}" dt="2021-08-27T09:57:40.872" v="638"/>
          <ac:cxnSpMkLst>
            <pc:docMk/>
            <pc:sldMk cId="0" sldId="1271"/>
            <ac:cxnSpMk id="63" creationId="{DC85B63C-7279-4092-9624-7FF3F23F7603}"/>
          </ac:cxnSpMkLst>
        </pc:cxnChg>
        <pc:cxnChg chg="add del mod">
          <ac:chgData name="Lucas Ferreira Bernardino" userId="994d420d-07a6-4fa8-a80c-9d8953554780" providerId="ADAL" clId="{894996BC-85DE-4266-89E9-FFDBA66678CD}" dt="2021-08-27T09:57:40.872" v="638"/>
          <ac:cxnSpMkLst>
            <pc:docMk/>
            <pc:sldMk cId="0" sldId="1271"/>
            <ac:cxnSpMk id="76" creationId="{1C44D909-881F-4884-8AEC-D046F173BA48}"/>
          </ac:cxnSpMkLst>
        </pc:cxnChg>
        <pc:cxnChg chg="add del mod">
          <ac:chgData name="Lucas Ferreira Bernardino" userId="994d420d-07a6-4fa8-a80c-9d8953554780" providerId="ADAL" clId="{894996BC-85DE-4266-89E9-FFDBA66678CD}" dt="2021-08-27T09:57:40.872" v="638"/>
          <ac:cxnSpMkLst>
            <pc:docMk/>
            <pc:sldMk cId="0" sldId="1271"/>
            <ac:cxnSpMk id="77" creationId="{BBD2CB22-FE2A-41C6-B5B8-1C7228346A85}"/>
          </ac:cxnSpMkLst>
        </pc:cxnChg>
        <pc:cxnChg chg="add del mod">
          <ac:chgData name="Lucas Ferreira Bernardino" userId="994d420d-07a6-4fa8-a80c-9d8953554780" providerId="ADAL" clId="{894996BC-85DE-4266-89E9-FFDBA66678CD}" dt="2021-08-27T09:57:40.872" v="638"/>
          <ac:cxnSpMkLst>
            <pc:docMk/>
            <pc:sldMk cId="0" sldId="1271"/>
            <ac:cxnSpMk id="78" creationId="{322ABCB1-BBDA-4593-9740-4F2735AADF52}"/>
          </ac:cxnSpMkLst>
        </pc:cxnChg>
        <pc:cxnChg chg="add del mod">
          <ac:chgData name="Lucas Ferreira Bernardino" userId="994d420d-07a6-4fa8-a80c-9d8953554780" providerId="ADAL" clId="{894996BC-85DE-4266-89E9-FFDBA66678CD}" dt="2021-08-27T09:57:40.872" v="638"/>
          <ac:cxnSpMkLst>
            <pc:docMk/>
            <pc:sldMk cId="0" sldId="1271"/>
            <ac:cxnSpMk id="79" creationId="{A9AE89F5-FD17-4882-8B9F-8CA1061B0DEA}"/>
          </ac:cxnSpMkLst>
        </pc:cxnChg>
        <pc:cxnChg chg="add del mod">
          <ac:chgData name="Lucas Ferreira Bernardino" userId="994d420d-07a6-4fa8-a80c-9d8953554780" providerId="ADAL" clId="{894996BC-85DE-4266-89E9-FFDBA66678CD}" dt="2021-08-27T09:57:40.872" v="638"/>
          <ac:cxnSpMkLst>
            <pc:docMk/>
            <pc:sldMk cId="0" sldId="1271"/>
            <ac:cxnSpMk id="92" creationId="{3620EE56-A27C-4AAD-BB3B-5EF756032C78}"/>
          </ac:cxnSpMkLst>
        </pc:cxnChg>
        <pc:cxnChg chg="add del mod">
          <ac:chgData name="Lucas Ferreira Bernardino" userId="994d420d-07a6-4fa8-a80c-9d8953554780" providerId="ADAL" clId="{894996BC-85DE-4266-89E9-FFDBA66678CD}" dt="2021-08-27T09:57:40.872" v="638"/>
          <ac:cxnSpMkLst>
            <pc:docMk/>
            <pc:sldMk cId="0" sldId="1271"/>
            <ac:cxnSpMk id="93" creationId="{8696BCF9-C46C-4B8C-ABAB-231EFDA4B7D2}"/>
          </ac:cxnSpMkLst>
        </pc:cxnChg>
        <pc:cxnChg chg="add del mod">
          <ac:chgData name="Lucas Ferreira Bernardino" userId="994d420d-07a6-4fa8-a80c-9d8953554780" providerId="ADAL" clId="{894996BC-85DE-4266-89E9-FFDBA66678CD}" dt="2021-08-27T09:57:40.872" v="638"/>
          <ac:cxnSpMkLst>
            <pc:docMk/>
            <pc:sldMk cId="0" sldId="1271"/>
            <ac:cxnSpMk id="101" creationId="{9B7664FC-499C-45AB-988D-C463D5993F37}"/>
          </ac:cxnSpMkLst>
        </pc:cxnChg>
        <pc:cxnChg chg="add del mod">
          <ac:chgData name="Lucas Ferreira Bernardino" userId="994d420d-07a6-4fa8-a80c-9d8953554780" providerId="ADAL" clId="{894996BC-85DE-4266-89E9-FFDBA66678CD}" dt="2021-08-27T09:57:40.872" v="638"/>
          <ac:cxnSpMkLst>
            <pc:docMk/>
            <pc:sldMk cId="0" sldId="1271"/>
            <ac:cxnSpMk id="102" creationId="{96C9D701-A3EF-4915-94E6-15B225068E6D}"/>
          </ac:cxnSpMkLst>
        </pc:cxnChg>
        <pc:cxnChg chg="add del mod">
          <ac:chgData name="Lucas Ferreira Bernardino" userId="994d420d-07a6-4fa8-a80c-9d8953554780" providerId="ADAL" clId="{894996BC-85DE-4266-89E9-FFDBA66678CD}" dt="2021-08-27T09:57:51.056" v="643"/>
          <ac:cxnSpMkLst>
            <pc:docMk/>
            <pc:sldMk cId="0" sldId="1271"/>
            <ac:cxnSpMk id="122" creationId="{7E6B2537-82C7-4D48-B82E-7964413B6BF8}"/>
          </ac:cxnSpMkLst>
        </pc:cxnChg>
        <pc:cxnChg chg="add del mod">
          <ac:chgData name="Lucas Ferreira Bernardino" userId="994d420d-07a6-4fa8-a80c-9d8953554780" providerId="ADAL" clId="{894996BC-85DE-4266-89E9-FFDBA66678CD}" dt="2021-08-27T09:57:51.056" v="643"/>
          <ac:cxnSpMkLst>
            <pc:docMk/>
            <pc:sldMk cId="0" sldId="1271"/>
            <ac:cxnSpMk id="123" creationId="{33B60147-F6A0-4875-A47E-F53CA4834132}"/>
          </ac:cxnSpMkLst>
        </pc:cxnChg>
        <pc:cxnChg chg="add del mod">
          <ac:chgData name="Lucas Ferreira Bernardino" userId="994d420d-07a6-4fa8-a80c-9d8953554780" providerId="ADAL" clId="{894996BC-85DE-4266-89E9-FFDBA66678CD}" dt="2021-08-27T09:57:51.056" v="643"/>
          <ac:cxnSpMkLst>
            <pc:docMk/>
            <pc:sldMk cId="0" sldId="1271"/>
            <ac:cxnSpMk id="131" creationId="{1CAF738C-6CB3-44D7-BF28-C21915C35F46}"/>
          </ac:cxnSpMkLst>
        </pc:cxnChg>
        <pc:cxnChg chg="add del mod">
          <ac:chgData name="Lucas Ferreira Bernardino" userId="994d420d-07a6-4fa8-a80c-9d8953554780" providerId="ADAL" clId="{894996BC-85DE-4266-89E9-FFDBA66678CD}" dt="2021-08-27T09:57:51.056" v="643"/>
          <ac:cxnSpMkLst>
            <pc:docMk/>
            <pc:sldMk cId="0" sldId="1271"/>
            <ac:cxnSpMk id="132" creationId="{F53591A7-093C-4C95-8588-AC513CE25D29}"/>
          </ac:cxnSpMkLst>
        </pc:cxnChg>
        <pc:cxnChg chg="add del mod">
          <ac:chgData name="Lucas Ferreira Bernardino" userId="994d420d-07a6-4fa8-a80c-9d8953554780" providerId="ADAL" clId="{894996BC-85DE-4266-89E9-FFDBA66678CD}" dt="2021-08-27T09:57:51.056" v="643"/>
          <ac:cxnSpMkLst>
            <pc:docMk/>
            <pc:sldMk cId="0" sldId="1271"/>
            <ac:cxnSpMk id="138" creationId="{C70A0D8E-0215-49C2-9D21-C4245B6AD328}"/>
          </ac:cxnSpMkLst>
        </pc:cxnChg>
        <pc:cxnChg chg="add del mod">
          <ac:chgData name="Lucas Ferreira Bernardino" userId="994d420d-07a6-4fa8-a80c-9d8953554780" providerId="ADAL" clId="{894996BC-85DE-4266-89E9-FFDBA66678CD}" dt="2021-08-27T09:57:51.056" v="643"/>
          <ac:cxnSpMkLst>
            <pc:docMk/>
            <pc:sldMk cId="0" sldId="1271"/>
            <ac:cxnSpMk id="139" creationId="{2B9574CD-8A43-4D36-991E-8DDC3A748BA2}"/>
          </ac:cxnSpMkLst>
        </pc:cxnChg>
        <pc:cxnChg chg="add del mod">
          <ac:chgData name="Lucas Ferreira Bernardino" userId="994d420d-07a6-4fa8-a80c-9d8953554780" providerId="ADAL" clId="{894996BC-85DE-4266-89E9-FFDBA66678CD}" dt="2021-08-27T09:57:51.056" v="643"/>
          <ac:cxnSpMkLst>
            <pc:docMk/>
            <pc:sldMk cId="0" sldId="1271"/>
            <ac:cxnSpMk id="152" creationId="{1D57CFCF-34E4-40D6-9519-16FA3A518971}"/>
          </ac:cxnSpMkLst>
        </pc:cxnChg>
        <pc:cxnChg chg="add del mod">
          <ac:chgData name="Lucas Ferreira Bernardino" userId="994d420d-07a6-4fa8-a80c-9d8953554780" providerId="ADAL" clId="{894996BC-85DE-4266-89E9-FFDBA66678CD}" dt="2021-08-27T09:57:51.056" v="643"/>
          <ac:cxnSpMkLst>
            <pc:docMk/>
            <pc:sldMk cId="0" sldId="1271"/>
            <ac:cxnSpMk id="153" creationId="{31E0DC28-CF9E-4E2F-8DCD-677B87FD63BA}"/>
          </ac:cxnSpMkLst>
        </pc:cxnChg>
        <pc:cxnChg chg="add del mod">
          <ac:chgData name="Lucas Ferreira Bernardino" userId="994d420d-07a6-4fa8-a80c-9d8953554780" providerId="ADAL" clId="{894996BC-85DE-4266-89E9-FFDBA66678CD}" dt="2021-08-27T09:57:51.056" v="643"/>
          <ac:cxnSpMkLst>
            <pc:docMk/>
            <pc:sldMk cId="0" sldId="1271"/>
            <ac:cxnSpMk id="154" creationId="{CCE372D0-BE5E-4A7A-9564-19CF876C56D9}"/>
          </ac:cxnSpMkLst>
        </pc:cxnChg>
        <pc:cxnChg chg="add del mod">
          <ac:chgData name="Lucas Ferreira Bernardino" userId="994d420d-07a6-4fa8-a80c-9d8953554780" providerId="ADAL" clId="{894996BC-85DE-4266-89E9-FFDBA66678CD}" dt="2021-08-27T09:57:51.056" v="643"/>
          <ac:cxnSpMkLst>
            <pc:docMk/>
            <pc:sldMk cId="0" sldId="1271"/>
            <ac:cxnSpMk id="155" creationId="{4F51642B-05F2-4D21-946D-781ADC71D0AD}"/>
          </ac:cxnSpMkLst>
        </pc:cxnChg>
        <pc:cxnChg chg="add del mod">
          <ac:chgData name="Lucas Ferreira Bernardino" userId="994d420d-07a6-4fa8-a80c-9d8953554780" providerId="ADAL" clId="{894996BC-85DE-4266-89E9-FFDBA66678CD}" dt="2021-08-27T09:57:51.056" v="643"/>
          <ac:cxnSpMkLst>
            <pc:docMk/>
            <pc:sldMk cId="0" sldId="1271"/>
            <ac:cxnSpMk id="168" creationId="{1DFB2095-CC2C-47D2-B656-859D460C20C8}"/>
          </ac:cxnSpMkLst>
        </pc:cxnChg>
        <pc:cxnChg chg="add del mod">
          <ac:chgData name="Lucas Ferreira Bernardino" userId="994d420d-07a6-4fa8-a80c-9d8953554780" providerId="ADAL" clId="{894996BC-85DE-4266-89E9-FFDBA66678CD}" dt="2021-08-27T09:57:51.056" v="643"/>
          <ac:cxnSpMkLst>
            <pc:docMk/>
            <pc:sldMk cId="0" sldId="1271"/>
            <ac:cxnSpMk id="169" creationId="{244DBDBF-9BC5-4325-8E14-929B9053273A}"/>
          </ac:cxnSpMkLst>
        </pc:cxnChg>
        <pc:cxnChg chg="add del mod">
          <ac:chgData name="Lucas Ferreira Bernardino" userId="994d420d-07a6-4fa8-a80c-9d8953554780" providerId="ADAL" clId="{894996BC-85DE-4266-89E9-FFDBA66678CD}" dt="2021-08-27T09:57:51.056" v="643"/>
          <ac:cxnSpMkLst>
            <pc:docMk/>
            <pc:sldMk cId="0" sldId="1271"/>
            <ac:cxnSpMk id="177" creationId="{F00B44D1-DE2A-4C9F-9F72-7BBFC5AE81E3}"/>
          </ac:cxnSpMkLst>
        </pc:cxnChg>
        <pc:cxnChg chg="add del mod">
          <ac:chgData name="Lucas Ferreira Bernardino" userId="994d420d-07a6-4fa8-a80c-9d8953554780" providerId="ADAL" clId="{894996BC-85DE-4266-89E9-FFDBA66678CD}" dt="2021-08-27T09:57:51.056" v="643"/>
          <ac:cxnSpMkLst>
            <pc:docMk/>
            <pc:sldMk cId="0" sldId="1271"/>
            <ac:cxnSpMk id="178" creationId="{B525D849-326A-415A-AF60-101385540875}"/>
          </ac:cxnSpMkLst>
        </pc:cxnChg>
        <pc:cxnChg chg="add del mod">
          <ac:chgData name="Lucas Ferreira Bernardino" userId="994d420d-07a6-4fa8-a80c-9d8953554780" providerId="ADAL" clId="{894996BC-85DE-4266-89E9-FFDBA66678CD}" dt="2021-08-27T09:58:31.443" v="723" actId="478"/>
          <ac:cxnSpMkLst>
            <pc:docMk/>
            <pc:sldMk cId="0" sldId="1271"/>
            <ac:cxnSpMk id="198" creationId="{751ED684-4A11-4B01-92FE-7DE79A8171E7}"/>
          </ac:cxnSpMkLst>
        </pc:cxnChg>
        <pc:cxnChg chg="add del mod">
          <ac:chgData name="Lucas Ferreira Bernardino" userId="994d420d-07a6-4fa8-a80c-9d8953554780" providerId="ADAL" clId="{894996BC-85DE-4266-89E9-FFDBA66678CD}" dt="2021-08-27T09:58:30.212" v="722" actId="478"/>
          <ac:cxnSpMkLst>
            <pc:docMk/>
            <pc:sldMk cId="0" sldId="1271"/>
            <ac:cxnSpMk id="199" creationId="{379822FE-9169-4493-A4F7-D7125EEC2899}"/>
          </ac:cxnSpMkLst>
        </pc:cxnChg>
        <pc:cxnChg chg="add del mod">
          <ac:chgData name="Lucas Ferreira Bernardino" userId="994d420d-07a6-4fa8-a80c-9d8953554780" providerId="ADAL" clId="{894996BC-85DE-4266-89E9-FFDBA66678CD}" dt="2021-08-27T09:59:02.150" v="726" actId="478"/>
          <ac:cxnSpMkLst>
            <pc:docMk/>
            <pc:sldMk cId="0" sldId="1271"/>
            <ac:cxnSpMk id="207" creationId="{ED2BF1BC-C2D3-4521-807E-348E2C87EA39}"/>
          </ac:cxnSpMkLst>
        </pc:cxnChg>
        <pc:cxnChg chg="add del mod">
          <ac:chgData name="Lucas Ferreira Bernardino" userId="994d420d-07a6-4fa8-a80c-9d8953554780" providerId="ADAL" clId="{894996BC-85DE-4266-89E9-FFDBA66678CD}" dt="2021-08-27T09:59:02.150" v="726" actId="478"/>
          <ac:cxnSpMkLst>
            <pc:docMk/>
            <pc:sldMk cId="0" sldId="1271"/>
            <ac:cxnSpMk id="208" creationId="{03CA3DA1-3215-40D2-8592-D29704297B8D}"/>
          </ac:cxnSpMkLst>
        </pc:cxnChg>
        <pc:cxnChg chg="add del mod">
          <ac:chgData name="Lucas Ferreira Bernardino" userId="994d420d-07a6-4fa8-a80c-9d8953554780" providerId="ADAL" clId="{894996BC-85DE-4266-89E9-FFDBA66678CD}" dt="2021-08-27T09:58:19.998" v="719" actId="478"/>
          <ac:cxnSpMkLst>
            <pc:docMk/>
            <pc:sldMk cId="0" sldId="1271"/>
            <ac:cxnSpMk id="214" creationId="{35F34F6A-3B84-47FE-8D20-616E41C85089}"/>
          </ac:cxnSpMkLst>
        </pc:cxnChg>
        <pc:cxnChg chg="add del mod">
          <ac:chgData name="Lucas Ferreira Bernardino" userId="994d420d-07a6-4fa8-a80c-9d8953554780" providerId="ADAL" clId="{894996BC-85DE-4266-89E9-FFDBA66678CD}" dt="2021-08-27T09:59:05.702" v="727" actId="478"/>
          <ac:cxnSpMkLst>
            <pc:docMk/>
            <pc:sldMk cId="0" sldId="1271"/>
            <ac:cxnSpMk id="215" creationId="{B41A83A1-654D-41B1-8EE3-9985837D0708}"/>
          </ac:cxnSpMkLst>
        </pc:cxnChg>
        <pc:cxnChg chg="add del mod">
          <ac:chgData name="Lucas Ferreira Bernardino" userId="994d420d-07a6-4fa8-a80c-9d8953554780" providerId="ADAL" clId="{894996BC-85DE-4266-89E9-FFDBA66678CD}" dt="2021-08-27T09:58:16.821" v="717" actId="478"/>
          <ac:cxnSpMkLst>
            <pc:docMk/>
            <pc:sldMk cId="0" sldId="1271"/>
            <ac:cxnSpMk id="228" creationId="{4F7CA846-D143-4AE3-9EEA-D794CBB3E61B}"/>
          </ac:cxnSpMkLst>
        </pc:cxnChg>
        <pc:cxnChg chg="add del mod">
          <ac:chgData name="Lucas Ferreira Bernardino" userId="994d420d-07a6-4fa8-a80c-9d8953554780" providerId="ADAL" clId="{894996BC-85DE-4266-89E9-FFDBA66678CD}" dt="2021-08-27T09:58:52.157" v="725" actId="478"/>
          <ac:cxnSpMkLst>
            <pc:docMk/>
            <pc:sldMk cId="0" sldId="1271"/>
            <ac:cxnSpMk id="229" creationId="{96657450-5D69-4732-952B-351171BA9FB3}"/>
          </ac:cxnSpMkLst>
        </pc:cxnChg>
        <pc:cxnChg chg="add del mod">
          <ac:chgData name="Lucas Ferreira Bernardino" userId="994d420d-07a6-4fa8-a80c-9d8953554780" providerId="ADAL" clId="{894996BC-85DE-4266-89E9-FFDBA66678CD}" dt="2021-08-27T09:58:13.619" v="715" actId="478"/>
          <ac:cxnSpMkLst>
            <pc:docMk/>
            <pc:sldMk cId="0" sldId="1271"/>
            <ac:cxnSpMk id="230" creationId="{77791A28-B522-49D0-B18E-FED345112D22}"/>
          </ac:cxnSpMkLst>
        </pc:cxnChg>
        <pc:cxnChg chg="add del mod">
          <ac:chgData name="Lucas Ferreira Bernardino" userId="994d420d-07a6-4fa8-a80c-9d8953554780" providerId="ADAL" clId="{894996BC-85DE-4266-89E9-FFDBA66678CD}" dt="2021-08-27T09:58:52.157" v="725" actId="478"/>
          <ac:cxnSpMkLst>
            <pc:docMk/>
            <pc:sldMk cId="0" sldId="1271"/>
            <ac:cxnSpMk id="231" creationId="{3B2A5AC9-EE73-44B9-BCB5-A85A5D359B87}"/>
          </ac:cxnSpMkLst>
        </pc:cxnChg>
        <pc:cxnChg chg="add del mod">
          <ac:chgData name="Lucas Ferreira Bernardino" userId="994d420d-07a6-4fa8-a80c-9d8953554780" providerId="ADAL" clId="{894996BC-85DE-4266-89E9-FFDBA66678CD}" dt="2021-08-27T09:58:52.157" v="725" actId="478"/>
          <ac:cxnSpMkLst>
            <pc:docMk/>
            <pc:sldMk cId="0" sldId="1271"/>
            <ac:cxnSpMk id="244" creationId="{49AC4E47-0D22-443A-86CC-1363E30A0D6F}"/>
          </ac:cxnSpMkLst>
        </pc:cxnChg>
        <pc:cxnChg chg="add del mod">
          <ac:chgData name="Lucas Ferreira Bernardino" userId="994d420d-07a6-4fa8-a80c-9d8953554780" providerId="ADAL" clId="{894996BC-85DE-4266-89E9-FFDBA66678CD}" dt="2021-08-27T09:58:52.157" v="725" actId="478"/>
          <ac:cxnSpMkLst>
            <pc:docMk/>
            <pc:sldMk cId="0" sldId="1271"/>
            <ac:cxnSpMk id="245" creationId="{DB604F26-0691-4D0E-97A7-7F1D1CB52628}"/>
          </ac:cxnSpMkLst>
        </pc:cxnChg>
        <pc:cxnChg chg="add del mod">
          <ac:chgData name="Lucas Ferreira Bernardino" userId="994d420d-07a6-4fa8-a80c-9d8953554780" providerId="ADAL" clId="{894996BC-85DE-4266-89E9-FFDBA66678CD}" dt="2021-08-27T09:59:02.150" v="726" actId="478"/>
          <ac:cxnSpMkLst>
            <pc:docMk/>
            <pc:sldMk cId="0" sldId="1271"/>
            <ac:cxnSpMk id="253" creationId="{4E87758F-6A25-45B6-BEAA-9E3B7A59A582}"/>
          </ac:cxnSpMkLst>
        </pc:cxnChg>
        <pc:cxnChg chg="add del mod">
          <ac:chgData name="Lucas Ferreira Bernardino" userId="994d420d-07a6-4fa8-a80c-9d8953554780" providerId="ADAL" clId="{894996BC-85DE-4266-89E9-FFDBA66678CD}" dt="2021-08-27T09:59:02.150" v="726" actId="478"/>
          <ac:cxnSpMkLst>
            <pc:docMk/>
            <pc:sldMk cId="0" sldId="1271"/>
            <ac:cxnSpMk id="254" creationId="{EF3C6B1A-2E26-403C-9546-77DF72311D36}"/>
          </ac:cxnSpMkLst>
        </pc:cxnChg>
      </pc:sldChg>
      <pc:sldChg chg="add del">
        <pc:chgData name="Lucas Ferreira Bernardino" userId="994d420d-07a6-4fa8-a80c-9d8953554780" providerId="ADAL" clId="{894996BC-85DE-4266-89E9-FFDBA66678CD}" dt="2021-08-27T10:25:57.375" v="1019" actId="47"/>
        <pc:sldMkLst>
          <pc:docMk/>
          <pc:sldMk cId="0" sldId="1272"/>
        </pc:sldMkLst>
      </pc:sldChg>
      <pc:sldChg chg="addSp delSp modSp add mod">
        <pc:chgData name="Lucas Ferreira Bernardino" userId="994d420d-07a6-4fa8-a80c-9d8953554780" providerId="ADAL" clId="{894996BC-85DE-4266-89E9-FFDBA66678CD}" dt="2021-08-27T10:17:42.773" v="920" actId="478"/>
        <pc:sldMkLst>
          <pc:docMk/>
          <pc:sldMk cId="1768742915" sldId="1273"/>
        </pc:sldMkLst>
        <pc:spChg chg="add mod">
          <ac:chgData name="Lucas Ferreira Bernardino" userId="994d420d-07a6-4fa8-a80c-9d8953554780" providerId="ADAL" clId="{894996BC-85DE-4266-89E9-FFDBA66678CD}" dt="2021-08-27T10:12:00.123" v="845" actId="1076"/>
          <ac:spMkLst>
            <pc:docMk/>
            <pc:sldMk cId="1768742915" sldId="1273"/>
            <ac:spMk id="90" creationId="{13E863F6-1F1A-472E-BBC9-1BC50F349A74}"/>
          </ac:spMkLst>
        </pc:spChg>
        <pc:spChg chg="add mod">
          <ac:chgData name="Lucas Ferreira Bernardino" userId="994d420d-07a6-4fa8-a80c-9d8953554780" providerId="ADAL" clId="{894996BC-85DE-4266-89E9-FFDBA66678CD}" dt="2021-08-27T10:12:05.330" v="847" actId="20577"/>
          <ac:spMkLst>
            <pc:docMk/>
            <pc:sldMk cId="1768742915" sldId="1273"/>
            <ac:spMk id="94" creationId="{3C9B647C-103F-4376-92D5-A99142820EA9}"/>
          </ac:spMkLst>
        </pc:spChg>
        <pc:spChg chg="add mod">
          <ac:chgData name="Lucas Ferreira Bernardino" userId="994d420d-07a6-4fa8-a80c-9d8953554780" providerId="ADAL" clId="{894996BC-85DE-4266-89E9-FFDBA66678CD}" dt="2021-08-27T10:13:19.476" v="862" actId="6549"/>
          <ac:spMkLst>
            <pc:docMk/>
            <pc:sldMk cId="1768742915" sldId="1273"/>
            <ac:spMk id="95" creationId="{E40AB084-2129-43A6-ACDB-DC698A80C5A4}"/>
          </ac:spMkLst>
        </pc:spChg>
        <pc:spChg chg="del">
          <ac:chgData name="Lucas Ferreira Bernardino" userId="994d420d-07a6-4fa8-a80c-9d8953554780" providerId="ADAL" clId="{894996BC-85DE-4266-89E9-FFDBA66678CD}" dt="2021-08-27T10:12:22.969" v="848" actId="478"/>
          <ac:spMkLst>
            <pc:docMk/>
            <pc:sldMk cId="1768742915" sldId="1273"/>
            <ac:spMk id="191" creationId="{818E16A9-9AA8-46BF-8CBF-7BCC05B6C895}"/>
          </ac:spMkLst>
        </pc:spChg>
        <pc:spChg chg="mod">
          <ac:chgData name="Lucas Ferreira Bernardino" userId="994d420d-07a6-4fa8-a80c-9d8953554780" providerId="ADAL" clId="{894996BC-85DE-4266-89E9-FFDBA66678CD}" dt="2021-08-27T10:16:09.051" v="883" actId="207"/>
          <ac:spMkLst>
            <pc:docMk/>
            <pc:sldMk cId="1768742915" sldId="1273"/>
            <ac:spMk id="187395" creationId="{472FD9C4-364D-4A00-B7CC-AEE22D99E50D}"/>
          </ac:spMkLst>
        </pc:spChg>
        <pc:spChg chg="del">
          <ac:chgData name="Lucas Ferreira Bernardino" userId="994d420d-07a6-4fa8-a80c-9d8953554780" providerId="ADAL" clId="{894996BC-85DE-4266-89E9-FFDBA66678CD}" dt="2021-08-27T10:17:42.773" v="920" actId="478"/>
          <ac:spMkLst>
            <pc:docMk/>
            <pc:sldMk cId="1768742915" sldId="1273"/>
            <ac:spMk id="187434" creationId="{C9815B41-B349-479B-AA77-FEA42944944D}"/>
          </ac:spMkLst>
        </pc:spChg>
        <pc:cxnChg chg="add mod">
          <ac:chgData name="Lucas Ferreira Bernardino" userId="994d420d-07a6-4fa8-a80c-9d8953554780" providerId="ADAL" clId="{894996BC-85DE-4266-89E9-FFDBA66678CD}" dt="2021-08-27T10:12:00.123" v="845" actId="1076"/>
          <ac:cxnSpMkLst>
            <pc:docMk/>
            <pc:sldMk cId="1768742915" sldId="1273"/>
            <ac:cxnSpMk id="91" creationId="{5E9AB656-FC02-4EB6-B1AC-1523B4EAA24F}"/>
          </ac:cxnSpMkLst>
        </pc:cxnChg>
        <pc:cxnChg chg="add mod">
          <ac:chgData name="Lucas Ferreira Bernardino" userId="994d420d-07a6-4fa8-a80c-9d8953554780" providerId="ADAL" clId="{894996BC-85DE-4266-89E9-FFDBA66678CD}" dt="2021-08-27T10:12:00.123" v="845" actId="1076"/>
          <ac:cxnSpMkLst>
            <pc:docMk/>
            <pc:sldMk cId="1768742915" sldId="1273"/>
            <ac:cxnSpMk id="92" creationId="{0A1512C2-34F2-4863-A86A-2F8E3ACA7F73}"/>
          </ac:cxnSpMkLst>
        </pc:cxnChg>
        <pc:cxnChg chg="add mod">
          <ac:chgData name="Lucas Ferreira Bernardino" userId="994d420d-07a6-4fa8-a80c-9d8953554780" providerId="ADAL" clId="{894996BC-85DE-4266-89E9-FFDBA66678CD}" dt="2021-08-27T10:12:00.123" v="845" actId="1076"/>
          <ac:cxnSpMkLst>
            <pc:docMk/>
            <pc:sldMk cId="1768742915" sldId="1273"/>
            <ac:cxnSpMk id="93" creationId="{D21AED32-A09C-4073-8062-4344A27E4EDD}"/>
          </ac:cxnSpMkLst>
        </pc:cxnChg>
      </pc:sldChg>
      <pc:sldChg chg="delSp modSp add mod">
        <pc:chgData name="Lucas Ferreira Bernardino" userId="994d420d-07a6-4fa8-a80c-9d8953554780" providerId="ADAL" clId="{894996BC-85DE-4266-89E9-FFDBA66678CD}" dt="2021-08-27T10:18:12.384" v="943" actId="947"/>
        <pc:sldMkLst>
          <pc:docMk/>
          <pc:sldMk cId="452834848" sldId="1274"/>
        </pc:sldMkLst>
        <pc:spChg chg="mod">
          <ac:chgData name="Lucas Ferreira Bernardino" userId="994d420d-07a6-4fa8-a80c-9d8953554780" providerId="ADAL" clId="{894996BC-85DE-4266-89E9-FFDBA66678CD}" dt="2021-08-27T10:17:15.466" v="919" actId="20577"/>
          <ac:spMkLst>
            <pc:docMk/>
            <pc:sldMk cId="452834848" sldId="1274"/>
            <ac:spMk id="95" creationId="{E40AB084-2129-43A6-ACDB-DC698A80C5A4}"/>
          </ac:spMkLst>
        </pc:spChg>
        <pc:spChg chg="mod">
          <ac:chgData name="Lucas Ferreira Bernardino" userId="994d420d-07a6-4fa8-a80c-9d8953554780" providerId="ADAL" clId="{894996BC-85DE-4266-89E9-FFDBA66678CD}" dt="2021-08-27T10:18:12.384" v="943" actId="947"/>
          <ac:spMkLst>
            <pc:docMk/>
            <pc:sldMk cId="452834848" sldId="1274"/>
            <ac:spMk id="190" creationId="{652A04AA-1737-493F-8A1D-07612E1BE159}"/>
          </ac:spMkLst>
        </pc:spChg>
        <pc:spChg chg="mod">
          <ac:chgData name="Lucas Ferreira Bernardino" userId="994d420d-07a6-4fa8-a80c-9d8953554780" providerId="ADAL" clId="{894996BC-85DE-4266-89E9-FFDBA66678CD}" dt="2021-08-27T10:17:06.397" v="915" actId="20577"/>
          <ac:spMkLst>
            <pc:docMk/>
            <pc:sldMk cId="452834848" sldId="1274"/>
            <ac:spMk id="187395" creationId="{472FD9C4-364D-4A00-B7CC-AEE22D99E50D}"/>
          </ac:spMkLst>
        </pc:spChg>
        <pc:spChg chg="del">
          <ac:chgData name="Lucas Ferreira Bernardino" userId="994d420d-07a6-4fa8-a80c-9d8953554780" providerId="ADAL" clId="{894996BC-85DE-4266-89E9-FFDBA66678CD}" dt="2021-08-27T10:17:46.156" v="921" actId="478"/>
          <ac:spMkLst>
            <pc:docMk/>
            <pc:sldMk cId="452834848" sldId="1274"/>
            <ac:spMk id="187434" creationId="{C9815B41-B349-479B-AA77-FEA42944944D}"/>
          </ac:spMkLst>
        </pc:spChg>
      </pc:sldChg>
      <pc:sldChg chg="addSp delSp modSp add mod">
        <pc:chgData name="Lucas Ferreira Bernardino" userId="994d420d-07a6-4fa8-a80c-9d8953554780" providerId="ADAL" clId="{894996BC-85DE-4266-89E9-FFDBA66678CD}" dt="2021-08-27T10:24:53.628" v="1018" actId="20577"/>
        <pc:sldMkLst>
          <pc:docMk/>
          <pc:sldMk cId="609876025" sldId="1275"/>
        </pc:sldMkLst>
        <pc:spChg chg="del">
          <ac:chgData name="Lucas Ferreira Bernardino" userId="994d420d-07a6-4fa8-a80c-9d8953554780" providerId="ADAL" clId="{894996BC-85DE-4266-89E9-FFDBA66678CD}" dt="2021-08-27T10:23:01.680" v="1001" actId="478"/>
          <ac:spMkLst>
            <pc:docMk/>
            <pc:sldMk cId="609876025" sldId="1275"/>
            <ac:spMk id="95" creationId="{E40AB084-2129-43A6-ACDB-DC698A80C5A4}"/>
          </ac:spMkLst>
        </pc:spChg>
        <pc:spChg chg="mod">
          <ac:chgData name="Lucas Ferreira Bernardino" userId="994d420d-07a6-4fa8-a80c-9d8953554780" providerId="ADAL" clId="{894996BC-85DE-4266-89E9-FFDBA66678CD}" dt="2021-08-27T10:23:20.252" v="1003"/>
          <ac:spMkLst>
            <pc:docMk/>
            <pc:sldMk cId="609876025" sldId="1275"/>
            <ac:spMk id="98" creationId="{43A5A948-5A60-425E-82BF-1A93080376DD}"/>
          </ac:spMkLst>
        </pc:spChg>
        <pc:spChg chg="mod">
          <ac:chgData name="Lucas Ferreira Bernardino" userId="994d420d-07a6-4fa8-a80c-9d8953554780" providerId="ADAL" clId="{894996BC-85DE-4266-89E9-FFDBA66678CD}" dt="2021-08-27T10:23:20.252" v="1003"/>
          <ac:spMkLst>
            <pc:docMk/>
            <pc:sldMk cId="609876025" sldId="1275"/>
            <ac:spMk id="99" creationId="{22DCD821-E4F3-424D-8637-8579F6DC82C7}"/>
          </ac:spMkLst>
        </pc:spChg>
        <pc:spChg chg="mod">
          <ac:chgData name="Lucas Ferreira Bernardino" userId="994d420d-07a6-4fa8-a80c-9d8953554780" providerId="ADAL" clId="{894996BC-85DE-4266-89E9-FFDBA66678CD}" dt="2021-08-27T10:23:20.252" v="1003"/>
          <ac:spMkLst>
            <pc:docMk/>
            <pc:sldMk cId="609876025" sldId="1275"/>
            <ac:spMk id="100" creationId="{A5258231-603E-4983-AE27-9F09320898D8}"/>
          </ac:spMkLst>
        </pc:spChg>
        <pc:spChg chg="mod">
          <ac:chgData name="Lucas Ferreira Bernardino" userId="994d420d-07a6-4fa8-a80c-9d8953554780" providerId="ADAL" clId="{894996BC-85DE-4266-89E9-FFDBA66678CD}" dt="2021-08-27T10:23:20.252" v="1003"/>
          <ac:spMkLst>
            <pc:docMk/>
            <pc:sldMk cId="609876025" sldId="1275"/>
            <ac:spMk id="101" creationId="{7116116D-3055-4DE5-B38A-070961C78F79}"/>
          </ac:spMkLst>
        </pc:spChg>
        <pc:spChg chg="add del mod">
          <ac:chgData name="Lucas Ferreira Bernardino" userId="994d420d-07a6-4fa8-a80c-9d8953554780" providerId="ADAL" clId="{894996BC-85DE-4266-89E9-FFDBA66678CD}" dt="2021-08-27T10:23:24.354" v="1006"/>
          <ac:spMkLst>
            <pc:docMk/>
            <pc:sldMk cId="609876025" sldId="1275"/>
            <ac:spMk id="102" creationId="{87A726AC-CCC4-42B2-959C-3FA5575F6CBF}"/>
          </ac:spMkLst>
        </pc:spChg>
        <pc:spChg chg="add del mod">
          <ac:chgData name="Lucas Ferreira Bernardino" userId="994d420d-07a6-4fa8-a80c-9d8953554780" providerId="ADAL" clId="{894996BC-85DE-4266-89E9-FFDBA66678CD}" dt="2021-08-27T10:23:24.354" v="1006"/>
          <ac:spMkLst>
            <pc:docMk/>
            <pc:sldMk cId="609876025" sldId="1275"/>
            <ac:spMk id="106" creationId="{2A9A7A86-00A3-4F98-ADEB-FC3F56BC9143}"/>
          </ac:spMkLst>
        </pc:spChg>
        <pc:spChg chg="mod">
          <ac:chgData name="Lucas Ferreira Bernardino" userId="994d420d-07a6-4fa8-a80c-9d8953554780" providerId="ADAL" clId="{894996BC-85DE-4266-89E9-FFDBA66678CD}" dt="2021-08-27T10:23:44.649" v="1009" actId="1076"/>
          <ac:spMkLst>
            <pc:docMk/>
            <pc:sldMk cId="609876025" sldId="1275"/>
            <ac:spMk id="108" creationId="{87D44822-4A6B-4CCA-9BD7-72BDAA10220B}"/>
          </ac:spMkLst>
        </pc:spChg>
        <pc:spChg chg="mod">
          <ac:chgData name="Lucas Ferreira Bernardino" userId="994d420d-07a6-4fa8-a80c-9d8953554780" providerId="ADAL" clId="{894996BC-85DE-4266-89E9-FFDBA66678CD}" dt="2021-08-27T10:23:44.649" v="1009" actId="1076"/>
          <ac:spMkLst>
            <pc:docMk/>
            <pc:sldMk cId="609876025" sldId="1275"/>
            <ac:spMk id="109" creationId="{64B191FF-F944-4436-A923-C568D11A4D3C}"/>
          </ac:spMkLst>
        </pc:spChg>
        <pc:spChg chg="mod">
          <ac:chgData name="Lucas Ferreira Bernardino" userId="994d420d-07a6-4fa8-a80c-9d8953554780" providerId="ADAL" clId="{894996BC-85DE-4266-89E9-FFDBA66678CD}" dt="2021-08-27T10:23:44.649" v="1009" actId="1076"/>
          <ac:spMkLst>
            <pc:docMk/>
            <pc:sldMk cId="609876025" sldId="1275"/>
            <ac:spMk id="110" creationId="{D973939A-11C3-4E02-96DD-AED8729A0CC3}"/>
          </ac:spMkLst>
        </pc:spChg>
        <pc:spChg chg="mod">
          <ac:chgData name="Lucas Ferreira Bernardino" userId="994d420d-07a6-4fa8-a80c-9d8953554780" providerId="ADAL" clId="{894996BC-85DE-4266-89E9-FFDBA66678CD}" dt="2021-08-27T10:23:44.649" v="1009" actId="1076"/>
          <ac:spMkLst>
            <pc:docMk/>
            <pc:sldMk cId="609876025" sldId="1275"/>
            <ac:spMk id="111" creationId="{0C7E7BD0-6109-49C6-A280-EF4F3379751A}"/>
          </ac:spMkLst>
        </pc:spChg>
        <pc:spChg chg="add mod">
          <ac:chgData name="Lucas Ferreira Bernardino" userId="994d420d-07a6-4fa8-a80c-9d8953554780" providerId="ADAL" clId="{894996BC-85DE-4266-89E9-FFDBA66678CD}" dt="2021-08-27T10:23:36.185" v="1008" actId="1076"/>
          <ac:spMkLst>
            <pc:docMk/>
            <pc:sldMk cId="609876025" sldId="1275"/>
            <ac:spMk id="112" creationId="{78BD5233-60A7-4A4D-AEA2-DB92FE805B2F}"/>
          </ac:spMkLst>
        </pc:spChg>
        <pc:spChg chg="del">
          <ac:chgData name="Lucas Ferreira Bernardino" userId="994d420d-07a6-4fa8-a80c-9d8953554780" providerId="ADAL" clId="{894996BC-85DE-4266-89E9-FFDBA66678CD}" dt="2021-08-27T10:23:12.044" v="1002" actId="478"/>
          <ac:spMkLst>
            <pc:docMk/>
            <pc:sldMk cId="609876025" sldId="1275"/>
            <ac:spMk id="190" creationId="{652A04AA-1737-493F-8A1D-07612E1BE159}"/>
          </ac:spMkLst>
        </pc:spChg>
        <pc:spChg chg="add mod">
          <ac:chgData name="Lucas Ferreira Bernardino" userId="994d420d-07a6-4fa8-a80c-9d8953554780" providerId="ADAL" clId="{894996BC-85DE-4266-89E9-FFDBA66678CD}" dt="2021-08-27T10:24:53.628" v="1018" actId="20577"/>
          <ac:spMkLst>
            <pc:docMk/>
            <pc:sldMk cId="609876025" sldId="1275"/>
            <ac:spMk id="193" creationId="{7FCFA6E1-6FDC-4243-9AB3-DCE8B16B2752}"/>
          </ac:spMkLst>
        </pc:spChg>
        <pc:spChg chg="mod">
          <ac:chgData name="Lucas Ferreira Bernardino" userId="994d420d-07a6-4fa8-a80c-9d8953554780" providerId="ADAL" clId="{894996BC-85DE-4266-89E9-FFDBA66678CD}" dt="2021-08-27T10:22:51.612" v="1000" actId="20577"/>
          <ac:spMkLst>
            <pc:docMk/>
            <pc:sldMk cId="609876025" sldId="1275"/>
            <ac:spMk id="187395" creationId="{472FD9C4-364D-4A00-B7CC-AEE22D99E50D}"/>
          </ac:spMkLst>
        </pc:spChg>
        <pc:grpChg chg="add del mod">
          <ac:chgData name="Lucas Ferreira Bernardino" userId="994d420d-07a6-4fa8-a80c-9d8953554780" providerId="ADAL" clId="{894996BC-85DE-4266-89E9-FFDBA66678CD}" dt="2021-08-27T10:23:24.354" v="1006"/>
          <ac:grpSpMkLst>
            <pc:docMk/>
            <pc:sldMk cId="609876025" sldId="1275"/>
            <ac:grpSpMk id="96" creationId="{46EBBCF1-F714-4E61-BAFA-8473F46A431A}"/>
          </ac:grpSpMkLst>
        </pc:grpChg>
        <pc:grpChg chg="add mod">
          <ac:chgData name="Lucas Ferreira Bernardino" userId="994d420d-07a6-4fa8-a80c-9d8953554780" providerId="ADAL" clId="{894996BC-85DE-4266-89E9-FFDBA66678CD}" dt="2021-08-27T10:23:44.649" v="1009" actId="1076"/>
          <ac:grpSpMkLst>
            <pc:docMk/>
            <pc:sldMk cId="609876025" sldId="1275"/>
            <ac:grpSpMk id="107" creationId="{6896C6AC-6931-42B4-8FAD-BFF67843CAE6}"/>
          </ac:grpSpMkLst>
        </pc:grpChg>
        <pc:picChg chg="mod">
          <ac:chgData name="Lucas Ferreira Bernardino" userId="994d420d-07a6-4fa8-a80c-9d8953554780" providerId="ADAL" clId="{894996BC-85DE-4266-89E9-FFDBA66678CD}" dt="2021-08-27T10:23:23.150" v="1005" actId="1076"/>
          <ac:picMkLst>
            <pc:docMk/>
            <pc:sldMk cId="609876025" sldId="1275"/>
            <ac:picMk id="187396" creationId="{B5EF0613-5ED4-42C5-98EE-92F65A22C173}"/>
          </ac:picMkLst>
        </pc:picChg>
        <pc:cxnChg chg="add del mod">
          <ac:chgData name="Lucas Ferreira Bernardino" userId="994d420d-07a6-4fa8-a80c-9d8953554780" providerId="ADAL" clId="{894996BC-85DE-4266-89E9-FFDBA66678CD}" dt="2021-08-27T10:23:24.354" v="1006"/>
          <ac:cxnSpMkLst>
            <pc:docMk/>
            <pc:sldMk cId="609876025" sldId="1275"/>
            <ac:cxnSpMk id="103" creationId="{66FAA1AF-D02E-4B3D-81DC-5AC5735316EE}"/>
          </ac:cxnSpMkLst>
        </pc:cxnChg>
        <pc:cxnChg chg="add del mod">
          <ac:chgData name="Lucas Ferreira Bernardino" userId="994d420d-07a6-4fa8-a80c-9d8953554780" providerId="ADAL" clId="{894996BC-85DE-4266-89E9-FFDBA66678CD}" dt="2021-08-27T10:23:24.354" v="1006"/>
          <ac:cxnSpMkLst>
            <pc:docMk/>
            <pc:sldMk cId="609876025" sldId="1275"/>
            <ac:cxnSpMk id="104" creationId="{A2239821-6A44-4B54-ADD8-387B6D240BE0}"/>
          </ac:cxnSpMkLst>
        </pc:cxnChg>
        <pc:cxnChg chg="add del mod">
          <ac:chgData name="Lucas Ferreira Bernardino" userId="994d420d-07a6-4fa8-a80c-9d8953554780" providerId="ADAL" clId="{894996BC-85DE-4266-89E9-FFDBA66678CD}" dt="2021-08-27T10:23:24.354" v="1006"/>
          <ac:cxnSpMkLst>
            <pc:docMk/>
            <pc:sldMk cId="609876025" sldId="1275"/>
            <ac:cxnSpMk id="105" creationId="{66F2695E-E560-49E9-AF05-679EF3063B9B}"/>
          </ac:cxnSpMkLst>
        </pc:cxnChg>
        <pc:cxnChg chg="add mod">
          <ac:chgData name="Lucas Ferreira Bernardino" userId="994d420d-07a6-4fa8-a80c-9d8953554780" providerId="ADAL" clId="{894996BC-85DE-4266-89E9-FFDBA66678CD}" dt="2021-08-27T10:24:47.084" v="1016" actId="14100"/>
          <ac:cxnSpMkLst>
            <pc:docMk/>
            <pc:sldMk cId="609876025" sldId="1275"/>
            <ac:cxnSpMk id="113" creationId="{42AA92FF-9BBD-4633-8ECB-070094CF66FC}"/>
          </ac:cxnSpMkLst>
        </pc:cxnChg>
        <pc:cxnChg chg="add mod">
          <ac:chgData name="Lucas Ferreira Bernardino" userId="994d420d-07a6-4fa8-a80c-9d8953554780" providerId="ADAL" clId="{894996BC-85DE-4266-89E9-FFDBA66678CD}" dt="2021-08-27T10:23:36.185" v="1008" actId="1076"/>
          <ac:cxnSpMkLst>
            <pc:docMk/>
            <pc:sldMk cId="609876025" sldId="1275"/>
            <ac:cxnSpMk id="191" creationId="{CB70007D-C16B-41B0-B3E2-4A9C4FBFB8B0}"/>
          </ac:cxnSpMkLst>
        </pc:cxnChg>
        <pc:cxnChg chg="add mod">
          <ac:chgData name="Lucas Ferreira Bernardino" userId="994d420d-07a6-4fa8-a80c-9d8953554780" providerId="ADAL" clId="{894996BC-85DE-4266-89E9-FFDBA66678CD}" dt="2021-08-27T10:23:36.185" v="1008" actId="1076"/>
          <ac:cxnSpMkLst>
            <pc:docMk/>
            <pc:sldMk cId="609876025" sldId="1275"/>
            <ac:cxnSpMk id="192" creationId="{5E3E9BCF-BED7-41BD-BE34-1E5789E331D0}"/>
          </ac:cxnSpMkLst>
        </pc:cxnChg>
      </pc:sldChg>
      <pc:sldChg chg="addSp delSp modSp add mod">
        <pc:chgData name="Lucas Ferreira Bernardino" userId="994d420d-07a6-4fa8-a80c-9d8953554780" providerId="ADAL" clId="{894996BC-85DE-4266-89E9-FFDBA66678CD}" dt="2021-08-27T12:27:10.099" v="1378" actId="20577"/>
        <pc:sldMkLst>
          <pc:docMk/>
          <pc:sldMk cId="3059554368" sldId="1276"/>
        </pc:sldMkLst>
        <pc:spChg chg="add mod">
          <ac:chgData name="Lucas Ferreira Bernardino" userId="994d420d-07a6-4fa8-a80c-9d8953554780" providerId="ADAL" clId="{894996BC-85DE-4266-89E9-FFDBA66678CD}" dt="2021-08-27T12:26:51.258" v="1375"/>
          <ac:spMkLst>
            <pc:docMk/>
            <pc:sldMk cId="3059554368" sldId="1276"/>
            <ac:spMk id="2" creationId="{C12B5358-BE5C-48A0-B1D0-BC1FA952DA0B}"/>
          </ac:spMkLst>
        </pc:spChg>
        <pc:spChg chg="mod">
          <ac:chgData name="Lucas Ferreira Bernardino" userId="994d420d-07a6-4fa8-a80c-9d8953554780" providerId="ADAL" clId="{894996BC-85DE-4266-89E9-FFDBA66678CD}" dt="2021-08-27T12:26:51.258" v="1375"/>
          <ac:spMkLst>
            <pc:docMk/>
            <pc:sldMk cId="3059554368" sldId="1276"/>
            <ac:spMk id="4" creationId="{71B55EC4-841D-8041-8FEC-9670A6D9E2F6}"/>
          </ac:spMkLst>
        </pc:spChg>
        <pc:spChg chg="del mod">
          <ac:chgData name="Lucas Ferreira Bernardino" userId="994d420d-07a6-4fa8-a80c-9d8953554780" providerId="ADAL" clId="{894996BC-85DE-4266-89E9-FFDBA66678CD}" dt="2021-08-27T12:26:51.258" v="1375"/>
          <ac:spMkLst>
            <pc:docMk/>
            <pc:sldMk cId="3059554368" sldId="1276"/>
            <ac:spMk id="5" creationId="{A3340C98-B942-D049-85B8-4A6D6BF602B1}"/>
          </ac:spMkLst>
        </pc:spChg>
        <pc:spChg chg="del">
          <ac:chgData name="Lucas Ferreira Bernardino" userId="994d420d-07a6-4fa8-a80c-9d8953554780" providerId="ADAL" clId="{894996BC-85DE-4266-89E9-FFDBA66678CD}" dt="2021-08-27T12:26:51.258" v="1375"/>
          <ac:spMkLst>
            <pc:docMk/>
            <pc:sldMk cId="3059554368" sldId="1276"/>
            <ac:spMk id="195585" creationId="{E747DC84-BB8C-4181-ACD6-101E6D4459C0}"/>
          </ac:spMkLst>
        </pc:spChg>
        <pc:spChg chg="mod">
          <ac:chgData name="Lucas Ferreira Bernardino" userId="994d420d-07a6-4fa8-a80c-9d8953554780" providerId="ADAL" clId="{894996BC-85DE-4266-89E9-FFDBA66678CD}" dt="2021-08-27T12:27:10.099" v="1378" actId="20577"/>
          <ac:spMkLst>
            <pc:docMk/>
            <pc:sldMk cId="3059554368" sldId="1276"/>
            <ac:spMk id="195586" creationId="{87C9CDA7-8612-4088-A72E-E9D2AC27247C}"/>
          </ac:spMkLst>
        </pc:spChg>
      </pc:sldChg>
      <pc:sldChg chg="add">
        <pc:chgData name="Lucas Ferreira Bernardino" userId="994d420d-07a6-4fa8-a80c-9d8953554780" providerId="ADAL" clId="{894996BC-85DE-4266-89E9-FFDBA66678CD}" dt="2021-08-27T12:38:15.298" v="1412"/>
        <pc:sldMkLst>
          <pc:docMk/>
          <pc:sldMk cId="0" sldId="1277"/>
        </pc:sldMkLst>
      </pc:sldChg>
      <pc:sldMasterChg chg="modSp modSldLayout">
        <pc:chgData name="Lucas Ferreira Bernardino" userId="994d420d-07a6-4fa8-a80c-9d8953554780" providerId="ADAL" clId="{894996BC-85DE-4266-89E9-FFDBA66678CD}" dt="2021-08-27T13:06:37.787" v="1696"/>
        <pc:sldMasterMkLst>
          <pc:docMk/>
          <pc:sldMasterMk cId="5777989" sldId="2147483648"/>
        </pc:sldMasterMkLst>
        <pc:spChg chg="mod">
          <ac:chgData name="Lucas Ferreira Bernardino" userId="994d420d-07a6-4fa8-a80c-9d8953554780" providerId="ADAL" clId="{894996BC-85DE-4266-89E9-FFDBA66678CD}" dt="2021-08-27T12:07:49.996" v="1264" actId="404"/>
          <ac:spMkLst>
            <pc:docMk/>
            <pc:sldMasterMk cId="5777989" sldId="2147483648"/>
            <ac:spMk id="2" creationId="{00000000-0000-0000-0000-000000000000}"/>
          </ac:spMkLst>
        </pc:spChg>
        <pc:sldLayoutChg chg="modSp">
          <pc:chgData name="Lucas Ferreira Bernardino" userId="994d420d-07a6-4fa8-a80c-9d8953554780" providerId="ADAL" clId="{894996BC-85DE-4266-89E9-FFDBA66678CD}" dt="2021-08-27T12:07:45.901" v="1263" actId="404"/>
          <pc:sldLayoutMkLst>
            <pc:docMk/>
            <pc:sldMasterMk cId="5777989" sldId="2147483648"/>
            <pc:sldLayoutMk cId="2060019826" sldId="2147483650"/>
          </pc:sldLayoutMkLst>
          <pc:spChg chg="mod">
            <ac:chgData name="Lucas Ferreira Bernardino" userId="994d420d-07a6-4fa8-a80c-9d8953554780" providerId="ADAL" clId="{894996BC-85DE-4266-89E9-FFDBA66678CD}" dt="2021-08-27T12:07:45.901" v="1263" actId="404"/>
            <ac:spMkLst>
              <pc:docMk/>
              <pc:sldMasterMk cId="5777989" sldId="2147483648"/>
              <pc:sldLayoutMk cId="2060019826" sldId="2147483650"/>
              <ac:spMk id="2" creationId="{00000000-0000-0000-0000-000000000000}"/>
            </ac:spMkLst>
          </pc:spChg>
        </pc:sldLayoutChg>
        <pc:sldLayoutChg chg="addSp modSp">
          <pc:chgData name="Lucas Ferreira Bernardino" userId="994d420d-07a6-4fa8-a80c-9d8953554780" providerId="ADAL" clId="{894996BC-85DE-4266-89E9-FFDBA66678CD}" dt="2021-08-27T12:50:15.923" v="1608"/>
          <pc:sldLayoutMkLst>
            <pc:docMk/>
            <pc:sldMasterMk cId="5777989" sldId="2147483648"/>
            <pc:sldLayoutMk cId="3172249624" sldId="2147483654"/>
          </pc:sldLayoutMkLst>
          <pc:spChg chg="add mod">
            <ac:chgData name="Lucas Ferreira Bernardino" userId="994d420d-07a6-4fa8-a80c-9d8953554780" providerId="ADAL" clId="{894996BC-85DE-4266-89E9-FFDBA66678CD}" dt="2021-08-27T12:50:15.923" v="1608"/>
            <ac:spMkLst>
              <pc:docMk/>
              <pc:sldMasterMk cId="5777989" sldId="2147483648"/>
              <pc:sldLayoutMk cId="3172249624" sldId="2147483654"/>
              <ac:spMk id="3" creationId="{267AAAB4-FABB-4B75-8929-63B63259275C}"/>
            </ac:spMkLst>
          </pc:spChg>
        </pc:sldLayoutChg>
        <pc:sldLayoutChg chg="addSp modSp">
          <pc:chgData name="Lucas Ferreira Bernardino" userId="994d420d-07a6-4fa8-a80c-9d8953554780" providerId="ADAL" clId="{894996BC-85DE-4266-89E9-FFDBA66678CD}" dt="2021-08-27T13:06:37.787" v="1696"/>
          <pc:sldLayoutMkLst>
            <pc:docMk/>
            <pc:sldMasterMk cId="5777989" sldId="2147483648"/>
            <pc:sldLayoutMk cId="1649718507" sldId="2147483655"/>
          </pc:sldLayoutMkLst>
          <pc:spChg chg="add mod">
            <ac:chgData name="Lucas Ferreira Bernardino" userId="994d420d-07a6-4fa8-a80c-9d8953554780" providerId="ADAL" clId="{894996BC-85DE-4266-89E9-FFDBA66678CD}" dt="2021-08-27T13:06:37.787" v="1696"/>
            <ac:spMkLst>
              <pc:docMk/>
              <pc:sldMasterMk cId="5777989" sldId="2147483648"/>
              <pc:sldLayoutMk cId="1649718507" sldId="2147483655"/>
              <ac:spMk id="2" creationId="{2B261AE2-0456-4A14-8872-E87D753B5CB3}"/>
            </ac:spMkLst>
          </pc:spChg>
        </pc:sldLayoutChg>
      </pc:sldMasterChg>
    </pc:docChg>
  </pc:docChgLst>
  <pc:docChgLst>
    <pc:chgData name="Lucas Ferreira Bernardino" userId="994d420d-07a6-4fa8-a80c-9d8953554780" providerId="ADAL" clId="{5A923E90-E3F0-4DFF-A6B6-0E2C7468A9AE}"/>
    <pc:docChg chg="undo custSel addSld delSld modSld sldOrd">
      <pc:chgData name="Lucas Ferreira Bernardino" userId="994d420d-07a6-4fa8-a80c-9d8953554780" providerId="ADAL" clId="{5A923E90-E3F0-4DFF-A6B6-0E2C7468A9AE}" dt="2022-10-04T11:18:25.320" v="262"/>
      <pc:docMkLst>
        <pc:docMk/>
      </pc:docMkLst>
      <pc:sldChg chg="del">
        <pc:chgData name="Lucas Ferreira Bernardino" userId="994d420d-07a6-4fa8-a80c-9d8953554780" providerId="ADAL" clId="{5A923E90-E3F0-4DFF-A6B6-0E2C7468A9AE}" dt="2022-09-20T09:18:22.524" v="0" actId="47"/>
        <pc:sldMkLst>
          <pc:docMk/>
          <pc:sldMk cId="0" sldId="1016"/>
        </pc:sldMkLst>
      </pc:sldChg>
      <pc:sldChg chg="ord modNotesTx">
        <pc:chgData name="Lucas Ferreira Bernardino" userId="994d420d-07a6-4fa8-a80c-9d8953554780" providerId="ADAL" clId="{5A923E90-E3F0-4DFF-A6B6-0E2C7468A9AE}" dt="2022-10-04T11:18:25.320" v="262"/>
        <pc:sldMkLst>
          <pc:docMk/>
          <pc:sldMk cId="0" sldId="1026"/>
        </pc:sldMkLst>
      </pc:sldChg>
      <pc:sldChg chg="addSp modSp mod modAnim">
        <pc:chgData name="Lucas Ferreira Bernardino" userId="994d420d-07a6-4fa8-a80c-9d8953554780" providerId="ADAL" clId="{5A923E90-E3F0-4DFF-A6B6-0E2C7468A9AE}" dt="2022-09-20T09:25:37.366" v="94" actId="113"/>
        <pc:sldMkLst>
          <pc:docMk/>
          <pc:sldMk cId="0" sldId="1036"/>
        </pc:sldMkLst>
        <pc:spChg chg="add mod">
          <ac:chgData name="Lucas Ferreira Bernardino" userId="994d420d-07a6-4fa8-a80c-9d8953554780" providerId="ADAL" clId="{5A923E90-E3F0-4DFF-A6B6-0E2C7468A9AE}" dt="2022-09-20T09:25:37.366" v="94" actId="113"/>
          <ac:spMkLst>
            <pc:docMk/>
            <pc:sldMk cId="0" sldId="1036"/>
            <ac:spMk id="609" creationId="{7C50B99B-50AE-41E4-A9CC-2694EA5CF018}"/>
          </ac:spMkLst>
        </pc:spChg>
      </pc:sldChg>
      <pc:sldChg chg="modSp mod">
        <pc:chgData name="Lucas Ferreira Bernardino" userId="994d420d-07a6-4fa8-a80c-9d8953554780" providerId="ADAL" clId="{5A923E90-E3F0-4DFF-A6B6-0E2C7468A9AE}" dt="2022-09-20T09:42:39.362" v="243" actId="6549"/>
        <pc:sldMkLst>
          <pc:docMk/>
          <pc:sldMk cId="0" sldId="1129"/>
        </pc:sldMkLst>
        <pc:spChg chg="mod">
          <ac:chgData name="Lucas Ferreira Bernardino" userId="994d420d-07a6-4fa8-a80c-9d8953554780" providerId="ADAL" clId="{5A923E90-E3F0-4DFF-A6B6-0E2C7468A9AE}" dt="2022-09-20T09:42:39.362" v="243" actId="6549"/>
          <ac:spMkLst>
            <pc:docMk/>
            <pc:sldMk cId="0" sldId="1129"/>
            <ac:spMk id="1092612" creationId="{DA75E26C-0755-4DA0-B227-84821DA1C21F}"/>
          </ac:spMkLst>
        </pc:spChg>
      </pc:sldChg>
      <pc:sldChg chg="modSp mod">
        <pc:chgData name="Lucas Ferreira Bernardino" userId="994d420d-07a6-4fa8-a80c-9d8953554780" providerId="ADAL" clId="{5A923E90-E3F0-4DFF-A6B6-0E2C7468A9AE}" dt="2022-09-20T09:47:13.898" v="248" actId="20577"/>
        <pc:sldMkLst>
          <pc:docMk/>
          <pc:sldMk cId="0" sldId="1131"/>
        </pc:sldMkLst>
        <pc:spChg chg="mod">
          <ac:chgData name="Lucas Ferreira Bernardino" userId="994d420d-07a6-4fa8-a80c-9d8953554780" providerId="ADAL" clId="{5A923E90-E3F0-4DFF-A6B6-0E2C7468A9AE}" dt="2022-09-20T09:47:13.898" v="248" actId="20577"/>
          <ac:spMkLst>
            <pc:docMk/>
            <pc:sldMk cId="0" sldId="1131"/>
            <ac:spMk id="2" creationId="{23F6A83D-7663-454E-AE42-19F88077EBD8}"/>
          </ac:spMkLst>
        </pc:spChg>
      </pc:sldChg>
      <pc:sldChg chg="modSp mod">
        <pc:chgData name="Lucas Ferreira Bernardino" userId="994d420d-07a6-4fa8-a80c-9d8953554780" providerId="ADAL" clId="{5A923E90-E3F0-4DFF-A6B6-0E2C7468A9AE}" dt="2022-09-20T09:19:07.205" v="10" actId="20577"/>
        <pc:sldMkLst>
          <pc:docMk/>
          <pc:sldMk cId="0" sldId="1250"/>
        </pc:sldMkLst>
        <pc:spChg chg="mod">
          <ac:chgData name="Lucas Ferreira Bernardino" userId="994d420d-07a6-4fa8-a80c-9d8953554780" providerId="ADAL" clId="{5A923E90-E3F0-4DFF-A6B6-0E2C7468A9AE}" dt="2022-09-20T09:19:07.205" v="10" actId="20577"/>
          <ac:spMkLst>
            <pc:docMk/>
            <pc:sldMk cId="0" sldId="1250"/>
            <ac:spMk id="58376" creationId="{F77688AA-3CF5-4691-9E2C-F8B27E63D3ED}"/>
          </ac:spMkLst>
        </pc:spChg>
      </pc:sldChg>
      <pc:sldChg chg="modNotesTx">
        <pc:chgData name="Lucas Ferreira Bernardino" userId="994d420d-07a6-4fa8-a80c-9d8953554780" providerId="ADAL" clId="{5A923E90-E3F0-4DFF-A6B6-0E2C7468A9AE}" dt="2022-09-20T09:39:33.083" v="165" actId="20577"/>
        <pc:sldMkLst>
          <pc:docMk/>
          <pc:sldMk cId="0" sldId="1256"/>
        </pc:sldMkLst>
      </pc:sldChg>
      <pc:sldChg chg="addSp delSp modSp new del">
        <pc:chgData name="Lucas Ferreira Bernardino" userId="994d420d-07a6-4fa8-a80c-9d8953554780" providerId="ADAL" clId="{5A923E90-E3F0-4DFF-A6B6-0E2C7468A9AE}" dt="2022-09-20T09:24:16.978" v="13" actId="47"/>
        <pc:sldMkLst>
          <pc:docMk/>
          <pc:sldMk cId="3551870342" sldId="1278"/>
        </pc:sldMkLst>
        <pc:spChg chg="del">
          <ac:chgData name="Lucas Ferreira Bernardino" userId="994d420d-07a6-4fa8-a80c-9d8953554780" providerId="ADAL" clId="{5A923E90-E3F0-4DFF-A6B6-0E2C7468A9AE}" dt="2022-09-20T09:21:30.861" v="12"/>
          <ac:spMkLst>
            <pc:docMk/>
            <pc:sldMk cId="3551870342" sldId="1278"/>
            <ac:spMk id="2" creationId="{B89F0A02-3798-468C-B4AB-8E5C4AB5AFC6}"/>
          </ac:spMkLst>
        </pc:spChg>
        <pc:spChg chg="add mod">
          <ac:chgData name="Lucas Ferreira Bernardino" userId="994d420d-07a6-4fa8-a80c-9d8953554780" providerId="ADAL" clId="{5A923E90-E3F0-4DFF-A6B6-0E2C7468A9AE}" dt="2022-09-20T09:21:30.861" v="12"/>
          <ac:spMkLst>
            <pc:docMk/>
            <pc:sldMk cId="3551870342" sldId="1278"/>
            <ac:spMk id="3" creationId="{D14B9C46-3BBE-4A58-9167-CB5719CFA368}"/>
          </ac:spMkLst>
        </pc:spChg>
        <pc:spChg chg="add mod">
          <ac:chgData name="Lucas Ferreira Bernardino" userId="994d420d-07a6-4fa8-a80c-9d8953554780" providerId="ADAL" clId="{5A923E90-E3F0-4DFF-A6B6-0E2C7468A9AE}" dt="2022-09-20T09:21:30.861" v="12"/>
          <ac:spMkLst>
            <pc:docMk/>
            <pc:sldMk cId="3551870342" sldId="1278"/>
            <ac:spMk id="4" creationId="{C9E50837-CD2F-4D00-BF33-53E7D1EFF5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775B0-9359-4FF8-9DF4-7EA102028651}"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A5B00-25C1-4C49-B6D0-0E46BAFC57DB}" type="slidenum">
              <a:rPr lang="en-US" smtClean="0"/>
              <a:t>‹#›</a:t>
            </a:fld>
            <a:endParaRPr lang="en-US"/>
          </a:p>
        </p:txBody>
      </p:sp>
    </p:spTree>
    <p:extLst>
      <p:ext uri="{BB962C8B-B14F-4D97-AF65-F5344CB8AC3E}">
        <p14:creationId xmlns:p14="http://schemas.microsoft.com/office/powerpoint/2010/main" val="150734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C1B1627-1118-4D46-963A-5ED62F7BF6AD}" type="slidenum">
              <a:rPr lang="ar-SA" altLang="nb-NO" smtClean="0"/>
              <a:pPr>
                <a:spcBef>
                  <a:spcPct val="0"/>
                </a:spcBef>
              </a:pPr>
              <a:t>2</a:t>
            </a:fld>
            <a:endParaRPr lang="nn-NO" altLang="nb-NO"/>
          </a:p>
        </p:txBody>
      </p:sp>
      <p:sp>
        <p:nvSpPr>
          <p:cNvPr id="46083" name="Rectangle 2"/>
          <p:cNvSpPr>
            <a:spLocks noGrp="1" noRot="1" noChangeAspect="1" noChangeArrowheads="1" noTextEdit="1"/>
          </p:cNvSpPr>
          <p:nvPr>
            <p:ph type="sldImg"/>
          </p:nvPr>
        </p:nvSpPr>
        <p:spPr>
          <a:xfrm>
            <a:off x="685800" y="1143000"/>
            <a:ext cx="5486400" cy="3086100"/>
          </a:xfrm>
          <a:ln/>
        </p:spPr>
      </p:sp>
      <p:sp>
        <p:nvSpPr>
          <p:cNvPr id="46084" name="Rectangle 3"/>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E7023335-2CFF-40B7-91D3-9CEF45C57FF6}"/>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4C69B62-12DA-49F6-9417-98E9712A7509}" type="slidenum">
              <a:rPr lang="ar-SA" altLang="nb-NO"/>
              <a:pPr>
                <a:spcBef>
                  <a:spcPct val="0"/>
                </a:spcBef>
              </a:pPr>
              <a:t>11</a:t>
            </a:fld>
            <a:endParaRPr lang="nn-NO" altLang="nb-NO"/>
          </a:p>
        </p:txBody>
      </p:sp>
      <p:sp>
        <p:nvSpPr>
          <p:cNvPr id="46082" name="Rectangle 2">
            <a:extLst>
              <a:ext uri="{FF2B5EF4-FFF2-40B4-BE49-F238E27FC236}">
                <a16:creationId xmlns:a16="http://schemas.microsoft.com/office/drawing/2014/main" id="{40E09AA0-D00F-4AD4-95C0-49453A3DE975}"/>
              </a:ext>
            </a:extLst>
          </p:cNvPr>
          <p:cNvSpPr>
            <a:spLocks noGrp="1" noRot="1" noChangeAspect="1" noChangeArrowheads="1" noTextEdit="1"/>
          </p:cNvSpPr>
          <p:nvPr>
            <p:ph type="sldImg"/>
          </p:nvPr>
        </p:nvSpPr>
        <p:spPr>
          <a:xfrm>
            <a:off x="685800" y="1143000"/>
            <a:ext cx="5486400" cy="3086100"/>
          </a:xfrm>
          <a:ln/>
        </p:spPr>
      </p:sp>
      <p:sp>
        <p:nvSpPr>
          <p:cNvPr id="46083" name="Rectangle 3">
            <a:extLst>
              <a:ext uri="{FF2B5EF4-FFF2-40B4-BE49-F238E27FC236}">
                <a16:creationId xmlns:a16="http://schemas.microsoft.com/office/drawing/2014/main" id="{38A53896-8FCB-45E1-B662-F6E23A065DB8}"/>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980BEED6-96DC-4A91-B470-279AABBB4966}"/>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0DAA2E1-7A80-4A89-8A3F-64047AC34CA1}" type="slidenum">
              <a:rPr lang="ar-SA" altLang="nb-NO"/>
              <a:pPr>
                <a:spcBef>
                  <a:spcPct val="0"/>
                </a:spcBef>
              </a:pPr>
              <a:t>12</a:t>
            </a:fld>
            <a:endParaRPr lang="nn-NO" altLang="nb-NO"/>
          </a:p>
        </p:txBody>
      </p:sp>
      <p:sp>
        <p:nvSpPr>
          <p:cNvPr id="50178" name="Rectangle 2">
            <a:extLst>
              <a:ext uri="{FF2B5EF4-FFF2-40B4-BE49-F238E27FC236}">
                <a16:creationId xmlns:a16="http://schemas.microsoft.com/office/drawing/2014/main" id="{C9FFE518-7B20-4E89-8E66-2AB071E96512}"/>
              </a:ext>
            </a:extLst>
          </p:cNvPr>
          <p:cNvSpPr>
            <a:spLocks noGrp="1" noRot="1" noChangeAspect="1" noChangeArrowheads="1" noTextEdit="1"/>
          </p:cNvSpPr>
          <p:nvPr>
            <p:ph type="sldImg"/>
          </p:nvPr>
        </p:nvSpPr>
        <p:spPr>
          <a:xfrm>
            <a:off x="685800" y="1143000"/>
            <a:ext cx="5486400" cy="3086100"/>
          </a:xfrm>
          <a:ln/>
        </p:spPr>
      </p:sp>
      <p:sp>
        <p:nvSpPr>
          <p:cNvPr id="50179" name="Rectangle 3">
            <a:extLst>
              <a:ext uri="{FF2B5EF4-FFF2-40B4-BE49-F238E27FC236}">
                <a16:creationId xmlns:a16="http://schemas.microsoft.com/office/drawing/2014/main" id="{ED748F56-6720-4724-8C09-22361B84E351}"/>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Stopped here</a:t>
            </a:r>
          </a:p>
        </p:txBody>
      </p:sp>
      <p:sp>
        <p:nvSpPr>
          <p:cNvPr id="4" name="Slide Number Placeholder 3"/>
          <p:cNvSpPr>
            <a:spLocks noGrp="1"/>
          </p:cNvSpPr>
          <p:nvPr>
            <p:ph type="sldNum" sz="quarter" idx="5"/>
          </p:nvPr>
        </p:nvSpPr>
        <p:spPr/>
        <p:txBody>
          <a:bodyPr/>
          <a:lstStyle/>
          <a:p>
            <a:fld id="{34DA5B00-25C1-4C49-B6D0-0E46BAFC57DB}" type="slidenum">
              <a:rPr lang="en-US" smtClean="0"/>
              <a:t>22</a:t>
            </a:fld>
            <a:endParaRPr lang="en-US"/>
          </a:p>
        </p:txBody>
      </p:sp>
    </p:spTree>
    <p:extLst>
      <p:ext uri="{BB962C8B-B14F-4D97-AF65-F5344CB8AC3E}">
        <p14:creationId xmlns:p14="http://schemas.microsoft.com/office/powerpoint/2010/main" val="1206885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F8717886-F27E-49A3-ADFE-AC6BC1C5D980}"/>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27F0281-A000-4D30-AAD5-0225321DCB5C}" type="slidenum">
              <a:rPr lang="ar-SA" altLang="nb-NO"/>
              <a:pPr>
                <a:spcBef>
                  <a:spcPct val="0"/>
                </a:spcBef>
              </a:pPr>
              <a:t>23</a:t>
            </a:fld>
            <a:endParaRPr lang="nn-NO" altLang="nb-NO"/>
          </a:p>
        </p:txBody>
      </p:sp>
      <p:sp>
        <p:nvSpPr>
          <p:cNvPr id="72706" name="Rectangle 2">
            <a:extLst>
              <a:ext uri="{FF2B5EF4-FFF2-40B4-BE49-F238E27FC236}">
                <a16:creationId xmlns:a16="http://schemas.microsoft.com/office/drawing/2014/main" id="{5F4F5726-D627-4175-9569-904DE144B8DF}"/>
              </a:ext>
            </a:extLst>
          </p:cNvPr>
          <p:cNvSpPr>
            <a:spLocks noGrp="1" noRot="1" noChangeAspect="1" noChangeArrowheads="1" noTextEdit="1"/>
          </p:cNvSpPr>
          <p:nvPr>
            <p:ph type="sldImg"/>
          </p:nvPr>
        </p:nvSpPr>
        <p:spPr>
          <a:xfrm>
            <a:off x="685800" y="1143000"/>
            <a:ext cx="5486400" cy="3086100"/>
          </a:xfrm>
          <a:ln/>
        </p:spPr>
      </p:sp>
      <p:sp>
        <p:nvSpPr>
          <p:cNvPr id="72707" name="Rectangle 3">
            <a:extLst>
              <a:ext uri="{FF2B5EF4-FFF2-40B4-BE49-F238E27FC236}">
                <a16:creationId xmlns:a16="http://schemas.microsoft.com/office/drawing/2014/main" id="{800F6540-A551-4647-BE55-39304D16C42D}"/>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a:extLst>
              <a:ext uri="{FF2B5EF4-FFF2-40B4-BE49-F238E27FC236}">
                <a16:creationId xmlns:a16="http://schemas.microsoft.com/office/drawing/2014/main" id="{3CF1C1F9-28DF-4E46-BA58-DCD154F0319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8613"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defTabSz="914400">
              <a:spcBef>
                <a:spcPct val="0"/>
              </a:spcBef>
            </a:pPr>
            <a:fld id="{013C2010-0B8B-4604-8227-8C8C1D547BC5}" type="slidenum">
              <a:rPr lang="ar-SA" altLang="nb-NO"/>
              <a:pPr defTabSz="914400">
                <a:spcBef>
                  <a:spcPct val="0"/>
                </a:spcBef>
              </a:pPr>
              <a:t>25</a:t>
            </a:fld>
            <a:endParaRPr lang="nn-NO" altLang="nb-NO"/>
          </a:p>
        </p:txBody>
      </p:sp>
      <p:sp>
        <p:nvSpPr>
          <p:cNvPr id="186370" name="Rectangle 2">
            <a:extLst>
              <a:ext uri="{FF2B5EF4-FFF2-40B4-BE49-F238E27FC236}">
                <a16:creationId xmlns:a16="http://schemas.microsoft.com/office/drawing/2014/main" id="{60AB2C01-45AF-4248-B4F5-C4FCD5B291E4}"/>
              </a:ext>
            </a:extLst>
          </p:cNvPr>
          <p:cNvSpPr>
            <a:spLocks noGrp="1" noRot="1" noChangeAspect="1" noChangeArrowheads="1" noTextEdit="1"/>
          </p:cNvSpPr>
          <p:nvPr>
            <p:ph type="sldImg"/>
          </p:nvPr>
        </p:nvSpPr>
        <p:spPr>
          <a:xfrm>
            <a:off x="685800" y="1143000"/>
            <a:ext cx="5486400" cy="3086100"/>
          </a:xfrm>
          <a:ln/>
        </p:spPr>
      </p:sp>
      <p:sp>
        <p:nvSpPr>
          <p:cNvPr id="186371" name="Rectangle 3">
            <a:extLst>
              <a:ext uri="{FF2B5EF4-FFF2-40B4-BE49-F238E27FC236}">
                <a16:creationId xmlns:a16="http://schemas.microsoft.com/office/drawing/2014/main" id="{B0DF094C-49A2-432E-8B39-C39C5106B986}"/>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a:extLst>
              <a:ext uri="{FF2B5EF4-FFF2-40B4-BE49-F238E27FC236}">
                <a16:creationId xmlns:a16="http://schemas.microsoft.com/office/drawing/2014/main" id="{F010DF6A-7157-45F9-9927-1116DF6685AD}"/>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89261E2-39BF-417E-8860-A03CA770E72F}" type="slidenum">
              <a:rPr lang="ar-SA" altLang="nb-NO"/>
              <a:pPr>
                <a:spcBef>
                  <a:spcPct val="0"/>
                </a:spcBef>
              </a:pPr>
              <a:t>26</a:t>
            </a:fld>
            <a:endParaRPr lang="nn-NO" altLang="nb-NO"/>
          </a:p>
        </p:txBody>
      </p:sp>
      <p:sp>
        <p:nvSpPr>
          <p:cNvPr id="188418" name="Rectangle 2">
            <a:extLst>
              <a:ext uri="{FF2B5EF4-FFF2-40B4-BE49-F238E27FC236}">
                <a16:creationId xmlns:a16="http://schemas.microsoft.com/office/drawing/2014/main" id="{1173CB73-1EEF-4BA1-9586-FBC17AAE6644}"/>
              </a:ext>
            </a:extLst>
          </p:cNvPr>
          <p:cNvSpPr>
            <a:spLocks noGrp="1" noRot="1" noChangeAspect="1" noChangeArrowheads="1" noTextEdit="1"/>
          </p:cNvSpPr>
          <p:nvPr>
            <p:ph type="sldImg"/>
          </p:nvPr>
        </p:nvSpPr>
        <p:spPr>
          <a:xfrm>
            <a:off x="685800" y="1143000"/>
            <a:ext cx="5486400" cy="3086100"/>
          </a:xfrm>
          <a:ln/>
        </p:spPr>
      </p:sp>
      <p:sp>
        <p:nvSpPr>
          <p:cNvPr id="188419" name="Rectangle 3">
            <a:extLst>
              <a:ext uri="{FF2B5EF4-FFF2-40B4-BE49-F238E27FC236}">
                <a16:creationId xmlns:a16="http://schemas.microsoft.com/office/drawing/2014/main" id="{EE5034C6-8356-4926-B6D6-AB714F17248D}"/>
              </a:ext>
            </a:extLst>
          </p:cNvPr>
          <p:cNvSpPr>
            <a:spLocks noGrp="1" noChangeArrowheads="1"/>
          </p:cNvSpPr>
          <p:nvPr>
            <p:ph type="body" idx="1"/>
          </p:nvPr>
        </p:nvSpPr>
        <p:spPr>
          <a:noFill/>
        </p:spPr>
        <p:txBody>
          <a:bodyPr/>
          <a:lstStyle/>
          <a:p>
            <a:pPr eaLnBrk="1" hangingPunct="1"/>
            <a:endParaRPr lang="en-US" altLang="nb-NO"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a:extLst>
              <a:ext uri="{FF2B5EF4-FFF2-40B4-BE49-F238E27FC236}">
                <a16:creationId xmlns:a16="http://schemas.microsoft.com/office/drawing/2014/main" id="{F010DF6A-7157-45F9-9927-1116DF6685AD}"/>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89261E2-39BF-417E-8860-A03CA770E72F}" type="slidenum">
              <a:rPr lang="ar-SA" altLang="nb-NO"/>
              <a:pPr>
                <a:spcBef>
                  <a:spcPct val="0"/>
                </a:spcBef>
              </a:pPr>
              <a:t>27</a:t>
            </a:fld>
            <a:endParaRPr lang="nn-NO" altLang="nb-NO"/>
          </a:p>
        </p:txBody>
      </p:sp>
      <p:sp>
        <p:nvSpPr>
          <p:cNvPr id="188418" name="Rectangle 2">
            <a:extLst>
              <a:ext uri="{FF2B5EF4-FFF2-40B4-BE49-F238E27FC236}">
                <a16:creationId xmlns:a16="http://schemas.microsoft.com/office/drawing/2014/main" id="{1173CB73-1EEF-4BA1-9586-FBC17AAE6644}"/>
              </a:ext>
            </a:extLst>
          </p:cNvPr>
          <p:cNvSpPr>
            <a:spLocks noGrp="1" noRot="1" noChangeAspect="1" noChangeArrowheads="1" noTextEdit="1"/>
          </p:cNvSpPr>
          <p:nvPr>
            <p:ph type="sldImg"/>
          </p:nvPr>
        </p:nvSpPr>
        <p:spPr>
          <a:xfrm>
            <a:off x="685800" y="1143000"/>
            <a:ext cx="5486400" cy="3086100"/>
          </a:xfrm>
          <a:ln/>
        </p:spPr>
      </p:sp>
      <p:sp>
        <p:nvSpPr>
          <p:cNvPr id="188419" name="Rectangle 3">
            <a:extLst>
              <a:ext uri="{FF2B5EF4-FFF2-40B4-BE49-F238E27FC236}">
                <a16:creationId xmlns:a16="http://schemas.microsoft.com/office/drawing/2014/main" id="{EE5034C6-8356-4926-B6D6-AB714F17248D}"/>
              </a:ext>
            </a:extLst>
          </p:cNvPr>
          <p:cNvSpPr>
            <a:spLocks noGrp="1" noChangeArrowheads="1"/>
          </p:cNvSpPr>
          <p:nvPr>
            <p:ph type="body" idx="1"/>
          </p:nvPr>
        </p:nvSpPr>
        <p:spPr>
          <a:noFill/>
        </p:spPr>
        <p:txBody>
          <a:bodyPr/>
          <a:lstStyle/>
          <a:p>
            <a:pPr eaLnBrk="1" hangingPunct="1"/>
            <a:endParaRPr lang="en-US" altLang="nb-NO"/>
          </a:p>
        </p:txBody>
      </p:sp>
    </p:spTree>
    <p:extLst>
      <p:ext uri="{BB962C8B-B14F-4D97-AF65-F5344CB8AC3E}">
        <p14:creationId xmlns:p14="http://schemas.microsoft.com/office/powerpoint/2010/main" val="190242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a:extLst>
              <a:ext uri="{FF2B5EF4-FFF2-40B4-BE49-F238E27FC236}">
                <a16:creationId xmlns:a16="http://schemas.microsoft.com/office/drawing/2014/main" id="{F010DF6A-7157-45F9-9927-1116DF6685AD}"/>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89261E2-39BF-417E-8860-A03CA770E72F}" type="slidenum">
              <a:rPr lang="ar-SA" altLang="nb-NO"/>
              <a:pPr>
                <a:spcBef>
                  <a:spcPct val="0"/>
                </a:spcBef>
              </a:pPr>
              <a:t>28</a:t>
            </a:fld>
            <a:endParaRPr lang="nn-NO" altLang="nb-NO"/>
          </a:p>
        </p:txBody>
      </p:sp>
      <p:sp>
        <p:nvSpPr>
          <p:cNvPr id="188418" name="Rectangle 2">
            <a:extLst>
              <a:ext uri="{FF2B5EF4-FFF2-40B4-BE49-F238E27FC236}">
                <a16:creationId xmlns:a16="http://schemas.microsoft.com/office/drawing/2014/main" id="{1173CB73-1EEF-4BA1-9586-FBC17AAE6644}"/>
              </a:ext>
            </a:extLst>
          </p:cNvPr>
          <p:cNvSpPr>
            <a:spLocks noGrp="1" noRot="1" noChangeAspect="1" noChangeArrowheads="1" noTextEdit="1"/>
          </p:cNvSpPr>
          <p:nvPr>
            <p:ph type="sldImg"/>
          </p:nvPr>
        </p:nvSpPr>
        <p:spPr>
          <a:xfrm>
            <a:off x="685800" y="1143000"/>
            <a:ext cx="5486400" cy="3086100"/>
          </a:xfrm>
          <a:ln/>
        </p:spPr>
      </p:sp>
      <p:sp>
        <p:nvSpPr>
          <p:cNvPr id="188419" name="Rectangle 3">
            <a:extLst>
              <a:ext uri="{FF2B5EF4-FFF2-40B4-BE49-F238E27FC236}">
                <a16:creationId xmlns:a16="http://schemas.microsoft.com/office/drawing/2014/main" id="{EE5034C6-8356-4926-B6D6-AB714F17248D}"/>
              </a:ext>
            </a:extLst>
          </p:cNvPr>
          <p:cNvSpPr>
            <a:spLocks noGrp="1" noChangeArrowheads="1"/>
          </p:cNvSpPr>
          <p:nvPr>
            <p:ph type="body" idx="1"/>
          </p:nvPr>
        </p:nvSpPr>
        <p:spPr>
          <a:noFill/>
        </p:spPr>
        <p:txBody>
          <a:bodyPr/>
          <a:lstStyle/>
          <a:p>
            <a:pPr eaLnBrk="1" hangingPunct="1"/>
            <a:endParaRPr lang="en-US" altLang="nb-NO"/>
          </a:p>
        </p:txBody>
      </p:sp>
    </p:spTree>
    <p:extLst>
      <p:ext uri="{BB962C8B-B14F-4D97-AF65-F5344CB8AC3E}">
        <p14:creationId xmlns:p14="http://schemas.microsoft.com/office/powerpoint/2010/main" val="256173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a:extLst>
              <a:ext uri="{FF2B5EF4-FFF2-40B4-BE49-F238E27FC236}">
                <a16:creationId xmlns:a16="http://schemas.microsoft.com/office/drawing/2014/main" id="{F010DF6A-7157-45F9-9927-1116DF6685AD}"/>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89261E2-39BF-417E-8860-A03CA770E72F}" type="slidenum">
              <a:rPr lang="ar-SA" altLang="nb-NO"/>
              <a:pPr>
                <a:spcBef>
                  <a:spcPct val="0"/>
                </a:spcBef>
              </a:pPr>
              <a:t>29</a:t>
            </a:fld>
            <a:endParaRPr lang="nn-NO" altLang="nb-NO"/>
          </a:p>
        </p:txBody>
      </p:sp>
      <p:sp>
        <p:nvSpPr>
          <p:cNvPr id="188418" name="Rectangle 2">
            <a:extLst>
              <a:ext uri="{FF2B5EF4-FFF2-40B4-BE49-F238E27FC236}">
                <a16:creationId xmlns:a16="http://schemas.microsoft.com/office/drawing/2014/main" id="{1173CB73-1EEF-4BA1-9586-FBC17AAE6644}"/>
              </a:ext>
            </a:extLst>
          </p:cNvPr>
          <p:cNvSpPr>
            <a:spLocks noGrp="1" noRot="1" noChangeAspect="1" noChangeArrowheads="1" noTextEdit="1"/>
          </p:cNvSpPr>
          <p:nvPr>
            <p:ph type="sldImg"/>
          </p:nvPr>
        </p:nvSpPr>
        <p:spPr>
          <a:xfrm>
            <a:off x="685800" y="1143000"/>
            <a:ext cx="5486400" cy="3086100"/>
          </a:xfrm>
          <a:ln/>
        </p:spPr>
      </p:sp>
      <p:sp>
        <p:nvSpPr>
          <p:cNvPr id="188419" name="Rectangle 3">
            <a:extLst>
              <a:ext uri="{FF2B5EF4-FFF2-40B4-BE49-F238E27FC236}">
                <a16:creationId xmlns:a16="http://schemas.microsoft.com/office/drawing/2014/main" id="{EE5034C6-8356-4926-B6D6-AB714F17248D}"/>
              </a:ext>
            </a:extLst>
          </p:cNvPr>
          <p:cNvSpPr>
            <a:spLocks noGrp="1" noChangeArrowheads="1"/>
          </p:cNvSpPr>
          <p:nvPr>
            <p:ph type="body" idx="1"/>
          </p:nvPr>
        </p:nvSpPr>
        <p:spPr>
          <a:noFill/>
        </p:spPr>
        <p:txBody>
          <a:bodyPr/>
          <a:lstStyle/>
          <a:p>
            <a:pPr eaLnBrk="1" hangingPunct="1"/>
            <a:endParaRPr lang="en-US" altLang="nb-NO"/>
          </a:p>
        </p:txBody>
      </p:sp>
    </p:spTree>
    <p:extLst>
      <p:ext uri="{BB962C8B-B14F-4D97-AF65-F5344CB8AC3E}">
        <p14:creationId xmlns:p14="http://schemas.microsoft.com/office/powerpoint/2010/main" val="3317883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a:extLst>
              <a:ext uri="{FF2B5EF4-FFF2-40B4-BE49-F238E27FC236}">
                <a16:creationId xmlns:a16="http://schemas.microsoft.com/office/drawing/2014/main" id="{3CF1C1F9-28DF-4E46-BA58-DCD154F0319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panose="02020603050405020304" pitchFamily="18" charset="0"/>
              </a:defRPr>
            </a:lvl1pPr>
            <a:lvl2pPr marL="741363" indent="-284163">
              <a:spcBef>
                <a:spcPct val="30000"/>
              </a:spcBef>
              <a:defRPr sz="1200">
                <a:solidFill>
                  <a:schemeClr val="tx1"/>
                </a:solidFill>
                <a:latin typeface="Times" panose="02020603050405020304" pitchFamily="18" charset="0"/>
              </a:defRPr>
            </a:lvl2pPr>
            <a:lvl3pPr marL="1141413" indent="-227013">
              <a:spcBef>
                <a:spcPct val="30000"/>
              </a:spcBef>
              <a:defRPr sz="1200">
                <a:solidFill>
                  <a:schemeClr val="tx1"/>
                </a:solidFill>
                <a:latin typeface="Times" panose="02020603050405020304" pitchFamily="18" charset="0"/>
              </a:defRPr>
            </a:lvl3pPr>
            <a:lvl4pPr marL="1598613" indent="-227013">
              <a:spcBef>
                <a:spcPct val="30000"/>
              </a:spcBef>
              <a:defRPr sz="1200">
                <a:solidFill>
                  <a:schemeClr val="tx1"/>
                </a:solidFill>
                <a:latin typeface="Times" panose="02020603050405020304" pitchFamily="18" charset="0"/>
              </a:defRPr>
            </a:lvl4pPr>
            <a:lvl5pPr marL="2055813" indent="-227013">
              <a:spcBef>
                <a:spcPct val="30000"/>
              </a:spcBef>
              <a:defRPr sz="1200">
                <a:solidFill>
                  <a:schemeClr val="tx1"/>
                </a:solidFill>
                <a:latin typeface="Times" panose="02020603050405020304" pitchFamily="18" charset="0"/>
              </a:defRPr>
            </a:lvl5pPr>
            <a:lvl6pPr marL="2513013" indent="-227013" eaLnBrk="0" fontAlgn="base" hangingPunct="0">
              <a:spcBef>
                <a:spcPct val="30000"/>
              </a:spcBef>
              <a:spcAft>
                <a:spcPct val="0"/>
              </a:spcAft>
              <a:defRPr sz="1200">
                <a:solidFill>
                  <a:schemeClr val="tx1"/>
                </a:solidFill>
                <a:latin typeface="Times" panose="02020603050405020304" pitchFamily="18" charset="0"/>
              </a:defRPr>
            </a:lvl6pPr>
            <a:lvl7pPr marL="2970213" indent="-227013" eaLnBrk="0" fontAlgn="base" hangingPunct="0">
              <a:spcBef>
                <a:spcPct val="30000"/>
              </a:spcBef>
              <a:spcAft>
                <a:spcPct val="0"/>
              </a:spcAft>
              <a:defRPr sz="1200">
                <a:solidFill>
                  <a:schemeClr val="tx1"/>
                </a:solidFill>
                <a:latin typeface="Times" panose="02020603050405020304" pitchFamily="18" charset="0"/>
              </a:defRPr>
            </a:lvl7pPr>
            <a:lvl8pPr marL="3427413" indent="-227013" eaLnBrk="0" fontAlgn="base" hangingPunct="0">
              <a:spcBef>
                <a:spcPct val="30000"/>
              </a:spcBef>
              <a:spcAft>
                <a:spcPct val="0"/>
              </a:spcAft>
              <a:defRPr sz="1200">
                <a:solidFill>
                  <a:schemeClr val="tx1"/>
                </a:solidFill>
                <a:latin typeface="Times" panose="02020603050405020304" pitchFamily="18" charset="0"/>
              </a:defRPr>
            </a:lvl8pPr>
            <a:lvl9pPr marL="3884613" indent="-227013" eaLnBrk="0" fontAlgn="base" hangingPunct="0">
              <a:spcBef>
                <a:spcPct val="30000"/>
              </a:spcBef>
              <a:spcAft>
                <a:spcPct val="0"/>
              </a:spcAft>
              <a:defRPr sz="1200">
                <a:solidFill>
                  <a:schemeClr val="tx1"/>
                </a:solidFill>
                <a:latin typeface="Times" panose="02020603050405020304" pitchFamily="18" charset="0"/>
              </a:defRPr>
            </a:lvl9pPr>
          </a:lstStyle>
          <a:p>
            <a:pPr defTabSz="914400">
              <a:spcBef>
                <a:spcPct val="0"/>
              </a:spcBef>
            </a:pPr>
            <a:fld id="{013C2010-0B8B-4604-8227-8C8C1D547BC5}" type="slidenum">
              <a:rPr lang="ar-SA" altLang="nb-NO"/>
              <a:pPr defTabSz="914400">
                <a:spcBef>
                  <a:spcPct val="0"/>
                </a:spcBef>
              </a:pPr>
              <a:t>30</a:t>
            </a:fld>
            <a:endParaRPr lang="nn-NO" altLang="nb-NO"/>
          </a:p>
        </p:txBody>
      </p:sp>
      <p:sp>
        <p:nvSpPr>
          <p:cNvPr id="186370" name="Rectangle 2">
            <a:extLst>
              <a:ext uri="{FF2B5EF4-FFF2-40B4-BE49-F238E27FC236}">
                <a16:creationId xmlns:a16="http://schemas.microsoft.com/office/drawing/2014/main" id="{60AB2C01-45AF-4248-B4F5-C4FCD5B291E4}"/>
              </a:ext>
            </a:extLst>
          </p:cNvPr>
          <p:cNvSpPr>
            <a:spLocks noGrp="1" noRot="1" noChangeAspect="1" noChangeArrowheads="1" noTextEdit="1"/>
          </p:cNvSpPr>
          <p:nvPr>
            <p:ph type="sldImg"/>
          </p:nvPr>
        </p:nvSpPr>
        <p:spPr>
          <a:xfrm>
            <a:off x="685800" y="1143000"/>
            <a:ext cx="5486400" cy="3086100"/>
          </a:xfrm>
          <a:ln/>
        </p:spPr>
      </p:sp>
      <p:sp>
        <p:nvSpPr>
          <p:cNvPr id="186371" name="Rectangle 3">
            <a:extLst>
              <a:ext uri="{FF2B5EF4-FFF2-40B4-BE49-F238E27FC236}">
                <a16:creationId xmlns:a16="http://schemas.microsoft.com/office/drawing/2014/main" id="{B0DF094C-49A2-432E-8B39-C39C5106B986}"/>
              </a:ext>
            </a:extLst>
          </p:cNvPr>
          <p:cNvSpPr>
            <a:spLocks noGrp="1" noChangeArrowheads="1"/>
          </p:cNvSpPr>
          <p:nvPr>
            <p:ph type="body" idx="1"/>
          </p:nvPr>
        </p:nvSpPr>
        <p:spPr>
          <a:noFill/>
        </p:spPr>
        <p:txBody>
          <a:bodyPr/>
          <a:lstStyle/>
          <a:p>
            <a:pPr eaLnBrk="1" hangingPunct="1"/>
            <a:endParaRPr lang="en-US" altLang="nb-NO" dirty="0"/>
          </a:p>
        </p:txBody>
      </p:sp>
    </p:spTree>
    <p:extLst>
      <p:ext uri="{BB962C8B-B14F-4D97-AF65-F5344CB8AC3E}">
        <p14:creationId xmlns:p14="http://schemas.microsoft.com/office/powerpoint/2010/main" val="216590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8BA14C1D-6F14-44F5-873F-50915CB9B456}"/>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EDD95B8-62CD-4E20-874A-2267F3D35521}" type="slidenum">
              <a:rPr lang="ar-SA" altLang="nb-NO"/>
              <a:pPr>
                <a:spcBef>
                  <a:spcPct val="0"/>
                </a:spcBef>
              </a:pPr>
              <a:t>3</a:t>
            </a:fld>
            <a:endParaRPr lang="nn-NO" altLang="nb-NO"/>
          </a:p>
        </p:txBody>
      </p:sp>
      <p:sp>
        <p:nvSpPr>
          <p:cNvPr id="20482" name="Rectangle 2">
            <a:extLst>
              <a:ext uri="{FF2B5EF4-FFF2-40B4-BE49-F238E27FC236}">
                <a16:creationId xmlns:a16="http://schemas.microsoft.com/office/drawing/2014/main" id="{7C8D994E-092A-40D6-82F4-7AD53552D36C}"/>
              </a:ext>
            </a:extLst>
          </p:cNvPr>
          <p:cNvSpPr>
            <a:spLocks noGrp="1" noRot="1" noChangeAspect="1" noChangeArrowheads="1" noTextEdit="1"/>
          </p:cNvSpPr>
          <p:nvPr>
            <p:ph type="sldImg"/>
          </p:nvPr>
        </p:nvSpPr>
        <p:spPr>
          <a:xfrm>
            <a:off x="685800" y="1143000"/>
            <a:ext cx="5486400" cy="3086100"/>
          </a:xfrm>
          <a:ln/>
        </p:spPr>
      </p:sp>
      <p:sp>
        <p:nvSpPr>
          <p:cNvPr id="20483" name="Rectangle 3">
            <a:extLst>
              <a:ext uri="{FF2B5EF4-FFF2-40B4-BE49-F238E27FC236}">
                <a16:creationId xmlns:a16="http://schemas.microsoft.com/office/drawing/2014/main" id="{D07194EF-A3E4-438D-879E-64D7E449CB71}"/>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0C6D05B4-7535-452B-BE2B-D444A57FE7CC}"/>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F02B350-D0F4-4D80-914A-2F7885C2E8F1}" type="slidenum">
              <a:rPr lang="ar-SA" altLang="nb-NO"/>
              <a:pPr>
                <a:spcBef>
                  <a:spcPct val="0"/>
                </a:spcBef>
              </a:pPr>
              <a:t>32</a:t>
            </a:fld>
            <a:endParaRPr lang="nn-NO" altLang="nb-NO"/>
          </a:p>
        </p:txBody>
      </p:sp>
      <p:sp>
        <p:nvSpPr>
          <p:cNvPr id="74754" name="Rectangle 2">
            <a:extLst>
              <a:ext uri="{FF2B5EF4-FFF2-40B4-BE49-F238E27FC236}">
                <a16:creationId xmlns:a16="http://schemas.microsoft.com/office/drawing/2014/main" id="{4365DB8C-C1EB-4E60-AC27-22C3DA0B0909}"/>
              </a:ext>
            </a:extLst>
          </p:cNvPr>
          <p:cNvSpPr>
            <a:spLocks noGrp="1" noRot="1" noChangeAspect="1" noChangeArrowheads="1" noTextEdit="1"/>
          </p:cNvSpPr>
          <p:nvPr>
            <p:ph type="sldImg"/>
          </p:nvPr>
        </p:nvSpPr>
        <p:spPr>
          <a:xfrm>
            <a:off x="685800" y="1143000"/>
            <a:ext cx="5486400" cy="3086100"/>
          </a:xfrm>
          <a:ln/>
        </p:spPr>
      </p:sp>
      <p:sp>
        <p:nvSpPr>
          <p:cNvPr id="74755" name="Rectangle 3">
            <a:extLst>
              <a:ext uri="{FF2B5EF4-FFF2-40B4-BE49-F238E27FC236}">
                <a16:creationId xmlns:a16="http://schemas.microsoft.com/office/drawing/2014/main" id="{6D7DF0F9-8F02-4372-8E41-0F1CE5886B97}"/>
              </a:ext>
            </a:extLst>
          </p:cNvPr>
          <p:cNvSpPr>
            <a:spLocks noGrp="1" noChangeArrowheads="1"/>
          </p:cNvSpPr>
          <p:nvPr>
            <p:ph type="body" idx="1"/>
          </p:nvPr>
        </p:nvSpPr>
        <p:spPr>
          <a:noFill/>
        </p:spPr>
        <p:txBody>
          <a:bodyPr/>
          <a:lstStyle/>
          <a:p>
            <a:pPr eaLnBrk="1" hangingPunct="1"/>
            <a:r>
              <a:rPr lang="nb-NO" altLang="nb-NO" dirty="0" err="1"/>
              <a:t>Consistency</a:t>
            </a:r>
            <a:r>
              <a:rPr lang="nb-NO" altLang="nb-NO" dirty="0"/>
              <a:t>??</a:t>
            </a:r>
            <a:endParaRPr lang="en-US" altLang="nb-NO"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653E2F32-15BD-4BD7-AACD-9CA268AB023C}"/>
              </a:ext>
            </a:extLst>
          </p:cNvPr>
          <p:cNvSpPr>
            <a:spLocks noGrp="1" noChangeArrowheads="1"/>
          </p:cNvSpPr>
          <p:nvPr>
            <p:ph type="sldNum" sz="quarter" idx="5"/>
          </p:nvPr>
        </p:nvSpPr>
        <p:spPr>
          <a:noFill/>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C68855-C574-41B9-85AE-11AEC5C1885E}" type="slidenum">
              <a:rPr lang="ar-SA" altLang="nb-NO">
                <a:latin typeface="Times" panose="02020603050405020304" pitchFamily="18" charset="0"/>
              </a:rPr>
              <a:pPr/>
              <a:t>33</a:t>
            </a:fld>
            <a:endParaRPr lang="nn-NO" altLang="nb-NO">
              <a:latin typeface="Times" panose="02020603050405020304" pitchFamily="18" charset="0"/>
            </a:endParaRPr>
          </a:p>
        </p:txBody>
      </p:sp>
      <p:sp>
        <p:nvSpPr>
          <p:cNvPr id="57346" name="Rectangle 2">
            <a:extLst>
              <a:ext uri="{FF2B5EF4-FFF2-40B4-BE49-F238E27FC236}">
                <a16:creationId xmlns:a16="http://schemas.microsoft.com/office/drawing/2014/main" id="{2E42B282-0AC2-4D5A-95F3-938409301DD3}"/>
              </a:ext>
            </a:extLst>
          </p:cNvPr>
          <p:cNvSpPr>
            <a:spLocks noGrp="1" noRot="1" noChangeAspect="1" noChangeArrowheads="1" noTextEdit="1"/>
          </p:cNvSpPr>
          <p:nvPr>
            <p:ph type="sldImg"/>
          </p:nvPr>
        </p:nvSpPr>
        <p:spPr>
          <a:xfrm>
            <a:off x="685800" y="1143000"/>
            <a:ext cx="5486400" cy="3086100"/>
          </a:xfrm>
          <a:ln/>
        </p:spPr>
      </p:sp>
      <p:sp>
        <p:nvSpPr>
          <p:cNvPr id="57347" name="Rectangle 3">
            <a:extLst>
              <a:ext uri="{FF2B5EF4-FFF2-40B4-BE49-F238E27FC236}">
                <a16:creationId xmlns:a16="http://schemas.microsoft.com/office/drawing/2014/main" id="{AF9E7B92-F513-41B0-A45C-3B7BE30CBEA1}"/>
              </a:ext>
            </a:extLst>
          </p:cNvPr>
          <p:cNvSpPr>
            <a:spLocks noGrp="1" noChangeArrowheads="1"/>
          </p:cNvSpPr>
          <p:nvPr>
            <p:ph type="body" idx="1"/>
          </p:nvPr>
        </p:nvSpPr>
        <p:spPr>
          <a:noFill/>
        </p:spPr>
        <p:txBody>
          <a:bodyPr/>
          <a:lstStyle/>
          <a:p>
            <a:endParaRPr lang="en-US" alt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F388EEAD-ED3A-447B-B679-451636ED0D34}"/>
              </a:ext>
            </a:extLst>
          </p:cNvPr>
          <p:cNvSpPr>
            <a:spLocks noGrp="1" noChangeArrowheads="1"/>
          </p:cNvSpPr>
          <p:nvPr>
            <p:ph type="sldNum" sz="quarter" idx="5"/>
          </p:nvPr>
        </p:nvSpPr>
        <p:spPr>
          <a:noFill/>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BCF4FC-5B94-4E52-87C1-0E8032EFD1D7}" type="slidenum">
              <a:rPr lang="ar-SA" altLang="nb-NO">
                <a:latin typeface="Times" panose="02020603050405020304" pitchFamily="18" charset="0"/>
              </a:rPr>
              <a:pPr/>
              <a:t>34</a:t>
            </a:fld>
            <a:endParaRPr lang="nn-NO" altLang="nb-NO">
              <a:latin typeface="Times" panose="02020603050405020304" pitchFamily="18" charset="0"/>
            </a:endParaRPr>
          </a:p>
        </p:txBody>
      </p:sp>
      <p:sp>
        <p:nvSpPr>
          <p:cNvPr id="59394" name="Rectangle 2">
            <a:extLst>
              <a:ext uri="{FF2B5EF4-FFF2-40B4-BE49-F238E27FC236}">
                <a16:creationId xmlns:a16="http://schemas.microsoft.com/office/drawing/2014/main" id="{2E51747B-D797-4284-B7E5-19B75157FF35}"/>
              </a:ext>
            </a:extLst>
          </p:cNvPr>
          <p:cNvSpPr>
            <a:spLocks noGrp="1" noRot="1" noChangeAspect="1" noChangeArrowheads="1" noTextEdit="1"/>
          </p:cNvSpPr>
          <p:nvPr>
            <p:ph type="sldImg"/>
          </p:nvPr>
        </p:nvSpPr>
        <p:spPr>
          <a:xfrm>
            <a:off x="685800" y="1143000"/>
            <a:ext cx="5486400" cy="3086100"/>
          </a:xfrm>
          <a:ln/>
        </p:spPr>
      </p:sp>
      <p:sp>
        <p:nvSpPr>
          <p:cNvPr id="59395" name="Rectangle 3">
            <a:extLst>
              <a:ext uri="{FF2B5EF4-FFF2-40B4-BE49-F238E27FC236}">
                <a16:creationId xmlns:a16="http://schemas.microsoft.com/office/drawing/2014/main" id="{5C0B7A24-5CE7-42B7-83F5-54563B381319}"/>
              </a:ext>
            </a:extLst>
          </p:cNvPr>
          <p:cNvSpPr>
            <a:spLocks noGrp="1" noChangeArrowheads="1"/>
          </p:cNvSpPr>
          <p:nvPr>
            <p:ph type="body" idx="1"/>
          </p:nvPr>
        </p:nvSpPr>
        <p:spPr>
          <a:noFill/>
        </p:spPr>
        <p:txBody>
          <a:bodyPr/>
          <a:lstStyle/>
          <a:p>
            <a:endParaRPr lang="en-US" altLang="nb-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AFAF4C9F-BC0B-4695-B2C5-7F9263EC9F32}"/>
              </a:ext>
            </a:extLst>
          </p:cNvPr>
          <p:cNvSpPr>
            <a:spLocks noGrp="1" noChangeArrowheads="1"/>
          </p:cNvSpPr>
          <p:nvPr>
            <p:ph type="sldNum" sz="quarter" idx="5"/>
          </p:nvPr>
        </p:nvSpPr>
        <p:spPr>
          <a:noFill/>
        </p:spPr>
        <p:txBody>
          <a:bodyPr/>
          <a:lstStyle>
            <a:lvl1pPr defTabSz="915988">
              <a:defRPr>
                <a:solidFill>
                  <a:schemeClr val="tx1"/>
                </a:solidFill>
                <a:latin typeface="Arial" panose="020B0604020202020204" pitchFamily="34" charset="0"/>
                <a:cs typeface="Arial" panose="020B0604020202020204" pitchFamily="34" charset="0"/>
              </a:defRPr>
            </a:lvl1pPr>
            <a:lvl2pPr marL="742950" indent="-285750" defTabSz="915988">
              <a:defRPr>
                <a:solidFill>
                  <a:schemeClr val="tx1"/>
                </a:solidFill>
                <a:latin typeface="Arial" panose="020B0604020202020204" pitchFamily="34" charset="0"/>
                <a:cs typeface="Arial" panose="020B0604020202020204" pitchFamily="34" charset="0"/>
              </a:defRPr>
            </a:lvl2pPr>
            <a:lvl3pPr marL="1143000" indent="-228600" defTabSz="915988">
              <a:defRPr>
                <a:solidFill>
                  <a:schemeClr val="tx1"/>
                </a:solidFill>
                <a:latin typeface="Arial" panose="020B0604020202020204" pitchFamily="34" charset="0"/>
                <a:cs typeface="Arial" panose="020B0604020202020204" pitchFamily="34" charset="0"/>
              </a:defRPr>
            </a:lvl3pPr>
            <a:lvl4pPr marL="1600200" indent="-228600" defTabSz="915988">
              <a:defRPr>
                <a:solidFill>
                  <a:schemeClr val="tx1"/>
                </a:solidFill>
                <a:latin typeface="Arial" panose="020B0604020202020204" pitchFamily="34" charset="0"/>
                <a:cs typeface="Arial" panose="020B0604020202020204" pitchFamily="34" charset="0"/>
              </a:defRPr>
            </a:lvl4pPr>
            <a:lvl5pPr marL="2057400" indent="-228600" defTabSz="915988">
              <a:defRPr>
                <a:solidFill>
                  <a:schemeClr val="tx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FB1BE7-D031-4F33-A673-83FB069BFBD8}" type="slidenum">
              <a:rPr lang="ar-SA" altLang="nb-NO">
                <a:latin typeface="Times" panose="02020603050405020304" pitchFamily="18" charset="0"/>
              </a:rPr>
              <a:pPr/>
              <a:t>35</a:t>
            </a:fld>
            <a:endParaRPr lang="nn-NO" altLang="nb-NO">
              <a:latin typeface="Times" panose="02020603050405020304" pitchFamily="18" charset="0"/>
            </a:endParaRPr>
          </a:p>
        </p:txBody>
      </p:sp>
      <p:sp>
        <p:nvSpPr>
          <p:cNvPr id="77826" name="Rectangle 2">
            <a:extLst>
              <a:ext uri="{FF2B5EF4-FFF2-40B4-BE49-F238E27FC236}">
                <a16:creationId xmlns:a16="http://schemas.microsoft.com/office/drawing/2014/main" id="{7400CA53-FBF6-4510-9F2C-7D88CBC960BF}"/>
              </a:ext>
            </a:extLst>
          </p:cNvPr>
          <p:cNvSpPr>
            <a:spLocks noGrp="1" noRot="1" noChangeAspect="1" noChangeArrowheads="1" noTextEdit="1"/>
          </p:cNvSpPr>
          <p:nvPr>
            <p:ph type="sldImg"/>
          </p:nvPr>
        </p:nvSpPr>
        <p:spPr>
          <a:xfrm>
            <a:off x="685800" y="1143000"/>
            <a:ext cx="5486400" cy="3086100"/>
          </a:xfrm>
          <a:ln/>
        </p:spPr>
      </p:sp>
      <p:sp>
        <p:nvSpPr>
          <p:cNvPr id="77827" name="Rectangle 3">
            <a:extLst>
              <a:ext uri="{FF2B5EF4-FFF2-40B4-BE49-F238E27FC236}">
                <a16:creationId xmlns:a16="http://schemas.microsoft.com/office/drawing/2014/main" id="{5035D5B4-014E-4EA9-8AC0-52694188BCE3}"/>
              </a:ext>
            </a:extLst>
          </p:cNvPr>
          <p:cNvSpPr>
            <a:spLocks noGrp="1" noChangeArrowheads="1"/>
          </p:cNvSpPr>
          <p:nvPr>
            <p:ph type="body" idx="1"/>
          </p:nvPr>
        </p:nvSpPr>
        <p:spPr>
          <a:noFill/>
        </p:spPr>
        <p:txBody>
          <a:bodyPr/>
          <a:lstStyle/>
          <a:p>
            <a:endParaRPr lang="en-US" altLang="nb-N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4923625B-D587-4540-A81E-A99185C79923}"/>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BD41E76-5DB4-49B0-A62D-A4B113BF8E29}" type="slidenum">
              <a:rPr lang="ar-SA" altLang="nb-NO"/>
              <a:pPr>
                <a:spcBef>
                  <a:spcPct val="0"/>
                </a:spcBef>
              </a:pPr>
              <a:t>36</a:t>
            </a:fld>
            <a:endParaRPr lang="nn-NO" altLang="nb-NO"/>
          </a:p>
        </p:txBody>
      </p:sp>
      <p:sp>
        <p:nvSpPr>
          <p:cNvPr id="97282" name="Rectangle 2">
            <a:extLst>
              <a:ext uri="{FF2B5EF4-FFF2-40B4-BE49-F238E27FC236}">
                <a16:creationId xmlns:a16="http://schemas.microsoft.com/office/drawing/2014/main" id="{2C82425A-FB4D-467B-A885-A0171064C566}"/>
              </a:ext>
            </a:extLst>
          </p:cNvPr>
          <p:cNvSpPr>
            <a:spLocks noGrp="1" noRot="1" noChangeAspect="1" noChangeArrowheads="1" noTextEdit="1"/>
          </p:cNvSpPr>
          <p:nvPr>
            <p:ph type="sldImg"/>
          </p:nvPr>
        </p:nvSpPr>
        <p:spPr>
          <a:xfrm>
            <a:off x="685800" y="1143000"/>
            <a:ext cx="5486400" cy="3086100"/>
          </a:xfrm>
          <a:ln/>
        </p:spPr>
      </p:sp>
      <p:sp>
        <p:nvSpPr>
          <p:cNvPr id="97283" name="Rectangle 3">
            <a:extLst>
              <a:ext uri="{FF2B5EF4-FFF2-40B4-BE49-F238E27FC236}">
                <a16:creationId xmlns:a16="http://schemas.microsoft.com/office/drawing/2014/main" id="{883F2F71-ED45-4255-895E-87BD12AB4254}"/>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62DBB698-29D7-4F02-844D-E6F3682DCA83}"/>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8DD3186-1494-4F42-9D6B-9AB010651EC5}" type="slidenum">
              <a:rPr lang="ar-SA" altLang="nb-NO"/>
              <a:pPr>
                <a:spcBef>
                  <a:spcPct val="0"/>
                </a:spcBef>
              </a:pPr>
              <a:t>40</a:t>
            </a:fld>
            <a:endParaRPr lang="nn-NO" altLang="nb-NO"/>
          </a:p>
        </p:txBody>
      </p:sp>
      <p:sp>
        <p:nvSpPr>
          <p:cNvPr id="126978" name="Rectangle 2">
            <a:extLst>
              <a:ext uri="{FF2B5EF4-FFF2-40B4-BE49-F238E27FC236}">
                <a16:creationId xmlns:a16="http://schemas.microsoft.com/office/drawing/2014/main" id="{B44E772E-02FC-4AF8-856F-49A1DFE5008B}"/>
              </a:ext>
            </a:extLst>
          </p:cNvPr>
          <p:cNvSpPr>
            <a:spLocks noGrp="1" noRot="1" noChangeAspect="1" noChangeArrowheads="1" noTextEdit="1"/>
          </p:cNvSpPr>
          <p:nvPr>
            <p:ph type="sldImg"/>
          </p:nvPr>
        </p:nvSpPr>
        <p:spPr>
          <a:xfrm>
            <a:off x="685800" y="1143000"/>
            <a:ext cx="5486400" cy="3086100"/>
          </a:xfrm>
          <a:ln/>
        </p:spPr>
      </p:sp>
      <p:sp>
        <p:nvSpPr>
          <p:cNvPr id="126979" name="Rectangle 3">
            <a:extLst>
              <a:ext uri="{FF2B5EF4-FFF2-40B4-BE49-F238E27FC236}">
                <a16:creationId xmlns:a16="http://schemas.microsoft.com/office/drawing/2014/main" id="{E34DA9FE-D852-40C8-9018-30839FAD85FF}"/>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a:extLst>
              <a:ext uri="{FF2B5EF4-FFF2-40B4-BE49-F238E27FC236}">
                <a16:creationId xmlns:a16="http://schemas.microsoft.com/office/drawing/2014/main" id="{AFCE68AE-64F0-44B7-B7D3-5395B530A37B}"/>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42950" indent="-285750" defTabSz="915988">
              <a:spcBef>
                <a:spcPct val="30000"/>
              </a:spcBef>
              <a:defRPr sz="1200">
                <a:solidFill>
                  <a:schemeClr val="tx1"/>
                </a:solidFill>
                <a:latin typeface="Times" panose="02020603050405020304" pitchFamily="18" charset="0"/>
              </a:defRPr>
            </a:lvl2pPr>
            <a:lvl3pPr marL="1143000" indent="-228600" defTabSz="915988">
              <a:spcBef>
                <a:spcPct val="30000"/>
              </a:spcBef>
              <a:defRPr sz="1200">
                <a:solidFill>
                  <a:schemeClr val="tx1"/>
                </a:solidFill>
                <a:latin typeface="Times" panose="02020603050405020304" pitchFamily="18" charset="0"/>
              </a:defRPr>
            </a:lvl3pPr>
            <a:lvl4pPr marL="1600200" indent="-228600" defTabSz="915988">
              <a:spcBef>
                <a:spcPct val="30000"/>
              </a:spcBef>
              <a:defRPr sz="1200">
                <a:solidFill>
                  <a:schemeClr val="tx1"/>
                </a:solidFill>
                <a:latin typeface="Times" panose="02020603050405020304" pitchFamily="18" charset="0"/>
              </a:defRPr>
            </a:lvl4pPr>
            <a:lvl5pPr marL="2057400" indent="-228600" defTabSz="915988">
              <a:spcBef>
                <a:spcPct val="30000"/>
              </a:spcBef>
              <a:defRPr sz="1200">
                <a:solidFill>
                  <a:schemeClr val="tx1"/>
                </a:solidFill>
                <a:latin typeface="Times"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E1FBA89-7661-4B91-94EA-5C598A299F22}" type="slidenum">
              <a:rPr lang="ar-SA" altLang="nb-NO"/>
              <a:pPr>
                <a:spcBef>
                  <a:spcPct val="0"/>
                </a:spcBef>
              </a:pPr>
              <a:t>55</a:t>
            </a:fld>
            <a:endParaRPr lang="nn-NO" altLang="nb-NO"/>
          </a:p>
        </p:txBody>
      </p:sp>
      <p:sp>
        <p:nvSpPr>
          <p:cNvPr id="183298" name="Rectangle 2">
            <a:extLst>
              <a:ext uri="{FF2B5EF4-FFF2-40B4-BE49-F238E27FC236}">
                <a16:creationId xmlns:a16="http://schemas.microsoft.com/office/drawing/2014/main" id="{45A97F39-9AFF-4E1E-918C-92F70043B05E}"/>
              </a:ext>
            </a:extLst>
          </p:cNvPr>
          <p:cNvSpPr>
            <a:spLocks noGrp="1" noRot="1" noChangeAspect="1" noChangeArrowheads="1" noTextEdit="1"/>
          </p:cNvSpPr>
          <p:nvPr>
            <p:ph type="sldImg"/>
          </p:nvPr>
        </p:nvSpPr>
        <p:spPr>
          <a:xfrm>
            <a:off x="685800" y="1143000"/>
            <a:ext cx="5486400" cy="3086100"/>
          </a:xfrm>
          <a:ln/>
        </p:spPr>
      </p:sp>
      <p:sp>
        <p:nvSpPr>
          <p:cNvPr id="183299" name="Rectangle 3">
            <a:extLst>
              <a:ext uri="{FF2B5EF4-FFF2-40B4-BE49-F238E27FC236}">
                <a16:creationId xmlns:a16="http://schemas.microsoft.com/office/drawing/2014/main" id="{509F79BA-FE6C-455C-B419-07A5964D9720}"/>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5F41095C-E7D8-440E-A233-CFADF439317D}"/>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D10B099-2DA2-4589-AB73-8A7A998E9DE8}" type="slidenum">
              <a:rPr lang="ar-SA" altLang="nb-NO"/>
              <a:pPr>
                <a:spcBef>
                  <a:spcPct val="0"/>
                </a:spcBef>
              </a:pPr>
              <a:t>4</a:t>
            </a:fld>
            <a:endParaRPr lang="nn-NO" altLang="nb-NO"/>
          </a:p>
        </p:txBody>
      </p:sp>
      <p:sp>
        <p:nvSpPr>
          <p:cNvPr id="25602" name="Rectangle 2">
            <a:extLst>
              <a:ext uri="{FF2B5EF4-FFF2-40B4-BE49-F238E27FC236}">
                <a16:creationId xmlns:a16="http://schemas.microsoft.com/office/drawing/2014/main" id="{1E82CFA1-ED5F-424E-A8D1-1DBC36E51F85}"/>
              </a:ext>
            </a:extLst>
          </p:cNvPr>
          <p:cNvSpPr>
            <a:spLocks noGrp="1" noRot="1" noChangeAspect="1" noChangeArrowheads="1" noTextEdit="1"/>
          </p:cNvSpPr>
          <p:nvPr>
            <p:ph type="sldImg"/>
          </p:nvPr>
        </p:nvSpPr>
        <p:spPr>
          <a:xfrm>
            <a:off x="685800" y="1143000"/>
            <a:ext cx="5486400" cy="3086100"/>
          </a:xfrm>
          <a:ln/>
        </p:spPr>
      </p:sp>
      <p:sp>
        <p:nvSpPr>
          <p:cNvPr id="25603" name="Rectangle 3">
            <a:extLst>
              <a:ext uri="{FF2B5EF4-FFF2-40B4-BE49-F238E27FC236}">
                <a16:creationId xmlns:a16="http://schemas.microsoft.com/office/drawing/2014/main" id="{E564A547-23BB-46E8-AC6A-86E078E2CB9D}"/>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F5C2DF48-1990-4327-B0D1-7EC715BFA5F6}"/>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DBCAFB6-E9D8-40CF-AD44-FAAEBA044667}" type="slidenum">
              <a:rPr lang="ar-SA" altLang="nb-NO"/>
              <a:pPr>
                <a:spcBef>
                  <a:spcPct val="0"/>
                </a:spcBef>
              </a:pPr>
              <a:t>5</a:t>
            </a:fld>
            <a:endParaRPr lang="nn-NO" altLang="nb-NO"/>
          </a:p>
        </p:txBody>
      </p:sp>
      <p:sp>
        <p:nvSpPr>
          <p:cNvPr id="27650" name="Rectangle 2">
            <a:extLst>
              <a:ext uri="{FF2B5EF4-FFF2-40B4-BE49-F238E27FC236}">
                <a16:creationId xmlns:a16="http://schemas.microsoft.com/office/drawing/2014/main" id="{E20E5847-2C87-47D4-BA7F-C088978EB756}"/>
              </a:ext>
            </a:extLst>
          </p:cNvPr>
          <p:cNvSpPr>
            <a:spLocks noGrp="1" noRot="1" noChangeAspect="1" noChangeArrowheads="1" noTextEdit="1"/>
          </p:cNvSpPr>
          <p:nvPr>
            <p:ph type="sldImg"/>
          </p:nvPr>
        </p:nvSpPr>
        <p:spPr>
          <a:xfrm>
            <a:off x="685800" y="1143000"/>
            <a:ext cx="5486400" cy="3086100"/>
          </a:xfrm>
          <a:ln/>
        </p:spPr>
      </p:sp>
      <p:sp>
        <p:nvSpPr>
          <p:cNvPr id="27651" name="Rectangle 3">
            <a:extLst>
              <a:ext uri="{FF2B5EF4-FFF2-40B4-BE49-F238E27FC236}">
                <a16:creationId xmlns:a16="http://schemas.microsoft.com/office/drawing/2014/main" id="{BF068B49-6624-4D8B-B430-E3C498BBE59C}"/>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B4EC918E-2C24-4547-BD9F-2E487797807B}"/>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937AE61-EBB3-4A47-B791-132A84E518BE}" type="slidenum">
              <a:rPr lang="ar-SA" altLang="nb-NO"/>
              <a:pPr>
                <a:spcBef>
                  <a:spcPct val="0"/>
                </a:spcBef>
              </a:pPr>
              <a:t>6</a:t>
            </a:fld>
            <a:endParaRPr lang="nn-NO" altLang="nb-NO"/>
          </a:p>
        </p:txBody>
      </p:sp>
      <p:sp>
        <p:nvSpPr>
          <p:cNvPr id="29698" name="Rectangle 2">
            <a:extLst>
              <a:ext uri="{FF2B5EF4-FFF2-40B4-BE49-F238E27FC236}">
                <a16:creationId xmlns:a16="http://schemas.microsoft.com/office/drawing/2014/main" id="{04957324-D938-40F1-BCBE-01FA5880CF98}"/>
              </a:ext>
            </a:extLst>
          </p:cNvPr>
          <p:cNvSpPr>
            <a:spLocks noGrp="1" noRot="1" noChangeAspect="1" noChangeArrowheads="1" noTextEdit="1"/>
          </p:cNvSpPr>
          <p:nvPr>
            <p:ph type="sldImg"/>
          </p:nvPr>
        </p:nvSpPr>
        <p:spPr>
          <a:xfrm>
            <a:off x="685800" y="1143000"/>
            <a:ext cx="5486400" cy="3086100"/>
          </a:xfrm>
          <a:ln/>
        </p:spPr>
      </p:sp>
      <p:sp>
        <p:nvSpPr>
          <p:cNvPr id="29699" name="Rectangle 3">
            <a:extLst>
              <a:ext uri="{FF2B5EF4-FFF2-40B4-BE49-F238E27FC236}">
                <a16:creationId xmlns:a16="http://schemas.microsoft.com/office/drawing/2014/main" id="{15033815-3F9B-4C4E-9F22-AD34B7008ECB}"/>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36A7DB5-72F9-4436-AF6D-126E8C768E12}"/>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B798D7B-1470-4C0D-89D5-D47FBFAB8C3E}" type="slidenum">
              <a:rPr lang="ar-SA" altLang="nb-NO"/>
              <a:pPr>
                <a:spcBef>
                  <a:spcPct val="0"/>
                </a:spcBef>
              </a:pPr>
              <a:t>7</a:t>
            </a:fld>
            <a:endParaRPr lang="nn-NO" altLang="nb-NO"/>
          </a:p>
        </p:txBody>
      </p:sp>
      <p:sp>
        <p:nvSpPr>
          <p:cNvPr id="31746" name="Rectangle 2">
            <a:extLst>
              <a:ext uri="{FF2B5EF4-FFF2-40B4-BE49-F238E27FC236}">
                <a16:creationId xmlns:a16="http://schemas.microsoft.com/office/drawing/2014/main" id="{CE4BE796-D4E6-4988-B765-BEBF7307C249}"/>
              </a:ext>
            </a:extLst>
          </p:cNvPr>
          <p:cNvSpPr>
            <a:spLocks noGrp="1" noRot="1" noChangeAspect="1" noChangeArrowheads="1" noTextEdit="1"/>
          </p:cNvSpPr>
          <p:nvPr>
            <p:ph type="sldImg"/>
          </p:nvPr>
        </p:nvSpPr>
        <p:spPr>
          <a:xfrm>
            <a:off x="685800" y="1143000"/>
            <a:ext cx="5486400" cy="3086100"/>
          </a:xfrm>
          <a:ln/>
        </p:spPr>
      </p:sp>
      <p:sp>
        <p:nvSpPr>
          <p:cNvPr id="31747" name="Rectangle 3">
            <a:extLst>
              <a:ext uri="{FF2B5EF4-FFF2-40B4-BE49-F238E27FC236}">
                <a16:creationId xmlns:a16="http://schemas.microsoft.com/office/drawing/2014/main" id="{505F37B1-6881-49FB-B476-006F748424DE}"/>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DBA95333-9F6E-4942-A2F4-7C7DF51DBFBC}"/>
              </a:ext>
            </a:extLst>
          </p:cNvPr>
          <p:cNvSpPr txBox="1">
            <a:spLocks noGrp="1" noChangeArrowheads="1"/>
          </p:cNvSpPr>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98" tIns="45849" rIns="91698" bIns="45849" anchor="b"/>
          <a:lstStyle>
            <a:lvl1pPr defTabSz="949325">
              <a:spcBef>
                <a:spcPct val="30000"/>
              </a:spcBef>
              <a:defRPr sz="1200">
                <a:solidFill>
                  <a:schemeClr val="tx1"/>
                </a:solidFill>
                <a:latin typeface="Times" panose="02020603050405020304" pitchFamily="18" charset="0"/>
              </a:defRPr>
            </a:lvl1pPr>
            <a:lvl2pPr marL="742950" indent="-285750" defTabSz="949325">
              <a:spcBef>
                <a:spcPct val="30000"/>
              </a:spcBef>
              <a:defRPr sz="1200">
                <a:solidFill>
                  <a:schemeClr val="tx1"/>
                </a:solidFill>
                <a:latin typeface="Times" panose="02020603050405020304" pitchFamily="18" charset="0"/>
              </a:defRPr>
            </a:lvl2pPr>
            <a:lvl3pPr marL="1143000" indent="-228600" defTabSz="949325">
              <a:spcBef>
                <a:spcPct val="30000"/>
              </a:spcBef>
              <a:defRPr sz="1200">
                <a:solidFill>
                  <a:schemeClr val="tx1"/>
                </a:solidFill>
                <a:latin typeface="Times" panose="02020603050405020304" pitchFamily="18" charset="0"/>
              </a:defRPr>
            </a:lvl3pPr>
            <a:lvl4pPr marL="1600200" indent="-228600" defTabSz="949325">
              <a:spcBef>
                <a:spcPct val="30000"/>
              </a:spcBef>
              <a:defRPr sz="1200">
                <a:solidFill>
                  <a:schemeClr val="tx1"/>
                </a:solidFill>
                <a:latin typeface="Times" panose="02020603050405020304" pitchFamily="18" charset="0"/>
              </a:defRPr>
            </a:lvl4pPr>
            <a:lvl5pPr marL="2057400" indent="-228600" defTabSz="949325">
              <a:spcBef>
                <a:spcPct val="30000"/>
              </a:spcBef>
              <a:defRPr sz="1200">
                <a:solidFill>
                  <a:schemeClr val="tx1"/>
                </a:solidFill>
                <a:latin typeface="Times"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panose="02020603050405020304" pitchFamily="18" charset="0"/>
              </a:defRPr>
            </a:lvl9pPr>
          </a:lstStyle>
          <a:p>
            <a:pPr algn="r">
              <a:spcBef>
                <a:spcPct val="0"/>
              </a:spcBef>
            </a:pPr>
            <a:fld id="{A9F50FA6-DE7E-42BD-BC1F-5F78CA93973E}" type="slidenum">
              <a:rPr lang="ar-SA" altLang="nb-NO"/>
              <a:pPr algn="r">
                <a:spcBef>
                  <a:spcPct val="0"/>
                </a:spcBef>
              </a:pPr>
              <a:t>8</a:t>
            </a:fld>
            <a:endParaRPr lang="nn-NO" altLang="nb-NO"/>
          </a:p>
        </p:txBody>
      </p:sp>
      <p:sp>
        <p:nvSpPr>
          <p:cNvPr id="33794" name="Rectangle 2">
            <a:extLst>
              <a:ext uri="{FF2B5EF4-FFF2-40B4-BE49-F238E27FC236}">
                <a16:creationId xmlns:a16="http://schemas.microsoft.com/office/drawing/2014/main" id="{F66FC518-E8EC-4628-976D-A265183C8EF0}"/>
              </a:ext>
            </a:extLst>
          </p:cNvPr>
          <p:cNvSpPr>
            <a:spLocks noGrp="1" noRot="1" noChangeAspect="1" noChangeArrowheads="1" noTextEdit="1"/>
          </p:cNvSpPr>
          <p:nvPr>
            <p:ph type="sldImg"/>
          </p:nvPr>
        </p:nvSpPr>
        <p:spPr>
          <a:xfrm>
            <a:off x="685800" y="1143000"/>
            <a:ext cx="5486400" cy="3086100"/>
          </a:xfrm>
          <a:ln/>
        </p:spPr>
      </p:sp>
      <p:sp>
        <p:nvSpPr>
          <p:cNvPr id="33795" name="Rectangle 3">
            <a:extLst>
              <a:ext uri="{FF2B5EF4-FFF2-40B4-BE49-F238E27FC236}">
                <a16:creationId xmlns:a16="http://schemas.microsoft.com/office/drawing/2014/main" id="{3351F08E-330B-47AF-B5E4-7AC421E2BDE6}"/>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D06A9F5D-DDCF-4BA6-A674-49AF725ED06D}"/>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33BF3A6-6304-43E4-84A2-24B0842E83EA}" type="slidenum">
              <a:rPr lang="ar-SA" altLang="nb-NO"/>
              <a:pPr>
                <a:spcBef>
                  <a:spcPct val="0"/>
                </a:spcBef>
              </a:pPr>
              <a:t>9</a:t>
            </a:fld>
            <a:endParaRPr lang="nn-NO" altLang="nb-NO"/>
          </a:p>
        </p:txBody>
      </p:sp>
      <p:sp>
        <p:nvSpPr>
          <p:cNvPr id="37890" name="Rectangle 2">
            <a:extLst>
              <a:ext uri="{FF2B5EF4-FFF2-40B4-BE49-F238E27FC236}">
                <a16:creationId xmlns:a16="http://schemas.microsoft.com/office/drawing/2014/main" id="{27DA836C-4301-460E-A1DF-0FAD3E8D8550}"/>
              </a:ext>
            </a:extLst>
          </p:cNvPr>
          <p:cNvSpPr>
            <a:spLocks noGrp="1" noRot="1" noChangeAspect="1" noChangeArrowheads="1" noTextEdit="1"/>
          </p:cNvSpPr>
          <p:nvPr>
            <p:ph type="sldImg"/>
          </p:nvPr>
        </p:nvSpPr>
        <p:spPr>
          <a:xfrm>
            <a:off x="685800" y="1143000"/>
            <a:ext cx="5486400" cy="3086100"/>
          </a:xfrm>
          <a:ln/>
        </p:spPr>
      </p:sp>
      <p:sp>
        <p:nvSpPr>
          <p:cNvPr id="37891" name="Rectangle 3">
            <a:extLst>
              <a:ext uri="{FF2B5EF4-FFF2-40B4-BE49-F238E27FC236}">
                <a16:creationId xmlns:a16="http://schemas.microsoft.com/office/drawing/2014/main" id="{D31FC4C9-E105-4E2A-8C24-6522CCB442B9}"/>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B7D1162F-8C60-48B3-9245-6593ACC94D6B}"/>
              </a:ext>
            </a:extLst>
          </p:cNvPr>
          <p:cNvSpPr>
            <a:spLocks noGrp="1" noChangeArrowheads="1"/>
          </p:cNvSpPr>
          <p:nvPr>
            <p:ph type="sldNum" sz="quarter" idx="5"/>
          </p:nvPr>
        </p:nvSpPr>
        <p:spPr>
          <a:noFill/>
        </p:spPr>
        <p:txBody>
          <a:bodyPr/>
          <a:lstStyle>
            <a:lvl1pPr defTabSz="915988">
              <a:spcBef>
                <a:spcPct val="30000"/>
              </a:spcBef>
              <a:defRPr sz="1200">
                <a:solidFill>
                  <a:schemeClr val="tx1"/>
                </a:solidFill>
                <a:latin typeface="Times" panose="02020603050405020304" pitchFamily="18" charset="0"/>
              </a:defRPr>
            </a:lvl1pPr>
            <a:lvl2pPr marL="717550" indent="-274638" defTabSz="915988">
              <a:spcBef>
                <a:spcPct val="30000"/>
              </a:spcBef>
              <a:defRPr sz="1200">
                <a:solidFill>
                  <a:schemeClr val="tx1"/>
                </a:solidFill>
                <a:latin typeface="Times" panose="02020603050405020304" pitchFamily="18" charset="0"/>
              </a:defRPr>
            </a:lvl2pPr>
            <a:lvl3pPr marL="1103313" indent="-220663" defTabSz="915988">
              <a:spcBef>
                <a:spcPct val="30000"/>
              </a:spcBef>
              <a:defRPr sz="1200">
                <a:solidFill>
                  <a:schemeClr val="tx1"/>
                </a:solidFill>
                <a:latin typeface="Times" panose="02020603050405020304" pitchFamily="18" charset="0"/>
              </a:defRPr>
            </a:lvl3pPr>
            <a:lvl4pPr marL="1544638" indent="-220663" defTabSz="915988">
              <a:spcBef>
                <a:spcPct val="30000"/>
              </a:spcBef>
              <a:defRPr sz="1200">
                <a:solidFill>
                  <a:schemeClr val="tx1"/>
                </a:solidFill>
                <a:latin typeface="Times" panose="02020603050405020304" pitchFamily="18" charset="0"/>
              </a:defRPr>
            </a:lvl4pPr>
            <a:lvl5pPr marL="1987550" indent="-220663" defTabSz="915988">
              <a:spcBef>
                <a:spcPct val="30000"/>
              </a:spcBef>
              <a:defRPr sz="1200">
                <a:solidFill>
                  <a:schemeClr val="tx1"/>
                </a:solidFill>
                <a:latin typeface="Times" panose="02020603050405020304" pitchFamily="18" charset="0"/>
              </a:defRPr>
            </a:lvl5pPr>
            <a:lvl6pPr marL="2444750" indent="-220663" defTabSz="915988" eaLnBrk="0" fontAlgn="base" hangingPunct="0">
              <a:spcBef>
                <a:spcPct val="30000"/>
              </a:spcBef>
              <a:spcAft>
                <a:spcPct val="0"/>
              </a:spcAft>
              <a:defRPr sz="1200">
                <a:solidFill>
                  <a:schemeClr val="tx1"/>
                </a:solidFill>
                <a:latin typeface="Times" panose="02020603050405020304" pitchFamily="18" charset="0"/>
              </a:defRPr>
            </a:lvl6pPr>
            <a:lvl7pPr marL="2901950" indent="-220663" defTabSz="915988" eaLnBrk="0" fontAlgn="base" hangingPunct="0">
              <a:spcBef>
                <a:spcPct val="30000"/>
              </a:spcBef>
              <a:spcAft>
                <a:spcPct val="0"/>
              </a:spcAft>
              <a:defRPr sz="1200">
                <a:solidFill>
                  <a:schemeClr val="tx1"/>
                </a:solidFill>
                <a:latin typeface="Times" panose="02020603050405020304" pitchFamily="18" charset="0"/>
              </a:defRPr>
            </a:lvl7pPr>
            <a:lvl8pPr marL="3359150" indent="-220663" defTabSz="915988" eaLnBrk="0" fontAlgn="base" hangingPunct="0">
              <a:spcBef>
                <a:spcPct val="30000"/>
              </a:spcBef>
              <a:spcAft>
                <a:spcPct val="0"/>
              </a:spcAft>
              <a:defRPr sz="1200">
                <a:solidFill>
                  <a:schemeClr val="tx1"/>
                </a:solidFill>
                <a:latin typeface="Times" panose="02020603050405020304" pitchFamily="18" charset="0"/>
              </a:defRPr>
            </a:lvl8pPr>
            <a:lvl9pPr marL="3816350" indent="-220663" defTabSz="9159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B3BF570-FC5F-4577-B859-7DC1BF662613}" type="slidenum">
              <a:rPr lang="ar-SA" altLang="nb-NO"/>
              <a:pPr>
                <a:spcBef>
                  <a:spcPct val="0"/>
                </a:spcBef>
              </a:pPr>
              <a:t>10</a:t>
            </a:fld>
            <a:endParaRPr lang="nn-NO" altLang="nb-NO"/>
          </a:p>
        </p:txBody>
      </p:sp>
      <p:sp>
        <p:nvSpPr>
          <p:cNvPr id="39938" name="Rectangle 2">
            <a:extLst>
              <a:ext uri="{FF2B5EF4-FFF2-40B4-BE49-F238E27FC236}">
                <a16:creationId xmlns:a16="http://schemas.microsoft.com/office/drawing/2014/main" id="{A2EF8C1E-495A-4130-95B0-5E15A70F0B46}"/>
              </a:ext>
            </a:extLst>
          </p:cNvPr>
          <p:cNvSpPr>
            <a:spLocks noGrp="1" noRot="1" noChangeAspect="1" noChangeArrowheads="1" noTextEdit="1"/>
          </p:cNvSpPr>
          <p:nvPr>
            <p:ph type="sldImg"/>
          </p:nvPr>
        </p:nvSpPr>
        <p:spPr>
          <a:xfrm>
            <a:off x="685800" y="1143000"/>
            <a:ext cx="5486400" cy="3086100"/>
          </a:xfrm>
          <a:ln/>
        </p:spPr>
      </p:sp>
      <p:sp>
        <p:nvSpPr>
          <p:cNvPr id="39939" name="Rectangle 3">
            <a:extLst>
              <a:ext uri="{FF2B5EF4-FFF2-40B4-BE49-F238E27FC236}">
                <a16:creationId xmlns:a16="http://schemas.microsoft.com/office/drawing/2014/main" id="{C2A64C24-7411-429F-8FE3-F00257480C94}"/>
              </a:ext>
            </a:extLst>
          </p:cNvPr>
          <p:cNvSpPr>
            <a:spLocks noGrp="1" noChangeArrowheads="1"/>
          </p:cNvSpPr>
          <p:nvPr>
            <p:ph type="body" idx="1"/>
          </p:nvPr>
        </p:nvSpPr>
        <p:spPr>
          <a:noFill/>
        </p:spPr>
        <p:txBody>
          <a:bodyPr/>
          <a:lstStyle/>
          <a:p>
            <a:pPr eaLnBrk="1" hangingPunct="1"/>
            <a:endParaRPr lang="en-US" alt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486337" y="2677415"/>
            <a:ext cx="10363200" cy="584775"/>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1486337" y="3645154"/>
            <a:ext cx="103632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Click to edit Master title style</a:t>
            </a:r>
            <a:endParaRPr lang="nb-NO" dirty="0"/>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10905292" y="274639"/>
            <a:ext cx="677108" cy="5851525"/>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1354667" y="274639"/>
            <a:ext cx="72813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592837" y="274639"/>
            <a:ext cx="9876539" cy="584775"/>
          </a:xfrm>
        </p:spPr>
        <p:txBody>
          <a:bodyPr anchor="t" anchorCtr="0">
            <a:spAutoFit/>
          </a:bodyPr>
          <a:lstStyle>
            <a:lvl1pPr>
              <a:defRPr sz="3200"/>
            </a:lvl1pPr>
          </a:lstStyle>
          <a:p>
            <a:r>
              <a:rPr lang="en-US" dirty="0"/>
              <a:t>Click to edit Master title style</a:t>
            </a:r>
            <a:endParaRPr lang="nb-NO" dirty="0"/>
          </a:p>
        </p:txBody>
      </p:sp>
      <p:sp>
        <p:nvSpPr>
          <p:cNvPr id="3" name="Plassholder for innhold 2"/>
          <p:cNvSpPr>
            <a:spLocks noGrp="1"/>
          </p:cNvSpPr>
          <p:nvPr>
            <p:ph idx="1"/>
          </p:nvPr>
        </p:nvSpPr>
        <p:spPr>
          <a:xfrm>
            <a:off x="1592837" y="1063488"/>
            <a:ext cx="9876539" cy="535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7" name="Plassholder for lysbildenummer 5"/>
          <p:cNvSpPr txBox="1">
            <a:spLocks/>
          </p:cNvSpPr>
          <p:nvPr userDrawn="1"/>
        </p:nvSpPr>
        <p:spPr>
          <a:xfrm>
            <a:off x="-1" y="6421248"/>
            <a:ext cx="115037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dirty="0">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410587" y="4406901"/>
            <a:ext cx="10363200" cy="707886"/>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1410587"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Tittel 1"/>
          <p:cNvSpPr>
            <a:spLocks noGrp="1"/>
          </p:cNvSpPr>
          <p:nvPr>
            <p:ph type="title"/>
          </p:nvPr>
        </p:nvSpPr>
        <p:spPr>
          <a:xfrm>
            <a:off x="1460735" y="274638"/>
            <a:ext cx="9876539" cy="584775"/>
          </a:xfrm>
        </p:spPr>
        <p:txBody>
          <a:bodyPr/>
          <a:lstStyle/>
          <a:p>
            <a:r>
              <a:rPr lang="en-US" dirty="0"/>
              <a:t>Click to edit Master title style</a:t>
            </a:r>
            <a:endParaRPr lang="nb-NO" dirty="0"/>
          </a:p>
        </p:txBody>
      </p:sp>
      <p:sp>
        <p:nvSpPr>
          <p:cNvPr id="9" name="Plassholder for innhold 2"/>
          <p:cNvSpPr>
            <a:spLocks noGrp="1"/>
          </p:cNvSpPr>
          <p:nvPr>
            <p:ph sz="half" idx="1"/>
          </p:nvPr>
        </p:nvSpPr>
        <p:spPr>
          <a:xfrm>
            <a:off x="1486282" y="1600201"/>
            <a:ext cx="48904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Plassholder for innhold 3"/>
          <p:cNvSpPr>
            <a:spLocks noGrp="1"/>
          </p:cNvSpPr>
          <p:nvPr>
            <p:ph sz="half" idx="2"/>
          </p:nvPr>
        </p:nvSpPr>
        <p:spPr>
          <a:xfrm>
            <a:off x="7074282" y="1600201"/>
            <a:ext cx="48985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Tittel 1"/>
          <p:cNvSpPr>
            <a:spLocks noGrp="1"/>
          </p:cNvSpPr>
          <p:nvPr>
            <p:ph type="title"/>
          </p:nvPr>
        </p:nvSpPr>
        <p:spPr>
          <a:xfrm>
            <a:off x="1412697" y="274638"/>
            <a:ext cx="9876539" cy="584775"/>
          </a:xfrm>
        </p:spPr>
        <p:txBody>
          <a:bodyPr/>
          <a:lstStyle>
            <a:lvl1pPr>
              <a:defRPr/>
            </a:lvl1pPr>
          </a:lstStyle>
          <a:p>
            <a:r>
              <a:rPr lang="en-US"/>
              <a:t>Click to edit Master title style</a:t>
            </a:r>
            <a:endParaRPr lang="nb-NO"/>
          </a:p>
        </p:txBody>
      </p:sp>
      <p:sp>
        <p:nvSpPr>
          <p:cNvPr id="11" name="Plassholder for tekst 2"/>
          <p:cNvSpPr>
            <a:spLocks noGrp="1"/>
          </p:cNvSpPr>
          <p:nvPr>
            <p:ph type="body" idx="1"/>
          </p:nvPr>
        </p:nvSpPr>
        <p:spPr>
          <a:xfrm>
            <a:off x="1426235" y="1535113"/>
            <a:ext cx="50225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lassholder for innhold 3"/>
          <p:cNvSpPr>
            <a:spLocks noGrp="1"/>
          </p:cNvSpPr>
          <p:nvPr>
            <p:ph sz="half" idx="2"/>
          </p:nvPr>
        </p:nvSpPr>
        <p:spPr>
          <a:xfrm>
            <a:off x="1426235" y="2174875"/>
            <a:ext cx="50225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3" name="Plassholder for tekst 4"/>
          <p:cNvSpPr>
            <a:spLocks noGrp="1"/>
          </p:cNvSpPr>
          <p:nvPr>
            <p:ph type="body" sz="quarter" idx="3"/>
          </p:nvPr>
        </p:nvSpPr>
        <p:spPr>
          <a:xfrm>
            <a:off x="7010003" y="1535113"/>
            <a:ext cx="50829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Plassholder for innhold 5"/>
          <p:cNvSpPr>
            <a:spLocks noGrp="1"/>
          </p:cNvSpPr>
          <p:nvPr>
            <p:ph sz="quarter" idx="4"/>
          </p:nvPr>
        </p:nvSpPr>
        <p:spPr>
          <a:xfrm>
            <a:off x="7010002" y="2174875"/>
            <a:ext cx="50829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Click to edit Master title style</a:t>
            </a:r>
            <a:endParaRPr lang="nb-NO" dirty="0"/>
          </a:p>
        </p:txBody>
      </p:sp>
      <p:sp>
        <p:nvSpPr>
          <p:cNvPr id="3" name="Plassholder for lysbildenummer 5">
            <a:extLst>
              <a:ext uri="{FF2B5EF4-FFF2-40B4-BE49-F238E27FC236}">
                <a16:creationId xmlns:a16="http://schemas.microsoft.com/office/drawing/2014/main" id="{267AAAB4-FABB-4B75-8929-63B63259275C}"/>
              </a:ext>
            </a:extLst>
          </p:cNvPr>
          <p:cNvSpPr txBox="1">
            <a:spLocks/>
          </p:cNvSpPr>
          <p:nvPr userDrawn="1"/>
        </p:nvSpPr>
        <p:spPr>
          <a:xfrm>
            <a:off x="-1" y="6421248"/>
            <a:ext cx="115037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dirty="0">
              <a:latin typeface="Arial"/>
              <a:cs typeface="Arial"/>
            </a:endParaRP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lysbildenummer 5">
            <a:extLst>
              <a:ext uri="{FF2B5EF4-FFF2-40B4-BE49-F238E27FC236}">
                <a16:creationId xmlns:a16="http://schemas.microsoft.com/office/drawing/2014/main" id="{2B261AE2-0456-4A14-8872-E87D753B5CB3}"/>
              </a:ext>
            </a:extLst>
          </p:cNvPr>
          <p:cNvSpPr txBox="1">
            <a:spLocks/>
          </p:cNvSpPr>
          <p:nvPr userDrawn="1"/>
        </p:nvSpPr>
        <p:spPr>
          <a:xfrm>
            <a:off x="-1" y="6421248"/>
            <a:ext cx="1150372"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latin typeface="Arial"/>
                <a:cs typeface="Arial"/>
              </a:rPr>
              <a:pPr algn="ctr"/>
              <a:t>‹#›</a:t>
            </a:fld>
            <a:endParaRPr lang="nb-NO" sz="1000" b="1" i="0" dirty="0">
              <a:latin typeface="Arial"/>
              <a:cs typeface="Arial"/>
            </a:endParaRPr>
          </a:p>
        </p:txBody>
      </p:sp>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8" name="Tittel 1"/>
          <p:cNvSpPr>
            <a:spLocks noGrp="1"/>
          </p:cNvSpPr>
          <p:nvPr>
            <p:ph type="title"/>
          </p:nvPr>
        </p:nvSpPr>
        <p:spPr>
          <a:xfrm>
            <a:off x="1366189" y="1034990"/>
            <a:ext cx="4011084" cy="400110"/>
          </a:xfrm>
        </p:spPr>
        <p:txBody>
          <a:bodyPr anchor="b"/>
          <a:lstStyle>
            <a:lvl1pPr algn="l">
              <a:defRPr sz="2000" b="1"/>
            </a:lvl1pPr>
          </a:lstStyle>
          <a:p>
            <a:r>
              <a:rPr lang="en-US"/>
              <a:t>Click to edit Master title style</a:t>
            </a:r>
            <a:endParaRPr lang="nb-NO"/>
          </a:p>
        </p:txBody>
      </p:sp>
      <p:sp>
        <p:nvSpPr>
          <p:cNvPr id="9" name="Plassholder for innhold 2"/>
          <p:cNvSpPr>
            <a:spLocks noGrp="1"/>
          </p:cNvSpPr>
          <p:nvPr>
            <p:ph idx="1"/>
          </p:nvPr>
        </p:nvSpPr>
        <p:spPr>
          <a:xfrm>
            <a:off x="5523322" y="273051"/>
            <a:ext cx="635344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 name="Plassholder for tekst 3"/>
          <p:cNvSpPr>
            <a:spLocks noGrp="1"/>
          </p:cNvSpPr>
          <p:nvPr>
            <p:ph type="body" sz="half" idx="2"/>
          </p:nvPr>
        </p:nvSpPr>
        <p:spPr>
          <a:xfrm>
            <a:off x="1366189"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967228"/>
            <a:ext cx="7315200" cy="400110"/>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descr="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147053" cy="6858000"/>
          </a:xfrm>
          <a:prstGeom prst="rect">
            <a:avLst/>
          </a:prstGeom>
        </p:spPr>
      </p:pic>
      <p:sp>
        <p:nvSpPr>
          <p:cNvPr id="2" name="Plassholder for tittel 1"/>
          <p:cNvSpPr>
            <a:spLocks noGrp="1"/>
          </p:cNvSpPr>
          <p:nvPr>
            <p:ph type="title"/>
          </p:nvPr>
        </p:nvSpPr>
        <p:spPr>
          <a:xfrm>
            <a:off x="1592837" y="274639"/>
            <a:ext cx="9876539" cy="584775"/>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1592837" y="1043610"/>
            <a:ext cx="9876539" cy="553975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2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638753" y="2677416"/>
            <a:ext cx="7772400" cy="584775"/>
          </a:xfrm>
        </p:spPr>
        <p:txBody>
          <a:bodyPr/>
          <a:lstStyle/>
          <a:p>
            <a:r>
              <a:rPr lang="nb-NO" dirty="0"/>
              <a:t>TPM + Plantwide control </a:t>
            </a:r>
            <a:r>
              <a:rPr lang="nb-NO" dirty="0" err="1"/>
              <a:t>rules</a:t>
            </a:r>
            <a:endParaRPr lang="nb-NO" dirty="0"/>
          </a:p>
        </p:txBody>
      </p:sp>
      <p:sp>
        <p:nvSpPr>
          <p:cNvPr id="3" name="Undertittel 2"/>
          <p:cNvSpPr>
            <a:spLocks noGrp="1"/>
          </p:cNvSpPr>
          <p:nvPr>
            <p:ph type="subTitle" idx="1"/>
          </p:nvPr>
        </p:nvSpPr>
        <p:spPr/>
        <p:txBody>
          <a:bodyPr>
            <a:normAutofit/>
          </a:bodyPr>
          <a:lstStyle/>
          <a:p>
            <a:endParaRPr lang="nb-NO" dirty="0"/>
          </a:p>
          <a:p>
            <a:r>
              <a:rPr lang="nb-NO" dirty="0"/>
              <a:t>Sigurd Skogestad</a:t>
            </a:r>
          </a:p>
        </p:txBody>
      </p:sp>
      <p:sp>
        <p:nvSpPr>
          <p:cNvPr id="6" name="TekstSylinder 5">
            <a:extLst>
              <a:ext uri="{FF2B5EF4-FFF2-40B4-BE49-F238E27FC236}">
                <a16:creationId xmlns:a16="http://schemas.microsoft.com/office/drawing/2014/main" id="{FFC39862-C639-2845-8021-A1E800754F1E}"/>
              </a:ext>
            </a:extLst>
          </p:cNvPr>
          <p:cNvSpPr txBox="1"/>
          <p:nvPr/>
        </p:nvSpPr>
        <p:spPr>
          <a:xfrm rot="16200000">
            <a:off x="-730454" y="3825986"/>
            <a:ext cx="5284796" cy="369332"/>
          </a:xfrm>
          <a:prstGeom prst="rect">
            <a:avLst/>
          </a:prstGeom>
          <a:noFill/>
        </p:spPr>
        <p:txBody>
          <a:bodyPr wrap="square" rtlCol="0">
            <a:spAutoFit/>
          </a:bodyPr>
          <a:lstStyle/>
          <a:p>
            <a:r>
              <a:rPr lang="nb-NO" dirty="0">
                <a:solidFill>
                  <a:schemeClr val="bg1"/>
                </a:solidFill>
              </a:rPr>
              <a:t>Norwegian </a:t>
            </a:r>
            <a:r>
              <a:rPr lang="nb-NO" dirty="0" err="1">
                <a:solidFill>
                  <a:schemeClr val="bg1"/>
                </a:solidFill>
              </a:rPr>
              <a:t>University</a:t>
            </a:r>
            <a:r>
              <a:rPr lang="nb-NO" dirty="0">
                <a:solidFill>
                  <a:schemeClr val="bg1"/>
                </a:solidFill>
              </a:rPr>
              <a:t> </a:t>
            </a:r>
            <a:r>
              <a:rPr lang="nb-NO" dirty="0" err="1">
                <a:solidFill>
                  <a:schemeClr val="bg1"/>
                </a:solidFill>
              </a:rPr>
              <a:t>of</a:t>
            </a:r>
            <a:r>
              <a:rPr lang="nb-NO" dirty="0">
                <a:solidFill>
                  <a:schemeClr val="bg1"/>
                </a:solidFill>
              </a:rPr>
              <a:t> Science and Technology</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7353-24DE-4ED3-8FB9-DF3CA92D1DD6}"/>
              </a:ext>
            </a:extLst>
          </p:cNvPr>
          <p:cNvSpPr>
            <a:spLocks noGrp="1"/>
          </p:cNvSpPr>
          <p:nvPr>
            <p:ph type="title"/>
          </p:nvPr>
        </p:nvSpPr>
        <p:spPr/>
        <p:txBody>
          <a:bodyPr/>
          <a:lstStyle/>
          <a:p>
            <a:r>
              <a:rPr lang="nb-NO" dirty="0" err="1"/>
              <a:t>Consistent</a:t>
            </a:r>
            <a:r>
              <a:rPr lang="nb-NO" dirty="0"/>
              <a:t>?</a:t>
            </a:r>
            <a:endParaRPr lang="en-US" dirty="0"/>
          </a:p>
        </p:txBody>
      </p:sp>
      <p:pic>
        <p:nvPicPr>
          <p:cNvPr id="38915" name="Picture 4">
            <a:extLst>
              <a:ext uri="{FF2B5EF4-FFF2-40B4-BE49-F238E27FC236}">
                <a16:creationId xmlns:a16="http://schemas.microsoft.com/office/drawing/2014/main" id="{C52ED11D-5B86-4E0D-B58B-90F2E5EF2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1" y="1063487"/>
            <a:ext cx="3564983" cy="562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2215" name="Rectangle 7">
            <a:extLst>
              <a:ext uri="{FF2B5EF4-FFF2-40B4-BE49-F238E27FC236}">
                <a16:creationId xmlns:a16="http://schemas.microsoft.com/office/drawing/2014/main" id="{D0BAC9CF-C771-46DA-8386-E9A484F7247E}"/>
              </a:ext>
            </a:extLst>
          </p:cNvPr>
          <p:cNvSpPr>
            <a:spLocks noChangeArrowheads="1"/>
          </p:cNvSpPr>
          <p:nvPr/>
        </p:nvSpPr>
        <p:spPr bwMode="auto">
          <a:xfrm>
            <a:off x="3441929" y="2317330"/>
            <a:ext cx="2879725" cy="144462"/>
          </a:xfrm>
          <a:prstGeom prst="rect">
            <a:avLst/>
          </a:prstGeom>
          <a:solidFill>
            <a:schemeClr val="accent1"/>
          </a:solidFill>
          <a:ln w="22225" algn="ctr">
            <a:solidFill>
              <a:schemeClr val="accent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862216" name="Rectangle 8">
            <a:extLst>
              <a:ext uri="{FF2B5EF4-FFF2-40B4-BE49-F238E27FC236}">
                <a16:creationId xmlns:a16="http://schemas.microsoft.com/office/drawing/2014/main" id="{9BE24B37-6D64-4A7E-94E4-F1B9C0412BD1}"/>
              </a:ext>
            </a:extLst>
          </p:cNvPr>
          <p:cNvSpPr>
            <a:spLocks noChangeArrowheads="1"/>
          </p:cNvSpPr>
          <p:nvPr/>
        </p:nvSpPr>
        <p:spPr bwMode="auto">
          <a:xfrm>
            <a:off x="3784843" y="3682854"/>
            <a:ext cx="2160588" cy="142875"/>
          </a:xfrm>
          <a:prstGeom prst="rect">
            <a:avLst/>
          </a:prstGeom>
          <a:solidFill>
            <a:schemeClr val="accent1"/>
          </a:solidFill>
          <a:ln w="22225" algn="ctr">
            <a:solidFill>
              <a:schemeClr val="accent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862217" name="Rectangle 9">
            <a:extLst>
              <a:ext uri="{FF2B5EF4-FFF2-40B4-BE49-F238E27FC236}">
                <a16:creationId xmlns:a16="http://schemas.microsoft.com/office/drawing/2014/main" id="{FCB7DC8C-44AA-4138-B6F2-D8D1E11BDE3E}"/>
              </a:ext>
            </a:extLst>
          </p:cNvPr>
          <p:cNvSpPr>
            <a:spLocks noChangeArrowheads="1"/>
          </p:cNvSpPr>
          <p:nvPr/>
        </p:nvSpPr>
        <p:spPr bwMode="auto">
          <a:xfrm>
            <a:off x="3441929" y="5044495"/>
            <a:ext cx="2879725" cy="142875"/>
          </a:xfrm>
          <a:prstGeom prst="rect">
            <a:avLst/>
          </a:prstGeom>
          <a:solidFill>
            <a:schemeClr val="accent1"/>
          </a:solidFill>
          <a:ln w="22225" algn="ctr">
            <a:solidFill>
              <a:schemeClr val="accent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862218" name="Rectangle 10">
            <a:extLst>
              <a:ext uri="{FF2B5EF4-FFF2-40B4-BE49-F238E27FC236}">
                <a16:creationId xmlns:a16="http://schemas.microsoft.com/office/drawing/2014/main" id="{FB3183E2-A772-4890-82AE-ED4E6206CC8E}"/>
              </a:ext>
            </a:extLst>
          </p:cNvPr>
          <p:cNvSpPr>
            <a:spLocks noChangeArrowheads="1"/>
          </p:cNvSpPr>
          <p:nvPr/>
        </p:nvSpPr>
        <p:spPr bwMode="auto">
          <a:xfrm>
            <a:off x="3245797" y="6421246"/>
            <a:ext cx="3426467" cy="263716"/>
          </a:xfrm>
          <a:prstGeom prst="rect">
            <a:avLst/>
          </a:prstGeom>
          <a:solidFill>
            <a:schemeClr val="accent1"/>
          </a:solidFill>
          <a:ln w="22225" algn="ctr">
            <a:solidFill>
              <a:schemeClr val="accent2"/>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38921" name="Text Box 12">
            <a:extLst>
              <a:ext uri="{FF2B5EF4-FFF2-40B4-BE49-F238E27FC236}">
                <a16:creationId xmlns:a16="http://schemas.microsoft.com/office/drawing/2014/main" id="{177D4B49-D653-49BA-B677-002A82A54829}"/>
              </a:ext>
            </a:extLst>
          </p:cNvPr>
          <p:cNvSpPr txBox="1">
            <a:spLocks noChangeArrowheads="1"/>
          </p:cNvSpPr>
          <p:nvPr/>
        </p:nvSpPr>
        <p:spPr bwMode="auto">
          <a:xfrm>
            <a:off x="9747250" y="1"/>
            <a:ext cx="920750" cy="366713"/>
          </a:xfrm>
          <a:prstGeom prst="rect">
            <a:avLst/>
          </a:prstGeom>
          <a:solidFill>
            <a:srgbClr val="FFFF00"/>
          </a:solidFill>
          <a:ln>
            <a:noFill/>
          </a:ln>
          <a:effectLst/>
          <a:extLs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Arial" panose="020B0604020202020204" pitchFamily="34" charset="0"/>
              </a:rPr>
              <a:t>QUIZ 1</a:t>
            </a:r>
          </a:p>
        </p:txBody>
      </p:sp>
      <p:pic>
        <p:nvPicPr>
          <p:cNvPr id="11" name="Picture 9" descr="txp_fig">
            <a:extLst>
              <a:ext uri="{FF2B5EF4-FFF2-40B4-BE49-F238E27FC236}">
                <a16:creationId xmlns:a16="http://schemas.microsoft.com/office/drawing/2014/main" id="{E0B285F0-4452-47F0-80EB-D256D0E82F71}"/>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6958976" y="1852477"/>
            <a:ext cx="323691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a:extLst>
              <a:ext uri="{FF2B5EF4-FFF2-40B4-BE49-F238E27FC236}">
                <a16:creationId xmlns:a16="http://schemas.microsoft.com/office/drawing/2014/main" id="{0A19E94C-DE9B-4E0B-A669-53173D893428}"/>
              </a:ext>
            </a:extLst>
          </p:cNvPr>
          <p:cNvSpPr txBox="1">
            <a:spLocks noChangeArrowheads="1"/>
          </p:cNvSpPr>
          <p:nvPr/>
        </p:nvSpPr>
        <p:spPr bwMode="auto">
          <a:xfrm>
            <a:off x="6980509" y="5607744"/>
            <a:ext cx="35649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600" dirty="0">
                <a:solidFill>
                  <a:srgbClr val="FF0000"/>
                </a:solidFill>
                <a:latin typeface="Arial" panose="020B0604020202020204" pitchFamily="34" charset="0"/>
              </a:rPr>
              <a:t>Controlling </a:t>
            </a:r>
            <a:r>
              <a:rPr lang="nb-NO" altLang="nb-NO" sz="1600" dirty="0" err="1">
                <a:solidFill>
                  <a:srgbClr val="FF0000"/>
                </a:solidFill>
                <a:latin typeface="Arial" panose="020B0604020202020204" pitchFamily="34" charset="0"/>
              </a:rPr>
              <a:t>pressure</a:t>
            </a:r>
            <a:r>
              <a:rPr lang="nb-NO" altLang="nb-NO" sz="1600" dirty="0">
                <a:solidFill>
                  <a:srgbClr val="FF0000"/>
                </a:solidFill>
                <a:latin typeface="Arial" panose="020B0604020202020204" pitchFamily="34" charset="0"/>
              </a:rPr>
              <a:t> at </a:t>
            </a:r>
            <a:r>
              <a:rPr lang="nb-NO" altLang="nb-NO" sz="1600" dirty="0" err="1">
                <a:solidFill>
                  <a:srgbClr val="FF0000"/>
                </a:solidFill>
                <a:latin typeface="Arial" panose="020B0604020202020204" pitchFamily="34" charset="0"/>
              </a:rPr>
              <a:t>outlet</a:t>
            </a:r>
            <a:r>
              <a:rPr lang="nb-NO" altLang="nb-NO" sz="1600" dirty="0">
                <a:solidFill>
                  <a:srgbClr val="FF0000"/>
                </a:solidFill>
                <a:latin typeface="Arial" panose="020B0604020202020204" pitchFamily="34" charset="0"/>
              </a:rPr>
              <a:t> is </a:t>
            </a:r>
            <a:r>
              <a:rPr lang="nb-NO" altLang="nb-NO" sz="1600" dirty="0" err="1">
                <a:solidFill>
                  <a:srgbClr val="FF0000"/>
                </a:solidFill>
                <a:latin typeface="Arial" panose="020B0604020202020204" pitchFamily="34" charset="0"/>
              </a:rPr>
              <a:t>possible</a:t>
            </a:r>
            <a:r>
              <a:rPr lang="nb-NO" altLang="nb-NO" sz="1600" dirty="0">
                <a:solidFill>
                  <a:srgbClr val="FF0000"/>
                </a:solidFill>
                <a:latin typeface="Arial" panose="020B0604020202020204" pitchFamily="34" charset="0"/>
              </a:rPr>
              <a:t>, </a:t>
            </a:r>
            <a:r>
              <a:rPr lang="nb-NO" altLang="nb-NO" sz="1600" dirty="0" err="1">
                <a:solidFill>
                  <a:srgbClr val="FF0000"/>
                </a:solidFill>
                <a:latin typeface="Arial" panose="020B0604020202020204" pitchFamily="34" charset="0"/>
              </a:rPr>
              <a:t>but</a:t>
            </a:r>
            <a:r>
              <a:rPr lang="nb-NO" altLang="nb-NO" sz="1600" dirty="0">
                <a:solidFill>
                  <a:srgbClr val="FF0000"/>
                </a:solidFill>
                <a:latin typeface="Arial" panose="020B0604020202020204" pitchFamily="34" charset="0"/>
              </a:rPr>
              <a:t> not </a:t>
            </a:r>
            <a:r>
              <a:rPr lang="nb-NO" altLang="nb-NO" sz="1600" dirty="0" err="1">
                <a:solidFill>
                  <a:srgbClr val="FF0000"/>
                </a:solidFill>
                <a:latin typeface="Arial" panose="020B0604020202020204" pitchFamily="34" charset="0"/>
              </a:rPr>
              <a:t>consistent</a:t>
            </a:r>
            <a:r>
              <a:rPr lang="nb-NO" altLang="nb-NO" sz="1600" dirty="0">
                <a:solidFill>
                  <a:srgbClr val="FF0000"/>
                </a:solidFill>
                <a:latin typeface="Arial" panose="020B0604020202020204" pitchFamily="34" charset="0"/>
              </a:rPr>
              <a:t>! (</a:t>
            </a:r>
            <a:r>
              <a:rPr lang="nb-NO" altLang="nb-NO" sz="1600" i="1" dirty="0">
                <a:solidFill>
                  <a:srgbClr val="FF0000"/>
                </a:solidFill>
                <a:latin typeface="Arial" panose="020B0604020202020204" pitchFamily="34" charset="0"/>
              </a:rPr>
              <a:t>m</a:t>
            </a:r>
            <a:r>
              <a:rPr lang="nb-NO" altLang="nb-NO" sz="1600" dirty="0">
                <a:solidFill>
                  <a:srgbClr val="FF0000"/>
                </a:solidFill>
                <a:latin typeface="Arial" panose="020B0604020202020204" pitchFamily="34" charset="0"/>
              </a:rPr>
              <a:t> is </a:t>
            </a:r>
            <a:r>
              <a:rPr lang="nb-NO" altLang="nb-NO" sz="1600" dirty="0" err="1">
                <a:solidFill>
                  <a:srgbClr val="FF0000"/>
                </a:solidFill>
                <a:latin typeface="Arial" panose="020B0604020202020204" pitchFamily="34" charset="0"/>
              </a:rPr>
              <a:t>uncontrolled</a:t>
            </a:r>
            <a:r>
              <a:rPr lang="nb-NO" altLang="nb-NO" sz="1600" dirty="0">
                <a:solidFill>
                  <a:srgbClr val="FF0000"/>
                </a:solidFill>
                <a:latin typeface="Arial" panose="020B0604020202020204" pitchFamily="34" charset="0"/>
              </a:rPr>
              <a:t>)</a:t>
            </a:r>
          </a:p>
        </p:txBody>
      </p:sp>
      <p:sp>
        <p:nvSpPr>
          <p:cNvPr id="3" name="TextBox 2">
            <a:extLst>
              <a:ext uri="{FF2B5EF4-FFF2-40B4-BE49-F238E27FC236}">
                <a16:creationId xmlns:a16="http://schemas.microsoft.com/office/drawing/2014/main" id="{82704C69-E184-0532-C2FE-2FDC8402ED02}"/>
              </a:ext>
            </a:extLst>
          </p:cNvPr>
          <p:cNvSpPr txBox="1"/>
          <p:nvPr/>
        </p:nvSpPr>
        <p:spPr>
          <a:xfrm>
            <a:off x="4534153" y="1399022"/>
            <a:ext cx="351378" cy="307777"/>
          </a:xfrm>
          <a:prstGeom prst="rect">
            <a:avLst/>
          </a:prstGeom>
          <a:noFill/>
        </p:spPr>
        <p:txBody>
          <a:bodyPr wrap="none" rtlCol="0">
            <a:spAutoFit/>
          </a:bodyPr>
          <a:lstStyle/>
          <a:p>
            <a:r>
              <a:rPr lang="nb-NO" sz="1400" dirty="0"/>
              <a:t>p</a:t>
            </a:r>
            <a:r>
              <a:rPr lang="nb-NO" sz="1400" baseline="-25000" dirty="0"/>
              <a:t>1</a:t>
            </a:r>
            <a:endParaRPr lang="en-US" sz="1400" baseline="-25000" dirty="0"/>
          </a:p>
        </p:txBody>
      </p:sp>
      <p:sp>
        <p:nvSpPr>
          <p:cNvPr id="4" name="TextBox 3">
            <a:extLst>
              <a:ext uri="{FF2B5EF4-FFF2-40B4-BE49-F238E27FC236}">
                <a16:creationId xmlns:a16="http://schemas.microsoft.com/office/drawing/2014/main" id="{F655A818-435C-8BB0-53CC-58B5A5B1C203}"/>
              </a:ext>
            </a:extLst>
          </p:cNvPr>
          <p:cNvSpPr txBox="1"/>
          <p:nvPr/>
        </p:nvSpPr>
        <p:spPr>
          <a:xfrm>
            <a:off x="5860357" y="1565430"/>
            <a:ext cx="351378" cy="307777"/>
          </a:xfrm>
          <a:prstGeom prst="rect">
            <a:avLst/>
          </a:prstGeom>
          <a:noFill/>
        </p:spPr>
        <p:txBody>
          <a:bodyPr wrap="none" rtlCol="0">
            <a:spAutoFit/>
          </a:bodyPr>
          <a:lstStyle/>
          <a:p>
            <a:r>
              <a:rPr lang="nb-NO" sz="1400" dirty="0"/>
              <a:t>p</a:t>
            </a:r>
            <a:r>
              <a:rPr lang="nb-NO" sz="1400" baseline="-25000" dirty="0"/>
              <a:t>2</a:t>
            </a:r>
            <a:endParaRPr lang="en-US" sz="1400" baseline="-25000" dirty="0"/>
          </a:p>
        </p:txBody>
      </p:sp>
      <p:sp>
        <p:nvSpPr>
          <p:cNvPr id="5" name="TextBox 4">
            <a:extLst>
              <a:ext uri="{FF2B5EF4-FFF2-40B4-BE49-F238E27FC236}">
                <a16:creationId xmlns:a16="http://schemas.microsoft.com/office/drawing/2014/main" id="{18792ECE-1005-7E8B-99AE-2DE2955FEE46}"/>
              </a:ext>
            </a:extLst>
          </p:cNvPr>
          <p:cNvSpPr txBox="1"/>
          <p:nvPr/>
        </p:nvSpPr>
        <p:spPr>
          <a:xfrm>
            <a:off x="5457769" y="1549901"/>
            <a:ext cx="243978" cy="235962"/>
          </a:xfrm>
          <a:prstGeom prst="rect">
            <a:avLst/>
          </a:prstGeom>
          <a:noFill/>
        </p:spPr>
        <p:txBody>
          <a:bodyPr wrap="none" rtlCol="0">
            <a:spAutoFit/>
          </a:bodyPr>
          <a:lstStyle/>
          <a:p>
            <a:r>
              <a:rPr lang="nb-NO" sz="1400" baseline="-25000" dirty="0"/>
              <a:t>z</a:t>
            </a:r>
            <a:endParaRPr lang="en-US" sz="1400" baseline="-25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862215"/>
                                        </p:tgtEl>
                                      </p:cBhvr>
                                    </p:animEffect>
                                    <p:set>
                                      <p:cBhvr>
                                        <p:cTn id="7" dur="1" fill="hold">
                                          <p:stCondLst>
                                            <p:cond delay="499"/>
                                          </p:stCondLst>
                                        </p:cTn>
                                        <p:tgtEl>
                                          <p:spTgt spid="86221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62216"/>
                                        </p:tgtEl>
                                      </p:cBhvr>
                                    </p:animEffect>
                                    <p:set>
                                      <p:cBhvr>
                                        <p:cTn id="12" dur="1" fill="hold">
                                          <p:stCondLst>
                                            <p:cond delay="499"/>
                                          </p:stCondLst>
                                        </p:cTn>
                                        <p:tgtEl>
                                          <p:spTgt spid="86221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862217"/>
                                        </p:tgtEl>
                                      </p:cBhvr>
                                    </p:animEffect>
                                    <p:set>
                                      <p:cBhvr>
                                        <p:cTn id="17" dur="1" fill="hold">
                                          <p:stCondLst>
                                            <p:cond delay="499"/>
                                          </p:stCondLst>
                                        </p:cTn>
                                        <p:tgtEl>
                                          <p:spTgt spid="86221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0" nodeType="clickEffect">
                                  <p:stCondLst>
                                    <p:cond delay="0"/>
                                  </p:stCondLst>
                                  <p:childTnLst>
                                    <p:animEffect transition="out" filter="blinds(horizontal)">
                                      <p:cBhvr>
                                        <p:cTn id="21" dur="500"/>
                                        <p:tgtEl>
                                          <p:spTgt spid="862218"/>
                                        </p:tgtEl>
                                      </p:cBhvr>
                                    </p:animEffect>
                                    <p:set>
                                      <p:cBhvr>
                                        <p:cTn id="22" dur="1" fill="hold">
                                          <p:stCondLst>
                                            <p:cond delay="499"/>
                                          </p:stCondLst>
                                        </p:cTn>
                                        <p:tgtEl>
                                          <p:spTgt spid="8622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15" grpId="0" animBg="1"/>
      <p:bldP spid="862216" grpId="0" animBg="1"/>
      <p:bldP spid="862217" grpId="0" animBg="1"/>
      <p:bldP spid="862218"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CE969F31-7A76-407F-8AFD-3EA37A082C8D}"/>
              </a:ext>
            </a:extLst>
          </p:cNvPr>
          <p:cNvSpPr>
            <a:spLocks noGrp="1" noChangeArrowheads="1"/>
          </p:cNvSpPr>
          <p:nvPr>
            <p:ph type="title"/>
          </p:nvPr>
        </p:nvSpPr>
        <p:spPr/>
        <p:txBody>
          <a:bodyPr/>
          <a:lstStyle/>
          <a:p>
            <a:r>
              <a:rPr lang="en-US" altLang="nb-NO"/>
              <a:t>Flow split: May give extra DOF</a:t>
            </a:r>
          </a:p>
        </p:txBody>
      </p:sp>
      <p:grpSp>
        <p:nvGrpSpPr>
          <p:cNvPr id="45060" name="Group 2">
            <a:extLst>
              <a:ext uri="{FF2B5EF4-FFF2-40B4-BE49-F238E27FC236}">
                <a16:creationId xmlns:a16="http://schemas.microsoft.com/office/drawing/2014/main" id="{62FD55DC-CC29-4A72-8775-7CD06FB8FA0D}"/>
              </a:ext>
            </a:extLst>
          </p:cNvPr>
          <p:cNvGrpSpPr>
            <a:grpSpLocks/>
          </p:cNvGrpSpPr>
          <p:nvPr/>
        </p:nvGrpSpPr>
        <p:grpSpPr bwMode="auto">
          <a:xfrm>
            <a:off x="2979255" y="1493887"/>
            <a:ext cx="6886150" cy="4689866"/>
            <a:chOff x="1481138" y="2251611"/>
            <a:chExt cx="5630862" cy="4052302"/>
          </a:xfrm>
        </p:grpSpPr>
        <p:pic>
          <p:nvPicPr>
            <p:cNvPr id="45061" name="Picture 4">
              <a:extLst>
                <a:ext uri="{FF2B5EF4-FFF2-40B4-BE49-F238E27FC236}">
                  <a16:creationId xmlns:a16="http://schemas.microsoft.com/office/drawing/2014/main" id="{02DE2962-01B6-4F1F-952F-D668883B7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2881313"/>
              <a:ext cx="3522662"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5">
              <a:extLst>
                <a:ext uri="{FF2B5EF4-FFF2-40B4-BE49-F238E27FC236}">
                  <a16:creationId xmlns:a16="http://schemas.microsoft.com/office/drawing/2014/main" id="{CB935B5E-408F-411F-A1DD-DD7D23C1F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038" y="2420888"/>
              <a:ext cx="5414962"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3" name="Text Box 6">
              <a:extLst>
                <a:ext uri="{FF2B5EF4-FFF2-40B4-BE49-F238E27FC236}">
                  <a16:creationId xmlns:a16="http://schemas.microsoft.com/office/drawing/2014/main" id="{A96C8519-C0C0-42E6-965F-EAB8259F3449}"/>
                </a:ext>
              </a:extLst>
            </p:cNvPr>
            <p:cNvSpPr txBox="1">
              <a:spLocks noChangeArrowheads="1"/>
            </p:cNvSpPr>
            <p:nvPr/>
          </p:nvSpPr>
          <p:spPr bwMode="auto">
            <a:xfrm>
              <a:off x="1763688" y="3356992"/>
              <a:ext cx="601914" cy="31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008000"/>
                  </a:solidFill>
                  <a:latin typeface="Arial" panose="020B0604020202020204" pitchFamily="34" charset="0"/>
                </a:rPr>
                <a:t>TPM </a:t>
              </a:r>
            </a:p>
          </p:txBody>
        </p:sp>
        <p:sp>
          <p:nvSpPr>
            <p:cNvPr id="45064" name="Text Box 7">
              <a:extLst>
                <a:ext uri="{FF2B5EF4-FFF2-40B4-BE49-F238E27FC236}">
                  <a16:creationId xmlns:a16="http://schemas.microsoft.com/office/drawing/2014/main" id="{E8F2956A-7DC5-448B-BDB6-60B3E42537AF}"/>
                </a:ext>
              </a:extLst>
            </p:cNvPr>
            <p:cNvSpPr txBox="1">
              <a:spLocks noChangeArrowheads="1"/>
            </p:cNvSpPr>
            <p:nvPr/>
          </p:nvSpPr>
          <p:spPr bwMode="auto">
            <a:xfrm>
              <a:off x="4489822" y="4077072"/>
              <a:ext cx="601914" cy="31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008000"/>
                  </a:solidFill>
                  <a:latin typeface="Arial" panose="020B0604020202020204" pitchFamily="34" charset="0"/>
                </a:rPr>
                <a:t>TPM </a:t>
              </a:r>
            </a:p>
          </p:txBody>
        </p:sp>
        <p:sp>
          <p:nvSpPr>
            <p:cNvPr id="45065" name="TextBox 1">
              <a:extLst>
                <a:ext uri="{FF2B5EF4-FFF2-40B4-BE49-F238E27FC236}">
                  <a16:creationId xmlns:a16="http://schemas.microsoft.com/office/drawing/2014/main" id="{232B0D9A-6445-4FC6-A1BB-1F4FED979427}"/>
                </a:ext>
              </a:extLst>
            </p:cNvPr>
            <p:cNvSpPr txBox="1">
              <a:spLocks noChangeArrowheads="1"/>
            </p:cNvSpPr>
            <p:nvPr/>
          </p:nvSpPr>
          <p:spPr bwMode="auto">
            <a:xfrm>
              <a:off x="1979142" y="2251611"/>
              <a:ext cx="1746233" cy="2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600" dirty="0">
                  <a:solidFill>
                    <a:srgbClr val="FF0000"/>
                  </a:solidFill>
                  <a:latin typeface="Arial" panose="020B0604020202020204" pitchFamily="34" charset="0"/>
                </a:rPr>
                <a:t>Split: Extra DOF (FC)</a:t>
              </a:r>
            </a:p>
          </p:txBody>
        </p:sp>
        <p:sp>
          <p:nvSpPr>
            <p:cNvPr id="45066" name="TextBox 10">
              <a:extLst>
                <a:ext uri="{FF2B5EF4-FFF2-40B4-BE49-F238E27FC236}">
                  <a16:creationId xmlns:a16="http://schemas.microsoft.com/office/drawing/2014/main" id="{A05837D2-D533-4D01-98E4-EA958E8C8B2A}"/>
                </a:ext>
              </a:extLst>
            </p:cNvPr>
            <p:cNvSpPr txBox="1">
              <a:spLocks noChangeArrowheads="1"/>
            </p:cNvSpPr>
            <p:nvPr/>
          </p:nvSpPr>
          <p:spPr bwMode="auto">
            <a:xfrm>
              <a:off x="4689737" y="2251611"/>
              <a:ext cx="1689869" cy="2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600" dirty="0">
                  <a:solidFill>
                    <a:srgbClr val="FF0000"/>
                  </a:solidFill>
                  <a:latin typeface="Arial" panose="020B0604020202020204" pitchFamily="34" charset="0"/>
                </a:rPr>
                <a:t>Flash: No extra DOF</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4">
            <a:extLst>
              <a:ext uri="{FF2B5EF4-FFF2-40B4-BE49-F238E27FC236}">
                <a16:creationId xmlns:a16="http://schemas.microsoft.com/office/drawing/2014/main" id="{8BE5C355-591B-4F8B-89FF-10377C7FC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951" y="176214"/>
            <a:ext cx="5192712"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8" name="TextBox 1">
            <a:extLst>
              <a:ext uri="{FF2B5EF4-FFF2-40B4-BE49-F238E27FC236}">
                <a16:creationId xmlns:a16="http://schemas.microsoft.com/office/drawing/2014/main" id="{F13BD63F-516A-4BD1-AA9F-08A850D6C49B}"/>
              </a:ext>
            </a:extLst>
          </p:cNvPr>
          <p:cNvSpPr txBox="1">
            <a:spLocks noChangeArrowheads="1"/>
          </p:cNvSpPr>
          <p:nvPr/>
        </p:nvSpPr>
        <p:spPr bwMode="auto">
          <a:xfrm>
            <a:off x="7777638" y="4189797"/>
            <a:ext cx="25252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Arial" panose="020B0604020202020204" pitchFamily="34" charset="0"/>
              </a:rPr>
              <a:t>Control smallest inventory!</a:t>
            </a:r>
          </a:p>
          <a:p>
            <a:pPr eaLnBrk="1" hangingPunct="1">
              <a:spcBef>
                <a:spcPct val="0"/>
              </a:spcBef>
              <a:buFontTx/>
              <a:buNone/>
            </a:pPr>
            <a:r>
              <a:rPr lang="en-US" altLang="nb-NO" sz="1800" dirty="0">
                <a:latin typeface="Arial" panose="020B0604020202020204" pitchFamily="34" charset="0"/>
              </a:rPr>
              <a:t>(b) is best if m</a:t>
            </a:r>
            <a:r>
              <a:rPr lang="en-US" altLang="nb-NO" sz="1800" baseline="-25000" dirty="0">
                <a:latin typeface="Arial" panose="020B0604020202020204" pitchFamily="34" charset="0"/>
              </a:rPr>
              <a:t>1</a:t>
            </a:r>
            <a:r>
              <a:rPr lang="en-US" altLang="nb-NO" sz="1800" dirty="0">
                <a:latin typeface="Arial" panose="020B0604020202020204" pitchFamily="34" charset="0"/>
              </a:rPr>
              <a:t> is large</a:t>
            </a:r>
          </a:p>
        </p:txBody>
      </p:sp>
      <p:sp>
        <p:nvSpPr>
          <p:cNvPr id="49155" name="Rectangle 2">
            <a:extLst>
              <a:ext uri="{FF2B5EF4-FFF2-40B4-BE49-F238E27FC236}">
                <a16:creationId xmlns:a16="http://schemas.microsoft.com/office/drawing/2014/main" id="{363214E9-E998-4D99-B833-FCC50CE15EE5}"/>
              </a:ext>
            </a:extLst>
          </p:cNvPr>
          <p:cNvSpPr>
            <a:spLocks noGrp="1" noChangeArrowheads="1"/>
          </p:cNvSpPr>
          <p:nvPr>
            <p:ph type="title"/>
          </p:nvPr>
        </p:nvSpPr>
        <p:spPr>
          <a:xfrm>
            <a:off x="7777637" y="539750"/>
            <a:ext cx="2413708" cy="1323439"/>
          </a:xfrm>
        </p:spPr>
        <p:txBody>
          <a:bodyPr/>
          <a:lstStyle/>
          <a:p>
            <a:r>
              <a:rPr lang="en-US" altLang="nb-NO" sz="2000" dirty="0"/>
              <a:t>Closed system: Must leave one inventory uncontrolled</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B1CA224F-2DA9-4931-A543-D7D91351020D}"/>
              </a:ext>
            </a:extLst>
          </p:cNvPr>
          <p:cNvSpPr>
            <a:spLocks noGrp="1" noChangeArrowheads="1"/>
          </p:cNvSpPr>
          <p:nvPr>
            <p:ph type="title"/>
          </p:nvPr>
        </p:nvSpPr>
        <p:spPr>
          <a:xfrm>
            <a:off x="1592837" y="274639"/>
            <a:ext cx="9876539" cy="1077218"/>
          </a:xfrm>
        </p:spPr>
        <p:txBody>
          <a:bodyPr/>
          <a:lstStyle/>
          <a:p>
            <a:r>
              <a:rPr lang="en-US" altLang="nb-NO" dirty="0"/>
              <a:t>Example: Separator control</a:t>
            </a:r>
            <a:br>
              <a:rPr lang="en-US" altLang="nb-NO" dirty="0"/>
            </a:br>
            <a:r>
              <a:rPr lang="en-US" altLang="nb-NO" dirty="0"/>
              <a:t>(oil-gas separation offshore)</a:t>
            </a:r>
          </a:p>
        </p:txBody>
      </p:sp>
      <p:pic>
        <p:nvPicPr>
          <p:cNvPr id="123906" name="Picture 2">
            <a:extLst>
              <a:ext uri="{FF2B5EF4-FFF2-40B4-BE49-F238E27FC236}">
                <a16:creationId xmlns:a16="http://schemas.microsoft.com/office/drawing/2014/main" id="{7C94CF4A-AC00-4F8B-86C8-3E9DDCA57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900" y="2044700"/>
            <a:ext cx="7654331" cy="3480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DB6AF5AC-3B36-4E0A-8C20-7D3A8C755133}"/>
              </a:ext>
            </a:extLst>
          </p:cNvPr>
          <p:cNvSpPr>
            <a:spLocks noGrp="1" noChangeArrowheads="1"/>
          </p:cNvSpPr>
          <p:nvPr>
            <p:ph type="title"/>
          </p:nvPr>
        </p:nvSpPr>
        <p:spPr>
          <a:xfrm>
            <a:off x="1592837" y="274639"/>
            <a:ext cx="9876539" cy="1077218"/>
          </a:xfrm>
        </p:spPr>
        <p:txBody>
          <a:bodyPr/>
          <a:lstStyle/>
          <a:p>
            <a:r>
              <a:rPr lang="en-US" altLang="nb-NO"/>
              <a:t>Example: Separator control</a:t>
            </a:r>
            <a:br>
              <a:rPr lang="en-US" altLang="nb-NO"/>
            </a:br>
            <a:r>
              <a:rPr lang="en-US" altLang="nb-NO"/>
              <a:t>Alternative TPM locations</a:t>
            </a:r>
          </a:p>
        </p:txBody>
      </p:sp>
      <p:sp>
        <p:nvSpPr>
          <p:cNvPr id="54278" name="TextBox 5">
            <a:extLst>
              <a:ext uri="{FF2B5EF4-FFF2-40B4-BE49-F238E27FC236}">
                <a16:creationId xmlns:a16="http://schemas.microsoft.com/office/drawing/2014/main" id="{5915E64C-8224-47C8-9E8D-2B80124BE5EB}"/>
              </a:ext>
            </a:extLst>
          </p:cNvPr>
          <p:cNvSpPr txBox="1">
            <a:spLocks noChangeArrowheads="1"/>
          </p:cNvSpPr>
          <p:nvPr/>
        </p:nvSpPr>
        <p:spPr bwMode="auto">
          <a:xfrm>
            <a:off x="2640013" y="5949950"/>
            <a:ext cx="5180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Arial" panose="020B0604020202020204" pitchFamily="34" charset="0"/>
              </a:rPr>
              <a:t>Compressor could be replaced by valve if p</a:t>
            </a:r>
            <a:r>
              <a:rPr lang="en-US" altLang="nb-NO" sz="1800" baseline="-25000" dirty="0">
                <a:latin typeface="Arial" panose="020B0604020202020204" pitchFamily="34" charset="0"/>
              </a:rPr>
              <a:t>1</a:t>
            </a:r>
            <a:r>
              <a:rPr lang="en-US" altLang="nb-NO" sz="1800" dirty="0">
                <a:latin typeface="Arial" panose="020B0604020202020204" pitchFamily="34" charset="0"/>
              </a:rPr>
              <a:t>&gt;</a:t>
            </a:r>
            <a:r>
              <a:rPr lang="en-US" altLang="nb-NO" sz="1800" dirty="0" err="1">
                <a:latin typeface="Arial" panose="020B0604020202020204" pitchFamily="34" charset="0"/>
              </a:rPr>
              <a:t>p</a:t>
            </a:r>
            <a:r>
              <a:rPr lang="en-US" altLang="nb-NO" sz="1800" baseline="-25000" dirty="0" err="1">
                <a:latin typeface="Arial" panose="020B0604020202020204" pitchFamily="34" charset="0"/>
              </a:rPr>
              <a:t>G</a:t>
            </a:r>
            <a:endParaRPr lang="en-US" altLang="nb-NO" sz="1800" baseline="-25000" dirty="0">
              <a:latin typeface="Arial" panose="020B0604020202020204" pitchFamily="34" charset="0"/>
            </a:endParaRPr>
          </a:p>
        </p:txBody>
      </p:sp>
      <p:pic>
        <p:nvPicPr>
          <p:cNvPr id="9" name="Picture 2">
            <a:extLst>
              <a:ext uri="{FF2B5EF4-FFF2-40B4-BE49-F238E27FC236}">
                <a16:creationId xmlns:a16="http://schemas.microsoft.com/office/drawing/2014/main" id="{7C83F12B-4DAC-4F9B-918C-C3B0BC7849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1468" y="1828800"/>
            <a:ext cx="7518232" cy="395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a:extLst>
              <a:ext uri="{FF2B5EF4-FFF2-40B4-BE49-F238E27FC236}">
                <a16:creationId xmlns:a16="http://schemas.microsoft.com/office/drawing/2014/main" id="{9D613A1E-6E9C-4A14-B663-180B18027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071" y="2435226"/>
            <a:ext cx="3600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a:extLst>
              <a:ext uri="{FF2B5EF4-FFF2-40B4-BE49-F238E27FC236}">
                <a16:creationId xmlns:a16="http://schemas.microsoft.com/office/drawing/2014/main" id="{ACABF8A6-95A2-4766-A63A-B38C42254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1" y="4754564"/>
            <a:ext cx="36290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4">
            <a:extLst>
              <a:ext uri="{FF2B5EF4-FFF2-40B4-BE49-F238E27FC236}">
                <a16:creationId xmlns:a16="http://schemas.microsoft.com/office/drawing/2014/main" id="{2142FFC4-2376-4B38-B3E3-4655CD37A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5259" y="4602164"/>
            <a:ext cx="3984625" cy="199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5" name="Picture 5">
            <a:extLst>
              <a:ext uri="{FF2B5EF4-FFF2-40B4-BE49-F238E27FC236}">
                <a16:creationId xmlns:a16="http://schemas.microsoft.com/office/drawing/2014/main" id="{1F25B36A-77F5-4770-9C63-0A0075DECA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1" y="2339975"/>
            <a:ext cx="3565525"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2">
            <a:extLst>
              <a:ext uri="{FF2B5EF4-FFF2-40B4-BE49-F238E27FC236}">
                <a16:creationId xmlns:a16="http://schemas.microsoft.com/office/drawing/2014/main" id="{BEA90FE1-3947-4BE6-B78F-08E740F563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664" y="198438"/>
            <a:ext cx="38068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4" name="TextBox 5">
            <a:extLst>
              <a:ext uri="{FF2B5EF4-FFF2-40B4-BE49-F238E27FC236}">
                <a16:creationId xmlns:a16="http://schemas.microsoft.com/office/drawing/2014/main" id="{D344056B-4D5C-4C88-A2A8-E1C67CEFD442}"/>
              </a:ext>
            </a:extLst>
          </p:cNvPr>
          <p:cNvSpPr txBox="1">
            <a:spLocks noChangeArrowheads="1"/>
          </p:cNvSpPr>
          <p:nvPr/>
        </p:nvSpPr>
        <p:spPr bwMode="auto">
          <a:xfrm>
            <a:off x="2497138" y="2444750"/>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latin typeface="Arial" panose="020B0604020202020204" pitchFamily="34" charset="0"/>
              </a:rPr>
              <a:t>Alt.1</a:t>
            </a:r>
          </a:p>
        </p:txBody>
      </p:sp>
      <p:sp>
        <p:nvSpPr>
          <p:cNvPr id="55305" name="TextBox 13">
            <a:extLst>
              <a:ext uri="{FF2B5EF4-FFF2-40B4-BE49-F238E27FC236}">
                <a16:creationId xmlns:a16="http://schemas.microsoft.com/office/drawing/2014/main" id="{D3BCDD49-76AA-4918-B9C3-1CD07B5C1158}"/>
              </a:ext>
            </a:extLst>
          </p:cNvPr>
          <p:cNvSpPr txBox="1">
            <a:spLocks noChangeArrowheads="1"/>
          </p:cNvSpPr>
          <p:nvPr/>
        </p:nvSpPr>
        <p:spPr bwMode="auto">
          <a:xfrm>
            <a:off x="6357634" y="2420939"/>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latin typeface="Arial" panose="020B0604020202020204" pitchFamily="34" charset="0"/>
              </a:rPr>
              <a:t>Alt.2</a:t>
            </a:r>
          </a:p>
        </p:txBody>
      </p:sp>
      <p:sp>
        <p:nvSpPr>
          <p:cNvPr id="55306" name="TextBox 14">
            <a:extLst>
              <a:ext uri="{FF2B5EF4-FFF2-40B4-BE49-F238E27FC236}">
                <a16:creationId xmlns:a16="http://schemas.microsoft.com/office/drawing/2014/main" id="{4C0CF665-56F6-47C9-AB19-7681337AB1D0}"/>
              </a:ext>
            </a:extLst>
          </p:cNvPr>
          <p:cNvSpPr txBox="1">
            <a:spLocks noChangeArrowheads="1"/>
          </p:cNvSpPr>
          <p:nvPr/>
        </p:nvSpPr>
        <p:spPr bwMode="auto">
          <a:xfrm>
            <a:off x="2566988" y="4787900"/>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latin typeface="Arial" panose="020B0604020202020204" pitchFamily="34" charset="0"/>
              </a:rPr>
              <a:t>Alt.3</a:t>
            </a:r>
          </a:p>
        </p:txBody>
      </p:sp>
      <p:sp>
        <p:nvSpPr>
          <p:cNvPr id="55307" name="TextBox 15">
            <a:extLst>
              <a:ext uri="{FF2B5EF4-FFF2-40B4-BE49-F238E27FC236}">
                <a16:creationId xmlns:a16="http://schemas.microsoft.com/office/drawing/2014/main" id="{C18B930E-1F9A-46AC-8769-87CC17CD4622}"/>
              </a:ext>
            </a:extLst>
          </p:cNvPr>
          <p:cNvSpPr txBox="1">
            <a:spLocks noChangeArrowheads="1"/>
          </p:cNvSpPr>
          <p:nvPr/>
        </p:nvSpPr>
        <p:spPr bwMode="auto">
          <a:xfrm>
            <a:off x="6249684" y="4754564"/>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latin typeface="Arial" panose="020B0604020202020204" pitchFamily="34" charset="0"/>
              </a:rPr>
              <a:t>Alt.4</a:t>
            </a:r>
          </a:p>
        </p:txBody>
      </p:sp>
      <p:sp>
        <p:nvSpPr>
          <p:cNvPr id="3" name="Rectangle 2">
            <a:extLst>
              <a:ext uri="{FF2B5EF4-FFF2-40B4-BE49-F238E27FC236}">
                <a16:creationId xmlns:a16="http://schemas.microsoft.com/office/drawing/2014/main" id="{96C2EACA-C39D-4FD3-9022-59A2EC881964}"/>
              </a:ext>
            </a:extLst>
          </p:cNvPr>
          <p:cNvSpPr/>
          <p:nvPr/>
        </p:nvSpPr>
        <p:spPr>
          <a:xfrm>
            <a:off x="8928672" y="5933872"/>
            <a:ext cx="1655763" cy="766966"/>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8D451138-DA0A-4F88-99A6-3C4AF090AA06}"/>
              </a:ext>
            </a:extLst>
          </p:cNvPr>
          <p:cNvSpPr>
            <a:spLocks noChangeArrowheads="1"/>
          </p:cNvSpPr>
          <p:nvPr/>
        </p:nvSpPr>
        <p:spPr bwMode="auto">
          <a:xfrm>
            <a:off x="8928672" y="6063439"/>
            <a:ext cx="1655763" cy="576262"/>
          </a:xfrm>
          <a:prstGeom prst="rect">
            <a:avLst/>
          </a:prstGeom>
          <a:solidFill>
            <a:schemeClr val="accent1"/>
          </a:solidFill>
          <a:ln w="22225" algn="ctr">
            <a:solidFill>
              <a:srgbClr val="FF3300"/>
            </a:solidFill>
            <a:round/>
            <a:headEnd/>
            <a:tailEnd/>
          </a:ln>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000" dirty="0">
                <a:latin typeface="Arial" panose="020B0604020202020204" pitchFamily="34" charset="0"/>
              </a:rPr>
              <a:t>Similar to original but NOT CONSISTENT</a:t>
            </a:r>
          </a:p>
          <a:p>
            <a:pPr>
              <a:spcBef>
                <a:spcPct val="0"/>
              </a:spcBef>
              <a:buFontTx/>
              <a:buNone/>
            </a:pPr>
            <a:r>
              <a:rPr lang="en-US" altLang="nb-NO" sz="1000" dirty="0">
                <a:latin typeface="Arial" panose="020B0604020202020204" pitchFamily="34" charset="0"/>
              </a:rPr>
              <a:t>(two TPMs)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0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5D158627-F002-4EC9-8D18-0362C9C0E149}"/>
              </a:ext>
            </a:extLst>
          </p:cNvPr>
          <p:cNvSpPr>
            <a:spLocks noGrp="1" noChangeArrowheads="1"/>
          </p:cNvSpPr>
          <p:nvPr>
            <p:ph type="title"/>
          </p:nvPr>
        </p:nvSpPr>
        <p:spPr/>
        <p:txBody>
          <a:bodyPr/>
          <a:lstStyle/>
          <a:p>
            <a:r>
              <a:rPr lang="en-US" altLang="nb-NO" dirty="0"/>
              <a:t>Location of sensors</a:t>
            </a:r>
          </a:p>
        </p:txBody>
      </p:sp>
      <p:sp>
        <p:nvSpPr>
          <p:cNvPr id="57346" name="Content Placeholder 2">
            <a:extLst>
              <a:ext uri="{FF2B5EF4-FFF2-40B4-BE49-F238E27FC236}">
                <a16:creationId xmlns:a16="http://schemas.microsoft.com/office/drawing/2014/main" id="{7EDD8E61-10CD-444D-A61C-4E4AFE5C8ADD}"/>
              </a:ext>
            </a:extLst>
          </p:cNvPr>
          <p:cNvSpPr>
            <a:spLocks noGrp="1" noChangeArrowheads="1"/>
          </p:cNvSpPr>
          <p:nvPr>
            <p:ph idx="1"/>
          </p:nvPr>
        </p:nvSpPr>
        <p:spPr/>
        <p:txBody>
          <a:bodyPr/>
          <a:lstStyle/>
          <a:p>
            <a:endParaRPr lang="en-US" altLang="nb-NO" dirty="0"/>
          </a:p>
          <a:p>
            <a:r>
              <a:rPr lang="en-US" altLang="nb-NO" dirty="0"/>
              <a:t>Location flow sensor (before or after valve or pump): Does not matter from consistency point of view</a:t>
            </a:r>
          </a:p>
          <a:p>
            <a:pPr lvl="1"/>
            <a:r>
              <a:rPr lang="en-US" altLang="nb-NO" dirty="0"/>
              <a:t>Locate to get best flow measurement</a:t>
            </a:r>
          </a:p>
          <a:p>
            <a:pPr lvl="2"/>
            <a:r>
              <a:rPr lang="en-US" altLang="nb-NO" dirty="0"/>
              <a:t>Before pump: Beware of cavitation</a:t>
            </a:r>
          </a:p>
          <a:p>
            <a:pPr lvl="2"/>
            <a:r>
              <a:rPr lang="en-US" altLang="nb-NO" dirty="0"/>
              <a:t>After pump: Beware of noisy measurement</a:t>
            </a:r>
          </a:p>
          <a:p>
            <a:pPr lvl="2"/>
            <a:endParaRPr lang="en-US" altLang="nb-NO" dirty="0"/>
          </a:p>
          <a:p>
            <a:r>
              <a:rPr lang="en-US" altLang="nb-NO" dirty="0"/>
              <a:t>Location of pressure sensor (before or after valve, pump or compressor): important from consistency point of view</a:t>
            </a:r>
          </a:p>
          <a:p>
            <a:endParaRPr lang="en-US" altLang="nb-NO" dirty="0"/>
          </a:p>
          <a:p>
            <a:pPr marL="0" indent="0">
              <a:buNone/>
            </a:pPr>
            <a:endParaRPr lang="en-US" altLang="nb-N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39F8-EDDD-CA1D-9A94-E9C51E2BB4AA}"/>
              </a:ext>
            </a:extLst>
          </p:cNvPr>
          <p:cNvSpPr>
            <a:spLocks noGrp="1"/>
          </p:cNvSpPr>
          <p:nvPr>
            <p:ph type="title"/>
          </p:nvPr>
        </p:nvSpPr>
        <p:spPr/>
        <p:txBody>
          <a:bodyPr/>
          <a:lstStyle/>
          <a:p>
            <a:r>
              <a:rPr lang="nb-NO" dirty="0"/>
              <a:t>General </a:t>
            </a:r>
            <a:r>
              <a:rPr lang="nb-NO" dirty="0" err="1"/>
              <a:t>consistency</a:t>
            </a:r>
            <a:r>
              <a:rPr lang="nb-NO" dirty="0"/>
              <a:t> </a:t>
            </a:r>
            <a:r>
              <a:rPr lang="nb-NO" dirty="0" err="1"/>
              <a:t>rule</a:t>
            </a:r>
            <a:endParaRPr lang="en-US" dirty="0"/>
          </a:p>
        </p:txBody>
      </p:sp>
      <p:sp>
        <p:nvSpPr>
          <p:cNvPr id="3" name="Content Placeholder 2">
            <a:extLst>
              <a:ext uri="{FF2B5EF4-FFF2-40B4-BE49-F238E27FC236}">
                <a16:creationId xmlns:a16="http://schemas.microsoft.com/office/drawing/2014/main" id="{730D5B5F-A27B-07F2-9785-A5FBAD5686AD}"/>
              </a:ext>
            </a:extLst>
          </p:cNvPr>
          <p:cNvSpPr>
            <a:spLocks noGrp="1"/>
          </p:cNvSpPr>
          <p:nvPr>
            <p:ph idx="1"/>
          </p:nvPr>
        </p:nvSpPr>
        <p:spPr/>
        <p:txBody>
          <a:bodyPr/>
          <a:lstStyle/>
          <a:p>
            <a:r>
              <a:rPr lang="nb-NO" dirty="0"/>
              <a:t>Inventory loop must not cross TPM</a:t>
            </a:r>
          </a:p>
          <a:p>
            <a:endParaRPr lang="nb-NO" dirty="0"/>
          </a:p>
          <a:p>
            <a:pPr marL="0" indent="0">
              <a:buNone/>
            </a:pPr>
            <a:r>
              <a:rPr lang="nb-NO" dirty="0" err="1"/>
              <a:t>Rule</a:t>
            </a:r>
            <a:r>
              <a:rPr lang="nb-NO" dirty="0"/>
              <a:t> </a:t>
            </a:r>
            <a:r>
              <a:rPr lang="nb-NO" dirty="0" err="1"/>
              <a:t>applies</a:t>
            </a:r>
            <a:r>
              <a:rPr lang="nb-NO" dirty="0"/>
              <a:t> </a:t>
            </a:r>
            <a:r>
              <a:rPr lang="nb-NO" dirty="0" err="1"/>
              <a:t>also</a:t>
            </a:r>
            <a:r>
              <a:rPr lang="nb-NO" dirty="0"/>
              <a:t> to case </a:t>
            </a:r>
            <a:r>
              <a:rPr lang="nb-NO" dirty="0" err="1"/>
              <a:t>with</a:t>
            </a:r>
            <a:r>
              <a:rPr lang="nb-NO" dirty="0"/>
              <a:t> «</a:t>
            </a:r>
            <a:r>
              <a:rPr lang="nb-NO" dirty="0" err="1"/>
              <a:t>long</a:t>
            </a:r>
            <a:r>
              <a:rPr lang="nb-NO" dirty="0"/>
              <a:t> loops», </a:t>
            </a:r>
            <a:r>
              <a:rPr lang="nb-NO" dirty="0" err="1"/>
              <a:t>which</a:t>
            </a:r>
            <a:r>
              <a:rPr lang="nb-NO" dirty="0"/>
              <a:t> is </a:t>
            </a:r>
            <a:r>
              <a:rPr lang="nb-NO" dirty="0" err="1"/>
              <a:t>when</a:t>
            </a:r>
            <a:r>
              <a:rPr lang="nb-NO" dirty="0"/>
              <a:t> </a:t>
            </a:r>
            <a:r>
              <a:rPr lang="nb-NO" dirty="0" err="1"/>
              <a:t>we</a:t>
            </a:r>
            <a:r>
              <a:rPr lang="nb-NO" dirty="0"/>
              <a:t> </a:t>
            </a:r>
            <a:r>
              <a:rPr lang="nb-NO" dirty="0" err="1"/>
              <a:t>don’t</a:t>
            </a:r>
            <a:r>
              <a:rPr lang="nb-NO" dirty="0"/>
              <a:t> </a:t>
            </a:r>
            <a:r>
              <a:rPr lang="nb-NO" dirty="0" err="1"/>
              <a:t>try</a:t>
            </a:r>
            <a:r>
              <a:rPr lang="nb-NO" dirty="0"/>
              <a:t> have </a:t>
            </a:r>
            <a:r>
              <a:rPr lang="nb-NO" dirty="0" err="1"/>
              <a:t>local</a:t>
            </a:r>
            <a:r>
              <a:rPr lang="nb-NO" dirty="0"/>
              <a:t> </a:t>
            </a:r>
            <a:r>
              <a:rPr lang="nb-NO" dirty="0" err="1"/>
              <a:t>consistency</a:t>
            </a:r>
            <a:r>
              <a:rPr lang="nb-NO" dirty="0"/>
              <a:t>.</a:t>
            </a:r>
            <a:endParaRPr lang="en-US" dirty="0"/>
          </a:p>
        </p:txBody>
      </p:sp>
    </p:spTree>
    <p:extLst>
      <p:ext uri="{BB962C8B-B14F-4D97-AF65-F5344CB8AC3E}">
        <p14:creationId xmlns:p14="http://schemas.microsoft.com/office/powerpoint/2010/main" val="305955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1" name="Group 49">
            <a:extLst>
              <a:ext uri="{FF2B5EF4-FFF2-40B4-BE49-F238E27FC236}">
                <a16:creationId xmlns:a16="http://schemas.microsoft.com/office/drawing/2014/main" id="{E4117DAC-AB00-46AC-A6BF-19F8B5542B23}"/>
              </a:ext>
            </a:extLst>
          </p:cNvPr>
          <p:cNvGrpSpPr>
            <a:grpSpLocks/>
          </p:cNvGrpSpPr>
          <p:nvPr/>
        </p:nvGrpSpPr>
        <p:grpSpPr bwMode="auto">
          <a:xfrm>
            <a:off x="3143250" y="814389"/>
            <a:ext cx="5913438" cy="382587"/>
            <a:chOff x="1475656" y="1507096"/>
            <a:chExt cx="5912419" cy="381614"/>
          </a:xfrm>
        </p:grpSpPr>
        <p:grpSp>
          <p:nvGrpSpPr>
            <p:cNvPr id="58503" name="Group 13">
              <a:extLst>
                <a:ext uri="{FF2B5EF4-FFF2-40B4-BE49-F238E27FC236}">
                  <a16:creationId xmlns:a16="http://schemas.microsoft.com/office/drawing/2014/main" id="{E682311D-7051-48F7-96A4-16638D908CF2}"/>
                </a:ext>
              </a:extLst>
            </p:cNvPr>
            <p:cNvGrpSpPr>
              <a:grpSpLocks/>
            </p:cNvGrpSpPr>
            <p:nvPr/>
          </p:nvGrpSpPr>
          <p:grpSpPr bwMode="auto">
            <a:xfrm>
              <a:off x="2656012" y="1520788"/>
              <a:ext cx="432048" cy="360040"/>
              <a:chOff x="2195736" y="692696"/>
              <a:chExt cx="432048" cy="360040"/>
            </a:xfrm>
          </p:grpSpPr>
          <p:cxnSp>
            <p:nvCxnSpPr>
              <p:cNvPr id="58518" name="Straight Connector 6">
                <a:extLst>
                  <a:ext uri="{FF2B5EF4-FFF2-40B4-BE49-F238E27FC236}">
                    <a16:creationId xmlns:a16="http://schemas.microsoft.com/office/drawing/2014/main" id="{C371DB80-2F54-42FB-A35F-920AFB4208B0}"/>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19" name="Straight Connector 8">
                <a:extLst>
                  <a:ext uri="{FF2B5EF4-FFF2-40B4-BE49-F238E27FC236}">
                    <a16:creationId xmlns:a16="http://schemas.microsoft.com/office/drawing/2014/main" id="{09061AE3-C859-413D-B89E-3AC466376E6F}"/>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20" name="Straight Connector 10">
                <a:extLst>
                  <a:ext uri="{FF2B5EF4-FFF2-40B4-BE49-F238E27FC236}">
                    <a16:creationId xmlns:a16="http://schemas.microsoft.com/office/drawing/2014/main" id="{2368CE89-A2A2-4F15-9434-71AC53B89F7E}"/>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21" name="Straight Connector 12">
                <a:extLst>
                  <a:ext uri="{FF2B5EF4-FFF2-40B4-BE49-F238E27FC236}">
                    <a16:creationId xmlns:a16="http://schemas.microsoft.com/office/drawing/2014/main" id="{F7EAB56E-6AAA-432A-B494-C584D7D63FE4}"/>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8504" name="Straight Connector 15">
              <a:extLst>
                <a:ext uri="{FF2B5EF4-FFF2-40B4-BE49-F238E27FC236}">
                  <a16:creationId xmlns:a16="http://schemas.microsoft.com/office/drawing/2014/main" id="{B8B63C0A-6B87-4F5D-9731-925C78F5D13E}"/>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05" name="Straight Connector 16">
              <a:extLst>
                <a:ext uri="{FF2B5EF4-FFF2-40B4-BE49-F238E27FC236}">
                  <a16:creationId xmlns:a16="http://schemas.microsoft.com/office/drawing/2014/main" id="{5D472670-6955-4B7F-B431-3649A3C26AE1}"/>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06" name="Straight Connector 17">
              <a:extLst>
                <a:ext uri="{FF2B5EF4-FFF2-40B4-BE49-F238E27FC236}">
                  <a16:creationId xmlns:a16="http://schemas.microsoft.com/office/drawing/2014/main" id="{248AB904-801A-448C-A68F-6FA89F09DB60}"/>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07" name="Straight Connector 18">
              <a:extLst>
                <a:ext uri="{FF2B5EF4-FFF2-40B4-BE49-F238E27FC236}">
                  <a16:creationId xmlns:a16="http://schemas.microsoft.com/office/drawing/2014/main" id="{C69F82E5-3EB9-4929-B68A-0D311EF428CA}"/>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508" name="Group 39">
              <a:extLst>
                <a:ext uri="{FF2B5EF4-FFF2-40B4-BE49-F238E27FC236}">
                  <a16:creationId xmlns:a16="http://schemas.microsoft.com/office/drawing/2014/main" id="{874B7D72-6C54-46B7-90E6-F3AFC5220FFF}"/>
                </a:ext>
              </a:extLst>
            </p:cNvPr>
            <p:cNvGrpSpPr>
              <a:grpSpLocks/>
            </p:cNvGrpSpPr>
            <p:nvPr/>
          </p:nvGrpSpPr>
          <p:grpSpPr bwMode="auto">
            <a:xfrm>
              <a:off x="5803899" y="1507096"/>
              <a:ext cx="432048" cy="360040"/>
              <a:chOff x="2195736" y="692696"/>
              <a:chExt cx="432048" cy="360040"/>
            </a:xfrm>
          </p:grpSpPr>
          <p:cxnSp>
            <p:nvCxnSpPr>
              <p:cNvPr id="58514" name="Straight Connector 40">
                <a:extLst>
                  <a:ext uri="{FF2B5EF4-FFF2-40B4-BE49-F238E27FC236}">
                    <a16:creationId xmlns:a16="http://schemas.microsoft.com/office/drawing/2014/main" id="{9C8013EB-C335-4145-85F9-30C45F084BB4}"/>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15" name="Straight Connector 41">
                <a:extLst>
                  <a:ext uri="{FF2B5EF4-FFF2-40B4-BE49-F238E27FC236}">
                    <a16:creationId xmlns:a16="http://schemas.microsoft.com/office/drawing/2014/main" id="{26D5AA66-1956-4D59-AAC5-765F033B3EAE}"/>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16" name="Straight Connector 42">
                <a:extLst>
                  <a:ext uri="{FF2B5EF4-FFF2-40B4-BE49-F238E27FC236}">
                    <a16:creationId xmlns:a16="http://schemas.microsoft.com/office/drawing/2014/main" id="{B0E5027F-610F-41F4-8DEC-4820B6B8C39B}"/>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17" name="Straight Connector 43">
                <a:extLst>
                  <a:ext uri="{FF2B5EF4-FFF2-40B4-BE49-F238E27FC236}">
                    <a16:creationId xmlns:a16="http://schemas.microsoft.com/office/drawing/2014/main" id="{4327C5BB-A620-48D7-BAEF-F619297BB8D8}"/>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509" name="Group 44">
              <a:extLst>
                <a:ext uri="{FF2B5EF4-FFF2-40B4-BE49-F238E27FC236}">
                  <a16:creationId xmlns:a16="http://schemas.microsoft.com/office/drawing/2014/main" id="{88FC8B11-13C7-447C-9362-1C3FD89C97BB}"/>
                </a:ext>
              </a:extLst>
            </p:cNvPr>
            <p:cNvGrpSpPr>
              <a:grpSpLocks/>
            </p:cNvGrpSpPr>
            <p:nvPr/>
          </p:nvGrpSpPr>
          <p:grpSpPr bwMode="auto">
            <a:xfrm>
              <a:off x="4211960" y="1528670"/>
              <a:ext cx="432048" cy="360040"/>
              <a:chOff x="2195736" y="692696"/>
              <a:chExt cx="432048" cy="360040"/>
            </a:xfrm>
          </p:grpSpPr>
          <p:cxnSp>
            <p:nvCxnSpPr>
              <p:cNvPr id="58510" name="Straight Connector 45">
                <a:extLst>
                  <a:ext uri="{FF2B5EF4-FFF2-40B4-BE49-F238E27FC236}">
                    <a16:creationId xmlns:a16="http://schemas.microsoft.com/office/drawing/2014/main" id="{66612F2D-3697-4854-B82D-34B3B9662601}"/>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11" name="Straight Connector 46">
                <a:extLst>
                  <a:ext uri="{FF2B5EF4-FFF2-40B4-BE49-F238E27FC236}">
                    <a16:creationId xmlns:a16="http://schemas.microsoft.com/office/drawing/2014/main" id="{CB97737F-5CBA-4624-9828-401C75E59480}"/>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12" name="Straight Connector 47">
                <a:extLst>
                  <a:ext uri="{FF2B5EF4-FFF2-40B4-BE49-F238E27FC236}">
                    <a16:creationId xmlns:a16="http://schemas.microsoft.com/office/drawing/2014/main" id="{29BC1C49-DEB3-4D40-A112-A6BEF2F89DC4}"/>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13" name="Straight Connector 48">
                <a:extLst>
                  <a:ext uri="{FF2B5EF4-FFF2-40B4-BE49-F238E27FC236}">
                    <a16:creationId xmlns:a16="http://schemas.microsoft.com/office/drawing/2014/main" id="{35EDAFE7-D3F9-4C01-895C-E9D7782537F6}"/>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8372" name="Group 50">
            <a:extLst>
              <a:ext uri="{FF2B5EF4-FFF2-40B4-BE49-F238E27FC236}">
                <a16:creationId xmlns:a16="http://schemas.microsoft.com/office/drawing/2014/main" id="{9893FFE9-6713-42CD-B686-66EDA0F913F0}"/>
              </a:ext>
            </a:extLst>
          </p:cNvPr>
          <p:cNvGrpSpPr>
            <a:grpSpLocks/>
          </p:cNvGrpSpPr>
          <p:nvPr/>
        </p:nvGrpSpPr>
        <p:grpSpPr bwMode="auto">
          <a:xfrm>
            <a:off x="3152775" y="1989138"/>
            <a:ext cx="5911850" cy="381000"/>
            <a:chOff x="1475656" y="1507096"/>
            <a:chExt cx="5912419" cy="381614"/>
          </a:xfrm>
        </p:grpSpPr>
        <p:grpSp>
          <p:nvGrpSpPr>
            <p:cNvPr id="58484" name="Group 51">
              <a:extLst>
                <a:ext uri="{FF2B5EF4-FFF2-40B4-BE49-F238E27FC236}">
                  <a16:creationId xmlns:a16="http://schemas.microsoft.com/office/drawing/2014/main" id="{98E77D5D-5EE5-4C07-8F5A-A93F44B32D4F}"/>
                </a:ext>
              </a:extLst>
            </p:cNvPr>
            <p:cNvGrpSpPr>
              <a:grpSpLocks/>
            </p:cNvGrpSpPr>
            <p:nvPr/>
          </p:nvGrpSpPr>
          <p:grpSpPr bwMode="auto">
            <a:xfrm>
              <a:off x="2656012" y="1520788"/>
              <a:ext cx="432048" cy="360040"/>
              <a:chOff x="2195736" y="692696"/>
              <a:chExt cx="432048" cy="360040"/>
            </a:xfrm>
          </p:grpSpPr>
          <p:cxnSp>
            <p:nvCxnSpPr>
              <p:cNvPr id="58499" name="Straight Connector 66">
                <a:extLst>
                  <a:ext uri="{FF2B5EF4-FFF2-40B4-BE49-F238E27FC236}">
                    <a16:creationId xmlns:a16="http://schemas.microsoft.com/office/drawing/2014/main" id="{2FB97AE6-FC76-4F16-BDE7-20E71F8084BA}"/>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00" name="Straight Connector 67">
                <a:extLst>
                  <a:ext uri="{FF2B5EF4-FFF2-40B4-BE49-F238E27FC236}">
                    <a16:creationId xmlns:a16="http://schemas.microsoft.com/office/drawing/2014/main" id="{94BADF99-096C-4022-B907-292BA701B6AF}"/>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01" name="Straight Connector 68">
                <a:extLst>
                  <a:ext uri="{FF2B5EF4-FFF2-40B4-BE49-F238E27FC236}">
                    <a16:creationId xmlns:a16="http://schemas.microsoft.com/office/drawing/2014/main" id="{0B526335-1C0C-46BF-A118-2DEE548795D1}"/>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502" name="Straight Connector 69">
                <a:extLst>
                  <a:ext uri="{FF2B5EF4-FFF2-40B4-BE49-F238E27FC236}">
                    <a16:creationId xmlns:a16="http://schemas.microsoft.com/office/drawing/2014/main" id="{F479B31B-A682-4981-84FF-9FAE5BA3D77B}"/>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8485" name="Straight Connector 52">
              <a:extLst>
                <a:ext uri="{FF2B5EF4-FFF2-40B4-BE49-F238E27FC236}">
                  <a16:creationId xmlns:a16="http://schemas.microsoft.com/office/drawing/2014/main" id="{796C5EF9-B185-4083-8E91-06A442B4F72A}"/>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86" name="Straight Connector 53">
              <a:extLst>
                <a:ext uri="{FF2B5EF4-FFF2-40B4-BE49-F238E27FC236}">
                  <a16:creationId xmlns:a16="http://schemas.microsoft.com/office/drawing/2014/main" id="{BE08C070-7D50-40D2-88F1-295F6EEC4DD4}"/>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87" name="Straight Connector 54">
              <a:extLst>
                <a:ext uri="{FF2B5EF4-FFF2-40B4-BE49-F238E27FC236}">
                  <a16:creationId xmlns:a16="http://schemas.microsoft.com/office/drawing/2014/main" id="{3FF85C68-E629-4879-9416-5D6D8383A000}"/>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88" name="Straight Connector 55">
              <a:extLst>
                <a:ext uri="{FF2B5EF4-FFF2-40B4-BE49-F238E27FC236}">
                  <a16:creationId xmlns:a16="http://schemas.microsoft.com/office/drawing/2014/main" id="{E81E6803-A824-475C-AAE4-108787864785}"/>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489" name="Group 56">
              <a:extLst>
                <a:ext uri="{FF2B5EF4-FFF2-40B4-BE49-F238E27FC236}">
                  <a16:creationId xmlns:a16="http://schemas.microsoft.com/office/drawing/2014/main" id="{6FB7DBEB-A65A-4B9B-A674-1801A8FB59C1}"/>
                </a:ext>
              </a:extLst>
            </p:cNvPr>
            <p:cNvGrpSpPr>
              <a:grpSpLocks/>
            </p:cNvGrpSpPr>
            <p:nvPr/>
          </p:nvGrpSpPr>
          <p:grpSpPr bwMode="auto">
            <a:xfrm>
              <a:off x="5803899" y="1507096"/>
              <a:ext cx="432048" cy="360040"/>
              <a:chOff x="2195736" y="692696"/>
              <a:chExt cx="432048" cy="360040"/>
            </a:xfrm>
          </p:grpSpPr>
          <p:cxnSp>
            <p:nvCxnSpPr>
              <p:cNvPr id="58495" name="Straight Connector 62">
                <a:extLst>
                  <a:ext uri="{FF2B5EF4-FFF2-40B4-BE49-F238E27FC236}">
                    <a16:creationId xmlns:a16="http://schemas.microsoft.com/office/drawing/2014/main" id="{CC991132-06E8-4153-8B9C-8D9DCC3DA787}"/>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96" name="Straight Connector 63">
                <a:extLst>
                  <a:ext uri="{FF2B5EF4-FFF2-40B4-BE49-F238E27FC236}">
                    <a16:creationId xmlns:a16="http://schemas.microsoft.com/office/drawing/2014/main" id="{7B744CB6-2790-4B23-8892-D199E7BE5E02}"/>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97" name="Straight Connector 64">
                <a:extLst>
                  <a:ext uri="{FF2B5EF4-FFF2-40B4-BE49-F238E27FC236}">
                    <a16:creationId xmlns:a16="http://schemas.microsoft.com/office/drawing/2014/main" id="{4283E699-372C-41D3-A37E-6184E93F9EA5}"/>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98" name="Straight Connector 65">
                <a:extLst>
                  <a:ext uri="{FF2B5EF4-FFF2-40B4-BE49-F238E27FC236}">
                    <a16:creationId xmlns:a16="http://schemas.microsoft.com/office/drawing/2014/main" id="{359F2DCF-B415-4C5F-A2C1-38A0155243A1}"/>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490" name="Group 57">
              <a:extLst>
                <a:ext uri="{FF2B5EF4-FFF2-40B4-BE49-F238E27FC236}">
                  <a16:creationId xmlns:a16="http://schemas.microsoft.com/office/drawing/2014/main" id="{11C846F7-D909-4284-93DB-4AE493A3DF2E}"/>
                </a:ext>
              </a:extLst>
            </p:cNvPr>
            <p:cNvGrpSpPr>
              <a:grpSpLocks/>
            </p:cNvGrpSpPr>
            <p:nvPr/>
          </p:nvGrpSpPr>
          <p:grpSpPr bwMode="auto">
            <a:xfrm>
              <a:off x="4211960" y="1528670"/>
              <a:ext cx="432048" cy="360040"/>
              <a:chOff x="2195736" y="692696"/>
              <a:chExt cx="432048" cy="360040"/>
            </a:xfrm>
          </p:grpSpPr>
          <p:cxnSp>
            <p:nvCxnSpPr>
              <p:cNvPr id="58491" name="Straight Connector 58">
                <a:extLst>
                  <a:ext uri="{FF2B5EF4-FFF2-40B4-BE49-F238E27FC236}">
                    <a16:creationId xmlns:a16="http://schemas.microsoft.com/office/drawing/2014/main" id="{84EBCA1E-95C7-4761-A3D8-307B7123EA0D}"/>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92" name="Straight Connector 59">
                <a:extLst>
                  <a:ext uri="{FF2B5EF4-FFF2-40B4-BE49-F238E27FC236}">
                    <a16:creationId xmlns:a16="http://schemas.microsoft.com/office/drawing/2014/main" id="{E035B85E-3F94-451B-9497-241F27C87519}"/>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93" name="Straight Connector 60">
                <a:extLst>
                  <a:ext uri="{FF2B5EF4-FFF2-40B4-BE49-F238E27FC236}">
                    <a16:creationId xmlns:a16="http://schemas.microsoft.com/office/drawing/2014/main" id="{2D3E6499-C9E9-4B75-8F5B-2CD400342D9C}"/>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94" name="Straight Connector 61">
                <a:extLst>
                  <a:ext uri="{FF2B5EF4-FFF2-40B4-BE49-F238E27FC236}">
                    <a16:creationId xmlns:a16="http://schemas.microsoft.com/office/drawing/2014/main" id="{E8C5CE62-0DF7-4076-8BFF-86321367CFA7}"/>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8373" name="Group 70">
            <a:extLst>
              <a:ext uri="{FF2B5EF4-FFF2-40B4-BE49-F238E27FC236}">
                <a16:creationId xmlns:a16="http://schemas.microsoft.com/office/drawing/2014/main" id="{80131FA2-8EF9-4353-A628-DBC1804753B4}"/>
              </a:ext>
            </a:extLst>
          </p:cNvPr>
          <p:cNvGrpSpPr>
            <a:grpSpLocks/>
          </p:cNvGrpSpPr>
          <p:nvPr/>
        </p:nvGrpSpPr>
        <p:grpSpPr bwMode="auto">
          <a:xfrm>
            <a:off x="3143250" y="3141663"/>
            <a:ext cx="5913438" cy="381000"/>
            <a:chOff x="1475656" y="1507096"/>
            <a:chExt cx="5912419" cy="381614"/>
          </a:xfrm>
        </p:grpSpPr>
        <p:grpSp>
          <p:nvGrpSpPr>
            <p:cNvPr id="58465" name="Group 71">
              <a:extLst>
                <a:ext uri="{FF2B5EF4-FFF2-40B4-BE49-F238E27FC236}">
                  <a16:creationId xmlns:a16="http://schemas.microsoft.com/office/drawing/2014/main" id="{C837EA30-91BC-44D1-A55D-0D533125AEA6}"/>
                </a:ext>
              </a:extLst>
            </p:cNvPr>
            <p:cNvGrpSpPr>
              <a:grpSpLocks/>
            </p:cNvGrpSpPr>
            <p:nvPr/>
          </p:nvGrpSpPr>
          <p:grpSpPr bwMode="auto">
            <a:xfrm>
              <a:off x="2656012" y="1520788"/>
              <a:ext cx="432048" cy="360040"/>
              <a:chOff x="2195736" y="692696"/>
              <a:chExt cx="432048" cy="360040"/>
            </a:xfrm>
          </p:grpSpPr>
          <p:cxnSp>
            <p:nvCxnSpPr>
              <p:cNvPr id="58480" name="Straight Connector 86">
                <a:extLst>
                  <a:ext uri="{FF2B5EF4-FFF2-40B4-BE49-F238E27FC236}">
                    <a16:creationId xmlns:a16="http://schemas.microsoft.com/office/drawing/2014/main" id="{3E56E0B1-8C9B-4CD3-8F73-6A293451D112}"/>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81" name="Straight Connector 87">
                <a:extLst>
                  <a:ext uri="{FF2B5EF4-FFF2-40B4-BE49-F238E27FC236}">
                    <a16:creationId xmlns:a16="http://schemas.microsoft.com/office/drawing/2014/main" id="{2E955F67-086E-4784-B35D-20AE9116B251}"/>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82" name="Straight Connector 88">
                <a:extLst>
                  <a:ext uri="{FF2B5EF4-FFF2-40B4-BE49-F238E27FC236}">
                    <a16:creationId xmlns:a16="http://schemas.microsoft.com/office/drawing/2014/main" id="{67969F3E-2F9C-48D7-8191-12AA39798F4F}"/>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83" name="Straight Connector 89">
                <a:extLst>
                  <a:ext uri="{FF2B5EF4-FFF2-40B4-BE49-F238E27FC236}">
                    <a16:creationId xmlns:a16="http://schemas.microsoft.com/office/drawing/2014/main" id="{F1A27BA3-DFD0-4C18-8EEE-0533DEC953B5}"/>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8466" name="Straight Connector 72">
              <a:extLst>
                <a:ext uri="{FF2B5EF4-FFF2-40B4-BE49-F238E27FC236}">
                  <a16:creationId xmlns:a16="http://schemas.microsoft.com/office/drawing/2014/main" id="{DC5AF69D-9D9F-4CB5-927E-6C81DADB21BA}"/>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67" name="Straight Connector 73">
              <a:extLst>
                <a:ext uri="{FF2B5EF4-FFF2-40B4-BE49-F238E27FC236}">
                  <a16:creationId xmlns:a16="http://schemas.microsoft.com/office/drawing/2014/main" id="{17E1B2D2-B4C3-447A-832E-406E542E0023}"/>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68" name="Straight Connector 74">
              <a:extLst>
                <a:ext uri="{FF2B5EF4-FFF2-40B4-BE49-F238E27FC236}">
                  <a16:creationId xmlns:a16="http://schemas.microsoft.com/office/drawing/2014/main" id="{3502F430-0455-43E2-A846-60F0631215A7}"/>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69" name="Straight Connector 75">
              <a:extLst>
                <a:ext uri="{FF2B5EF4-FFF2-40B4-BE49-F238E27FC236}">
                  <a16:creationId xmlns:a16="http://schemas.microsoft.com/office/drawing/2014/main" id="{2FE79432-DBAC-49F6-B67F-B87CB3613C63}"/>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470" name="Group 76">
              <a:extLst>
                <a:ext uri="{FF2B5EF4-FFF2-40B4-BE49-F238E27FC236}">
                  <a16:creationId xmlns:a16="http://schemas.microsoft.com/office/drawing/2014/main" id="{E31D05B7-D325-4931-A64C-252F61969136}"/>
                </a:ext>
              </a:extLst>
            </p:cNvPr>
            <p:cNvGrpSpPr>
              <a:grpSpLocks/>
            </p:cNvGrpSpPr>
            <p:nvPr/>
          </p:nvGrpSpPr>
          <p:grpSpPr bwMode="auto">
            <a:xfrm>
              <a:off x="5803899" y="1507096"/>
              <a:ext cx="432048" cy="360040"/>
              <a:chOff x="2195736" y="692696"/>
              <a:chExt cx="432048" cy="360040"/>
            </a:xfrm>
          </p:grpSpPr>
          <p:cxnSp>
            <p:nvCxnSpPr>
              <p:cNvPr id="58476" name="Straight Connector 82">
                <a:extLst>
                  <a:ext uri="{FF2B5EF4-FFF2-40B4-BE49-F238E27FC236}">
                    <a16:creationId xmlns:a16="http://schemas.microsoft.com/office/drawing/2014/main" id="{289223CD-D48D-4A92-AD57-4B50696A6C1C}"/>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77" name="Straight Connector 83">
                <a:extLst>
                  <a:ext uri="{FF2B5EF4-FFF2-40B4-BE49-F238E27FC236}">
                    <a16:creationId xmlns:a16="http://schemas.microsoft.com/office/drawing/2014/main" id="{3890A40C-378D-4ACD-97B5-40A1C55678B7}"/>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78" name="Straight Connector 84">
                <a:extLst>
                  <a:ext uri="{FF2B5EF4-FFF2-40B4-BE49-F238E27FC236}">
                    <a16:creationId xmlns:a16="http://schemas.microsoft.com/office/drawing/2014/main" id="{32B6894A-B56A-4130-AD7A-0E25D75FC35F}"/>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79" name="Straight Connector 85">
                <a:extLst>
                  <a:ext uri="{FF2B5EF4-FFF2-40B4-BE49-F238E27FC236}">
                    <a16:creationId xmlns:a16="http://schemas.microsoft.com/office/drawing/2014/main" id="{0D7A0859-4E2B-44B9-8994-2C90E1D59BEB}"/>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471" name="Group 77">
              <a:extLst>
                <a:ext uri="{FF2B5EF4-FFF2-40B4-BE49-F238E27FC236}">
                  <a16:creationId xmlns:a16="http://schemas.microsoft.com/office/drawing/2014/main" id="{15C00F2F-498C-4616-A8F7-117F3C817FEA}"/>
                </a:ext>
              </a:extLst>
            </p:cNvPr>
            <p:cNvGrpSpPr>
              <a:grpSpLocks/>
            </p:cNvGrpSpPr>
            <p:nvPr/>
          </p:nvGrpSpPr>
          <p:grpSpPr bwMode="auto">
            <a:xfrm>
              <a:off x="4211960" y="1528670"/>
              <a:ext cx="432048" cy="360040"/>
              <a:chOff x="2195736" y="692696"/>
              <a:chExt cx="432048" cy="360040"/>
            </a:xfrm>
          </p:grpSpPr>
          <p:cxnSp>
            <p:nvCxnSpPr>
              <p:cNvPr id="58472" name="Straight Connector 78">
                <a:extLst>
                  <a:ext uri="{FF2B5EF4-FFF2-40B4-BE49-F238E27FC236}">
                    <a16:creationId xmlns:a16="http://schemas.microsoft.com/office/drawing/2014/main" id="{872D4370-1E13-480A-B05D-E2E71B1AE44D}"/>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73" name="Straight Connector 79">
                <a:extLst>
                  <a:ext uri="{FF2B5EF4-FFF2-40B4-BE49-F238E27FC236}">
                    <a16:creationId xmlns:a16="http://schemas.microsoft.com/office/drawing/2014/main" id="{5A740375-8EAF-41BA-A3DE-2D783DC03316}"/>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74" name="Straight Connector 80">
                <a:extLst>
                  <a:ext uri="{FF2B5EF4-FFF2-40B4-BE49-F238E27FC236}">
                    <a16:creationId xmlns:a16="http://schemas.microsoft.com/office/drawing/2014/main" id="{453D654B-5783-4D73-853F-A1DC3772647A}"/>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75" name="Straight Connector 81">
                <a:extLst>
                  <a:ext uri="{FF2B5EF4-FFF2-40B4-BE49-F238E27FC236}">
                    <a16:creationId xmlns:a16="http://schemas.microsoft.com/office/drawing/2014/main" id="{C2C92820-C65C-4F4D-8A04-D2F09ABEC29C}"/>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8374" name="Group 90">
            <a:extLst>
              <a:ext uri="{FF2B5EF4-FFF2-40B4-BE49-F238E27FC236}">
                <a16:creationId xmlns:a16="http://schemas.microsoft.com/office/drawing/2014/main" id="{8AAD296A-F30A-4DAC-AF98-9C1CF1491EAD}"/>
              </a:ext>
            </a:extLst>
          </p:cNvPr>
          <p:cNvGrpSpPr>
            <a:grpSpLocks/>
          </p:cNvGrpSpPr>
          <p:nvPr/>
        </p:nvGrpSpPr>
        <p:grpSpPr bwMode="auto">
          <a:xfrm>
            <a:off x="3071813" y="4365625"/>
            <a:ext cx="5911850" cy="381000"/>
            <a:chOff x="1475656" y="1507096"/>
            <a:chExt cx="5912419" cy="381614"/>
          </a:xfrm>
        </p:grpSpPr>
        <p:grpSp>
          <p:nvGrpSpPr>
            <p:cNvPr id="58446" name="Group 91">
              <a:extLst>
                <a:ext uri="{FF2B5EF4-FFF2-40B4-BE49-F238E27FC236}">
                  <a16:creationId xmlns:a16="http://schemas.microsoft.com/office/drawing/2014/main" id="{56F6746B-4990-4FE9-A301-E30F8F91A33B}"/>
                </a:ext>
              </a:extLst>
            </p:cNvPr>
            <p:cNvGrpSpPr>
              <a:grpSpLocks/>
            </p:cNvGrpSpPr>
            <p:nvPr/>
          </p:nvGrpSpPr>
          <p:grpSpPr bwMode="auto">
            <a:xfrm>
              <a:off x="2656012" y="1520788"/>
              <a:ext cx="432048" cy="360040"/>
              <a:chOff x="2195736" y="692696"/>
              <a:chExt cx="432048" cy="360040"/>
            </a:xfrm>
          </p:grpSpPr>
          <p:cxnSp>
            <p:nvCxnSpPr>
              <p:cNvPr id="58461" name="Straight Connector 106">
                <a:extLst>
                  <a:ext uri="{FF2B5EF4-FFF2-40B4-BE49-F238E27FC236}">
                    <a16:creationId xmlns:a16="http://schemas.microsoft.com/office/drawing/2014/main" id="{DB17C32F-488A-4F11-9214-10A3DAB11E2D}"/>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62" name="Straight Connector 107">
                <a:extLst>
                  <a:ext uri="{FF2B5EF4-FFF2-40B4-BE49-F238E27FC236}">
                    <a16:creationId xmlns:a16="http://schemas.microsoft.com/office/drawing/2014/main" id="{78352FF7-F0BB-4F32-94C7-6F849973120D}"/>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63" name="Straight Connector 108">
                <a:extLst>
                  <a:ext uri="{FF2B5EF4-FFF2-40B4-BE49-F238E27FC236}">
                    <a16:creationId xmlns:a16="http://schemas.microsoft.com/office/drawing/2014/main" id="{47259B69-8077-4422-8BDE-35F15D97BE52}"/>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64" name="Straight Connector 109">
                <a:extLst>
                  <a:ext uri="{FF2B5EF4-FFF2-40B4-BE49-F238E27FC236}">
                    <a16:creationId xmlns:a16="http://schemas.microsoft.com/office/drawing/2014/main" id="{024BF1C1-1535-4469-B330-61C3DF3610AE}"/>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8447" name="Straight Connector 92">
              <a:extLst>
                <a:ext uri="{FF2B5EF4-FFF2-40B4-BE49-F238E27FC236}">
                  <a16:creationId xmlns:a16="http://schemas.microsoft.com/office/drawing/2014/main" id="{99D5A02A-91CE-4A03-B4DD-BA4931F05C40}"/>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48" name="Straight Connector 93">
              <a:extLst>
                <a:ext uri="{FF2B5EF4-FFF2-40B4-BE49-F238E27FC236}">
                  <a16:creationId xmlns:a16="http://schemas.microsoft.com/office/drawing/2014/main" id="{7BE19139-98CB-41B2-B9F2-8202D5A1CE4B}"/>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49" name="Straight Connector 94">
              <a:extLst>
                <a:ext uri="{FF2B5EF4-FFF2-40B4-BE49-F238E27FC236}">
                  <a16:creationId xmlns:a16="http://schemas.microsoft.com/office/drawing/2014/main" id="{FD0525C7-6F12-490F-990D-5E283DFD4273}"/>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50" name="Straight Connector 95">
              <a:extLst>
                <a:ext uri="{FF2B5EF4-FFF2-40B4-BE49-F238E27FC236}">
                  <a16:creationId xmlns:a16="http://schemas.microsoft.com/office/drawing/2014/main" id="{F7B2B4A1-3FB7-4B06-A985-C746465A4A2E}"/>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451" name="Group 96">
              <a:extLst>
                <a:ext uri="{FF2B5EF4-FFF2-40B4-BE49-F238E27FC236}">
                  <a16:creationId xmlns:a16="http://schemas.microsoft.com/office/drawing/2014/main" id="{22DC747E-E4EB-40E9-9067-C3A38B16B13F}"/>
                </a:ext>
              </a:extLst>
            </p:cNvPr>
            <p:cNvGrpSpPr>
              <a:grpSpLocks/>
            </p:cNvGrpSpPr>
            <p:nvPr/>
          </p:nvGrpSpPr>
          <p:grpSpPr bwMode="auto">
            <a:xfrm>
              <a:off x="5803899" y="1507096"/>
              <a:ext cx="432048" cy="360040"/>
              <a:chOff x="2195736" y="692696"/>
              <a:chExt cx="432048" cy="360040"/>
            </a:xfrm>
          </p:grpSpPr>
          <p:cxnSp>
            <p:nvCxnSpPr>
              <p:cNvPr id="58457" name="Straight Connector 102">
                <a:extLst>
                  <a:ext uri="{FF2B5EF4-FFF2-40B4-BE49-F238E27FC236}">
                    <a16:creationId xmlns:a16="http://schemas.microsoft.com/office/drawing/2014/main" id="{010223D5-2E91-4F38-866F-356181C0B4D8}"/>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58" name="Straight Connector 103">
                <a:extLst>
                  <a:ext uri="{FF2B5EF4-FFF2-40B4-BE49-F238E27FC236}">
                    <a16:creationId xmlns:a16="http://schemas.microsoft.com/office/drawing/2014/main" id="{09102DF0-E15D-4468-8631-D014A7D4C026}"/>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59" name="Straight Connector 104">
                <a:extLst>
                  <a:ext uri="{FF2B5EF4-FFF2-40B4-BE49-F238E27FC236}">
                    <a16:creationId xmlns:a16="http://schemas.microsoft.com/office/drawing/2014/main" id="{E0D8EC4E-AE36-49C4-B44A-F3C17D37B596}"/>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60" name="Straight Connector 105">
                <a:extLst>
                  <a:ext uri="{FF2B5EF4-FFF2-40B4-BE49-F238E27FC236}">
                    <a16:creationId xmlns:a16="http://schemas.microsoft.com/office/drawing/2014/main" id="{A68281DB-A66A-42EF-9CCD-D413AEB42D74}"/>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452" name="Group 97">
              <a:extLst>
                <a:ext uri="{FF2B5EF4-FFF2-40B4-BE49-F238E27FC236}">
                  <a16:creationId xmlns:a16="http://schemas.microsoft.com/office/drawing/2014/main" id="{E6743E2A-63B6-47C9-9ED3-0B8E35559B3A}"/>
                </a:ext>
              </a:extLst>
            </p:cNvPr>
            <p:cNvGrpSpPr>
              <a:grpSpLocks/>
            </p:cNvGrpSpPr>
            <p:nvPr/>
          </p:nvGrpSpPr>
          <p:grpSpPr bwMode="auto">
            <a:xfrm>
              <a:off x="4211960" y="1528670"/>
              <a:ext cx="432048" cy="360040"/>
              <a:chOff x="2195736" y="692696"/>
              <a:chExt cx="432048" cy="360040"/>
            </a:xfrm>
          </p:grpSpPr>
          <p:cxnSp>
            <p:nvCxnSpPr>
              <p:cNvPr id="58453" name="Straight Connector 98">
                <a:extLst>
                  <a:ext uri="{FF2B5EF4-FFF2-40B4-BE49-F238E27FC236}">
                    <a16:creationId xmlns:a16="http://schemas.microsoft.com/office/drawing/2014/main" id="{0A9893DA-D7C9-4D53-A9D2-8076366D399A}"/>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54" name="Straight Connector 99">
                <a:extLst>
                  <a:ext uri="{FF2B5EF4-FFF2-40B4-BE49-F238E27FC236}">
                    <a16:creationId xmlns:a16="http://schemas.microsoft.com/office/drawing/2014/main" id="{04B3BA6E-24A8-4F2A-87B7-BFE1609807A2}"/>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55" name="Straight Connector 100">
                <a:extLst>
                  <a:ext uri="{FF2B5EF4-FFF2-40B4-BE49-F238E27FC236}">
                    <a16:creationId xmlns:a16="http://schemas.microsoft.com/office/drawing/2014/main" id="{D24A9C56-424B-4F86-99D3-7A2673CB4F6C}"/>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56" name="Straight Connector 101">
                <a:extLst>
                  <a:ext uri="{FF2B5EF4-FFF2-40B4-BE49-F238E27FC236}">
                    <a16:creationId xmlns:a16="http://schemas.microsoft.com/office/drawing/2014/main" id="{7F4DA842-7385-44D3-AC53-8FF88B9A45AE}"/>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8375" name="Group 110">
            <a:extLst>
              <a:ext uri="{FF2B5EF4-FFF2-40B4-BE49-F238E27FC236}">
                <a16:creationId xmlns:a16="http://schemas.microsoft.com/office/drawing/2014/main" id="{0FDE801E-171E-4D4C-A3B4-6E5BB96A4D35}"/>
              </a:ext>
            </a:extLst>
          </p:cNvPr>
          <p:cNvGrpSpPr>
            <a:grpSpLocks/>
          </p:cNvGrpSpPr>
          <p:nvPr/>
        </p:nvGrpSpPr>
        <p:grpSpPr bwMode="auto">
          <a:xfrm>
            <a:off x="3063875" y="5516564"/>
            <a:ext cx="5911850" cy="382587"/>
            <a:chOff x="1475656" y="1507096"/>
            <a:chExt cx="5912419" cy="381614"/>
          </a:xfrm>
        </p:grpSpPr>
        <p:grpSp>
          <p:nvGrpSpPr>
            <p:cNvPr id="58427" name="Group 111">
              <a:extLst>
                <a:ext uri="{FF2B5EF4-FFF2-40B4-BE49-F238E27FC236}">
                  <a16:creationId xmlns:a16="http://schemas.microsoft.com/office/drawing/2014/main" id="{DD852B4B-3A56-4B28-A1D9-56FA8F24AA0B}"/>
                </a:ext>
              </a:extLst>
            </p:cNvPr>
            <p:cNvGrpSpPr>
              <a:grpSpLocks/>
            </p:cNvGrpSpPr>
            <p:nvPr/>
          </p:nvGrpSpPr>
          <p:grpSpPr bwMode="auto">
            <a:xfrm>
              <a:off x="2656012" y="1520788"/>
              <a:ext cx="432048" cy="360040"/>
              <a:chOff x="2195736" y="692696"/>
              <a:chExt cx="432048" cy="360040"/>
            </a:xfrm>
          </p:grpSpPr>
          <p:cxnSp>
            <p:nvCxnSpPr>
              <p:cNvPr id="58442" name="Straight Connector 126">
                <a:extLst>
                  <a:ext uri="{FF2B5EF4-FFF2-40B4-BE49-F238E27FC236}">
                    <a16:creationId xmlns:a16="http://schemas.microsoft.com/office/drawing/2014/main" id="{91B6E1A4-A65C-4802-A233-BF2B09A35FE0}"/>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43" name="Straight Connector 127">
                <a:extLst>
                  <a:ext uri="{FF2B5EF4-FFF2-40B4-BE49-F238E27FC236}">
                    <a16:creationId xmlns:a16="http://schemas.microsoft.com/office/drawing/2014/main" id="{78D88CD8-4BCD-476C-90AB-2532E42CB326}"/>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44" name="Straight Connector 128">
                <a:extLst>
                  <a:ext uri="{FF2B5EF4-FFF2-40B4-BE49-F238E27FC236}">
                    <a16:creationId xmlns:a16="http://schemas.microsoft.com/office/drawing/2014/main" id="{5C96EB74-9063-4D78-BFDB-8C0688BE8FDE}"/>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45" name="Straight Connector 129">
                <a:extLst>
                  <a:ext uri="{FF2B5EF4-FFF2-40B4-BE49-F238E27FC236}">
                    <a16:creationId xmlns:a16="http://schemas.microsoft.com/office/drawing/2014/main" id="{C24727F0-A395-483D-8C23-C3A9D6BC2463}"/>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8428" name="Straight Connector 112">
              <a:extLst>
                <a:ext uri="{FF2B5EF4-FFF2-40B4-BE49-F238E27FC236}">
                  <a16:creationId xmlns:a16="http://schemas.microsoft.com/office/drawing/2014/main" id="{384E1F0D-0B43-4675-9D2B-02FD518819F2}"/>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29" name="Straight Connector 113">
              <a:extLst>
                <a:ext uri="{FF2B5EF4-FFF2-40B4-BE49-F238E27FC236}">
                  <a16:creationId xmlns:a16="http://schemas.microsoft.com/office/drawing/2014/main" id="{B6D02981-70A3-430E-8FD9-62DB47D85253}"/>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30" name="Straight Connector 114">
              <a:extLst>
                <a:ext uri="{FF2B5EF4-FFF2-40B4-BE49-F238E27FC236}">
                  <a16:creationId xmlns:a16="http://schemas.microsoft.com/office/drawing/2014/main" id="{D6D8F1C4-4612-45AC-86D7-66AC05C460A8}"/>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31" name="Straight Connector 115">
              <a:extLst>
                <a:ext uri="{FF2B5EF4-FFF2-40B4-BE49-F238E27FC236}">
                  <a16:creationId xmlns:a16="http://schemas.microsoft.com/office/drawing/2014/main" id="{03898400-5DD7-425A-9413-5F3BA43E3801}"/>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432" name="Group 116">
              <a:extLst>
                <a:ext uri="{FF2B5EF4-FFF2-40B4-BE49-F238E27FC236}">
                  <a16:creationId xmlns:a16="http://schemas.microsoft.com/office/drawing/2014/main" id="{FD680843-D151-4523-9E2E-8861C6380FB9}"/>
                </a:ext>
              </a:extLst>
            </p:cNvPr>
            <p:cNvGrpSpPr>
              <a:grpSpLocks/>
            </p:cNvGrpSpPr>
            <p:nvPr/>
          </p:nvGrpSpPr>
          <p:grpSpPr bwMode="auto">
            <a:xfrm>
              <a:off x="5803899" y="1507096"/>
              <a:ext cx="432048" cy="360040"/>
              <a:chOff x="2195736" y="692696"/>
              <a:chExt cx="432048" cy="360040"/>
            </a:xfrm>
          </p:grpSpPr>
          <p:cxnSp>
            <p:nvCxnSpPr>
              <p:cNvPr id="58438" name="Straight Connector 122">
                <a:extLst>
                  <a:ext uri="{FF2B5EF4-FFF2-40B4-BE49-F238E27FC236}">
                    <a16:creationId xmlns:a16="http://schemas.microsoft.com/office/drawing/2014/main" id="{EAEA8DE1-1D9A-485D-A727-50C340CFA1B0}"/>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39" name="Straight Connector 123">
                <a:extLst>
                  <a:ext uri="{FF2B5EF4-FFF2-40B4-BE49-F238E27FC236}">
                    <a16:creationId xmlns:a16="http://schemas.microsoft.com/office/drawing/2014/main" id="{5041B2B8-0BB3-42EC-9632-64685F5BD141}"/>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40" name="Straight Connector 124">
                <a:extLst>
                  <a:ext uri="{FF2B5EF4-FFF2-40B4-BE49-F238E27FC236}">
                    <a16:creationId xmlns:a16="http://schemas.microsoft.com/office/drawing/2014/main" id="{B407B60D-903D-4958-8A68-E2F4E1857209}"/>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41" name="Straight Connector 125">
                <a:extLst>
                  <a:ext uri="{FF2B5EF4-FFF2-40B4-BE49-F238E27FC236}">
                    <a16:creationId xmlns:a16="http://schemas.microsoft.com/office/drawing/2014/main" id="{BE60ED44-95F1-4D08-8A0A-F7CFCF01E52B}"/>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433" name="Group 117">
              <a:extLst>
                <a:ext uri="{FF2B5EF4-FFF2-40B4-BE49-F238E27FC236}">
                  <a16:creationId xmlns:a16="http://schemas.microsoft.com/office/drawing/2014/main" id="{00281D9B-7782-44AE-884F-6DB805A7C414}"/>
                </a:ext>
              </a:extLst>
            </p:cNvPr>
            <p:cNvGrpSpPr>
              <a:grpSpLocks/>
            </p:cNvGrpSpPr>
            <p:nvPr/>
          </p:nvGrpSpPr>
          <p:grpSpPr bwMode="auto">
            <a:xfrm>
              <a:off x="4211960" y="1528670"/>
              <a:ext cx="432048" cy="360040"/>
              <a:chOff x="2195736" y="692696"/>
              <a:chExt cx="432048" cy="360040"/>
            </a:xfrm>
          </p:grpSpPr>
          <p:cxnSp>
            <p:nvCxnSpPr>
              <p:cNvPr id="58434" name="Straight Connector 118">
                <a:extLst>
                  <a:ext uri="{FF2B5EF4-FFF2-40B4-BE49-F238E27FC236}">
                    <a16:creationId xmlns:a16="http://schemas.microsoft.com/office/drawing/2014/main" id="{B45F6117-D6C9-4A65-A265-852D70727441}"/>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35" name="Straight Connector 119">
                <a:extLst>
                  <a:ext uri="{FF2B5EF4-FFF2-40B4-BE49-F238E27FC236}">
                    <a16:creationId xmlns:a16="http://schemas.microsoft.com/office/drawing/2014/main" id="{C9899000-EB59-4ABC-94FD-DBD15AE41864}"/>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36" name="Straight Connector 120">
                <a:extLst>
                  <a:ext uri="{FF2B5EF4-FFF2-40B4-BE49-F238E27FC236}">
                    <a16:creationId xmlns:a16="http://schemas.microsoft.com/office/drawing/2014/main" id="{957AB983-80DA-45A1-8BC7-63171D5F3DF8}"/>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37" name="Straight Connector 121">
                <a:extLst>
                  <a:ext uri="{FF2B5EF4-FFF2-40B4-BE49-F238E27FC236}">
                    <a16:creationId xmlns:a16="http://schemas.microsoft.com/office/drawing/2014/main" id="{94F31E7F-36C5-4915-8A75-F05EF03AD94E}"/>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58376" name="TextBox 130">
            <a:extLst>
              <a:ext uri="{FF2B5EF4-FFF2-40B4-BE49-F238E27FC236}">
                <a16:creationId xmlns:a16="http://schemas.microsoft.com/office/drawing/2014/main" id="{F77688AA-3CF5-4691-9E2C-F8B27E63D3ED}"/>
              </a:ext>
            </a:extLst>
          </p:cNvPr>
          <p:cNvSpPr txBox="1">
            <a:spLocks noChangeArrowheads="1"/>
          </p:cNvSpPr>
          <p:nvPr/>
        </p:nvSpPr>
        <p:spPr bwMode="auto">
          <a:xfrm>
            <a:off x="2782889" y="6453188"/>
            <a:ext cx="69259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a:latin typeface="Arial" panose="020B0604020202020204" pitchFamily="34" charset="0"/>
              </a:rPr>
              <a:t>For </a:t>
            </a:r>
            <a:r>
              <a:rPr lang="nb-NO" altLang="nb-NO" sz="1800" dirty="0" err="1">
                <a:latin typeface="Arial" panose="020B0604020202020204" pitchFamily="34" charset="0"/>
              </a:rPr>
              <a:t>each</a:t>
            </a:r>
            <a:r>
              <a:rPr lang="nb-NO" altLang="nb-NO" sz="1800" dirty="0">
                <a:latin typeface="Arial" panose="020B0604020202020204" pitchFamily="34" charset="0"/>
              </a:rPr>
              <a:t> </a:t>
            </a:r>
            <a:r>
              <a:rPr lang="nb-NO" altLang="nb-NO" sz="1800" dirty="0" err="1">
                <a:latin typeface="Arial" panose="020B0604020202020204" pitchFamily="34" charset="0"/>
              </a:rPr>
              <a:t>of</a:t>
            </a:r>
            <a:r>
              <a:rPr lang="nb-NO" altLang="nb-NO" sz="1800" dirty="0">
                <a:latin typeface="Arial" panose="020B0604020202020204" pitchFamily="34" charset="0"/>
              </a:rPr>
              <a:t> </a:t>
            </a:r>
            <a:r>
              <a:rPr lang="nb-NO" altLang="nb-NO" sz="1800" dirty="0" err="1">
                <a:latin typeface="Arial" panose="020B0604020202020204" pitchFamily="34" charset="0"/>
              </a:rPr>
              <a:t>the</a:t>
            </a:r>
            <a:r>
              <a:rPr lang="nb-NO" altLang="nb-NO" sz="1800" dirty="0">
                <a:latin typeface="Arial" panose="020B0604020202020204" pitchFamily="34" charset="0"/>
              </a:rPr>
              <a:t> </a:t>
            </a:r>
            <a:r>
              <a:rPr lang="nb-NO" altLang="nb-NO" sz="1800" dirty="0" err="1">
                <a:latin typeface="Arial" panose="020B0604020202020204" pitchFamily="34" charset="0"/>
              </a:rPr>
              <a:t>five</a:t>
            </a:r>
            <a:r>
              <a:rPr lang="nb-NO" altLang="nb-NO" sz="1800" dirty="0">
                <a:latin typeface="Arial" panose="020B0604020202020204" pitchFamily="34" charset="0"/>
              </a:rPr>
              <a:t> </a:t>
            </a:r>
            <a:r>
              <a:rPr lang="nb-NO" altLang="nb-NO" sz="1800" dirty="0" err="1">
                <a:latin typeface="Arial" panose="020B0604020202020204" pitchFamily="34" charset="0"/>
              </a:rPr>
              <a:t>structures</a:t>
            </a:r>
            <a:r>
              <a:rPr lang="nb-NO" altLang="nb-NO" sz="1800" dirty="0">
                <a:latin typeface="Arial" panose="020B0604020202020204" pitchFamily="34" charset="0"/>
              </a:rPr>
              <a:t>; </a:t>
            </a:r>
            <a:r>
              <a:rPr lang="nb-NO" altLang="nb-NO" sz="1800" dirty="0" err="1">
                <a:latin typeface="Arial" panose="020B0604020202020204" pitchFamily="34" charset="0"/>
              </a:rPr>
              <a:t>Where</a:t>
            </a:r>
            <a:r>
              <a:rPr lang="nb-NO" altLang="nb-NO" sz="1800" dirty="0">
                <a:latin typeface="Arial" panose="020B0604020202020204" pitchFamily="34" charset="0"/>
              </a:rPr>
              <a:t> is </a:t>
            </a:r>
            <a:r>
              <a:rPr lang="nb-NO" altLang="nb-NO" sz="1800" dirty="0" err="1">
                <a:latin typeface="Arial" panose="020B0604020202020204" pitchFamily="34" charset="0"/>
              </a:rPr>
              <a:t>the</a:t>
            </a:r>
            <a:r>
              <a:rPr lang="nb-NO" altLang="nb-NO" sz="1800" dirty="0">
                <a:latin typeface="Arial" panose="020B0604020202020204" pitchFamily="34" charset="0"/>
              </a:rPr>
              <a:t> TPM? Is it </a:t>
            </a:r>
            <a:r>
              <a:rPr lang="nb-NO" altLang="nb-NO" sz="1800" dirty="0" err="1">
                <a:latin typeface="Arial" panose="020B0604020202020204" pitchFamily="34" charset="0"/>
              </a:rPr>
              <a:t>consistent</a:t>
            </a:r>
            <a:r>
              <a:rPr lang="nb-NO" altLang="nb-NO" sz="1800" dirty="0">
                <a:latin typeface="Arial" panose="020B0604020202020204" pitchFamily="34" charset="0"/>
              </a:rPr>
              <a:t>?</a:t>
            </a:r>
          </a:p>
        </p:txBody>
      </p:sp>
      <p:cxnSp>
        <p:nvCxnSpPr>
          <p:cNvPr id="58377" name="Straight Connector 147">
            <a:extLst>
              <a:ext uri="{FF2B5EF4-FFF2-40B4-BE49-F238E27FC236}">
                <a16:creationId xmlns:a16="http://schemas.microsoft.com/office/drawing/2014/main" id="{4594B95E-E323-483E-86FC-1DC291B485DD}"/>
              </a:ext>
            </a:extLst>
          </p:cNvPr>
          <p:cNvCxnSpPr>
            <a:cxnSpLocks noChangeShapeType="1"/>
          </p:cNvCxnSpPr>
          <p:nvPr/>
        </p:nvCxnSpPr>
        <p:spPr bwMode="auto">
          <a:xfrm flipV="1">
            <a:off x="5087939" y="3644900"/>
            <a:ext cx="1587" cy="2159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78" name="Straight Connector 158">
            <a:extLst>
              <a:ext uri="{FF2B5EF4-FFF2-40B4-BE49-F238E27FC236}">
                <a16:creationId xmlns:a16="http://schemas.microsoft.com/office/drawing/2014/main" id="{F0A87A85-9717-496A-A97A-11C6C7A1F1B1}"/>
              </a:ext>
            </a:extLst>
          </p:cNvPr>
          <p:cNvCxnSpPr>
            <a:cxnSpLocks noChangeShapeType="1"/>
          </p:cNvCxnSpPr>
          <p:nvPr/>
        </p:nvCxnSpPr>
        <p:spPr bwMode="auto">
          <a:xfrm>
            <a:off x="5040313" y="3635376"/>
            <a:ext cx="2132012" cy="9525"/>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379" name="Group 168">
            <a:extLst>
              <a:ext uri="{FF2B5EF4-FFF2-40B4-BE49-F238E27FC236}">
                <a16:creationId xmlns:a16="http://schemas.microsoft.com/office/drawing/2014/main" id="{BB27A8E0-6120-4C56-965B-5EF2B780FAD6}"/>
              </a:ext>
            </a:extLst>
          </p:cNvPr>
          <p:cNvGrpSpPr>
            <a:grpSpLocks/>
          </p:cNvGrpSpPr>
          <p:nvPr/>
        </p:nvGrpSpPr>
        <p:grpSpPr bwMode="auto">
          <a:xfrm>
            <a:off x="3640138" y="128589"/>
            <a:ext cx="1223962" cy="909637"/>
            <a:chOff x="2115965" y="129203"/>
            <a:chExt cx="1224123" cy="908427"/>
          </a:xfrm>
        </p:grpSpPr>
        <p:sp>
          <p:nvSpPr>
            <p:cNvPr id="58423" name="Oval 131">
              <a:extLst>
                <a:ext uri="{FF2B5EF4-FFF2-40B4-BE49-F238E27FC236}">
                  <a16:creationId xmlns:a16="http://schemas.microsoft.com/office/drawing/2014/main" id="{33992B78-425B-4CCE-A82C-72DB1060F3AD}"/>
                </a:ext>
              </a:extLst>
            </p:cNvPr>
            <p:cNvSpPr>
              <a:spLocks noChangeArrowheads="1"/>
            </p:cNvSpPr>
            <p:nvPr/>
          </p:nvSpPr>
          <p:spPr bwMode="auto">
            <a:xfrm>
              <a:off x="2692016" y="129203"/>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58424" name="Straight Connector 146">
              <a:extLst>
                <a:ext uri="{FF2B5EF4-FFF2-40B4-BE49-F238E27FC236}">
                  <a16:creationId xmlns:a16="http://schemas.microsoft.com/office/drawing/2014/main" id="{89C1934D-7010-462F-A53A-8D327C8232C1}"/>
                </a:ext>
              </a:extLst>
            </p:cNvPr>
            <p:cNvCxnSpPr>
              <a:cxnSpLocks noChangeShapeType="1"/>
            </p:cNvCxnSpPr>
            <p:nvPr/>
          </p:nvCxnSpPr>
          <p:spPr bwMode="auto">
            <a:xfrm flipV="1">
              <a:off x="2115965" y="431360"/>
              <a:ext cx="7763" cy="60627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25" name="Straight Connector 159">
              <a:extLst>
                <a:ext uri="{FF2B5EF4-FFF2-40B4-BE49-F238E27FC236}">
                  <a16:creationId xmlns:a16="http://schemas.microsoft.com/office/drawing/2014/main" id="{B43AEABC-8F1F-43C1-B732-EB7203C91A85}"/>
                </a:ext>
              </a:extLst>
            </p:cNvPr>
            <p:cNvCxnSpPr>
              <a:cxnSpLocks noChangeShapeType="1"/>
            </p:cNvCxnSpPr>
            <p:nvPr/>
          </p:nvCxnSpPr>
          <p:spPr bwMode="auto">
            <a:xfrm flipV="1">
              <a:off x="2123728" y="404664"/>
              <a:ext cx="578396" cy="13472"/>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26" name="Straight Connector 160">
              <a:extLst>
                <a:ext uri="{FF2B5EF4-FFF2-40B4-BE49-F238E27FC236}">
                  <a16:creationId xmlns:a16="http://schemas.microsoft.com/office/drawing/2014/main" id="{4BD194AD-13A6-45A6-B011-0F6D53689518}"/>
                </a:ext>
              </a:extLst>
            </p:cNvPr>
            <p:cNvCxnSpPr>
              <a:cxnSpLocks noChangeShapeType="1"/>
              <a:endCxn id="58423" idx="4"/>
            </p:cNvCxnSpPr>
            <p:nvPr/>
          </p:nvCxnSpPr>
          <p:spPr bwMode="auto">
            <a:xfrm flipV="1">
              <a:off x="3000896" y="705267"/>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380" name="Group 6">
            <a:extLst>
              <a:ext uri="{FF2B5EF4-FFF2-40B4-BE49-F238E27FC236}">
                <a16:creationId xmlns:a16="http://schemas.microsoft.com/office/drawing/2014/main" id="{E7E0C39B-399F-4978-9CF2-C68ADE01AB21}"/>
              </a:ext>
            </a:extLst>
          </p:cNvPr>
          <p:cNvGrpSpPr>
            <a:grpSpLocks/>
          </p:cNvGrpSpPr>
          <p:nvPr/>
        </p:nvGrpSpPr>
        <p:grpSpPr bwMode="auto">
          <a:xfrm>
            <a:off x="4232276" y="1284288"/>
            <a:ext cx="1000125" cy="908050"/>
            <a:chOff x="2708275" y="1284288"/>
            <a:chExt cx="999629" cy="908050"/>
          </a:xfrm>
        </p:grpSpPr>
        <p:sp>
          <p:nvSpPr>
            <p:cNvPr id="58419" name="Oval 170">
              <a:extLst>
                <a:ext uri="{FF2B5EF4-FFF2-40B4-BE49-F238E27FC236}">
                  <a16:creationId xmlns:a16="http://schemas.microsoft.com/office/drawing/2014/main" id="{395E56E7-7B28-4057-8EAC-6D03F4631722}"/>
                </a:ext>
              </a:extLst>
            </p:cNvPr>
            <p:cNvSpPr>
              <a:spLocks noChangeArrowheads="1"/>
            </p:cNvSpPr>
            <p:nvPr/>
          </p:nvSpPr>
          <p:spPr bwMode="auto">
            <a:xfrm>
              <a:off x="2708275" y="1284288"/>
              <a:ext cx="647700" cy="576262"/>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58420" name="Straight Connector 171">
              <a:extLst>
                <a:ext uri="{FF2B5EF4-FFF2-40B4-BE49-F238E27FC236}">
                  <a16:creationId xmlns:a16="http://schemas.microsoft.com/office/drawing/2014/main" id="{F8537F72-A7EA-4088-8C3B-8990399E3405}"/>
                </a:ext>
              </a:extLst>
            </p:cNvPr>
            <p:cNvCxnSpPr>
              <a:cxnSpLocks noChangeShapeType="1"/>
            </p:cNvCxnSpPr>
            <p:nvPr/>
          </p:nvCxnSpPr>
          <p:spPr bwMode="auto">
            <a:xfrm flipV="1">
              <a:off x="3699967" y="1585913"/>
              <a:ext cx="7937" cy="6064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21" name="Straight Connector 172">
              <a:extLst>
                <a:ext uri="{FF2B5EF4-FFF2-40B4-BE49-F238E27FC236}">
                  <a16:creationId xmlns:a16="http://schemas.microsoft.com/office/drawing/2014/main" id="{7E8F974A-1C59-4715-9BE8-9EF16EAF6429}"/>
                </a:ext>
              </a:extLst>
            </p:cNvPr>
            <p:cNvCxnSpPr>
              <a:cxnSpLocks noChangeShapeType="1"/>
            </p:cNvCxnSpPr>
            <p:nvPr/>
          </p:nvCxnSpPr>
          <p:spPr bwMode="auto">
            <a:xfrm>
              <a:off x="3335512" y="1560006"/>
              <a:ext cx="343818" cy="12700"/>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22" name="Straight Connector 173">
              <a:extLst>
                <a:ext uri="{FF2B5EF4-FFF2-40B4-BE49-F238E27FC236}">
                  <a16:creationId xmlns:a16="http://schemas.microsoft.com/office/drawing/2014/main" id="{24A30BAB-E15C-4ACC-BF69-4E1D03B6979D}"/>
                </a:ext>
              </a:extLst>
            </p:cNvPr>
            <p:cNvCxnSpPr>
              <a:cxnSpLocks noChangeShapeType="1"/>
              <a:endCxn id="58419" idx="4"/>
            </p:cNvCxnSpPr>
            <p:nvPr/>
          </p:nvCxnSpPr>
          <p:spPr bwMode="auto">
            <a:xfrm flipV="1">
              <a:off x="3017838" y="1860550"/>
              <a:ext cx="14287" cy="30321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381" name="Group 183">
            <a:extLst>
              <a:ext uri="{FF2B5EF4-FFF2-40B4-BE49-F238E27FC236}">
                <a16:creationId xmlns:a16="http://schemas.microsoft.com/office/drawing/2014/main" id="{591AAE8B-749B-4A6A-93B6-A8569D200F25}"/>
              </a:ext>
            </a:extLst>
          </p:cNvPr>
          <p:cNvGrpSpPr>
            <a:grpSpLocks/>
          </p:cNvGrpSpPr>
          <p:nvPr/>
        </p:nvGrpSpPr>
        <p:grpSpPr bwMode="auto">
          <a:xfrm>
            <a:off x="5780088" y="106364"/>
            <a:ext cx="1117600" cy="909637"/>
            <a:chOff x="4256348" y="105845"/>
            <a:chExt cx="1117921" cy="910887"/>
          </a:xfrm>
        </p:grpSpPr>
        <p:sp>
          <p:nvSpPr>
            <p:cNvPr id="58415" name="Oval 132">
              <a:extLst>
                <a:ext uri="{FF2B5EF4-FFF2-40B4-BE49-F238E27FC236}">
                  <a16:creationId xmlns:a16="http://schemas.microsoft.com/office/drawing/2014/main" id="{78A0FCB4-5F86-47E2-ACDE-A265A573AB75}"/>
                </a:ext>
              </a:extLst>
            </p:cNvPr>
            <p:cNvSpPr>
              <a:spLocks noChangeArrowheads="1"/>
            </p:cNvSpPr>
            <p:nvPr/>
          </p:nvSpPr>
          <p:spPr bwMode="auto">
            <a:xfrm>
              <a:off x="4256348" y="105845"/>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58416" name="Straight Connector 174">
              <a:extLst>
                <a:ext uri="{FF2B5EF4-FFF2-40B4-BE49-F238E27FC236}">
                  <a16:creationId xmlns:a16="http://schemas.microsoft.com/office/drawing/2014/main" id="{EBD91BDB-8115-4222-9674-2AD745A113D8}"/>
                </a:ext>
              </a:extLst>
            </p:cNvPr>
            <p:cNvCxnSpPr>
              <a:cxnSpLocks noChangeShapeType="1"/>
            </p:cNvCxnSpPr>
            <p:nvPr/>
          </p:nvCxnSpPr>
          <p:spPr bwMode="auto">
            <a:xfrm flipV="1">
              <a:off x="5360206" y="337795"/>
              <a:ext cx="14063" cy="67893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17" name="Straight Connector 175">
              <a:extLst>
                <a:ext uri="{FF2B5EF4-FFF2-40B4-BE49-F238E27FC236}">
                  <a16:creationId xmlns:a16="http://schemas.microsoft.com/office/drawing/2014/main" id="{CD64081B-E8B1-4471-8E0E-C13DE3A9F0A7}"/>
                </a:ext>
              </a:extLst>
            </p:cNvPr>
            <p:cNvCxnSpPr>
              <a:cxnSpLocks noChangeShapeType="1"/>
              <a:stCxn id="58415" idx="6"/>
            </p:cNvCxnSpPr>
            <p:nvPr/>
          </p:nvCxnSpPr>
          <p:spPr bwMode="auto">
            <a:xfrm flipV="1">
              <a:off x="4904420" y="367254"/>
              <a:ext cx="455786" cy="26623"/>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18" name="Straight Connector 180">
              <a:extLst>
                <a:ext uri="{FF2B5EF4-FFF2-40B4-BE49-F238E27FC236}">
                  <a16:creationId xmlns:a16="http://schemas.microsoft.com/office/drawing/2014/main" id="{7E4F7F26-3ADC-47B7-8B6E-D280733099B7}"/>
                </a:ext>
              </a:extLst>
            </p:cNvPr>
            <p:cNvCxnSpPr>
              <a:cxnSpLocks noChangeShapeType="1"/>
            </p:cNvCxnSpPr>
            <p:nvPr/>
          </p:nvCxnSpPr>
          <p:spPr bwMode="auto">
            <a:xfrm flipV="1">
              <a:off x="4564421" y="678564"/>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382" name="Oval 185">
            <a:extLst>
              <a:ext uri="{FF2B5EF4-FFF2-40B4-BE49-F238E27FC236}">
                <a16:creationId xmlns:a16="http://schemas.microsoft.com/office/drawing/2014/main" id="{0CADFD7D-8734-4A86-BAF1-9890E61693AA}"/>
              </a:ext>
            </a:extLst>
          </p:cNvPr>
          <p:cNvSpPr>
            <a:spLocks noChangeArrowheads="1"/>
          </p:cNvSpPr>
          <p:nvPr/>
        </p:nvSpPr>
        <p:spPr bwMode="auto">
          <a:xfrm>
            <a:off x="5797550" y="1255713"/>
            <a:ext cx="647700" cy="576262"/>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58383" name="Straight Connector 186">
            <a:extLst>
              <a:ext uri="{FF2B5EF4-FFF2-40B4-BE49-F238E27FC236}">
                <a16:creationId xmlns:a16="http://schemas.microsoft.com/office/drawing/2014/main" id="{E7451DE7-7B68-4C52-9C03-7FB792BCF88C}"/>
              </a:ext>
            </a:extLst>
          </p:cNvPr>
          <p:cNvCxnSpPr>
            <a:cxnSpLocks noChangeShapeType="1"/>
          </p:cNvCxnSpPr>
          <p:nvPr/>
        </p:nvCxnSpPr>
        <p:spPr bwMode="auto">
          <a:xfrm flipV="1">
            <a:off x="5368925" y="1557339"/>
            <a:ext cx="6350" cy="6064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84" name="Straight Connector 187">
            <a:extLst>
              <a:ext uri="{FF2B5EF4-FFF2-40B4-BE49-F238E27FC236}">
                <a16:creationId xmlns:a16="http://schemas.microsoft.com/office/drawing/2014/main" id="{6E36EB86-70A4-4C0C-B0B3-DF9332C4112D}"/>
              </a:ext>
            </a:extLst>
          </p:cNvPr>
          <p:cNvCxnSpPr>
            <a:cxnSpLocks noChangeShapeType="1"/>
          </p:cNvCxnSpPr>
          <p:nvPr/>
        </p:nvCxnSpPr>
        <p:spPr bwMode="auto">
          <a:xfrm flipV="1">
            <a:off x="5334001" y="1530351"/>
            <a:ext cx="473075" cy="28575"/>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85" name="Straight Connector 188">
            <a:extLst>
              <a:ext uri="{FF2B5EF4-FFF2-40B4-BE49-F238E27FC236}">
                <a16:creationId xmlns:a16="http://schemas.microsoft.com/office/drawing/2014/main" id="{2A6C5E16-2D40-4B73-B912-A6E23807664B}"/>
              </a:ext>
            </a:extLst>
          </p:cNvPr>
          <p:cNvCxnSpPr>
            <a:cxnSpLocks noChangeShapeType="1"/>
            <a:endCxn id="58382" idx="4"/>
          </p:cNvCxnSpPr>
          <p:nvPr/>
        </p:nvCxnSpPr>
        <p:spPr bwMode="auto">
          <a:xfrm flipV="1">
            <a:off x="6105526" y="1831976"/>
            <a:ext cx="15875" cy="30321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386" name="Group 189">
            <a:extLst>
              <a:ext uri="{FF2B5EF4-FFF2-40B4-BE49-F238E27FC236}">
                <a16:creationId xmlns:a16="http://schemas.microsoft.com/office/drawing/2014/main" id="{9B417B79-57AE-49A9-AF69-00767E4D607B}"/>
              </a:ext>
            </a:extLst>
          </p:cNvPr>
          <p:cNvGrpSpPr>
            <a:grpSpLocks/>
          </p:cNvGrpSpPr>
          <p:nvPr/>
        </p:nvGrpSpPr>
        <p:grpSpPr bwMode="auto">
          <a:xfrm>
            <a:off x="5227638" y="2401888"/>
            <a:ext cx="1223962" cy="908050"/>
            <a:chOff x="2115965" y="129203"/>
            <a:chExt cx="1224123" cy="908427"/>
          </a:xfrm>
        </p:grpSpPr>
        <p:sp>
          <p:nvSpPr>
            <p:cNvPr id="58411" name="Oval 190">
              <a:extLst>
                <a:ext uri="{FF2B5EF4-FFF2-40B4-BE49-F238E27FC236}">
                  <a16:creationId xmlns:a16="http://schemas.microsoft.com/office/drawing/2014/main" id="{FBC8D511-C01D-4AEC-9892-A242955E89E4}"/>
                </a:ext>
              </a:extLst>
            </p:cNvPr>
            <p:cNvSpPr>
              <a:spLocks noChangeArrowheads="1"/>
            </p:cNvSpPr>
            <p:nvPr/>
          </p:nvSpPr>
          <p:spPr bwMode="auto">
            <a:xfrm>
              <a:off x="2692016" y="129203"/>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58412" name="Straight Connector 191">
              <a:extLst>
                <a:ext uri="{FF2B5EF4-FFF2-40B4-BE49-F238E27FC236}">
                  <a16:creationId xmlns:a16="http://schemas.microsoft.com/office/drawing/2014/main" id="{497FE864-F268-4A30-8159-D3E402433A5A}"/>
                </a:ext>
              </a:extLst>
            </p:cNvPr>
            <p:cNvCxnSpPr>
              <a:cxnSpLocks noChangeShapeType="1"/>
            </p:cNvCxnSpPr>
            <p:nvPr/>
          </p:nvCxnSpPr>
          <p:spPr bwMode="auto">
            <a:xfrm flipV="1">
              <a:off x="2115965" y="431360"/>
              <a:ext cx="7763" cy="60627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13" name="Straight Connector 192">
              <a:extLst>
                <a:ext uri="{FF2B5EF4-FFF2-40B4-BE49-F238E27FC236}">
                  <a16:creationId xmlns:a16="http://schemas.microsoft.com/office/drawing/2014/main" id="{4E26E54C-0CF8-4D9F-A7CD-A028888E4A5B}"/>
                </a:ext>
              </a:extLst>
            </p:cNvPr>
            <p:cNvCxnSpPr>
              <a:cxnSpLocks noChangeShapeType="1"/>
            </p:cNvCxnSpPr>
            <p:nvPr/>
          </p:nvCxnSpPr>
          <p:spPr bwMode="auto">
            <a:xfrm flipV="1">
              <a:off x="2123728" y="404664"/>
              <a:ext cx="578396" cy="13472"/>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14" name="Straight Connector 193">
              <a:extLst>
                <a:ext uri="{FF2B5EF4-FFF2-40B4-BE49-F238E27FC236}">
                  <a16:creationId xmlns:a16="http://schemas.microsoft.com/office/drawing/2014/main" id="{A7786D69-CD2F-45C6-A5B7-0A73A7B989C9}"/>
                </a:ext>
              </a:extLst>
            </p:cNvPr>
            <p:cNvCxnSpPr>
              <a:cxnSpLocks noChangeShapeType="1"/>
              <a:endCxn id="58411" idx="4"/>
            </p:cNvCxnSpPr>
            <p:nvPr/>
          </p:nvCxnSpPr>
          <p:spPr bwMode="auto">
            <a:xfrm flipV="1">
              <a:off x="3000896" y="705267"/>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387" name="Group 194">
            <a:extLst>
              <a:ext uri="{FF2B5EF4-FFF2-40B4-BE49-F238E27FC236}">
                <a16:creationId xmlns:a16="http://schemas.microsoft.com/office/drawing/2014/main" id="{AFD76C8B-956F-47A7-B8B6-DF10426B132A}"/>
              </a:ext>
            </a:extLst>
          </p:cNvPr>
          <p:cNvGrpSpPr>
            <a:grpSpLocks/>
          </p:cNvGrpSpPr>
          <p:nvPr/>
        </p:nvGrpSpPr>
        <p:grpSpPr bwMode="auto">
          <a:xfrm>
            <a:off x="3635375" y="2438400"/>
            <a:ext cx="1225550" cy="908050"/>
            <a:chOff x="2115965" y="129203"/>
            <a:chExt cx="1224123" cy="908427"/>
          </a:xfrm>
        </p:grpSpPr>
        <p:sp>
          <p:nvSpPr>
            <p:cNvPr id="58407" name="Oval 195">
              <a:extLst>
                <a:ext uri="{FF2B5EF4-FFF2-40B4-BE49-F238E27FC236}">
                  <a16:creationId xmlns:a16="http://schemas.microsoft.com/office/drawing/2014/main" id="{435D788D-7EBA-4D85-9B25-CC7685A5F433}"/>
                </a:ext>
              </a:extLst>
            </p:cNvPr>
            <p:cNvSpPr>
              <a:spLocks noChangeArrowheads="1"/>
            </p:cNvSpPr>
            <p:nvPr/>
          </p:nvSpPr>
          <p:spPr bwMode="auto">
            <a:xfrm>
              <a:off x="2692016" y="129203"/>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58408" name="Straight Connector 196">
              <a:extLst>
                <a:ext uri="{FF2B5EF4-FFF2-40B4-BE49-F238E27FC236}">
                  <a16:creationId xmlns:a16="http://schemas.microsoft.com/office/drawing/2014/main" id="{D2A1F68B-8DE0-4F8A-918A-0D33052147AA}"/>
                </a:ext>
              </a:extLst>
            </p:cNvPr>
            <p:cNvCxnSpPr>
              <a:cxnSpLocks noChangeShapeType="1"/>
            </p:cNvCxnSpPr>
            <p:nvPr/>
          </p:nvCxnSpPr>
          <p:spPr bwMode="auto">
            <a:xfrm flipV="1">
              <a:off x="2115965" y="431360"/>
              <a:ext cx="7763" cy="60627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9" name="Straight Connector 197">
              <a:extLst>
                <a:ext uri="{FF2B5EF4-FFF2-40B4-BE49-F238E27FC236}">
                  <a16:creationId xmlns:a16="http://schemas.microsoft.com/office/drawing/2014/main" id="{C3613871-68FD-4A26-B59D-DE79D59ED80A}"/>
                </a:ext>
              </a:extLst>
            </p:cNvPr>
            <p:cNvCxnSpPr>
              <a:cxnSpLocks noChangeShapeType="1"/>
            </p:cNvCxnSpPr>
            <p:nvPr/>
          </p:nvCxnSpPr>
          <p:spPr bwMode="auto">
            <a:xfrm flipV="1">
              <a:off x="2123728" y="404664"/>
              <a:ext cx="578396" cy="13472"/>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10" name="Straight Connector 198">
              <a:extLst>
                <a:ext uri="{FF2B5EF4-FFF2-40B4-BE49-F238E27FC236}">
                  <a16:creationId xmlns:a16="http://schemas.microsoft.com/office/drawing/2014/main" id="{5963715F-B22D-4613-86D2-612DBF231AA0}"/>
                </a:ext>
              </a:extLst>
            </p:cNvPr>
            <p:cNvCxnSpPr>
              <a:cxnSpLocks noChangeShapeType="1"/>
              <a:endCxn id="58407" idx="4"/>
            </p:cNvCxnSpPr>
            <p:nvPr/>
          </p:nvCxnSpPr>
          <p:spPr bwMode="auto">
            <a:xfrm flipV="1">
              <a:off x="3000896" y="705267"/>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388" name="Group 199">
            <a:extLst>
              <a:ext uri="{FF2B5EF4-FFF2-40B4-BE49-F238E27FC236}">
                <a16:creationId xmlns:a16="http://schemas.microsoft.com/office/drawing/2014/main" id="{54AED2DC-DCAA-46B0-B284-0DF4A5D8FACB}"/>
              </a:ext>
            </a:extLst>
          </p:cNvPr>
          <p:cNvGrpSpPr>
            <a:grpSpLocks/>
          </p:cNvGrpSpPr>
          <p:nvPr/>
        </p:nvGrpSpPr>
        <p:grpSpPr bwMode="auto">
          <a:xfrm>
            <a:off x="4154488" y="4824414"/>
            <a:ext cx="1117600" cy="911225"/>
            <a:chOff x="4256348" y="105845"/>
            <a:chExt cx="1117921" cy="910887"/>
          </a:xfrm>
        </p:grpSpPr>
        <p:sp>
          <p:nvSpPr>
            <p:cNvPr id="58403" name="Oval 200">
              <a:extLst>
                <a:ext uri="{FF2B5EF4-FFF2-40B4-BE49-F238E27FC236}">
                  <a16:creationId xmlns:a16="http://schemas.microsoft.com/office/drawing/2014/main" id="{9101B99E-5433-4394-8907-B5F690C71302}"/>
                </a:ext>
              </a:extLst>
            </p:cNvPr>
            <p:cNvSpPr>
              <a:spLocks noChangeArrowheads="1"/>
            </p:cNvSpPr>
            <p:nvPr/>
          </p:nvSpPr>
          <p:spPr bwMode="auto">
            <a:xfrm>
              <a:off x="4256348" y="105845"/>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58404" name="Straight Connector 201">
              <a:extLst>
                <a:ext uri="{FF2B5EF4-FFF2-40B4-BE49-F238E27FC236}">
                  <a16:creationId xmlns:a16="http://schemas.microsoft.com/office/drawing/2014/main" id="{5E69BFC6-127F-4150-B532-BE5D7DA620C0}"/>
                </a:ext>
              </a:extLst>
            </p:cNvPr>
            <p:cNvCxnSpPr>
              <a:cxnSpLocks noChangeShapeType="1"/>
            </p:cNvCxnSpPr>
            <p:nvPr/>
          </p:nvCxnSpPr>
          <p:spPr bwMode="auto">
            <a:xfrm flipV="1">
              <a:off x="5360206" y="337795"/>
              <a:ext cx="14063" cy="67893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5" name="Straight Connector 202">
              <a:extLst>
                <a:ext uri="{FF2B5EF4-FFF2-40B4-BE49-F238E27FC236}">
                  <a16:creationId xmlns:a16="http://schemas.microsoft.com/office/drawing/2014/main" id="{76C6A189-9EBD-469E-9589-CC4186F2BFA6}"/>
                </a:ext>
              </a:extLst>
            </p:cNvPr>
            <p:cNvCxnSpPr>
              <a:cxnSpLocks noChangeShapeType="1"/>
              <a:stCxn id="58403" idx="6"/>
            </p:cNvCxnSpPr>
            <p:nvPr/>
          </p:nvCxnSpPr>
          <p:spPr bwMode="auto">
            <a:xfrm flipV="1">
              <a:off x="4904420" y="367254"/>
              <a:ext cx="455786" cy="26623"/>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6" name="Straight Connector 203">
              <a:extLst>
                <a:ext uri="{FF2B5EF4-FFF2-40B4-BE49-F238E27FC236}">
                  <a16:creationId xmlns:a16="http://schemas.microsoft.com/office/drawing/2014/main" id="{F918E2DF-8505-4AC6-A034-DAA69F9829F3}"/>
                </a:ext>
              </a:extLst>
            </p:cNvPr>
            <p:cNvCxnSpPr>
              <a:cxnSpLocks noChangeShapeType="1"/>
            </p:cNvCxnSpPr>
            <p:nvPr/>
          </p:nvCxnSpPr>
          <p:spPr bwMode="auto">
            <a:xfrm flipV="1">
              <a:off x="4564421" y="678564"/>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389" name="Group 204">
            <a:extLst>
              <a:ext uri="{FF2B5EF4-FFF2-40B4-BE49-F238E27FC236}">
                <a16:creationId xmlns:a16="http://schemas.microsoft.com/office/drawing/2014/main" id="{C0809834-36CF-4937-88C1-9F06632405C1}"/>
              </a:ext>
            </a:extLst>
          </p:cNvPr>
          <p:cNvGrpSpPr>
            <a:grpSpLocks/>
          </p:cNvGrpSpPr>
          <p:nvPr/>
        </p:nvGrpSpPr>
        <p:grpSpPr bwMode="auto">
          <a:xfrm>
            <a:off x="5727700" y="4857751"/>
            <a:ext cx="1117600" cy="911225"/>
            <a:chOff x="4256348" y="105845"/>
            <a:chExt cx="1117921" cy="910887"/>
          </a:xfrm>
        </p:grpSpPr>
        <p:sp>
          <p:nvSpPr>
            <p:cNvPr id="58399" name="Oval 205">
              <a:extLst>
                <a:ext uri="{FF2B5EF4-FFF2-40B4-BE49-F238E27FC236}">
                  <a16:creationId xmlns:a16="http://schemas.microsoft.com/office/drawing/2014/main" id="{3D007F4E-D291-4530-BB12-E3560D62B593}"/>
                </a:ext>
              </a:extLst>
            </p:cNvPr>
            <p:cNvSpPr>
              <a:spLocks noChangeArrowheads="1"/>
            </p:cNvSpPr>
            <p:nvPr/>
          </p:nvSpPr>
          <p:spPr bwMode="auto">
            <a:xfrm>
              <a:off x="4256348" y="105845"/>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58400" name="Straight Connector 206">
              <a:extLst>
                <a:ext uri="{FF2B5EF4-FFF2-40B4-BE49-F238E27FC236}">
                  <a16:creationId xmlns:a16="http://schemas.microsoft.com/office/drawing/2014/main" id="{C81D316C-246F-433C-B335-77F48434DAB9}"/>
                </a:ext>
              </a:extLst>
            </p:cNvPr>
            <p:cNvCxnSpPr>
              <a:cxnSpLocks noChangeShapeType="1"/>
            </p:cNvCxnSpPr>
            <p:nvPr/>
          </p:nvCxnSpPr>
          <p:spPr bwMode="auto">
            <a:xfrm flipV="1">
              <a:off x="5360206" y="337795"/>
              <a:ext cx="14063" cy="67893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1" name="Straight Connector 207">
              <a:extLst>
                <a:ext uri="{FF2B5EF4-FFF2-40B4-BE49-F238E27FC236}">
                  <a16:creationId xmlns:a16="http://schemas.microsoft.com/office/drawing/2014/main" id="{B6066D41-C9BA-4F16-8FC3-2256B61C641A}"/>
                </a:ext>
              </a:extLst>
            </p:cNvPr>
            <p:cNvCxnSpPr>
              <a:cxnSpLocks noChangeShapeType="1"/>
              <a:stCxn id="58399" idx="6"/>
            </p:cNvCxnSpPr>
            <p:nvPr/>
          </p:nvCxnSpPr>
          <p:spPr bwMode="auto">
            <a:xfrm flipV="1">
              <a:off x="4904420" y="367254"/>
              <a:ext cx="455786" cy="26623"/>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402" name="Straight Connector 208">
              <a:extLst>
                <a:ext uri="{FF2B5EF4-FFF2-40B4-BE49-F238E27FC236}">
                  <a16:creationId xmlns:a16="http://schemas.microsoft.com/office/drawing/2014/main" id="{E81B30D4-61C6-478E-8E6C-5E644658D187}"/>
                </a:ext>
              </a:extLst>
            </p:cNvPr>
            <p:cNvCxnSpPr>
              <a:cxnSpLocks noChangeShapeType="1"/>
            </p:cNvCxnSpPr>
            <p:nvPr/>
          </p:nvCxnSpPr>
          <p:spPr bwMode="auto">
            <a:xfrm flipV="1">
              <a:off x="4564421" y="678564"/>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390" name="Group 229">
            <a:extLst>
              <a:ext uri="{FF2B5EF4-FFF2-40B4-BE49-F238E27FC236}">
                <a16:creationId xmlns:a16="http://schemas.microsoft.com/office/drawing/2014/main" id="{B5BB67F4-5A85-4FA9-B43A-88E36692A443}"/>
              </a:ext>
            </a:extLst>
          </p:cNvPr>
          <p:cNvGrpSpPr>
            <a:grpSpLocks/>
          </p:cNvGrpSpPr>
          <p:nvPr/>
        </p:nvGrpSpPr>
        <p:grpSpPr bwMode="auto">
          <a:xfrm>
            <a:off x="5159376" y="3673475"/>
            <a:ext cx="1223963" cy="908050"/>
            <a:chOff x="2115965" y="129203"/>
            <a:chExt cx="1224123" cy="908427"/>
          </a:xfrm>
        </p:grpSpPr>
        <p:sp>
          <p:nvSpPr>
            <p:cNvPr id="58395" name="Oval 230">
              <a:extLst>
                <a:ext uri="{FF2B5EF4-FFF2-40B4-BE49-F238E27FC236}">
                  <a16:creationId xmlns:a16="http://schemas.microsoft.com/office/drawing/2014/main" id="{75CD9369-F209-404B-96FE-F167C8A92317}"/>
                </a:ext>
              </a:extLst>
            </p:cNvPr>
            <p:cNvSpPr>
              <a:spLocks noChangeArrowheads="1"/>
            </p:cNvSpPr>
            <p:nvPr/>
          </p:nvSpPr>
          <p:spPr bwMode="auto">
            <a:xfrm>
              <a:off x="2692016" y="129203"/>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58396" name="Straight Connector 231">
              <a:extLst>
                <a:ext uri="{FF2B5EF4-FFF2-40B4-BE49-F238E27FC236}">
                  <a16:creationId xmlns:a16="http://schemas.microsoft.com/office/drawing/2014/main" id="{8117A87E-D7FC-4D9B-B746-9A54C835A8EA}"/>
                </a:ext>
              </a:extLst>
            </p:cNvPr>
            <p:cNvCxnSpPr>
              <a:cxnSpLocks noChangeShapeType="1"/>
            </p:cNvCxnSpPr>
            <p:nvPr/>
          </p:nvCxnSpPr>
          <p:spPr bwMode="auto">
            <a:xfrm flipV="1">
              <a:off x="2115965" y="431360"/>
              <a:ext cx="7763" cy="60627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7" name="Straight Connector 232">
              <a:extLst>
                <a:ext uri="{FF2B5EF4-FFF2-40B4-BE49-F238E27FC236}">
                  <a16:creationId xmlns:a16="http://schemas.microsoft.com/office/drawing/2014/main" id="{8CD01022-37B5-4B0F-8B23-1142AC6B611E}"/>
                </a:ext>
              </a:extLst>
            </p:cNvPr>
            <p:cNvCxnSpPr>
              <a:cxnSpLocks noChangeShapeType="1"/>
            </p:cNvCxnSpPr>
            <p:nvPr/>
          </p:nvCxnSpPr>
          <p:spPr bwMode="auto">
            <a:xfrm flipV="1">
              <a:off x="2123728" y="404664"/>
              <a:ext cx="578396" cy="13472"/>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8" name="Straight Connector 233">
              <a:extLst>
                <a:ext uri="{FF2B5EF4-FFF2-40B4-BE49-F238E27FC236}">
                  <a16:creationId xmlns:a16="http://schemas.microsoft.com/office/drawing/2014/main" id="{473C6D9F-EDAD-49DF-AAEB-07F6306F95B9}"/>
                </a:ext>
              </a:extLst>
            </p:cNvPr>
            <p:cNvCxnSpPr>
              <a:cxnSpLocks noChangeShapeType="1"/>
              <a:endCxn id="58395" idx="4"/>
            </p:cNvCxnSpPr>
            <p:nvPr/>
          </p:nvCxnSpPr>
          <p:spPr bwMode="auto">
            <a:xfrm flipV="1">
              <a:off x="3000896" y="705267"/>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391" name="Oval 235">
            <a:extLst>
              <a:ext uri="{FF2B5EF4-FFF2-40B4-BE49-F238E27FC236}">
                <a16:creationId xmlns:a16="http://schemas.microsoft.com/office/drawing/2014/main" id="{98D9A042-C27A-455D-9DD2-92F6AAADEE9C}"/>
              </a:ext>
            </a:extLst>
          </p:cNvPr>
          <p:cNvSpPr>
            <a:spLocks noChangeArrowheads="1"/>
          </p:cNvSpPr>
          <p:nvPr/>
        </p:nvSpPr>
        <p:spPr bwMode="auto">
          <a:xfrm>
            <a:off x="4168775" y="3663951"/>
            <a:ext cx="649288" cy="576263"/>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58392" name="Straight Connector 236">
            <a:extLst>
              <a:ext uri="{FF2B5EF4-FFF2-40B4-BE49-F238E27FC236}">
                <a16:creationId xmlns:a16="http://schemas.microsoft.com/office/drawing/2014/main" id="{6FE284D7-1486-4816-9E9B-A3599423203C}"/>
              </a:ext>
            </a:extLst>
          </p:cNvPr>
          <p:cNvCxnSpPr>
            <a:cxnSpLocks noChangeShapeType="1"/>
          </p:cNvCxnSpPr>
          <p:nvPr/>
        </p:nvCxnSpPr>
        <p:spPr bwMode="auto">
          <a:xfrm flipV="1">
            <a:off x="7162801" y="3673475"/>
            <a:ext cx="9525" cy="9017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3" name="Straight Connector 237">
            <a:extLst>
              <a:ext uri="{FF2B5EF4-FFF2-40B4-BE49-F238E27FC236}">
                <a16:creationId xmlns:a16="http://schemas.microsoft.com/office/drawing/2014/main" id="{AD44947E-BF0A-4726-856F-D884A1228C00}"/>
              </a:ext>
            </a:extLst>
          </p:cNvPr>
          <p:cNvCxnSpPr>
            <a:cxnSpLocks noChangeShapeType="1"/>
          </p:cNvCxnSpPr>
          <p:nvPr/>
        </p:nvCxnSpPr>
        <p:spPr bwMode="auto">
          <a:xfrm>
            <a:off x="4786314" y="3848100"/>
            <a:ext cx="301625" cy="12700"/>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4" name="Straight Connector 238">
            <a:extLst>
              <a:ext uri="{FF2B5EF4-FFF2-40B4-BE49-F238E27FC236}">
                <a16:creationId xmlns:a16="http://schemas.microsoft.com/office/drawing/2014/main" id="{AEC132EE-1B91-4FD5-BF65-566D7DBC7B95}"/>
              </a:ext>
            </a:extLst>
          </p:cNvPr>
          <p:cNvCxnSpPr>
            <a:cxnSpLocks noChangeShapeType="1"/>
          </p:cNvCxnSpPr>
          <p:nvPr/>
        </p:nvCxnSpPr>
        <p:spPr bwMode="auto">
          <a:xfrm flipV="1">
            <a:off x="4478339" y="4237038"/>
            <a:ext cx="14287" cy="303212"/>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5" name="Group 49">
            <a:extLst>
              <a:ext uri="{FF2B5EF4-FFF2-40B4-BE49-F238E27FC236}">
                <a16:creationId xmlns:a16="http://schemas.microsoft.com/office/drawing/2014/main" id="{94C39F50-F979-4F54-B3E7-8EB7224F4663}"/>
              </a:ext>
            </a:extLst>
          </p:cNvPr>
          <p:cNvGrpSpPr>
            <a:grpSpLocks/>
          </p:cNvGrpSpPr>
          <p:nvPr/>
        </p:nvGrpSpPr>
        <p:grpSpPr bwMode="auto">
          <a:xfrm>
            <a:off x="3143250" y="814389"/>
            <a:ext cx="5913438" cy="382587"/>
            <a:chOff x="1475656" y="1507096"/>
            <a:chExt cx="5912419" cy="381614"/>
          </a:xfrm>
        </p:grpSpPr>
        <p:grpSp>
          <p:nvGrpSpPr>
            <p:cNvPr id="59539" name="Group 13">
              <a:extLst>
                <a:ext uri="{FF2B5EF4-FFF2-40B4-BE49-F238E27FC236}">
                  <a16:creationId xmlns:a16="http://schemas.microsoft.com/office/drawing/2014/main" id="{6B9DF878-0656-4085-9D6A-1ABAED54417E}"/>
                </a:ext>
              </a:extLst>
            </p:cNvPr>
            <p:cNvGrpSpPr>
              <a:grpSpLocks/>
            </p:cNvGrpSpPr>
            <p:nvPr/>
          </p:nvGrpSpPr>
          <p:grpSpPr bwMode="auto">
            <a:xfrm>
              <a:off x="2656012" y="1520788"/>
              <a:ext cx="432048" cy="360040"/>
              <a:chOff x="2195736" y="692696"/>
              <a:chExt cx="432048" cy="360040"/>
            </a:xfrm>
          </p:grpSpPr>
          <p:cxnSp>
            <p:nvCxnSpPr>
              <p:cNvPr id="59554" name="Straight Connector 6">
                <a:extLst>
                  <a:ext uri="{FF2B5EF4-FFF2-40B4-BE49-F238E27FC236}">
                    <a16:creationId xmlns:a16="http://schemas.microsoft.com/office/drawing/2014/main" id="{B97BCC66-FE42-4C93-8494-1E58930C53E9}"/>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55" name="Straight Connector 8">
                <a:extLst>
                  <a:ext uri="{FF2B5EF4-FFF2-40B4-BE49-F238E27FC236}">
                    <a16:creationId xmlns:a16="http://schemas.microsoft.com/office/drawing/2014/main" id="{6C70E76F-D9AF-46C0-B9AB-9F26E7323D13}"/>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56" name="Straight Connector 10">
                <a:extLst>
                  <a:ext uri="{FF2B5EF4-FFF2-40B4-BE49-F238E27FC236}">
                    <a16:creationId xmlns:a16="http://schemas.microsoft.com/office/drawing/2014/main" id="{FA072B4B-BC15-48EC-B757-9E3A1ACCEA01}"/>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57" name="Straight Connector 12">
                <a:extLst>
                  <a:ext uri="{FF2B5EF4-FFF2-40B4-BE49-F238E27FC236}">
                    <a16:creationId xmlns:a16="http://schemas.microsoft.com/office/drawing/2014/main" id="{942BED99-3886-470B-A8B7-1FF718046890}"/>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9540" name="Straight Connector 15">
              <a:extLst>
                <a:ext uri="{FF2B5EF4-FFF2-40B4-BE49-F238E27FC236}">
                  <a16:creationId xmlns:a16="http://schemas.microsoft.com/office/drawing/2014/main" id="{CE425578-9E5B-43ED-A8EC-0AFDD4981862}"/>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41" name="Straight Connector 16">
              <a:extLst>
                <a:ext uri="{FF2B5EF4-FFF2-40B4-BE49-F238E27FC236}">
                  <a16:creationId xmlns:a16="http://schemas.microsoft.com/office/drawing/2014/main" id="{04AACDB0-2BC3-4E27-90A9-1E21F9E596BE}"/>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42" name="Straight Connector 17">
              <a:extLst>
                <a:ext uri="{FF2B5EF4-FFF2-40B4-BE49-F238E27FC236}">
                  <a16:creationId xmlns:a16="http://schemas.microsoft.com/office/drawing/2014/main" id="{C8824843-9B7E-465B-B2F8-9EF944BCF7F2}"/>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43" name="Straight Connector 18">
              <a:extLst>
                <a:ext uri="{FF2B5EF4-FFF2-40B4-BE49-F238E27FC236}">
                  <a16:creationId xmlns:a16="http://schemas.microsoft.com/office/drawing/2014/main" id="{EEB94C9E-1322-42AF-845E-7AD2B621C6F3}"/>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9544" name="Group 39">
              <a:extLst>
                <a:ext uri="{FF2B5EF4-FFF2-40B4-BE49-F238E27FC236}">
                  <a16:creationId xmlns:a16="http://schemas.microsoft.com/office/drawing/2014/main" id="{8D48B998-E8F9-4E67-BB76-535B1F59E0E8}"/>
                </a:ext>
              </a:extLst>
            </p:cNvPr>
            <p:cNvGrpSpPr>
              <a:grpSpLocks/>
            </p:cNvGrpSpPr>
            <p:nvPr/>
          </p:nvGrpSpPr>
          <p:grpSpPr bwMode="auto">
            <a:xfrm>
              <a:off x="5803899" y="1507096"/>
              <a:ext cx="432048" cy="360040"/>
              <a:chOff x="2195736" y="692696"/>
              <a:chExt cx="432048" cy="360040"/>
            </a:xfrm>
          </p:grpSpPr>
          <p:cxnSp>
            <p:nvCxnSpPr>
              <p:cNvPr id="59550" name="Straight Connector 40">
                <a:extLst>
                  <a:ext uri="{FF2B5EF4-FFF2-40B4-BE49-F238E27FC236}">
                    <a16:creationId xmlns:a16="http://schemas.microsoft.com/office/drawing/2014/main" id="{D04D3FA5-B34D-4DE1-B9FF-FBB3A83304F0}"/>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51" name="Straight Connector 41">
                <a:extLst>
                  <a:ext uri="{FF2B5EF4-FFF2-40B4-BE49-F238E27FC236}">
                    <a16:creationId xmlns:a16="http://schemas.microsoft.com/office/drawing/2014/main" id="{92F80206-8DFA-4788-9187-BC6B01B318F6}"/>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52" name="Straight Connector 42">
                <a:extLst>
                  <a:ext uri="{FF2B5EF4-FFF2-40B4-BE49-F238E27FC236}">
                    <a16:creationId xmlns:a16="http://schemas.microsoft.com/office/drawing/2014/main" id="{A4A3136C-8C45-49EF-BE79-8DC979A67FB8}"/>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53" name="Straight Connector 43">
                <a:extLst>
                  <a:ext uri="{FF2B5EF4-FFF2-40B4-BE49-F238E27FC236}">
                    <a16:creationId xmlns:a16="http://schemas.microsoft.com/office/drawing/2014/main" id="{2904A076-6C95-4400-9FD0-AA3DF06082B5}"/>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545" name="Group 44">
              <a:extLst>
                <a:ext uri="{FF2B5EF4-FFF2-40B4-BE49-F238E27FC236}">
                  <a16:creationId xmlns:a16="http://schemas.microsoft.com/office/drawing/2014/main" id="{39B2C1D8-A857-481D-BEA9-B8D31ED32F68}"/>
                </a:ext>
              </a:extLst>
            </p:cNvPr>
            <p:cNvGrpSpPr>
              <a:grpSpLocks/>
            </p:cNvGrpSpPr>
            <p:nvPr/>
          </p:nvGrpSpPr>
          <p:grpSpPr bwMode="auto">
            <a:xfrm>
              <a:off x="4211960" y="1528670"/>
              <a:ext cx="432048" cy="360040"/>
              <a:chOff x="2195736" y="692696"/>
              <a:chExt cx="432048" cy="360040"/>
            </a:xfrm>
          </p:grpSpPr>
          <p:cxnSp>
            <p:nvCxnSpPr>
              <p:cNvPr id="59546" name="Straight Connector 45">
                <a:extLst>
                  <a:ext uri="{FF2B5EF4-FFF2-40B4-BE49-F238E27FC236}">
                    <a16:creationId xmlns:a16="http://schemas.microsoft.com/office/drawing/2014/main" id="{D38B051C-7816-4A3C-8CFC-57B256E79D3D}"/>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47" name="Straight Connector 46">
                <a:extLst>
                  <a:ext uri="{FF2B5EF4-FFF2-40B4-BE49-F238E27FC236}">
                    <a16:creationId xmlns:a16="http://schemas.microsoft.com/office/drawing/2014/main" id="{AE926531-2300-44A6-9C03-88849C6D9520}"/>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48" name="Straight Connector 47">
                <a:extLst>
                  <a:ext uri="{FF2B5EF4-FFF2-40B4-BE49-F238E27FC236}">
                    <a16:creationId xmlns:a16="http://schemas.microsoft.com/office/drawing/2014/main" id="{7C1825EE-CEAC-4414-9BC7-A4A9932BECCB}"/>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49" name="Straight Connector 48">
                <a:extLst>
                  <a:ext uri="{FF2B5EF4-FFF2-40B4-BE49-F238E27FC236}">
                    <a16:creationId xmlns:a16="http://schemas.microsoft.com/office/drawing/2014/main" id="{3092BFD9-7A15-446E-AD1C-21E08AD67E55}"/>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9396" name="Group 50">
            <a:extLst>
              <a:ext uri="{FF2B5EF4-FFF2-40B4-BE49-F238E27FC236}">
                <a16:creationId xmlns:a16="http://schemas.microsoft.com/office/drawing/2014/main" id="{554F747C-65E2-4D55-A2FA-ECE87A803D14}"/>
              </a:ext>
            </a:extLst>
          </p:cNvPr>
          <p:cNvGrpSpPr>
            <a:grpSpLocks/>
          </p:cNvGrpSpPr>
          <p:nvPr/>
        </p:nvGrpSpPr>
        <p:grpSpPr bwMode="auto">
          <a:xfrm>
            <a:off x="3152775" y="1989138"/>
            <a:ext cx="5911850" cy="381000"/>
            <a:chOff x="1475656" y="1507096"/>
            <a:chExt cx="5912419" cy="381614"/>
          </a:xfrm>
        </p:grpSpPr>
        <p:grpSp>
          <p:nvGrpSpPr>
            <p:cNvPr id="59520" name="Group 51">
              <a:extLst>
                <a:ext uri="{FF2B5EF4-FFF2-40B4-BE49-F238E27FC236}">
                  <a16:creationId xmlns:a16="http://schemas.microsoft.com/office/drawing/2014/main" id="{0AC9B95B-DE37-4E7F-A180-840BBC6F3C81}"/>
                </a:ext>
              </a:extLst>
            </p:cNvPr>
            <p:cNvGrpSpPr>
              <a:grpSpLocks/>
            </p:cNvGrpSpPr>
            <p:nvPr/>
          </p:nvGrpSpPr>
          <p:grpSpPr bwMode="auto">
            <a:xfrm>
              <a:off x="2656012" y="1520788"/>
              <a:ext cx="432048" cy="360040"/>
              <a:chOff x="2195736" y="692696"/>
              <a:chExt cx="432048" cy="360040"/>
            </a:xfrm>
          </p:grpSpPr>
          <p:cxnSp>
            <p:nvCxnSpPr>
              <p:cNvPr id="59535" name="Straight Connector 66">
                <a:extLst>
                  <a:ext uri="{FF2B5EF4-FFF2-40B4-BE49-F238E27FC236}">
                    <a16:creationId xmlns:a16="http://schemas.microsoft.com/office/drawing/2014/main" id="{C82B03B6-DA6F-4C69-9AF4-AC897DD90141}"/>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36" name="Straight Connector 67">
                <a:extLst>
                  <a:ext uri="{FF2B5EF4-FFF2-40B4-BE49-F238E27FC236}">
                    <a16:creationId xmlns:a16="http://schemas.microsoft.com/office/drawing/2014/main" id="{9D853DA9-4D74-45B8-B85E-7A58CBB0F70F}"/>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37" name="Straight Connector 68">
                <a:extLst>
                  <a:ext uri="{FF2B5EF4-FFF2-40B4-BE49-F238E27FC236}">
                    <a16:creationId xmlns:a16="http://schemas.microsoft.com/office/drawing/2014/main" id="{A18B5109-8D08-4D47-BCE9-CA5B41BDAF92}"/>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38" name="Straight Connector 69">
                <a:extLst>
                  <a:ext uri="{FF2B5EF4-FFF2-40B4-BE49-F238E27FC236}">
                    <a16:creationId xmlns:a16="http://schemas.microsoft.com/office/drawing/2014/main" id="{9DDCCF3F-CE65-446C-A75C-5076D37A57C1}"/>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9521" name="Straight Connector 52">
              <a:extLst>
                <a:ext uri="{FF2B5EF4-FFF2-40B4-BE49-F238E27FC236}">
                  <a16:creationId xmlns:a16="http://schemas.microsoft.com/office/drawing/2014/main" id="{F4CEF6C9-0029-4E2C-B3A4-3B896B425D35}"/>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22" name="Straight Connector 53">
              <a:extLst>
                <a:ext uri="{FF2B5EF4-FFF2-40B4-BE49-F238E27FC236}">
                  <a16:creationId xmlns:a16="http://schemas.microsoft.com/office/drawing/2014/main" id="{F357C2C6-157F-4252-A8C7-3ACB8748BC0C}"/>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23" name="Straight Connector 54">
              <a:extLst>
                <a:ext uri="{FF2B5EF4-FFF2-40B4-BE49-F238E27FC236}">
                  <a16:creationId xmlns:a16="http://schemas.microsoft.com/office/drawing/2014/main" id="{6D60CA82-6963-496E-BB92-18CC12AEDF2A}"/>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24" name="Straight Connector 55">
              <a:extLst>
                <a:ext uri="{FF2B5EF4-FFF2-40B4-BE49-F238E27FC236}">
                  <a16:creationId xmlns:a16="http://schemas.microsoft.com/office/drawing/2014/main" id="{1D8B14E1-34A1-407C-BD80-6BB6487BC05E}"/>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9525" name="Group 56">
              <a:extLst>
                <a:ext uri="{FF2B5EF4-FFF2-40B4-BE49-F238E27FC236}">
                  <a16:creationId xmlns:a16="http://schemas.microsoft.com/office/drawing/2014/main" id="{6327A3FF-D475-497C-8A38-D28C7D1EF42D}"/>
                </a:ext>
              </a:extLst>
            </p:cNvPr>
            <p:cNvGrpSpPr>
              <a:grpSpLocks/>
            </p:cNvGrpSpPr>
            <p:nvPr/>
          </p:nvGrpSpPr>
          <p:grpSpPr bwMode="auto">
            <a:xfrm>
              <a:off x="5803899" y="1507096"/>
              <a:ext cx="432048" cy="360040"/>
              <a:chOff x="2195736" y="692696"/>
              <a:chExt cx="432048" cy="360040"/>
            </a:xfrm>
          </p:grpSpPr>
          <p:cxnSp>
            <p:nvCxnSpPr>
              <p:cNvPr id="59531" name="Straight Connector 62">
                <a:extLst>
                  <a:ext uri="{FF2B5EF4-FFF2-40B4-BE49-F238E27FC236}">
                    <a16:creationId xmlns:a16="http://schemas.microsoft.com/office/drawing/2014/main" id="{D545A6EB-F001-4BBF-83CA-850DA1831B8A}"/>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32" name="Straight Connector 63">
                <a:extLst>
                  <a:ext uri="{FF2B5EF4-FFF2-40B4-BE49-F238E27FC236}">
                    <a16:creationId xmlns:a16="http://schemas.microsoft.com/office/drawing/2014/main" id="{477FD390-D848-46B5-85AA-971D6B195780}"/>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33" name="Straight Connector 64">
                <a:extLst>
                  <a:ext uri="{FF2B5EF4-FFF2-40B4-BE49-F238E27FC236}">
                    <a16:creationId xmlns:a16="http://schemas.microsoft.com/office/drawing/2014/main" id="{F8A696DB-37B0-4D60-BC0E-E10DBE087289}"/>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34" name="Straight Connector 65">
                <a:extLst>
                  <a:ext uri="{FF2B5EF4-FFF2-40B4-BE49-F238E27FC236}">
                    <a16:creationId xmlns:a16="http://schemas.microsoft.com/office/drawing/2014/main" id="{86C76B9E-F2A7-4806-9F16-32A1E847A0EE}"/>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526" name="Group 57">
              <a:extLst>
                <a:ext uri="{FF2B5EF4-FFF2-40B4-BE49-F238E27FC236}">
                  <a16:creationId xmlns:a16="http://schemas.microsoft.com/office/drawing/2014/main" id="{E45CB211-6911-4CDA-AD32-CFEA889BDD33}"/>
                </a:ext>
              </a:extLst>
            </p:cNvPr>
            <p:cNvGrpSpPr>
              <a:grpSpLocks/>
            </p:cNvGrpSpPr>
            <p:nvPr/>
          </p:nvGrpSpPr>
          <p:grpSpPr bwMode="auto">
            <a:xfrm>
              <a:off x="4211960" y="1528670"/>
              <a:ext cx="432048" cy="360040"/>
              <a:chOff x="2195736" y="692696"/>
              <a:chExt cx="432048" cy="360040"/>
            </a:xfrm>
          </p:grpSpPr>
          <p:cxnSp>
            <p:nvCxnSpPr>
              <p:cNvPr id="59527" name="Straight Connector 58">
                <a:extLst>
                  <a:ext uri="{FF2B5EF4-FFF2-40B4-BE49-F238E27FC236}">
                    <a16:creationId xmlns:a16="http://schemas.microsoft.com/office/drawing/2014/main" id="{8F3BB76D-1D8C-4FB6-B4AD-32399737B977}"/>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28" name="Straight Connector 59">
                <a:extLst>
                  <a:ext uri="{FF2B5EF4-FFF2-40B4-BE49-F238E27FC236}">
                    <a16:creationId xmlns:a16="http://schemas.microsoft.com/office/drawing/2014/main" id="{755F4286-8B07-4633-AA8F-8EEA7E4EB689}"/>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29" name="Straight Connector 60">
                <a:extLst>
                  <a:ext uri="{FF2B5EF4-FFF2-40B4-BE49-F238E27FC236}">
                    <a16:creationId xmlns:a16="http://schemas.microsoft.com/office/drawing/2014/main" id="{4C9CE335-14C3-4477-9E44-9F29B05AA848}"/>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30" name="Straight Connector 61">
                <a:extLst>
                  <a:ext uri="{FF2B5EF4-FFF2-40B4-BE49-F238E27FC236}">
                    <a16:creationId xmlns:a16="http://schemas.microsoft.com/office/drawing/2014/main" id="{D557169C-96DF-4D80-AC78-D69BBA253E17}"/>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9397" name="Group 70">
            <a:extLst>
              <a:ext uri="{FF2B5EF4-FFF2-40B4-BE49-F238E27FC236}">
                <a16:creationId xmlns:a16="http://schemas.microsoft.com/office/drawing/2014/main" id="{367ED330-F97F-4011-AD7F-A6FBAE346CAA}"/>
              </a:ext>
            </a:extLst>
          </p:cNvPr>
          <p:cNvGrpSpPr>
            <a:grpSpLocks/>
          </p:cNvGrpSpPr>
          <p:nvPr/>
        </p:nvGrpSpPr>
        <p:grpSpPr bwMode="auto">
          <a:xfrm>
            <a:off x="3143250" y="3141663"/>
            <a:ext cx="5913438" cy="381000"/>
            <a:chOff x="1475656" y="1507096"/>
            <a:chExt cx="5912419" cy="381614"/>
          </a:xfrm>
        </p:grpSpPr>
        <p:grpSp>
          <p:nvGrpSpPr>
            <p:cNvPr id="59501" name="Group 71">
              <a:extLst>
                <a:ext uri="{FF2B5EF4-FFF2-40B4-BE49-F238E27FC236}">
                  <a16:creationId xmlns:a16="http://schemas.microsoft.com/office/drawing/2014/main" id="{C9D7FFB2-A54D-4429-9AD1-94C6ECF7A44B}"/>
                </a:ext>
              </a:extLst>
            </p:cNvPr>
            <p:cNvGrpSpPr>
              <a:grpSpLocks/>
            </p:cNvGrpSpPr>
            <p:nvPr/>
          </p:nvGrpSpPr>
          <p:grpSpPr bwMode="auto">
            <a:xfrm>
              <a:off x="2656012" y="1520788"/>
              <a:ext cx="432048" cy="360040"/>
              <a:chOff x="2195736" y="692696"/>
              <a:chExt cx="432048" cy="360040"/>
            </a:xfrm>
          </p:grpSpPr>
          <p:cxnSp>
            <p:nvCxnSpPr>
              <p:cNvPr id="59516" name="Straight Connector 86">
                <a:extLst>
                  <a:ext uri="{FF2B5EF4-FFF2-40B4-BE49-F238E27FC236}">
                    <a16:creationId xmlns:a16="http://schemas.microsoft.com/office/drawing/2014/main" id="{818320E3-A3E4-4B07-B60A-B39E1B21ACF7}"/>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17" name="Straight Connector 87">
                <a:extLst>
                  <a:ext uri="{FF2B5EF4-FFF2-40B4-BE49-F238E27FC236}">
                    <a16:creationId xmlns:a16="http://schemas.microsoft.com/office/drawing/2014/main" id="{66663C2C-B75B-4228-ACF8-839E263E8567}"/>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18" name="Straight Connector 88">
                <a:extLst>
                  <a:ext uri="{FF2B5EF4-FFF2-40B4-BE49-F238E27FC236}">
                    <a16:creationId xmlns:a16="http://schemas.microsoft.com/office/drawing/2014/main" id="{0CB08A6C-7B9C-48FC-A397-974DF2673056}"/>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19" name="Straight Connector 89">
                <a:extLst>
                  <a:ext uri="{FF2B5EF4-FFF2-40B4-BE49-F238E27FC236}">
                    <a16:creationId xmlns:a16="http://schemas.microsoft.com/office/drawing/2014/main" id="{86D9D16A-3EBD-4E1F-AF07-AE4694353CBA}"/>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9502" name="Straight Connector 72">
              <a:extLst>
                <a:ext uri="{FF2B5EF4-FFF2-40B4-BE49-F238E27FC236}">
                  <a16:creationId xmlns:a16="http://schemas.microsoft.com/office/drawing/2014/main" id="{E2A792EA-2548-420F-8849-0CD89667AE12}"/>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03" name="Straight Connector 73">
              <a:extLst>
                <a:ext uri="{FF2B5EF4-FFF2-40B4-BE49-F238E27FC236}">
                  <a16:creationId xmlns:a16="http://schemas.microsoft.com/office/drawing/2014/main" id="{5057C0AA-A2FC-44CA-9F40-D68B99594131}"/>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04" name="Straight Connector 74">
              <a:extLst>
                <a:ext uri="{FF2B5EF4-FFF2-40B4-BE49-F238E27FC236}">
                  <a16:creationId xmlns:a16="http://schemas.microsoft.com/office/drawing/2014/main" id="{C88341ED-F4E6-4976-8655-B4E8D2D484D7}"/>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05" name="Straight Connector 75">
              <a:extLst>
                <a:ext uri="{FF2B5EF4-FFF2-40B4-BE49-F238E27FC236}">
                  <a16:creationId xmlns:a16="http://schemas.microsoft.com/office/drawing/2014/main" id="{6A584D7B-9258-4DCB-BDBB-E6408B9F70F7}"/>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9506" name="Group 76">
              <a:extLst>
                <a:ext uri="{FF2B5EF4-FFF2-40B4-BE49-F238E27FC236}">
                  <a16:creationId xmlns:a16="http://schemas.microsoft.com/office/drawing/2014/main" id="{D6FDCEE5-17DB-40CC-8177-276375557F2F}"/>
                </a:ext>
              </a:extLst>
            </p:cNvPr>
            <p:cNvGrpSpPr>
              <a:grpSpLocks/>
            </p:cNvGrpSpPr>
            <p:nvPr/>
          </p:nvGrpSpPr>
          <p:grpSpPr bwMode="auto">
            <a:xfrm>
              <a:off x="5803899" y="1507096"/>
              <a:ext cx="432048" cy="360040"/>
              <a:chOff x="2195736" y="692696"/>
              <a:chExt cx="432048" cy="360040"/>
            </a:xfrm>
          </p:grpSpPr>
          <p:cxnSp>
            <p:nvCxnSpPr>
              <p:cNvPr id="59512" name="Straight Connector 82">
                <a:extLst>
                  <a:ext uri="{FF2B5EF4-FFF2-40B4-BE49-F238E27FC236}">
                    <a16:creationId xmlns:a16="http://schemas.microsoft.com/office/drawing/2014/main" id="{617C2D71-F4AB-42BB-83E9-4864DA8BDF9A}"/>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13" name="Straight Connector 83">
                <a:extLst>
                  <a:ext uri="{FF2B5EF4-FFF2-40B4-BE49-F238E27FC236}">
                    <a16:creationId xmlns:a16="http://schemas.microsoft.com/office/drawing/2014/main" id="{F16835D1-BE99-4943-A390-FAD1B7B3DCEB}"/>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14" name="Straight Connector 84">
                <a:extLst>
                  <a:ext uri="{FF2B5EF4-FFF2-40B4-BE49-F238E27FC236}">
                    <a16:creationId xmlns:a16="http://schemas.microsoft.com/office/drawing/2014/main" id="{BF33E375-8262-4B86-A0A9-70444899D41C}"/>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15" name="Straight Connector 85">
                <a:extLst>
                  <a:ext uri="{FF2B5EF4-FFF2-40B4-BE49-F238E27FC236}">
                    <a16:creationId xmlns:a16="http://schemas.microsoft.com/office/drawing/2014/main" id="{C050F19D-1067-4DAC-B661-E29814B9C350}"/>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507" name="Group 77">
              <a:extLst>
                <a:ext uri="{FF2B5EF4-FFF2-40B4-BE49-F238E27FC236}">
                  <a16:creationId xmlns:a16="http://schemas.microsoft.com/office/drawing/2014/main" id="{A6B58DA8-34C9-4E9F-A41E-677B7BD1C86C}"/>
                </a:ext>
              </a:extLst>
            </p:cNvPr>
            <p:cNvGrpSpPr>
              <a:grpSpLocks/>
            </p:cNvGrpSpPr>
            <p:nvPr/>
          </p:nvGrpSpPr>
          <p:grpSpPr bwMode="auto">
            <a:xfrm>
              <a:off x="4211960" y="1528670"/>
              <a:ext cx="432048" cy="360040"/>
              <a:chOff x="2195736" y="692696"/>
              <a:chExt cx="432048" cy="360040"/>
            </a:xfrm>
          </p:grpSpPr>
          <p:cxnSp>
            <p:nvCxnSpPr>
              <p:cNvPr id="59508" name="Straight Connector 78">
                <a:extLst>
                  <a:ext uri="{FF2B5EF4-FFF2-40B4-BE49-F238E27FC236}">
                    <a16:creationId xmlns:a16="http://schemas.microsoft.com/office/drawing/2014/main" id="{96ED53EA-DD85-4C8E-B41C-EF639924122F}"/>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09" name="Straight Connector 79">
                <a:extLst>
                  <a:ext uri="{FF2B5EF4-FFF2-40B4-BE49-F238E27FC236}">
                    <a16:creationId xmlns:a16="http://schemas.microsoft.com/office/drawing/2014/main" id="{BA020859-7601-4F79-B949-1818FB5593AA}"/>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10" name="Straight Connector 80">
                <a:extLst>
                  <a:ext uri="{FF2B5EF4-FFF2-40B4-BE49-F238E27FC236}">
                    <a16:creationId xmlns:a16="http://schemas.microsoft.com/office/drawing/2014/main" id="{1DF4AE22-1163-4C3E-961D-1FC4D5AF28AB}"/>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11" name="Straight Connector 81">
                <a:extLst>
                  <a:ext uri="{FF2B5EF4-FFF2-40B4-BE49-F238E27FC236}">
                    <a16:creationId xmlns:a16="http://schemas.microsoft.com/office/drawing/2014/main" id="{EC151286-C1B5-4D3C-B691-FC5F239C6775}"/>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9398" name="Group 90">
            <a:extLst>
              <a:ext uri="{FF2B5EF4-FFF2-40B4-BE49-F238E27FC236}">
                <a16:creationId xmlns:a16="http://schemas.microsoft.com/office/drawing/2014/main" id="{70E6816A-AECD-48C2-A476-4491C5FC9D6E}"/>
              </a:ext>
            </a:extLst>
          </p:cNvPr>
          <p:cNvGrpSpPr>
            <a:grpSpLocks/>
          </p:cNvGrpSpPr>
          <p:nvPr/>
        </p:nvGrpSpPr>
        <p:grpSpPr bwMode="auto">
          <a:xfrm>
            <a:off x="3071813" y="4365625"/>
            <a:ext cx="5911850" cy="381000"/>
            <a:chOff x="1475656" y="1507096"/>
            <a:chExt cx="5912419" cy="381614"/>
          </a:xfrm>
        </p:grpSpPr>
        <p:grpSp>
          <p:nvGrpSpPr>
            <p:cNvPr id="59482" name="Group 91">
              <a:extLst>
                <a:ext uri="{FF2B5EF4-FFF2-40B4-BE49-F238E27FC236}">
                  <a16:creationId xmlns:a16="http://schemas.microsoft.com/office/drawing/2014/main" id="{C175B2EB-EB24-49EA-B2E6-97BB78E76B2E}"/>
                </a:ext>
              </a:extLst>
            </p:cNvPr>
            <p:cNvGrpSpPr>
              <a:grpSpLocks/>
            </p:cNvGrpSpPr>
            <p:nvPr/>
          </p:nvGrpSpPr>
          <p:grpSpPr bwMode="auto">
            <a:xfrm>
              <a:off x="2656012" y="1520788"/>
              <a:ext cx="432048" cy="360040"/>
              <a:chOff x="2195736" y="692696"/>
              <a:chExt cx="432048" cy="360040"/>
            </a:xfrm>
          </p:grpSpPr>
          <p:cxnSp>
            <p:nvCxnSpPr>
              <p:cNvPr id="59497" name="Straight Connector 106">
                <a:extLst>
                  <a:ext uri="{FF2B5EF4-FFF2-40B4-BE49-F238E27FC236}">
                    <a16:creationId xmlns:a16="http://schemas.microsoft.com/office/drawing/2014/main" id="{D536FE75-AF55-4B7D-B78D-33A8DD17F206}"/>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98" name="Straight Connector 107">
                <a:extLst>
                  <a:ext uri="{FF2B5EF4-FFF2-40B4-BE49-F238E27FC236}">
                    <a16:creationId xmlns:a16="http://schemas.microsoft.com/office/drawing/2014/main" id="{CFED2019-8504-46B5-BC0E-A3780F797047}"/>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99" name="Straight Connector 108">
                <a:extLst>
                  <a:ext uri="{FF2B5EF4-FFF2-40B4-BE49-F238E27FC236}">
                    <a16:creationId xmlns:a16="http://schemas.microsoft.com/office/drawing/2014/main" id="{FB551238-BF95-43B2-B09D-F567F4786382}"/>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500" name="Straight Connector 109">
                <a:extLst>
                  <a:ext uri="{FF2B5EF4-FFF2-40B4-BE49-F238E27FC236}">
                    <a16:creationId xmlns:a16="http://schemas.microsoft.com/office/drawing/2014/main" id="{F2F7DDFE-FC8C-4A7F-8722-077255FA9B8C}"/>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9483" name="Straight Connector 92">
              <a:extLst>
                <a:ext uri="{FF2B5EF4-FFF2-40B4-BE49-F238E27FC236}">
                  <a16:creationId xmlns:a16="http://schemas.microsoft.com/office/drawing/2014/main" id="{19A0AEEE-B557-4641-B081-1BD70F94B77C}"/>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84" name="Straight Connector 93">
              <a:extLst>
                <a:ext uri="{FF2B5EF4-FFF2-40B4-BE49-F238E27FC236}">
                  <a16:creationId xmlns:a16="http://schemas.microsoft.com/office/drawing/2014/main" id="{94F43382-FC8B-4BC1-9F05-07E996AE3FEF}"/>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85" name="Straight Connector 94">
              <a:extLst>
                <a:ext uri="{FF2B5EF4-FFF2-40B4-BE49-F238E27FC236}">
                  <a16:creationId xmlns:a16="http://schemas.microsoft.com/office/drawing/2014/main" id="{2C70B682-0415-448B-9D75-385F949A0E96}"/>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86" name="Straight Connector 95">
              <a:extLst>
                <a:ext uri="{FF2B5EF4-FFF2-40B4-BE49-F238E27FC236}">
                  <a16:creationId xmlns:a16="http://schemas.microsoft.com/office/drawing/2014/main" id="{E9786BFB-5F6B-45F6-B2D6-E5358B779148}"/>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9487" name="Group 96">
              <a:extLst>
                <a:ext uri="{FF2B5EF4-FFF2-40B4-BE49-F238E27FC236}">
                  <a16:creationId xmlns:a16="http://schemas.microsoft.com/office/drawing/2014/main" id="{E4DD4572-27C3-47F6-A12C-5CBF373D5162}"/>
                </a:ext>
              </a:extLst>
            </p:cNvPr>
            <p:cNvGrpSpPr>
              <a:grpSpLocks/>
            </p:cNvGrpSpPr>
            <p:nvPr/>
          </p:nvGrpSpPr>
          <p:grpSpPr bwMode="auto">
            <a:xfrm>
              <a:off x="5803899" y="1507096"/>
              <a:ext cx="432048" cy="360040"/>
              <a:chOff x="2195736" y="692696"/>
              <a:chExt cx="432048" cy="360040"/>
            </a:xfrm>
          </p:grpSpPr>
          <p:cxnSp>
            <p:nvCxnSpPr>
              <p:cNvPr id="59493" name="Straight Connector 102">
                <a:extLst>
                  <a:ext uri="{FF2B5EF4-FFF2-40B4-BE49-F238E27FC236}">
                    <a16:creationId xmlns:a16="http://schemas.microsoft.com/office/drawing/2014/main" id="{28FBA266-852F-4E2B-BAD3-28C2831D403B}"/>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94" name="Straight Connector 103">
                <a:extLst>
                  <a:ext uri="{FF2B5EF4-FFF2-40B4-BE49-F238E27FC236}">
                    <a16:creationId xmlns:a16="http://schemas.microsoft.com/office/drawing/2014/main" id="{6D703063-CE12-49A2-B7B5-36D75368644F}"/>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95" name="Straight Connector 104">
                <a:extLst>
                  <a:ext uri="{FF2B5EF4-FFF2-40B4-BE49-F238E27FC236}">
                    <a16:creationId xmlns:a16="http://schemas.microsoft.com/office/drawing/2014/main" id="{7BA482AC-BD11-4742-8D52-F85DD2199B6B}"/>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96" name="Straight Connector 105">
                <a:extLst>
                  <a:ext uri="{FF2B5EF4-FFF2-40B4-BE49-F238E27FC236}">
                    <a16:creationId xmlns:a16="http://schemas.microsoft.com/office/drawing/2014/main" id="{00B24709-073A-409A-A9F5-87824FE960D3}"/>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488" name="Group 97">
              <a:extLst>
                <a:ext uri="{FF2B5EF4-FFF2-40B4-BE49-F238E27FC236}">
                  <a16:creationId xmlns:a16="http://schemas.microsoft.com/office/drawing/2014/main" id="{C941C95C-3599-49CA-9264-76C5EBAFFD76}"/>
                </a:ext>
              </a:extLst>
            </p:cNvPr>
            <p:cNvGrpSpPr>
              <a:grpSpLocks/>
            </p:cNvGrpSpPr>
            <p:nvPr/>
          </p:nvGrpSpPr>
          <p:grpSpPr bwMode="auto">
            <a:xfrm>
              <a:off x="4211960" y="1528670"/>
              <a:ext cx="432048" cy="360040"/>
              <a:chOff x="2195736" y="692696"/>
              <a:chExt cx="432048" cy="360040"/>
            </a:xfrm>
          </p:grpSpPr>
          <p:cxnSp>
            <p:nvCxnSpPr>
              <p:cNvPr id="59489" name="Straight Connector 98">
                <a:extLst>
                  <a:ext uri="{FF2B5EF4-FFF2-40B4-BE49-F238E27FC236}">
                    <a16:creationId xmlns:a16="http://schemas.microsoft.com/office/drawing/2014/main" id="{D1DEFF58-1DAD-4D8E-86F6-F76047D869FE}"/>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90" name="Straight Connector 99">
                <a:extLst>
                  <a:ext uri="{FF2B5EF4-FFF2-40B4-BE49-F238E27FC236}">
                    <a16:creationId xmlns:a16="http://schemas.microsoft.com/office/drawing/2014/main" id="{92D031BA-1D79-46E9-A021-C1BF97EBA2A0}"/>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91" name="Straight Connector 100">
                <a:extLst>
                  <a:ext uri="{FF2B5EF4-FFF2-40B4-BE49-F238E27FC236}">
                    <a16:creationId xmlns:a16="http://schemas.microsoft.com/office/drawing/2014/main" id="{09A09C19-3B26-4D00-BF79-98C2DD2716D4}"/>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92" name="Straight Connector 101">
                <a:extLst>
                  <a:ext uri="{FF2B5EF4-FFF2-40B4-BE49-F238E27FC236}">
                    <a16:creationId xmlns:a16="http://schemas.microsoft.com/office/drawing/2014/main" id="{2BEF0503-870C-4B4B-B4FF-FA6E0F2A2C53}"/>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9399" name="Group 110">
            <a:extLst>
              <a:ext uri="{FF2B5EF4-FFF2-40B4-BE49-F238E27FC236}">
                <a16:creationId xmlns:a16="http://schemas.microsoft.com/office/drawing/2014/main" id="{17CA221F-827A-4C50-99BA-21F70C4D1AE0}"/>
              </a:ext>
            </a:extLst>
          </p:cNvPr>
          <p:cNvGrpSpPr>
            <a:grpSpLocks/>
          </p:cNvGrpSpPr>
          <p:nvPr/>
        </p:nvGrpSpPr>
        <p:grpSpPr bwMode="auto">
          <a:xfrm>
            <a:off x="3063875" y="5516564"/>
            <a:ext cx="5911850" cy="382587"/>
            <a:chOff x="1475656" y="1507096"/>
            <a:chExt cx="5912419" cy="381614"/>
          </a:xfrm>
        </p:grpSpPr>
        <p:grpSp>
          <p:nvGrpSpPr>
            <p:cNvPr id="59463" name="Group 111">
              <a:extLst>
                <a:ext uri="{FF2B5EF4-FFF2-40B4-BE49-F238E27FC236}">
                  <a16:creationId xmlns:a16="http://schemas.microsoft.com/office/drawing/2014/main" id="{D308D3A5-651E-43C0-A8DF-5A692D6F0F38}"/>
                </a:ext>
              </a:extLst>
            </p:cNvPr>
            <p:cNvGrpSpPr>
              <a:grpSpLocks/>
            </p:cNvGrpSpPr>
            <p:nvPr/>
          </p:nvGrpSpPr>
          <p:grpSpPr bwMode="auto">
            <a:xfrm>
              <a:off x="2656012" y="1520788"/>
              <a:ext cx="432048" cy="360040"/>
              <a:chOff x="2195736" y="692696"/>
              <a:chExt cx="432048" cy="360040"/>
            </a:xfrm>
          </p:grpSpPr>
          <p:cxnSp>
            <p:nvCxnSpPr>
              <p:cNvPr id="59478" name="Straight Connector 126">
                <a:extLst>
                  <a:ext uri="{FF2B5EF4-FFF2-40B4-BE49-F238E27FC236}">
                    <a16:creationId xmlns:a16="http://schemas.microsoft.com/office/drawing/2014/main" id="{A68A5A55-3C02-4979-94D9-5F45522667AC}"/>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79" name="Straight Connector 127">
                <a:extLst>
                  <a:ext uri="{FF2B5EF4-FFF2-40B4-BE49-F238E27FC236}">
                    <a16:creationId xmlns:a16="http://schemas.microsoft.com/office/drawing/2014/main" id="{628ADD10-85DA-49D8-8447-113314EC7C28}"/>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80" name="Straight Connector 128">
                <a:extLst>
                  <a:ext uri="{FF2B5EF4-FFF2-40B4-BE49-F238E27FC236}">
                    <a16:creationId xmlns:a16="http://schemas.microsoft.com/office/drawing/2014/main" id="{1B6DFF7D-0ECD-4680-ACAE-7DBC22A356FE}"/>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81" name="Straight Connector 129">
                <a:extLst>
                  <a:ext uri="{FF2B5EF4-FFF2-40B4-BE49-F238E27FC236}">
                    <a16:creationId xmlns:a16="http://schemas.microsoft.com/office/drawing/2014/main" id="{E397D76F-D460-4181-8CCD-D53AAB0F4B89}"/>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9464" name="Straight Connector 112">
              <a:extLst>
                <a:ext uri="{FF2B5EF4-FFF2-40B4-BE49-F238E27FC236}">
                  <a16:creationId xmlns:a16="http://schemas.microsoft.com/office/drawing/2014/main" id="{942782CC-68C8-47DC-BA9B-60309E09B57D}"/>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65" name="Straight Connector 113">
              <a:extLst>
                <a:ext uri="{FF2B5EF4-FFF2-40B4-BE49-F238E27FC236}">
                  <a16:creationId xmlns:a16="http://schemas.microsoft.com/office/drawing/2014/main" id="{0DE34A17-6FC1-4471-9720-AADA774D8679}"/>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66" name="Straight Connector 114">
              <a:extLst>
                <a:ext uri="{FF2B5EF4-FFF2-40B4-BE49-F238E27FC236}">
                  <a16:creationId xmlns:a16="http://schemas.microsoft.com/office/drawing/2014/main" id="{B2217D8A-FB46-425D-8A3A-1EF92ABE5AF4}"/>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67" name="Straight Connector 115">
              <a:extLst>
                <a:ext uri="{FF2B5EF4-FFF2-40B4-BE49-F238E27FC236}">
                  <a16:creationId xmlns:a16="http://schemas.microsoft.com/office/drawing/2014/main" id="{2C06B2CE-D721-41FD-B0E4-28080DC5A5C1}"/>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9468" name="Group 116">
              <a:extLst>
                <a:ext uri="{FF2B5EF4-FFF2-40B4-BE49-F238E27FC236}">
                  <a16:creationId xmlns:a16="http://schemas.microsoft.com/office/drawing/2014/main" id="{0B2A1515-9E8A-48EC-A289-DA0058714DC0}"/>
                </a:ext>
              </a:extLst>
            </p:cNvPr>
            <p:cNvGrpSpPr>
              <a:grpSpLocks/>
            </p:cNvGrpSpPr>
            <p:nvPr/>
          </p:nvGrpSpPr>
          <p:grpSpPr bwMode="auto">
            <a:xfrm>
              <a:off x="5803899" y="1507096"/>
              <a:ext cx="432048" cy="360040"/>
              <a:chOff x="2195736" y="692696"/>
              <a:chExt cx="432048" cy="360040"/>
            </a:xfrm>
          </p:grpSpPr>
          <p:cxnSp>
            <p:nvCxnSpPr>
              <p:cNvPr id="59474" name="Straight Connector 122">
                <a:extLst>
                  <a:ext uri="{FF2B5EF4-FFF2-40B4-BE49-F238E27FC236}">
                    <a16:creationId xmlns:a16="http://schemas.microsoft.com/office/drawing/2014/main" id="{5EC5429D-1408-43BE-9484-DEA3AF81AF07}"/>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75" name="Straight Connector 123">
                <a:extLst>
                  <a:ext uri="{FF2B5EF4-FFF2-40B4-BE49-F238E27FC236}">
                    <a16:creationId xmlns:a16="http://schemas.microsoft.com/office/drawing/2014/main" id="{A885A9F0-4524-4824-82B3-B27BCF1CCDA1}"/>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76" name="Straight Connector 124">
                <a:extLst>
                  <a:ext uri="{FF2B5EF4-FFF2-40B4-BE49-F238E27FC236}">
                    <a16:creationId xmlns:a16="http://schemas.microsoft.com/office/drawing/2014/main" id="{D8D47875-5138-46F1-A338-E4C58056F580}"/>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77" name="Straight Connector 125">
                <a:extLst>
                  <a:ext uri="{FF2B5EF4-FFF2-40B4-BE49-F238E27FC236}">
                    <a16:creationId xmlns:a16="http://schemas.microsoft.com/office/drawing/2014/main" id="{A793DA9A-7CA5-4FB0-80C0-32DA7B4F3CD3}"/>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469" name="Group 117">
              <a:extLst>
                <a:ext uri="{FF2B5EF4-FFF2-40B4-BE49-F238E27FC236}">
                  <a16:creationId xmlns:a16="http://schemas.microsoft.com/office/drawing/2014/main" id="{F515168F-E7E6-4612-8079-5BDFF5B941D9}"/>
                </a:ext>
              </a:extLst>
            </p:cNvPr>
            <p:cNvGrpSpPr>
              <a:grpSpLocks/>
            </p:cNvGrpSpPr>
            <p:nvPr/>
          </p:nvGrpSpPr>
          <p:grpSpPr bwMode="auto">
            <a:xfrm>
              <a:off x="4211960" y="1528670"/>
              <a:ext cx="432048" cy="360040"/>
              <a:chOff x="2195736" y="692696"/>
              <a:chExt cx="432048" cy="360040"/>
            </a:xfrm>
          </p:grpSpPr>
          <p:cxnSp>
            <p:nvCxnSpPr>
              <p:cNvPr id="59470" name="Straight Connector 118">
                <a:extLst>
                  <a:ext uri="{FF2B5EF4-FFF2-40B4-BE49-F238E27FC236}">
                    <a16:creationId xmlns:a16="http://schemas.microsoft.com/office/drawing/2014/main" id="{F0864FFF-84E8-4B71-A8A6-99F504965243}"/>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71" name="Straight Connector 119">
                <a:extLst>
                  <a:ext uri="{FF2B5EF4-FFF2-40B4-BE49-F238E27FC236}">
                    <a16:creationId xmlns:a16="http://schemas.microsoft.com/office/drawing/2014/main" id="{30804269-A182-4EAE-986B-B5B31DDBFDD6}"/>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72" name="Straight Connector 120">
                <a:extLst>
                  <a:ext uri="{FF2B5EF4-FFF2-40B4-BE49-F238E27FC236}">
                    <a16:creationId xmlns:a16="http://schemas.microsoft.com/office/drawing/2014/main" id="{22414B38-0FB9-4357-A53C-59F32FF913D1}"/>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73" name="Straight Connector 121">
                <a:extLst>
                  <a:ext uri="{FF2B5EF4-FFF2-40B4-BE49-F238E27FC236}">
                    <a16:creationId xmlns:a16="http://schemas.microsoft.com/office/drawing/2014/main" id="{98F0A697-1831-497F-9A1E-D6DEF96C30F5}"/>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59400" name="TextBox 130">
            <a:extLst>
              <a:ext uri="{FF2B5EF4-FFF2-40B4-BE49-F238E27FC236}">
                <a16:creationId xmlns:a16="http://schemas.microsoft.com/office/drawing/2014/main" id="{4CFC91B1-E859-44EE-9EA3-BBF13C45F1D6}"/>
              </a:ext>
            </a:extLst>
          </p:cNvPr>
          <p:cNvSpPr txBox="1">
            <a:spLocks noChangeArrowheads="1"/>
          </p:cNvSpPr>
          <p:nvPr/>
        </p:nvSpPr>
        <p:spPr bwMode="auto">
          <a:xfrm>
            <a:off x="2744023" y="6413820"/>
            <a:ext cx="771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600" dirty="0">
                <a:solidFill>
                  <a:srgbClr val="FF0000"/>
                </a:solidFill>
                <a:latin typeface="Arial" panose="020B0604020202020204" pitchFamily="34" charset="0"/>
              </a:rPr>
              <a:t>Note: </a:t>
            </a:r>
            <a:r>
              <a:rPr lang="nb-NO" altLang="nb-NO" sz="1600" dirty="0" err="1">
                <a:solidFill>
                  <a:srgbClr val="FF0000"/>
                </a:solidFill>
                <a:latin typeface="Arial" panose="020B0604020202020204" pitchFamily="34" charset="0"/>
              </a:rPr>
              <a:t>Can</a:t>
            </a:r>
            <a:r>
              <a:rPr lang="nb-NO" altLang="nb-NO" sz="1600" dirty="0">
                <a:solidFill>
                  <a:srgbClr val="FF0000"/>
                </a:solidFill>
                <a:latin typeface="Arial" panose="020B0604020202020204" pitchFamily="34" charset="0"/>
              </a:rPr>
              <a:t> never </a:t>
            </a:r>
            <a:r>
              <a:rPr lang="nb-NO" altLang="nb-NO" sz="1600" dirty="0" err="1">
                <a:solidFill>
                  <a:srgbClr val="FF0000"/>
                </a:solidFill>
                <a:latin typeface="Arial" panose="020B0604020202020204" pitchFamily="34" charset="0"/>
              </a:rPr>
              <a:t>control</a:t>
            </a:r>
            <a:r>
              <a:rPr lang="nb-NO" altLang="nb-NO" sz="1600" dirty="0">
                <a:solidFill>
                  <a:srgbClr val="FF0000"/>
                </a:solidFill>
                <a:latin typeface="Arial" panose="020B0604020202020204" pitchFamily="34" charset="0"/>
              </a:rPr>
              <a:t> </a:t>
            </a:r>
            <a:r>
              <a:rPr lang="nb-NO" altLang="nb-NO" sz="1600" dirty="0" err="1">
                <a:solidFill>
                  <a:srgbClr val="FF0000"/>
                </a:solidFill>
                <a:latin typeface="Arial" panose="020B0604020202020204" pitchFamily="34" charset="0"/>
              </a:rPr>
              <a:t>pressure</a:t>
            </a:r>
            <a:r>
              <a:rPr lang="nb-NO" altLang="nb-NO" sz="1600" dirty="0">
                <a:solidFill>
                  <a:srgbClr val="FF0000"/>
                </a:solidFill>
                <a:latin typeface="Arial" panose="020B0604020202020204" pitchFamily="34" charset="0"/>
              </a:rPr>
              <a:t> at </a:t>
            </a:r>
            <a:r>
              <a:rPr lang="nb-NO" altLang="nb-NO" sz="1600" dirty="0" err="1">
                <a:solidFill>
                  <a:srgbClr val="FF0000"/>
                </a:solidFill>
                <a:latin typeface="Arial" panose="020B0604020202020204" pitchFamily="34" charset="0"/>
              </a:rPr>
              <a:t>ends</a:t>
            </a:r>
            <a:r>
              <a:rPr lang="nb-NO" altLang="nb-NO" sz="1600" dirty="0">
                <a:solidFill>
                  <a:srgbClr val="FF0000"/>
                </a:solidFill>
                <a:latin typeface="Arial" panose="020B0604020202020204" pitchFamily="34" charset="0"/>
              </a:rPr>
              <a:t> </a:t>
            </a:r>
            <a:r>
              <a:rPr lang="nb-NO" altLang="nb-NO" sz="1200" dirty="0">
                <a:solidFill>
                  <a:srgbClr val="FF0000"/>
                </a:solidFill>
                <a:latin typeface="Arial" panose="020B0604020202020204" pitchFamily="34" charset="0"/>
              </a:rPr>
              <a:t>(</a:t>
            </a:r>
            <a:r>
              <a:rPr lang="nb-NO" altLang="nb-NO" sz="1200" dirty="0" err="1">
                <a:solidFill>
                  <a:srgbClr val="FF0000"/>
                </a:solidFill>
                <a:latin typeface="Arial" panose="020B0604020202020204" pitchFamily="34" charset="0"/>
              </a:rPr>
              <a:t>upstream</a:t>
            </a:r>
            <a:r>
              <a:rPr lang="nb-NO" altLang="nb-NO" sz="1200" dirty="0">
                <a:solidFill>
                  <a:srgbClr val="FF0000"/>
                </a:solidFill>
                <a:latin typeface="Arial" panose="020B0604020202020204" pitchFamily="34" charset="0"/>
              </a:rPr>
              <a:t> first </a:t>
            </a:r>
            <a:r>
              <a:rPr lang="nb-NO" altLang="nb-NO" sz="1200" dirty="0" err="1">
                <a:solidFill>
                  <a:srgbClr val="FF0000"/>
                </a:solidFill>
                <a:latin typeface="Arial" panose="020B0604020202020204" pitchFamily="34" charset="0"/>
              </a:rPr>
              <a:t>control</a:t>
            </a:r>
            <a:r>
              <a:rPr lang="nb-NO" altLang="nb-NO" sz="1200" dirty="0">
                <a:solidFill>
                  <a:srgbClr val="FF0000"/>
                </a:solidFill>
                <a:latin typeface="Arial" panose="020B0604020202020204" pitchFamily="34" charset="0"/>
              </a:rPr>
              <a:t> </a:t>
            </a:r>
            <a:r>
              <a:rPr lang="nb-NO" altLang="nb-NO" sz="1200" dirty="0" err="1">
                <a:solidFill>
                  <a:srgbClr val="FF0000"/>
                </a:solidFill>
                <a:latin typeface="Arial" panose="020B0604020202020204" pitchFamily="34" charset="0"/>
              </a:rPr>
              <a:t>valve</a:t>
            </a:r>
            <a:r>
              <a:rPr lang="nb-NO" altLang="nb-NO" sz="1200" dirty="0">
                <a:solidFill>
                  <a:srgbClr val="FF0000"/>
                </a:solidFill>
                <a:latin typeface="Arial" panose="020B0604020202020204" pitchFamily="34" charset="0"/>
              </a:rPr>
              <a:t> or </a:t>
            </a:r>
            <a:r>
              <a:rPr lang="nb-NO" altLang="nb-NO" sz="1200" dirty="0" err="1">
                <a:solidFill>
                  <a:srgbClr val="FF0000"/>
                </a:solidFill>
                <a:latin typeface="Arial" panose="020B0604020202020204" pitchFamily="34" charset="0"/>
              </a:rPr>
              <a:t>downstream</a:t>
            </a:r>
            <a:r>
              <a:rPr lang="nb-NO" altLang="nb-NO" sz="1200" dirty="0">
                <a:solidFill>
                  <a:srgbClr val="FF0000"/>
                </a:solidFill>
                <a:latin typeface="Arial" panose="020B0604020202020204" pitchFamily="34" charset="0"/>
              </a:rPr>
              <a:t> last </a:t>
            </a:r>
            <a:r>
              <a:rPr lang="nb-NO" altLang="nb-NO" sz="1200" dirty="0" err="1">
                <a:solidFill>
                  <a:srgbClr val="FF0000"/>
                </a:solidFill>
                <a:latin typeface="Arial" panose="020B0604020202020204" pitchFamily="34" charset="0"/>
              </a:rPr>
              <a:t>valve</a:t>
            </a:r>
            <a:r>
              <a:rPr lang="nb-NO" altLang="nb-NO" sz="1200" dirty="0">
                <a:solidFill>
                  <a:srgbClr val="FF0000"/>
                </a:solidFill>
                <a:latin typeface="Arial" panose="020B0604020202020204" pitchFamily="34" charset="0"/>
              </a:rPr>
              <a:t>)!</a:t>
            </a:r>
          </a:p>
        </p:txBody>
      </p:sp>
      <p:cxnSp>
        <p:nvCxnSpPr>
          <p:cNvPr id="59401" name="Straight Connector 147">
            <a:extLst>
              <a:ext uri="{FF2B5EF4-FFF2-40B4-BE49-F238E27FC236}">
                <a16:creationId xmlns:a16="http://schemas.microsoft.com/office/drawing/2014/main" id="{B189E48D-AF44-475B-90E6-46ABAD6D9A46}"/>
              </a:ext>
            </a:extLst>
          </p:cNvPr>
          <p:cNvCxnSpPr>
            <a:cxnSpLocks noChangeShapeType="1"/>
          </p:cNvCxnSpPr>
          <p:nvPr/>
        </p:nvCxnSpPr>
        <p:spPr bwMode="auto">
          <a:xfrm flipV="1">
            <a:off x="5087939" y="3644900"/>
            <a:ext cx="1587" cy="2159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2" name="Straight Connector 158">
            <a:extLst>
              <a:ext uri="{FF2B5EF4-FFF2-40B4-BE49-F238E27FC236}">
                <a16:creationId xmlns:a16="http://schemas.microsoft.com/office/drawing/2014/main" id="{E448D43C-E380-4070-ABD5-BD44FB13C3C7}"/>
              </a:ext>
            </a:extLst>
          </p:cNvPr>
          <p:cNvCxnSpPr>
            <a:cxnSpLocks noChangeShapeType="1"/>
          </p:cNvCxnSpPr>
          <p:nvPr/>
        </p:nvCxnSpPr>
        <p:spPr bwMode="auto">
          <a:xfrm>
            <a:off x="5040313" y="3635376"/>
            <a:ext cx="2132012" cy="9525"/>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9403" name="Group 168">
            <a:extLst>
              <a:ext uri="{FF2B5EF4-FFF2-40B4-BE49-F238E27FC236}">
                <a16:creationId xmlns:a16="http://schemas.microsoft.com/office/drawing/2014/main" id="{65A77993-50B7-44C5-8E9C-910870B44AAA}"/>
              </a:ext>
            </a:extLst>
          </p:cNvPr>
          <p:cNvGrpSpPr>
            <a:grpSpLocks/>
          </p:cNvGrpSpPr>
          <p:nvPr/>
        </p:nvGrpSpPr>
        <p:grpSpPr bwMode="auto">
          <a:xfrm>
            <a:off x="3640138" y="128589"/>
            <a:ext cx="1223962" cy="909637"/>
            <a:chOff x="2115965" y="129203"/>
            <a:chExt cx="1224123" cy="908427"/>
          </a:xfrm>
        </p:grpSpPr>
        <p:sp>
          <p:nvSpPr>
            <p:cNvPr id="59459" name="Oval 131">
              <a:extLst>
                <a:ext uri="{FF2B5EF4-FFF2-40B4-BE49-F238E27FC236}">
                  <a16:creationId xmlns:a16="http://schemas.microsoft.com/office/drawing/2014/main" id="{2E3090EB-EEC6-44D9-96AE-8CC2F5C01FA1}"/>
                </a:ext>
              </a:extLst>
            </p:cNvPr>
            <p:cNvSpPr>
              <a:spLocks noChangeArrowheads="1"/>
            </p:cNvSpPr>
            <p:nvPr/>
          </p:nvSpPr>
          <p:spPr bwMode="auto">
            <a:xfrm>
              <a:off x="2692016" y="129203"/>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59460" name="Straight Connector 146">
              <a:extLst>
                <a:ext uri="{FF2B5EF4-FFF2-40B4-BE49-F238E27FC236}">
                  <a16:creationId xmlns:a16="http://schemas.microsoft.com/office/drawing/2014/main" id="{CCB7AC84-6447-4644-BD4D-5B1EDA8306F5}"/>
                </a:ext>
              </a:extLst>
            </p:cNvPr>
            <p:cNvCxnSpPr>
              <a:cxnSpLocks noChangeShapeType="1"/>
            </p:cNvCxnSpPr>
            <p:nvPr/>
          </p:nvCxnSpPr>
          <p:spPr bwMode="auto">
            <a:xfrm flipV="1">
              <a:off x="2115965" y="431360"/>
              <a:ext cx="7763" cy="60627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61" name="Straight Connector 159">
              <a:extLst>
                <a:ext uri="{FF2B5EF4-FFF2-40B4-BE49-F238E27FC236}">
                  <a16:creationId xmlns:a16="http://schemas.microsoft.com/office/drawing/2014/main" id="{BA28DCD3-D5B0-49AE-AB84-40D8E567B4C7}"/>
                </a:ext>
              </a:extLst>
            </p:cNvPr>
            <p:cNvCxnSpPr>
              <a:cxnSpLocks noChangeShapeType="1"/>
            </p:cNvCxnSpPr>
            <p:nvPr/>
          </p:nvCxnSpPr>
          <p:spPr bwMode="auto">
            <a:xfrm flipV="1">
              <a:off x="2123728" y="404664"/>
              <a:ext cx="578396" cy="13472"/>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62" name="Straight Connector 160">
              <a:extLst>
                <a:ext uri="{FF2B5EF4-FFF2-40B4-BE49-F238E27FC236}">
                  <a16:creationId xmlns:a16="http://schemas.microsoft.com/office/drawing/2014/main" id="{58C30DF6-EFF1-47FE-97DA-9DB9314BD454}"/>
                </a:ext>
              </a:extLst>
            </p:cNvPr>
            <p:cNvCxnSpPr>
              <a:cxnSpLocks noChangeShapeType="1"/>
              <a:endCxn id="59459" idx="4"/>
            </p:cNvCxnSpPr>
            <p:nvPr/>
          </p:nvCxnSpPr>
          <p:spPr bwMode="auto">
            <a:xfrm flipV="1">
              <a:off x="3000896" y="705267"/>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404" name="Group 183">
            <a:extLst>
              <a:ext uri="{FF2B5EF4-FFF2-40B4-BE49-F238E27FC236}">
                <a16:creationId xmlns:a16="http://schemas.microsoft.com/office/drawing/2014/main" id="{8748BF66-96B4-44D9-ABD4-E7258286591A}"/>
              </a:ext>
            </a:extLst>
          </p:cNvPr>
          <p:cNvGrpSpPr>
            <a:grpSpLocks/>
          </p:cNvGrpSpPr>
          <p:nvPr/>
        </p:nvGrpSpPr>
        <p:grpSpPr bwMode="auto">
          <a:xfrm>
            <a:off x="5780088" y="106364"/>
            <a:ext cx="1117600" cy="909637"/>
            <a:chOff x="4256348" y="105845"/>
            <a:chExt cx="1117921" cy="910887"/>
          </a:xfrm>
        </p:grpSpPr>
        <p:sp>
          <p:nvSpPr>
            <p:cNvPr id="59455" name="Oval 132">
              <a:extLst>
                <a:ext uri="{FF2B5EF4-FFF2-40B4-BE49-F238E27FC236}">
                  <a16:creationId xmlns:a16="http://schemas.microsoft.com/office/drawing/2014/main" id="{09739C4A-788B-4607-8C56-992CA4201D95}"/>
                </a:ext>
              </a:extLst>
            </p:cNvPr>
            <p:cNvSpPr>
              <a:spLocks noChangeArrowheads="1"/>
            </p:cNvSpPr>
            <p:nvPr/>
          </p:nvSpPr>
          <p:spPr bwMode="auto">
            <a:xfrm>
              <a:off x="4256348" y="105845"/>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59456" name="Straight Connector 174">
              <a:extLst>
                <a:ext uri="{FF2B5EF4-FFF2-40B4-BE49-F238E27FC236}">
                  <a16:creationId xmlns:a16="http://schemas.microsoft.com/office/drawing/2014/main" id="{5A87BE75-7120-4360-9E6C-5277FC50C4C3}"/>
                </a:ext>
              </a:extLst>
            </p:cNvPr>
            <p:cNvCxnSpPr>
              <a:cxnSpLocks noChangeShapeType="1"/>
            </p:cNvCxnSpPr>
            <p:nvPr/>
          </p:nvCxnSpPr>
          <p:spPr bwMode="auto">
            <a:xfrm flipV="1">
              <a:off x="5360206" y="337795"/>
              <a:ext cx="14063" cy="67893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57" name="Straight Connector 175">
              <a:extLst>
                <a:ext uri="{FF2B5EF4-FFF2-40B4-BE49-F238E27FC236}">
                  <a16:creationId xmlns:a16="http://schemas.microsoft.com/office/drawing/2014/main" id="{B09BEF9A-F790-49C2-9E1D-D1F607411E92}"/>
                </a:ext>
              </a:extLst>
            </p:cNvPr>
            <p:cNvCxnSpPr>
              <a:cxnSpLocks noChangeShapeType="1"/>
              <a:stCxn id="59455" idx="6"/>
            </p:cNvCxnSpPr>
            <p:nvPr/>
          </p:nvCxnSpPr>
          <p:spPr bwMode="auto">
            <a:xfrm flipV="1">
              <a:off x="4904420" y="367254"/>
              <a:ext cx="455786" cy="26623"/>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58" name="Straight Connector 180">
              <a:extLst>
                <a:ext uri="{FF2B5EF4-FFF2-40B4-BE49-F238E27FC236}">
                  <a16:creationId xmlns:a16="http://schemas.microsoft.com/office/drawing/2014/main" id="{C4B6BC65-EC11-4BA7-A058-1D86893D8EEA}"/>
                </a:ext>
              </a:extLst>
            </p:cNvPr>
            <p:cNvCxnSpPr>
              <a:cxnSpLocks noChangeShapeType="1"/>
            </p:cNvCxnSpPr>
            <p:nvPr/>
          </p:nvCxnSpPr>
          <p:spPr bwMode="auto">
            <a:xfrm flipV="1">
              <a:off x="4564421" y="678564"/>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405" name="Group 5">
            <a:extLst>
              <a:ext uri="{FF2B5EF4-FFF2-40B4-BE49-F238E27FC236}">
                <a16:creationId xmlns:a16="http://schemas.microsoft.com/office/drawing/2014/main" id="{F1892ADE-5498-4653-9DCD-C5C2C1834992}"/>
              </a:ext>
            </a:extLst>
          </p:cNvPr>
          <p:cNvGrpSpPr>
            <a:grpSpLocks/>
          </p:cNvGrpSpPr>
          <p:nvPr/>
        </p:nvGrpSpPr>
        <p:grpSpPr bwMode="auto">
          <a:xfrm>
            <a:off x="5440363" y="1255713"/>
            <a:ext cx="1016000" cy="908050"/>
            <a:chOff x="4276206" y="1255713"/>
            <a:chExt cx="1015700" cy="908050"/>
          </a:xfrm>
        </p:grpSpPr>
        <p:sp>
          <p:nvSpPr>
            <p:cNvPr id="59451" name="Oval 185">
              <a:extLst>
                <a:ext uri="{FF2B5EF4-FFF2-40B4-BE49-F238E27FC236}">
                  <a16:creationId xmlns:a16="http://schemas.microsoft.com/office/drawing/2014/main" id="{55EDEADB-E499-4DA7-82AF-2F3FF2457A6F}"/>
                </a:ext>
              </a:extLst>
            </p:cNvPr>
            <p:cNvSpPr>
              <a:spLocks noChangeArrowheads="1"/>
            </p:cNvSpPr>
            <p:nvPr/>
          </p:nvSpPr>
          <p:spPr bwMode="auto">
            <a:xfrm>
              <a:off x="4643919" y="1255713"/>
              <a:ext cx="647987" cy="575825"/>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59452" name="Straight Connector 186">
              <a:extLst>
                <a:ext uri="{FF2B5EF4-FFF2-40B4-BE49-F238E27FC236}">
                  <a16:creationId xmlns:a16="http://schemas.microsoft.com/office/drawing/2014/main" id="{E44DF0C9-E306-4AFF-8657-97E812A483F9}"/>
                </a:ext>
              </a:extLst>
            </p:cNvPr>
            <p:cNvCxnSpPr>
              <a:cxnSpLocks noChangeShapeType="1"/>
            </p:cNvCxnSpPr>
            <p:nvPr/>
          </p:nvCxnSpPr>
          <p:spPr bwMode="auto">
            <a:xfrm flipV="1">
              <a:off x="4276206" y="1557745"/>
              <a:ext cx="7762" cy="606018"/>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53" name="Straight Connector 187">
              <a:extLst>
                <a:ext uri="{FF2B5EF4-FFF2-40B4-BE49-F238E27FC236}">
                  <a16:creationId xmlns:a16="http://schemas.microsoft.com/office/drawing/2014/main" id="{169CEB95-74CB-4469-B506-0176858FD2DB}"/>
                </a:ext>
              </a:extLst>
            </p:cNvPr>
            <p:cNvCxnSpPr>
              <a:cxnSpLocks noChangeShapeType="1"/>
            </p:cNvCxnSpPr>
            <p:nvPr/>
          </p:nvCxnSpPr>
          <p:spPr bwMode="auto">
            <a:xfrm flipV="1">
              <a:off x="4309003" y="1531060"/>
              <a:ext cx="345023" cy="26685"/>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54" name="Straight Connector 188">
              <a:extLst>
                <a:ext uri="{FF2B5EF4-FFF2-40B4-BE49-F238E27FC236}">
                  <a16:creationId xmlns:a16="http://schemas.microsoft.com/office/drawing/2014/main" id="{33DEEC1B-80B8-4360-A8C7-261AEC484FAB}"/>
                </a:ext>
              </a:extLst>
            </p:cNvPr>
            <p:cNvCxnSpPr>
              <a:cxnSpLocks noChangeShapeType="1"/>
              <a:endCxn id="59451" idx="4"/>
            </p:cNvCxnSpPr>
            <p:nvPr/>
          </p:nvCxnSpPr>
          <p:spPr bwMode="auto">
            <a:xfrm flipV="1">
              <a:off x="4952759" y="1831538"/>
              <a:ext cx="15154" cy="303457"/>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406" name="Group 189">
            <a:extLst>
              <a:ext uri="{FF2B5EF4-FFF2-40B4-BE49-F238E27FC236}">
                <a16:creationId xmlns:a16="http://schemas.microsoft.com/office/drawing/2014/main" id="{CB1BC2F4-CC2D-4DB6-8D70-DBB181524F01}"/>
              </a:ext>
            </a:extLst>
          </p:cNvPr>
          <p:cNvGrpSpPr>
            <a:grpSpLocks/>
          </p:cNvGrpSpPr>
          <p:nvPr/>
        </p:nvGrpSpPr>
        <p:grpSpPr bwMode="auto">
          <a:xfrm>
            <a:off x="5227638" y="2401888"/>
            <a:ext cx="1223962" cy="908050"/>
            <a:chOff x="2115965" y="129203"/>
            <a:chExt cx="1224123" cy="908427"/>
          </a:xfrm>
        </p:grpSpPr>
        <p:sp>
          <p:nvSpPr>
            <p:cNvPr id="59447" name="Oval 190">
              <a:extLst>
                <a:ext uri="{FF2B5EF4-FFF2-40B4-BE49-F238E27FC236}">
                  <a16:creationId xmlns:a16="http://schemas.microsoft.com/office/drawing/2014/main" id="{63F2C74B-8349-46D0-853F-0326283D8EC1}"/>
                </a:ext>
              </a:extLst>
            </p:cNvPr>
            <p:cNvSpPr>
              <a:spLocks noChangeArrowheads="1"/>
            </p:cNvSpPr>
            <p:nvPr/>
          </p:nvSpPr>
          <p:spPr bwMode="auto">
            <a:xfrm>
              <a:off x="2692016" y="129203"/>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59448" name="Straight Connector 191">
              <a:extLst>
                <a:ext uri="{FF2B5EF4-FFF2-40B4-BE49-F238E27FC236}">
                  <a16:creationId xmlns:a16="http://schemas.microsoft.com/office/drawing/2014/main" id="{81FF8F04-9146-4DA2-A165-847C3772D93B}"/>
                </a:ext>
              </a:extLst>
            </p:cNvPr>
            <p:cNvCxnSpPr>
              <a:cxnSpLocks noChangeShapeType="1"/>
            </p:cNvCxnSpPr>
            <p:nvPr/>
          </p:nvCxnSpPr>
          <p:spPr bwMode="auto">
            <a:xfrm flipV="1">
              <a:off x="2115965" y="431360"/>
              <a:ext cx="7763" cy="60627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49" name="Straight Connector 192">
              <a:extLst>
                <a:ext uri="{FF2B5EF4-FFF2-40B4-BE49-F238E27FC236}">
                  <a16:creationId xmlns:a16="http://schemas.microsoft.com/office/drawing/2014/main" id="{58B61B0C-CD85-43C5-ADD7-FEFC4CD75A2E}"/>
                </a:ext>
              </a:extLst>
            </p:cNvPr>
            <p:cNvCxnSpPr>
              <a:cxnSpLocks noChangeShapeType="1"/>
            </p:cNvCxnSpPr>
            <p:nvPr/>
          </p:nvCxnSpPr>
          <p:spPr bwMode="auto">
            <a:xfrm flipV="1">
              <a:off x="2123728" y="404664"/>
              <a:ext cx="578396" cy="13472"/>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50" name="Straight Connector 193">
              <a:extLst>
                <a:ext uri="{FF2B5EF4-FFF2-40B4-BE49-F238E27FC236}">
                  <a16:creationId xmlns:a16="http://schemas.microsoft.com/office/drawing/2014/main" id="{E265B129-FC0E-4D14-835A-8B225240A45F}"/>
                </a:ext>
              </a:extLst>
            </p:cNvPr>
            <p:cNvCxnSpPr>
              <a:cxnSpLocks noChangeShapeType="1"/>
              <a:endCxn id="59447" idx="4"/>
            </p:cNvCxnSpPr>
            <p:nvPr/>
          </p:nvCxnSpPr>
          <p:spPr bwMode="auto">
            <a:xfrm flipV="1">
              <a:off x="3000896" y="705267"/>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407" name="Group 194">
            <a:extLst>
              <a:ext uri="{FF2B5EF4-FFF2-40B4-BE49-F238E27FC236}">
                <a16:creationId xmlns:a16="http://schemas.microsoft.com/office/drawing/2014/main" id="{32ED4A81-797D-416D-B3DF-F74AC72095C8}"/>
              </a:ext>
            </a:extLst>
          </p:cNvPr>
          <p:cNvGrpSpPr>
            <a:grpSpLocks/>
          </p:cNvGrpSpPr>
          <p:nvPr/>
        </p:nvGrpSpPr>
        <p:grpSpPr bwMode="auto">
          <a:xfrm>
            <a:off x="3635375" y="2438400"/>
            <a:ext cx="1225550" cy="908050"/>
            <a:chOff x="2115965" y="129203"/>
            <a:chExt cx="1224123" cy="908427"/>
          </a:xfrm>
        </p:grpSpPr>
        <p:sp>
          <p:nvSpPr>
            <p:cNvPr id="59443" name="Oval 195">
              <a:extLst>
                <a:ext uri="{FF2B5EF4-FFF2-40B4-BE49-F238E27FC236}">
                  <a16:creationId xmlns:a16="http://schemas.microsoft.com/office/drawing/2014/main" id="{07CC8D31-E380-49C3-A416-B95AD4AAF9C8}"/>
                </a:ext>
              </a:extLst>
            </p:cNvPr>
            <p:cNvSpPr>
              <a:spLocks noChangeArrowheads="1"/>
            </p:cNvSpPr>
            <p:nvPr/>
          </p:nvSpPr>
          <p:spPr bwMode="auto">
            <a:xfrm>
              <a:off x="2692016" y="129203"/>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59444" name="Straight Connector 196">
              <a:extLst>
                <a:ext uri="{FF2B5EF4-FFF2-40B4-BE49-F238E27FC236}">
                  <a16:creationId xmlns:a16="http://schemas.microsoft.com/office/drawing/2014/main" id="{CABEE56E-06FC-407C-96C2-1BA3E788899E}"/>
                </a:ext>
              </a:extLst>
            </p:cNvPr>
            <p:cNvCxnSpPr>
              <a:cxnSpLocks noChangeShapeType="1"/>
            </p:cNvCxnSpPr>
            <p:nvPr/>
          </p:nvCxnSpPr>
          <p:spPr bwMode="auto">
            <a:xfrm flipV="1">
              <a:off x="2115965" y="431360"/>
              <a:ext cx="7763" cy="60627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45" name="Straight Connector 197">
              <a:extLst>
                <a:ext uri="{FF2B5EF4-FFF2-40B4-BE49-F238E27FC236}">
                  <a16:creationId xmlns:a16="http://schemas.microsoft.com/office/drawing/2014/main" id="{54EB964B-1186-47EA-B23E-927C2EA76BA6}"/>
                </a:ext>
              </a:extLst>
            </p:cNvPr>
            <p:cNvCxnSpPr>
              <a:cxnSpLocks noChangeShapeType="1"/>
            </p:cNvCxnSpPr>
            <p:nvPr/>
          </p:nvCxnSpPr>
          <p:spPr bwMode="auto">
            <a:xfrm flipV="1">
              <a:off x="2123728" y="404664"/>
              <a:ext cx="578396" cy="13472"/>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46" name="Straight Connector 198">
              <a:extLst>
                <a:ext uri="{FF2B5EF4-FFF2-40B4-BE49-F238E27FC236}">
                  <a16:creationId xmlns:a16="http://schemas.microsoft.com/office/drawing/2014/main" id="{41971773-3676-4136-9E5D-1EC238F9136D}"/>
                </a:ext>
              </a:extLst>
            </p:cNvPr>
            <p:cNvCxnSpPr>
              <a:cxnSpLocks noChangeShapeType="1"/>
              <a:endCxn id="59443" idx="4"/>
            </p:cNvCxnSpPr>
            <p:nvPr/>
          </p:nvCxnSpPr>
          <p:spPr bwMode="auto">
            <a:xfrm flipV="1">
              <a:off x="3000896" y="705267"/>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408" name="Group 229">
            <a:extLst>
              <a:ext uri="{FF2B5EF4-FFF2-40B4-BE49-F238E27FC236}">
                <a16:creationId xmlns:a16="http://schemas.microsoft.com/office/drawing/2014/main" id="{CC2349D9-C529-4C86-A759-ECFB6FF75AC2}"/>
              </a:ext>
            </a:extLst>
          </p:cNvPr>
          <p:cNvGrpSpPr>
            <a:grpSpLocks/>
          </p:cNvGrpSpPr>
          <p:nvPr/>
        </p:nvGrpSpPr>
        <p:grpSpPr bwMode="auto">
          <a:xfrm>
            <a:off x="5159376" y="3673475"/>
            <a:ext cx="1223963" cy="908050"/>
            <a:chOff x="2115965" y="129203"/>
            <a:chExt cx="1224123" cy="908427"/>
          </a:xfrm>
        </p:grpSpPr>
        <p:sp>
          <p:nvSpPr>
            <p:cNvPr id="59439" name="Oval 230">
              <a:extLst>
                <a:ext uri="{FF2B5EF4-FFF2-40B4-BE49-F238E27FC236}">
                  <a16:creationId xmlns:a16="http://schemas.microsoft.com/office/drawing/2014/main" id="{75B94B41-5B35-459A-BA56-3CE9E37D5AEA}"/>
                </a:ext>
              </a:extLst>
            </p:cNvPr>
            <p:cNvSpPr>
              <a:spLocks noChangeArrowheads="1"/>
            </p:cNvSpPr>
            <p:nvPr/>
          </p:nvSpPr>
          <p:spPr bwMode="auto">
            <a:xfrm>
              <a:off x="2692016" y="129203"/>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59440" name="Straight Connector 231">
              <a:extLst>
                <a:ext uri="{FF2B5EF4-FFF2-40B4-BE49-F238E27FC236}">
                  <a16:creationId xmlns:a16="http://schemas.microsoft.com/office/drawing/2014/main" id="{075B9861-954A-486B-A2C1-A61B6CB4EB73}"/>
                </a:ext>
              </a:extLst>
            </p:cNvPr>
            <p:cNvCxnSpPr>
              <a:cxnSpLocks noChangeShapeType="1"/>
            </p:cNvCxnSpPr>
            <p:nvPr/>
          </p:nvCxnSpPr>
          <p:spPr bwMode="auto">
            <a:xfrm flipV="1">
              <a:off x="2115965" y="431360"/>
              <a:ext cx="7763" cy="60627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41" name="Straight Connector 232">
              <a:extLst>
                <a:ext uri="{FF2B5EF4-FFF2-40B4-BE49-F238E27FC236}">
                  <a16:creationId xmlns:a16="http://schemas.microsoft.com/office/drawing/2014/main" id="{67C6411F-0AA2-43AA-B901-803A1BB24CCE}"/>
                </a:ext>
              </a:extLst>
            </p:cNvPr>
            <p:cNvCxnSpPr>
              <a:cxnSpLocks noChangeShapeType="1"/>
            </p:cNvCxnSpPr>
            <p:nvPr/>
          </p:nvCxnSpPr>
          <p:spPr bwMode="auto">
            <a:xfrm flipV="1">
              <a:off x="2123728" y="404664"/>
              <a:ext cx="578396" cy="13472"/>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42" name="Straight Connector 233">
              <a:extLst>
                <a:ext uri="{FF2B5EF4-FFF2-40B4-BE49-F238E27FC236}">
                  <a16:creationId xmlns:a16="http://schemas.microsoft.com/office/drawing/2014/main" id="{8AFD181A-503A-4C4B-9747-F94A2C3008BE}"/>
                </a:ext>
              </a:extLst>
            </p:cNvPr>
            <p:cNvCxnSpPr>
              <a:cxnSpLocks noChangeShapeType="1"/>
              <a:endCxn id="59439" idx="4"/>
            </p:cNvCxnSpPr>
            <p:nvPr/>
          </p:nvCxnSpPr>
          <p:spPr bwMode="auto">
            <a:xfrm flipV="1">
              <a:off x="3000896" y="705267"/>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9409" name="Oval 235">
            <a:extLst>
              <a:ext uri="{FF2B5EF4-FFF2-40B4-BE49-F238E27FC236}">
                <a16:creationId xmlns:a16="http://schemas.microsoft.com/office/drawing/2014/main" id="{2AB1554E-88F1-48E4-B743-04BC73D8A4F5}"/>
              </a:ext>
            </a:extLst>
          </p:cNvPr>
          <p:cNvSpPr>
            <a:spLocks noChangeArrowheads="1"/>
          </p:cNvSpPr>
          <p:nvPr/>
        </p:nvSpPr>
        <p:spPr bwMode="auto">
          <a:xfrm>
            <a:off x="4168775" y="3663951"/>
            <a:ext cx="649288" cy="576263"/>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59410" name="Straight Connector 236">
            <a:extLst>
              <a:ext uri="{FF2B5EF4-FFF2-40B4-BE49-F238E27FC236}">
                <a16:creationId xmlns:a16="http://schemas.microsoft.com/office/drawing/2014/main" id="{9AC76867-E110-420E-8DA7-41FF73A21B40}"/>
              </a:ext>
            </a:extLst>
          </p:cNvPr>
          <p:cNvCxnSpPr>
            <a:cxnSpLocks noChangeShapeType="1"/>
          </p:cNvCxnSpPr>
          <p:nvPr/>
        </p:nvCxnSpPr>
        <p:spPr bwMode="auto">
          <a:xfrm flipV="1">
            <a:off x="7162801" y="3673475"/>
            <a:ext cx="9525" cy="9017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11" name="Straight Connector 237">
            <a:extLst>
              <a:ext uri="{FF2B5EF4-FFF2-40B4-BE49-F238E27FC236}">
                <a16:creationId xmlns:a16="http://schemas.microsoft.com/office/drawing/2014/main" id="{160E71C8-D270-43EC-99AF-16C08467A59A}"/>
              </a:ext>
            </a:extLst>
          </p:cNvPr>
          <p:cNvCxnSpPr>
            <a:cxnSpLocks noChangeShapeType="1"/>
          </p:cNvCxnSpPr>
          <p:nvPr/>
        </p:nvCxnSpPr>
        <p:spPr bwMode="auto">
          <a:xfrm>
            <a:off x="4786314" y="3848100"/>
            <a:ext cx="301625" cy="12700"/>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12" name="Straight Connector 238">
            <a:extLst>
              <a:ext uri="{FF2B5EF4-FFF2-40B4-BE49-F238E27FC236}">
                <a16:creationId xmlns:a16="http://schemas.microsoft.com/office/drawing/2014/main" id="{03BC0A05-D130-447B-8753-E7EFE1D2323F}"/>
              </a:ext>
            </a:extLst>
          </p:cNvPr>
          <p:cNvCxnSpPr>
            <a:cxnSpLocks noChangeShapeType="1"/>
          </p:cNvCxnSpPr>
          <p:nvPr/>
        </p:nvCxnSpPr>
        <p:spPr bwMode="auto">
          <a:xfrm flipV="1">
            <a:off x="4478339" y="4237038"/>
            <a:ext cx="14287" cy="303212"/>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413" name="TextBox 1">
            <a:extLst>
              <a:ext uri="{FF2B5EF4-FFF2-40B4-BE49-F238E27FC236}">
                <a16:creationId xmlns:a16="http://schemas.microsoft.com/office/drawing/2014/main" id="{95F55B52-97CF-45A9-9137-E380D9DB8A7A}"/>
              </a:ext>
            </a:extLst>
          </p:cNvPr>
          <p:cNvSpPr txBox="1">
            <a:spLocks noChangeArrowheads="1"/>
          </p:cNvSpPr>
          <p:nvPr/>
        </p:nvSpPr>
        <p:spPr bwMode="auto">
          <a:xfrm>
            <a:off x="4200526" y="801689"/>
            <a:ext cx="671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b="1">
                <a:solidFill>
                  <a:srgbClr val="00B050"/>
                </a:solidFill>
                <a:latin typeface="Arial" panose="020B0604020202020204" pitchFamily="34" charset="0"/>
              </a:rPr>
              <a:t>TPM</a:t>
            </a:r>
          </a:p>
        </p:txBody>
      </p:sp>
      <p:sp>
        <p:nvSpPr>
          <p:cNvPr id="59414" name="TextBox 155">
            <a:extLst>
              <a:ext uri="{FF2B5EF4-FFF2-40B4-BE49-F238E27FC236}">
                <a16:creationId xmlns:a16="http://schemas.microsoft.com/office/drawing/2014/main" id="{6EEE454C-F6FB-4A00-B1CA-E47B22A4536A}"/>
              </a:ext>
            </a:extLst>
          </p:cNvPr>
          <p:cNvSpPr txBox="1">
            <a:spLocks noChangeArrowheads="1"/>
          </p:cNvSpPr>
          <p:nvPr/>
        </p:nvSpPr>
        <p:spPr bwMode="auto">
          <a:xfrm>
            <a:off x="4149726" y="2022475"/>
            <a:ext cx="671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b="1">
                <a:solidFill>
                  <a:srgbClr val="00B050"/>
                </a:solidFill>
                <a:latin typeface="Arial" panose="020B0604020202020204" pitchFamily="34" charset="0"/>
              </a:rPr>
              <a:t>TPM</a:t>
            </a:r>
          </a:p>
        </p:txBody>
      </p:sp>
      <p:sp>
        <p:nvSpPr>
          <p:cNvPr id="59415" name="TextBox 156">
            <a:extLst>
              <a:ext uri="{FF2B5EF4-FFF2-40B4-BE49-F238E27FC236}">
                <a16:creationId xmlns:a16="http://schemas.microsoft.com/office/drawing/2014/main" id="{E8E7716E-A1A1-44DB-A3FE-B8D14C548B13}"/>
              </a:ext>
            </a:extLst>
          </p:cNvPr>
          <p:cNvSpPr txBox="1">
            <a:spLocks noChangeArrowheads="1"/>
          </p:cNvSpPr>
          <p:nvPr/>
        </p:nvSpPr>
        <p:spPr bwMode="auto">
          <a:xfrm>
            <a:off x="5776913" y="3176588"/>
            <a:ext cx="671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b="1">
                <a:solidFill>
                  <a:srgbClr val="00B050"/>
                </a:solidFill>
                <a:latin typeface="Arial" panose="020B0604020202020204" pitchFamily="34" charset="0"/>
              </a:rPr>
              <a:t>TPM</a:t>
            </a:r>
          </a:p>
        </p:txBody>
      </p:sp>
      <p:sp>
        <p:nvSpPr>
          <p:cNvPr id="59416" name="TextBox 157">
            <a:extLst>
              <a:ext uri="{FF2B5EF4-FFF2-40B4-BE49-F238E27FC236}">
                <a16:creationId xmlns:a16="http://schemas.microsoft.com/office/drawing/2014/main" id="{BB8A68BF-1AA5-40A8-B8C9-6551653B71BE}"/>
              </a:ext>
            </a:extLst>
          </p:cNvPr>
          <p:cNvSpPr txBox="1">
            <a:spLocks noChangeArrowheads="1"/>
          </p:cNvSpPr>
          <p:nvPr/>
        </p:nvSpPr>
        <p:spPr bwMode="auto">
          <a:xfrm>
            <a:off x="4098926" y="4486275"/>
            <a:ext cx="67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b="1">
                <a:solidFill>
                  <a:srgbClr val="00B050"/>
                </a:solidFill>
                <a:latin typeface="Arial" panose="020B0604020202020204" pitchFamily="34" charset="0"/>
              </a:rPr>
              <a:t>TPM</a:t>
            </a:r>
          </a:p>
        </p:txBody>
      </p:sp>
      <p:sp>
        <p:nvSpPr>
          <p:cNvPr id="59417" name="TextBox 161">
            <a:extLst>
              <a:ext uri="{FF2B5EF4-FFF2-40B4-BE49-F238E27FC236}">
                <a16:creationId xmlns:a16="http://schemas.microsoft.com/office/drawing/2014/main" id="{792BE7BF-7EC1-416C-8F51-2DEA6DE8375F}"/>
              </a:ext>
            </a:extLst>
          </p:cNvPr>
          <p:cNvSpPr txBox="1">
            <a:spLocks noChangeArrowheads="1"/>
          </p:cNvSpPr>
          <p:nvPr/>
        </p:nvSpPr>
        <p:spPr bwMode="auto">
          <a:xfrm>
            <a:off x="5735638" y="5921375"/>
            <a:ext cx="671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b="1">
                <a:solidFill>
                  <a:srgbClr val="00B050"/>
                </a:solidFill>
                <a:latin typeface="Arial" panose="020B0604020202020204" pitchFamily="34" charset="0"/>
              </a:rPr>
              <a:t>TPM</a:t>
            </a:r>
          </a:p>
        </p:txBody>
      </p:sp>
      <p:sp>
        <p:nvSpPr>
          <p:cNvPr id="59418" name="TextBox 2">
            <a:extLst>
              <a:ext uri="{FF2B5EF4-FFF2-40B4-BE49-F238E27FC236}">
                <a16:creationId xmlns:a16="http://schemas.microsoft.com/office/drawing/2014/main" id="{1E6C2682-9056-430B-BD09-E26E64309CDB}"/>
              </a:ext>
            </a:extLst>
          </p:cNvPr>
          <p:cNvSpPr txBox="1">
            <a:spLocks noChangeArrowheads="1"/>
          </p:cNvSpPr>
          <p:nvPr/>
        </p:nvSpPr>
        <p:spPr bwMode="auto">
          <a:xfrm>
            <a:off x="9488489" y="828675"/>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solidFill>
                  <a:srgbClr val="FF0000"/>
                </a:solidFill>
                <a:latin typeface="Arial" panose="020B0604020202020204" pitchFamily="34" charset="0"/>
              </a:rPr>
              <a:t>NO</a:t>
            </a:r>
          </a:p>
        </p:txBody>
      </p:sp>
      <p:sp>
        <p:nvSpPr>
          <p:cNvPr id="59419" name="TextBox 162">
            <a:extLst>
              <a:ext uri="{FF2B5EF4-FFF2-40B4-BE49-F238E27FC236}">
                <a16:creationId xmlns:a16="http://schemas.microsoft.com/office/drawing/2014/main" id="{1B2597E3-1FA2-4350-959D-F8FA1EE64225}"/>
              </a:ext>
            </a:extLst>
          </p:cNvPr>
          <p:cNvSpPr txBox="1">
            <a:spLocks noChangeArrowheads="1"/>
          </p:cNvSpPr>
          <p:nvPr/>
        </p:nvSpPr>
        <p:spPr bwMode="auto">
          <a:xfrm>
            <a:off x="9366251" y="1951039"/>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solidFill>
                  <a:srgbClr val="FF0000"/>
                </a:solidFill>
                <a:latin typeface="Arial" panose="020B0604020202020204" pitchFamily="34" charset="0"/>
              </a:rPr>
              <a:t>YES</a:t>
            </a:r>
          </a:p>
        </p:txBody>
      </p:sp>
      <p:sp>
        <p:nvSpPr>
          <p:cNvPr id="59420" name="TextBox 163">
            <a:extLst>
              <a:ext uri="{FF2B5EF4-FFF2-40B4-BE49-F238E27FC236}">
                <a16:creationId xmlns:a16="http://schemas.microsoft.com/office/drawing/2014/main" id="{DA683854-A96C-4504-BE67-7A17A80B38D9}"/>
              </a:ext>
            </a:extLst>
          </p:cNvPr>
          <p:cNvSpPr txBox="1">
            <a:spLocks noChangeArrowheads="1"/>
          </p:cNvSpPr>
          <p:nvPr/>
        </p:nvSpPr>
        <p:spPr bwMode="auto">
          <a:xfrm>
            <a:off x="9440864" y="3141663"/>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solidFill>
                  <a:srgbClr val="FF0000"/>
                </a:solidFill>
                <a:latin typeface="Arial" panose="020B0604020202020204" pitchFamily="34" charset="0"/>
              </a:rPr>
              <a:t>NO</a:t>
            </a:r>
          </a:p>
        </p:txBody>
      </p:sp>
      <p:sp>
        <p:nvSpPr>
          <p:cNvPr id="59421" name="TextBox 164">
            <a:extLst>
              <a:ext uri="{FF2B5EF4-FFF2-40B4-BE49-F238E27FC236}">
                <a16:creationId xmlns:a16="http://schemas.microsoft.com/office/drawing/2014/main" id="{2FACA016-F893-4611-9C50-906A50367C6D}"/>
              </a:ext>
            </a:extLst>
          </p:cNvPr>
          <p:cNvSpPr txBox="1">
            <a:spLocks noChangeArrowheads="1"/>
          </p:cNvSpPr>
          <p:nvPr/>
        </p:nvSpPr>
        <p:spPr bwMode="auto">
          <a:xfrm>
            <a:off x="9064626" y="3789364"/>
            <a:ext cx="16033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solidFill>
                  <a:srgbClr val="FF0000"/>
                </a:solidFill>
                <a:latin typeface="Arial" panose="020B0604020202020204" pitchFamily="34" charset="0"/>
              </a:rPr>
              <a:t>YES</a:t>
            </a:r>
          </a:p>
          <a:p>
            <a:pPr>
              <a:spcBef>
                <a:spcPct val="0"/>
              </a:spcBef>
              <a:buFontTx/>
              <a:buNone/>
            </a:pPr>
            <a:r>
              <a:rPr lang="nb-NO" altLang="nb-NO" sz="1200">
                <a:solidFill>
                  <a:srgbClr val="FF0000"/>
                </a:solidFill>
                <a:latin typeface="Arial" panose="020B0604020202020204" pitchFamily="34" charset="0"/>
              </a:rPr>
              <a:t>(it does not matter where the flow is measured; the valve determines the location of the TPM)</a:t>
            </a:r>
          </a:p>
        </p:txBody>
      </p:sp>
      <p:sp>
        <p:nvSpPr>
          <p:cNvPr id="59422" name="TextBox 165">
            <a:extLst>
              <a:ext uri="{FF2B5EF4-FFF2-40B4-BE49-F238E27FC236}">
                <a16:creationId xmlns:a16="http://schemas.microsoft.com/office/drawing/2014/main" id="{EF75BDBA-6E0E-4291-86CD-2AD7CA4BA628}"/>
              </a:ext>
            </a:extLst>
          </p:cNvPr>
          <p:cNvSpPr txBox="1">
            <a:spLocks noChangeArrowheads="1"/>
          </p:cNvSpPr>
          <p:nvPr/>
        </p:nvSpPr>
        <p:spPr bwMode="auto">
          <a:xfrm>
            <a:off x="9429750" y="54959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solidFill>
                  <a:srgbClr val="FF0000"/>
                </a:solidFill>
                <a:latin typeface="Arial" panose="020B0604020202020204" pitchFamily="34" charset="0"/>
              </a:rPr>
              <a:t>YES</a:t>
            </a:r>
          </a:p>
        </p:txBody>
      </p:sp>
      <p:sp>
        <p:nvSpPr>
          <p:cNvPr id="59423" name="TextBox 1">
            <a:extLst>
              <a:ext uri="{FF2B5EF4-FFF2-40B4-BE49-F238E27FC236}">
                <a16:creationId xmlns:a16="http://schemas.microsoft.com/office/drawing/2014/main" id="{7F0A3634-A166-4414-9C6B-3D2184C93A51}"/>
              </a:ext>
            </a:extLst>
          </p:cNvPr>
          <p:cNvSpPr txBox="1">
            <a:spLocks noChangeArrowheads="1"/>
          </p:cNvSpPr>
          <p:nvPr/>
        </p:nvSpPr>
        <p:spPr bwMode="auto">
          <a:xfrm>
            <a:off x="6999289" y="141289"/>
            <a:ext cx="373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solidFill>
                  <a:srgbClr val="FF0000"/>
                </a:solidFill>
                <a:latin typeface="Arial" panose="020B0604020202020204" pitchFamily="34" charset="0"/>
              </a:rPr>
              <a:t>Solution according to radiation rule</a:t>
            </a:r>
          </a:p>
        </p:txBody>
      </p:sp>
      <p:grpSp>
        <p:nvGrpSpPr>
          <p:cNvPr id="59424" name="Group 165">
            <a:extLst>
              <a:ext uri="{FF2B5EF4-FFF2-40B4-BE49-F238E27FC236}">
                <a16:creationId xmlns:a16="http://schemas.microsoft.com/office/drawing/2014/main" id="{4EF278E2-0B1A-49F2-AE3A-01C9F7E1B685}"/>
              </a:ext>
            </a:extLst>
          </p:cNvPr>
          <p:cNvGrpSpPr>
            <a:grpSpLocks/>
          </p:cNvGrpSpPr>
          <p:nvPr/>
        </p:nvGrpSpPr>
        <p:grpSpPr bwMode="auto">
          <a:xfrm>
            <a:off x="4232276" y="1284288"/>
            <a:ext cx="1000125" cy="908050"/>
            <a:chOff x="2708275" y="1284288"/>
            <a:chExt cx="999629" cy="908050"/>
          </a:xfrm>
        </p:grpSpPr>
        <p:sp>
          <p:nvSpPr>
            <p:cNvPr id="59435" name="Oval 170">
              <a:extLst>
                <a:ext uri="{FF2B5EF4-FFF2-40B4-BE49-F238E27FC236}">
                  <a16:creationId xmlns:a16="http://schemas.microsoft.com/office/drawing/2014/main" id="{0284A620-1E71-4C6F-8073-2AF18C4B75FB}"/>
                </a:ext>
              </a:extLst>
            </p:cNvPr>
            <p:cNvSpPr>
              <a:spLocks noChangeArrowheads="1"/>
            </p:cNvSpPr>
            <p:nvPr/>
          </p:nvSpPr>
          <p:spPr bwMode="auto">
            <a:xfrm>
              <a:off x="2708275" y="1284288"/>
              <a:ext cx="647700" cy="576262"/>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59436" name="Straight Connector 171">
              <a:extLst>
                <a:ext uri="{FF2B5EF4-FFF2-40B4-BE49-F238E27FC236}">
                  <a16:creationId xmlns:a16="http://schemas.microsoft.com/office/drawing/2014/main" id="{2C0D090B-4384-4934-851D-71E9299952CA}"/>
                </a:ext>
              </a:extLst>
            </p:cNvPr>
            <p:cNvCxnSpPr>
              <a:cxnSpLocks noChangeShapeType="1"/>
            </p:cNvCxnSpPr>
            <p:nvPr/>
          </p:nvCxnSpPr>
          <p:spPr bwMode="auto">
            <a:xfrm flipV="1">
              <a:off x="3699967" y="1585913"/>
              <a:ext cx="7937" cy="6064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7" name="Straight Connector 172">
              <a:extLst>
                <a:ext uri="{FF2B5EF4-FFF2-40B4-BE49-F238E27FC236}">
                  <a16:creationId xmlns:a16="http://schemas.microsoft.com/office/drawing/2014/main" id="{DE508F6E-E5C1-46C3-95FB-6400CD18C0DD}"/>
                </a:ext>
              </a:extLst>
            </p:cNvPr>
            <p:cNvCxnSpPr>
              <a:cxnSpLocks noChangeShapeType="1"/>
            </p:cNvCxnSpPr>
            <p:nvPr/>
          </p:nvCxnSpPr>
          <p:spPr bwMode="auto">
            <a:xfrm>
              <a:off x="3335512" y="1560006"/>
              <a:ext cx="343818" cy="12700"/>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8" name="Straight Connector 173">
              <a:extLst>
                <a:ext uri="{FF2B5EF4-FFF2-40B4-BE49-F238E27FC236}">
                  <a16:creationId xmlns:a16="http://schemas.microsoft.com/office/drawing/2014/main" id="{345796C6-E67F-4AD0-9936-343A46BC3904}"/>
                </a:ext>
              </a:extLst>
            </p:cNvPr>
            <p:cNvCxnSpPr>
              <a:cxnSpLocks noChangeShapeType="1"/>
              <a:endCxn id="59435" idx="4"/>
            </p:cNvCxnSpPr>
            <p:nvPr/>
          </p:nvCxnSpPr>
          <p:spPr bwMode="auto">
            <a:xfrm flipV="1">
              <a:off x="3017838" y="1860550"/>
              <a:ext cx="14287" cy="30321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425" name="Group 199">
            <a:extLst>
              <a:ext uri="{FF2B5EF4-FFF2-40B4-BE49-F238E27FC236}">
                <a16:creationId xmlns:a16="http://schemas.microsoft.com/office/drawing/2014/main" id="{10EDFF74-E6BA-4436-B57A-3992A1051A26}"/>
              </a:ext>
            </a:extLst>
          </p:cNvPr>
          <p:cNvGrpSpPr>
            <a:grpSpLocks/>
          </p:cNvGrpSpPr>
          <p:nvPr/>
        </p:nvGrpSpPr>
        <p:grpSpPr bwMode="auto">
          <a:xfrm>
            <a:off x="4154488" y="4824414"/>
            <a:ext cx="1117600" cy="911225"/>
            <a:chOff x="4256348" y="105845"/>
            <a:chExt cx="1117921" cy="910887"/>
          </a:xfrm>
        </p:grpSpPr>
        <p:sp>
          <p:nvSpPr>
            <p:cNvPr id="59431" name="Oval 200">
              <a:extLst>
                <a:ext uri="{FF2B5EF4-FFF2-40B4-BE49-F238E27FC236}">
                  <a16:creationId xmlns:a16="http://schemas.microsoft.com/office/drawing/2014/main" id="{C27B30E7-258E-4C86-BE91-D782E9FC26B0}"/>
                </a:ext>
              </a:extLst>
            </p:cNvPr>
            <p:cNvSpPr>
              <a:spLocks noChangeArrowheads="1"/>
            </p:cNvSpPr>
            <p:nvPr/>
          </p:nvSpPr>
          <p:spPr bwMode="auto">
            <a:xfrm>
              <a:off x="4256348" y="105845"/>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59432" name="Straight Connector 201">
              <a:extLst>
                <a:ext uri="{FF2B5EF4-FFF2-40B4-BE49-F238E27FC236}">
                  <a16:creationId xmlns:a16="http://schemas.microsoft.com/office/drawing/2014/main" id="{26C72EFE-1CAC-4309-9BB8-5A1AB42B5217}"/>
                </a:ext>
              </a:extLst>
            </p:cNvPr>
            <p:cNvCxnSpPr>
              <a:cxnSpLocks noChangeShapeType="1"/>
            </p:cNvCxnSpPr>
            <p:nvPr/>
          </p:nvCxnSpPr>
          <p:spPr bwMode="auto">
            <a:xfrm flipV="1">
              <a:off x="5360206" y="337795"/>
              <a:ext cx="14063" cy="67893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3" name="Straight Connector 202">
              <a:extLst>
                <a:ext uri="{FF2B5EF4-FFF2-40B4-BE49-F238E27FC236}">
                  <a16:creationId xmlns:a16="http://schemas.microsoft.com/office/drawing/2014/main" id="{FD9E7753-B509-4C8A-979E-EBBFC4541120}"/>
                </a:ext>
              </a:extLst>
            </p:cNvPr>
            <p:cNvCxnSpPr>
              <a:cxnSpLocks noChangeShapeType="1"/>
              <a:stCxn id="59431" idx="6"/>
            </p:cNvCxnSpPr>
            <p:nvPr/>
          </p:nvCxnSpPr>
          <p:spPr bwMode="auto">
            <a:xfrm flipV="1">
              <a:off x="4904420" y="367254"/>
              <a:ext cx="455786" cy="26623"/>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4" name="Straight Connector 203">
              <a:extLst>
                <a:ext uri="{FF2B5EF4-FFF2-40B4-BE49-F238E27FC236}">
                  <a16:creationId xmlns:a16="http://schemas.microsoft.com/office/drawing/2014/main" id="{E5184070-A39E-4946-9244-534AB4907FEE}"/>
                </a:ext>
              </a:extLst>
            </p:cNvPr>
            <p:cNvCxnSpPr>
              <a:cxnSpLocks noChangeShapeType="1"/>
            </p:cNvCxnSpPr>
            <p:nvPr/>
          </p:nvCxnSpPr>
          <p:spPr bwMode="auto">
            <a:xfrm flipV="1">
              <a:off x="4564421" y="678564"/>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426" name="Group 204">
            <a:extLst>
              <a:ext uri="{FF2B5EF4-FFF2-40B4-BE49-F238E27FC236}">
                <a16:creationId xmlns:a16="http://schemas.microsoft.com/office/drawing/2014/main" id="{110559AE-A5AA-4C45-916D-D47ED090F914}"/>
              </a:ext>
            </a:extLst>
          </p:cNvPr>
          <p:cNvGrpSpPr>
            <a:grpSpLocks/>
          </p:cNvGrpSpPr>
          <p:nvPr/>
        </p:nvGrpSpPr>
        <p:grpSpPr bwMode="auto">
          <a:xfrm>
            <a:off x="5727700" y="4857751"/>
            <a:ext cx="1117600" cy="911225"/>
            <a:chOff x="4256348" y="105845"/>
            <a:chExt cx="1117921" cy="910887"/>
          </a:xfrm>
        </p:grpSpPr>
        <p:sp>
          <p:nvSpPr>
            <p:cNvPr id="59427" name="Oval 205">
              <a:extLst>
                <a:ext uri="{FF2B5EF4-FFF2-40B4-BE49-F238E27FC236}">
                  <a16:creationId xmlns:a16="http://schemas.microsoft.com/office/drawing/2014/main" id="{D24E57B8-241D-42CB-8686-304529F8B12C}"/>
                </a:ext>
              </a:extLst>
            </p:cNvPr>
            <p:cNvSpPr>
              <a:spLocks noChangeArrowheads="1"/>
            </p:cNvSpPr>
            <p:nvPr/>
          </p:nvSpPr>
          <p:spPr bwMode="auto">
            <a:xfrm>
              <a:off x="4256348" y="105845"/>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59428" name="Straight Connector 206">
              <a:extLst>
                <a:ext uri="{FF2B5EF4-FFF2-40B4-BE49-F238E27FC236}">
                  <a16:creationId xmlns:a16="http://schemas.microsoft.com/office/drawing/2014/main" id="{FB2526D7-C51E-40C8-A55D-E764B7E72692}"/>
                </a:ext>
              </a:extLst>
            </p:cNvPr>
            <p:cNvCxnSpPr>
              <a:cxnSpLocks noChangeShapeType="1"/>
            </p:cNvCxnSpPr>
            <p:nvPr/>
          </p:nvCxnSpPr>
          <p:spPr bwMode="auto">
            <a:xfrm flipV="1">
              <a:off x="5360206" y="337795"/>
              <a:ext cx="14063" cy="67893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29" name="Straight Connector 207">
              <a:extLst>
                <a:ext uri="{FF2B5EF4-FFF2-40B4-BE49-F238E27FC236}">
                  <a16:creationId xmlns:a16="http://schemas.microsoft.com/office/drawing/2014/main" id="{34539911-C6A4-4FC3-A9F5-C3E1EE71739D}"/>
                </a:ext>
              </a:extLst>
            </p:cNvPr>
            <p:cNvCxnSpPr>
              <a:cxnSpLocks noChangeShapeType="1"/>
              <a:stCxn id="59427" idx="6"/>
            </p:cNvCxnSpPr>
            <p:nvPr/>
          </p:nvCxnSpPr>
          <p:spPr bwMode="auto">
            <a:xfrm flipV="1">
              <a:off x="4904420" y="367254"/>
              <a:ext cx="455786" cy="26623"/>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30" name="Straight Connector 208">
              <a:extLst>
                <a:ext uri="{FF2B5EF4-FFF2-40B4-BE49-F238E27FC236}">
                  <a16:creationId xmlns:a16="http://schemas.microsoft.com/office/drawing/2014/main" id="{A17A5A81-2B76-4D55-A5F3-8117582CA10C}"/>
                </a:ext>
              </a:extLst>
            </p:cNvPr>
            <p:cNvCxnSpPr>
              <a:cxnSpLocks noChangeShapeType="1"/>
            </p:cNvCxnSpPr>
            <p:nvPr/>
          </p:nvCxnSpPr>
          <p:spPr bwMode="auto">
            <a:xfrm flipV="1">
              <a:off x="4564421" y="678564"/>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en-US" altLang="nb-NO" dirty="0"/>
              <a:t>Outline</a:t>
            </a:r>
          </a:p>
        </p:txBody>
      </p:sp>
      <p:sp>
        <p:nvSpPr>
          <p:cNvPr id="45061" name="Rectangle 3"/>
          <p:cNvSpPr>
            <a:spLocks noGrp="1" noChangeArrowheads="1"/>
          </p:cNvSpPr>
          <p:nvPr>
            <p:ph idx="1"/>
          </p:nvPr>
        </p:nvSpPr>
        <p:spPr/>
        <p:txBody>
          <a:bodyPr>
            <a:noAutofit/>
          </a:bodyPr>
          <a:lstStyle/>
          <a:p>
            <a:pPr marL="0" indent="0">
              <a:buNone/>
            </a:pPr>
            <a:r>
              <a:rPr lang="en-US" altLang="nb-NO" dirty="0"/>
              <a:t>Skogestad procedure for control structure design:</a:t>
            </a:r>
          </a:p>
          <a:p>
            <a:pPr marL="0" indent="0">
              <a:buNone/>
            </a:pPr>
            <a:endParaRPr lang="en-US" altLang="nb-NO" dirty="0"/>
          </a:p>
          <a:p>
            <a:pPr marL="914400" lvl="1" indent="-514350">
              <a:buFont typeface="+mj-lt"/>
              <a:buAutoNum type="romanUcPeriod"/>
            </a:pPr>
            <a:r>
              <a:rPr lang="en-US" altLang="nb-NO" dirty="0">
                <a:solidFill>
                  <a:srgbClr val="FF0000"/>
                </a:solidFill>
              </a:rPr>
              <a:t>Top Down</a:t>
            </a:r>
          </a:p>
          <a:p>
            <a:pPr lvl="2">
              <a:buFont typeface="Arial" panose="020B0604020202020204" pitchFamily="34" charset="0"/>
              <a:buChar char="•"/>
            </a:pPr>
            <a:r>
              <a:rPr lang="en-US" altLang="nb-NO" u="sng" dirty="0"/>
              <a:t>Step S1</a:t>
            </a:r>
            <a:r>
              <a:rPr lang="en-US" altLang="nb-NO" dirty="0"/>
              <a:t>: Define operational objective (cost) and constraints</a:t>
            </a:r>
          </a:p>
          <a:p>
            <a:pPr lvl="2">
              <a:buFont typeface="Arial" panose="020B0604020202020204" pitchFamily="34" charset="0"/>
              <a:buChar char="•"/>
            </a:pPr>
            <a:r>
              <a:rPr lang="en-US" altLang="nb-NO" u="sng" dirty="0"/>
              <a:t>Step S2:</a:t>
            </a:r>
            <a:r>
              <a:rPr lang="en-US" altLang="nb-NO" dirty="0"/>
              <a:t> Identify degrees of freedom and optimize operation for disturbances</a:t>
            </a:r>
          </a:p>
          <a:p>
            <a:pPr lvl="2">
              <a:buFont typeface="Arial" panose="020B0604020202020204" pitchFamily="34" charset="0"/>
              <a:buChar char="•"/>
            </a:pPr>
            <a:r>
              <a:rPr lang="en-US" altLang="nb-NO" u="sng" dirty="0"/>
              <a:t>Step S3</a:t>
            </a:r>
            <a:r>
              <a:rPr lang="en-US" altLang="nb-NO" dirty="0"/>
              <a:t>: Implementation of optimal operation</a:t>
            </a:r>
          </a:p>
          <a:p>
            <a:pPr lvl="3">
              <a:buFont typeface="Arial" panose="020B0604020202020204" pitchFamily="34" charset="0"/>
              <a:buChar char="‒"/>
            </a:pPr>
            <a:r>
              <a:rPr lang="en-US" altLang="nb-NO" dirty="0"/>
              <a:t>What to control? (primary CV’s) (self-optimizing control)</a:t>
            </a:r>
            <a:endParaRPr lang="nb-NO" altLang="nb-NO" dirty="0"/>
          </a:p>
          <a:p>
            <a:pPr lvl="2">
              <a:buFont typeface="Arial" panose="020B0604020202020204" pitchFamily="34" charset="0"/>
              <a:buChar char="•"/>
            </a:pPr>
            <a:r>
              <a:rPr lang="nb-NO" altLang="nb-NO" u="sng" dirty="0" err="1">
                <a:solidFill>
                  <a:srgbClr val="FF0000"/>
                </a:solidFill>
              </a:rPr>
              <a:t>Step</a:t>
            </a:r>
            <a:r>
              <a:rPr lang="nb-NO" altLang="nb-NO" u="sng" dirty="0">
                <a:solidFill>
                  <a:srgbClr val="FF0000"/>
                </a:solidFill>
              </a:rPr>
              <a:t> S4:</a:t>
            </a:r>
            <a:r>
              <a:rPr lang="nb-NO" altLang="nb-NO" dirty="0">
                <a:solidFill>
                  <a:srgbClr val="FF0000"/>
                </a:solidFill>
              </a:rPr>
              <a:t> </a:t>
            </a:r>
            <a:r>
              <a:rPr lang="nb-NO" altLang="nb-NO" dirty="0" err="1">
                <a:solidFill>
                  <a:srgbClr val="FF0000"/>
                </a:solidFill>
              </a:rPr>
              <a:t>Where</a:t>
            </a:r>
            <a:r>
              <a:rPr lang="nb-NO" altLang="nb-NO" dirty="0">
                <a:solidFill>
                  <a:srgbClr val="FF0000"/>
                </a:solidFill>
              </a:rPr>
              <a:t> </a:t>
            </a:r>
            <a:r>
              <a:rPr lang="nb-NO" altLang="nb-NO" dirty="0" err="1">
                <a:solidFill>
                  <a:srgbClr val="FF0000"/>
                </a:solidFill>
              </a:rPr>
              <a:t>set</a:t>
            </a:r>
            <a:r>
              <a:rPr lang="nb-NO" altLang="nb-NO" dirty="0">
                <a:solidFill>
                  <a:srgbClr val="FF0000"/>
                </a:solidFill>
              </a:rPr>
              <a:t> </a:t>
            </a:r>
            <a:r>
              <a:rPr lang="nb-NO" altLang="nb-NO" dirty="0" err="1">
                <a:solidFill>
                  <a:srgbClr val="FF0000"/>
                </a:solidFill>
              </a:rPr>
              <a:t>the</a:t>
            </a:r>
            <a:r>
              <a:rPr lang="nb-NO" altLang="nb-NO" dirty="0">
                <a:solidFill>
                  <a:srgbClr val="FF0000"/>
                </a:solidFill>
              </a:rPr>
              <a:t> </a:t>
            </a:r>
            <a:r>
              <a:rPr lang="nb-NO" altLang="nb-NO" dirty="0" err="1">
                <a:solidFill>
                  <a:srgbClr val="FF0000"/>
                </a:solidFill>
              </a:rPr>
              <a:t>production</a:t>
            </a:r>
            <a:r>
              <a:rPr lang="nb-NO" altLang="nb-NO" dirty="0">
                <a:solidFill>
                  <a:srgbClr val="FF0000"/>
                </a:solidFill>
              </a:rPr>
              <a:t> rate? (Inventory </a:t>
            </a:r>
            <a:r>
              <a:rPr lang="nb-NO" altLang="nb-NO" dirty="0" err="1">
                <a:solidFill>
                  <a:srgbClr val="FF0000"/>
                </a:solidFill>
              </a:rPr>
              <a:t>control</a:t>
            </a:r>
            <a:r>
              <a:rPr lang="nb-NO" altLang="nb-NO" dirty="0">
                <a:solidFill>
                  <a:srgbClr val="FF0000"/>
                </a:solidFill>
              </a:rPr>
              <a:t>)</a:t>
            </a:r>
            <a:endParaRPr lang="en-US" altLang="nb-NO" dirty="0">
              <a:solidFill>
                <a:srgbClr val="FF0000"/>
              </a:solidFill>
            </a:endParaRPr>
          </a:p>
          <a:p>
            <a:pPr marL="914400" lvl="1" indent="-514350">
              <a:buFont typeface="+mj-lt"/>
              <a:buAutoNum type="romanUcPeriod"/>
            </a:pPr>
            <a:r>
              <a:rPr lang="en-US" altLang="nb-NO" dirty="0"/>
              <a:t>Bottom Up</a:t>
            </a:r>
          </a:p>
          <a:p>
            <a:pPr lvl="2">
              <a:buFont typeface="Arial" panose="020B0604020202020204" pitchFamily="34" charset="0"/>
              <a:buChar char="•"/>
            </a:pPr>
            <a:r>
              <a:rPr lang="en-US" altLang="nb-NO" u="sng" dirty="0"/>
              <a:t>Step S5</a:t>
            </a:r>
            <a:r>
              <a:rPr lang="en-US" altLang="nb-NO" dirty="0"/>
              <a:t>: Regulatory control: What more to control (secondary CV’s)?</a:t>
            </a:r>
          </a:p>
          <a:p>
            <a:pPr lvl="2">
              <a:buFont typeface="Arial" panose="020B0604020202020204" pitchFamily="34" charset="0"/>
              <a:buChar char="•"/>
            </a:pPr>
            <a:r>
              <a:rPr lang="en-US" altLang="nb-NO" u="sng" dirty="0"/>
              <a:t>Step S6</a:t>
            </a:r>
            <a:r>
              <a:rPr lang="en-US" altLang="nb-NO" dirty="0"/>
              <a:t>: Supervisory control</a:t>
            </a:r>
          </a:p>
          <a:p>
            <a:pPr lvl="2">
              <a:buFont typeface="Arial" panose="020B0604020202020204" pitchFamily="34" charset="0"/>
              <a:buChar char="•"/>
            </a:pPr>
            <a:r>
              <a:rPr lang="en-US" altLang="nb-NO" u="sng" dirty="0"/>
              <a:t>Step S7:</a:t>
            </a:r>
            <a:r>
              <a:rPr lang="en-US" altLang="nb-NO" dirty="0"/>
              <a:t> Real-time optimization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9" name="Group 49">
            <a:extLst>
              <a:ext uri="{FF2B5EF4-FFF2-40B4-BE49-F238E27FC236}">
                <a16:creationId xmlns:a16="http://schemas.microsoft.com/office/drawing/2014/main" id="{A2FF4D83-8917-4163-8BBE-7A9A148B07AF}"/>
              </a:ext>
            </a:extLst>
          </p:cNvPr>
          <p:cNvGrpSpPr>
            <a:grpSpLocks/>
          </p:cNvGrpSpPr>
          <p:nvPr/>
        </p:nvGrpSpPr>
        <p:grpSpPr bwMode="auto">
          <a:xfrm>
            <a:off x="3143250" y="814389"/>
            <a:ext cx="5913438" cy="382587"/>
            <a:chOff x="1475656" y="1507096"/>
            <a:chExt cx="5912419" cy="381614"/>
          </a:xfrm>
        </p:grpSpPr>
        <p:grpSp>
          <p:nvGrpSpPr>
            <p:cNvPr id="60545" name="Group 13">
              <a:extLst>
                <a:ext uri="{FF2B5EF4-FFF2-40B4-BE49-F238E27FC236}">
                  <a16:creationId xmlns:a16="http://schemas.microsoft.com/office/drawing/2014/main" id="{880F11EF-F853-4576-BCBF-7933687DA16B}"/>
                </a:ext>
              </a:extLst>
            </p:cNvPr>
            <p:cNvGrpSpPr>
              <a:grpSpLocks/>
            </p:cNvGrpSpPr>
            <p:nvPr/>
          </p:nvGrpSpPr>
          <p:grpSpPr bwMode="auto">
            <a:xfrm>
              <a:off x="2656012" y="1520788"/>
              <a:ext cx="432048" cy="360040"/>
              <a:chOff x="2195736" y="692696"/>
              <a:chExt cx="432048" cy="360040"/>
            </a:xfrm>
          </p:grpSpPr>
          <p:cxnSp>
            <p:nvCxnSpPr>
              <p:cNvPr id="60560" name="Straight Connector 6">
                <a:extLst>
                  <a:ext uri="{FF2B5EF4-FFF2-40B4-BE49-F238E27FC236}">
                    <a16:creationId xmlns:a16="http://schemas.microsoft.com/office/drawing/2014/main" id="{CB325256-4C6E-46C6-AD1E-73214D98B9D5}"/>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61" name="Straight Connector 8">
                <a:extLst>
                  <a:ext uri="{FF2B5EF4-FFF2-40B4-BE49-F238E27FC236}">
                    <a16:creationId xmlns:a16="http://schemas.microsoft.com/office/drawing/2014/main" id="{D6984705-7AB9-4655-9E9A-2C0447FDA788}"/>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62" name="Straight Connector 10">
                <a:extLst>
                  <a:ext uri="{FF2B5EF4-FFF2-40B4-BE49-F238E27FC236}">
                    <a16:creationId xmlns:a16="http://schemas.microsoft.com/office/drawing/2014/main" id="{3EE277E0-9303-47F5-94D3-FD748459F112}"/>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63" name="Straight Connector 12">
                <a:extLst>
                  <a:ext uri="{FF2B5EF4-FFF2-40B4-BE49-F238E27FC236}">
                    <a16:creationId xmlns:a16="http://schemas.microsoft.com/office/drawing/2014/main" id="{CFDF69DB-B10C-44E5-90DB-494ECEDB6234}"/>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546" name="Straight Connector 15">
              <a:extLst>
                <a:ext uri="{FF2B5EF4-FFF2-40B4-BE49-F238E27FC236}">
                  <a16:creationId xmlns:a16="http://schemas.microsoft.com/office/drawing/2014/main" id="{04865C92-9A3D-4D50-AB77-D2D83BAD2CBD}"/>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47" name="Straight Connector 16">
              <a:extLst>
                <a:ext uri="{FF2B5EF4-FFF2-40B4-BE49-F238E27FC236}">
                  <a16:creationId xmlns:a16="http://schemas.microsoft.com/office/drawing/2014/main" id="{0ECC0697-EDA6-45EA-95EC-7FBF5E111D06}"/>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48" name="Straight Connector 17">
              <a:extLst>
                <a:ext uri="{FF2B5EF4-FFF2-40B4-BE49-F238E27FC236}">
                  <a16:creationId xmlns:a16="http://schemas.microsoft.com/office/drawing/2014/main" id="{875A1B96-C67C-4DD5-B639-968720FE0C19}"/>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49" name="Straight Connector 18">
              <a:extLst>
                <a:ext uri="{FF2B5EF4-FFF2-40B4-BE49-F238E27FC236}">
                  <a16:creationId xmlns:a16="http://schemas.microsoft.com/office/drawing/2014/main" id="{EA44F29D-621F-4FB8-B6D8-207F259E80C8}"/>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550" name="Group 39">
              <a:extLst>
                <a:ext uri="{FF2B5EF4-FFF2-40B4-BE49-F238E27FC236}">
                  <a16:creationId xmlns:a16="http://schemas.microsoft.com/office/drawing/2014/main" id="{17417481-F82D-4F49-ADF3-3D62DA65C927}"/>
                </a:ext>
              </a:extLst>
            </p:cNvPr>
            <p:cNvGrpSpPr>
              <a:grpSpLocks/>
            </p:cNvGrpSpPr>
            <p:nvPr/>
          </p:nvGrpSpPr>
          <p:grpSpPr bwMode="auto">
            <a:xfrm>
              <a:off x="5803899" y="1507096"/>
              <a:ext cx="432048" cy="360040"/>
              <a:chOff x="2195736" y="692696"/>
              <a:chExt cx="432048" cy="360040"/>
            </a:xfrm>
          </p:grpSpPr>
          <p:cxnSp>
            <p:nvCxnSpPr>
              <p:cNvPr id="60556" name="Straight Connector 40">
                <a:extLst>
                  <a:ext uri="{FF2B5EF4-FFF2-40B4-BE49-F238E27FC236}">
                    <a16:creationId xmlns:a16="http://schemas.microsoft.com/office/drawing/2014/main" id="{291531D0-6C11-4283-AAFE-CB9F026CE1B3}"/>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57" name="Straight Connector 41">
                <a:extLst>
                  <a:ext uri="{FF2B5EF4-FFF2-40B4-BE49-F238E27FC236}">
                    <a16:creationId xmlns:a16="http://schemas.microsoft.com/office/drawing/2014/main" id="{70D64EE0-1612-43B6-9E7E-D2B76BB56442}"/>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58" name="Straight Connector 42">
                <a:extLst>
                  <a:ext uri="{FF2B5EF4-FFF2-40B4-BE49-F238E27FC236}">
                    <a16:creationId xmlns:a16="http://schemas.microsoft.com/office/drawing/2014/main" id="{191122DD-384E-4A0C-81CE-A74F87BA90AB}"/>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59" name="Straight Connector 43">
                <a:extLst>
                  <a:ext uri="{FF2B5EF4-FFF2-40B4-BE49-F238E27FC236}">
                    <a16:creationId xmlns:a16="http://schemas.microsoft.com/office/drawing/2014/main" id="{0541DB2C-0427-40AB-8CA9-4AAB0D639517}"/>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0551" name="Group 44">
              <a:extLst>
                <a:ext uri="{FF2B5EF4-FFF2-40B4-BE49-F238E27FC236}">
                  <a16:creationId xmlns:a16="http://schemas.microsoft.com/office/drawing/2014/main" id="{5070F5D2-30C7-43CB-ACA9-D12E76E9CF41}"/>
                </a:ext>
              </a:extLst>
            </p:cNvPr>
            <p:cNvGrpSpPr>
              <a:grpSpLocks/>
            </p:cNvGrpSpPr>
            <p:nvPr/>
          </p:nvGrpSpPr>
          <p:grpSpPr bwMode="auto">
            <a:xfrm>
              <a:off x="4211960" y="1528670"/>
              <a:ext cx="432048" cy="360040"/>
              <a:chOff x="2195736" y="692696"/>
              <a:chExt cx="432048" cy="360040"/>
            </a:xfrm>
          </p:grpSpPr>
          <p:cxnSp>
            <p:nvCxnSpPr>
              <p:cNvPr id="60552" name="Straight Connector 45">
                <a:extLst>
                  <a:ext uri="{FF2B5EF4-FFF2-40B4-BE49-F238E27FC236}">
                    <a16:creationId xmlns:a16="http://schemas.microsoft.com/office/drawing/2014/main" id="{045B493C-4F52-47DA-84EB-6E29A654B2F9}"/>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53" name="Straight Connector 46">
                <a:extLst>
                  <a:ext uri="{FF2B5EF4-FFF2-40B4-BE49-F238E27FC236}">
                    <a16:creationId xmlns:a16="http://schemas.microsoft.com/office/drawing/2014/main" id="{4BD6BF4D-2DDC-4F73-AD37-A61707C3D190}"/>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54" name="Straight Connector 47">
                <a:extLst>
                  <a:ext uri="{FF2B5EF4-FFF2-40B4-BE49-F238E27FC236}">
                    <a16:creationId xmlns:a16="http://schemas.microsoft.com/office/drawing/2014/main" id="{BD25CE7A-F5F9-4661-90EF-878A473B6A0F}"/>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55" name="Straight Connector 48">
                <a:extLst>
                  <a:ext uri="{FF2B5EF4-FFF2-40B4-BE49-F238E27FC236}">
                    <a16:creationId xmlns:a16="http://schemas.microsoft.com/office/drawing/2014/main" id="{96EB7E9D-7248-49B0-9A93-3A476E024987}"/>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0420" name="Group 50">
            <a:extLst>
              <a:ext uri="{FF2B5EF4-FFF2-40B4-BE49-F238E27FC236}">
                <a16:creationId xmlns:a16="http://schemas.microsoft.com/office/drawing/2014/main" id="{686E278C-227C-4795-9F1D-D2B54D5130E9}"/>
              </a:ext>
            </a:extLst>
          </p:cNvPr>
          <p:cNvGrpSpPr>
            <a:grpSpLocks/>
          </p:cNvGrpSpPr>
          <p:nvPr/>
        </p:nvGrpSpPr>
        <p:grpSpPr bwMode="auto">
          <a:xfrm>
            <a:off x="3152775" y="1989138"/>
            <a:ext cx="5911850" cy="381000"/>
            <a:chOff x="1475656" y="1507096"/>
            <a:chExt cx="5912419" cy="381614"/>
          </a:xfrm>
        </p:grpSpPr>
        <p:grpSp>
          <p:nvGrpSpPr>
            <p:cNvPr id="60526" name="Group 51">
              <a:extLst>
                <a:ext uri="{FF2B5EF4-FFF2-40B4-BE49-F238E27FC236}">
                  <a16:creationId xmlns:a16="http://schemas.microsoft.com/office/drawing/2014/main" id="{7EC9CD95-8089-4D00-AEF0-06261996FB7D}"/>
                </a:ext>
              </a:extLst>
            </p:cNvPr>
            <p:cNvGrpSpPr>
              <a:grpSpLocks/>
            </p:cNvGrpSpPr>
            <p:nvPr/>
          </p:nvGrpSpPr>
          <p:grpSpPr bwMode="auto">
            <a:xfrm>
              <a:off x="2656012" y="1520788"/>
              <a:ext cx="432048" cy="360040"/>
              <a:chOff x="2195736" y="692696"/>
              <a:chExt cx="432048" cy="360040"/>
            </a:xfrm>
          </p:grpSpPr>
          <p:cxnSp>
            <p:nvCxnSpPr>
              <p:cNvPr id="60541" name="Straight Connector 66">
                <a:extLst>
                  <a:ext uri="{FF2B5EF4-FFF2-40B4-BE49-F238E27FC236}">
                    <a16:creationId xmlns:a16="http://schemas.microsoft.com/office/drawing/2014/main" id="{841A8A81-60D9-46CC-9A9E-8B8894C4F399}"/>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42" name="Straight Connector 67">
                <a:extLst>
                  <a:ext uri="{FF2B5EF4-FFF2-40B4-BE49-F238E27FC236}">
                    <a16:creationId xmlns:a16="http://schemas.microsoft.com/office/drawing/2014/main" id="{D095D603-293E-4169-89B1-A2A027B0201E}"/>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43" name="Straight Connector 68">
                <a:extLst>
                  <a:ext uri="{FF2B5EF4-FFF2-40B4-BE49-F238E27FC236}">
                    <a16:creationId xmlns:a16="http://schemas.microsoft.com/office/drawing/2014/main" id="{8089B64E-0579-48E3-BA71-9178CD7088B8}"/>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44" name="Straight Connector 69">
                <a:extLst>
                  <a:ext uri="{FF2B5EF4-FFF2-40B4-BE49-F238E27FC236}">
                    <a16:creationId xmlns:a16="http://schemas.microsoft.com/office/drawing/2014/main" id="{91E85B7D-A303-4516-94EF-83D79EA71C19}"/>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527" name="Straight Connector 52">
              <a:extLst>
                <a:ext uri="{FF2B5EF4-FFF2-40B4-BE49-F238E27FC236}">
                  <a16:creationId xmlns:a16="http://schemas.microsoft.com/office/drawing/2014/main" id="{D9A6217A-E9CD-4F91-B0AD-9CF478670452}"/>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28" name="Straight Connector 53">
              <a:extLst>
                <a:ext uri="{FF2B5EF4-FFF2-40B4-BE49-F238E27FC236}">
                  <a16:creationId xmlns:a16="http://schemas.microsoft.com/office/drawing/2014/main" id="{1A555488-F18A-42CC-81B3-3B45A810B754}"/>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29" name="Straight Connector 54">
              <a:extLst>
                <a:ext uri="{FF2B5EF4-FFF2-40B4-BE49-F238E27FC236}">
                  <a16:creationId xmlns:a16="http://schemas.microsoft.com/office/drawing/2014/main" id="{1E9646B3-F362-46C9-B76F-25E7E001C8E4}"/>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30" name="Straight Connector 55">
              <a:extLst>
                <a:ext uri="{FF2B5EF4-FFF2-40B4-BE49-F238E27FC236}">
                  <a16:creationId xmlns:a16="http://schemas.microsoft.com/office/drawing/2014/main" id="{13EE86CF-4019-4C18-BFE1-72DC11E2A9C6}"/>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531" name="Group 56">
              <a:extLst>
                <a:ext uri="{FF2B5EF4-FFF2-40B4-BE49-F238E27FC236}">
                  <a16:creationId xmlns:a16="http://schemas.microsoft.com/office/drawing/2014/main" id="{EE682876-15C3-4056-83AB-03F3C388BBBA}"/>
                </a:ext>
              </a:extLst>
            </p:cNvPr>
            <p:cNvGrpSpPr>
              <a:grpSpLocks/>
            </p:cNvGrpSpPr>
            <p:nvPr/>
          </p:nvGrpSpPr>
          <p:grpSpPr bwMode="auto">
            <a:xfrm>
              <a:off x="5803899" y="1507096"/>
              <a:ext cx="432048" cy="360040"/>
              <a:chOff x="2195736" y="692696"/>
              <a:chExt cx="432048" cy="360040"/>
            </a:xfrm>
          </p:grpSpPr>
          <p:cxnSp>
            <p:nvCxnSpPr>
              <p:cNvPr id="60537" name="Straight Connector 62">
                <a:extLst>
                  <a:ext uri="{FF2B5EF4-FFF2-40B4-BE49-F238E27FC236}">
                    <a16:creationId xmlns:a16="http://schemas.microsoft.com/office/drawing/2014/main" id="{70BBA78C-14E7-4822-A589-177AA9DDA19F}"/>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38" name="Straight Connector 63">
                <a:extLst>
                  <a:ext uri="{FF2B5EF4-FFF2-40B4-BE49-F238E27FC236}">
                    <a16:creationId xmlns:a16="http://schemas.microsoft.com/office/drawing/2014/main" id="{34B44EDC-C02C-4429-8F4D-2C7B179518FE}"/>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39" name="Straight Connector 64">
                <a:extLst>
                  <a:ext uri="{FF2B5EF4-FFF2-40B4-BE49-F238E27FC236}">
                    <a16:creationId xmlns:a16="http://schemas.microsoft.com/office/drawing/2014/main" id="{A1DC40E7-9A0D-4044-83D7-D6637F8FEDC6}"/>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40" name="Straight Connector 65">
                <a:extLst>
                  <a:ext uri="{FF2B5EF4-FFF2-40B4-BE49-F238E27FC236}">
                    <a16:creationId xmlns:a16="http://schemas.microsoft.com/office/drawing/2014/main" id="{B642D2B2-3FD5-4DD5-A4D7-02F1C8E8B116}"/>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0532" name="Group 57">
              <a:extLst>
                <a:ext uri="{FF2B5EF4-FFF2-40B4-BE49-F238E27FC236}">
                  <a16:creationId xmlns:a16="http://schemas.microsoft.com/office/drawing/2014/main" id="{3D5E8ACF-69F9-49B1-843B-56BBBEA4BCFD}"/>
                </a:ext>
              </a:extLst>
            </p:cNvPr>
            <p:cNvGrpSpPr>
              <a:grpSpLocks/>
            </p:cNvGrpSpPr>
            <p:nvPr/>
          </p:nvGrpSpPr>
          <p:grpSpPr bwMode="auto">
            <a:xfrm>
              <a:off x="4211960" y="1528670"/>
              <a:ext cx="432048" cy="360040"/>
              <a:chOff x="2195736" y="692696"/>
              <a:chExt cx="432048" cy="360040"/>
            </a:xfrm>
          </p:grpSpPr>
          <p:cxnSp>
            <p:nvCxnSpPr>
              <p:cNvPr id="60533" name="Straight Connector 58">
                <a:extLst>
                  <a:ext uri="{FF2B5EF4-FFF2-40B4-BE49-F238E27FC236}">
                    <a16:creationId xmlns:a16="http://schemas.microsoft.com/office/drawing/2014/main" id="{1C603093-53C0-4BFB-81EC-B5E35341516C}"/>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34" name="Straight Connector 59">
                <a:extLst>
                  <a:ext uri="{FF2B5EF4-FFF2-40B4-BE49-F238E27FC236}">
                    <a16:creationId xmlns:a16="http://schemas.microsoft.com/office/drawing/2014/main" id="{42C9F30C-D981-44D2-BA9A-B60638EE0BB2}"/>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35" name="Straight Connector 60">
                <a:extLst>
                  <a:ext uri="{FF2B5EF4-FFF2-40B4-BE49-F238E27FC236}">
                    <a16:creationId xmlns:a16="http://schemas.microsoft.com/office/drawing/2014/main" id="{0CB8A8DD-5A67-4717-84BF-80125B097486}"/>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36" name="Straight Connector 61">
                <a:extLst>
                  <a:ext uri="{FF2B5EF4-FFF2-40B4-BE49-F238E27FC236}">
                    <a16:creationId xmlns:a16="http://schemas.microsoft.com/office/drawing/2014/main" id="{9C61E6FB-CF33-4CB6-8DC4-8A07B1A3BCC8}"/>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0421" name="Group 70">
            <a:extLst>
              <a:ext uri="{FF2B5EF4-FFF2-40B4-BE49-F238E27FC236}">
                <a16:creationId xmlns:a16="http://schemas.microsoft.com/office/drawing/2014/main" id="{96D9BBD5-4FEE-4B4C-A9D9-03963E49CBA4}"/>
              </a:ext>
            </a:extLst>
          </p:cNvPr>
          <p:cNvGrpSpPr>
            <a:grpSpLocks/>
          </p:cNvGrpSpPr>
          <p:nvPr/>
        </p:nvGrpSpPr>
        <p:grpSpPr bwMode="auto">
          <a:xfrm>
            <a:off x="3143250" y="3141663"/>
            <a:ext cx="5913438" cy="381000"/>
            <a:chOff x="1475656" y="1507096"/>
            <a:chExt cx="5912419" cy="381614"/>
          </a:xfrm>
        </p:grpSpPr>
        <p:grpSp>
          <p:nvGrpSpPr>
            <p:cNvPr id="60507" name="Group 71">
              <a:extLst>
                <a:ext uri="{FF2B5EF4-FFF2-40B4-BE49-F238E27FC236}">
                  <a16:creationId xmlns:a16="http://schemas.microsoft.com/office/drawing/2014/main" id="{8C961CE6-9A6A-4818-8128-4AEEE162088F}"/>
                </a:ext>
              </a:extLst>
            </p:cNvPr>
            <p:cNvGrpSpPr>
              <a:grpSpLocks/>
            </p:cNvGrpSpPr>
            <p:nvPr/>
          </p:nvGrpSpPr>
          <p:grpSpPr bwMode="auto">
            <a:xfrm>
              <a:off x="2656012" y="1520788"/>
              <a:ext cx="432048" cy="360040"/>
              <a:chOff x="2195736" y="692696"/>
              <a:chExt cx="432048" cy="360040"/>
            </a:xfrm>
          </p:grpSpPr>
          <p:cxnSp>
            <p:nvCxnSpPr>
              <p:cNvPr id="60522" name="Straight Connector 86">
                <a:extLst>
                  <a:ext uri="{FF2B5EF4-FFF2-40B4-BE49-F238E27FC236}">
                    <a16:creationId xmlns:a16="http://schemas.microsoft.com/office/drawing/2014/main" id="{C7494AF9-AE63-4D15-B50A-87D2B19354AC}"/>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23" name="Straight Connector 87">
                <a:extLst>
                  <a:ext uri="{FF2B5EF4-FFF2-40B4-BE49-F238E27FC236}">
                    <a16:creationId xmlns:a16="http://schemas.microsoft.com/office/drawing/2014/main" id="{4BFD5221-20E7-429F-8807-A4801091876F}"/>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24" name="Straight Connector 88">
                <a:extLst>
                  <a:ext uri="{FF2B5EF4-FFF2-40B4-BE49-F238E27FC236}">
                    <a16:creationId xmlns:a16="http://schemas.microsoft.com/office/drawing/2014/main" id="{2E4F1C6D-D5A1-4291-AC9A-A06E9578DF39}"/>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25" name="Straight Connector 89">
                <a:extLst>
                  <a:ext uri="{FF2B5EF4-FFF2-40B4-BE49-F238E27FC236}">
                    <a16:creationId xmlns:a16="http://schemas.microsoft.com/office/drawing/2014/main" id="{83732B7B-0C61-4522-9647-B4CD4405DD08}"/>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508" name="Straight Connector 72">
              <a:extLst>
                <a:ext uri="{FF2B5EF4-FFF2-40B4-BE49-F238E27FC236}">
                  <a16:creationId xmlns:a16="http://schemas.microsoft.com/office/drawing/2014/main" id="{DE3A16D6-0094-4CCC-803F-4F942040FE0A}"/>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09" name="Straight Connector 73">
              <a:extLst>
                <a:ext uri="{FF2B5EF4-FFF2-40B4-BE49-F238E27FC236}">
                  <a16:creationId xmlns:a16="http://schemas.microsoft.com/office/drawing/2014/main" id="{885B9703-3187-4C32-9CBC-8B886A1E04FC}"/>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10" name="Straight Connector 74">
              <a:extLst>
                <a:ext uri="{FF2B5EF4-FFF2-40B4-BE49-F238E27FC236}">
                  <a16:creationId xmlns:a16="http://schemas.microsoft.com/office/drawing/2014/main" id="{FB9F0F65-0E73-4735-B391-9FEF8DE7F534}"/>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11" name="Straight Connector 75">
              <a:extLst>
                <a:ext uri="{FF2B5EF4-FFF2-40B4-BE49-F238E27FC236}">
                  <a16:creationId xmlns:a16="http://schemas.microsoft.com/office/drawing/2014/main" id="{6F947404-8621-45C0-881B-5181198EDA13}"/>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512" name="Group 76">
              <a:extLst>
                <a:ext uri="{FF2B5EF4-FFF2-40B4-BE49-F238E27FC236}">
                  <a16:creationId xmlns:a16="http://schemas.microsoft.com/office/drawing/2014/main" id="{B44BDB18-4E33-4CD4-98E0-CB6415270281}"/>
                </a:ext>
              </a:extLst>
            </p:cNvPr>
            <p:cNvGrpSpPr>
              <a:grpSpLocks/>
            </p:cNvGrpSpPr>
            <p:nvPr/>
          </p:nvGrpSpPr>
          <p:grpSpPr bwMode="auto">
            <a:xfrm>
              <a:off x="5803899" y="1507096"/>
              <a:ext cx="432048" cy="360040"/>
              <a:chOff x="2195736" y="692696"/>
              <a:chExt cx="432048" cy="360040"/>
            </a:xfrm>
          </p:grpSpPr>
          <p:cxnSp>
            <p:nvCxnSpPr>
              <p:cNvPr id="60518" name="Straight Connector 82">
                <a:extLst>
                  <a:ext uri="{FF2B5EF4-FFF2-40B4-BE49-F238E27FC236}">
                    <a16:creationId xmlns:a16="http://schemas.microsoft.com/office/drawing/2014/main" id="{83779FE5-A465-4618-BB88-786CA357889C}"/>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19" name="Straight Connector 83">
                <a:extLst>
                  <a:ext uri="{FF2B5EF4-FFF2-40B4-BE49-F238E27FC236}">
                    <a16:creationId xmlns:a16="http://schemas.microsoft.com/office/drawing/2014/main" id="{00DE48E2-3F78-4291-AB9A-DC91499CBE35}"/>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20" name="Straight Connector 84">
                <a:extLst>
                  <a:ext uri="{FF2B5EF4-FFF2-40B4-BE49-F238E27FC236}">
                    <a16:creationId xmlns:a16="http://schemas.microsoft.com/office/drawing/2014/main" id="{54253BE2-959F-4C30-A489-FA1D5271339E}"/>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21" name="Straight Connector 85">
                <a:extLst>
                  <a:ext uri="{FF2B5EF4-FFF2-40B4-BE49-F238E27FC236}">
                    <a16:creationId xmlns:a16="http://schemas.microsoft.com/office/drawing/2014/main" id="{03ED0050-FB05-4D94-8817-9A4CF14AD348}"/>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0513" name="Group 77">
              <a:extLst>
                <a:ext uri="{FF2B5EF4-FFF2-40B4-BE49-F238E27FC236}">
                  <a16:creationId xmlns:a16="http://schemas.microsoft.com/office/drawing/2014/main" id="{2DDBD1BE-E833-4790-ACC8-665D62176D52}"/>
                </a:ext>
              </a:extLst>
            </p:cNvPr>
            <p:cNvGrpSpPr>
              <a:grpSpLocks/>
            </p:cNvGrpSpPr>
            <p:nvPr/>
          </p:nvGrpSpPr>
          <p:grpSpPr bwMode="auto">
            <a:xfrm>
              <a:off x="4211960" y="1528670"/>
              <a:ext cx="432048" cy="360040"/>
              <a:chOff x="2195736" y="692696"/>
              <a:chExt cx="432048" cy="360040"/>
            </a:xfrm>
          </p:grpSpPr>
          <p:cxnSp>
            <p:nvCxnSpPr>
              <p:cNvPr id="60514" name="Straight Connector 78">
                <a:extLst>
                  <a:ext uri="{FF2B5EF4-FFF2-40B4-BE49-F238E27FC236}">
                    <a16:creationId xmlns:a16="http://schemas.microsoft.com/office/drawing/2014/main" id="{09B4D735-881D-4687-92DA-1D81D8D9A32C}"/>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15" name="Straight Connector 79">
                <a:extLst>
                  <a:ext uri="{FF2B5EF4-FFF2-40B4-BE49-F238E27FC236}">
                    <a16:creationId xmlns:a16="http://schemas.microsoft.com/office/drawing/2014/main" id="{426AD6FA-1004-4F91-8AE3-1BD4DB20E863}"/>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16" name="Straight Connector 80">
                <a:extLst>
                  <a:ext uri="{FF2B5EF4-FFF2-40B4-BE49-F238E27FC236}">
                    <a16:creationId xmlns:a16="http://schemas.microsoft.com/office/drawing/2014/main" id="{9AB1D41C-DA22-440F-9C06-9057D91C4642}"/>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17" name="Straight Connector 81">
                <a:extLst>
                  <a:ext uri="{FF2B5EF4-FFF2-40B4-BE49-F238E27FC236}">
                    <a16:creationId xmlns:a16="http://schemas.microsoft.com/office/drawing/2014/main" id="{312F0A15-CC42-4E52-8D28-41B8F5F712E1}"/>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0422" name="Group 90">
            <a:extLst>
              <a:ext uri="{FF2B5EF4-FFF2-40B4-BE49-F238E27FC236}">
                <a16:creationId xmlns:a16="http://schemas.microsoft.com/office/drawing/2014/main" id="{7862E43B-2457-439C-86CF-FFE16CBA92EE}"/>
              </a:ext>
            </a:extLst>
          </p:cNvPr>
          <p:cNvGrpSpPr>
            <a:grpSpLocks/>
          </p:cNvGrpSpPr>
          <p:nvPr/>
        </p:nvGrpSpPr>
        <p:grpSpPr bwMode="auto">
          <a:xfrm>
            <a:off x="3071813" y="4365625"/>
            <a:ext cx="5911850" cy="381000"/>
            <a:chOff x="1475656" y="1507096"/>
            <a:chExt cx="5912419" cy="381614"/>
          </a:xfrm>
        </p:grpSpPr>
        <p:grpSp>
          <p:nvGrpSpPr>
            <p:cNvPr id="60488" name="Group 91">
              <a:extLst>
                <a:ext uri="{FF2B5EF4-FFF2-40B4-BE49-F238E27FC236}">
                  <a16:creationId xmlns:a16="http://schemas.microsoft.com/office/drawing/2014/main" id="{6A26A333-AFE6-4923-BC67-1F0DECD33D04}"/>
                </a:ext>
              </a:extLst>
            </p:cNvPr>
            <p:cNvGrpSpPr>
              <a:grpSpLocks/>
            </p:cNvGrpSpPr>
            <p:nvPr/>
          </p:nvGrpSpPr>
          <p:grpSpPr bwMode="auto">
            <a:xfrm>
              <a:off x="2656012" y="1520788"/>
              <a:ext cx="432048" cy="360040"/>
              <a:chOff x="2195736" y="692696"/>
              <a:chExt cx="432048" cy="360040"/>
            </a:xfrm>
          </p:grpSpPr>
          <p:cxnSp>
            <p:nvCxnSpPr>
              <p:cNvPr id="60503" name="Straight Connector 106">
                <a:extLst>
                  <a:ext uri="{FF2B5EF4-FFF2-40B4-BE49-F238E27FC236}">
                    <a16:creationId xmlns:a16="http://schemas.microsoft.com/office/drawing/2014/main" id="{DF0EE30D-FC80-4705-9293-2928FD4B674E}"/>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04" name="Straight Connector 107">
                <a:extLst>
                  <a:ext uri="{FF2B5EF4-FFF2-40B4-BE49-F238E27FC236}">
                    <a16:creationId xmlns:a16="http://schemas.microsoft.com/office/drawing/2014/main" id="{02011AC4-D027-48E2-9BD3-AB40721541FA}"/>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05" name="Straight Connector 108">
                <a:extLst>
                  <a:ext uri="{FF2B5EF4-FFF2-40B4-BE49-F238E27FC236}">
                    <a16:creationId xmlns:a16="http://schemas.microsoft.com/office/drawing/2014/main" id="{7DD8DA7B-C058-4125-992E-9CE74B2501DC}"/>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06" name="Straight Connector 109">
                <a:extLst>
                  <a:ext uri="{FF2B5EF4-FFF2-40B4-BE49-F238E27FC236}">
                    <a16:creationId xmlns:a16="http://schemas.microsoft.com/office/drawing/2014/main" id="{DA27826C-F842-43D4-8840-5DB2DFA16C78}"/>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489" name="Straight Connector 92">
              <a:extLst>
                <a:ext uri="{FF2B5EF4-FFF2-40B4-BE49-F238E27FC236}">
                  <a16:creationId xmlns:a16="http://schemas.microsoft.com/office/drawing/2014/main" id="{A2176467-3176-4D26-9233-E48AC7CEE271}"/>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90" name="Straight Connector 93">
              <a:extLst>
                <a:ext uri="{FF2B5EF4-FFF2-40B4-BE49-F238E27FC236}">
                  <a16:creationId xmlns:a16="http://schemas.microsoft.com/office/drawing/2014/main" id="{E5A87980-B064-45B2-BF8A-80862D1F5626}"/>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91" name="Straight Connector 94">
              <a:extLst>
                <a:ext uri="{FF2B5EF4-FFF2-40B4-BE49-F238E27FC236}">
                  <a16:creationId xmlns:a16="http://schemas.microsoft.com/office/drawing/2014/main" id="{C63EA591-5678-433C-8717-32A52F440905}"/>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92" name="Straight Connector 95">
              <a:extLst>
                <a:ext uri="{FF2B5EF4-FFF2-40B4-BE49-F238E27FC236}">
                  <a16:creationId xmlns:a16="http://schemas.microsoft.com/office/drawing/2014/main" id="{0FB70A72-9B96-4D4A-90D4-5EF92F968031}"/>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493" name="Group 96">
              <a:extLst>
                <a:ext uri="{FF2B5EF4-FFF2-40B4-BE49-F238E27FC236}">
                  <a16:creationId xmlns:a16="http://schemas.microsoft.com/office/drawing/2014/main" id="{C0B4082B-2429-447E-8554-981343B44FC8}"/>
                </a:ext>
              </a:extLst>
            </p:cNvPr>
            <p:cNvGrpSpPr>
              <a:grpSpLocks/>
            </p:cNvGrpSpPr>
            <p:nvPr/>
          </p:nvGrpSpPr>
          <p:grpSpPr bwMode="auto">
            <a:xfrm>
              <a:off x="5803899" y="1507096"/>
              <a:ext cx="432048" cy="360040"/>
              <a:chOff x="2195736" y="692696"/>
              <a:chExt cx="432048" cy="360040"/>
            </a:xfrm>
          </p:grpSpPr>
          <p:cxnSp>
            <p:nvCxnSpPr>
              <p:cNvPr id="60499" name="Straight Connector 102">
                <a:extLst>
                  <a:ext uri="{FF2B5EF4-FFF2-40B4-BE49-F238E27FC236}">
                    <a16:creationId xmlns:a16="http://schemas.microsoft.com/office/drawing/2014/main" id="{3DCF0CBD-C186-428C-B35C-0C03E5F53E72}"/>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00" name="Straight Connector 103">
                <a:extLst>
                  <a:ext uri="{FF2B5EF4-FFF2-40B4-BE49-F238E27FC236}">
                    <a16:creationId xmlns:a16="http://schemas.microsoft.com/office/drawing/2014/main" id="{2E7C7902-4CE7-4824-9324-12451E1DA1C9}"/>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01" name="Straight Connector 104">
                <a:extLst>
                  <a:ext uri="{FF2B5EF4-FFF2-40B4-BE49-F238E27FC236}">
                    <a16:creationId xmlns:a16="http://schemas.microsoft.com/office/drawing/2014/main" id="{BD2D5757-FA45-49B5-B415-EEE4D25A79B7}"/>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502" name="Straight Connector 105">
                <a:extLst>
                  <a:ext uri="{FF2B5EF4-FFF2-40B4-BE49-F238E27FC236}">
                    <a16:creationId xmlns:a16="http://schemas.microsoft.com/office/drawing/2014/main" id="{583A0AE2-359C-49D1-9529-043FD4564E70}"/>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0494" name="Group 97">
              <a:extLst>
                <a:ext uri="{FF2B5EF4-FFF2-40B4-BE49-F238E27FC236}">
                  <a16:creationId xmlns:a16="http://schemas.microsoft.com/office/drawing/2014/main" id="{3C721549-2C12-4884-8BD7-327F1419DB02}"/>
                </a:ext>
              </a:extLst>
            </p:cNvPr>
            <p:cNvGrpSpPr>
              <a:grpSpLocks/>
            </p:cNvGrpSpPr>
            <p:nvPr/>
          </p:nvGrpSpPr>
          <p:grpSpPr bwMode="auto">
            <a:xfrm>
              <a:off x="4211960" y="1528670"/>
              <a:ext cx="432048" cy="360040"/>
              <a:chOff x="2195736" y="692696"/>
              <a:chExt cx="432048" cy="360040"/>
            </a:xfrm>
          </p:grpSpPr>
          <p:cxnSp>
            <p:nvCxnSpPr>
              <p:cNvPr id="60495" name="Straight Connector 98">
                <a:extLst>
                  <a:ext uri="{FF2B5EF4-FFF2-40B4-BE49-F238E27FC236}">
                    <a16:creationId xmlns:a16="http://schemas.microsoft.com/office/drawing/2014/main" id="{B3D7DABA-F9E7-4A7E-A2D0-D846D42042D1}"/>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96" name="Straight Connector 99">
                <a:extLst>
                  <a:ext uri="{FF2B5EF4-FFF2-40B4-BE49-F238E27FC236}">
                    <a16:creationId xmlns:a16="http://schemas.microsoft.com/office/drawing/2014/main" id="{F560D38A-2C98-4FBB-9213-0CCF052E39B3}"/>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97" name="Straight Connector 100">
                <a:extLst>
                  <a:ext uri="{FF2B5EF4-FFF2-40B4-BE49-F238E27FC236}">
                    <a16:creationId xmlns:a16="http://schemas.microsoft.com/office/drawing/2014/main" id="{A899B9D3-E77B-451D-81CA-CEFB81224129}"/>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98" name="Straight Connector 101">
                <a:extLst>
                  <a:ext uri="{FF2B5EF4-FFF2-40B4-BE49-F238E27FC236}">
                    <a16:creationId xmlns:a16="http://schemas.microsoft.com/office/drawing/2014/main" id="{FEC9BDB0-516D-466A-A93C-0D23AC0DF81B}"/>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0423" name="Group 110">
            <a:extLst>
              <a:ext uri="{FF2B5EF4-FFF2-40B4-BE49-F238E27FC236}">
                <a16:creationId xmlns:a16="http://schemas.microsoft.com/office/drawing/2014/main" id="{DAA2E8E7-AD98-4B52-BEF9-A66A3BA45801}"/>
              </a:ext>
            </a:extLst>
          </p:cNvPr>
          <p:cNvGrpSpPr>
            <a:grpSpLocks/>
          </p:cNvGrpSpPr>
          <p:nvPr/>
        </p:nvGrpSpPr>
        <p:grpSpPr bwMode="auto">
          <a:xfrm>
            <a:off x="3063875" y="5516564"/>
            <a:ext cx="5911850" cy="382587"/>
            <a:chOff x="1475656" y="1507096"/>
            <a:chExt cx="5912419" cy="381614"/>
          </a:xfrm>
        </p:grpSpPr>
        <p:grpSp>
          <p:nvGrpSpPr>
            <p:cNvPr id="60469" name="Group 111">
              <a:extLst>
                <a:ext uri="{FF2B5EF4-FFF2-40B4-BE49-F238E27FC236}">
                  <a16:creationId xmlns:a16="http://schemas.microsoft.com/office/drawing/2014/main" id="{290041AD-91C4-4BAC-B675-A328FC3DB4FE}"/>
                </a:ext>
              </a:extLst>
            </p:cNvPr>
            <p:cNvGrpSpPr>
              <a:grpSpLocks/>
            </p:cNvGrpSpPr>
            <p:nvPr/>
          </p:nvGrpSpPr>
          <p:grpSpPr bwMode="auto">
            <a:xfrm>
              <a:off x="2656012" y="1520788"/>
              <a:ext cx="432048" cy="360040"/>
              <a:chOff x="2195736" y="692696"/>
              <a:chExt cx="432048" cy="360040"/>
            </a:xfrm>
          </p:grpSpPr>
          <p:cxnSp>
            <p:nvCxnSpPr>
              <p:cNvPr id="60484" name="Straight Connector 126">
                <a:extLst>
                  <a:ext uri="{FF2B5EF4-FFF2-40B4-BE49-F238E27FC236}">
                    <a16:creationId xmlns:a16="http://schemas.microsoft.com/office/drawing/2014/main" id="{A99D155D-472A-4F9F-8039-346983F148F7}"/>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85" name="Straight Connector 127">
                <a:extLst>
                  <a:ext uri="{FF2B5EF4-FFF2-40B4-BE49-F238E27FC236}">
                    <a16:creationId xmlns:a16="http://schemas.microsoft.com/office/drawing/2014/main" id="{16F2FB75-F7C4-480B-A07E-AD2550B9C367}"/>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86" name="Straight Connector 128">
                <a:extLst>
                  <a:ext uri="{FF2B5EF4-FFF2-40B4-BE49-F238E27FC236}">
                    <a16:creationId xmlns:a16="http://schemas.microsoft.com/office/drawing/2014/main" id="{A127461E-0586-432C-ADDE-F811FE7575F2}"/>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87" name="Straight Connector 129">
                <a:extLst>
                  <a:ext uri="{FF2B5EF4-FFF2-40B4-BE49-F238E27FC236}">
                    <a16:creationId xmlns:a16="http://schemas.microsoft.com/office/drawing/2014/main" id="{0E62B55D-848E-4F3B-B297-E8FE234FB07A}"/>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470" name="Straight Connector 112">
              <a:extLst>
                <a:ext uri="{FF2B5EF4-FFF2-40B4-BE49-F238E27FC236}">
                  <a16:creationId xmlns:a16="http://schemas.microsoft.com/office/drawing/2014/main" id="{80DD2697-99FE-42F4-8E77-52DB2C81B13C}"/>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71" name="Straight Connector 113">
              <a:extLst>
                <a:ext uri="{FF2B5EF4-FFF2-40B4-BE49-F238E27FC236}">
                  <a16:creationId xmlns:a16="http://schemas.microsoft.com/office/drawing/2014/main" id="{B0D958A4-A668-4DDE-B089-05B39FF58F71}"/>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72" name="Straight Connector 114">
              <a:extLst>
                <a:ext uri="{FF2B5EF4-FFF2-40B4-BE49-F238E27FC236}">
                  <a16:creationId xmlns:a16="http://schemas.microsoft.com/office/drawing/2014/main" id="{4B6CB4B0-1437-40FA-8E79-E97B5801BF9F}"/>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73" name="Straight Connector 115">
              <a:extLst>
                <a:ext uri="{FF2B5EF4-FFF2-40B4-BE49-F238E27FC236}">
                  <a16:creationId xmlns:a16="http://schemas.microsoft.com/office/drawing/2014/main" id="{ED76486E-B987-475C-9903-785062ED3BD5}"/>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474" name="Group 116">
              <a:extLst>
                <a:ext uri="{FF2B5EF4-FFF2-40B4-BE49-F238E27FC236}">
                  <a16:creationId xmlns:a16="http://schemas.microsoft.com/office/drawing/2014/main" id="{98E8FF5E-AE6F-4ED8-8063-2E37E5B68ED7}"/>
                </a:ext>
              </a:extLst>
            </p:cNvPr>
            <p:cNvGrpSpPr>
              <a:grpSpLocks/>
            </p:cNvGrpSpPr>
            <p:nvPr/>
          </p:nvGrpSpPr>
          <p:grpSpPr bwMode="auto">
            <a:xfrm>
              <a:off x="5803899" y="1507096"/>
              <a:ext cx="432048" cy="360040"/>
              <a:chOff x="2195736" y="692696"/>
              <a:chExt cx="432048" cy="360040"/>
            </a:xfrm>
          </p:grpSpPr>
          <p:cxnSp>
            <p:nvCxnSpPr>
              <p:cNvPr id="60480" name="Straight Connector 122">
                <a:extLst>
                  <a:ext uri="{FF2B5EF4-FFF2-40B4-BE49-F238E27FC236}">
                    <a16:creationId xmlns:a16="http://schemas.microsoft.com/office/drawing/2014/main" id="{27AA130F-F7D4-41A3-B34B-B643BA15D5A2}"/>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81" name="Straight Connector 123">
                <a:extLst>
                  <a:ext uri="{FF2B5EF4-FFF2-40B4-BE49-F238E27FC236}">
                    <a16:creationId xmlns:a16="http://schemas.microsoft.com/office/drawing/2014/main" id="{CD8DBC6C-923D-4CE6-8BDB-A53D43938F51}"/>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82" name="Straight Connector 124">
                <a:extLst>
                  <a:ext uri="{FF2B5EF4-FFF2-40B4-BE49-F238E27FC236}">
                    <a16:creationId xmlns:a16="http://schemas.microsoft.com/office/drawing/2014/main" id="{6CD82012-4EC4-4E93-BF9E-F829E6856B74}"/>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83" name="Straight Connector 125">
                <a:extLst>
                  <a:ext uri="{FF2B5EF4-FFF2-40B4-BE49-F238E27FC236}">
                    <a16:creationId xmlns:a16="http://schemas.microsoft.com/office/drawing/2014/main" id="{D5C254AC-5789-436C-9DC3-B219BAB30868}"/>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0475" name="Group 117">
              <a:extLst>
                <a:ext uri="{FF2B5EF4-FFF2-40B4-BE49-F238E27FC236}">
                  <a16:creationId xmlns:a16="http://schemas.microsoft.com/office/drawing/2014/main" id="{D914FA05-352E-4674-9AD6-A0B68436B385}"/>
                </a:ext>
              </a:extLst>
            </p:cNvPr>
            <p:cNvGrpSpPr>
              <a:grpSpLocks/>
            </p:cNvGrpSpPr>
            <p:nvPr/>
          </p:nvGrpSpPr>
          <p:grpSpPr bwMode="auto">
            <a:xfrm>
              <a:off x="4211960" y="1528670"/>
              <a:ext cx="432048" cy="360040"/>
              <a:chOff x="2195736" y="692696"/>
              <a:chExt cx="432048" cy="360040"/>
            </a:xfrm>
          </p:grpSpPr>
          <p:cxnSp>
            <p:nvCxnSpPr>
              <p:cNvPr id="60476" name="Straight Connector 118">
                <a:extLst>
                  <a:ext uri="{FF2B5EF4-FFF2-40B4-BE49-F238E27FC236}">
                    <a16:creationId xmlns:a16="http://schemas.microsoft.com/office/drawing/2014/main" id="{758985D3-6D72-4315-B0C1-3DB8CE39C8A6}"/>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77" name="Straight Connector 119">
                <a:extLst>
                  <a:ext uri="{FF2B5EF4-FFF2-40B4-BE49-F238E27FC236}">
                    <a16:creationId xmlns:a16="http://schemas.microsoft.com/office/drawing/2014/main" id="{6EA9AB02-71DB-4A50-8DA6-12E7E516C2DE}"/>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78" name="Straight Connector 120">
                <a:extLst>
                  <a:ext uri="{FF2B5EF4-FFF2-40B4-BE49-F238E27FC236}">
                    <a16:creationId xmlns:a16="http://schemas.microsoft.com/office/drawing/2014/main" id="{FAD31173-4195-4A8D-9372-89E7AE4220CB}"/>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79" name="Straight Connector 121">
                <a:extLst>
                  <a:ext uri="{FF2B5EF4-FFF2-40B4-BE49-F238E27FC236}">
                    <a16:creationId xmlns:a16="http://schemas.microsoft.com/office/drawing/2014/main" id="{A1437E81-160F-4AA9-ADB3-17897BE4ABF0}"/>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60424" name="TextBox 130">
            <a:extLst>
              <a:ext uri="{FF2B5EF4-FFF2-40B4-BE49-F238E27FC236}">
                <a16:creationId xmlns:a16="http://schemas.microsoft.com/office/drawing/2014/main" id="{37C33D4A-042A-4DDE-88D6-943EE9AF1931}"/>
              </a:ext>
            </a:extLst>
          </p:cNvPr>
          <p:cNvSpPr txBox="1">
            <a:spLocks noChangeArrowheads="1"/>
          </p:cNvSpPr>
          <p:nvPr/>
        </p:nvSpPr>
        <p:spPr bwMode="auto">
          <a:xfrm>
            <a:off x="2562226" y="6375126"/>
            <a:ext cx="8067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err="1">
                <a:latin typeface="Arial" panose="020B0604020202020204" pitchFamily="34" charset="0"/>
              </a:rPr>
              <a:t>Some</a:t>
            </a:r>
            <a:r>
              <a:rPr lang="nb-NO" altLang="nb-NO" sz="1800" dirty="0">
                <a:latin typeface="Arial" panose="020B0604020202020204" pitchFamily="34" charset="0"/>
              </a:rPr>
              <a:t> more. For </a:t>
            </a:r>
            <a:r>
              <a:rPr lang="nb-NO" altLang="nb-NO" sz="1800" dirty="0" err="1">
                <a:latin typeface="Arial" panose="020B0604020202020204" pitchFamily="34" charset="0"/>
              </a:rPr>
              <a:t>each</a:t>
            </a:r>
            <a:r>
              <a:rPr lang="nb-NO" altLang="nb-NO" sz="1800" dirty="0">
                <a:latin typeface="Arial" panose="020B0604020202020204" pitchFamily="34" charset="0"/>
              </a:rPr>
              <a:t> </a:t>
            </a:r>
            <a:r>
              <a:rPr lang="nb-NO" altLang="nb-NO" sz="1800" dirty="0" err="1">
                <a:latin typeface="Arial" panose="020B0604020202020204" pitchFamily="34" charset="0"/>
              </a:rPr>
              <a:t>of</a:t>
            </a:r>
            <a:r>
              <a:rPr lang="nb-NO" altLang="nb-NO" sz="1800" dirty="0">
                <a:latin typeface="Arial" panose="020B0604020202020204" pitchFamily="34" charset="0"/>
              </a:rPr>
              <a:t> </a:t>
            </a:r>
            <a:r>
              <a:rPr lang="nb-NO" altLang="nb-NO" sz="1800" dirty="0" err="1">
                <a:latin typeface="Arial" panose="020B0604020202020204" pitchFamily="34" charset="0"/>
              </a:rPr>
              <a:t>the</a:t>
            </a:r>
            <a:r>
              <a:rPr lang="nb-NO" altLang="nb-NO" sz="1800" dirty="0">
                <a:latin typeface="Arial" panose="020B0604020202020204" pitchFamily="34" charset="0"/>
              </a:rPr>
              <a:t> </a:t>
            </a:r>
            <a:r>
              <a:rPr lang="nb-NO" altLang="nb-NO" sz="1800" dirty="0" err="1">
                <a:latin typeface="Arial" panose="020B0604020202020204" pitchFamily="34" charset="0"/>
              </a:rPr>
              <a:t>five</a:t>
            </a:r>
            <a:r>
              <a:rPr lang="nb-NO" altLang="nb-NO" sz="1800" dirty="0">
                <a:latin typeface="Arial" panose="020B0604020202020204" pitchFamily="34" charset="0"/>
              </a:rPr>
              <a:t> </a:t>
            </a:r>
            <a:r>
              <a:rPr lang="nb-NO" altLang="nb-NO" sz="1800" dirty="0" err="1">
                <a:latin typeface="Arial" panose="020B0604020202020204" pitchFamily="34" charset="0"/>
              </a:rPr>
              <a:t>structures</a:t>
            </a:r>
            <a:r>
              <a:rPr lang="nb-NO" altLang="nb-NO" sz="1800" dirty="0">
                <a:latin typeface="Arial" panose="020B0604020202020204" pitchFamily="34" charset="0"/>
              </a:rPr>
              <a:t>; </a:t>
            </a:r>
            <a:r>
              <a:rPr lang="nb-NO" altLang="nb-NO" sz="1800" dirty="0" err="1">
                <a:latin typeface="Arial" panose="020B0604020202020204" pitchFamily="34" charset="0"/>
              </a:rPr>
              <a:t>Where</a:t>
            </a:r>
            <a:r>
              <a:rPr lang="nb-NO" altLang="nb-NO" sz="1800" dirty="0">
                <a:latin typeface="Arial" panose="020B0604020202020204" pitchFamily="34" charset="0"/>
              </a:rPr>
              <a:t> is </a:t>
            </a:r>
            <a:r>
              <a:rPr lang="nb-NO" altLang="nb-NO" sz="1800" dirty="0" err="1">
                <a:latin typeface="Arial" panose="020B0604020202020204" pitchFamily="34" charset="0"/>
              </a:rPr>
              <a:t>the</a:t>
            </a:r>
            <a:r>
              <a:rPr lang="nb-NO" altLang="nb-NO" sz="1800" dirty="0">
                <a:latin typeface="Arial" panose="020B0604020202020204" pitchFamily="34" charset="0"/>
              </a:rPr>
              <a:t> TPM? Is it </a:t>
            </a:r>
            <a:r>
              <a:rPr lang="nb-NO" altLang="nb-NO" sz="1800" dirty="0" err="1">
                <a:latin typeface="Arial" panose="020B0604020202020204" pitchFamily="34" charset="0"/>
              </a:rPr>
              <a:t>feasible</a:t>
            </a:r>
            <a:r>
              <a:rPr lang="nb-NO" altLang="nb-NO" sz="1800" dirty="0">
                <a:latin typeface="Arial" panose="020B0604020202020204" pitchFamily="34" charset="0"/>
              </a:rPr>
              <a:t>?</a:t>
            </a:r>
          </a:p>
        </p:txBody>
      </p:sp>
      <p:cxnSp>
        <p:nvCxnSpPr>
          <p:cNvPr id="60425" name="Straight Connector 147">
            <a:extLst>
              <a:ext uri="{FF2B5EF4-FFF2-40B4-BE49-F238E27FC236}">
                <a16:creationId xmlns:a16="http://schemas.microsoft.com/office/drawing/2014/main" id="{5C4BEDBE-9A35-484A-819C-C1E3345CF3B1}"/>
              </a:ext>
            </a:extLst>
          </p:cNvPr>
          <p:cNvCxnSpPr>
            <a:cxnSpLocks noChangeShapeType="1"/>
          </p:cNvCxnSpPr>
          <p:nvPr/>
        </p:nvCxnSpPr>
        <p:spPr bwMode="auto">
          <a:xfrm flipV="1">
            <a:off x="5087939" y="3644900"/>
            <a:ext cx="1587" cy="2159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26" name="Straight Connector 158">
            <a:extLst>
              <a:ext uri="{FF2B5EF4-FFF2-40B4-BE49-F238E27FC236}">
                <a16:creationId xmlns:a16="http://schemas.microsoft.com/office/drawing/2014/main" id="{E3DF4D86-E93E-4034-8741-AFD5C04AC7B6}"/>
              </a:ext>
            </a:extLst>
          </p:cNvPr>
          <p:cNvCxnSpPr>
            <a:cxnSpLocks noChangeShapeType="1"/>
          </p:cNvCxnSpPr>
          <p:nvPr/>
        </p:nvCxnSpPr>
        <p:spPr bwMode="auto">
          <a:xfrm>
            <a:off x="5040313" y="3635376"/>
            <a:ext cx="2132012" cy="9525"/>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27" name="Oval 131">
            <a:extLst>
              <a:ext uri="{FF2B5EF4-FFF2-40B4-BE49-F238E27FC236}">
                <a16:creationId xmlns:a16="http://schemas.microsoft.com/office/drawing/2014/main" id="{12111886-4697-4170-843A-1A137574E0AA}"/>
              </a:ext>
            </a:extLst>
          </p:cNvPr>
          <p:cNvSpPr>
            <a:spLocks noChangeArrowheads="1"/>
          </p:cNvSpPr>
          <p:nvPr/>
        </p:nvSpPr>
        <p:spPr bwMode="auto">
          <a:xfrm>
            <a:off x="4216400" y="128588"/>
            <a:ext cx="647700" cy="576262"/>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60428" name="Straight Connector 146">
            <a:extLst>
              <a:ext uri="{FF2B5EF4-FFF2-40B4-BE49-F238E27FC236}">
                <a16:creationId xmlns:a16="http://schemas.microsoft.com/office/drawing/2014/main" id="{4499DE5D-D838-496E-B5EC-8AC061983C65}"/>
              </a:ext>
            </a:extLst>
          </p:cNvPr>
          <p:cNvCxnSpPr>
            <a:cxnSpLocks noChangeShapeType="1"/>
          </p:cNvCxnSpPr>
          <p:nvPr/>
        </p:nvCxnSpPr>
        <p:spPr bwMode="auto">
          <a:xfrm flipV="1">
            <a:off x="5295900" y="431801"/>
            <a:ext cx="7938" cy="6064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29" name="Straight Connector 159">
            <a:extLst>
              <a:ext uri="{FF2B5EF4-FFF2-40B4-BE49-F238E27FC236}">
                <a16:creationId xmlns:a16="http://schemas.microsoft.com/office/drawing/2014/main" id="{D232E8BE-5470-4DE1-B42E-E7DAD9DFE62E}"/>
              </a:ext>
            </a:extLst>
          </p:cNvPr>
          <p:cNvCxnSpPr>
            <a:cxnSpLocks noChangeShapeType="1"/>
          </p:cNvCxnSpPr>
          <p:nvPr/>
        </p:nvCxnSpPr>
        <p:spPr bwMode="auto">
          <a:xfrm flipV="1">
            <a:off x="4832350" y="415925"/>
            <a:ext cx="471488" cy="1588"/>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0" name="Straight Connector 160">
            <a:extLst>
              <a:ext uri="{FF2B5EF4-FFF2-40B4-BE49-F238E27FC236}">
                <a16:creationId xmlns:a16="http://schemas.microsoft.com/office/drawing/2014/main" id="{4998CD74-DC05-47DF-8AB6-06B136EFEDE0}"/>
              </a:ext>
            </a:extLst>
          </p:cNvPr>
          <p:cNvCxnSpPr>
            <a:cxnSpLocks noChangeShapeType="1"/>
            <a:endCxn id="60427" idx="4"/>
          </p:cNvCxnSpPr>
          <p:nvPr/>
        </p:nvCxnSpPr>
        <p:spPr bwMode="auto">
          <a:xfrm flipV="1">
            <a:off x="4524376" y="704851"/>
            <a:ext cx="15875" cy="30321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31" name="Oval 170">
            <a:extLst>
              <a:ext uri="{FF2B5EF4-FFF2-40B4-BE49-F238E27FC236}">
                <a16:creationId xmlns:a16="http://schemas.microsoft.com/office/drawing/2014/main" id="{6C519448-8AB0-4505-BF81-A9A36EF21481}"/>
              </a:ext>
            </a:extLst>
          </p:cNvPr>
          <p:cNvSpPr>
            <a:spLocks noChangeArrowheads="1"/>
          </p:cNvSpPr>
          <p:nvPr/>
        </p:nvSpPr>
        <p:spPr bwMode="auto">
          <a:xfrm>
            <a:off x="4211638" y="1501776"/>
            <a:ext cx="620712" cy="358775"/>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60432" name="Straight Connector 171">
            <a:extLst>
              <a:ext uri="{FF2B5EF4-FFF2-40B4-BE49-F238E27FC236}">
                <a16:creationId xmlns:a16="http://schemas.microsoft.com/office/drawing/2014/main" id="{399B1DF1-7457-4584-B401-4D1FDEC9272E}"/>
              </a:ext>
            </a:extLst>
          </p:cNvPr>
          <p:cNvCxnSpPr>
            <a:cxnSpLocks noChangeShapeType="1"/>
          </p:cNvCxnSpPr>
          <p:nvPr/>
        </p:nvCxnSpPr>
        <p:spPr bwMode="auto">
          <a:xfrm flipV="1">
            <a:off x="3656013" y="1692276"/>
            <a:ext cx="6350" cy="500063"/>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3" name="Straight Connector 172">
            <a:extLst>
              <a:ext uri="{FF2B5EF4-FFF2-40B4-BE49-F238E27FC236}">
                <a16:creationId xmlns:a16="http://schemas.microsoft.com/office/drawing/2014/main" id="{3FDE73EF-526E-49CD-BC8B-4A7FE40115F2}"/>
              </a:ext>
            </a:extLst>
          </p:cNvPr>
          <p:cNvCxnSpPr>
            <a:cxnSpLocks noChangeShapeType="1"/>
          </p:cNvCxnSpPr>
          <p:nvPr/>
        </p:nvCxnSpPr>
        <p:spPr bwMode="auto">
          <a:xfrm flipV="1">
            <a:off x="3656013" y="1677989"/>
            <a:ext cx="577850" cy="14287"/>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4" name="Straight Connector 173">
            <a:extLst>
              <a:ext uri="{FF2B5EF4-FFF2-40B4-BE49-F238E27FC236}">
                <a16:creationId xmlns:a16="http://schemas.microsoft.com/office/drawing/2014/main" id="{8D0616F7-C0A6-4EEF-A995-06E76C531227}"/>
              </a:ext>
            </a:extLst>
          </p:cNvPr>
          <p:cNvCxnSpPr>
            <a:cxnSpLocks noChangeShapeType="1"/>
            <a:endCxn id="60431" idx="4"/>
          </p:cNvCxnSpPr>
          <p:nvPr/>
        </p:nvCxnSpPr>
        <p:spPr bwMode="auto">
          <a:xfrm flipH="1" flipV="1">
            <a:off x="4522788" y="1860551"/>
            <a:ext cx="19050" cy="30321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435" name="Group 183">
            <a:extLst>
              <a:ext uri="{FF2B5EF4-FFF2-40B4-BE49-F238E27FC236}">
                <a16:creationId xmlns:a16="http://schemas.microsoft.com/office/drawing/2014/main" id="{F8B1238F-BC1E-46E7-B5C8-457597CDB511}"/>
              </a:ext>
            </a:extLst>
          </p:cNvPr>
          <p:cNvGrpSpPr>
            <a:grpSpLocks/>
          </p:cNvGrpSpPr>
          <p:nvPr/>
        </p:nvGrpSpPr>
        <p:grpSpPr bwMode="auto">
          <a:xfrm>
            <a:off x="5780088" y="106364"/>
            <a:ext cx="1117600" cy="909637"/>
            <a:chOff x="4256348" y="105845"/>
            <a:chExt cx="1117921" cy="910887"/>
          </a:xfrm>
        </p:grpSpPr>
        <p:sp>
          <p:nvSpPr>
            <p:cNvPr id="60465" name="Oval 132">
              <a:extLst>
                <a:ext uri="{FF2B5EF4-FFF2-40B4-BE49-F238E27FC236}">
                  <a16:creationId xmlns:a16="http://schemas.microsoft.com/office/drawing/2014/main" id="{9A24FBF8-9439-4C38-8D43-30AB82808F7A}"/>
                </a:ext>
              </a:extLst>
            </p:cNvPr>
            <p:cNvSpPr>
              <a:spLocks noChangeArrowheads="1"/>
            </p:cNvSpPr>
            <p:nvPr/>
          </p:nvSpPr>
          <p:spPr bwMode="auto">
            <a:xfrm>
              <a:off x="4256348" y="105845"/>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60466" name="Straight Connector 174">
              <a:extLst>
                <a:ext uri="{FF2B5EF4-FFF2-40B4-BE49-F238E27FC236}">
                  <a16:creationId xmlns:a16="http://schemas.microsoft.com/office/drawing/2014/main" id="{373AFD38-47F2-4D07-8191-D6890FDF5CF1}"/>
                </a:ext>
              </a:extLst>
            </p:cNvPr>
            <p:cNvCxnSpPr>
              <a:cxnSpLocks noChangeShapeType="1"/>
            </p:cNvCxnSpPr>
            <p:nvPr/>
          </p:nvCxnSpPr>
          <p:spPr bwMode="auto">
            <a:xfrm flipV="1">
              <a:off x="5360206" y="337795"/>
              <a:ext cx="14063" cy="67893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7" name="Straight Connector 175">
              <a:extLst>
                <a:ext uri="{FF2B5EF4-FFF2-40B4-BE49-F238E27FC236}">
                  <a16:creationId xmlns:a16="http://schemas.microsoft.com/office/drawing/2014/main" id="{3443D03E-68C4-4BE1-9C52-1FA739D27B30}"/>
                </a:ext>
              </a:extLst>
            </p:cNvPr>
            <p:cNvCxnSpPr>
              <a:cxnSpLocks noChangeShapeType="1"/>
              <a:stCxn id="60465" idx="6"/>
            </p:cNvCxnSpPr>
            <p:nvPr/>
          </p:nvCxnSpPr>
          <p:spPr bwMode="auto">
            <a:xfrm flipV="1">
              <a:off x="4904420" y="367254"/>
              <a:ext cx="455786" cy="26623"/>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8" name="Straight Connector 180">
              <a:extLst>
                <a:ext uri="{FF2B5EF4-FFF2-40B4-BE49-F238E27FC236}">
                  <a16:creationId xmlns:a16="http://schemas.microsoft.com/office/drawing/2014/main" id="{D71DA81D-9F1F-41A8-83EB-3B0479826403}"/>
                </a:ext>
              </a:extLst>
            </p:cNvPr>
            <p:cNvCxnSpPr>
              <a:cxnSpLocks noChangeShapeType="1"/>
            </p:cNvCxnSpPr>
            <p:nvPr/>
          </p:nvCxnSpPr>
          <p:spPr bwMode="auto">
            <a:xfrm flipV="1">
              <a:off x="4564421" y="678564"/>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436" name="Oval 185">
            <a:extLst>
              <a:ext uri="{FF2B5EF4-FFF2-40B4-BE49-F238E27FC236}">
                <a16:creationId xmlns:a16="http://schemas.microsoft.com/office/drawing/2014/main" id="{9828BA1C-474A-414F-BBC9-0EB98C6954F0}"/>
              </a:ext>
            </a:extLst>
          </p:cNvPr>
          <p:cNvSpPr>
            <a:spLocks noChangeArrowheads="1"/>
          </p:cNvSpPr>
          <p:nvPr/>
        </p:nvSpPr>
        <p:spPr bwMode="auto">
          <a:xfrm>
            <a:off x="5781675" y="1243013"/>
            <a:ext cx="642938" cy="539750"/>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60437" name="Straight Connector 186">
            <a:extLst>
              <a:ext uri="{FF2B5EF4-FFF2-40B4-BE49-F238E27FC236}">
                <a16:creationId xmlns:a16="http://schemas.microsoft.com/office/drawing/2014/main" id="{75D89408-C9FD-4385-88C7-E4D82911281A}"/>
              </a:ext>
            </a:extLst>
          </p:cNvPr>
          <p:cNvCxnSpPr>
            <a:cxnSpLocks noChangeShapeType="1"/>
          </p:cNvCxnSpPr>
          <p:nvPr/>
        </p:nvCxnSpPr>
        <p:spPr bwMode="auto">
          <a:xfrm flipH="1" flipV="1">
            <a:off x="3302000" y="1465264"/>
            <a:ext cx="12700" cy="6953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8" name="Straight Connector 187">
            <a:extLst>
              <a:ext uri="{FF2B5EF4-FFF2-40B4-BE49-F238E27FC236}">
                <a16:creationId xmlns:a16="http://schemas.microsoft.com/office/drawing/2014/main" id="{8F32B00E-825E-475C-97E7-46FC900B9939}"/>
              </a:ext>
            </a:extLst>
          </p:cNvPr>
          <p:cNvCxnSpPr>
            <a:cxnSpLocks noChangeShapeType="1"/>
            <a:endCxn id="60436" idx="2"/>
          </p:cNvCxnSpPr>
          <p:nvPr/>
        </p:nvCxnSpPr>
        <p:spPr bwMode="auto">
          <a:xfrm>
            <a:off x="3289301" y="1455738"/>
            <a:ext cx="2492375" cy="57150"/>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39" name="Straight Connector 188">
            <a:extLst>
              <a:ext uri="{FF2B5EF4-FFF2-40B4-BE49-F238E27FC236}">
                <a16:creationId xmlns:a16="http://schemas.microsoft.com/office/drawing/2014/main" id="{9F9A03CA-339E-4BC7-9FCE-B410E69FA08D}"/>
              </a:ext>
            </a:extLst>
          </p:cNvPr>
          <p:cNvCxnSpPr>
            <a:cxnSpLocks noChangeShapeType="1"/>
            <a:endCxn id="60436" idx="4"/>
          </p:cNvCxnSpPr>
          <p:nvPr/>
        </p:nvCxnSpPr>
        <p:spPr bwMode="auto">
          <a:xfrm flipH="1" flipV="1">
            <a:off x="6103938" y="1782764"/>
            <a:ext cx="6350" cy="415925"/>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0440" name="Group 189">
            <a:extLst>
              <a:ext uri="{FF2B5EF4-FFF2-40B4-BE49-F238E27FC236}">
                <a16:creationId xmlns:a16="http://schemas.microsoft.com/office/drawing/2014/main" id="{AAC3EE48-F620-4D70-8834-F581A8223D65}"/>
              </a:ext>
            </a:extLst>
          </p:cNvPr>
          <p:cNvGrpSpPr>
            <a:grpSpLocks/>
          </p:cNvGrpSpPr>
          <p:nvPr/>
        </p:nvGrpSpPr>
        <p:grpSpPr bwMode="auto">
          <a:xfrm>
            <a:off x="5227639" y="2671764"/>
            <a:ext cx="1196975" cy="638175"/>
            <a:chOff x="2115965" y="398658"/>
            <a:chExt cx="1196663" cy="638972"/>
          </a:xfrm>
        </p:grpSpPr>
        <p:sp>
          <p:nvSpPr>
            <p:cNvPr id="60461" name="Oval 190">
              <a:extLst>
                <a:ext uri="{FF2B5EF4-FFF2-40B4-BE49-F238E27FC236}">
                  <a16:creationId xmlns:a16="http://schemas.microsoft.com/office/drawing/2014/main" id="{51503E41-F297-4E0C-8A03-F5E653BC9D23}"/>
                </a:ext>
              </a:extLst>
            </p:cNvPr>
            <p:cNvSpPr>
              <a:spLocks noChangeArrowheads="1"/>
            </p:cNvSpPr>
            <p:nvPr/>
          </p:nvSpPr>
          <p:spPr bwMode="auto">
            <a:xfrm>
              <a:off x="2668486" y="398658"/>
              <a:ext cx="644142" cy="411060"/>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60462" name="Straight Connector 191">
              <a:extLst>
                <a:ext uri="{FF2B5EF4-FFF2-40B4-BE49-F238E27FC236}">
                  <a16:creationId xmlns:a16="http://schemas.microsoft.com/office/drawing/2014/main" id="{EC83390E-D0D8-4F84-B3A4-A66D3F548E54}"/>
                </a:ext>
              </a:extLst>
            </p:cNvPr>
            <p:cNvCxnSpPr>
              <a:cxnSpLocks noChangeShapeType="1"/>
            </p:cNvCxnSpPr>
            <p:nvPr/>
          </p:nvCxnSpPr>
          <p:spPr bwMode="auto">
            <a:xfrm flipV="1">
              <a:off x="2115965" y="620517"/>
              <a:ext cx="1894" cy="417113"/>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3" name="Straight Connector 192">
              <a:extLst>
                <a:ext uri="{FF2B5EF4-FFF2-40B4-BE49-F238E27FC236}">
                  <a16:creationId xmlns:a16="http://schemas.microsoft.com/office/drawing/2014/main" id="{A581A90E-EF02-472B-B363-6F387AB0CBAD}"/>
                </a:ext>
              </a:extLst>
            </p:cNvPr>
            <p:cNvCxnSpPr>
              <a:cxnSpLocks noChangeShapeType="1"/>
            </p:cNvCxnSpPr>
            <p:nvPr/>
          </p:nvCxnSpPr>
          <p:spPr bwMode="auto">
            <a:xfrm flipV="1">
              <a:off x="2117860" y="607046"/>
              <a:ext cx="578396" cy="13472"/>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64" name="Straight Connector 193">
              <a:extLst>
                <a:ext uri="{FF2B5EF4-FFF2-40B4-BE49-F238E27FC236}">
                  <a16:creationId xmlns:a16="http://schemas.microsoft.com/office/drawing/2014/main" id="{55770F97-410B-4722-82D1-E28B3847B91F}"/>
                </a:ext>
              </a:extLst>
            </p:cNvPr>
            <p:cNvCxnSpPr>
              <a:cxnSpLocks noChangeShapeType="1"/>
            </p:cNvCxnSpPr>
            <p:nvPr/>
          </p:nvCxnSpPr>
          <p:spPr bwMode="auto">
            <a:xfrm flipH="1" flipV="1">
              <a:off x="2999090" y="853579"/>
              <a:ext cx="1806" cy="155272"/>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0441" name="Oval 195">
            <a:extLst>
              <a:ext uri="{FF2B5EF4-FFF2-40B4-BE49-F238E27FC236}">
                <a16:creationId xmlns:a16="http://schemas.microsoft.com/office/drawing/2014/main" id="{F4102975-84D6-4176-B409-66EE33810726}"/>
              </a:ext>
            </a:extLst>
          </p:cNvPr>
          <p:cNvSpPr>
            <a:spLocks noChangeArrowheads="1"/>
          </p:cNvSpPr>
          <p:nvPr/>
        </p:nvSpPr>
        <p:spPr bwMode="auto">
          <a:xfrm>
            <a:off x="4211639" y="2438401"/>
            <a:ext cx="649287" cy="576263"/>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60442" name="Straight Connector 196">
            <a:extLst>
              <a:ext uri="{FF2B5EF4-FFF2-40B4-BE49-F238E27FC236}">
                <a16:creationId xmlns:a16="http://schemas.microsoft.com/office/drawing/2014/main" id="{399542C7-37D4-41A8-A62C-D20FD4CB2BBE}"/>
              </a:ext>
            </a:extLst>
          </p:cNvPr>
          <p:cNvCxnSpPr>
            <a:cxnSpLocks noChangeShapeType="1"/>
          </p:cNvCxnSpPr>
          <p:nvPr/>
        </p:nvCxnSpPr>
        <p:spPr bwMode="auto">
          <a:xfrm flipV="1">
            <a:off x="7002463" y="2614614"/>
            <a:ext cx="0" cy="74453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3" name="Straight Connector 197">
            <a:extLst>
              <a:ext uri="{FF2B5EF4-FFF2-40B4-BE49-F238E27FC236}">
                <a16:creationId xmlns:a16="http://schemas.microsoft.com/office/drawing/2014/main" id="{5FFD25C2-B4F7-4DD3-843C-9A0BC2D1F9E9}"/>
              </a:ext>
            </a:extLst>
          </p:cNvPr>
          <p:cNvCxnSpPr>
            <a:cxnSpLocks noChangeShapeType="1"/>
          </p:cNvCxnSpPr>
          <p:nvPr/>
        </p:nvCxnSpPr>
        <p:spPr bwMode="auto">
          <a:xfrm flipH="1">
            <a:off x="4860925" y="2570164"/>
            <a:ext cx="2160588" cy="26987"/>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4" name="Straight Connector 198">
            <a:extLst>
              <a:ext uri="{FF2B5EF4-FFF2-40B4-BE49-F238E27FC236}">
                <a16:creationId xmlns:a16="http://schemas.microsoft.com/office/drawing/2014/main" id="{77BDE514-B795-43A3-B108-667DC1E3EDFD}"/>
              </a:ext>
            </a:extLst>
          </p:cNvPr>
          <p:cNvCxnSpPr>
            <a:cxnSpLocks noChangeShapeType="1"/>
            <a:endCxn id="60441" idx="4"/>
          </p:cNvCxnSpPr>
          <p:nvPr/>
        </p:nvCxnSpPr>
        <p:spPr bwMode="auto">
          <a:xfrm flipV="1">
            <a:off x="4521200" y="3014663"/>
            <a:ext cx="14288" cy="303212"/>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45" name="Oval 230">
            <a:extLst>
              <a:ext uri="{FF2B5EF4-FFF2-40B4-BE49-F238E27FC236}">
                <a16:creationId xmlns:a16="http://schemas.microsoft.com/office/drawing/2014/main" id="{AD6E8DD9-8F8B-4CDF-8618-923B098DC9BC}"/>
              </a:ext>
            </a:extLst>
          </p:cNvPr>
          <p:cNvSpPr>
            <a:spLocks noChangeArrowheads="1"/>
          </p:cNvSpPr>
          <p:nvPr/>
        </p:nvSpPr>
        <p:spPr bwMode="auto">
          <a:xfrm>
            <a:off x="5735638" y="3673476"/>
            <a:ext cx="647700" cy="574675"/>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60446" name="Straight Connector 231">
            <a:extLst>
              <a:ext uri="{FF2B5EF4-FFF2-40B4-BE49-F238E27FC236}">
                <a16:creationId xmlns:a16="http://schemas.microsoft.com/office/drawing/2014/main" id="{E6DCF901-049D-4012-8798-3921DE047F57}"/>
              </a:ext>
            </a:extLst>
          </p:cNvPr>
          <p:cNvCxnSpPr>
            <a:cxnSpLocks noChangeShapeType="1"/>
          </p:cNvCxnSpPr>
          <p:nvPr/>
        </p:nvCxnSpPr>
        <p:spPr bwMode="auto">
          <a:xfrm flipV="1">
            <a:off x="6811964" y="3925889"/>
            <a:ext cx="7937" cy="6064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7" name="Straight Connector 232">
            <a:extLst>
              <a:ext uri="{FF2B5EF4-FFF2-40B4-BE49-F238E27FC236}">
                <a16:creationId xmlns:a16="http://schemas.microsoft.com/office/drawing/2014/main" id="{060FD439-E9DF-42CB-A2DC-034CD885968C}"/>
              </a:ext>
            </a:extLst>
          </p:cNvPr>
          <p:cNvCxnSpPr>
            <a:cxnSpLocks noChangeShapeType="1"/>
          </p:cNvCxnSpPr>
          <p:nvPr/>
        </p:nvCxnSpPr>
        <p:spPr bwMode="auto">
          <a:xfrm>
            <a:off x="6361113" y="3911601"/>
            <a:ext cx="469900" cy="28575"/>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48" name="Straight Connector 233">
            <a:extLst>
              <a:ext uri="{FF2B5EF4-FFF2-40B4-BE49-F238E27FC236}">
                <a16:creationId xmlns:a16="http://schemas.microsoft.com/office/drawing/2014/main" id="{9A34F600-39D0-4748-8861-854942BFAC29}"/>
              </a:ext>
            </a:extLst>
          </p:cNvPr>
          <p:cNvCxnSpPr>
            <a:cxnSpLocks noChangeShapeType="1"/>
            <a:endCxn id="60445" idx="4"/>
          </p:cNvCxnSpPr>
          <p:nvPr/>
        </p:nvCxnSpPr>
        <p:spPr bwMode="auto">
          <a:xfrm flipV="1">
            <a:off x="6045200" y="4248150"/>
            <a:ext cx="14288" cy="304800"/>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49" name="Oval 235">
            <a:extLst>
              <a:ext uri="{FF2B5EF4-FFF2-40B4-BE49-F238E27FC236}">
                <a16:creationId xmlns:a16="http://schemas.microsoft.com/office/drawing/2014/main" id="{08E0140D-AAF1-4969-8F6B-070F1394EF24}"/>
              </a:ext>
            </a:extLst>
          </p:cNvPr>
          <p:cNvSpPr>
            <a:spLocks noChangeArrowheads="1"/>
          </p:cNvSpPr>
          <p:nvPr/>
        </p:nvSpPr>
        <p:spPr bwMode="auto">
          <a:xfrm>
            <a:off x="4168775" y="3663951"/>
            <a:ext cx="649288" cy="576263"/>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60450" name="Straight Connector 236">
            <a:extLst>
              <a:ext uri="{FF2B5EF4-FFF2-40B4-BE49-F238E27FC236}">
                <a16:creationId xmlns:a16="http://schemas.microsoft.com/office/drawing/2014/main" id="{96E0E1F8-8EA6-4B30-9F1C-0D7A7212C490}"/>
              </a:ext>
            </a:extLst>
          </p:cNvPr>
          <p:cNvCxnSpPr>
            <a:cxnSpLocks noChangeShapeType="1"/>
          </p:cNvCxnSpPr>
          <p:nvPr/>
        </p:nvCxnSpPr>
        <p:spPr bwMode="auto">
          <a:xfrm flipV="1">
            <a:off x="7162801" y="3673475"/>
            <a:ext cx="9525" cy="9017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51" name="Straight Connector 237">
            <a:extLst>
              <a:ext uri="{FF2B5EF4-FFF2-40B4-BE49-F238E27FC236}">
                <a16:creationId xmlns:a16="http://schemas.microsoft.com/office/drawing/2014/main" id="{E453F64B-5C65-4654-BC08-937E40FC2663}"/>
              </a:ext>
            </a:extLst>
          </p:cNvPr>
          <p:cNvCxnSpPr>
            <a:cxnSpLocks noChangeShapeType="1"/>
          </p:cNvCxnSpPr>
          <p:nvPr/>
        </p:nvCxnSpPr>
        <p:spPr bwMode="auto">
          <a:xfrm>
            <a:off x="4786314" y="3848100"/>
            <a:ext cx="301625" cy="12700"/>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52" name="Straight Connector 238">
            <a:extLst>
              <a:ext uri="{FF2B5EF4-FFF2-40B4-BE49-F238E27FC236}">
                <a16:creationId xmlns:a16="http://schemas.microsoft.com/office/drawing/2014/main" id="{5759F92D-699B-4CBC-9A0D-CEEB38CE9AEA}"/>
              </a:ext>
            </a:extLst>
          </p:cNvPr>
          <p:cNvCxnSpPr>
            <a:cxnSpLocks noChangeShapeType="1"/>
          </p:cNvCxnSpPr>
          <p:nvPr/>
        </p:nvCxnSpPr>
        <p:spPr bwMode="auto">
          <a:xfrm flipV="1">
            <a:off x="4478339" y="4237038"/>
            <a:ext cx="14287" cy="303212"/>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53" name="Oval 200">
            <a:extLst>
              <a:ext uri="{FF2B5EF4-FFF2-40B4-BE49-F238E27FC236}">
                <a16:creationId xmlns:a16="http://schemas.microsoft.com/office/drawing/2014/main" id="{AE91525E-47A1-4FF7-A11C-B8CA4DCC7755}"/>
              </a:ext>
            </a:extLst>
          </p:cNvPr>
          <p:cNvSpPr>
            <a:spLocks noChangeArrowheads="1"/>
          </p:cNvSpPr>
          <p:nvPr/>
        </p:nvSpPr>
        <p:spPr bwMode="auto">
          <a:xfrm>
            <a:off x="6523038" y="4913313"/>
            <a:ext cx="647700" cy="576262"/>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PT</a:t>
            </a:r>
          </a:p>
        </p:txBody>
      </p:sp>
      <p:sp>
        <p:nvSpPr>
          <p:cNvPr id="60454" name="Oval 205">
            <a:extLst>
              <a:ext uri="{FF2B5EF4-FFF2-40B4-BE49-F238E27FC236}">
                <a16:creationId xmlns:a16="http://schemas.microsoft.com/office/drawing/2014/main" id="{F28EDF9D-86A6-4F5A-9F39-21B280E72D70}"/>
              </a:ext>
            </a:extLst>
          </p:cNvPr>
          <p:cNvSpPr>
            <a:spLocks noChangeArrowheads="1"/>
          </p:cNvSpPr>
          <p:nvPr/>
        </p:nvSpPr>
        <p:spPr bwMode="auto">
          <a:xfrm>
            <a:off x="4979988" y="4892676"/>
            <a:ext cx="647700" cy="576263"/>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FT</a:t>
            </a:r>
          </a:p>
        </p:txBody>
      </p:sp>
      <p:cxnSp>
        <p:nvCxnSpPr>
          <p:cNvPr id="60455" name="Straight Connector 238">
            <a:extLst>
              <a:ext uri="{FF2B5EF4-FFF2-40B4-BE49-F238E27FC236}">
                <a16:creationId xmlns:a16="http://schemas.microsoft.com/office/drawing/2014/main" id="{16D6B387-453F-4B17-892D-4DAC4DD34C24}"/>
              </a:ext>
            </a:extLst>
          </p:cNvPr>
          <p:cNvCxnSpPr>
            <a:cxnSpLocks noChangeShapeType="1"/>
          </p:cNvCxnSpPr>
          <p:nvPr/>
        </p:nvCxnSpPr>
        <p:spPr bwMode="auto">
          <a:xfrm flipH="1">
            <a:off x="5299076" y="5445126"/>
            <a:ext cx="4763" cy="29686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456" name="Straight Connector 238">
            <a:extLst>
              <a:ext uri="{FF2B5EF4-FFF2-40B4-BE49-F238E27FC236}">
                <a16:creationId xmlns:a16="http://schemas.microsoft.com/office/drawing/2014/main" id="{0AC073EC-2DBA-48BC-AF79-611F1BF4B95C}"/>
              </a:ext>
            </a:extLst>
          </p:cNvPr>
          <p:cNvCxnSpPr>
            <a:cxnSpLocks noChangeShapeType="1"/>
          </p:cNvCxnSpPr>
          <p:nvPr/>
        </p:nvCxnSpPr>
        <p:spPr bwMode="auto">
          <a:xfrm flipH="1">
            <a:off x="6811963" y="5445126"/>
            <a:ext cx="4762" cy="29686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57" name="TextBox 1">
            <a:extLst>
              <a:ext uri="{FF2B5EF4-FFF2-40B4-BE49-F238E27FC236}">
                <a16:creationId xmlns:a16="http://schemas.microsoft.com/office/drawing/2014/main" id="{2DD6FEA3-CE5E-4ED4-97A8-9143EFBF1619}"/>
              </a:ext>
            </a:extLst>
          </p:cNvPr>
          <p:cNvSpPr txBox="1">
            <a:spLocks noChangeArrowheads="1"/>
          </p:cNvSpPr>
          <p:nvPr/>
        </p:nvSpPr>
        <p:spPr bwMode="auto">
          <a:xfrm>
            <a:off x="8221663" y="5243513"/>
            <a:ext cx="2495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200">
                <a:latin typeface="Arial" panose="020B0604020202020204" pitchFamily="34" charset="0"/>
              </a:rPr>
              <a:t>Same sensor location as case 3.</a:t>
            </a:r>
          </a:p>
          <a:p>
            <a:pPr>
              <a:spcBef>
                <a:spcPct val="0"/>
              </a:spcBef>
              <a:buFontTx/>
              <a:buNone/>
            </a:pPr>
            <a:r>
              <a:rPr lang="nb-NO" altLang="nb-NO" sz="1200">
                <a:latin typeface="Arial" panose="020B0604020202020204" pitchFamily="34" charset="0"/>
              </a:rPr>
              <a:t>Can you control both flow and </a:t>
            </a:r>
          </a:p>
          <a:p>
            <a:pPr>
              <a:spcBef>
                <a:spcPct val="0"/>
              </a:spcBef>
              <a:buFontTx/>
              <a:buNone/>
            </a:pPr>
            <a:r>
              <a:rPr lang="nb-NO" altLang="nb-NO" sz="1200">
                <a:latin typeface="Arial" panose="020B0604020202020204" pitchFamily="34" charset="0"/>
              </a:rPr>
              <a:t>pressure using valves 1 and 2,</a:t>
            </a:r>
          </a:p>
          <a:p>
            <a:pPr>
              <a:spcBef>
                <a:spcPct val="0"/>
              </a:spcBef>
              <a:buFontTx/>
              <a:buNone/>
            </a:pPr>
            <a:r>
              <a:rPr lang="nb-NO" altLang="nb-NO" sz="1200">
                <a:latin typeface="Arial" panose="020B0604020202020204" pitchFamily="34" charset="0"/>
              </a:rPr>
              <a:t>Valves 2 and 3?</a:t>
            </a:r>
          </a:p>
        </p:txBody>
      </p:sp>
      <p:sp>
        <p:nvSpPr>
          <p:cNvPr id="60458" name="Rectangle 18">
            <a:extLst>
              <a:ext uri="{FF2B5EF4-FFF2-40B4-BE49-F238E27FC236}">
                <a16:creationId xmlns:a16="http://schemas.microsoft.com/office/drawing/2014/main" id="{EFD513DA-B89D-4E74-960A-7E560B9B1332}"/>
              </a:ext>
            </a:extLst>
          </p:cNvPr>
          <p:cNvSpPr>
            <a:spLocks noChangeArrowheads="1"/>
          </p:cNvSpPr>
          <p:nvPr/>
        </p:nvSpPr>
        <p:spPr bwMode="auto">
          <a:xfrm>
            <a:off x="4321176" y="5830888"/>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a:latin typeface="Arial" panose="020B0604020202020204" pitchFamily="34" charset="0"/>
              </a:rPr>
              <a:t>1</a:t>
            </a:r>
          </a:p>
        </p:txBody>
      </p:sp>
      <p:sp>
        <p:nvSpPr>
          <p:cNvPr id="60459" name="Rectangle 161">
            <a:extLst>
              <a:ext uri="{FF2B5EF4-FFF2-40B4-BE49-F238E27FC236}">
                <a16:creationId xmlns:a16="http://schemas.microsoft.com/office/drawing/2014/main" id="{623E5832-78A4-4BBE-9E42-B0EA57567926}"/>
              </a:ext>
            </a:extLst>
          </p:cNvPr>
          <p:cNvSpPr>
            <a:spLocks noChangeArrowheads="1"/>
          </p:cNvSpPr>
          <p:nvPr/>
        </p:nvSpPr>
        <p:spPr bwMode="auto">
          <a:xfrm>
            <a:off x="5842000" y="58308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a:latin typeface="Arial" panose="020B0604020202020204" pitchFamily="34" charset="0"/>
              </a:rPr>
              <a:t>2</a:t>
            </a:r>
          </a:p>
        </p:txBody>
      </p:sp>
      <p:sp>
        <p:nvSpPr>
          <p:cNvPr id="60460" name="Rectangle 162">
            <a:extLst>
              <a:ext uri="{FF2B5EF4-FFF2-40B4-BE49-F238E27FC236}">
                <a16:creationId xmlns:a16="http://schemas.microsoft.com/office/drawing/2014/main" id="{2846CD15-4141-4A17-9CEA-CF3B82C8E39B}"/>
              </a:ext>
            </a:extLst>
          </p:cNvPr>
          <p:cNvSpPr>
            <a:spLocks noChangeArrowheads="1"/>
          </p:cNvSpPr>
          <p:nvPr/>
        </p:nvSpPr>
        <p:spPr bwMode="auto">
          <a:xfrm>
            <a:off x="7485064" y="57848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latin typeface="Arial" panose="020B0604020202020204" pitchFamily="34" charset="0"/>
              </a:rPr>
              <a:t>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3" name="Group 13">
            <a:extLst>
              <a:ext uri="{FF2B5EF4-FFF2-40B4-BE49-F238E27FC236}">
                <a16:creationId xmlns:a16="http://schemas.microsoft.com/office/drawing/2014/main" id="{7661EF5A-098F-4C00-B9DB-9E39FB12E22E}"/>
              </a:ext>
            </a:extLst>
          </p:cNvPr>
          <p:cNvGrpSpPr>
            <a:grpSpLocks/>
          </p:cNvGrpSpPr>
          <p:nvPr/>
        </p:nvGrpSpPr>
        <p:grpSpPr bwMode="auto">
          <a:xfrm>
            <a:off x="4324350" y="828676"/>
            <a:ext cx="431800" cy="360363"/>
            <a:chOff x="2195736" y="692696"/>
            <a:chExt cx="432048" cy="360040"/>
          </a:xfrm>
        </p:grpSpPr>
        <p:cxnSp>
          <p:nvCxnSpPr>
            <p:cNvPr id="61588" name="Straight Connector 6">
              <a:extLst>
                <a:ext uri="{FF2B5EF4-FFF2-40B4-BE49-F238E27FC236}">
                  <a16:creationId xmlns:a16="http://schemas.microsoft.com/office/drawing/2014/main" id="{5DB655A2-2E4F-4F18-8DA4-92BE27CAB839}"/>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9" name="Straight Connector 8">
              <a:extLst>
                <a:ext uri="{FF2B5EF4-FFF2-40B4-BE49-F238E27FC236}">
                  <a16:creationId xmlns:a16="http://schemas.microsoft.com/office/drawing/2014/main" id="{E9C9DB5D-E810-4707-B57D-EB135899AA07}"/>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0" name="Straight Connector 10">
              <a:extLst>
                <a:ext uri="{FF2B5EF4-FFF2-40B4-BE49-F238E27FC236}">
                  <a16:creationId xmlns:a16="http://schemas.microsoft.com/office/drawing/2014/main" id="{E5120A8D-8B02-44AC-A414-E2711484347C}"/>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1" name="Straight Connector 12">
              <a:extLst>
                <a:ext uri="{FF2B5EF4-FFF2-40B4-BE49-F238E27FC236}">
                  <a16:creationId xmlns:a16="http://schemas.microsoft.com/office/drawing/2014/main" id="{1AD0888D-5AC3-450C-AE75-B55B7314F096}"/>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1444" name="Straight Connector 15">
            <a:extLst>
              <a:ext uri="{FF2B5EF4-FFF2-40B4-BE49-F238E27FC236}">
                <a16:creationId xmlns:a16="http://schemas.microsoft.com/office/drawing/2014/main" id="{28DF19FA-B1E3-4E45-9B98-A438AB66389D}"/>
              </a:ext>
            </a:extLst>
          </p:cNvPr>
          <p:cNvCxnSpPr>
            <a:cxnSpLocks noChangeShapeType="1"/>
          </p:cNvCxnSpPr>
          <p:nvPr/>
        </p:nvCxnSpPr>
        <p:spPr bwMode="auto">
          <a:xfrm>
            <a:off x="3143251" y="1008063"/>
            <a:ext cx="1152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45" name="Straight Connector 16">
            <a:extLst>
              <a:ext uri="{FF2B5EF4-FFF2-40B4-BE49-F238E27FC236}">
                <a16:creationId xmlns:a16="http://schemas.microsoft.com/office/drawing/2014/main" id="{32EDDAFF-8A2F-4B78-83DA-EEE506F75141}"/>
              </a:ext>
            </a:extLst>
          </p:cNvPr>
          <p:cNvCxnSpPr>
            <a:cxnSpLocks noChangeShapeType="1"/>
          </p:cNvCxnSpPr>
          <p:nvPr/>
        </p:nvCxnSpPr>
        <p:spPr bwMode="auto">
          <a:xfrm>
            <a:off x="4752976" y="995363"/>
            <a:ext cx="1152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46" name="Straight Connector 17">
            <a:extLst>
              <a:ext uri="{FF2B5EF4-FFF2-40B4-BE49-F238E27FC236}">
                <a16:creationId xmlns:a16="http://schemas.microsoft.com/office/drawing/2014/main" id="{2A0DD9B2-5EE5-4596-B009-786424190C61}"/>
              </a:ext>
            </a:extLst>
          </p:cNvPr>
          <p:cNvCxnSpPr>
            <a:cxnSpLocks noChangeShapeType="1"/>
          </p:cNvCxnSpPr>
          <p:nvPr/>
        </p:nvCxnSpPr>
        <p:spPr bwMode="auto">
          <a:xfrm>
            <a:off x="6311901" y="1008063"/>
            <a:ext cx="1152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47" name="Straight Connector 18">
            <a:extLst>
              <a:ext uri="{FF2B5EF4-FFF2-40B4-BE49-F238E27FC236}">
                <a16:creationId xmlns:a16="http://schemas.microsoft.com/office/drawing/2014/main" id="{AB017E5E-0B51-452C-A779-3AD32ED03ED3}"/>
              </a:ext>
            </a:extLst>
          </p:cNvPr>
          <p:cNvCxnSpPr>
            <a:cxnSpLocks noChangeShapeType="1"/>
          </p:cNvCxnSpPr>
          <p:nvPr/>
        </p:nvCxnSpPr>
        <p:spPr bwMode="auto">
          <a:xfrm>
            <a:off x="7904164" y="993775"/>
            <a:ext cx="115252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448" name="Group 39">
            <a:extLst>
              <a:ext uri="{FF2B5EF4-FFF2-40B4-BE49-F238E27FC236}">
                <a16:creationId xmlns:a16="http://schemas.microsoft.com/office/drawing/2014/main" id="{E3B28F55-E181-4C93-90AA-4DC3E6DDD04D}"/>
              </a:ext>
            </a:extLst>
          </p:cNvPr>
          <p:cNvGrpSpPr>
            <a:grpSpLocks/>
          </p:cNvGrpSpPr>
          <p:nvPr/>
        </p:nvGrpSpPr>
        <p:grpSpPr bwMode="auto">
          <a:xfrm>
            <a:off x="7472363" y="814388"/>
            <a:ext cx="431800" cy="360362"/>
            <a:chOff x="2195736" y="692696"/>
            <a:chExt cx="432048" cy="360040"/>
          </a:xfrm>
        </p:grpSpPr>
        <p:cxnSp>
          <p:nvCxnSpPr>
            <p:cNvPr id="61584" name="Straight Connector 40">
              <a:extLst>
                <a:ext uri="{FF2B5EF4-FFF2-40B4-BE49-F238E27FC236}">
                  <a16:creationId xmlns:a16="http://schemas.microsoft.com/office/drawing/2014/main" id="{DA5C364C-6E4A-47E5-84C1-645411836BBB}"/>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5" name="Straight Connector 41">
              <a:extLst>
                <a:ext uri="{FF2B5EF4-FFF2-40B4-BE49-F238E27FC236}">
                  <a16:creationId xmlns:a16="http://schemas.microsoft.com/office/drawing/2014/main" id="{05DD7F38-E08F-4D63-82A7-C72256CD04D3}"/>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6" name="Straight Connector 42">
              <a:extLst>
                <a:ext uri="{FF2B5EF4-FFF2-40B4-BE49-F238E27FC236}">
                  <a16:creationId xmlns:a16="http://schemas.microsoft.com/office/drawing/2014/main" id="{F6D69E40-ACA2-40C9-99E3-A78F2F8A1B91}"/>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7" name="Straight Connector 43">
              <a:extLst>
                <a:ext uri="{FF2B5EF4-FFF2-40B4-BE49-F238E27FC236}">
                  <a16:creationId xmlns:a16="http://schemas.microsoft.com/office/drawing/2014/main" id="{33945D85-C160-4E5E-ADA6-4F2B8CBDDE65}"/>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449" name="Group 44">
            <a:extLst>
              <a:ext uri="{FF2B5EF4-FFF2-40B4-BE49-F238E27FC236}">
                <a16:creationId xmlns:a16="http://schemas.microsoft.com/office/drawing/2014/main" id="{3269E56A-C0EE-4F37-ADFD-79E490DB615E}"/>
              </a:ext>
            </a:extLst>
          </p:cNvPr>
          <p:cNvGrpSpPr>
            <a:grpSpLocks/>
          </p:cNvGrpSpPr>
          <p:nvPr/>
        </p:nvGrpSpPr>
        <p:grpSpPr bwMode="auto">
          <a:xfrm>
            <a:off x="5880100" y="836613"/>
            <a:ext cx="431800" cy="360362"/>
            <a:chOff x="2195736" y="692696"/>
            <a:chExt cx="432048" cy="360040"/>
          </a:xfrm>
        </p:grpSpPr>
        <p:cxnSp>
          <p:nvCxnSpPr>
            <p:cNvPr id="61580" name="Straight Connector 45">
              <a:extLst>
                <a:ext uri="{FF2B5EF4-FFF2-40B4-BE49-F238E27FC236}">
                  <a16:creationId xmlns:a16="http://schemas.microsoft.com/office/drawing/2014/main" id="{2B1E8903-573F-48C8-99B2-B57E8E0B0A2F}"/>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1" name="Straight Connector 46">
              <a:extLst>
                <a:ext uri="{FF2B5EF4-FFF2-40B4-BE49-F238E27FC236}">
                  <a16:creationId xmlns:a16="http://schemas.microsoft.com/office/drawing/2014/main" id="{788EF93F-A9BD-45AD-A314-CC65F6921073}"/>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2" name="Straight Connector 47">
              <a:extLst>
                <a:ext uri="{FF2B5EF4-FFF2-40B4-BE49-F238E27FC236}">
                  <a16:creationId xmlns:a16="http://schemas.microsoft.com/office/drawing/2014/main" id="{593DCE0B-9463-43F7-8B8F-40606302E4AB}"/>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3" name="Straight Connector 48">
              <a:extLst>
                <a:ext uri="{FF2B5EF4-FFF2-40B4-BE49-F238E27FC236}">
                  <a16:creationId xmlns:a16="http://schemas.microsoft.com/office/drawing/2014/main" id="{A34D330C-535B-4079-AFE6-51AF341BA6C2}"/>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450" name="Group 50">
            <a:extLst>
              <a:ext uri="{FF2B5EF4-FFF2-40B4-BE49-F238E27FC236}">
                <a16:creationId xmlns:a16="http://schemas.microsoft.com/office/drawing/2014/main" id="{E46E9301-2FD7-40FB-A56F-383B1D2AA19B}"/>
              </a:ext>
            </a:extLst>
          </p:cNvPr>
          <p:cNvGrpSpPr>
            <a:grpSpLocks/>
          </p:cNvGrpSpPr>
          <p:nvPr/>
        </p:nvGrpSpPr>
        <p:grpSpPr bwMode="auto">
          <a:xfrm>
            <a:off x="3152775" y="1989138"/>
            <a:ext cx="5911850" cy="381000"/>
            <a:chOff x="1475656" y="1507096"/>
            <a:chExt cx="5912419" cy="381614"/>
          </a:xfrm>
        </p:grpSpPr>
        <p:grpSp>
          <p:nvGrpSpPr>
            <p:cNvPr id="61561" name="Group 51">
              <a:extLst>
                <a:ext uri="{FF2B5EF4-FFF2-40B4-BE49-F238E27FC236}">
                  <a16:creationId xmlns:a16="http://schemas.microsoft.com/office/drawing/2014/main" id="{0B4B24E2-81F7-4601-8AA2-FC288CB877B3}"/>
                </a:ext>
              </a:extLst>
            </p:cNvPr>
            <p:cNvGrpSpPr>
              <a:grpSpLocks/>
            </p:cNvGrpSpPr>
            <p:nvPr/>
          </p:nvGrpSpPr>
          <p:grpSpPr bwMode="auto">
            <a:xfrm>
              <a:off x="2656012" y="1520788"/>
              <a:ext cx="432048" cy="360040"/>
              <a:chOff x="2195736" y="692696"/>
              <a:chExt cx="432048" cy="360040"/>
            </a:xfrm>
          </p:grpSpPr>
          <p:cxnSp>
            <p:nvCxnSpPr>
              <p:cNvPr id="61576" name="Straight Connector 66">
                <a:extLst>
                  <a:ext uri="{FF2B5EF4-FFF2-40B4-BE49-F238E27FC236}">
                    <a16:creationId xmlns:a16="http://schemas.microsoft.com/office/drawing/2014/main" id="{77816DE4-D2C5-40D4-8985-41987A5BB4C8}"/>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7" name="Straight Connector 67">
                <a:extLst>
                  <a:ext uri="{FF2B5EF4-FFF2-40B4-BE49-F238E27FC236}">
                    <a16:creationId xmlns:a16="http://schemas.microsoft.com/office/drawing/2014/main" id="{C2F7CFD6-0B21-4F87-B487-1A85F19B2DFE}"/>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8" name="Straight Connector 68">
                <a:extLst>
                  <a:ext uri="{FF2B5EF4-FFF2-40B4-BE49-F238E27FC236}">
                    <a16:creationId xmlns:a16="http://schemas.microsoft.com/office/drawing/2014/main" id="{0BFBEBB9-C229-4E52-8E7D-371D9CBD291F}"/>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9" name="Straight Connector 69">
                <a:extLst>
                  <a:ext uri="{FF2B5EF4-FFF2-40B4-BE49-F238E27FC236}">
                    <a16:creationId xmlns:a16="http://schemas.microsoft.com/office/drawing/2014/main" id="{FDF6CEAE-2395-4802-9F65-3A53BFB3FC2B}"/>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1562" name="Straight Connector 52">
              <a:extLst>
                <a:ext uri="{FF2B5EF4-FFF2-40B4-BE49-F238E27FC236}">
                  <a16:creationId xmlns:a16="http://schemas.microsoft.com/office/drawing/2014/main" id="{5B5CD23C-FD7D-43C1-BA5E-8A15C5ED251E}"/>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63" name="Straight Connector 53">
              <a:extLst>
                <a:ext uri="{FF2B5EF4-FFF2-40B4-BE49-F238E27FC236}">
                  <a16:creationId xmlns:a16="http://schemas.microsoft.com/office/drawing/2014/main" id="{B3507194-D335-48BD-9228-331E362BAA98}"/>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64" name="Straight Connector 54">
              <a:extLst>
                <a:ext uri="{FF2B5EF4-FFF2-40B4-BE49-F238E27FC236}">
                  <a16:creationId xmlns:a16="http://schemas.microsoft.com/office/drawing/2014/main" id="{D2B1F6D4-651F-43FB-87B8-EA0FA8369B94}"/>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65" name="Straight Connector 55">
              <a:extLst>
                <a:ext uri="{FF2B5EF4-FFF2-40B4-BE49-F238E27FC236}">
                  <a16:creationId xmlns:a16="http://schemas.microsoft.com/office/drawing/2014/main" id="{75D9EF19-5C4F-48F3-AB2C-C6D300B81A4C}"/>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566" name="Group 56">
              <a:extLst>
                <a:ext uri="{FF2B5EF4-FFF2-40B4-BE49-F238E27FC236}">
                  <a16:creationId xmlns:a16="http://schemas.microsoft.com/office/drawing/2014/main" id="{C90B14F7-8385-4D16-82A7-2841872FAFF9}"/>
                </a:ext>
              </a:extLst>
            </p:cNvPr>
            <p:cNvGrpSpPr>
              <a:grpSpLocks/>
            </p:cNvGrpSpPr>
            <p:nvPr/>
          </p:nvGrpSpPr>
          <p:grpSpPr bwMode="auto">
            <a:xfrm>
              <a:off x="5803899" y="1507096"/>
              <a:ext cx="432048" cy="360040"/>
              <a:chOff x="2195736" y="692696"/>
              <a:chExt cx="432048" cy="360040"/>
            </a:xfrm>
          </p:grpSpPr>
          <p:cxnSp>
            <p:nvCxnSpPr>
              <p:cNvPr id="61572" name="Straight Connector 62">
                <a:extLst>
                  <a:ext uri="{FF2B5EF4-FFF2-40B4-BE49-F238E27FC236}">
                    <a16:creationId xmlns:a16="http://schemas.microsoft.com/office/drawing/2014/main" id="{6E3A2D52-963B-4207-9A11-BCD545EDB985}"/>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3" name="Straight Connector 63">
                <a:extLst>
                  <a:ext uri="{FF2B5EF4-FFF2-40B4-BE49-F238E27FC236}">
                    <a16:creationId xmlns:a16="http://schemas.microsoft.com/office/drawing/2014/main" id="{0AC3A175-C81A-4345-A6A5-ACFB1F551CC7}"/>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4" name="Straight Connector 64">
                <a:extLst>
                  <a:ext uri="{FF2B5EF4-FFF2-40B4-BE49-F238E27FC236}">
                    <a16:creationId xmlns:a16="http://schemas.microsoft.com/office/drawing/2014/main" id="{DCC95F99-62D2-4794-8F07-15B8C7773A74}"/>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5" name="Straight Connector 65">
                <a:extLst>
                  <a:ext uri="{FF2B5EF4-FFF2-40B4-BE49-F238E27FC236}">
                    <a16:creationId xmlns:a16="http://schemas.microsoft.com/office/drawing/2014/main" id="{684D00E8-381F-4BBC-B54F-878A12D22C94}"/>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567" name="Group 57">
              <a:extLst>
                <a:ext uri="{FF2B5EF4-FFF2-40B4-BE49-F238E27FC236}">
                  <a16:creationId xmlns:a16="http://schemas.microsoft.com/office/drawing/2014/main" id="{ED5DEDED-B199-482C-B55E-D55E8A8BB763}"/>
                </a:ext>
              </a:extLst>
            </p:cNvPr>
            <p:cNvGrpSpPr>
              <a:grpSpLocks/>
            </p:cNvGrpSpPr>
            <p:nvPr/>
          </p:nvGrpSpPr>
          <p:grpSpPr bwMode="auto">
            <a:xfrm>
              <a:off x="4211960" y="1528670"/>
              <a:ext cx="432048" cy="360040"/>
              <a:chOff x="2195736" y="692696"/>
              <a:chExt cx="432048" cy="360040"/>
            </a:xfrm>
          </p:grpSpPr>
          <p:cxnSp>
            <p:nvCxnSpPr>
              <p:cNvPr id="61568" name="Straight Connector 58">
                <a:extLst>
                  <a:ext uri="{FF2B5EF4-FFF2-40B4-BE49-F238E27FC236}">
                    <a16:creationId xmlns:a16="http://schemas.microsoft.com/office/drawing/2014/main" id="{4B702627-842F-4848-AFC5-80FFD8907F5E}"/>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69" name="Straight Connector 59">
                <a:extLst>
                  <a:ext uri="{FF2B5EF4-FFF2-40B4-BE49-F238E27FC236}">
                    <a16:creationId xmlns:a16="http://schemas.microsoft.com/office/drawing/2014/main" id="{2A6F01C8-2EE2-48D3-BD97-1D34EADA355D}"/>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0" name="Straight Connector 60">
                <a:extLst>
                  <a:ext uri="{FF2B5EF4-FFF2-40B4-BE49-F238E27FC236}">
                    <a16:creationId xmlns:a16="http://schemas.microsoft.com/office/drawing/2014/main" id="{EA6334B5-0F2A-4932-B6A4-586B9FD411D4}"/>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1" name="Straight Connector 61">
                <a:extLst>
                  <a:ext uri="{FF2B5EF4-FFF2-40B4-BE49-F238E27FC236}">
                    <a16:creationId xmlns:a16="http://schemas.microsoft.com/office/drawing/2014/main" id="{2D7B3271-BCF3-453E-9709-86A3B2AA7B61}"/>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1451" name="Group 70">
            <a:extLst>
              <a:ext uri="{FF2B5EF4-FFF2-40B4-BE49-F238E27FC236}">
                <a16:creationId xmlns:a16="http://schemas.microsoft.com/office/drawing/2014/main" id="{6D2EA628-3771-4C6F-848B-711F8A1071B1}"/>
              </a:ext>
            </a:extLst>
          </p:cNvPr>
          <p:cNvGrpSpPr>
            <a:grpSpLocks/>
          </p:cNvGrpSpPr>
          <p:nvPr/>
        </p:nvGrpSpPr>
        <p:grpSpPr bwMode="auto">
          <a:xfrm>
            <a:off x="3143250" y="3141663"/>
            <a:ext cx="5913438" cy="381000"/>
            <a:chOff x="1475656" y="1507096"/>
            <a:chExt cx="5912419" cy="381614"/>
          </a:xfrm>
        </p:grpSpPr>
        <p:grpSp>
          <p:nvGrpSpPr>
            <p:cNvPr id="61542" name="Group 71">
              <a:extLst>
                <a:ext uri="{FF2B5EF4-FFF2-40B4-BE49-F238E27FC236}">
                  <a16:creationId xmlns:a16="http://schemas.microsoft.com/office/drawing/2014/main" id="{1539DEF2-6250-4854-96FC-1AF2669D8E57}"/>
                </a:ext>
              </a:extLst>
            </p:cNvPr>
            <p:cNvGrpSpPr>
              <a:grpSpLocks/>
            </p:cNvGrpSpPr>
            <p:nvPr/>
          </p:nvGrpSpPr>
          <p:grpSpPr bwMode="auto">
            <a:xfrm>
              <a:off x="2656012" y="1520788"/>
              <a:ext cx="432048" cy="360040"/>
              <a:chOff x="2195736" y="692696"/>
              <a:chExt cx="432048" cy="360040"/>
            </a:xfrm>
          </p:grpSpPr>
          <p:cxnSp>
            <p:nvCxnSpPr>
              <p:cNvPr id="61557" name="Straight Connector 86">
                <a:extLst>
                  <a:ext uri="{FF2B5EF4-FFF2-40B4-BE49-F238E27FC236}">
                    <a16:creationId xmlns:a16="http://schemas.microsoft.com/office/drawing/2014/main" id="{4152799B-58ED-41C5-8D36-98F91012BB6C}"/>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58" name="Straight Connector 87">
                <a:extLst>
                  <a:ext uri="{FF2B5EF4-FFF2-40B4-BE49-F238E27FC236}">
                    <a16:creationId xmlns:a16="http://schemas.microsoft.com/office/drawing/2014/main" id="{142BFF3B-E461-4A93-95A2-659A46F1C4E7}"/>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59" name="Straight Connector 88">
                <a:extLst>
                  <a:ext uri="{FF2B5EF4-FFF2-40B4-BE49-F238E27FC236}">
                    <a16:creationId xmlns:a16="http://schemas.microsoft.com/office/drawing/2014/main" id="{7B388E97-1EA7-4BA2-802D-4D524446E6F1}"/>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60" name="Straight Connector 89">
                <a:extLst>
                  <a:ext uri="{FF2B5EF4-FFF2-40B4-BE49-F238E27FC236}">
                    <a16:creationId xmlns:a16="http://schemas.microsoft.com/office/drawing/2014/main" id="{8E266863-AC33-4D84-97F4-EEDACDC12890}"/>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1543" name="Straight Connector 72">
              <a:extLst>
                <a:ext uri="{FF2B5EF4-FFF2-40B4-BE49-F238E27FC236}">
                  <a16:creationId xmlns:a16="http://schemas.microsoft.com/office/drawing/2014/main" id="{D5631F45-B810-4BD9-B37F-870F0C9C74E5}"/>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44" name="Straight Connector 73">
              <a:extLst>
                <a:ext uri="{FF2B5EF4-FFF2-40B4-BE49-F238E27FC236}">
                  <a16:creationId xmlns:a16="http://schemas.microsoft.com/office/drawing/2014/main" id="{D9FAD202-D1FB-496B-9403-0CEC79E573D8}"/>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45" name="Straight Connector 74">
              <a:extLst>
                <a:ext uri="{FF2B5EF4-FFF2-40B4-BE49-F238E27FC236}">
                  <a16:creationId xmlns:a16="http://schemas.microsoft.com/office/drawing/2014/main" id="{8B20E19B-C58B-4CAC-8815-3E9D2C995EDC}"/>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46" name="Straight Connector 75">
              <a:extLst>
                <a:ext uri="{FF2B5EF4-FFF2-40B4-BE49-F238E27FC236}">
                  <a16:creationId xmlns:a16="http://schemas.microsoft.com/office/drawing/2014/main" id="{CA487F38-20BE-4D12-ABB8-146745112D29}"/>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547" name="Group 76">
              <a:extLst>
                <a:ext uri="{FF2B5EF4-FFF2-40B4-BE49-F238E27FC236}">
                  <a16:creationId xmlns:a16="http://schemas.microsoft.com/office/drawing/2014/main" id="{63BF8264-4705-48D2-B6D4-16F4309C04B5}"/>
                </a:ext>
              </a:extLst>
            </p:cNvPr>
            <p:cNvGrpSpPr>
              <a:grpSpLocks/>
            </p:cNvGrpSpPr>
            <p:nvPr/>
          </p:nvGrpSpPr>
          <p:grpSpPr bwMode="auto">
            <a:xfrm>
              <a:off x="5803899" y="1507096"/>
              <a:ext cx="432048" cy="360040"/>
              <a:chOff x="2195736" y="692696"/>
              <a:chExt cx="432048" cy="360040"/>
            </a:xfrm>
          </p:grpSpPr>
          <p:cxnSp>
            <p:nvCxnSpPr>
              <p:cNvPr id="61553" name="Straight Connector 82">
                <a:extLst>
                  <a:ext uri="{FF2B5EF4-FFF2-40B4-BE49-F238E27FC236}">
                    <a16:creationId xmlns:a16="http://schemas.microsoft.com/office/drawing/2014/main" id="{6E523E6F-B0AC-44C8-8BE8-12D3B15CC79C}"/>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54" name="Straight Connector 83">
                <a:extLst>
                  <a:ext uri="{FF2B5EF4-FFF2-40B4-BE49-F238E27FC236}">
                    <a16:creationId xmlns:a16="http://schemas.microsoft.com/office/drawing/2014/main" id="{EF8FD531-AB81-4EE4-966C-CE8892146EBE}"/>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55" name="Straight Connector 84">
                <a:extLst>
                  <a:ext uri="{FF2B5EF4-FFF2-40B4-BE49-F238E27FC236}">
                    <a16:creationId xmlns:a16="http://schemas.microsoft.com/office/drawing/2014/main" id="{A635A0CF-2408-4570-8105-E4E3CE431907}"/>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56" name="Straight Connector 85">
                <a:extLst>
                  <a:ext uri="{FF2B5EF4-FFF2-40B4-BE49-F238E27FC236}">
                    <a16:creationId xmlns:a16="http://schemas.microsoft.com/office/drawing/2014/main" id="{6DEFD39F-02A8-40D2-B426-FA89530949DA}"/>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548" name="Group 77">
              <a:extLst>
                <a:ext uri="{FF2B5EF4-FFF2-40B4-BE49-F238E27FC236}">
                  <a16:creationId xmlns:a16="http://schemas.microsoft.com/office/drawing/2014/main" id="{C488A491-EF0E-4313-B2D5-B94B39470B7C}"/>
                </a:ext>
              </a:extLst>
            </p:cNvPr>
            <p:cNvGrpSpPr>
              <a:grpSpLocks/>
            </p:cNvGrpSpPr>
            <p:nvPr/>
          </p:nvGrpSpPr>
          <p:grpSpPr bwMode="auto">
            <a:xfrm>
              <a:off x="4211960" y="1528670"/>
              <a:ext cx="432048" cy="360040"/>
              <a:chOff x="2195736" y="692696"/>
              <a:chExt cx="432048" cy="360040"/>
            </a:xfrm>
          </p:grpSpPr>
          <p:cxnSp>
            <p:nvCxnSpPr>
              <p:cNvPr id="61549" name="Straight Connector 78">
                <a:extLst>
                  <a:ext uri="{FF2B5EF4-FFF2-40B4-BE49-F238E27FC236}">
                    <a16:creationId xmlns:a16="http://schemas.microsoft.com/office/drawing/2014/main" id="{5D4ADB2E-0F5D-449D-B9D6-8C04CFCF7262}"/>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50" name="Straight Connector 79">
                <a:extLst>
                  <a:ext uri="{FF2B5EF4-FFF2-40B4-BE49-F238E27FC236}">
                    <a16:creationId xmlns:a16="http://schemas.microsoft.com/office/drawing/2014/main" id="{0ECFB047-6BC9-4989-8DF2-BE0A02FF15C1}"/>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51" name="Straight Connector 80">
                <a:extLst>
                  <a:ext uri="{FF2B5EF4-FFF2-40B4-BE49-F238E27FC236}">
                    <a16:creationId xmlns:a16="http://schemas.microsoft.com/office/drawing/2014/main" id="{BA26A53E-B932-43FC-BD8A-31596027767D}"/>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52" name="Straight Connector 81">
                <a:extLst>
                  <a:ext uri="{FF2B5EF4-FFF2-40B4-BE49-F238E27FC236}">
                    <a16:creationId xmlns:a16="http://schemas.microsoft.com/office/drawing/2014/main" id="{B8509CEC-AD21-441E-854B-9DA2A3F3B230}"/>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1452" name="Group 90">
            <a:extLst>
              <a:ext uri="{FF2B5EF4-FFF2-40B4-BE49-F238E27FC236}">
                <a16:creationId xmlns:a16="http://schemas.microsoft.com/office/drawing/2014/main" id="{A52712B9-FFE7-4A09-AB8F-DCBE66DF5AD7}"/>
              </a:ext>
            </a:extLst>
          </p:cNvPr>
          <p:cNvGrpSpPr>
            <a:grpSpLocks/>
          </p:cNvGrpSpPr>
          <p:nvPr/>
        </p:nvGrpSpPr>
        <p:grpSpPr bwMode="auto">
          <a:xfrm>
            <a:off x="3071813" y="4365625"/>
            <a:ext cx="5911850" cy="381000"/>
            <a:chOff x="1475656" y="1507096"/>
            <a:chExt cx="5912419" cy="381614"/>
          </a:xfrm>
        </p:grpSpPr>
        <p:grpSp>
          <p:nvGrpSpPr>
            <p:cNvPr id="61523" name="Group 91">
              <a:extLst>
                <a:ext uri="{FF2B5EF4-FFF2-40B4-BE49-F238E27FC236}">
                  <a16:creationId xmlns:a16="http://schemas.microsoft.com/office/drawing/2014/main" id="{3D86C8E1-AECF-4E65-9C21-317A1F398AC7}"/>
                </a:ext>
              </a:extLst>
            </p:cNvPr>
            <p:cNvGrpSpPr>
              <a:grpSpLocks/>
            </p:cNvGrpSpPr>
            <p:nvPr/>
          </p:nvGrpSpPr>
          <p:grpSpPr bwMode="auto">
            <a:xfrm>
              <a:off x="2656012" y="1520788"/>
              <a:ext cx="432048" cy="360040"/>
              <a:chOff x="2195736" y="692696"/>
              <a:chExt cx="432048" cy="360040"/>
            </a:xfrm>
          </p:grpSpPr>
          <p:cxnSp>
            <p:nvCxnSpPr>
              <p:cNvPr id="61538" name="Straight Connector 106">
                <a:extLst>
                  <a:ext uri="{FF2B5EF4-FFF2-40B4-BE49-F238E27FC236}">
                    <a16:creationId xmlns:a16="http://schemas.microsoft.com/office/drawing/2014/main" id="{44F842BD-A3CC-4B51-8FAC-830EF0D1C6DB}"/>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39" name="Straight Connector 107">
                <a:extLst>
                  <a:ext uri="{FF2B5EF4-FFF2-40B4-BE49-F238E27FC236}">
                    <a16:creationId xmlns:a16="http://schemas.microsoft.com/office/drawing/2014/main" id="{606FA465-A97C-43ED-9C0C-8C2DCB2A2614}"/>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40" name="Straight Connector 108">
                <a:extLst>
                  <a:ext uri="{FF2B5EF4-FFF2-40B4-BE49-F238E27FC236}">
                    <a16:creationId xmlns:a16="http://schemas.microsoft.com/office/drawing/2014/main" id="{AA119477-6103-4A89-BE6D-7C7F2230DE05}"/>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41" name="Straight Connector 109">
                <a:extLst>
                  <a:ext uri="{FF2B5EF4-FFF2-40B4-BE49-F238E27FC236}">
                    <a16:creationId xmlns:a16="http://schemas.microsoft.com/office/drawing/2014/main" id="{AB42E495-C806-4D28-985A-FB0D7FDAA6F3}"/>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1524" name="Straight Connector 92">
              <a:extLst>
                <a:ext uri="{FF2B5EF4-FFF2-40B4-BE49-F238E27FC236}">
                  <a16:creationId xmlns:a16="http://schemas.microsoft.com/office/drawing/2014/main" id="{0C0CFA7C-E7BA-48F3-ADCE-1F76A35033C2}"/>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25" name="Straight Connector 93">
              <a:extLst>
                <a:ext uri="{FF2B5EF4-FFF2-40B4-BE49-F238E27FC236}">
                  <a16:creationId xmlns:a16="http://schemas.microsoft.com/office/drawing/2014/main" id="{AD8E8339-88F2-444C-9EA9-08EE0593BDD5}"/>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26" name="Straight Connector 94">
              <a:extLst>
                <a:ext uri="{FF2B5EF4-FFF2-40B4-BE49-F238E27FC236}">
                  <a16:creationId xmlns:a16="http://schemas.microsoft.com/office/drawing/2014/main" id="{CA060B5C-0AD4-4339-ABBC-C2D290539A4A}"/>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27" name="Straight Connector 95">
              <a:extLst>
                <a:ext uri="{FF2B5EF4-FFF2-40B4-BE49-F238E27FC236}">
                  <a16:creationId xmlns:a16="http://schemas.microsoft.com/office/drawing/2014/main" id="{9393533A-E285-4390-90E1-849B3D2491BF}"/>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528" name="Group 96">
              <a:extLst>
                <a:ext uri="{FF2B5EF4-FFF2-40B4-BE49-F238E27FC236}">
                  <a16:creationId xmlns:a16="http://schemas.microsoft.com/office/drawing/2014/main" id="{2D9450FC-76CE-4D63-B2D3-3E14CA1E08B0}"/>
                </a:ext>
              </a:extLst>
            </p:cNvPr>
            <p:cNvGrpSpPr>
              <a:grpSpLocks/>
            </p:cNvGrpSpPr>
            <p:nvPr/>
          </p:nvGrpSpPr>
          <p:grpSpPr bwMode="auto">
            <a:xfrm>
              <a:off x="5803899" y="1507096"/>
              <a:ext cx="432048" cy="360040"/>
              <a:chOff x="2195736" y="692696"/>
              <a:chExt cx="432048" cy="360040"/>
            </a:xfrm>
          </p:grpSpPr>
          <p:cxnSp>
            <p:nvCxnSpPr>
              <p:cNvPr id="61534" name="Straight Connector 102">
                <a:extLst>
                  <a:ext uri="{FF2B5EF4-FFF2-40B4-BE49-F238E27FC236}">
                    <a16:creationId xmlns:a16="http://schemas.microsoft.com/office/drawing/2014/main" id="{FB1896F3-A9F6-4A36-A3C5-2467D5F27C3E}"/>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35" name="Straight Connector 103">
                <a:extLst>
                  <a:ext uri="{FF2B5EF4-FFF2-40B4-BE49-F238E27FC236}">
                    <a16:creationId xmlns:a16="http://schemas.microsoft.com/office/drawing/2014/main" id="{7F8D377D-04A4-4FEE-BCBF-448B66E54CB1}"/>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36" name="Straight Connector 104">
                <a:extLst>
                  <a:ext uri="{FF2B5EF4-FFF2-40B4-BE49-F238E27FC236}">
                    <a16:creationId xmlns:a16="http://schemas.microsoft.com/office/drawing/2014/main" id="{F3D2EA54-5DF9-47FC-9FB8-F8B8F085596C}"/>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37" name="Straight Connector 105">
                <a:extLst>
                  <a:ext uri="{FF2B5EF4-FFF2-40B4-BE49-F238E27FC236}">
                    <a16:creationId xmlns:a16="http://schemas.microsoft.com/office/drawing/2014/main" id="{32A007F9-042D-45AF-8787-3BE0FA53D09A}"/>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529" name="Group 97">
              <a:extLst>
                <a:ext uri="{FF2B5EF4-FFF2-40B4-BE49-F238E27FC236}">
                  <a16:creationId xmlns:a16="http://schemas.microsoft.com/office/drawing/2014/main" id="{DE4408EE-EE23-454B-AAE4-FB6DAC0AD1B6}"/>
                </a:ext>
              </a:extLst>
            </p:cNvPr>
            <p:cNvGrpSpPr>
              <a:grpSpLocks/>
            </p:cNvGrpSpPr>
            <p:nvPr/>
          </p:nvGrpSpPr>
          <p:grpSpPr bwMode="auto">
            <a:xfrm>
              <a:off x="4211960" y="1528670"/>
              <a:ext cx="432048" cy="360040"/>
              <a:chOff x="2195736" y="692696"/>
              <a:chExt cx="432048" cy="360040"/>
            </a:xfrm>
          </p:grpSpPr>
          <p:cxnSp>
            <p:nvCxnSpPr>
              <p:cNvPr id="61530" name="Straight Connector 98">
                <a:extLst>
                  <a:ext uri="{FF2B5EF4-FFF2-40B4-BE49-F238E27FC236}">
                    <a16:creationId xmlns:a16="http://schemas.microsoft.com/office/drawing/2014/main" id="{1891DA20-1233-4D4A-BC7F-E1B4AF28F4CE}"/>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31" name="Straight Connector 99">
                <a:extLst>
                  <a:ext uri="{FF2B5EF4-FFF2-40B4-BE49-F238E27FC236}">
                    <a16:creationId xmlns:a16="http://schemas.microsoft.com/office/drawing/2014/main" id="{20D65198-DAB5-437C-8E79-B3D77BCE7CA2}"/>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32" name="Straight Connector 100">
                <a:extLst>
                  <a:ext uri="{FF2B5EF4-FFF2-40B4-BE49-F238E27FC236}">
                    <a16:creationId xmlns:a16="http://schemas.microsoft.com/office/drawing/2014/main" id="{66233461-4718-4BEC-AEBB-B85BCF8D207A}"/>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33" name="Straight Connector 101">
                <a:extLst>
                  <a:ext uri="{FF2B5EF4-FFF2-40B4-BE49-F238E27FC236}">
                    <a16:creationId xmlns:a16="http://schemas.microsoft.com/office/drawing/2014/main" id="{260A28BC-AF33-44EE-8BD1-F2764697C26D}"/>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1453" name="Group 110">
            <a:extLst>
              <a:ext uri="{FF2B5EF4-FFF2-40B4-BE49-F238E27FC236}">
                <a16:creationId xmlns:a16="http://schemas.microsoft.com/office/drawing/2014/main" id="{20255B88-238F-44D2-8896-B7AEA5FF1EF0}"/>
              </a:ext>
            </a:extLst>
          </p:cNvPr>
          <p:cNvGrpSpPr>
            <a:grpSpLocks/>
          </p:cNvGrpSpPr>
          <p:nvPr/>
        </p:nvGrpSpPr>
        <p:grpSpPr bwMode="auto">
          <a:xfrm>
            <a:off x="3063875" y="5516564"/>
            <a:ext cx="5911850" cy="382587"/>
            <a:chOff x="1475656" y="1507096"/>
            <a:chExt cx="5912419" cy="381614"/>
          </a:xfrm>
        </p:grpSpPr>
        <p:grpSp>
          <p:nvGrpSpPr>
            <p:cNvPr id="61504" name="Group 111">
              <a:extLst>
                <a:ext uri="{FF2B5EF4-FFF2-40B4-BE49-F238E27FC236}">
                  <a16:creationId xmlns:a16="http://schemas.microsoft.com/office/drawing/2014/main" id="{FAD91EE2-6419-4C4F-881B-C63262695265}"/>
                </a:ext>
              </a:extLst>
            </p:cNvPr>
            <p:cNvGrpSpPr>
              <a:grpSpLocks/>
            </p:cNvGrpSpPr>
            <p:nvPr/>
          </p:nvGrpSpPr>
          <p:grpSpPr bwMode="auto">
            <a:xfrm>
              <a:off x="2656012" y="1520788"/>
              <a:ext cx="432048" cy="360040"/>
              <a:chOff x="2195736" y="692696"/>
              <a:chExt cx="432048" cy="360040"/>
            </a:xfrm>
          </p:grpSpPr>
          <p:cxnSp>
            <p:nvCxnSpPr>
              <p:cNvPr id="61519" name="Straight Connector 126">
                <a:extLst>
                  <a:ext uri="{FF2B5EF4-FFF2-40B4-BE49-F238E27FC236}">
                    <a16:creationId xmlns:a16="http://schemas.microsoft.com/office/drawing/2014/main" id="{EDCF3F61-5480-4553-8BAA-561DF6230041}"/>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20" name="Straight Connector 127">
                <a:extLst>
                  <a:ext uri="{FF2B5EF4-FFF2-40B4-BE49-F238E27FC236}">
                    <a16:creationId xmlns:a16="http://schemas.microsoft.com/office/drawing/2014/main" id="{D785BBF9-8BD3-4303-8DE2-9FAA5BCFD92C}"/>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21" name="Straight Connector 128">
                <a:extLst>
                  <a:ext uri="{FF2B5EF4-FFF2-40B4-BE49-F238E27FC236}">
                    <a16:creationId xmlns:a16="http://schemas.microsoft.com/office/drawing/2014/main" id="{A26D04D2-44A7-4B35-852C-404F5B11C51D}"/>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22" name="Straight Connector 129">
                <a:extLst>
                  <a:ext uri="{FF2B5EF4-FFF2-40B4-BE49-F238E27FC236}">
                    <a16:creationId xmlns:a16="http://schemas.microsoft.com/office/drawing/2014/main" id="{ACABB8A0-D0EE-430D-B20A-CC66470BA6E6}"/>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1505" name="Straight Connector 112">
              <a:extLst>
                <a:ext uri="{FF2B5EF4-FFF2-40B4-BE49-F238E27FC236}">
                  <a16:creationId xmlns:a16="http://schemas.microsoft.com/office/drawing/2014/main" id="{E4909906-F895-4BE1-93C6-773111C89E6A}"/>
                </a:ext>
              </a:extLst>
            </p:cNvPr>
            <p:cNvCxnSpPr>
              <a:cxnSpLocks noChangeShapeType="1"/>
            </p:cNvCxnSpPr>
            <p:nvPr/>
          </p:nvCxnSpPr>
          <p:spPr bwMode="auto">
            <a:xfrm>
              <a:off x="1475656"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06" name="Straight Connector 113">
              <a:extLst>
                <a:ext uri="{FF2B5EF4-FFF2-40B4-BE49-F238E27FC236}">
                  <a16:creationId xmlns:a16="http://schemas.microsoft.com/office/drawing/2014/main" id="{6682EBB9-44B4-4F59-8404-4C9026CA43A0}"/>
                </a:ext>
              </a:extLst>
            </p:cNvPr>
            <p:cNvCxnSpPr>
              <a:cxnSpLocks noChangeShapeType="1"/>
            </p:cNvCxnSpPr>
            <p:nvPr/>
          </p:nvCxnSpPr>
          <p:spPr bwMode="auto">
            <a:xfrm>
              <a:off x="3084984" y="1687116"/>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07" name="Straight Connector 114">
              <a:extLst>
                <a:ext uri="{FF2B5EF4-FFF2-40B4-BE49-F238E27FC236}">
                  <a16:creationId xmlns:a16="http://schemas.microsoft.com/office/drawing/2014/main" id="{F92A253B-6F24-4C33-B3DB-CE42AE98C9EF}"/>
                </a:ext>
              </a:extLst>
            </p:cNvPr>
            <p:cNvCxnSpPr>
              <a:cxnSpLocks noChangeShapeType="1"/>
            </p:cNvCxnSpPr>
            <p:nvPr/>
          </p:nvCxnSpPr>
          <p:spPr bwMode="auto">
            <a:xfrm>
              <a:off x="4644008" y="1700808"/>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08" name="Straight Connector 115">
              <a:extLst>
                <a:ext uri="{FF2B5EF4-FFF2-40B4-BE49-F238E27FC236}">
                  <a16:creationId xmlns:a16="http://schemas.microsoft.com/office/drawing/2014/main" id="{3AA4BCCB-B418-49D1-B79E-67C05A9517B5}"/>
                </a:ext>
              </a:extLst>
            </p:cNvPr>
            <p:cNvCxnSpPr>
              <a:cxnSpLocks noChangeShapeType="1"/>
            </p:cNvCxnSpPr>
            <p:nvPr/>
          </p:nvCxnSpPr>
          <p:spPr bwMode="auto">
            <a:xfrm>
              <a:off x="6235947" y="1686124"/>
              <a:ext cx="1152128"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509" name="Group 116">
              <a:extLst>
                <a:ext uri="{FF2B5EF4-FFF2-40B4-BE49-F238E27FC236}">
                  <a16:creationId xmlns:a16="http://schemas.microsoft.com/office/drawing/2014/main" id="{E782D355-9062-4BE7-ADD8-B4D5C344286B}"/>
                </a:ext>
              </a:extLst>
            </p:cNvPr>
            <p:cNvGrpSpPr>
              <a:grpSpLocks/>
            </p:cNvGrpSpPr>
            <p:nvPr/>
          </p:nvGrpSpPr>
          <p:grpSpPr bwMode="auto">
            <a:xfrm>
              <a:off x="5803899" y="1507096"/>
              <a:ext cx="432048" cy="360040"/>
              <a:chOff x="2195736" y="692696"/>
              <a:chExt cx="432048" cy="360040"/>
            </a:xfrm>
          </p:grpSpPr>
          <p:cxnSp>
            <p:nvCxnSpPr>
              <p:cNvPr id="61515" name="Straight Connector 122">
                <a:extLst>
                  <a:ext uri="{FF2B5EF4-FFF2-40B4-BE49-F238E27FC236}">
                    <a16:creationId xmlns:a16="http://schemas.microsoft.com/office/drawing/2014/main" id="{8CA96BF4-6FC2-414C-8781-E709B3819837}"/>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16" name="Straight Connector 123">
                <a:extLst>
                  <a:ext uri="{FF2B5EF4-FFF2-40B4-BE49-F238E27FC236}">
                    <a16:creationId xmlns:a16="http://schemas.microsoft.com/office/drawing/2014/main" id="{2B8B3A89-7AD8-43AF-BE0D-BC60317605BD}"/>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17" name="Straight Connector 124">
                <a:extLst>
                  <a:ext uri="{FF2B5EF4-FFF2-40B4-BE49-F238E27FC236}">
                    <a16:creationId xmlns:a16="http://schemas.microsoft.com/office/drawing/2014/main" id="{E686671C-6B69-4F6B-BAC7-546530556B5C}"/>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18" name="Straight Connector 125">
                <a:extLst>
                  <a:ext uri="{FF2B5EF4-FFF2-40B4-BE49-F238E27FC236}">
                    <a16:creationId xmlns:a16="http://schemas.microsoft.com/office/drawing/2014/main" id="{EA59730F-AF7A-47AA-AA5E-E1F1143D7EFE}"/>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510" name="Group 117">
              <a:extLst>
                <a:ext uri="{FF2B5EF4-FFF2-40B4-BE49-F238E27FC236}">
                  <a16:creationId xmlns:a16="http://schemas.microsoft.com/office/drawing/2014/main" id="{B4324DC5-BA6D-4E19-913C-2FD7520D5C0B}"/>
                </a:ext>
              </a:extLst>
            </p:cNvPr>
            <p:cNvGrpSpPr>
              <a:grpSpLocks/>
            </p:cNvGrpSpPr>
            <p:nvPr/>
          </p:nvGrpSpPr>
          <p:grpSpPr bwMode="auto">
            <a:xfrm>
              <a:off x="4211960" y="1528670"/>
              <a:ext cx="432048" cy="360040"/>
              <a:chOff x="2195736" y="692696"/>
              <a:chExt cx="432048" cy="360040"/>
            </a:xfrm>
          </p:grpSpPr>
          <p:cxnSp>
            <p:nvCxnSpPr>
              <p:cNvPr id="61511" name="Straight Connector 118">
                <a:extLst>
                  <a:ext uri="{FF2B5EF4-FFF2-40B4-BE49-F238E27FC236}">
                    <a16:creationId xmlns:a16="http://schemas.microsoft.com/office/drawing/2014/main" id="{0C035204-9C5B-4CCE-9D52-3BBEC638A3C3}"/>
                  </a:ext>
                </a:extLst>
              </p:cNvPr>
              <p:cNvCxnSpPr>
                <a:cxnSpLocks noChangeShapeType="1"/>
              </p:cNvCxnSpPr>
              <p:nvPr/>
            </p:nvCxnSpPr>
            <p:spPr bwMode="auto">
              <a:xfrm>
                <a:off x="2195736"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12" name="Straight Connector 119">
                <a:extLst>
                  <a:ext uri="{FF2B5EF4-FFF2-40B4-BE49-F238E27FC236}">
                    <a16:creationId xmlns:a16="http://schemas.microsoft.com/office/drawing/2014/main" id="{CD161398-7DB5-4EB1-8E53-ED218AA6707B}"/>
                  </a:ext>
                </a:extLst>
              </p:cNvPr>
              <p:cNvCxnSpPr>
                <a:cxnSpLocks noChangeShapeType="1"/>
              </p:cNvCxnSpPr>
              <p:nvPr/>
            </p:nvCxnSpPr>
            <p:spPr bwMode="auto">
              <a:xfrm flipV="1">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13" name="Straight Connector 120">
                <a:extLst>
                  <a:ext uri="{FF2B5EF4-FFF2-40B4-BE49-F238E27FC236}">
                    <a16:creationId xmlns:a16="http://schemas.microsoft.com/office/drawing/2014/main" id="{AA6CFB06-AE95-4562-9294-9601B3AFF03A}"/>
                  </a:ext>
                </a:extLst>
              </p:cNvPr>
              <p:cNvCxnSpPr>
                <a:cxnSpLocks noChangeShapeType="1"/>
              </p:cNvCxnSpPr>
              <p:nvPr/>
            </p:nvCxnSpPr>
            <p:spPr bwMode="auto">
              <a:xfrm>
                <a:off x="2195736" y="692696"/>
                <a:ext cx="432048"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14" name="Straight Connector 121">
                <a:extLst>
                  <a:ext uri="{FF2B5EF4-FFF2-40B4-BE49-F238E27FC236}">
                    <a16:creationId xmlns:a16="http://schemas.microsoft.com/office/drawing/2014/main" id="{367A333E-227D-4D39-BF55-858BA2075F16}"/>
                  </a:ext>
                </a:extLst>
              </p:cNvPr>
              <p:cNvCxnSpPr>
                <a:cxnSpLocks noChangeShapeType="1"/>
              </p:cNvCxnSpPr>
              <p:nvPr/>
            </p:nvCxnSpPr>
            <p:spPr bwMode="auto">
              <a:xfrm>
                <a:off x="2627784" y="692696"/>
                <a:ext cx="0" cy="36004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61455" name="Straight Connector 147">
            <a:extLst>
              <a:ext uri="{FF2B5EF4-FFF2-40B4-BE49-F238E27FC236}">
                <a16:creationId xmlns:a16="http://schemas.microsoft.com/office/drawing/2014/main" id="{C77DBC77-EDBD-410F-A7E6-D682DF6C8BF5}"/>
              </a:ext>
            </a:extLst>
          </p:cNvPr>
          <p:cNvCxnSpPr>
            <a:cxnSpLocks noChangeShapeType="1"/>
          </p:cNvCxnSpPr>
          <p:nvPr/>
        </p:nvCxnSpPr>
        <p:spPr bwMode="auto">
          <a:xfrm flipV="1">
            <a:off x="5087939" y="3644900"/>
            <a:ext cx="1587" cy="2159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6" name="Straight Connector 158">
            <a:extLst>
              <a:ext uri="{FF2B5EF4-FFF2-40B4-BE49-F238E27FC236}">
                <a16:creationId xmlns:a16="http://schemas.microsoft.com/office/drawing/2014/main" id="{EE756285-A6F0-4EF9-801D-6A7144EF1DE4}"/>
              </a:ext>
            </a:extLst>
          </p:cNvPr>
          <p:cNvCxnSpPr>
            <a:cxnSpLocks noChangeShapeType="1"/>
          </p:cNvCxnSpPr>
          <p:nvPr/>
        </p:nvCxnSpPr>
        <p:spPr bwMode="auto">
          <a:xfrm>
            <a:off x="5040313" y="3635376"/>
            <a:ext cx="2132012" cy="9525"/>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57" name="Oval 131">
            <a:extLst>
              <a:ext uri="{FF2B5EF4-FFF2-40B4-BE49-F238E27FC236}">
                <a16:creationId xmlns:a16="http://schemas.microsoft.com/office/drawing/2014/main" id="{144C9B5F-A411-4E84-BA5E-12AE26BC60A9}"/>
              </a:ext>
            </a:extLst>
          </p:cNvPr>
          <p:cNvSpPr>
            <a:spLocks noChangeArrowheads="1"/>
          </p:cNvSpPr>
          <p:nvPr/>
        </p:nvSpPr>
        <p:spPr bwMode="auto">
          <a:xfrm>
            <a:off x="4216400" y="128588"/>
            <a:ext cx="647700" cy="576262"/>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61458" name="Straight Connector 146">
            <a:extLst>
              <a:ext uri="{FF2B5EF4-FFF2-40B4-BE49-F238E27FC236}">
                <a16:creationId xmlns:a16="http://schemas.microsoft.com/office/drawing/2014/main" id="{7659AD2D-CEAF-4FA0-B73E-F7FE10340446}"/>
              </a:ext>
            </a:extLst>
          </p:cNvPr>
          <p:cNvCxnSpPr>
            <a:cxnSpLocks noChangeShapeType="1"/>
          </p:cNvCxnSpPr>
          <p:nvPr/>
        </p:nvCxnSpPr>
        <p:spPr bwMode="auto">
          <a:xfrm flipV="1">
            <a:off x="5295900" y="431801"/>
            <a:ext cx="7938" cy="6064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9" name="Straight Connector 159">
            <a:extLst>
              <a:ext uri="{FF2B5EF4-FFF2-40B4-BE49-F238E27FC236}">
                <a16:creationId xmlns:a16="http://schemas.microsoft.com/office/drawing/2014/main" id="{F4452B6E-E0E7-4CB1-940A-1F4FD68A9C4A}"/>
              </a:ext>
            </a:extLst>
          </p:cNvPr>
          <p:cNvCxnSpPr>
            <a:cxnSpLocks noChangeShapeType="1"/>
          </p:cNvCxnSpPr>
          <p:nvPr/>
        </p:nvCxnSpPr>
        <p:spPr bwMode="auto">
          <a:xfrm flipV="1">
            <a:off x="4832350" y="415925"/>
            <a:ext cx="471488" cy="1588"/>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0" name="Straight Connector 160">
            <a:extLst>
              <a:ext uri="{FF2B5EF4-FFF2-40B4-BE49-F238E27FC236}">
                <a16:creationId xmlns:a16="http://schemas.microsoft.com/office/drawing/2014/main" id="{3C10FD78-BE37-4382-A0CA-41F3DAE1EBC5}"/>
              </a:ext>
            </a:extLst>
          </p:cNvPr>
          <p:cNvCxnSpPr>
            <a:cxnSpLocks noChangeShapeType="1"/>
            <a:endCxn id="61457" idx="4"/>
          </p:cNvCxnSpPr>
          <p:nvPr/>
        </p:nvCxnSpPr>
        <p:spPr bwMode="auto">
          <a:xfrm flipV="1">
            <a:off x="4524376" y="704851"/>
            <a:ext cx="15875" cy="30321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61" name="Oval 170">
            <a:extLst>
              <a:ext uri="{FF2B5EF4-FFF2-40B4-BE49-F238E27FC236}">
                <a16:creationId xmlns:a16="http://schemas.microsoft.com/office/drawing/2014/main" id="{7D1D13D3-D969-4CC5-AD6A-A2667E70A06F}"/>
              </a:ext>
            </a:extLst>
          </p:cNvPr>
          <p:cNvSpPr>
            <a:spLocks noChangeArrowheads="1"/>
          </p:cNvSpPr>
          <p:nvPr/>
        </p:nvSpPr>
        <p:spPr bwMode="auto">
          <a:xfrm>
            <a:off x="4262438" y="1546226"/>
            <a:ext cx="647700" cy="404813"/>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61462" name="Straight Connector 171">
            <a:extLst>
              <a:ext uri="{FF2B5EF4-FFF2-40B4-BE49-F238E27FC236}">
                <a16:creationId xmlns:a16="http://schemas.microsoft.com/office/drawing/2014/main" id="{3B5C3A82-3038-4610-9171-B08BCC108582}"/>
              </a:ext>
            </a:extLst>
          </p:cNvPr>
          <p:cNvCxnSpPr>
            <a:cxnSpLocks noChangeShapeType="1"/>
          </p:cNvCxnSpPr>
          <p:nvPr/>
        </p:nvCxnSpPr>
        <p:spPr bwMode="auto">
          <a:xfrm flipH="1" flipV="1">
            <a:off x="3670301" y="1776413"/>
            <a:ext cx="11113" cy="4064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3" name="Straight Connector 172">
            <a:extLst>
              <a:ext uri="{FF2B5EF4-FFF2-40B4-BE49-F238E27FC236}">
                <a16:creationId xmlns:a16="http://schemas.microsoft.com/office/drawing/2014/main" id="{7884D98C-983E-4DCA-8959-26D02EC2AB7C}"/>
              </a:ext>
            </a:extLst>
          </p:cNvPr>
          <p:cNvCxnSpPr>
            <a:cxnSpLocks noChangeShapeType="1"/>
          </p:cNvCxnSpPr>
          <p:nvPr/>
        </p:nvCxnSpPr>
        <p:spPr bwMode="auto">
          <a:xfrm flipV="1">
            <a:off x="3684588" y="1762125"/>
            <a:ext cx="577850" cy="14288"/>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4" name="Straight Connector 173">
            <a:extLst>
              <a:ext uri="{FF2B5EF4-FFF2-40B4-BE49-F238E27FC236}">
                <a16:creationId xmlns:a16="http://schemas.microsoft.com/office/drawing/2014/main" id="{8EFD2F0F-2C33-434B-9A92-EC3FDEA2BCCA}"/>
              </a:ext>
            </a:extLst>
          </p:cNvPr>
          <p:cNvCxnSpPr>
            <a:cxnSpLocks noChangeShapeType="1"/>
            <a:endCxn id="61461" idx="4"/>
          </p:cNvCxnSpPr>
          <p:nvPr/>
        </p:nvCxnSpPr>
        <p:spPr bwMode="auto">
          <a:xfrm flipV="1">
            <a:off x="4572000" y="1951038"/>
            <a:ext cx="14288" cy="214312"/>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465" name="Group 183">
            <a:extLst>
              <a:ext uri="{FF2B5EF4-FFF2-40B4-BE49-F238E27FC236}">
                <a16:creationId xmlns:a16="http://schemas.microsoft.com/office/drawing/2014/main" id="{4E572A41-91A1-4834-96BC-C21C5C75F4DC}"/>
              </a:ext>
            </a:extLst>
          </p:cNvPr>
          <p:cNvGrpSpPr>
            <a:grpSpLocks/>
          </p:cNvGrpSpPr>
          <p:nvPr/>
        </p:nvGrpSpPr>
        <p:grpSpPr bwMode="auto">
          <a:xfrm>
            <a:off x="5780088" y="106364"/>
            <a:ext cx="1117600" cy="909637"/>
            <a:chOff x="4256348" y="105845"/>
            <a:chExt cx="1117921" cy="910887"/>
          </a:xfrm>
        </p:grpSpPr>
        <p:sp>
          <p:nvSpPr>
            <p:cNvPr id="61500" name="Oval 132">
              <a:extLst>
                <a:ext uri="{FF2B5EF4-FFF2-40B4-BE49-F238E27FC236}">
                  <a16:creationId xmlns:a16="http://schemas.microsoft.com/office/drawing/2014/main" id="{65F700A9-D77D-411A-8E67-987B020D98EA}"/>
                </a:ext>
              </a:extLst>
            </p:cNvPr>
            <p:cNvSpPr>
              <a:spLocks noChangeArrowheads="1"/>
            </p:cNvSpPr>
            <p:nvPr/>
          </p:nvSpPr>
          <p:spPr bwMode="auto">
            <a:xfrm>
              <a:off x="4256348" y="105845"/>
              <a:ext cx="648072" cy="576064"/>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61501" name="Straight Connector 174">
              <a:extLst>
                <a:ext uri="{FF2B5EF4-FFF2-40B4-BE49-F238E27FC236}">
                  <a16:creationId xmlns:a16="http://schemas.microsoft.com/office/drawing/2014/main" id="{954F7EEA-6B2F-4C72-8CED-E62317495C9F}"/>
                </a:ext>
              </a:extLst>
            </p:cNvPr>
            <p:cNvCxnSpPr>
              <a:cxnSpLocks noChangeShapeType="1"/>
            </p:cNvCxnSpPr>
            <p:nvPr/>
          </p:nvCxnSpPr>
          <p:spPr bwMode="auto">
            <a:xfrm flipV="1">
              <a:off x="5360206" y="337795"/>
              <a:ext cx="14063" cy="67893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02" name="Straight Connector 175">
              <a:extLst>
                <a:ext uri="{FF2B5EF4-FFF2-40B4-BE49-F238E27FC236}">
                  <a16:creationId xmlns:a16="http://schemas.microsoft.com/office/drawing/2014/main" id="{55E36710-8D50-4AF7-A837-4CD07E889C3B}"/>
                </a:ext>
              </a:extLst>
            </p:cNvPr>
            <p:cNvCxnSpPr>
              <a:cxnSpLocks noChangeShapeType="1"/>
              <a:stCxn id="61500" idx="6"/>
            </p:cNvCxnSpPr>
            <p:nvPr/>
          </p:nvCxnSpPr>
          <p:spPr bwMode="auto">
            <a:xfrm flipV="1">
              <a:off x="4904420" y="367254"/>
              <a:ext cx="455786" cy="26623"/>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03" name="Straight Connector 180">
              <a:extLst>
                <a:ext uri="{FF2B5EF4-FFF2-40B4-BE49-F238E27FC236}">
                  <a16:creationId xmlns:a16="http://schemas.microsoft.com/office/drawing/2014/main" id="{D0072092-3678-4121-9007-851790A46E74}"/>
                </a:ext>
              </a:extLst>
            </p:cNvPr>
            <p:cNvCxnSpPr>
              <a:cxnSpLocks noChangeShapeType="1"/>
            </p:cNvCxnSpPr>
            <p:nvPr/>
          </p:nvCxnSpPr>
          <p:spPr bwMode="auto">
            <a:xfrm flipV="1">
              <a:off x="4564421" y="678564"/>
              <a:ext cx="15156" cy="30358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1466" name="Oval 185">
            <a:extLst>
              <a:ext uri="{FF2B5EF4-FFF2-40B4-BE49-F238E27FC236}">
                <a16:creationId xmlns:a16="http://schemas.microsoft.com/office/drawing/2014/main" id="{3A6EDD12-97DA-4F5F-BDF8-8873270758EF}"/>
              </a:ext>
            </a:extLst>
          </p:cNvPr>
          <p:cNvSpPr>
            <a:spLocks noChangeArrowheads="1"/>
          </p:cNvSpPr>
          <p:nvPr/>
        </p:nvSpPr>
        <p:spPr bwMode="auto">
          <a:xfrm>
            <a:off x="5808663" y="1296988"/>
            <a:ext cx="647700" cy="576262"/>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61467" name="Straight Connector 186">
            <a:extLst>
              <a:ext uri="{FF2B5EF4-FFF2-40B4-BE49-F238E27FC236}">
                <a16:creationId xmlns:a16="http://schemas.microsoft.com/office/drawing/2014/main" id="{C43219D9-0729-4083-AFF0-8E1A0EF6A420}"/>
              </a:ext>
            </a:extLst>
          </p:cNvPr>
          <p:cNvCxnSpPr>
            <a:cxnSpLocks noChangeShapeType="1"/>
          </p:cNvCxnSpPr>
          <p:nvPr/>
        </p:nvCxnSpPr>
        <p:spPr bwMode="auto">
          <a:xfrm flipH="1" flipV="1">
            <a:off x="3313113" y="1550989"/>
            <a:ext cx="6350" cy="592137"/>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8" name="Straight Connector 187">
            <a:extLst>
              <a:ext uri="{FF2B5EF4-FFF2-40B4-BE49-F238E27FC236}">
                <a16:creationId xmlns:a16="http://schemas.microsoft.com/office/drawing/2014/main" id="{EE5DCDC6-2C75-4866-AF41-4FEAB6C507EA}"/>
              </a:ext>
            </a:extLst>
          </p:cNvPr>
          <p:cNvCxnSpPr>
            <a:cxnSpLocks noChangeShapeType="1"/>
          </p:cNvCxnSpPr>
          <p:nvPr/>
        </p:nvCxnSpPr>
        <p:spPr bwMode="auto">
          <a:xfrm>
            <a:off x="3321050" y="1550989"/>
            <a:ext cx="2497138" cy="20637"/>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69" name="Straight Connector 188">
            <a:extLst>
              <a:ext uri="{FF2B5EF4-FFF2-40B4-BE49-F238E27FC236}">
                <a16:creationId xmlns:a16="http://schemas.microsoft.com/office/drawing/2014/main" id="{0E28B7F2-70B8-45B1-80F6-91D6900BD59A}"/>
              </a:ext>
            </a:extLst>
          </p:cNvPr>
          <p:cNvCxnSpPr>
            <a:cxnSpLocks noChangeShapeType="1"/>
            <a:endCxn id="61466" idx="4"/>
          </p:cNvCxnSpPr>
          <p:nvPr/>
        </p:nvCxnSpPr>
        <p:spPr bwMode="auto">
          <a:xfrm flipV="1">
            <a:off x="6116639" y="1873251"/>
            <a:ext cx="15875" cy="30321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470" name="Group 189">
            <a:extLst>
              <a:ext uri="{FF2B5EF4-FFF2-40B4-BE49-F238E27FC236}">
                <a16:creationId xmlns:a16="http://schemas.microsoft.com/office/drawing/2014/main" id="{52B6E890-70FC-40F3-8C5B-F9F741D225C9}"/>
              </a:ext>
            </a:extLst>
          </p:cNvPr>
          <p:cNvGrpSpPr>
            <a:grpSpLocks/>
          </p:cNvGrpSpPr>
          <p:nvPr/>
        </p:nvGrpSpPr>
        <p:grpSpPr bwMode="auto">
          <a:xfrm>
            <a:off x="5216525" y="2684464"/>
            <a:ext cx="1200150" cy="625475"/>
            <a:chOff x="2105072" y="411550"/>
            <a:chExt cx="1200088" cy="626080"/>
          </a:xfrm>
        </p:grpSpPr>
        <p:sp>
          <p:nvSpPr>
            <p:cNvPr id="61496" name="Oval 190">
              <a:extLst>
                <a:ext uri="{FF2B5EF4-FFF2-40B4-BE49-F238E27FC236}">
                  <a16:creationId xmlns:a16="http://schemas.microsoft.com/office/drawing/2014/main" id="{8F699382-0804-4348-A60A-0A355661755D}"/>
                </a:ext>
              </a:extLst>
            </p:cNvPr>
            <p:cNvSpPr>
              <a:spLocks noChangeArrowheads="1"/>
            </p:cNvSpPr>
            <p:nvPr/>
          </p:nvSpPr>
          <p:spPr bwMode="auto">
            <a:xfrm>
              <a:off x="2674052" y="411550"/>
              <a:ext cx="631108" cy="404176"/>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61497" name="Straight Connector 191">
              <a:extLst>
                <a:ext uri="{FF2B5EF4-FFF2-40B4-BE49-F238E27FC236}">
                  <a16:creationId xmlns:a16="http://schemas.microsoft.com/office/drawing/2014/main" id="{22D6A424-7135-47C0-A333-42B491A3489F}"/>
                </a:ext>
              </a:extLst>
            </p:cNvPr>
            <p:cNvCxnSpPr>
              <a:cxnSpLocks noChangeShapeType="1"/>
            </p:cNvCxnSpPr>
            <p:nvPr/>
          </p:nvCxnSpPr>
          <p:spPr bwMode="auto">
            <a:xfrm flipH="1" flipV="1">
              <a:off x="2108049" y="628659"/>
              <a:ext cx="7916" cy="408971"/>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98" name="Straight Connector 192">
              <a:extLst>
                <a:ext uri="{FF2B5EF4-FFF2-40B4-BE49-F238E27FC236}">
                  <a16:creationId xmlns:a16="http://schemas.microsoft.com/office/drawing/2014/main" id="{A0ABFA9D-D54B-4527-8B66-EAF746D00392}"/>
                </a:ext>
              </a:extLst>
            </p:cNvPr>
            <p:cNvCxnSpPr>
              <a:cxnSpLocks noChangeShapeType="1"/>
            </p:cNvCxnSpPr>
            <p:nvPr/>
          </p:nvCxnSpPr>
          <p:spPr bwMode="auto">
            <a:xfrm flipV="1">
              <a:off x="2105072" y="615188"/>
              <a:ext cx="578396" cy="13472"/>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99" name="Straight Connector 193">
              <a:extLst>
                <a:ext uri="{FF2B5EF4-FFF2-40B4-BE49-F238E27FC236}">
                  <a16:creationId xmlns:a16="http://schemas.microsoft.com/office/drawing/2014/main" id="{396662A2-0880-4688-AFB7-B1CEE64F53FC}"/>
                </a:ext>
              </a:extLst>
            </p:cNvPr>
            <p:cNvCxnSpPr>
              <a:cxnSpLocks noChangeShapeType="1"/>
              <a:endCxn id="61496" idx="4"/>
            </p:cNvCxnSpPr>
            <p:nvPr/>
          </p:nvCxnSpPr>
          <p:spPr bwMode="auto">
            <a:xfrm flipH="1" flipV="1">
              <a:off x="2989606" y="815727"/>
              <a:ext cx="11291" cy="218452"/>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1471" name="Oval 195">
            <a:extLst>
              <a:ext uri="{FF2B5EF4-FFF2-40B4-BE49-F238E27FC236}">
                <a16:creationId xmlns:a16="http://schemas.microsoft.com/office/drawing/2014/main" id="{C5B79525-655B-42AD-9F7F-42556ABB2613}"/>
              </a:ext>
            </a:extLst>
          </p:cNvPr>
          <p:cNvSpPr>
            <a:spLocks noChangeArrowheads="1"/>
          </p:cNvSpPr>
          <p:nvPr/>
        </p:nvSpPr>
        <p:spPr bwMode="auto">
          <a:xfrm>
            <a:off x="4211639" y="2438401"/>
            <a:ext cx="649287" cy="576263"/>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PC</a:t>
            </a:r>
          </a:p>
        </p:txBody>
      </p:sp>
      <p:cxnSp>
        <p:nvCxnSpPr>
          <p:cNvPr id="61472" name="Straight Connector 196">
            <a:extLst>
              <a:ext uri="{FF2B5EF4-FFF2-40B4-BE49-F238E27FC236}">
                <a16:creationId xmlns:a16="http://schemas.microsoft.com/office/drawing/2014/main" id="{BACC9F1A-35A9-43F3-9052-26C21E09C607}"/>
              </a:ext>
            </a:extLst>
          </p:cNvPr>
          <p:cNvCxnSpPr>
            <a:cxnSpLocks noChangeShapeType="1"/>
          </p:cNvCxnSpPr>
          <p:nvPr/>
        </p:nvCxnSpPr>
        <p:spPr bwMode="auto">
          <a:xfrm flipH="1" flipV="1">
            <a:off x="6985001" y="2597150"/>
            <a:ext cx="17463" cy="7620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73" name="Straight Connector 197">
            <a:extLst>
              <a:ext uri="{FF2B5EF4-FFF2-40B4-BE49-F238E27FC236}">
                <a16:creationId xmlns:a16="http://schemas.microsoft.com/office/drawing/2014/main" id="{1C6F174E-1678-46F2-BD68-708B8C1C84E6}"/>
              </a:ext>
            </a:extLst>
          </p:cNvPr>
          <p:cNvCxnSpPr>
            <a:cxnSpLocks noChangeShapeType="1"/>
          </p:cNvCxnSpPr>
          <p:nvPr/>
        </p:nvCxnSpPr>
        <p:spPr bwMode="auto">
          <a:xfrm flipH="1">
            <a:off x="4860925" y="2589214"/>
            <a:ext cx="2120900" cy="7937"/>
          </a:xfrm>
          <a:prstGeom prst="line">
            <a:avLst/>
          </a:prstGeom>
          <a:noFill/>
          <a:ln w="95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74" name="Straight Connector 198">
            <a:extLst>
              <a:ext uri="{FF2B5EF4-FFF2-40B4-BE49-F238E27FC236}">
                <a16:creationId xmlns:a16="http://schemas.microsoft.com/office/drawing/2014/main" id="{5C3DDE13-0CFE-4C7E-B3AE-0FA162F54007}"/>
              </a:ext>
            </a:extLst>
          </p:cNvPr>
          <p:cNvCxnSpPr>
            <a:cxnSpLocks noChangeShapeType="1"/>
            <a:endCxn id="61471" idx="4"/>
          </p:cNvCxnSpPr>
          <p:nvPr/>
        </p:nvCxnSpPr>
        <p:spPr bwMode="auto">
          <a:xfrm flipV="1">
            <a:off x="4521200" y="3014663"/>
            <a:ext cx="14288" cy="303212"/>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75" name="Oval 200">
            <a:extLst>
              <a:ext uri="{FF2B5EF4-FFF2-40B4-BE49-F238E27FC236}">
                <a16:creationId xmlns:a16="http://schemas.microsoft.com/office/drawing/2014/main" id="{5D2EAB54-6A46-4C1B-9E95-58B4598E6D45}"/>
              </a:ext>
            </a:extLst>
          </p:cNvPr>
          <p:cNvSpPr>
            <a:spLocks noChangeArrowheads="1"/>
          </p:cNvSpPr>
          <p:nvPr/>
        </p:nvSpPr>
        <p:spPr bwMode="auto">
          <a:xfrm>
            <a:off x="6523038" y="4913313"/>
            <a:ext cx="647700" cy="576262"/>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dirty="0">
                <a:latin typeface="Arial" panose="020B0604020202020204" pitchFamily="34" charset="0"/>
              </a:rPr>
              <a:t>PC</a:t>
            </a:r>
          </a:p>
        </p:txBody>
      </p:sp>
      <p:sp>
        <p:nvSpPr>
          <p:cNvPr id="61476" name="Oval 205">
            <a:extLst>
              <a:ext uri="{FF2B5EF4-FFF2-40B4-BE49-F238E27FC236}">
                <a16:creationId xmlns:a16="http://schemas.microsoft.com/office/drawing/2014/main" id="{BE3EDB88-0DE1-4694-A404-975CE51020FC}"/>
              </a:ext>
            </a:extLst>
          </p:cNvPr>
          <p:cNvSpPr>
            <a:spLocks noChangeArrowheads="1"/>
          </p:cNvSpPr>
          <p:nvPr/>
        </p:nvSpPr>
        <p:spPr bwMode="auto">
          <a:xfrm>
            <a:off x="4979988" y="4892676"/>
            <a:ext cx="647700" cy="576263"/>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dirty="0">
                <a:latin typeface="Arial" panose="020B0604020202020204" pitchFamily="34" charset="0"/>
              </a:rPr>
              <a:t>FC</a:t>
            </a:r>
          </a:p>
        </p:txBody>
      </p:sp>
      <p:sp>
        <p:nvSpPr>
          <p:cNvPr id="61477" name="Oval 230">
            <a:extLst>
              <a:ext uri="{FF2B5EF4-FFF2-40B4-BE49-F238E27FC236}">
                <a16:creationId xmlns:a16="http://schemas.microsoft.com/office/drawing/2014/main" id="{5A747F55-5423-47A3-A07A-F3FB5B6250BA}"/>
              </a:ext>
            </a:extLst>
          </p:cNvPr>
          <p:cNvSpPr>
            <a:spLocks noChangeArrowheads="1"/>
          </p:cNvSpPr>
          <p:nvPr/>
        </p:nvSpPr>
        <p:spPr bwMode="auto">
          <a:xfrm>
            <a:off x="5735638" y="3673476"/>
            <a:ext cx="647700" cy="574675"/>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dirty="0">
                <a:latin typeface="Arial" panose="020B0604020202020204" pitchFamily="34" charset="0"/>
              </a:rPr>
              <a:t>PC</a:t>
            </a:r>
          </a:p>
        </p:txBody>
      </p:sp>
      <p:cxnSp>
        <p:nvCxnSpPr>
          <p:cNvPr id="61478" name="Straight Connector 231">
            <a:extLst>
              <a:ext uri="{FF2B5EF4-FFF2-40B4-BE49-F238E27FC236}">
                <a16:creationId xmlns:a16="http://schemas.microsoft.com/office/drawing/2014/main" id="{89B470A1-73A7-45EE-9021-9275FABC84A4}"/>
              </a:ext>
            </a:extLst>
          </p:cNvPr>
          <p:cNvCxnSpPr>
            <a:cxnSpLocks noChangeShapeType="1"/>
          </p:cNvCxnSpPr>
          <p:nvPr/>
        </p:nvCxnSpPr>
        <p:spPr bwMode="auto">
          <a:xfrm flipV="1">
            <a:off x="6811964" y="3925889"/>
            <a:ext cx="7937" cy="606425"/>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79" name="Straight Connector 232">
            <a:extLst>
              <a:ext uri="{FF2B5EF4-FFF2-40B4-BE49-F238E27FC236}">
                <a16:creationId xmlns:a16="http://schemas.microsoft.com/office/drawing/2014/main" id="{39A8B7C7-9599-4A3A-9543-32880DCC2FB9}"/>
              </a:ext>
            </a:extLst>
          </p:cNvPr>
          <p:cNvCxnSpPr>
            <a:cxnSpLocks noChangeShapeType="1"/>
          </p:cNvCxnSpPr>
          <p:nvPr/>
        </p:nvCxnSpPr>
        <p:spPr bwMode="auto">
          <a:xfrm>
            <a:off x="6361113" y="3911601"/>
            <a:ext cx="469900" cy="28575"/>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80" name="Straight Connector 233">
            <a:extLst>
              <a:ext uri="{FF2B5EF4-FFF2-40B4-BE49-F238E27FC236}">
                <a16:creationId xmlns:a16="http://schemas.microsoft.com/office/drawing/2014/main" id="{37922F8E-D03A-4194-963C-C3B7B353C9F8}"/>
              </a:ext>
            </a:extLst>
          </p:cNvPr>
          <p:cNvCxnSpPr>
            <a:cxnSpLocks noChangeShapeType="1"/>
            <a:endCxn id="61477" idx="4"/>
          </p:cNvCxnSpPr>
          <p:nvPr/>
        </p:nvCxnSpPr>
        <p:spPr bwMode="auto">
          <a:xfrm flipV="1">
            <a:off x="6045200" y="4248150"/>
            <a:ext cx="14288" cy="304800"/>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81" name="Oval 235">
            <a:extLst>
              <a:ext uri="{FF2B5EF4-FFF2-40B4-BE49-F238E27FC236}">
                <a16:creationId xmlns:a16="http://schemas.microsoft.com/office/drawing/2014/main" id="{8D914458-7AFF-48EC-B177-44A2D5D8ECF0}"/>
              </a:ext>
            </a:extLst>
          </p:cNvPr>
          <p:cNvSpPr>
            <a:spLocks noChangeArrowheads="1"/>
          </p:cNvSpPr>
          <p:nvPr/>
        </p:nvSpPr>
        <p:spPr bwMode="auto">
          <a:xfrm>
            <a:off x="4168775" y="3663951"/>
            <a:ext cx="649288" cy="576263"/>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400" b="1">
                <a:latin typeface="Arial" panose="020B0604020202020204" pitchFamily="34" charset="0"/>
              </a:rPr>
              <a:t>FC</a:t>
            </a:r>
          </a:p>
        </p:txBody>
      </p:sp>
      <p:cxnSp>
        <p:nvCxnSpPr>
          <p:cNvPr id="61482" name="Straight Connector 236">
            <a:extLst>
              <a:ext uri="{FF2B5EF4-FFF2-40B4-BE49-F238E27FC236}">
                <a16:creationId xmlns:a16="http://schemas.microsoft.com/office/drawing/2014/main" id="{69AD548F-5FD6-4322-A38C-6A15CDA0DAB1}"/>
              </a:ext>
            </a:extLst>
          </p:cNvPr>
          <p:cNvCxnSpPr>
            <a:cxnSpLocks noChangeShapeType="1"/>
          </p:cNvCxnSpPr>
          <p:nvPr/>
        </p:nvCxnSpPr>
        <p:spPr bwMode="auto">
          <a:xfrm flipV="1">
            <a:off x="7162801" y="3673475"/>
            <a:ext cx="9525" cy="901700"/>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83" name="Straight Connector 237">
            <a:extLst>
              <a:ext uri="{FF2B5EF4-FFF2-40B4-BE49-F238E27FC236}">
                <a16:creationId xmlns:a16="http://schemas.microsoft.com/office/drawing/2014/main" id="{75FB9FAE-F31B-46CE-97D6-BC817943608C}"/>
              </a:ext>
            </a:extLst>
          </p:cNvPr>
          <p:cNvCxnSpPr>
            <a:cxnSpLocks noChangeShapeType="1"/>
          </p:cNvCxnSpPr>
          <p:nvPr/>
        </p:nvCxnSpPr>
        <p:spPr bwMode="auto">
          <a:xfrm>
            <a:off x="4786314" y="3848100"/>
            <a:ext cx="301625" cy="12700"/>
          </a:xfrm>
          <a:prstGeom prst="line">
            <a:avLst/>
          </a:prstGeom>
          <a:noFill/>
          <a:ln w="9525" algn="ctr">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84" name="Straight Connector 238">
            <a:extLst>
              <a:ext uri="{FF2B5EF4-FFF2-40B4-BE49-F238E27FC236}">
                <a16:creationId xmlns:a16="http://schemas.microsoft.com/office/drawing/2014/main" id="{7D878B78-2EA4-495F-92E5-BDD1AE253A66}"/>
              </a:ext>
            </a:extLst>
          </p:cNvPr>
          <p:cNvCxnSpPr>
            <a:cxnSpLocks noChangeShapeType="1"/>
          </p:cNvCxnSpPr>
          <p:nvPr/>
        </p:nvCxnSpPr>
        <p:spPr bwMode="auto">
          <a:xfrm flipV="1">
            <a:off x="4478339" y="4237038"/>
            <a:ext cx="14287" cy="303212"/>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85" name="TextBox 150">
            <a:extLst>
              <a:ext uri="{FF2B5EF4-FFF2-40B4-BE49-F238E27FC236}">
                <a16:creationId xmlns:a16="http://schemas.microsoft.com/office/drawing/2014/main" id="{1313C94F-17AD-466B-94CD-C4EA5A0060E7}"/>
              </a:ext>
            </a:extLst>
          </p:cNvPr>
          <p:cNvSpPr txBox="1">
            <a:spLocks noChangeArrowheads="1"/>
          </p:cNvSpPr>
          <p:nvPr/>
        </p:nvSpPr>
        <p:spPr bwMode="auto">
          <a:xfrm>
            <a:off x="4210051" y="2017713"/>
            <a:ext cx="671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b="1">
                <a:solidFill>
                  <a:srgbClr val="00B050"/>
                </a:solidFill>
                <a:latin typeface="Arial" panose="020B0604020202020204" pitchFamily="34" charset="0"/>
              </a:rPr>
              <a:t>TPM</a:t>
            </a:r>
          </a:p>
        </p:txBody>
      </p:sp>
      <p:sp>
        <p:nvSpPr>
          <p:cNvPr id="61486" name="TextBox 152">
            <a:extLst>
              <a:ext uri="{FF2B5EF4-FFF2-40B4-BE49-F238E27FC236}">
                <a16:creationId xmlns:a16="http://schemas.microsoft.com/office/drawing/2014/main" id="{A9071628-F340-4ACE-BED8-BAFF41F24F7B}"/>
              </a:ext>
            </a:extLst>
          </p:cNvPr>
          <p:cNvSpPr txBox="1">
            <a:spLocks noChangeArrowheads="1"/>
          </p:cNvSpPr>
          <p:nvPr/>
        </p:nvSpPr>
        <p:spPr bwMode="auto">
          <a:xfrm>
            <a:off x="9488489" y="828675"/>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a:solidFill>
                  <a:srgbClr val="FF0000"/>
                </a:solidFill>
                <a:latin typeface="Arial" panose="020B0604020202020204" pitchFamily="34" charset="0"/>
              </a:rPr>
              <a:t>NO</a:t>
            </a:r>
          </a:p>
        </p:txBody>
      </p:sp>
      <p:sp>
        <p:nvSpPr>
          <p:cNvPr id="61487" name="TextBox 153">
            <a:extLst>
              <a:ext uri="{FF2B5EF4-FFF2-40B4-BE49-F238E27FC236}">
                <a16:creationId xmlns:a16="http://schemas.microsoft.com/office/drawing/2014/main" id="{0870573A-17B6-444F-90CF-D8B4A4A1EA18}"/>
              </a:ext>
            </a:extLst>
          </p:cNvPr>
          <p:cNvSpPr txBox="1">
            <a:spLocks noChangeArrowheads="1"/>
          </p:cNvSpPr>
          <p:nvPr/>
        </p:nvSpPr>
        <p:spPr bwMode="auto">
          <a:xfrm>
            <a:off x="4246563" y="773114"/>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b="1" dirty="0">
                <a:solidFill>
                  <a:srgbClr val="00B050"/>
                </a:solidFill>
                <a:latin typeface="Arial" panose="020B0604020202020204" pitchFamily="34" charset="0"/>
              </a:rPr>
              <a:t>TPM</a:t>
            </a:r>
          </a:p>
        </p:txBody>
      </p:sp>
      <p:sp>
        <p:nvSpPr>
          <p:cNvPr id="61488" name="TextBox 154">
            <a:extLst>
              <a:ext uri="{FF2B5EF4-FFF2-40B4-BE49-F238E27FC236}">
                <a16:creationId xmlns:a16="http://schemas.microsoft.com/office/drawing/2014/main" id="{268C5A2B-BCC4-4ABF-9161-24D969E27648}"/>
              </a:ext>
            </a:extLst>
          </p:cNvPr>
          <p:cNvSpPr txBox="1">
            <a:spLocks noChangeArrowheads="1"/>
          </p:cNvSpPr>
          <p:nvPr/>
        </p:nvSpPr>
        <p:spPr bwMode="auto">
          <a:xfrm>
            <a:off x="5745163" y="3173414"/>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b="1">
                <a:solidFill>
                  <a:srgbClr val="00B050"/>
                </a:solidFill>
                <a:latin typeface="Arial" panose="020B0604020202020204" pitchFamily="34" charset="0"/>
              </a:rPr>
              <a:t>TPM</a:t>
            </a:r>
          </a:p>
        </p:txBody>
      </p:sp>
      <p:sp>
        <p:nvSpPr>
          <p:cNvPr id="61489" name="TextBox 155">
            <a:extLst>
              <a:ext uri="{FF2B5EF4-FFF2-40B4-BE49-F238E27FC236}">
                <a16:creationId xmlns:a16="http://schemas.microsoft.com/office/drawing/2014/main" id="{0A8EED41-382E-4BFB-86CF-A6C01D5D8EDB}"/>
              </a:ext>
            </a:extLst>
          </p:cNvPr>
          <p:cNvSpPr txBox="1">
            <a:spLocks noChangeArrowheads="1"/>
          </p:cNvSpPr>
          <p:nvPr/>
        </p:nvSpPr>
        <p:spPr bwMode="auto">
          <a:xfrm>
            <a:off x="4122738" y="4402139"/>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b="1" dirty="0">
                <a:solidFill>
                  <a:srgbClr val="00B050"/>
                </a:solidFill>
                <a:latin typeface="Arial" panose="020B0604020202020204" pitchFamily="34" charset="0"/>
              </a:rPr>
              <a:t>TPM</a:t>
            </a:r>
          </a:p>
        </p:txBody>
      </p:sp>
      <p:sp>
        <p:nvSpPr>
          <p:cNvPr id="61490" name="TextBox 156">
            <a:extLst>
              <a:ext uri="{FF2B5EF4-FFF2-40B4-BE49-F238E27FC236}">
                <a16:creationId xmlns:a16="http://schemas.microsoft.com/office/drawing/2014/main" id="{28A200C5-DA3D-4E6E-92D8-C8AF454BABB0}"/>
              </a:ext>
            </a:extLst>
          </p:cNvPr>
          <p:cNvSpPr txBox="1">
            <a:spLocks noChangeArrowheads="1"/>
          </p:cNvSpPr>
          <p:nvPr/>
        </p:nvSpPr>
        <p:spPr bwMode="auto">
          <a:xfrm>
            <a:off x="8244077" y="1560144"/>
            <a:ext cx="2488823" cy="923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a:solidFill>
                  <a:srgbClr val="FF0000"/>
                </a:solidFill>
                <a:latin typeface="Arial" panose="020B0604020202020204" pitchFamily="34" charset="0"/>
              </a:rPr>
              <a:t>NO. </a:t>
            </a:r>
            <a:r>
              <a:rPr lang="nb-NO" altLang="nb-NO" sz="1800" dirty="0" err="1">
                <a:solidFill>
                  <a:srgbClr val="FF0000"/>
                </a:solidFill>
                <a:latin typeface="Arial" panose="020B0604020202020204" pitchFamily="34" charset="0"/>
              </a:rPr>
              <a:t>Rule</a:t>
            </a:r>
            <a:r>
              <a:rPr lang="nb-NO" altLang="nb-NO" sz="1800" dirty="0">
                <a:solidFill>
                  <a:srgbClr val="FF0000"/>
                </a:solidFill>
                <a:latin typeface="Arial" panose="020B0604020202020204" pitchFamily="34" charset="0"/>
              </a:rPr>
              <a:t>:</a:t>
            </a:r>
          </a:p>
          <a:p>
            <a:pPr>
              <a:spcBef>
                <a:spcPct val="0"/>
              </a:spcBef>
              <a:buFontTx/>
              <a:buNone/>
            </a:pPr>
            <a:r>
              <a:rPr lang="nb-NO" altLang="nb-NO" sz="1800" dirty="0" err="1">
                <a:solidFill>
                  <a:srgbClr val="FF0000"/>
                </a:solidFill>
                <a:latin typeface="Arial" panose="020B0604020202020204" pitchFamily="34" charset="0"/>
              </a:rPr>
              <a:t>Another</a:t>
            </a:r>
            <a:r>
              <a:rPr lang="nb-NO" altLang="nb-NO" sz="1800" dirty="0">
                <a:solidFill>
                  <a:srgbClr val="FF0000"/>
                </a:solidFill>
                <a:latin typeface="Arial" panose="020B0604020202020204" pitchFamily="34" charset="0"/>
              </a:rPr>
              <a:t> loop</a:t>
            </a:r>
          </a:p>
          <a:p>
            <a:pPr>
              <a:spcBef>
                <a:spcPct val="0"/>
              </a:spcBef>
              <a:buFontTx/>
              <a:buNone/>
            </a:pPr>
            <a:r>
              <a:rPr lang="nb-NO" altLang="nb-NO" sz="1800" dirty="0" err="1">
                <a:solidFill>
                  <a:srgbClr val="FF0000"/>
                </a:solidFill>
                <a:latin typeface="Arial" panose="020B0604020202020204" pitchFamily="34" charset="0"/>
              </a:rPr>
              <a:t>cannot</a:t>
            </a:r>
            <a:r>
              <a:rPr lang="nb-NO" altLang="nb-NO" sz="1800" dirty="0">
                <a:solidFill>
                  <a:srgbClr val="FF0000"/>
                </a:solidFill>
                <a:latin typeface="Arial" panose="020B0604020202020204" pitchFamily="34" charset="0"/>
              </a:rPr>
              <a:t> cross </a:t>
            </a:r>
            <a:r>
              <a:rPr lang="nb-NO" altLang="nb-NO" sz="1800" dirty="0" err="1">
                <a:solidFill>
                  <a:srgbClr val="FF0000"/>
                </a:solidFill>
                <a:latin typeface="Arial" panose="020B0604020202020204" pitchFamily="34" charset="0"/>
              </a:rPr>
              <a:t>the</a:t>
            </a:r>
            <a:r>
              <a:rPr lang="nb-NO" altLang="nb-NO" sz="1800" dirty="0">
                <a:solidFill>
                  <a:srgbClr val="FF0000"/>
                </a:solidFill>
                <a:latin typeface="Arial" panose="020B0604020202020204" pitchFamily="34" charset="0"/>
              </a:rPr>
              <a:t> TPM,</a:t>
            </a:r>
          </a:p>
        </p:txBody>
      </p:sp>
      <p:sp>
        <p:nvSpPr>
          <p:cNvPr id="61491" name="TextBox 221">
            <a:extLst>
              <a:ext uri="{FF2B5EF4-FFF2-40B4-BE49-F238E27FC236}">
                <a16:creationId xmlns:a16="http://schemas.microsoft.com/office/drawing/2014/main" id="{C2C67F83-AAD1-4769-85D5-4B9BDBCFCED4}"/>
              </a:ext>
            </a:extLst>
          </p:cNvPr>
          <p:cNvSpPr txBox="1">
            <a:spLocks noChangeArrowheads="1"/>
          </p:cNvSpPr>
          <p:nvPr/>
        </p:nvSpPr>
        <p:spPr bwMode="auto">
          <a:xfrm>
            <a:off x="9491664" y="4346575"/>
            <a:ext cx="53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a:solidFill>
                  <a:srgbClr val="FF0000"/>
                </a:solidFill>
                <a:latin typeface="Arial" panose="020B0604020202020204" pitchFamily="34" charset="0"/>
              </a:rPr>
              <a:t>NO</a:t>
            </a:r>
          </a:p>
        </p:txBody>
      </p:sp>
      <p:sp>
        <p:nvSpPr>
          <p:cNvPr id="61493" name="TextBox 156">
            <a:extLst>
              <a:ext uri="{FF2B5EF4-FFF2-40B4-BE49-F238E27FC236}">
                <a16:creationId xmlns:a16="http://schemas.microsoft.com/office/drawing/2014/main" id="{A07E10DE-EAED-46BF-9078-2E52AF1C47D0}"/>
              </a:ext>
            </a:extLst>
          </p:cNvPr>
          <p:cNvSpPr txBox="1">
            <a:spLocks noChangeArrowheads="1"/>
          </p:cNvSpPr>
          <p:nvPr/>
        </p:nvSpPr>
        <p:spPr bwMode="auto">
          <a:xfrm>
            <a:off x="8231188" y="2903306"/>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a:solidFill>
                  <a:srgbClr val="FF0000"/>
                </a:solidFill>
                <a:latin typeface="Arial" panose="020B0604020202020204" pitchFamily="34" charset="0"/>
              </a:rPr>
              <a:t>NO, </a:t>
            </a:r>
            <a:r>
              <a:rPr lang="nb-NO" altLang="nb-NO" sz="1800" dirty="0" err="1">
                <a:solidFill>
                  <a:srgbClr val="FF0000"/>
                </a:solidFill>
                <a:latin typeface="Arial" panose="020B0604020202020204" pitchFamily="34" charset="0"/>
              </a:rPr>
              <a:t>cannot</a:t>
            </a:r>
            <a:r>
              <a:rPr lang="nb-NO" altLang="nb-NO" sz="1800" dirty="0">
                <a:solidFill>
                  <a:srgbClr val="FF0000"/>
                </a:solidFill>
                <a:latin typeface="Arial" panose="020B0604020202020204" pitchFamily="34" charset="0"/>
              </a:rPr>
              <a:t> cross TPM</a:t>
            </a:r>
          </a:p>
        </p:txBody>
      </p:sp>
      <p:cxnSp>
        <p:nvCxnSpPr>
          <p:cNvPr id="61494" name="Straight Connector 238">
            <a:extLst>
              <a:ext uri="{FF2B5EF4-FFF2-40B4-BE49-F238E27FC236}">
                <a16:creationId xmlns:a16="http://schemas.microsoft.com/office/drawing/2014/main" id="{49626A8E-101E-414F-9654-0CB450139DD0}"/>
              </a:ext>
            </a:extLst>
          </p:cNvPr>
          <p:cNvCxnSpPr>
            <a:cxnSpLocks noChangeShapeType="1"/>
          </p:cNvCxnSpPr>
          <p:nvPr/>
        </p:nvCxnSpPr>
        <p:spPr bwMode="auto">
          <a:xfrm flipH="1">
            <a:off x="5299076" y="5445126"/>
            <a:ext cx="4763" cy="29686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95" name="Straight Connector 238">
            <a:extLst>
              <a:ext uri="{FF2B5EF4-FFF2-40B4-BE49-F238E27FC236}">
                <a16:creationId xmlns:a16="http://schemas.microsoft.com/office/drawing/2014/main" id="{634F155E-1609-44D7-A5E8-1EAB1476642C}"/>
              </a:ext>
            </a:extLst>
          </p:cNvPr>
          <p:cNvCxnSpPr>
            <a:cxnSpLocks noChangeShapeType="1"/>
          </p:cNvCxnSpPr>
          <p:nvPr/>
        </p:nvCxnSpPr>
        <p:spPr bwMode="auto">
          <a:xfrm flipH="1">
            <a:off x="6811963" y="5445126"/>
            <a:ext cx="4762" cy="296863"/>
          </a:xfrm>
          <a:prstGeom prst="line">
            <a:avLst/>
          </a:prstGeom>
          <a:noFill/>
          <a:ln w="9525" algn="ctr">
            <a:solidFill>
              <a:srgbClr val="FF0000"/>
            </a:solidFill>
            <a:round/>
            <a:headEnd type="triangle" w="med" len="med"/>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DB58076E-FD5B-4EED-9D43-35545CFD66F2}"/>
              </a:ext>
            </a:extLst>
          </p:cNvPr>
          <p:cNvCxnSpPr>
            <a:stCxn id="61476" idx="2"/>
          </p:cNvCxnSpPr>
          <p:nvPr/>
        </p:nvCxnSpPr>
        <p:spPr>
          <a:xfrm flipH="1" flipV="1">
            <a:off x="4521200" y="5175115"/>
            <a:ext cx="458788" cy="5692"/>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19090624-9975-4528-A116-36CD0BD5DD9C}"/>
              </a:ext>
            </a:extLst>
          </p:cNvPr>
          <p:cNvCxnSpPr/>
          <p:nvPr/>
        </p:nvCxnSpPr>
        <p:spPr>
          <a:xfrm flipH="1">
            <a:off x="4478338" y="5175116"/>
            <a:ext cx="42862" cy="566873"/>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7960A4B9-135A-4FCC-BA22-753F9F05F66B}"/>
              </a:ext>
            </a:extLst>
          </p:cNvPr>
          <p:cNvCxnSpPr>
            <a:cxnSpLocks/>
            <a:stCxn id="61475" idx="6"/>
          </p:cNvCxnSpPr>
          <p:nvPr/>
        </p:nvCxnSpPr>
        <p:spPr>
          <a:xfrm>
            <a:off x="7170739" y="5201444"/>
            <a:ext cx="442777" cy="2854"/>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3" name="Straight Arrow Connector 12">
            <a:extLst>
              <a:ext uri="{FF2B5EF4-FFF2-40B4-BE49-F238E27FC236}">
                <a16:creationId xmlns:a16="http://schemas.microsoft.com/office/drawing/2014/main" id="{CCE91AFF-D120-4AE0-B01A-293E57401D19}"/>
              </a:ext>
            </a:extLst>
          </p:cNvPr>
          <p:cNvCxnSpPr>
            <a:cxnSpLocks/>
          </p:cNvCxnSpPr>
          <p:nvPr/>
        </p:nvCxnSpPr>
        <p:spPr>
          <a:xfrm>
            <a:off x="7613515" y="5204299"/>
            <a:ext cx="0" cy="486383"/>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66" name="TextBox 130">
            <a:extLst>
              <a:ext uri="{FF2B5EF4-FFF2-40B4-BE49-F238E27FC236}">
                <a16:creationId xmlns:a16="http://schemas.microsoft.com/office/drawing/2014/main" id="{716E9678-AA8F-40DB-AD3C-4DE9B47373E0}"/>
              </a:ext>
            </a:extLst>
          </p:cNvPr>
          <p:cNvSpPr txBox="1">
            <a:spLocks noChangeArrowheads="1"/>
          </p:cNvSpPr>
          <p:nvPr/>
        </p:nvSpPr>
        <p:spPr bwMode="auto">
          <a:xfrm>
            <a:off x="2562226" y="6375126"/>
            <a:ext cx="8067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err="1">
                <a:latin typeface="Arial" panose="020B0604020202020204" pitchFamily="34" charset="0"/>
              </a:rPr>
              <a:t>Some</a:t>
            </a:r>
            <a:r>
              <a:rPr lang="nb-NO" altLang="nb-NO" sz="1800" dirty="0">
                <a:latin typeface="Arial" panose="020B0604020202020204" pitchFamily="34" charset="0"/>
              </a:rPr>
              <a:t> more. For </a:t>
            </a:r>
            <a:r>
              <a:rPr lang="nb-NO" altLang="nb-NO" sz="1800" dirty="0" err="1">
                <a:latin typeface="Arial" panose="020B0604020202020204" pitchFamily="34" charset="0"/>
              </a:rPr>
              <a:t>each</a:t>
            </a:r>
            <a:r>
              <a:rPr lang="nb-NO" altLang="nb-NO" sz="1800" dirty="0">
                <a:latin typeface="Arial" panose="020B0604020202020204" pitchFamily="34" charset="0"/>
              </a:rPr>
              <a:t> </a:t>
            </a:r>
            <a:r>
              <a:rPr lang="nb-NO" altLang="nb-NO" sz="1800" dirty="0" err="1">
                <a:latin typeface="Arial" panose="020B0604020202020204" pitchFamily="34" charset="0"/>
              </a:rPr>
              <a:t>of</a:t>
            </a:r>
            <a:r>
              <a:rPr lang="nb-NO" altLang="nb-NO" sz="1800" dirty="0">
                <a:latin typeface="Arial" panose="020B0604020202020204" pitchFamily="34" charset="0"/>
              </a:rPr>
              <a:t> </a:t>
            </a:r>
            <a:r>
              <a:rPr lang="nb-NO" altLang="nb-NO" sz="1800" dirty="0" err="1">
                <a:latin typeface="Arial" panose="020B0604020202020204" pitchFamily="34" charset="0"/>
              </a:rPr>
              <a:t>the</a:t>
            </a:r>
            <a:r>
              <a:rPr lang="nb-NO" altLang="nb-NO" sz="1800" dirty="0">
                <a:latin typeface="Arial" panose="020B0604020202020204" pitchFamily="34" charset="0"/>
              </a:rPr>
              <a:t> </a:t>
            </a:r>
            <a:r>
              <a:rPr lang="nb-NO" altLang="nb-NO" sz="1800" dirty="0" err="1">
                <a:latin typeface="Arial" panose="020B0604020202020204" pitchFamily="34" charset="0"/>
              </a:rPr>
              <a:t>five</a:t>
            </a:r>
            <a:r>
              <a:rPr lang="nb-NO" altLang="nb-NO" sz="1800" dirty="0">
                <a:latin typeface="Arial" panose="020B0604020202020204" pitchFamily="34" charset="0"/>
              </a:rPr>
              <a:t> </a:t>
            </a:r>
            <a:r>
              <a:rPr lang="nb-NO" altLang="nb-NO" sz="1800" dirty="0" err="1">
                <a:latin typeface="Arial" panose="020B0604020202020204" pitchFamily="34" charset="0"/>
              </a:rPr>
              <a:t>structures</a:t>
            </a:r>
            <a:r>
              <a:rPr lang="nb-NO" altLang="nb-NO" sz="1800" dirty="0">
                <a:latin typeface="Arial" panose="020B0604020202020204" pitchFamily="34" charset="0"/>
              </a:rPr>
              <a:t>; </a:t>
            </a:r>
            <a:r>
              <a:rPr lang="nb-NO" altLang="nb-NO" sz="1800" dirty="0" err="1">
                <a:latin typeface="Arial" panose="020B0604020202020204" pitchFamily="34" charset="0"/>
              </a:rPr>
              <a:t>Where</a:t>
            </a:r>
            <a:r>
              <a:rPr lang="nb-NO" altLang="nb-NO" sz="1800" dirty="0">
                <a:latin typeface="Arial" panose="020B0604020202020204" pitchFamily="34" charset="0"/>
              </a:rPr>
              <a:t> is </a:t>
            </a:r>
            <a:r>
              <a:rPr lang="nb-NO" altLang="nb-NO" sz="1800" dirty="0" err="1">
                <a:latin typeface="Arial" panose="020B0604020202020204" pitchFamily="34" charset="0"/>
              </a:rPr>
              <a:t>the</a:t>
            </a:r>
            <a:r>
              <a:rPr lang="nb-NO" altLang="nb-NO" sz="1800" dirty="0">
                <a:latin typeface="Arial" panose="020B0604020202020204" pitchFamily="34" charset="0"/>
              </a:rPr>
              <a:t> TPM? Is it </a:t>
            </a:r>
            <a:r>
              <a:rPr lang="nb-NO" altLang="nb-NO" sz="1800" dirty="0" err="1">
                <a:latin typeface="Arial" panose="020B0604020202020204" pitchFamily="34" charset="0"/>
              </a:rPr>
              <a:t>feasible</a:t>
            </a:r>
            <a:r>
              <a:rPr lang="nb-NO" altLang="nb-NO" sz="1800" dirty="0">
                <a:latin typeface="Arial" panose="020B0604020202020204" pitchFamily="34" charset="0"/>
              </a:rPr>
              <a:t>?</a:t>
            </a:r>
          </a:p>
        </p:txBody>
      </p:sp>
      <p:sp>
        <p:nvSpPr>
          <p:cNvPr id="2" name="TextBox 221">
            <a:extLst>
              <a:ext uri="{FF2B5EF4-FFF2-40B4-BE49-F238E27FC236}">
                <a16:creationId xmlns:a16="http://schemas.microsoft.com/office/drawing/2014/main" id="{2D437A45-F4D0-0C5F-2840-C28A43EFEAE7}"/>
              </a:ext>
            </a:extLst>
          </p:cNvPr>
          <p:cNvSpPr txBox="1">
            <a:spLocks noChangeArrowheads="1"/>
          </p:cNvSpPr>
          <p:nvPr/>
        </p:nvSpPr>
        <p:spPr bwMode="auto">
          <a:xfrm>
            <a:off x="9491664" y="5443437"/>
            <a:ext cx="26340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dirty="0">
                <a:solidFill>
                  <a:srgbClr val="FF0000"/>
                </a:solidFill>
                <a:latin typeface="Arial" panose="020B0604020202020204" pitchFamily="34" charset="0"/>
              </a:rPr>
              <a:t>YES. More </a:t>
            </a:r>
            <a:r>
              <a:rPr lang="nb-NO" altLang="nb-NO" sz="1800" dirty="0" err="1">
                <a:solidFill>
                  <a:srgbClr val="FF0000"/>
                </a:solidFill>
                <a:latin typeface="Arial" panose="020B0604020202020204" pitchFamily="34" charset="0"/>
              </a:rPr>
              <a:t>possibilities</a:t>
            </a:r>
            <a:r>
              <a:rPr lang="nb-NO" altLang="nb-NO" sz="1800" dirty="0">
                <a:solidFill>
                  <a:srgbClr val="FF0000"/>
                </a:solidFill>
                <a:latin typeface="Arial" panose="020B0604020202020204" pitchFamily="34" charset="0"/>
              </a:rPr>
              <a:t>,</a:t>
            </a:r>
          </a:p>
          <a:p>
            <a:pPr>
              <a:spcBef>
                <a:spcPct val="0"/>
              </a:spcBef>
              <a:buFontTx/>
              <a:buNone/>
            </a:pPr>
            <a:r>
              <a:rPr lang="nb-NO" altLang="nb-NO" sz="1800" dirty="0">
                <a:solidFill>
                  <a:srgbClr val="FF0000"/>
                </a:solidFill>
                <a:latin typeface="Arial" panose="020B0604020202020204" pitchFamily="34" charset="0"/>
              </a:rPr>
              <a:t>4 </a:t>
            </a:r>
            <a:r>
              <a:rPr lang="nb-NO" altLang="nb-NO" sz="1800" dirty="0" err="1">
                <a:solidFill>
                  <a:srgbClr val="FF0000"/>
                </a:solidFill>
                <a:latin typeface="Arial" panose="020B0604020202020204" pitchFamily="34" charset="0"/>
              </a:rPr>
              <a:t>possible</a:t>
            </a:r>
            <a:r>
              <a:rPr lang="nb-NO" altLang="nb-NO" sz="1800" dirty="0">
                <a:solidFill>
                  <a:srgbClr val="FF0000"/>
                </a:solidFill>
                <a:latin typeface="Arial" panose="020B0604020202020204" pitchFamily="34" charset="0"/>
              </a:rPr>
              <a:t>, 2 impossible</a:t>
            </a:r>
          </a:p>
        </p:txBody>
      </p:sp>
      <p:sp>
        <p:nvSpPr>
          <p:cNvPr id="3" name="TextBox 155">
            <a:extLst>
              <a:ext uri="{FF2B5EF4-FFF2-40B4-BE49-F238E27FC236}">
                <a16:creationId xmlns:a16="http://schemas.microsoft.com/office/drawing/2014/main" id="{CC281207-3145-446B-FF50-7A53FCF02DB1}"/>
              </a:ext>
            </a:extLst>
          </p:cNvPr>
          <p:cNvSpPr txBox="1">
            <a:spLocks noChangeArrowheads="1"/>
          </p:cNvSpPr>
          <p:nvPr/>
        </p:nvSpPr>
        <p:spPr bwMode="auto">
          <a:xfrm>
            <a:off x="4121541" y="5741984"/>
            <a:ext cx="671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nb-NO" altLang="nb-NO" sz="1800" b="1" dirty="0">
                <a:solidFill>
                  <a:srgbClr val="00B050"/>
                </a:solidFill>
                <a:latin typeface="Arial" panose="020B0604020202020204" pitchFamily="34" charset="0"/>
              </a:rPr>
              <a:t>TPM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79B76701-4E94-47DD-9342-187AF2522D17}"/>
              </a:ext>
            </a:extLst>
          </p:cNvPr>
          <p:cNvSpPr>
            <a:spLocks noGrp="1" noChangeArrowheads="1"/>
          </p:cNvSpPr>
          <p:nvPr>
            <p:ph type="title"/>
          </p:nvPr>
        </p:nvSpPr>
        <p:spPr>
          <a:xfrm>
            <a:off x="1592837" y="274639"/>
            <a:ext cx="9876539" cy="584775"/>
          </a:xfrm>
        </p:spPr>
        <p:txBody>
          <a:bodyPr/>
          <a:lstStyle/>
          <a:p>
            <a:r>
              <a:rPr lang="en-US" altLang="nb-NO" dirty="0"/>
              <a:t>Where should we place the TPM? (Dynamics!)</a:t>
            </a:r>
          </a:p>
        </p:txBody>
      </p:sp>
      <p:sp>
        <p:nvSpPr>
          <p:cNvPr id="10243" name="Content Placeholder 2">
            <a:extLst>
              <a:ext uri="{FF2B5EF4-FFF2-40B4-BE49-F238E27FC236}">
                <a16:creationId xmlns:a16="http://schemas.microsoft.com/office/drawing/2014/main" id="{9AE6DA3F-EDD0-E343-9BFE-55631CD57674}"/>
              </a:ext>
            </a:extLst>
          </p:cNvPr>
          <p:cNvSpPr>
            <a:spLocks noGrp="1"/>
          </p:cNvSpPr>
          <p:nvPr>
            <p:ph idx="1"/>
          </p:nvPr>
        </p:nvSpPr>
        <p:spPr>
          <a:xfrm>
            <a:off x="2546685" y="1063488"/>
            <a:ext cx="7994856" cy="5357759"/>
          </a:xfrm>
        </p:spPr>
        <p:txBody>
          <a:bodyPr>
            <a:normAutofit/>
          </a:bodyPr>
          <a:lstStyle/>
          <a:p>
            <a:pPr>
              <a:defRPr/>
            </a:pPr>
            <a:r>
              <a:rPr lang="en-US" sz="1800" dirty="0"/>
              <a:t>TPM = MV used to control throughput</a:t>
            </a:r>
          </a:p>
          <a:p>
            <a:pPr>
              <a:defRPr/>
            </a:pPr>
            <a:r>
              <a:rPr lang="en-US" sz="1800" dirty="0"/>
              <a:t>Traditionally: TPM = Main feed valve (or pump/compressor)</a:t>
            </a:r>
          </a:p>
          <a:p>
            <a:pPr lvl="1">
              <a:defRPr/>
            </a:pPr>
            <a:r>
              <a:rPr lang="en-US" sz="1400" dirty="0"/>
              <a:t>Gives inventory control “in direction of flow”</a:t>
            </a:r>
          </a:p>
          <a:p>
            <a:pPr marL="0" indent="0">
              <a:buNone/>
              <a:defRPr/>
            </a:pPr>
            <a:endParaRPr lang="en-US" sz="1800" dirty="0"/>
          </a:p>
          <a:p>
            <a:pPr marL="0" indent="0">
              <a:buNone/>
              <a:defRPr/>
            </a:pPr>
            <a:r>
              <a:rPr lang="en-US" sz="1800" dirty="0"/>
              <a:t>Consider moving TPM if:</a:t>
            </a:r>
          </a:p>
          <a:p>
            <a:pPr>
              <a:buFont typeface="+mj-lt"/>
              <a:buAutoNum type="arabicPeriod"/>
              <a:defRPr/>
            </a:pPr>
            <a:r>
              <a:rPr lang="en-US" sz="1800" dirty="0"/>
              <a:t>There is an important CV that could otherwise not be well controlled</a:t>
            </a:r>
          </a:p>
          <a:p>
            <a:pPr lvl="1">
              <a:defRPr/>
            </a:pPr>
            <a:r>
              <a:rPr lang="en-US" sz="1400" dirty="0"/>
              <a:t>Special case: Max. production is important: </a:t>
            </a:r>
            <a:r>
              <a:rPr lang="en-US" sz="1400" dirty="0">
                <a:solidFill>
                  <a:srgbClr val="FF0000"/>
                </a:solidFill>
              </a:rPr>
              <a:t>Locate TPM at process bottleneck</a:t>
            </a:r>
            <a:r>
              <a:rPr lang="en-US" sz="1400" dirty="0"/>
              <a:t>* !</a:t>
            </a:r>
          </a:p>
          <a:p>
            <a:pPr lvl="2">
              <a:defRPr/>
            </a:pPr>
            <a:r>
              <a:rPr lang="en-US" sz="1050" dirty="0"/>
              <a:t>TPM can then be used to achieve tight bottleneck control (= achieve max. production) </a:t>
            </a:r>
          </a:p>
          <a:p>
            <a:pPr lvl="2">
              <a:defRPr/>
            </a:pPr>
            <a:r>
              <a:rPr lang="en-US" sz="1050" dirty="0">
                <a:solidFill>
                  <a:srgbClr val="FF0000"/>
                </a:solidFill>
              </a:rPr>
              <a:t>Economics</a:t>
            </a:r>
            <a:r>
              <a:rPr lang="en-US" sz="1050" dirty="0"/>
              <a:t>: Max. production is very favorable in “sellers marked” </a:t>
            </a:r>
          </a:p>
          <a:p>
            <a:pPr>
              <a:buFont typeface="+mj-lt"/>
              <a:buAutoNum type="arabicPeriod"/>
              <a:defRPr/>
            </a:pPr>
            <a:r>
              <a:rPr lang="en-US" sz="1800" dirty="0"/>
              <a:t>If placing it at the feed may yield infeasible operation (“overfeeding”)</a:t>
            </a:r>
          </a:p>
          <a:p>
            <a:pPr lvl="1">
              <a:defRPr/>
            </a:pPr>
            <a:r>
              <a:rPr lang="en-US" sz="1400" dirty="0"/>
              <a:t>If “</a:t>
            </a:r>
            <a:r>
              <a:rPr lang="en-US" sz="1400" dirty="0">
                <a:solidFill>
                  <a:srgbClr val="FF0000"/>
                </a:solidFill>
              </a:rPr>
              <a:t>snowballing</a:t>
            </a:r>
            <a:r>
              <a:rPr lang="en-US" sz="1400" dirty="0"/>
              <a:t>” is a problem (accumulation in recycle loop), then consider placing TPM inside recycle loop</a:t>
            </a:r>
          </a:p>
          <a:p>
            <a:pPr marL="0" indent="0">
              <a:buNone/>
              <a:defRPr/>
            </a:pPr>
            <a:endParaRPr lang="en-US" sz="1800" dirty="0"/>
          </a:p>
          <a:p>
            <a:pPr marL="0" indent="0">
              <a:buNone/>
              <a:defRPr/>
            </a:pPr>
            <a:r>
              <a:rPr lang="en-US" sz="1800" dirty="0"/>
              <a:t>BUT: Avoid a variable that may (optimally) saturate as TPM (unless it is at bottleneck)</a:t>
            </a:r>
          </a:p>
          <a:p>
            <a:pPr lvl="1">
              <a:defRPr/>
            </a:pPr>
            <a:r>
              <a:rPr lang="en-US" sz="1400" dirty="0"/>
              <a:t>Reason: To keep controlling CV=throughput, we would need to reconfigure (move TPM)**</a:t>
            </a:r>
          </a:p>
          <a:p>
            <a:pPr marL="914400" lvl="2" indent="0">
              <a:buNone/>
              <a:defRPr/>
            </a:pPr>
            <a:endParaRPr lang="en-US" dirty="0"/>
          </a:p>
        </p:txBody>
      </p:sp>
      <p:sp>
        <p:nvSpPr>
          <p:cNvPr id="62469" name="TextBox 5">
            <a:extLst>
              <a:ext uri="{FF2B5EF4-FFF2-40B4-BE49-F238E27FC236}">
                <a16:creationId xmlns:a16="http://schemas.microsoft.com/office/drawing/2014/main" id="{2D6B68B3-F980-449D-8440-F7B1D470D37B}"/>
              </a:ext>
            </a:extLst>
          </p:cNvPr>
          <p:cNvSpPr txBox="1">
            <a:spLocks noChangeArrowheads="1"/>
          </p:cNvSpPr>
          <p:nvPr/>
        </p:nvSpPr>
        <p:spPr bwMode="auto">
          <a:xfrm>
            <a:off x="1993511" y="5788495"/>
            <a:ext cx="808368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400" dirty="0">
                <a:solidFill>
                  <a:srgbClr val="FF0000"/>
                </a:solidFill>
                <a:latin typeface="Arial" panose="020B0604020202020204" pitchFamily="34" charset="0"/>
              </a:rPr>
              <a:t>*</a:t>
            </a:r>
            <a:r>
              <a:rPr lang="en-US" altLang="nb-NO" sz="1200" dirty="0">
                <a:solidFill>
                  <a:srgbClr val="FF0000"/>
                </a:solidFill>
                <a:latin typeface="Arial" panose="020B0604020202020204" pitchFamily="34" charset="0"/>
              </a:rPr>
              <a:t>Bottleneck</a:t>
            </a:r>
            <a:r>
              <a:rPr lang="en-US" altLang="nb-NO" sz="1200" dirty="0">
                <a:latin typeface="Arial" panose="020B0604020202020204" pitchFamily="34" charset="0"/>
              </a:rPr>
              <a:t>: Last constraint to become active as we increase throughput -&gt; TPM must be used for bottleneck control</a:t>
            </a:r>
          </a:p>
          <a:p>
            <a:pPr>
              <a:spcBef>
                <a:spcPct val="0"/>
              </a:spcBef>
              <a:buFontTx/>
              <a:buNone/>
            </a:pPr>
            <a:endParaRPr lang="en-US" altLang="nb-NO" sz="1200" dirty="0">
              <a:latin typeface="Arial" panose="020B0604020202020204" pitchFamily="34" charset="0"/>
            </a:endParaRPr>
          </a:p>
          <a:p>
            <a:pPr>
              <a:spcBef>
                <a:spcPct val="0"/>
              </a:spcBef>
              <a:buFontTx/>
              <a:buNone/>
            </a:pPr>
            <a:r>
              <a:rPr lang="en-US" altLang="nb-NO" sz="1200" dirty="0">
                <a:latin typeface="Arial" panose="020B0604020202020204" pitchFamily="34" charset="0"/>
              </a:rPr>
              <a:t>**Input saturation pairing rule (to reduce need for reassigning loops): “Pair MV that may (optimally) saturate with CV that may be given up”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B8D5D4A5-3ECF-4606-80D1-670712EC4A1F}"/>
              </a:ext>
            </a:extLst>
          </p:cNvPr>
          <p:cNvSpPr>
            <a:spLocks noGrp="1" noChangeArrowheads="1"/>
          </p:cNvSpPr>
          <p:nvPr>
            <p:ph type="title"/>
          </p:nvPr>
        </p:nvSpPr>
        <p:spPr>
          <a:xfrm>
            <a:off x="2522622" y="274639"/>
            <a:ext cx="8103267" cy="584775"/>
          </a:xfrm>
        </p:spPr>
        <p:txBody>
          <a:bodyPr/>
          <a:lstStyle/>
          <a:p>
            <a:r>
              <a:rPr lang="en-US" altLang="nb-NO" dirty="0"/>
              <a:t>Often optimal: Locate TPM at bottleneck!</a:t>
            </a:r>
          </a:p>
        </p:txBody>
      </p:sp>
      <p:sp>
        <p:nvSpPr>
          <p:cNvPr id="71684" name="Rectangle 3">
            <a:extLst>
              <a:ext uri="{FF2B5EF4-FFF2-40B4-BE49-F238E27FC236}">
                <a16:creationId xmlns:a16="http://schemas.microsoft.com/office/drawing/2014/main" id="{BF451EA0-A674-4C24-86E8-1B0762656ACB}"/>
              </a:ext>
            </a:extLst>
          </p:cNvPr>
          <p:cNvSpPr>
            <a:spLocks noGrp="1" noChangeArrowheads="1"/>
          </p:cNvSpPr>
          <p:nvPr>
            <p:ph type="body" idx="1"/>
          </p:nvPr>
        </p:nvSpPr>
        <p:spPr/>
        <p:txBody>
          <a:bodyPr>
            <a:normAutofit/>
          </a:bodyPr>
          <a:lstStyle/>
          <a:p>
            <a:r>
              <a:rPr lang="en-US" altLang="nb-NO" dirty="0"/>
              <a:t>"A bottleneck is a unit where we reach a constraint which makes further increase in throughput infeasible"</a:t>
            </a:r>
          </a:p>
          <a:p>
            <a:r>
              <a:rPr lang="en-US" altLang="nb-NO" dirty="0"/>
              <a:t>If feed is cheap and available: locate TPM at bottleneck (dynamic reasons)</a:t>
            </a:r>
          </a:p>
          <a:p>
            <a:endParaRPr lang="en-US" altLang="nb-NO" dirty="0">
              <a:solidFill>
                <a:srgbClr val="000000"/>
              </a:solidFill>
              <a:latin typeface="Arial" panose="020B0604020202020204" pitchFamily="34" charset="0"/>
            </a:endParaRPr>
          </a:p>
          <a:p>
            <a:r>
              <a:rPr lang="en-US" altLang="nb-NO" dirty="0">
                <a:solidFill>
                  <a:srgbClr val="000000"/>
                </a:solidFill>
                <a:latin typeface="Arial" panose="020B0604020202020204" pitchFamily="34" charset="0"/>
              </a:rPr>
              <a:t>If the flow for some time is not at its maximum through the bottleneck, then this loss can never be recovered.</a:t>
            </a:r>
            <a:r>
              <a:rPr lang="en-US" altLang="nb-NO" dirty="0"/>
              <a:t> </a:t>
            </a:r>
          </a:p>
        </p:txBody>
      </p:sp>
      <p:grpSp>
        <p:nvGrpSpPr>
          <p:cNvPr id="71685" name="Group 16">
            <a:extLst>
              <a:ext uri="{FF2B5EF4-FFF2-40B4-BE49-F238E27FC236}">
                <a16:creationId xmlns:a16="http://schemas.microsoft.com/office/drawing/2014/main" id="{458AE7FA-9249-4D50-A8A7-2AFAE1000403}"/>
              </a:ext>
            </a:extLst>
          </p:cNvPr>
          <p:cNvGrpSpPr>
            <a:grpSpLocks/>
          </p:cNvGrpSpPr>
          <p:nvPr/>
        </p:nvGrpSpPr>
        <p:grpSpPr bwMode="auto">
          <a:xfrm>
            <a:off x="4945955" y="5146813"/>
            <a:ext cx="2952750" cy="647700"/>
            <a:chOff x="1474" y="2931"/>
            <a:chExt cx="1860" cy="408"/>
          </a:xfrm>
        </p:grpSpPr>
        <p:grpSp>
          <p:nvGrpSpPr>
            <p:cNvPr id="71686" name="Group 4">
              <a:extLst>
                <a:ext uri="{FF2B5EF4-FFF2-40B4-BE49-F238E27FC236}">
                  <a16:creationId xmlns:a16="http://schemas.microsoft.com/office/drawing/2014/main" id="{55D3AF6F-1C58-4664-9F25-46D4B178838E}"/>
                </a:ext>
              </a:extLst>
            </p:cNvPr>
            <p:cNvGrpSpPr>
              <a:grpSpLocks/>
            </p:cNvGrpSpPr>
            <p:nvPr/>
          </p:nvGrpSpPr>
          <p:grpSpPr bwMode="auto">
            <a:xfrm>
              <a:off x="1474" y="2931"/>
              <a:ext cx="1815" cy="136"/>
              <a:chOff x="1519" y="2205"/>
              <a:chExt cx="1815" cy="136"/>
            </a:xfrm>
          </p:grpSpPr>
          <p:sp>
            <p:nvSpPr>
              <p:cNvPr id="71693" name="Line 5">
                <a:extLst>
                  <a:ext uri="{FF2B5EF4-FFF2-40B4-BE49-F238E27FC236}">
                    <a16:creationId xmlns:a16="http://schemas.microsoft.com/office/drawing/2014/main" id="{8D7A69CB-F1BB-4382-9A2E-C4FDD84A8845}"/>
                  </a:ext>
                </a:extLst>
              </p:cNvPr>
              <p:cNvSpPr>
                <a:spLocks noChangeShapeType="1"/>
              </p:cNvSpPr>
              <p:nvPr/>
            </p:nvSpPr>
            <p:spPr bwMode="auto">
              <a:xfrm>
                <a:off x="1519" y="2205"/>
                <a:ext cx="545"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71694" name="Line 6">
                <a:extLst>
                  <a:ext uri="{FF2B5EF4-FFF2-40B4-BE49-F238E27FC236}">
                    <a16:creationId xmlns:a16="http://schemas.microsoft.com/office/drawing/2014/main" id="{7869060C-1AEB-4BD0-ABC8-BBB48AD6E371}"/>
                  </a:ext>
                </a:extLst>
              </p:cNvPr>
              <p:cNvSpPr>
                <a:spLocks noChangeShapeType="1"/>
              </p:cNvSpPr>
              <p:nvPr/>
            </p:nvSpPr>
            <p:spPr bwMode="auto">
              <a:xfrm>
                <a:off x="2064" y="2205"/>
                <a:ext cx="181" cy="136"/>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71695" name="Line 7">
                <a:extLst>
                  <a:ext uri="{FF2B5EF4-FFF2-40B4-BE49-F238E27FC236}">
                    <a16:creationId xmlns:a16="http://schemas.microsoft.com/office/drawing/2014/main" id="{D5D9E629-66C4-4393-BE64-8CB74BDF3CEB}"/>
                  </a:ext>
                </a:extLst>
              </p:cNvPr>
              <p:cNvSpPr>
                <a:spLocks noChangeShapeType="1"/>
              </p:cNvSpPr>
              <p:nvPr/>
            </p:nvSpPr>
            <p:spPr bwMode="auto">
              <a:xfrm>
                <a:off x="2245" y="2341"/>
                <a:ext cx="408"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71696" name="Line 8">
                <a:extLst>
                  <a:ext uri="{FF2B5EF4-FFF2-40B4-BE49-F238E27FC236}">
                    <a16:creationId xmlns:a16="http://schemas.microsoft.com/office/drawing/2014/main" id="{62769D37-01B4-41B2-834F-C8B66AD922A8}"/>
                  </a:ext>
                </a:extLst>
              </p:cNvPr>
              <p:cNvSpPr>
                <a:spLocks noChangeShapeType="1"/>
              </p:cNvSpPr>
              <p:nvPr/>
            </p:nvSpPr>
            <p:spPr bwMode="auto">
              <a:xfrm flipV="1">
                <a:off x="2653" y="2205"/>
                <a:ext cx="136" cy="136"/>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71697" name="Line 9">
                <a:extLst>
                  <a:ext uri="{FF2B5EF4-FFF2-40B4-BE49-F238E27FC236}">
                    <a16:creationId xmlns:a16="http://schemas.microsoft.com/office/drawing/2014/main" id="{CD3F8CC1-7A9D-44C4-BC1C-EB09AD25116E}"/>
                  </a:ext>
                </a:extLst>
              </p:cNvPr>
              <p:cNvSpPr>
                <a:spLocks noChangeShapeType="1"/>
              </p:cNvSpPr>
              <p:nvPr/>
            </p:nvSpPr>
            <p:spPr bwMode="auto">
              <a:xfrm>
                <a:off x="2789" y="2205"/>
                <a:ext cx="545"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grpSp>
        <p:grpSp>
          <p:nvGrpSpPr>
            <p:cNvPr id="71687" name="Group 10">
              <a:extLst>
                <a:ext uri="{FF2B5EF4-FFF2-40B4-BE49-F238E27FC236}">
                  <a16:creationId xmlns:a16="http://schemas.microsoft.com/office/drawing/2014/main" id="{C61B9042-A0D1-4CAF-8489-BC04B5A8F650}"/>
                </a:ext>
              </a:extLst>
            </p:cNvPr>
            <p:cNvGrpSpPr>
              <a:grpSpLocks/>
            </p:cNvGrpSpPr>
            <p:nvPr/>
          </p:nvGrpSpPr>
          <p:grpSpPr bwMode="auto">
            <a:xfrm rot="10800000">
              <a:off x="1519" y="3203"/>
              <a:ext cx="1815" cy="136"/>
              <a:chOff x="1519" y="2205"/>
              <a:chExt cx="1815" cy="136"/>
            </a:xfrm>
          </p:grpSpPr>
          <p:sp>
            <p:nvSpPr>
              <p:cNvPr id="71688" name="Line 11">
                <a:extLst>
                  <a:ext uri="{FF2B5EF4-FFF2-40B4-BE49-F238E27FC236}">
                    <a16:creationId xmlns:a16="http://schemas.microsoft.com/office/drawing/2014/main" id="{44E01666-622A-49F4-A126-F208358CDFE3}"/>
                  </a:ext>
                </a:extLst>
              </p:cNvPr>
              <p:cNvSpPr>
                <a:spLocks noChangeShapeType="1"/>
              </p:cNvSpPr>
              <p:nvPr/>
            </p:nvSpPr>
            <p:spPr bwMode="auto">
              <a:xfrm>
                <a:off x="1519" y="2205"/>
                <a:ext cx="545"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71689" name="Line 12">
                <a:extLst>
                  <a:ext uri="{FF2B5EF4-FFF2-40B4-BE49-F238E27FC236}">
                    <a16:creationId xmlns:a16="http://schemas.microsoft.com/office/drawing/2014/main" id="{7CCD3CEB-B167-4F4E-9998-A0E84D36E862}"/>
                  </a:ext>
                </a:extLst>
              </p:cNvPr>
              <p:cNvSpPr>
                <a:spLocks noChangeShapeType="1"/>
              </p:cNvSpPr>
              <p:nvPr/>
            </p:nvSpPr>
            <p:spPr bwMode="auto">
              <a:xfrm>
                <a:off x="2064" y="2205"/>
                <a:ext cx="181" cy="136"/>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71690" name="Line 13">
                <a:extLst>
                  <a:ext uri="{FF2B5EF4-FFF2-40B4-BE49-F238E27FC236}">
                    <a16:creationId xmlns:a16="http://schemas.microsoft.com/office/drawing/2014/main" id="{9D34741D-5885-4043-A61E-8868A5E75F41}"/>
                  </a:ext>
                </a:extLst>
              </p:cNvPr>
              <p:cNvSpPr>
                <a:spLocks noChangeShapeType="1"/>
              </p:cNvSpPr>
              <p:nvPr/>
            </p:nvSpPr>
            <p:spPr bwMode="auto">
              <a:xfrm>
                <a:off x="2245" y="2341"/>
                <a:ext cx="408"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p>
            </p:txBody>
          </p:sp>
          <p:sp>
            <p:nvSpPr>
              <p:cNvPr id="71691" name="Line 14">
                <a:extLst>
                  <a:ext uri="{FF2B5EF4-FFF2-40B4-BE49-F238E27FC236}">
                    <a16:creationId xmlns:a16="http://schemas.microsoft.com/office/drawing/2014/main" id="{443695D9-705D-4561-A001-1B96CEC5809F}"/>
                  </a:ext>
                </a:extLst>
              </p:cNvPr>
              <p:cNvSpPr>
                <a:spLocks noChangeShapeType="1"/>
              </p:cNvSpPr>
              <p:nvPr/>
            </p:nvSpPr>
            <p:spPr bwMode="auto">
              <a:xfrm flipV="1">
                <a:off x="2653" y="2205"/>
                <a:ext cx="136" cy="136"/>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
            <p:nvSpPr>
              <p:cNvPr id="71692" name="Line 15">
                <a:extLst>
                  <a:ext uri="{FF2B5EF4-FFF2-40B4-BE49-F238E27FC236}">
                    <a16:creationId xmlns:a16="http://schemas.microsoft.com/office/drawing/2014/main" id="{183DC841-1D1E-43A7-880A-7001E475C5B4}"/>
                  </a:ext>
                </a:extLst>
              </p:cNvPr>
              <p:cNvSpPr>
                <a:spLocks noChangeShapeType="1"/>
              </p:cNvSpPr>
              <p:nvPr/>
            </p:nvSpPr>
            <p:spPr bwMode="auto">
              <a:xfrm>
                <a:off x="2789" y="2205"/>
                <a:ext cx="545" cy="0"/>
              </a:xfrm>
              <a:prstGeom prst="line">
                <a:avLst/>
              </a:prstGeom>
              <a:noFill/>
              <a:ln w="127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a:extLst>
              <a:ext uri="{FF2B5EF4-FFF2-40B4-BE49-F238E27FC236}">
                <a16:creationId xmlns:a16="http://schemas.microsoft.com/office/drawing/2014/main" id="{68E40F8E-3173-435F-93EB-BECD693BFB68}"/>
              </a:ext>
            </a:extLst>
          </p:cNvPr>
          <p:cNvSpPr>
            <a:spLocks noGrp="1" noChangeArrowheads="1"/>
          </p:cNvSpPr>
          <p:nvPr>
            <p:ph type="title"/>
          </p:nvPr>
        </p:nvSpPr>
        <p:spPr>
          <a:xfrm>
            <a:off x="2718627" y="274638"/>
            <a:ext cx="8754235" cy="1077218"/>
          </a:xfrm>
        </p:spPr>
        <p:txBody>
          <a:bodyPr/>
          <a:lstStyle/>
          <a:p>
            <a:r>
              <a:rPr lang="nb-NO" altLang="en-US" dirty="0" err="1"/>
              <a:t>Example</a:t>
            </a:r>
            <a:r>
              <a:rPr lang="nb-NO" altLang="en-US" dirty="0"/>
              <a:t>: </a:t>
            </a:r>
            <a:r>
              <a:rPr lang="nb-NO" altLang="en-US" dirty="0" err="1"/>
              <a:t>two</a:t>
            </a:r>
            <a:r>
              <a:rPr lang="nb-NO" altLang="en-US" dirty="0"/>
              <a:t> </a:t>
            </a:r>
            <a:r>
              <a:rPr lang="nb-NO" altLang="en-US" dirty="0" err="1"/>
              <a:t>distillation</a:t>
            </a:r>
            <a:r>
              <a:rPr lang="nb-NO" altLang="en-US" dirty="0"/>
              <a:t> </a:t>
            </a:r>
            <a:r>
              <a:rPr lang="nb-NO" altLang="en-US" dirty="0" err="1"/>
              <a:t>columns</a:t>
            </a:r>
            <a:r>
              <a:rPr lang="nb-NO" altLang="en-US" dirty="0"/>
              <a:t> in series</a:t>
            </a:r>
          </a:p>
        </p:txBody>
      </p:sp>
      <p:sp>
        <p:nvSpPr>
          <p:cNvPr id="184329" name="TextBox 30">
            <a:extLst>
              <a:ext uri="{FF2B5EF4-FFF2-40B4-BE49-F238E27FC236}">
                <a16:creationId xmlns:a16="http://schemas.microsoft.com/office/drawing/2014/main" id="{CD34BF92-1644-444C-99B1-A35723DE5485}"/>
              </a:ext>
            </a:extLst>
          </p:cNvPr>
          <p:cNvSpPr txBox="1">
            <a:spLocks noChangeArrowheads="1"/>
          </p:cNvSpPr>
          <p:nvPr/>
        </p:nvSpPr>
        <p:spPr bwMode="auto">
          <a:xfrm>
            <a:off x="2724773" y="1720988"/>
            <a:ext cx="23006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dirty="0">
                <a:solidFill>
                  <a:schemeClr val="accent2"/>
                </a:solidFill>
              </a:rPr>
              <a:t>4 steady-</a:t>
            </a:r>
            <a:r>
              <a:rPr lang="nb-NO" altLang="en-US" dirty="0" err="1">
                <a:solidFill>
                  <a:schemeClr val="accent2"/>
                </a:solidFill>
              </a:rPr>
              <a:t>state</a:t>
            </a:r>
            <a:r>
              <a:rPr lang="nb-NO" altLang="en-US" dirty="0">
                <a:solidFill>
                  <a:schemeClr val="accent2"/>
                </a:solidFill>
              </a:rPr>
              <a:t> DOFs</a:t>
            </a:r>
          </a:p>
        </p:txBody>
      </p:sp>
      <p:pic>
        <p:nvPicPr>
          <p:cNvPr id="189" name="Picture 3">
            <a:extLst>
              <a:ext uri="{FF2B5EF4-FFF2-40B4-BE49-F238E27FC236}">
                <a16:creationId xmlns:a16="http://schemas.microsoft.com/office/drawing/2014/main" id="{A3BDA475-5B92-496B-B347-5F87BA4290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19389" y="2432026"/>
            <a:ext cx="7407275" cy="3619622"/>
          </a:xfrm>
        </p:spPr>
      </p:pic>
      <p:sp>
        <p:nvSpPr>
          <p:cNvPr id="190" name="Text Box 4">
            <a:extLst>
              <a:ext uri="{FF2B5EF4-FFF2-40B4-BE49-F238E27FC236}">
                <a16:creationId xmlns:a16="http://schemas.microsoft.com/office/drawing/2014/main" id="{9F813372-C0E6-4659-9361-AE26AD25DC7F}"/>
              </a:ext>
            </a:extLst>
          </p:cNvPr>
          <p:cNvSpPr txBox="1">
            <a:spLocks noChangeArrowheads="1"/>
          </p:cNvSpPr>
          <p:nvPr/>
        </p:nvSpPr>
        <p:spPr bwMode="auto">
          <a:xfrm>
            <a:off x="2867026" y="3744950"/>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3300"/>
                </a:solidFill>
                <a:latin typeface="Arial" panose="020B0604020202020204" pitchFamily="34" charset="0"/>
              </a:rPr>
              <a:t>TPM</a:t>
            </a:r>
          </a:p>
        </p:txBody>
      </p:sp>
      <p:grpSp>
        <p:nvGrpSpPr>
          <p:cNvPr id="209" name="Group 23">
            <a:extLst>
              <a:ext uri="{FF2B5EF4-FFF2-40B4-BE49-F238E27FC236}">
                <a16:creationId xmlns:a16="http://schemas.microsoft.com/office/drawing/2014/main" id="{DF9648A4-B6C1-4FED-9FAF-85F9E213D044}"/>
              </a:ext>
            </a:extLst>
          </p:cNvPr>
          <p:cNvGrpSpPr>
            <a:grpSpLocks/>
          </p:cNvGrpSpPr>
          <p:nvPr/>
        </p:nvGrpSpPr>
        <p:grpSpPr bwMode="auto">
          <a:xfrm>
            <a:off x="4710510" y="3257497"/>
            <a:ext cx="180181" cy="143669"/>
            <a:chOff x="1610" y="3748"/>
            <a:chExt cx="363" cy="226"/>
          </a:xfrm>
        </p:grpSpPr>
        <p:sp>
          <p:nvSpPr>
            <p:cNvPr id="210" name="Line 24">
              <a:extLst>
                <a:ext uri="{FF2B5EF4-FFF2-40B4-BE49-F238E27FC236}">
                  <a16:creationId xmlns:a16="http://schemas.microsoft.com/office/drawing/2014/main" id="{102A0A43-9DDE-4470-A899-CFF6D8321132}"/>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1" name="Line 25">
              <a:extLst>
                <a:ext uri="{FF2B5EF4-FFF2-40B4-BE49-F238E27FC236}">
                  <a16:creationId xmlns:a16="http://schemas.microsoft.com/office/drawing/2014/main" id="{1A0EC93E-8571-44CA-BE16-83EA696FBA62}"/>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2" name="Line 26">
              <a:extLst>
                <a:ext uri="{FF2B5EF4-FFF2-40B4-BE49-F238E27FC236}">
                  <a16:creationId xmlns:a16="http://schemas.microsoft.com/office/drawing/2014/main" id="{A2EAF012-4FBC-4061-A681-A8006710E7E1}"/>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3" name="Line 27">
              <a:extLst>
                <a:ext uri="{FF2B5EF4-FFF2-40B4-BE49-F238E27FC236}">
                  <a16:creationId xmlns:a16="http://schemas.microsoft.com/office/drawing/2014/main" id="{C7DC948D-A61F-428A-8D67-750C34874AD8}"/>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32" name="Group 23">
            <a:extLst>
              <a:ext uri="{FF2B5EF4-FFF2-40B4-BE49-F238E27FC236}">
                <a16:creationId xmlns:a16="http://schemas.microsoft.com/office/drawing/2014/main" id="{F6377789-F228-475A-8915-0DACFCDCFCBC}"/>
              </a:ext>
            </a:extLst>
          </p:cNvPr>
          <p:cNvGrpSpPr>
            <a:grpSpLocks/>
          </p:cNvGrpSpPr>
          <p:nvPr/>
        </p:nvGrpSpPr>
        <p:grpSpPr bwMode="auto">
          <a:xfrm>
            <a:off x="8672910" y="3205617"/>
            <a:ext cx="180181" cy="143669"/>
            <a:chOff x="1610" y="3748"/>
            <a:chExt cx="363" cy="226"/>
          </a:xfrm>
        </p:grpSpPr>
        <p:sp>
          <p:nvSpPr>
            <p:cNvPr id="233" name="Line 24">
              <a:extLst>
                <a:ext uri="{FF2B5EF4-FFF2-40B4-BE49-F238E27FC236}">
                  <a16:creationId xmlns:a16="http://schemas.microsoft.com/office/drawing/2014/main" id="{D58DF518-3583-44F5-8AF8-22FF8E269788}"/>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4" name="Line 25">
              <a:extLst>
                <a:ext uri="{FF2B5EF4-FFF2-40B4-BE49-F238E27FC236}">
                  <a16:creationId xmlns:a16="http://schemas.microsoft.com/office/drawing/2014/main" id="{A121626D-2AEA-4925-A41F-6E4156684DAD}"/>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5" name="Line 26">
              <a:extLst>
                <a:ext uri="{FF2B5EF4-FFF2-40B4-BE49-F238E27FC236}">
                  <a16:creationId xmlns:a16="http://schemas.microsoft.com/office/drawing/2014/main" id="{8D11C822-735A-401E-845C-48D972DEC00E}"/>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6" name="Line 27">
              <a:extLst>
                <a:ext uri="{FF2B5EF4-FFF2-40B4-BE49-F238E27FC236}">
                  <a16:creationId xmlns:a16="http://schemas.microsoft.com/office/drawing/2014/main" id="{BA6A988B-169E-4E8A-B63B-06380FB5FA59}"/>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55" name="Group 23">
            <a:extLst>
              <a:ext uri="{FF2B5EF4-FFF2-40B4-BE49-F238E27FC236}">
                <a16:creationId xmlns:a16="http://schemas.microsoft.com/office/drawing/2014/main" id="{B23EBBEA-A627-44B3-A9CA-B027800C3FB3}"/>
              </a:ext>
            </a:extLst>
          </p:cNvPr>
          <p:cNvGrpSpPr>
            <a:grpSpLocks/>
          </p:cNvGrpSpPr>
          <p:nvPr/>
        </p:nvGrpSpPr>
        <p:grpSpPr bwMode="auto">
          <a:xfrm>
            <a:off x="4649003" y="4865901"/>
            <a:ext cx="180181" cy="143669"/>
            <a:chOff x="1610" y="3748"/>
            <a:chExt cx="363" cy="226"/>
          </a:xfrm>
        </p:grpSpPr>
        <p:sp>
          <p:nvSpPr>
            <p:cNvPr id="256" name="Line 24">
              <a:extLst>
                <a:ext uri="{FF2B5EF4-FFF2-40B4-BE49-F238E27FC236}">
                  <a16:creationId xmlns:a16="http://schemas.microsoft.com/office/drawing/2014/main" id="{B97DA8A5-2014-4DBB-AF63-28116CDE74D9}"/>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7" name="Line 25">
              <a:extLst>
                <a:ext uri="{FF2B5EF4-FFF2-40B4-BE49-F238E27FC236}">
                  <a16:creationId xmlns:a16="http://schemas.microsoft.com/office/drawing/2014/main" id="{F6A72B64-BC7B-43CF-8171-B427B98E7FBE}"/>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8" name="Line 26">
              <a:extLst>
                <a:ext uri="{FF2B5EF4-FFF2-40B4-BE49-F238E27FC236}">
                  <a16:creationId xmlns:a16="http://schemas.microsoft.com/office/drawing/2014/main" id="{37E06BF5-B162-4C75-A782-90690B03F14A}"/>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9" name="Line 27">
              <a:extLst>
                <a:ext uri="{FF2B5EF4-FFF2-40B4-BE49-F238E27FC236}">
                  <a16:creationId xmlns:a16="http://schemas.microsoft.com/office/drawing/2014/main" id="{CA9D0A05-7936-4558-A883-5844A3C95DB8}"/>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60" name="Group 23">
            <a:extLst>
              <a:ext uri="{FF2B5EF4-FFF2-40B4-BE49-F238E27FC236}">
                <a16:creationId xmlns:a16="http://schemas.microsoft.com/office/drawing/2014/main" id="{E8943D42-F499-4CF0-8052-0E49E29D982F}"/>
              </a:ext>
            </a:extLst>
          </p:cNvPr>
          <p:cNvGrpSpPr>
            <a:grpSpLocks/>
          </p:cNvGrpSpPr>
          <p:nvPr/>
        </p:nvGrpSpPr>
        <p:grpSpPr bwMode="auto">
          <a:xfrm>
            <a:off x="8368109" y="4823655"/>
            <a:ext cx="180181" cy="143669"/>
            <a:chOff x="1610" y="3748"/>
            <a:chExt cx="363" cy="226"/>
          </a:xfrm>
        </p:grpSpPr>
        <p:sp>
          <p:nvSpPr>
            <p:cNvPr id="261" name="Line 24">
              <a:extLst>
                <a:ext uri="{FF2B5EF4-FFF2-40B4-BE49-F238E27FC236}">
                  <a16:creationId xmlns:a16="http://schemas.microsoft.com/office/drawing/2014/main" id="{86E24665-6294-41CC-8D8B-C0DA43BC3013}"/>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2" name="Line 25">
              <a:extLst>
                <a:ext uri="{FF2B5EF4-FFF2-40B4-BE49-F238E27FC236}">
                  <a16:creationId xmlns:a16="http://schemas.microsoft.com/office/drawing/2014/main" id="{345BD8A4-2019-44E1-87A0-13B206AB8EB0}"/>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3" name="Line 26">
              <a:extLst>
                <a:ext uri="{FF2B5EF4-FFF2-40B4-BE49-F238E27FC236}">
                  <a16:creationId xmlns:a16="http://schemas.microsoft.com/office/drawing/2014/main" id="{C06E7811-4AB6-4D24-801B-E104BBB25E67}"/>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4" name="Line 27">
              <a:extLst>
                <a:ext uri="{FF2B5EF4-FFF2-40B4-BE49-F238E27FC236}">
                  <a16:creationId xmlns:a16="http://schemas.microsoft.com/office/drawing/2014/main" id="{60A171DE-513D-42C8-A448-0661A268F54B}"/>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a:extLst>
              <a:ext uri="{FF2B5EF4-FFF2-40B4-BE49-F238E27FC236}">
                <a16:creationId xmlns:a16="http://schemas.microsoft.com/office/drawing/2014/main" id="{0C2C2423-C7A2-401A-921E-BE76E9BE3B42}"/>
              </a:ext>
            </a:extLst>
          </p:cNvPr>
          <p:cNvSpPr>
            <a:spLocks noGrp="1" noChangeArrowheads="1"/>
          </p:cNvSpPr>
          <p:nvPr>
            <p:ph type="title"/>
          </p:nvPr>
        </p:nvSpPr>
        <p:spPr>
          <a:xfrm>
            <a:off x="2603500" y="333375"/>
            <a:ext cx="7772400" cy="1077218"/>
          </a:xfrm>
        </p:spPr>
        <p:txBody>
          <a:bodyPr/>
          <a:lstStyle/>
          <a:p>
            <a:r>
              <a:rPr lang="en-US" altLang="nb-NO" dirty="0"/>
              <a:t>Active constraint regions for two </a:t>
            </a:r>
            <a:br>
              <a:rPr lang="en-US" altLang="nb-NO" dirty="0"/>
            </a:br>
            <a:r>
              <a:rPr lang="en-US" altLang="nb-NO" dirty="0"/>
              <a:t>distillation columns in series</a:t>
            </a:r>
          </a:p>
        </p:txBody>
      </p:sp>
      <p:pic>
        <p:nvPicPr>
          <p:cNvPr id="185349" name="Picture 16">
            <a:extLst>
              <a:ext uri="{FF2B5EF4-FFF2-40B4-BE49-F238E27FC236}">
                <a16:creationId xmlns:a16="http://schemas.microsoft.com/office/drawing/2014/main" id="{CD772467-42E3-4A99-9501-A05484CB253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304717" y="212725"/>
            <a:ext cx="2232025" cy="1181100"/>
          </a:xfrm>
        </p:spPr>
      </p:pic>
      <p:pic>
        <p:nvPicPr>
          <p:cNvPr id="185350" name="Picture 3">
            <a:extLst>
              <a:ext uri="{FF2B5EF4-FFF2-40B4-BE49-F238E27FC236}">
                <a16:creationId xmlns:a16="http://schemas.microsoft.com/office/drawing/2014/main" id="{5609CBE8-5800-4B0E-B7A8-5DDAC47A1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1972345"/>
            <a:ext cx="5448300"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351" name="Text Box 9">
            <a:extLst>
              <a:ext uri="{FF2B5EF4-FFF2-40B4-BE49-F238E27FC236}">
                <a16:creationId xmlns:a16="http://schemas.microsoft.com/office/drawing/2014/main" id="{5F038F2D-56E0-49BB-899A-AD4ED2A79179}"/>
              </a:ext>
            </a:extLst>
          </p:cNvPr>
          <p:cNvSpPr txBox="1">
            <a:spLocks noChangeArrowheads="1"/>
          </p:cNvSpPr>
          <p:nvPr/>
        </p:nvSpPr>
        <p:spPr bwMode="auto">
          <a:xfrm>
            <a:off x="7967663" y="424882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0000"/>
                </a:solidFill>
                <a:latin typeface="Arial" panose="020B0604020202020204" pitchFamily="34" charset="0"/>
              </a:rPr>
              <a:t>0</a:t>
            </a:r>
          </a:p>
        </p:txBody>
      </p:sp>
      <p:sp>
        <p:nvSpPr>
          <p:cNvPr id="185352" name="Text Box 12">
            <a:extLst>
              <a:ext uri="{FF2B5EF4-FFF2-40B4-BE49-F238E27FC236}">
                <a16:creationId xmlns:a16="http://schemas.microsoft.com/office/drawing/2014/main" id="{F29BF280-E65F-46F5-A11E-9B53A944FDAB}"/>
              </a:ext>
            </a:extLst>
          </p:cNvPr>
          <p:cNvSpPr txBox="1">
            <a:spLocks noChangeArrowheads="1"/>
          </p:cNvSpPr>
          <p:nvPr/>
        </p:nvSpPr>
        <p:spPr bwMode="auto">
          <a:xfrm>
            <a:off x="5986296" y="5123532"/>
            <a:ext cx="706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400" dirty="0">
                <a:latin typeface="Arial" panose="020B0604020202020204" pitchFamily="34" charset="0"/>
              </a:rPr>
              <a:t>[mol/s]</a:t>
            </a:r>
          </a:p>
        </p:txBody>
      </p:sp>
      <p:sp>
        <p:nvSpPr>
          <p:cNvPr id="185353" name="Text Box 13">
            <a:extLst>
              <a:ext uri="{FF2B5EF4-FFF2-40B4-BE49-F238E27FC236}">
                <a16:creationId xmlns:a16="http://schemas.microsoft.com/office/drawing/2014/main" id="{E89C96CA-B05F-4ED9-841B-521398B8A76C}"/>
              </a:ext>
            </a:extLst>
          </p:cNvPr>
          <p:cNvSpPr txBox="1">
            <a:spLocks noChangeArrowheads="1"/>
          </p:cNvSpPr>
          <p:nvPr/>
        </p:nvSpPr>
        <p:spPr bwMode="auto">
          <a:xfrm>
            <a:off x="2740443" y="3542382"/>
            <a:ext cx="715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400">
                <a:latin typeface="Arial" panose="020B0604020202020204" pitchFamily="34" charset="0"/>
              </a:rPr>
              <a:t>[$/mol]</a:t>
            </a:r>
          </a:p>
        </p:txBody>
      </p:sp>
      <p:sp>
        <p:nvSpPr>
          <p:cNvPr id="185354" name="Text Box 15">
            <a:extLst>
              <a:ext uri="{FF2B5EF4-FFF2-40B4-BE49-F238E27FC236}">
                <a16:creationId xmlns:a16="http://schemas.microsoft.com/office/drawing/2014/main" id="{127EADE2-EE10-4711-8F3D-83F50B3059B6}"/>
              </a:ext>
            </a:extLst>
          </p:cNvPr>
          <p:cNvSpPr txBox="1">
            <a:spLocks noChangeArrowheads="1"/>
          </p:cNvSpPr>
          <p:nvPr/>
        </p:nvSpPr>
        <p:spPr bwMode="auto">
          <a:xfrm>
            <a:off x="6784975" y="459489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0000"/>
                </a:solidFill>
                <a:latin typeface="Arial" panose="020B0604020202020204" pitchFamily="34" charset="0"/>
              </a:rPr>
              <a:t>1</a:t>
            </a:r>
          </a:p>
        </p:txBody>
      </p:sp>
      <p:sp>
        <p:nvSpPr>
          <p:cNvPr id="185355" name="Text Box 26">
            <a:extLst>
              <a:ext uri="{FF2B5EF4-FFF2-40B4-BE49-F238E27FC236}">
                <a16:creationId xmlns:a16="http://schemas.microsoft.com/office/drawing/2014/main" id="{C6164083-A2C9-460D-9D8F-B9EB1C538FA3}"/>
              </a:ext>
            </a:extLst>
          </p:cNvPr>
          <p:cNvSpPr txBox="1">
            <a:spLocks noChangeArrowheads="1"/>
          </p:cNvSpPr>
          <p:nvPr/>
        </p:nvSpPr>
        <p:spPr bwMode="auto">
          <a:xfrm>
            <a:off x="2727744" y="3010571"/>
            <a:ext cx="8270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a:latin typeface="Arial" panose="020B0604020202020204" pitchFamily="34" charset="0"/>
              </a:rPr>
              <a:t>Energy</a:t>
            </a:r>
          </a:p>
          <a:p>
            <a:pPr eaLnBrk="1" hangingPunct="1">
              <a:spcBef>
                <a:spcPct val="0"/>
              </a:spcBef>
              <a:buFontTx/>
              <a:buNone/>
            </a:pPr>
            <a:r>
              <a:rPr lang="en-US" altLang="nb-NO" sz="1600">
                <a:latin typeface="Arial" panose="020B0604020202020204" pitchFamily="34" charset="0"/>
              </a:rPr>
              <a:t>price</a:t>
            </a:r>
          </a:p>
        </p:txBody>
      </p:sp>
      <p:sp>
        <p:nvSpPr>
          <p:cNvPr id="185356" name="Text Box 23">
            <a:extLst>
              <a:ext uri="{FF2B5EF4-FFF2-40B4-BE49-F238E27FC236}">
                <a16:creationId xmlns:a16="http://schemas.microsoft.com/office/drawing/2014/main" id="{EE39794F-D9E9-47D2-942E-91271A85EDD8}"/>
              </a:ext>
            </a:extLst>
          </p:cNvPr>
          <p:cNvSpPr txBox="1">
            <a:spLocks noChangeArrowheads="1"/>
          </p:cNvSpPr>
          <p:nvPr/>
        </p:nvSpPr>
        <p:spPr bwMode="auto">
          <a:xfrm>
            <a:off x="7904164" y="5444207"/>
            <a:ext cx="2141537" cy="1016000"/>
          </a:xfrm>
          <a:prstGeom prst="rect">
            <a:avLst/>
          </a:prstGeom>
          <a:solidFill>
            <a:schemeClr val="bg1"/>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3300"/>
                </a:solidFill>
                <a:latin typeface="Arial" panose="020B0604020202020204" pitchFamily="34" charset="0"/>
              </a:rPr>
              <a:t>operate at BOTTLENECK</a:t>
            </a:r>
          </a:p>
          <a:p>
            <a:pPr eaLnBrk="1" hangingPunct="1">
              <a:spcBef>
                <a:spcPct val="0"/>
              </a:spcBef>
              <a:buFontTx/>
              <a:buNone/>
            </a:pPr>
            <a:r>
              <a:rPr lang="en-US" altLang="nb-NO" sz="1200">
                <a:solidFill>
                  <a:srgbClr val="FF3300"/>
                </a:solidFill>
                <a:latin typeface="Arial" panose="020B0604020202020204" pitchFamily="34" charset="0"/>
              </a:rPr>
              <a:t>Higher F infeasible because</a:t>
            </a:r>
          </a:p>
          <a:p>
            <a:pPr eaLnBrk="1" hangingPunct="1">
              <a:spcBef>
                <a:spcPct val="0"/>
              </a:spcBef>
              <a:buFontTx/>
              <a:buNone/>
            </a:pPr>
            <a:r>
              <a:rPr lang="en-US" altLang="nb-NO" sz="1200">
                <a:solidFill>
                  <a:srgbClr val="FF3300"/>
                </a:solidFill>
                <a:latin typeface="Arial" panose="020B0604020202020204" pitchFamily="34" charset="0"/>
              </a:rPr>
              <a:t> all 5 constraints reached </a:t>
            </a:r>
          </a:p>
        </p:txBody>
      </p:sp>
      <p:sp>
        <p:nvSpPr>
          <p:cNvPr id="185357" name="Line 24">
            <a:extLst>
              <a:ext uri="{FF2B5EF4-FFF2-40B4-BE49-F238E27FC236}">
                <a16:creationId xmlns:a16="http://schemas.microsoft.com/office/drawing/2014/main" id="{2D34088A-5639-463F-A145-EE9BBEDF0716}"/>
              </a:ext>
            </a:extLst>
          </p:cNvPr>
          <p:cNvSpPr>
            <a:spLocks noChangeShapeType="1"/>
          </p:cNvSpPr>
          <p:nvPr/>
        </p:nvSpPr>
        <p:spPr bwMode="auto">
          <a:xfrm flipH="1" flipV="1">
            <a:off x="8326439" y="4907632"/>
            <a:ext cx="466725" cy="520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58" name="TextBox 5">
            <a:extLst>
              <a:ext uri="{FF2B5EF4-FFF2-40B4-BE49-F238E27FC236}">
                <a16:creationId xmlns:a16="http://schemas.microsoft.com/office/drawing/2014/main" id="{F3DFAA16-F9EC-47C2-BD67-A4DC0E4CDEDC}"/>
              </a:ext>
            </a:extLst>
          </p:cNvPr>
          <p:cNvSpPr txBox="1">
            <a:spLocks noChangeArrowheads="1"/>
          </p:cNvSpPr>
          <p:nvPr/>
        </p:nvSpPr>
        <p:spPr bwMode="auto">
          <a:xfrm>
            <a:off x="9109075" y="3975769"/>
            <a:ext cx="8207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sz="1100"/>
              <a:t>x</a:t>
            </a:r>
            <a:r>
              <a:rPr lang="nb-NO" altLang="en-US" sz="1100" baseline="-25000"/>
              <a:t>A</a:t>
            </a:r>
            <a:r>
              <a:rPr lang="nb-NO" altLang="en-US" sz="1100"/>
              <a:t>, x</a:t>
            </a:r>
            <a:r>
              <a:rPr lang="nb-NO" altLang="en-US" sz="1100" baseline="-25000"/>
              <a:t>B</a:t>
            </a:r>
            <a:r>
              <a:rPr lang="nb-NO" altLang="en-US" sz="1100"/>
              <a:t>, x</a:t>
            </a:r>
            <a:r>
              <a:rPr lang="nb-NO" altLang="en-US" sz="1100" baseline="-25000"/>
              <a:t>C</a:t>
            </a:r>
            <a:r>
              <a:rPr lang="nb-NO" altLang="en-US" sz="1100"/>
              <a:t>, </a:t>
            </a:r>
          </a:p>
          <a:p>
            <a:r>
              <a:rPr lang="nb-NO" altLang="en-US" sz="1100"/>
              <a:t>V</a:t>
            </a:r>
            <a:r>
              <a:rPr lang="nb-NO" altLang="en-US" sz="1100" baseline="-25000"/>
              <a:t>1</a:t>
            </a:r>
            <a:r>
              <a:rPr lang="nb-NO" altLang="en-US" sz="1100"/>
              <a:t> and V</a:t>
            </a:r>
            <a:r>
              <a:rPr lang="nb-NO" altLang="en-US" sz="1100" baseline="-25000"/>
              <a:t>2</a:t>
            </a:r>
          </a:p>
        </p:txBody>
      </p:sp>
      <p:cxnSp>
        <p:nvCxnSpPr>
          <p:cNvPr id="185359" name="Straight Arrow Connector 7">
            <a:extLst>
              <a:ext uri="{FF2B5EF4-FFF2-40B4-BE49-F238E27FC236}">
                <a16:creationId xmlns:a16="http://schemas.microsoft.com/office/drawing/2014/main" id="{67F59835-C878-4226-BA02-C280104D57D3}"/>
              </a:ext>
            </a:extLst>
          </p:cNvPr>
          <p:cNvCxnSpPr>
            <a:cxnSpLocks noChangeShapeType="1"/>
            <a:stCxn id="185358" idx="1"/>
          </p:cNvCxnSpPr>
          <p:nvPr/>
        </p:nvCxnSpPr>
        <p:spPr bwMode="auto">
          <a:xfrm flipH="1" flipV="1">
            <a:off x="8559801" y="4077369"/>
            <a:ext cx="549275" cy="114300"/>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a:extLst>
              <a:ext uri="{FF2B5EF4-FFF2-40B4-BE49-F238E27FC236}">
                <a16:creationId xmlns:a16="http://schemas.microsoft.com/office/drawing/2014/main" id="{472FD9C4-364D-4A00-B7CC-AEE22D99E50D}"/>
              </a:ext>
            </a:extLst>
          </p:cNvPr>
          <p:cNvSpPr>
            <a:spLocks noGrp="1" noChangeArrowheads="1"/>
          </p:cNvSpPr>
          <p:nvPr>
            <p:ph type="title"/>
          </p:nvPr>
        </p:nvSpPr>
        <p:spPr>
          <a:xfrm>
            <a:off x="2718628" y="274639"/>
            <a:ext cx="7407404" cy="1384995"/>
          </a:xfrm>
        </p:spPr>
        <p:txBody>
          <a:bodyPr/>
          <a:lstStyle/>
          <a:p>
            <a:r>
              <a:rPr lang="en-US" altLang="nb-NO" dirty="0"/>
              <a:t>Control of distillation columns</a:t>
            </a:r>
            <a:br>
              <a:rPr lang="en-US" altLang="nb-NO" dirty="0"/>
            </a:br>
            <a:r>
              <a:rPr lang="en-US" altLang="nb-NO" dirty="0">
                <a:solidFill>
                  <a:srgbClr val="0070C0"/>
                </a:solidFill>
              </a:rPr>
              <a:t>Energy price = 0.02$/mol (low)</a:t>
            </a:r>
            <a:br>
              <a:rPr lang="en-US" altLang="nb-NO" dirty="0"/>
            </a:br>
            <a:endParaRPr lang="en-US" altLang="nb-NO" sz="2000" dirty="0"/>
          </a:p>
        </p:txBody>
      </p:sp>
      <p:pic>
        <p:nvPicPr>
          <p:cNvPr id="187396" name="Picture 3">
            <a:extLst>
              <a:ext uri="{FF2B5EF4-FFF2-40B4-BE49-F238E27FC236}">
                <a16:creationId xmlns:a16="http://schemas.microsoft.com/office/drawing/2014/main" id="{B5EF0613-5ED4-42C5-98EE-92F65A22C1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605086" y="2119211"/>
            <a:ext cx="7407275" cy="3619622"/>
          </a:xfrm>
        </p:spPr>
      </p:pic>
      <p:sp>
        <p:nvSpPr>
          <p:cNvPr id="187434" name="Text Box 82">
            <a:extLst>
              <a:ext uri="{FF2B5EF4-FFF2-40B4-BE49-F238E27FC236}">
                <a16:creationId xmlns:a16="http://schemas.microsoft.com/office/drawing/2014/main" id="{C9815B41-B349-479B-AA77-FEA42944944D}"/>
              </a:ext>
            </a:extLst>
          </p:cNvPr>
          <p:cNvSpPr txBox="1">
            <a:spLocks noChangeArrowheads="1"/>
          </p:cNvSpPr>
          <p:nvPr/>
        </p:nvSpPr>
        <p:spPr bwMode="auto">
          <a:xfrm>
            <a:off x="2385898" y="6292850"/>
            <a:ext cx="34750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200" dirty="0" err="1">
                <a:solidFill>
                  <a:schemeClr val="accent2"/>
                </a:solidFill>
                <a:latin typeface="Arial" panose="020B0604020202020204" pitchFamily="34" charset="0"/>
              </a:rPr>
              <a:t>Overpurified</a:t>
            </a:r>
            <a:r>
              <a:rPr lang="en-US" altLang="nb-NO" sz="1200" dirty="0">
                <a:solidFill>
                  <a:schemeClr val="accent2"/>
                </a:solidFill>
                <a:latin typeface="Arial" panose="020B0604020202020204" pitchFamily="34" charset="0"/>
              </a:rPr>
              <a:t>: To avoid loss of valuable product B</a:t>
            </a:r>
          </a:p>
        </p:txBody>
      </p:sp>
      <p:sp>
        <p:nvSpPr>
          <p:cNvPr id="114" name="Text Box 4">
            <a:extLst>
              <a:ext uri="{FF2B5EF4-FFF2-40B4-BE49-F238E27FC236}">
                <a16:creationId xmlns:a16="http://schemas.microsoft.com/office/drawing/2014/main" id="{55340C5A-1FCD-4C27-B07D-0A2B39E0ABF2}"/>
              </a:ext>
            </a:extLst>
          </p:cNvPr>
          <p:cNvSpPr txBox="1">
            <a:spLocks noChangeArrowheads="1"/>
          </p:cNvSpPr>
          <p:nvPr/>
        </p:nvSpPr>
        <p:spPr bwMode="auto">
          <a:xfrm>
            <a:off x="2752723" y="3432135"/>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3300"/>
                </a:solidFill>
                <a:latin typeface="Arial" panose="020B0604020202020204" pitchFamily="34" charset="0"/>
              </a:rPr>
              <a:t>TPM</a:t>
            </a:r>
          </a:p>
        </p:txBody>
      </p:sp>
      <p:sp>
        <p:nvSpPr>
          <p:cNvPr id="115" name="Oval 5">
            <a:extLst>
              <a:ext uri="{FF2B5EF4-FFF2-40B4-BE49-F238E27FC236}">
                <a16:creationId xmlns:a16="http://schemas.microsoft.com/office/drawing/2014/main" id="{650A9080-CD06-4B04-B54F-936FA09D88A3}"/>
              </a:ext>
            </a:extLst>
          </p:cNvPr>
          <p:cNvSpPr>
            <a:spLocks noChangeArrowheads="1"/>
          </p:cNvSpPr>
          <p:nvPr/>
        </p:nvSpPr>
        <p:spPr bwMode="auto">
          <a:xfrm>
            <a:off x="5827356" y="2451514"/>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16" name="Freeform 10">
            <a:extLst>
              <a:ext uri="{FF2B5EF4-FFF2-40B4-BE49-F238E27FC236}">
                <a16:creationId xmlns:a16="http://schemas.microsoft.com/office/drawing/2014/main" id="{9382A421-E85D-45D9-9D2B-7002FBC58B99}"/>
              </a:ext>
            </a:extLst>
          </p:cNvPr>
          <p:cNvSpPr>
            <a:spLocks/>
          </p:cNvSpPr>
          <p:nvPr/>
        </p:nvSpPr>
        <p:spPr bwMode="auto">
          <a:xfrm>
            <a:off x="5106631" y="2576019"/>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7" name="Group 23">
            <a:extLst>
              <a:ext uri="{FF2B5EF4-FFF2-40B4-BE49-F238E27FC236}">
                <a16:creationId xmlns:a16="http://schemas.microsoft.com/office/drawing/2014/main" id="{989A6BB9-B2C1-4B7B-96FD-76A813CAE2CC}"/>
              </a:ext>
            </a:extLst>
          </p:cNvPr>
          <p:cNvGrpSpPr>
            <a:grpSpLocks/>
          </p:cNvGrpSpPr>
          <p:nvPr/>
        </p:nvGrpSpPr>
        <p:grpSpPr bwMode="auto">
          <a:xfrm>
            <a:off x="5941876" y="2944683"/>
            <a:ext cx="180181" cy="143669"/>
            <a:chOff x="1610" y="3748"/>
            <a:chExt cx="363" cy="226"/>
          </a:xfrm>
        </p:grpSpPr>
        <p:sp>
          <p:nvSpPr>
            <p:cNvPr id="118" name="Line 24">
              <a:extLst>
                <a:ext uri="{FF2B5EF4-FFF2-40B4-BE49-F238E27FC236}">
                  <a16:creationId xmlns:a16="http://schemas.microsoft.com/office/drawing/2014/main" id="{F0A7B351-CFFA-43E3-B6F3-F32B13B1EEE6}"/>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 name="Line 25">
              <a:extLst>
                <a:ext uri="{FF2B5EF4-FFF2-40B4-BE49-F238E27FC236}">
                  <a16:creationId xmlns:a16="http://schemas.microsoft.com/office/drawing/2014/main" id="{CB4DC1B7-5981-4479-BB3E-981C9A846440}"/>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0" name="Line 26">
              <a:extLst>
                <a:ext uri="{FF2B5EF4-FFF2-40B4-BE49-F238E27FC236}">
                  <a16:creationId xmlns:a16="http://schemas.microsoft.com/office/drawing/2014/main" id="{B96238D1-1125-4F94-B99F-0E29A84DA585}"/>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1" name="Line 27">
              <a:extLst>
                <a:ext uri="{FF2B5EF4-FFF2-40B4-BE49-F238E27FC236}">
                  <a16:creationId xmlns:a16="http://schemas.microsoft.com/office/drawing/2014/main" id="{4C80126A-8368-4261-8B14-2DE37714EA2D}"/>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22" name="Straight Arrow Connector 121">
            <a:extLst>
              <a:ext uri="{FF2B5EF4-FFF2-40B4-BE49-F238E27FC236}">
                <a16:creationId xmlns:a16="http://schemas.microsoft.com/office/drawing/2014/main" id="{1D5835B0-A617-4B49-A3FB-AB2BD0A9FB88}"/>
              </a:ext>
            </a:extLst>
          </p:cNvPr>
          <p:cNvCxnSpPr>
            <a:cxnSpLocks/>
            <a:stCxn id="115" idx="4"/>
          </p:cNvCxnSpPr>
          <p:nvPr/>
        </p:nvCxnSpPr>
        <p:spPr>
          <a:xfrm>
            <a:off x="6031966" y="2842718"/>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FB877C2B-5B73-43D5-B3D3-360FC144793E}"/>
              </a:ext>
            </a:extLst>
          </p:cNvPr>
          <p:cNvCxnSpPr>
            <a:cxnSpLocks/>
            <a:endCxn id="115" idx="2"/>
          </p:cNvCxnSpPr>
          <p:nvPr/>
        </p:nvCxnSpPr>
        <p:spPr>
          <a:xfrm>
            <a:off x="5455882" y="2647116"/>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24" name="Oval 5">
            <a:extLst>
              <a:ext uri="{FF2B5EF4-FFF2-40B4-BE49-F238E27FC236}">
                <a16:creationId xmlns:a16="http://schemas.microsoft.com/office/drawing/2014/main" id="{B7CA903D-9875-42EC-9FC2-2C7E8F1956EE}"/>
              </a:ext>
            </a:extLst>
          </p:cNvPr>
          <p:cNvSpPr>
            <a:spLocks noChangeArrowheads="1"/>
          </p:cNvSpPr>
          <p:nvPr/>
        </p:nvSpPr>
        <p:spPr bwMode="auto">
          <a:xfrm>
            <a:off x="9501169" y="2399633"/>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25" name="Freeform 10">
            <a:extLst>
              <a:ext uri="{FF2B5EF4-FFF2-40B4-BE49-F238E27FC236}">
                <a16:creationId xmlns:a16="http://schemas.microsoft.com/office/drawing/2014/main" id="{4BB34566-A84C-463C-9C80-77BB53BBB5BA}"/>
              </a:ext>
            </a:extLst>
          </p:cNvPr>
          <p:cNvSpPr>
            <a:spLocks/>
          </p:cNvSpPr>
          <p:nvPr/>
        </p:nvSpPr>
        <p:spPr bwMode="auto">
          <a:xfrm>
            <a:off x="8780444" y="2524138"/>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6" name="Group 23">
            <a:extLst>
              <a:ext uri="{FF2B5EF4-FFF2-40B4-BE49-F238E27FC236}">
                <a16:creationId xmlns:a16="http://schemas.microsoft.com/office/drawing/2014/main" id="{ACCD3DF2-8854-46D0-836E-378F3DC04B80}"/>
              </a:ext>
            </a:extLst>
          </p:cNvPr>
          <p:cNvGrpSpPr>
            <a:grpSpLocks/>
          </p:cNvGrpSpPr>
          <p:nvPr/>
        </p:nvGrpSpPr>
        <p:grpSpPr bwMode="auto">
          <a:xfrm>
            <a:off x="9615689" y="2892802"/>
            <a:ext cx="180181" cy="143669"/>
            <a:chOff x="1610" y="3748"/>
            <a:chExt cx="363" cy="226"/>
          </a:xfrm>
        </p:grpSpPr>
        <p:sp>
          <p:nvSpPr>
            <p:cNvPr id="127" name="Line 24">
              <a:extLst>
                <a:ext uri="{FF2B5EF4-FFF2-40B4-BE49-F238E27FC236}">
                  <a16:creationId xmlns:a16="http://schemas.microsoft.com/office/drawing/2014/main" id="{78236ECA-E9D5-46EA-9511-4D42EBB04DB1}"/>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8" name="Line 25">
              <a:extLst>
                <a:ext uri="{FF2B5EF4-FFF2-40B4-BE49-F238E27FC236}">
                  <a16:creationId xmlns:a16="http://schemas.microsoft.com/office/drawing/2014/main" id="{C32028F8-A286-478E-B439-241EB1DA034C}"/>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9" name="Line 26">
              <a:extLst>
                <a:ext uri="{FF2B5EF4-FFF2-40B4-BE49-F238E27FC236}">
                  <a16:creationId xmlns:a16="http://schemas.microsoft.com/office/drawing/2014/main" id="{0150E3A2-A08D-4450-8D6E-E40D2DEDC59F}"/>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0" name="Line 27">
              <a:extLst>
                <a:ext uri="{FF2B5EF4-FFF2-40B4-BE49-F238E27FC236}">
                  <a16:creationId xmlns:a16="http://schemas.microsoft.com/office/drawing/2014/main" id="{58B4A04B-A8A6-48D4-8B03-3CD1ABD823DF}"/>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31" name="Straight Arrow Connector 130">
            <a:extLst>
              <a:ext uri="{FF2B5EF4-FFF2-40B4-BE49-F238E27FC236}">
                <a16:creationId xmlns:a16="http://schemas.microsoft.com/office/drawing/2014/main" id="{9A444C42-0218-471A-9688-313071F87DF6}"/>
              </a:ext>
            </a:extLst>
          </p:cNvPr>
          <p:cNvCxnSpPr>
            <a:cxnSpLocks/>
            <a:stCxn id="124" idx="4"/>
          </p:cNvCxnSpPr>
          <p:nvPr/>
        </p:nvCxnSpPr>
        <p:spPr>
          <a:xfrm>
            <a:off x="9705779" y="2790837"/>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DA19E803-59BF-4D56-BD2B-6D33D1200A60}"/>
              </a:ext>
            </a:extLst>
          </p:cNvPr>
          <p:cNvCxnSpPr>
            <a:cxnSpLocks/>
            <a:endCxn id="124" idx="2"/>
          </p:cNvCxnSpPr>
          <p:nvPr/>
        </p:nvCxnSpPr>
        <p:spPr>
          <a:xfrm>
            <a:off x="9129695" y="2595235"/>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33" name="Group 23">
            <a:extLst>
              <a:ext uri="{FF2B5EF4-FFF2-40B4-BE49-F238E27FC236}">
                <a16:creationId xmlns:a16="http://schemas.microsoft.com/office/drawing/2014/main" id="{EBF2129F-ABC0-4536-98DA-06F86B0F324B}"/>
              </a:ext>
            </a:extLst>
          </p:cNvPr>
          <p:cNvGrpSpPr>
            <a:grpSpLocks/>
          </p:cNvGrpSpPr>
          <p:nvPr/>
        </p:nvGrpSpPr>
        <p:grpSpPr bwMode="auto">
          <a:xfrm>
            <a:off x="4596207" y="2944682"/>
            <a:ext cx="180181" cy="143669"/>
            <a:chOff x="1610" y="3748"/>
            <a:chExt cx="363" cy="226"/>
          </a:xfrm>
        </p:grpSpPr>
        <p:sp>
          <p:nvSpPr>
            <p:cNvPr id="134" name="Line 24">
              <a:extLst>
                <a:ext uri="{FF2B5EF4-FFF2-40B4-BE49-F238E27FC236}">
                  <a16:creationId xmlns:a16="http://schemas.microsoft.com/office/drawing/2014/main" id="{498C3C3C-74A7-4C2B-8329-C35B0D12C806}"/>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5" name="Line 25">
              <a:extLst>
                <a:ext uri="{FF2B5EF4-FFF2-40B4-BE49-F238E27FC236}">
                  <a16:creationId xmlns:a16="http://schemas.microsoft.com/office/drawing/2014/main" id="{8FB72DDB-442F-44A1-9E77-7F2007ED4BF9}"/>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6" name="Line 26">
              <a:extLst>
                <a:ext uri="{FF2B5EF4-FFF2-40B4-BE49-F238E27FC236}">
                  <a16:creationId xmlns:a16="http://schemas.microsoft.com/office/drawing/2014/main" id="{62DCF806-E637-4431-93BD-F37D6B5C4B1C}"/>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7" name="Line 27">
              <a:extLst>
                <a:ext uri="{FF2B5EF4-FFF2-40B4-BE49-F238E27FC236}">
                  <a16:creationId xmlns:a16="http://schemas.microsoft.com/office/drawing/2014/main" id="{59B268A7-31A3-4AF8-8428-64DF468822E6}"/>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38" name="Straight Arrow Connector 137">
            <a:extLst>
              <a:ext uri="{FF2B5EF4-FFF2-40B4-BE49-F238E27FC236}">
                <a16:creationId xmlns:a16="http://schemas.microsoft.com/office/drawing/2014/main" id="{FF87F647-A328-42BE-99FA-01186C85E635}"/>
              </a:ext>
            </a:extLst>
          </p:cNvPr>
          <p:cNvCxnSpPr>
            <a:cxnSpLocks/>
          </p:cNvCxnSpPr>
          <p:nvPr/>
        </p:nvCxnSpPr>
        <p:spPr>
          <a:xfrm flipV="1">
            <a:off x="5612435" y="1704007"/>
            <a:ext cx="0" cy="827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12D29F0D-9667-4BDA-BB13-084945B6B002}"/>
              </a:ext>
            </a:extLst>
          </p:cNvPr>
          <p:cNvCxnSpPr>
            <a:cxnSpLocks/>
          </p:cNvCxnSpPr>
          <p:nvPr/>
        </p:nvCxnSpPr>
        <p:spPr>
          <a:xfrm flipH="1" flipV="1">
            <a:off x="9286248" y="1704006"/>
            <a:ext cx="1" cy="765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40" name="Group 23">
            <a:extLst>
              <a:ext uri="{FF2B5EF4-FFF2-40B4-BE49-F238E27FC236}">
                <a16:creationId xmlns:a16="http://schemas.microsoft.com/office/drawing/2014/main" id="{58F2B8DC-7674-48F1-98C2-DBF8DDB2F9DD}"/>
              </a:ext>
            </a:extLst>
          </p:cNvPr>
          <p:cNvGrpSpPr>
            <a:grpSpLocks/>
          </p:cNvGrpSpPr>
          <p:nvPr/>
        </p:nvGrpSpPr>
        <p:grpSpPr bwMode="auto">
          <a:xfrm rot="5400000">
            <a:off x="9196158" y="1955361"/>
            <a:ext cx="180181" cy="143669"/>
            <a:chOff x="1610" y="3748"/>
            <a:chExt cx="363" cy="226"/>
          </a:xfrm>
        </p:grpSpPr>
        <p:sp>
          <p:nvSpPr>
            <p:cNvPr id="141" name="Line 24">
              <a:extLst>
                <a:ext uri="{FF2B5EF4-FFF2-40B4-BE49-F238E27FC236}">
                  <a16:creationId xmlns:a16="http://schemas.microsoft.com/office/drawing/2014/main" id="{5DD4E98C-FB4E-4F40-B1B1-D23B82F02EB4}"/>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2" name="Line 25">
              <a:extLst>
                <a:ext uri="{FF2B5EF4-FFF2-40B4-BE49-F238E27FC236}">
                  <a16:creationId xmlns:a16="http://schemas.microsoft.com/office/drawing/2014/main" id="{7A8B068D-FD81-4F56-8564-16EB275EEFBD}"/>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3" name="Line 26">
              <a:extLst>
                <a:ext uri="{FF2B5EF4-FFF2-40B4-BE49-F238E27FC236}">
                  <a16:creationId xmlns:a16="http://schemas.microsoft.com/office/drawing/2014/main" id="{45BFDC8B-3A86-4913-A82D-C67F5B2645EC}"/>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4" name="Line 27">
              <a:extLst>
                <a:ext uri="{FF2B5EF4-FFF2-40B4-BE49-F238E27FC236}">
                  <a16:creationId xmlns:a16="http://schemas.microsoft.com/office/drawing/2014/main" id="{B92070C1-41C8-4007-AA3F-4BE486E13B40}"/>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45" name="Group 23">
            <a:extLst>
              <a:ext uri="{FF2B5EF4-FFF2-40B4-BE49-F238E27FC236}">
                <a16:creationId xmlns:a16="http://schemas.microsoft.com/office/drawing/2014/main" id="{6824C983-6660-4C77-8305-F5710E78981F}"/>
              </a:ext>
            </a:extLst>
          </p:cNvPr>
          <p:cNvGrpSpPr>
            <a:grpSpLocks/>
          </p:cNvGrpSpPr>
          <p:nvPr/>
        </p:nvGrpSpPr>
        <p:grpSpPr bwMode="auto">
          <a:xfrm rot="5400000">
            <a:off x="5522345" y="1957287"/>
            <a:ext cx="180181" cy="143669"/>
            <a:chOff x="1610" y="3748"/>
            <a:chExt cx="363" cy="226"/>
          </a:xfrm>
        </p:grpSpPr>
        <p:sp>
          <p:nvSpPr>
            <p:cNvPr id="146" name="Line 24">
              <a:extLst>
                <a:ext uri="{FF2B5EF4-FFF2-40B4-BE49-F238E27FC236}">
                  <a16:creationId xmlns:a16="http://schemas.microsoft.com/office/drawing/2014/main" id="{72235A98-84B9-4DB0-B120-D11B72A2C1A1}"/>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7" name="Line 25">
              <a:extLst>
                <a:ext uri="{FF2B5EF4-FFF2-40B4-BE49-F238E27FC236}">
                  <a16:creationId xmlns:a16="http://schemas.microsoft.com/office/drawing/2014/main" id="{EB1EC5F0-90AE-4162-BA45-F05586E262AA}"/>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8" name="Line 26">
              <a:extLst>
                <a:ext uri="{FF2B5EF4-FFF2-40B4-BE49-F238E27FC236}">
                  <a16:creationId xmlns:a16="http://schemas.microsoft.com/office/drawing/2014/main" id="{DCEAEC28-61DA-4762-8DBB-5ABB9496C195}"/>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9" name="Line 27">
              <a:extLst>
                <a:ext uri="{FF2B5EF4-FFF2-40B4-BE49-F238E27FC236}">
                  <a16:creationId xmlns:a16="http://schemas.microsoft.com/office/drawing/2014/main" id="{3EE98EF0-7F60-459D-84D1-A5D54A0F4BC3}"/>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0" name="Oval 5">
            <a:extLst>
              <a:ext uri="{FF2B5EF4-FFF2-40B4-BE49-F238E27FC236}">
                <a16:creationId xmlns:a16="http://schemas.microsoft.com/office/drawing/2014/main" id="{50B9D780-D026-4796-BF7C-D0C86BAFFFD7}"/>
              </a:ext>
            </a:extLst>
          </p:cNvPr>
          <p:cNvSpPr>
            <a:spLocks noChangeArrowheads="1"/>
          </p:cNvSpPr>
          <p:nvPr/>
        </p:nvSpPr>
        <p:spPr bwMode="auto">
          <a:xfrm>
            <a:off x="3499085" y="1832556"/>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PC</a:t>
            </a:r>
          </a:p>
        </p:txBody>
      </p:sp>
      <p:sp>
        <p:nvSpPr>
          <p:cNvPr id="151" name="Oval 5">
            <a:extLst>
              <a:ext uri="{FF2B5EF4-FFF2-40B4-BE49-F238E27FC236}">
                <a16:creationId xmlns:a16="http://schemas.microsoft.com/office/drawing/2014/main" id="{DFFB6A31-C267-4BF5-A449-0D4697CEC2A0}"/>
              </a:ext>
            </a:extLst>
          </p:cNvPr>
          <p:cNvSpPr>
            <a:spLocks noChangeArrowheads="1"/>
          </p:cNvSpPr>
          <p:nvPr/>
        </p:nvSpPr>
        <p:spPr bwMode="auto">
          <a:xfrm>
            <a:off x="7172896" y="1827792"/>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PC</a:t>
            </a:r>
          </a:p>
        </p:txBody>
      </p:sp>
      <p:cxnSp>
        <p:nvCxnSpPr>
          <p:cNvPr id="152" name="Straight Arrow Connector 151">
            <a:extLst>
              <a:ext uri="{FF2B5EF4-FFF2-40B4-BE49-F238E27FC236}">
                <a16:creationId xmlns:a16="http://schemas.microsoft.com/office/drawing/2014/main" id="{1CC2BF36-7D62-49E2-A43F-47301B318AC3}"/>
              </a:ext>
            </a:extLst>
          </p:cNvPr>
          <p:cNvCxnSpPr>
            <a:stCxn id="150" idx="6"/>
            <a:endCxn id="148" idx="1"/>
          </p:cNvCxnSpPr>
          <p:nvPr/>
        </p:nvCxnSpPr>
        <p:spPr>
          <a:xfrm>
            <a:off x="3908306" y="2028158"/>
            <a:ext cx="1703741" cy="658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1E1F68C9-A495-43A2-9A2C-F50F176287D6}"/>
              </a:ext>
            </a:extLst>
          </p:cNvPr>
          <p:cNvCxnSpPr>
            <a:cxnSpLocks/>
            <a:stCxn id="151" idx="6"/>
          </p:cNvCxnSpPr>
          <p:nvPr/>
        </p:nvCxnSpPr>
        <p:spPr>
          <a:xfrm flipV="1">
            <a:off x="7582117" y="2022676"/>
            <a:ext cx="1703741" cy="71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0680EBB2-B4DA-44E1-8AB5-17CEDE075A8A}"/>
              </a:ext>
            </a:extLst>
          </p:cNvPr>
          <p:cNvCxnSpPr>
            <a:cxnSpLocks/>
          </p:cNvCxnSpPr>
          <p:nvPr/>
        </p:nvCxnSpPr>
        <p:spPr>
          <a:xfrm flipV="1">
            <a:off x="3703695" y="2218998"/>
            <a:ext cx="0" cy="65873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FB9843E6-563D-4B53-9C22-1A1D7CE66B2C}"/>
              </a:ext>
            </a:extLst>
          </p:cNvPr>
          <p:cNvCxnSpPr>
            <a:cxnSpLocks/>
            <a:endCxn id="151" idx="4"/>
          </p:cNvCxnSpPr>
          <p:nvPr/>
        </p:nvCxnSpPr>
        <p:spPr>
          <a:xfrm flipV="1">
            <a:off x="7377506" y="2218996"/>
            <a:ext cx="0" cy="62372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56" name="Group 23">
            <a:extLst>
              <a:ext uri="{FF2B5EF4-FFF2-40B4-BE49-F238E27FC236}">
                <a16:creationId xmlns:a16="http://schemas.microsoft.com/office/drawing/2014/main" id="{673500BA-9982-45A9-ACC0-748DE71DCF4E}"/>
              </a:ext>
            </a:extLst>
          </p:cNvPr>
          <p:cNvGrpSpPr>
            <a:grpSpLocks/>
          </p:cNvGrpSpPr>
          <p:nvPr/>
        </p:nvGrpSpPr>
        <p:grpSpPr bwMode="auto">
          <a:xfrm>
            <a:off x="8558607" y="2892802"/>
            <a:ext cx="180181" cy="143669"/>
            <a:chOff x="1610" y="3748"/>
            <a:chExt cx="363" cy="226"/>
          </a:xfrm>
        </p:grpSpPr>
        <p:sp>
          <p:nvSpPr>
            <p:cNvPr id="157" name="Line 24">
              <a:extLst>
                <a:ext uri="{FF2B5EF4-FFF2-40B4-BE49-F238E27FC236}">
                  <a16:creationId xmlns:a16="http://schemas.microsoft.com/office/drawing/2014/main" id="{3A3C69BF-FA43-49AD-8208-E5C1B7DC3A50}"/>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8" name="Line 25">
              <a:extLst>
                <a:ext uri="{FF2B5EF4-FFF2-40B4-BE49-F238E27FC236}">
                  <a16:creationId xmlns:a16="http://schemas.microsoft.com/office/drawing/2014/main" id="{799184B8-8F1B-4699-8435-A5285F4D8790}"/>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9" name="Line 26">
              <a:extLst>
                <a:ext uri="{FF2B5EF4-FFF2-40B4-BE49-F238E27FC236}">
                  <a16:creationId xmlns:a16="http://schemas.microsoft.com/office/drawing/2014/main" id="{2498E01F-A982-4DD2-AD30-E798B0CDE2D7}"/>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0" name="Line 27">
              <a:extLst>
                <a:ext uri="{FF2B5EF4-FFF2-40B4-BE49-F238E27FC236}">
                  <a16:creationId xmlns:a16="http://schemas.microsoft.com/office/drawing/2014/main" id="{2565C1FB-7DAA-4933-B64E-66ADA8D7908A}"/>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1" name="Oval 5">
            <a:extLst>
              <a:ext uri="{FF2B5EF4-FFF2-40B4-BE49-F238E27FC236}">
                <a16:creationId xmlns:a16="http://schemas.microsoft.com/office/drawing/2014/main" id="{C6FBEC77-5FDD-4DCB-A064-990C8C30AEF3}"/>
              </a:ext>
            </a:extLst>
          </p:cNvPr>
          <p:cNvSpPr>
            <a:spLocks noChangeArrowheads="1"/>
          </p:cNvSpPr>
          <p:nvPr/>
        </p:nvSpPr>
        <p:spPr bwMode="auto">
          <a:xfrm>
            <a:off x="5426081" y="4989705"/>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62" name="Freeform 10">
            <a:extLst>
              <a:ext uri="{FF2B5EF4-FFF2-40B4-BE49-F238E27FC236}">
                <a16:creationId xmlns:a16="http://schemas.microsoft.com/office/drawing/2014/main" id="{A34F01E2-CC7F-4A65-86B3-5B7B139717FE}"/>
              </a:ext>
            </a:extLst>
          </p:cNvPr>
          <p:cNvSpPr>
            <a:spLocks/>
          </p:cNvSpPr>
          <p:nvPr/>
        </p:nvSpPr>
        <p:spPr bwMode="auto">
          <a:xfrm>
            <a:off x="4705356" y="5114210"/>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3" name="Group 23">
            <a:extLst>
              <a:ext uri="{FF2B5EF4-FFF2-40B4-BE49-F238E27FC236}">
                <a16:creationId xmlns:a16="http://schemas.microsoft.com/office/drawing/2014/main" id="{D343E674-3805-4FC6-A231-E94C05A3CE61}"/>
              </a:ext>
            </a:extLst>
          </p:cNvPr>
          <p:cNvGrpSpPr>
            <a:grpSpLocks/>
          </p:cNvGrpSpPr>
          <p:nvPr/>
        </p:nvGrpSpPr>
        <p:grpSpPr bwMode="auto">
          <a:xfrm>
            <a:off x="5540601" y="5482874"/>
            <a:ext cx="180181" cy="143669"/>
            <a:chOff x="1610" y="3748"/>
            <a:chExt cx="363" cy="226"/>
          </a:xfrm>
        </p:grpSpPr>
        <p:sp>
          <p:nvSpPr>
            <p:cNvPr id="164" name="Line 24">
              <a:extLst>
                <a:ext uri="{FF2B5EF4-FFF2-40B4-BE49-F238E27FC236}">
                  <a16:creationId xmlns:a16="http://schemas.microsoft.com/office/drawing/2014/main" id="{D8CC264F-8632-43C7-B6A9-6A1E8F73AF8E}"/>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 name="Line 25">
              <a:extLst>
                <a:ext uri="{FF2B5EF4-FFF2-40B4-BE49-F238E27FC236}">
                  <a16:creationId xmlns:a16="http://schemas.microsoft.com/office/drawing/2014/main" id="{2453E720-B31D-4C94-BD3E-8E1D62FB939B}"/>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6" name="Line 26">
              <a:extLst>
                <a:ext uri="{FF2B5EF4-FFF2-40B4-BE49-F238E27FC236}">
                  <a16:creationId xmlns:a16="http://schemas.microsoft.com/office/drawing/2014/main" id="{842D4B9A-4BEB-4C2F-8F6E-9C4EAF3D0D6A}"/>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 name="Line 27">
              <a:extLst>
                <a:ext uri="{FF2B5EF4-FFF2-40B4-BE49-F238E27FC236}">
                  <a16:creationId xmlns:a16="http://schemas.microsoft.com/office/drawing/2014/main" id="{4526D6E0-ABE4-48A4-913D-A6C535DA59C3}"/>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68" name="Straight Arrow Connector 167">
            <a:extLst>
              <a:ext uri="{FF2B5EF4-FFF2-40B4-BE49-F238E27FC236}">
                <a16:creationId xmlns:a16="http://schemas.microsoft.com/office/drawing/2014/main" id="{364D476D-F541-4CF9-9302-AA37D588A1A0}"/>
              </a:ext>
            </a:extLst>
          </p:cNvPr>
          <p:cNvCxnSpPr>
            <a:cxnSpLocks/>
            <a:stCxn id="161" idx="4"/>
          </p:cNvCxnSpPr>
          <p:nvPr/>
        </p:nvCxnSpPr>
        <p:spPr>
          <a:xfrm>
            <a:off x="5630691" y="5380909"/>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9" name="Straight Arrow Connector 168">
            <a:extLst>
              <a:ext uri="{FF2B5EF4-FFF2-40B4-BE49-F238E27FC236}">
                <a16:creationId xmlns:a16="http://schemas.microsoft.com/office/drawing/2014/main" id="{D6949121-10AB-46BE-A49B-C418DF823DD0}"/>
              </a:ext>
            </a:extLst>
          </p:cNvPr>
          <p:cNvCxnSpPr>
            <a:cxnSpLocks/>
            <a:endCxn id="161" idx="2"/>
          </p:cNvCxnSpPr>
          <p:nvPr/>
        </p:nvCxnSpPr>
        <p:spPr>
          <a:xfrm>
            <a:off x="5054607" y="5185307"/>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70" name="Oval 5">
            <a:extLst>
              <a:ext uri="{FF2B5EF4-FFF2-40B4-BE49-F238E27FC236}">
                <a16:creationId xmlns:a16="http://schemas.microsoft.com/office/drawing/2014/main" id="{62E3A395-75FD-42CB-9C24-DA50D5290103}"/>
              </a:ext>
            </a:extLst>
          </p:cNvPr>
          <p:cNvSpPr>
            <a:spLocks noChangeArrowheads="1"/>
          </p:cNvSpPr>
          <p:nvPr/>
        </p:nvSpPr>
        <p:spPr bwMode="auto">
          <a:xfrm>
            <a:off x="8922526" y="4933993"/>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71" name="Freeform 10">
            <a:extLst>
              <a:ext uri="{FF2B5EF4-FFF2-40B4-BE49-F238E27FC236}">
                <a16:creationId xmlns:a16="http://schemas.microsoft.com/office/drawing/2014/main" id="{CCE3D03C-83AE-4098-B430-4944636595F7}"/>
              </a:ext>
            </a:extLst>
          </p:cNvPr>
          <p:cNvSpPr>
            <a:spLocks/>
          </p:cNvSpPr>
          <p:nvPr/>
        </p:nvSpPr>
        <p:spPr bwMode="auto">
          <a:xfrm>
            <a:off x="8386627" y="5058498"/>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2" name="Group 23">
            <a:extLst>
              <a:ext uri="{FF2B5EF4-FFF2-40B4-BE49-F238E27FC236}">
                <a16:creationId xmlns:a16="http://schemas.microsoft.com/office/drawing/2014/main" id="{964F13F2-FB15-474C-B1E0-001E475FA729}"/>
              </a:ext>
            </a:extLst>
          </p:cNvPr>
          <p:cNvGrpSpPr>
            <a:grpSpLocks/>
          </p:cNvGrpSpPr>
          <p:nvPr/>
        </p:nvGrpSpPr>
        <p:grpSpPr bwMode="auto">
          <a:xfrm>
            <a:off x="9037046" y="5427162"/>
            <a:ext cx="180181" cy="143669"/>
            <a:chOff x="1610" y="3748"/>
            <a:chExt cx="363" cy="226"/>
          </a:xfrm>
        </p:grpSpPr>
        <p:sp>
          <p:nvSpPr>
            <p:cNvPr id="173" name="Line 24">
              <a:extLst>
                <a:ext uri="{FF2B5EF4-FFF2-40B4-BE49-F238E27FC236}">
                  <a16:creationId xmlns:a16="http://schemas.microsoft.com/office/drawing/2014/main" id="{8B7AFBCB-6FBF-4E08-8535-83C3A7A5B8AE}"/>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 name="Line 25">
              <a:extLst>
                <a:ext uri="{FF2B5EF4-FFF2-40B4-BE49-F238E27FC236}">
                  <a16:creationId xmlns:a16="http://schemas.microsoft.com/office/drawing/2014/main" id="{73EDA16E-820D-455E-9361-0069975C85B2}"/>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5" name="Line 26">
              <a:extLst>
                <a:ext uri="{FF2B5EF4-FFF2-40B4-BE49-F238E27FC236}">
                  <a16:creationId xmlns:a16="http://schemas.microsoft.com/office/drawing/2014/main" id="{0818EF98-21C0-473E-9727-C72CD6B96172}"/>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6" name="Line 27">
              <a:extLst>
                <a:ext uri="{FF2B5EF4-FFF2-40B4-BE49-F238E27FC236}">
                  <a16:creationId xmlns:a16="http://schemas.microsoft.com/office/drawing/2014/main" id="{B0E5869E-6A59-41D4-AF35-6002429C42D5}"/>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77" name="Straight Arrow Connector 176">
            <a:extLst>
              <a:ext uri="{FF2B5EF4-FFF2-40B4-BE49-F238E27FC236}">
                <a16:creationId xmlns:a16="http://schemas.microsoft.com/office/drawing/2014/main" id="{FD198402-C057-4240-82A6-C448FC8E53F4}"/>
              </a:ext>
            </a:extLst>
          </p:cNvPr>
          <p:cNvCxnSpPr>
            <a:cxnSpLocks/>
            <a:stCxn id="170" idx="4"/>
          </p:cNvCxnSpPr>
          <p:nvPr/>
        </p:nvCxnSpPr>
        <p:spPr>
          <a:xfrm>
            <a:off x="9127136" y="5325197"/>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8" name="Straight Arrow Connector 177">
            <a:extLst>
              <a:ext uri="{FF2B5EF4-FFF2-40B4-BE49-F238E27FC236}">
                <a16:creationId xmlns:a16="http://schemas.microsoft.com/office/drawing/2014/main" id="{D8260BC6-A5CB-4DB5-9F00-A5863889EC4B}"/>
              </a:ext>
            </a:extLst>
          </p:cNvPr>
          <p:cNvCxnSpPr>
            <a:cxnSpLocks/>
            <a:endCxn id="170" idx="2"/>
          </p:cNvCxnSpPr>
          <p:nvPr/>
        </p:nvCxnSpPr>
        <p:spPr>
          <a:xfrm flipV="1">
            <a:off x="8735878" y="5129596"/>
            <a:ext cx="186649" cy="1927"/>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79" name="Group 23">
            <a:extLst>
              <a:ext uri="{FF2B5EF4-FFF2-40B4-BE49-F238E27FC236}">
                <a16:creationId xmlns:a16="http://schemas.microsoft.com/office/drawing/2014/main" id="{6FCC6B87-87B6-4C30-A282-8DDF18B95AD6}"/>
              </a:ext>
            </a:extLst>
          </p:cNvPr>
          <p:cNvGrpSpPr>
            <a:grpSpLocks/>
          </p:cNvGrpSpPr>
          <p:nvPr/>
        </p:nvGrpSpPr>
        <p:grpSpPr bwMode="auto">
          <a:xfrm>
            <a:off x="4534700" y="4553086"/>
            <a:ext cx="180181" cy="143669"/>
            <a:chOff x="1610" y="3748"/>
            <a:chExt cx="363" cy="226"/>
          </a:xfrm>
        </p:grpSpPr>
        <p:sp>
          <p:nvSpPr>
            <p:cNvPr id="180" name="Line 24">
              <a:extLst>
                <a:ext uri="{FF2B5EF4-FFF2-40B4-BE49-F238E27FC236}">
                  <a16:creationId xmlns:a16="http://schemas.microsoft.com/office/drawing/2014/main" id="{3D6BD151-579A-42BE-93CD-51DD8260C80A}"/>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1" name="Line 25">
              <a:extLst>
                <a:ext uri="{FF2B5EF4-FFF2-40B4-BE49-F238E27FC236}">
                  <a16:creationId xmlns:a16="http://schemas.microsoft.com/office/drawing/2014/main" id="{34BB2D56-DB4A-4115-BF66-D61A28C565AD}"/>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2" name="Line 26">
              <a:extLst>
                <a:ext uri="{FF2B5EF4-FFF2-40B4-BE49-F238E27FC236}">
                  <a16:creationId xmlns:a16="http://schemas.microsoft.com/office/drawing/2014/main" id="{C4EAAEA3-BAAF-4B6D-A790-B3B3599EEE21}"/>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3" name="Line 27">
              <a:extLst>
                <a:ext uri="{FF2B5EF4-FFF2-40B4-BE49-F238E27FC236}">
                  <a16:creationId xmlns:a16="http://schemas.microsoft.com/office/drawing/2014/main" id="{7A62415E-745B-4D7D-9EA9-84B5230B14DC}"/>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84" name="Group 23">
            <a:extLst>
              <a:ext uri="{FF2B5EF4-FFF2-40B4-BE49-F238E27FC236}">
                <a16:creationId xmlns:a16="http://schemas.microsoft.com/office/drawing/2014/main" id="{79671713-F2ED-4E56-9DA8-58E4BC182A69}"/>
              </a:ext>
            </a:extLst>
          </p:cNvPr>
          <p:cNvGrpSpPr>
            <a:grpSpLocks/>
          </p:cNvGrpSpPr>
          <p:nvPr/>
        </p:nvGrpSpPr>
        <p:grpSpPr bwMode="auto">
          <a:xfrm>
            <a:off x="8253806" y="4510840"/>
            <a:ext cx="180181" cy="143669"/>
            <a:chOff x="1610" y="3748"/>
            <a:chExt cx="363" cy="226"/>
          </a:xfrm>
        </p:grpSpPr>
        <p:sp>
          <p:nvSpPr>
            <p:cNvPr id="185" name="Line 24">
              <a:extLst>
                <a:ext uri="{FF2B5EF4-FFF2-40B4-BE49-F238E27FC236}">
                  <a16:creationId xmlns:a16="http://schemas.microsoft.com/office/drawing/2014/main" id="{8B4EB39C-94C5-410D-9329-B00632233549}"/>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6" name="Line 25">
              <a:extLst>
                <a:ext uri="{FF2B5EF4-FFF2-40B4-BE49-F238E27FC236}">
                  <a16:creationId xmlns:a16="http://schemas.microsoft.com/office/drawing/2014/main" id="{C3EA8377-6276-461F-B0CB-C73A8E87C059}"/>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7" name="Line 26">
              <a:extLst>
                <a:ext uri="{FF2B5EF4-FFF2-40B4-BE49-F238E27FC236}">
                  <a16:creationId xmlns:a16="http://schemas.microsoft.com/office/drawing/2014/main" id="{BE8A602A-DCC1-4927-8394-0B446AD6DEE9}"/>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8" name="Line 27">
              <a:extLst>
                <a:ext uri="{FF2B5EF4-FFF2-40B4-BE49-F238E27FC236}">
                  <a16:creationId xmlns:a16="http://schemas.microsoft.com/office/drawing/2014/main" id="{E6884523-1411-4BA8-9946-F162661C7A26}"/>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 name="TextBox 1">
            <a:extLst>
              <a:ext uri="{FF2B5EF4-FFF2-40B4-BE49-F238E27FC236}">
                <a16:creationId xmlns:a16="http://schemas.microsoft.com/office/drawing/2014/main" id="{803E1CDE-6216-4BF9-9410-C248448CED72}"/>
              </a:ext>
            </a:extLst>
          </p:cNvPr>
          <p:cNvSpPr txBox="1"/>
          <p:nvPr/>
        </p:nvSpPr>
        <p:spPr>
          <a:xfrm>
            <a:off x="4361891" y="4142633"/>
            <a:ext cx="518091" cy="276999"/>
          </a:xfrm>
          <a:prstGeom prst="rect">
            <a:avLst/>
          </a:prstGeom>
          <a:noFill/>
        </p:spPr>
        <p:txBody>
          <a:bodyPr wrap="none" rtlCol="0">
            <a:spAutoFit/>
          </a:bodyPr>
          <a:lstStyle/>
          <a:p>
            <a:r>
              <a:rPr lang="nb-NO" sz="1200" dirty="0">
                <a:solidFill>
                  <a:srgbClr val="0070C0"/>
                </a:solidFill>
              </a:rPr>
              <a:t>MAX</a:t>
            </a:r>
            <a:endParaRPr lang="en-US" sz="1200" dirty="0">
              <a:solidFill>
                <a:srgbClr val="0070C0"/>
              </a:solidFill>
            </a:endParaRPr>
          </a:p>
        </p:txBody>
      </p:sp>
      <p:sp>
        <p:nvSpPr>
          <p:cNvPr id="189" name="TextBox 188">
            <a:extLst>
              <a:ext uri="{FF2B5EF4-FFF2-40B4-BE49-F238E27FC236}">
                <a16:creationId xmlns:a16="http://schemas.microsoft.com/office/drawing/2014/main" id="{1D287E44-0687-497D-8450-EFEC4E22B797}"/>
              </a:ext>
            </a:extLst>
          </p:cNvPr>
          <p:cNvSpPr txBox="1"/>
          <p:nvPr/>
        </p:nvSpPr>
        <p:spPr>
          <a:xfrm>
            <a:off x="8096191" y="4170346"/>
            <a:ext cx="518091" cy="276999"/>
          </a:xfrm>
          <a:prstGeom prst="rect">
            <a:avLst/>
          </a:prstGeom>
          <a:noFill/>
        </p:spPr>
        <p:txBody>
          <a:bodyPr wrap="none" rtlCol="0">
            <a:spAutoFit/>
          </a:bodyPr>
          <a:lstStyle/>
          <a:p>
            <a:r>
              <a:rPr lang="nb-NO" sz="1200" dirty="0">
                <a:solidFill>
                  <a:srgbClr val="0070C0"/>
                </a:solidFill>
              </a:rPr>
              <a:t>MAX</a:t>
            </a:r>
            <a:endParaRPr lang="en-US" sz="1200" dirty="0">
              <a:solidFill>
                <a:srgbClr val="0070C0"/>
              </a:solidFill>
            </a:endParaRPr>
          </a:p>
        </p:txBody>
      </p:sp>
      <p:sp>
        <p:nvSpPr>
          <p:cNvPr id="190" name="TextBox 189">
            <a:extLst>
              <a:ext uri="{FF2B5EF4-FFF2-40B4-BE49-F238E27FC236}">
                <a16:creationId xmlns:a16="http://schemas.microsoft.com/office/drawing/2014/main" id="{652A04AA-1737-493F-8A1D-07612E1BE159}"/>
              </a:ext>
            </a:extLst>
          </p:cNvPr>
          <p:cNvSpPr txBox="1"/>
          <p:nvPr/>
        </p:nvSpPr>
        <p:spPr>
          <a:xfrm>
            <a:off x="8656299" y="5566729"/>
            <a:ext cx="1019831" cy="276999"/>
          </a:xfrm>
          <a:prstGeom prst="rect">
            <a:avLst/>
          </a:prstGeom>
          <a:noFill/>
        </p:spPr>
        <p:txBody>
          <a:bodyPr wrap="none" rtlCol="0">
            <a:spAutoFit/>
          </a:bodyPr>
          <a:lstStyle/>
          <a:p>
            <a:r>
              <a:rPr lang="nb-NO" sz="1200" dirty="0" err="1">
                <a:solidFill>
                  <a:srgbClr val="0070C0"/>
                </a:solidFill>
              </a:rPr>
              <a:t>Overpurified</a:t>
            </a:r>
            <a:endParaRPr lang="en-US" sz="1200" dirty="0">
              <a:solidFill>
                <a:srgbClr val="0070C0"/>
              </a:solidFill>
            </a:endParaRPr>
          </a:p>
        </p:txBody>
      </p:sp>
      <p:sp>
        <p:nvSpPr>
          <p:cNvPr id="191" name="TextBox 190">
            <a:extLst>
              <a:ext uri="{FF2B5EF4-FFF2-40B4-BE49-F238E27FC236}">
                <a16:creationId xmlns:a16="http://schemas.microsoft.com/office/drawing/2014/main" id="{818E16A9-9AA8-46BF-8CBF-7BCC05B6C895}"/>
              </a:ext>
            </a:extLst>
          </p:cNvPr>
          <p:cNvSpPr txBox="1"/>
          <p:nvPr/>
        </p:nvSpPr>
        <p:spPr>
          <a:xfrm>
            <a:off x="5540601" y="3058130"/>
            <a:ext cx="1019831" cy="276999"/>
          </a:xfrm>
          <a:prstGeom prst="rect">
            <a:avLst/>
          </a:prstGeom>
          <a:noFill/>
        </p:spPr>
        <p:txBody>
          <a:bodyPr wrap="none" rtlCol="0">
            <a:spAutoFit/>
          </a:bodyPr>
          <a:lstStyle/>
          <a:p>
            <a:r>
              <a:rPr lang="nb-NO" sz="1200" dirty="0" err="1">
                <a:solidFill>
                  <a:srgbClr val="0070C0"/>
                </a:solidFill>
              </a:rPr>
              <a:t>Overpurified</a:t>
            </a:r>
            <a:endParaRPr lang="en-US" sz="1200" dirty="0">
              <a:solidFill>
                <a:srgbClr val="0070C0"/>
              </a:solidFill>
            </a:endParaRPr>
          </a:p>
        </p:txBody>
      </p:sp>
      <p:sp>
        <p:nvSpPr>
          <p:cNvPr id="202" name="Oval 5">
            <a:extLst>
              <a:ext uri="{FF2B5EF4-FFF2-40B4-BE49-F238E27FC236}">
                <a16:creationId xmlns:a16="http://schemas.microsoft.com/office/drawing/2014/main" id="{A04E2CF0-D0B9-492D-BC96-4DC79B638271}"/>
              </a:ext>
            </a:extLst>
          </p:cNvPr>
          <p:cNvSpPr>
            <a:spLocks noChangeArrowheads="1"/>
          </p:cNvSpPr>
          <p:nvPr/>
        </p:nvSpPr>
        <p:spPr bwMode="auto">
          <a:xfrm>
            <a:off x="9037045" y="3189308"/>
            <a:ext cx="409220" cy="391204"/>
          </a:xfrm>
          <a:prstGeom prst="ellipse">
            <a:avLst/>
          </a:prstGeom>
          <a:noFill/>
          <a:ln w="19050"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0070C0"/>
                </a:solidFill>
                <a:latin typeface="Arial" panose="020B0604020202020204" pitchFamily="34" charset="0"/>
              </a:rPr>
              <a:t>CC</a:t>
            </a:r>
          </a:p>
        </p:txBody>
      </p:sp>
      <p:cxnSp>
        <p:nvCxnSpPr>
          <p:cNvPr id="203" name="Connector: Elbow 202">
            <a:extLst>
              <a:ext uri="{FF2B5EF4-FFF2-40B4-BE49-F238E27FC236}">
                <a16:creationId xmlns:a16="http://schemas.microsoft.com/office/drawing/2014/main" id="{7F7DCF0F-04FE-4514-A071-D4A64A826751}"/>
              </a:ext>
            </a:extLst>
          </p:cNvPr>
          <p:cNvCxnSpPr>
            <a:cxnSpLocks/>
            <a:stCxn id="202" idx="2"/>
          </p:cNvCxnSpPr>
          <p:nvPr/>
        </p:nvCxnSpPr>
        <p:spPr>
          <a:xfrm rot="10800000">
            <a:off x="8648699" y="2972166"/>
            <a:ext cx="388346" cy="412744"/>
          </a:xfrm>
          <a:prstGeom prst="bentConnector2">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204" name="Straight Arrow Connector 203">
            <a:extLst>
              <a:ext uri="{FF2B5EF4-FFF2-40B4-BE49-F238E27FC236}">
                <a16:creationId xmlns:a16="http://schemas.microsoft.com/office/drawing/2014/main" id="{B4073202-0514-45AF-862F-07C695D71A91}"/>
              </a:ext>
            </a:extLst>
          </p:cNvPr>
          <p:cNvCxnSpPr>
            <a:cxnSpLocks/>
            <a:endCxn id="202" idx="0"/>
          </p:cNvCxnSpPr>
          <p:nvPr/>
        </p:nvCxnSpPr>
        <p:spPr>
          <a:xfrm>
            <a:off x="9241655" y="2964636"/>
            <a:ext cx="0" cy="2246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F3FCBF8A-FFC0-4ECE-B9D4-FDE75D719603}"/>
              </a:ext>
            </a:extLst>
          </p:cNvPr>
          <p:cNvCxnSpPr>
            <a:cxnSpLocks/>
            <a:endCxn id="202" idx="6"/>
          </p:cNvCxnSpPr>
          <p:nvPr/>
        </p:nvCxnSpPr>
        <p:spPr>
          <a:xfrm flipH="1">
            <a:off x="9446266" y="3384910"/>
            <a:ext cx="30971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767A65DF-9109-4644-873F-069E476A0CB0}"/>
              </a:ext>
            </a:extLst>
          </p:cNvPr>
          <p:cNvSpPr txBox="1"/>
          <p:nvPr/>
        </p:nvSpPr>
        <p:spPr>
          <a:xfrm>
            <a:off x="9388632" y="3362225"/>
            <a:ext cx="1247457" cy="369332"/>
          </a:xfrm>
          <a:prstGeom prst="rect">
            <a:avLst/>
          </a:prstGeom>
          <a:noFill/>
        </p:spPr>
        <p:txBody>
          <a:bodyPr wrap="none" rtlCol="0">
            <a:spAutoFit/>
          </a:bodyPr>
          <a:lstStyle/>
          <a:p>
            <a:r>
              <a:rPr lang="nb-NO" dirty="0" err="1">
                <a:solidFill>
                  <a:srgbClr val="0070C0"/>
                </a:solidFill>
              </a:rPr>
              <a:t>x</a:t>
            </a:r>
            <a:r>
              <a:rPr lang="nb-NO" baseline="-25000" dirty="0" err="1">
                <a:solidFill>
                  <a:srgbClr val="0070C0"/>
                </a:solidFill>
              </a:rPr>
              <a:t>B,s</a:t>
            </a:r>
            <a:r>
              <a:rPr lang="nb-NO" dirty="0">
                <a:solidFill>
                  <a:srgbClr val="0070C0"/>
                </a:solidFill>
              </a:rPr>
              <a:t> = 95%</a:t>
            </a:r>
            <a:endParaRPr lang="en-US" dirty="0">
              <a:solidFill>
                <a:srgbClr val="0070C0"/>
              </a:solidFill>
            </a:endParaRPr>
          </a:p>
        </p:txBody>
      </p:sp>
      <p:sp>
        <p:nvSpPr>
          <p:cNvPr id="3" name="Rectangle 2">
            <a:extLst>
              <a:ext uri="{FF2B5EF4-FFF2-40B4-BE49-F238E27FC236}">
                <a16:creationId xmlns:a16="http://schemas.microsoft.com/office/drawing/2014/main" id="{6AA899A4-CD6B-43DF-B562-7BC752FD04D5}"/>
              </a:ext>
            </a:extLst>
          </p:cNvPr>
          <p:cNvSpPr/>
          <p:nvPr/>
        </p:nvSpPr>
        <p:spPr>
          <a:xfrm>
            <a:off x="2539595" y="3999436"/>
            <a:ext cx="1164101" cy="276999"/>
          </a:xfrm>
          <a:prstGeom prst="rect">
            <a:avLst/>
          </a:prstGeom>
        </p:spPr>
        <p:txBody>
          <a:bodyPr wrap="none">
            <a:spAutoFit/>
          </a:bodyPr>
          <a:lstStyle/>
          <a:p>
            <a:pPr>
              <a:spcBef>
                <a:spcPct val="0"/>
              </a:spcBef>
              <a:buFontTx/>
              <a:buNone/>
            </a:pPr>
            <a:r>
              <a:rPr lang="en-US" altLang="nb-NO" sz="1200" dirty="0">
                <a:solidFill>
                  <a:srgbClr val="FF3300"/>
                </a:solidFill>
                <a:latin typeface="Arial" panose="020B0604020202020204" pitchFamily="34" charset="0"/>
              </a:rPr>
              <a:t>F = 1.45 mol/s</a:t>
            </a:r>
          </a:p>
        </p:txBody>
      </p:sp>
      <p:grpSp>
        <p:nvGrpSpPr>
          <p:cNvPr id="11" name="Group 10">
            <a:extLst>
              <a:ext uri="{FF2B5EF4-FFF2-40B4-BE49-F238E27FC236}">
                <a16:creationId xmlns:a16="http://schemas.microsoft.com/office/drawing/2014/main" id="{E8702069-93C3-C726-6F25-14C5ACD1B270}"/>
              </a:ext>
            </a:extLst>
          </p:cNvPr>
          <p:cNvGrpSpPr/>
          <p:nvPr/>
        </p:nvGrpSpPr>
        <p:grpSpPr>
          <a:xfrm>
            <a:off x="4655765" y="3077619"/>
            <a:ext cx="1394752" cy="1140696"/>
            <a:chOff x="4655765" y="3077619"/>
            <a:chExt cx="1394752" cy="1140696"/>
          </a:xfrm>
        </p:grpSpPr>
        <p:sp>
          <p:nvSpPr>
            <p:cNvPr id="4" name="Oval 5">
              <a:extLst>
                <a:ext uri="{FF2B5EF4-FFF2-40B4-BE49-F238E27FC236}">
                  <a16:creationId xmlns:a16="http://schemas.microsoft.com/office/drawing/2014/main" id="{2F1568B1-7E0D-A7C3-181D-5217BB167232}"/>
                </a:ext>
              </a:extLst>
            </p:cNvPr>
            <p:cNvSpPr>
              <a:spLocks noChangeArrowheads="1"/>
            </p:cNvSpPr>
            <p:nvPr/>
          </p:nvSpPr>
          <p:spPr bwMode="auto">
            <a:xfrm>
              <a:off x="5044109" y="3827111"/>
              <a:ext cx="409220" cy="391204"/>
            </a:xfrm>
            <a:prstGeom prst="ellipse">
              <a:avLst/>
            </a:prstGeom>
            <a:noFill/>
            <a:ln w="19050"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0070C0"/>
                  </a:solidFill>
                  <a:latin typeface="Arial" panose="020B0604020202020204" pitchFamily="34" charset="0"/>
                </a:rPr>
                <a:t>CC</a:t>
              </a:r>
            </a:p>
          </p:txBody>
        </p:sp>
        <p:cxnSp>
          <p:nvCxnSpPr>
            <p:cNvPr id="5" name="Connector: Elbow 4">
              <a:extLst>
                <a:ext uri="{FF2B5EF4-FFF2-40B4-BE49-F238E27FC236}">
                  <a16:creationId xmlns:a16="http://schemas.microsoft.com/office/drawing/2014/main" id="{528FB9D1-3F1C-1668-7CAE-E4472CC969D6}"/>
                </a:ext>
              </a:extLst>
            </p:cNvPr>
            <p:cNvCxnSpPr>
              <a:cxnSpLocks/>
              <a:stCxn id="4" idx="2"/>
            </p:cNvCxnSpPr>
            <p:nvPr/>
          </p:nvCxnSpPr>
          <p:spPr>
            <a:xfrm rot="10800000">
              <a:off x="4655765" y="3077619"/>
              <a:ext cx="388345" cy="945094"/>
            </a:xfrm>
            <a:prstGeom prst="bentConnector2">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8DACA270-2A55-31EA-C6DB-3D480BE9AD75}"/>
                </a:ext>
              </a:extLst>
            </p:cNvPr>
            <p:cNvSpPr txBox="1"/>
            <p:nvPr/>
          </p:nvSpPr>
          <p:spPr>
            <a:xfrm>
              <a:off x="4846504" y="3444213"/>
              <a:ext cx="1149674" cy="430887"/>
            </a:xfrm>
            <a:prstGeom prst="rect">
              <a:avLst/>
            </a:prstGeom>
            <a:noFill/>
          </p:spPr>
          <p:txBody>
            <a:bodyPr wrap="none" rtlCol="0">
              <a:spAutoFit/>
            </a:bodyPr>
            <a:lstStyle/>
            <a:p>
              <a:r>
                <a:rPr lang="nb-NO" sz="1050" dirty="0" err="1">
                  <a:solidFill>
                    <a:srgbClr val="0070C0"/>
                  </a:solidFill>
                </a:rPr>
                <a:t>Self-optimizing</a:t>
              </a:r>
              <a:r>
                <a:rPr lang="nb-NO" sz="1050" dirty="0">
                  <a:solidFill>
                    <a:srgbClr val="0070C0"/>
                  </a:solidFill>
                </a:rPr>
                <a:t>:</a:t>
              </a:r>
            </a:p>
            <a:p>
              <a:r>
                <a:rPr lang="nb-NO" sz="1050" dirty="0" err="1">
                  <a:solidFill>
                    <a:srgbClr val="0070C0"/>
                  </a:solidFill>
                </a:rPr>
                <a:t>x</a:t>
              </a:r>
              <a:r>
                <a:rPr lang="nb-NO" sz="1050" baseline="-25000" dirty="0" err="1">
                  <a:solidFill>
                    <a:srgbClr val="0070C0"/>
                  </a:solidFill>
                </a:rPr>
                <a:t>A,opt</a:t>
              </a:r>
              <a:r>
                <a:rPr lang="nb-NO" sz="1050" dirty="0">
                  <a:solidFill>
                    <a:srgbClr val="0070C0"/>
                  </a:solidFill>
                </a:rPr>
                <a:t> = 2%</a:t>
              </a:r>
              <a:endParaRPr lang="en-US" sz="1050" dirty="0">
                <a:solidFill>
                  <a:srgbClr val="0070C0"/>
                </a:solidFill>
              </a:endParaRPr>
            </a:p>
          </p:txBody>
        </p:sp>
        <p:cxnSp>
          <p:nvCxnSpPr>
            <p:cNvPr id="8" name="Connector: Elbow 7">
              <a:extLst>
                <a:ext uri="{FF2B5EF4-FFF2-40B4-BE49-F238E27FC236}">
                  <a16:creationId xmlns:a16="http://schemas.microsoft.com/office/drawing/2014/main" id="{DBD0477F-41F5-735F-2A38-523E5353526B}"/>
                </a:ext>
              </a:extLst>
            </p:cNvPr>
            <p:cNvCxnSpPr>
              <a:cxnSpLocks/>
            </p:cNvCxnSpPr>
            <p:nvPr/>
          </p:nvCxnSpPr>
          <p:spPr>
            <a:xfrm rot="10800000" flipV="1">
              <a:off x="5402790" y="4083829"/>
              <a:ext cx="647727" cy="1"/>
            </a:xfrm>
            <a:prstGeom prst="bentConnector3">
              <a:avLst>
                <a:gd name="adj1" fmla="val 50000"/>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a:extLst>
              <a:ext uri="{FF2B5EF4-FFF2-40B4-BE49-F238E27FC236}">
                <a16:creationId xmlns:a16="http://schemas.microsoft.com/office/drawing/2014/main" id="{472FD9C4-364D-4A00-B7CC-AEE22D99E50D}"/>
              </a:ext>
            </a:extLst>
          </p:cNvPr>
          <p:cNvSpPr>
            <a:spLocks noGrp="1" noChangeArrowheads="1"/>
          </p:cNvSpPr>
          <p:nvPr>
            <p:ph type="title"/>
          </p:nvPr>
        </p:nvSpPr>
        <p:spPr>
          <a:xfrm>
            <a:off x="2718627" y="274639"/>
            <a:ext cx="8068435" cy="1384995"/>
          </a:xfrm>
        </p:spPr>
        <p:txBody>
          <a:bodyPr/>
          <a:lstStyle/>
          <a:p>
            <a:r>
              <a:rPr lang="en-US" altLang="nb-NO" dirty="0"/>
              <a:t>Increase </a:t>
            </a:r>
            <a:r>
              <a:rPr lang="en-US" altLang="nb-NO" dirty="0" err="1"/>
              <a:t>feedrate</a:t>
            </a:r>
            <a:r>
              <a:rPr lang="en-US" altLang="nb-NO" dirty="0"/>
              <a:t>: reach </a:t>
            </a:r>
            <a:r>
              <a:rPr lang="en-US" altLang="nb-NO" dirty="0" err="1"/>
              <a:t>x</a:t>
            </a:r>
            <a:r>
              <a:rPr lang="en-US" altLang="nb-NO" baseline="-25000" dirty="0" err="1"/>
              <a:t>A</a:t>
            </a:r>
            <a:r>
              <a:rPr lang="en-US" altLang="nb-NO" dirty="0"/>
              <a:t> constraint</a:t>
            </a:r>
            <a:br>
              <a:rPr lang="en-US" altLang="nb-NO" dirty="0"/>
            </a:br>
            <a:endParaRPr lang="en-US" altLang="nb-NO" sz="2000" dirty="0"/>
          </a:p>
        </p:txBody>
      </p:sp>
      <p:pic>
        <p:nvPicPr>
          <p:cNvPr id="187396" name="Picture 3">
            <a:extLst>
              <a:ext uri="{FF2B5EF4-FFF2-40B4-BE49-F238E27FC236}">
                <a16:creationId xmlns:a16="http://schemas.microsoft.com/office/drawing/2014/main" id="{B5EF0613-5ED4-42C5-98EE-92F65A22C1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605086" y="2119211"/>
            <a:ext cx="7407275" cy="3619622"/>
          </a:xfrm>
        </p:spPr>
      </p:pic>
      <p:sp>
        <p:nvSpPr>
          <p:cNvPr id="114" name="Text Box 4">
            <a:extLst>
              <a:ext uri="{FF2B5EF4-FFF2-40B4-BE49-F238E27FC236}">
                <a16:creationId xmlns:a16="http://schemas.microsoft.com/office/drawing/2014/main" id="{55340C5A-1FCD-4C27-B07D-0A2B39E0ABF2}"/>
              </a:ext>
            </a:extLst>
          </p:cNvPr>
          <p:cNvSpPr txBox="1">
            <a:spLocks noChangeArrowheads="1"/>
          </p:cNvSpPr>
          <p:nvPr/>
        </p:nvSpPr>
        <p:spPr bwMode="auto">
          <a:xfrm>
            <a:off x="2752723" y="3432135"/>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3300"/>
                </a:solidFill>
                <a:latin typeface="Arial" panose="020B0604020202020204" pitchFamily="34" charset="0"/>
              </a:rPr>
              <a:t>TPM</a:t>
            </a:r>
          </a:p>
        </p:txBody>
      </p:sp>
      <p:sp>
        <p:nvSpPr>
          <p:cNvPr id="115" name="Oval 5">
            <a:extLst>
              <a:ext uri="{FF2B5EF4-FFF2-40B4-BE49-F238E27FC236}">
                <a16:creationId xmlns:a16="http://schemas.microsoft.com/office/drawing/2014/main" id="{650A9080-CD06-4B04-B54F-936FA09D88A3}"/>
              </a:ext>
            </a:extLst>
          </p:cNvPr>
          <p:cNvSpPr>
            <a:spLocks noChangeArrowheads="1"/>
          </p:cNvSpPr>
          <p:nvPr/>
        </p:nvSpPr>
        <p:spPr bwMode="auto">
          <a:xfrm>
            <a:off x="5827356" y="2451514"/>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16" name="Freeform 10">
            <a:extLst>
              <a:ext uri="{FF2B5EF4-FFF2-40B4-BE49-F238E27FC236}">
                <a16:creationId xmlns:a16="http://schemas.microsoft.com/office/drawing/2014/main" id="{9382A421-E85D-45D9-9D2B-7002FBC58B99}"/>
              </a:ext>
            </a:extLst>
          </p:cNvPr>
          <p:cNvSpPr>
            <a:spLocks/>
          </p:cNvSpPr>
          <p:nvPr/>
        </p:nvSpPr>
        <p:spPr bwMode="auto">
          <a:xfrm>
            <a:off x="5106631" y="2576019"/>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7" name="Group 23">
            <a:extLst>
              <a:ext uri="{FF2B5EF4-FFF2-40B4-BE49-F238E27FC236}">
                <a16:creationId xmlns:a16="http://schemas.microsoft.com/office/drawing/2014/main" id="{989A6BB9-B2C1-4B7B-96FD-76A813CAE2CC}"/>
              </a:ext>
            </a:extLst>
          </p:cNvPr>
          <p:cNvGrpSpPr>
            <a:grpSpLocks/>
          </p:cNvGrpSpPr>
          <p:nvPr/>
        </p:nvGrpSpPr>
        <p:grpSpPr bwMode="auto">
          <a:xfrm>
            <a:off x="5941876" y="2944683"/>
            <a:ext cx="180181" cy="143669"/>
            <a:chOff x="1610" y="3748"/>
            <a:chExt cx="363" cy="226"/>
          </a:xfrm>
        </p:grpSpPr>
        <p:sp>
          <p:nvSpPr>
            <p:cNvPr id="118" name="Line 24">
              <a:extLst>
                <a:ext uri="{FF2B5EF4-FFF2-40B4-BE49-F238E27FC236}">
                  <a16:creationId xmlns:a16="http://schemas.microsoft.com/office/drawing/2014/main" id="{F0A7B351-CFFA-43E3-B6F3-F32B13B1EEE6}"/>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 name="Line 25">
              <a:extLst>
                <a:ext uri="{FF2B5EF4-FFF2-40B4-BE49-F238E27FC236}">
                  <a16:creationId xmlns:a16="http://schemas.microsoft.com/office/drawing/2014/main" id="{CB4DC1B7-5981-4479-BB3E-981C9A846440}"/>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0" name="Line 26">
              <a:extLst>
                <a:ext uri="{FF2B5EF4-FFF2-40B4-BE49-F238E27FC236}">
                  <a16:creationId xmlns:a16="http://schemas.microsoft.com/office/drawing/2014/main" id="{B96238D1-1125-4F94-B99F-0E29A84DA585}"/>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1" name="Line 27">
              <a:extLst>
                <a:ext uri="{FF2B5EF4-FFF2-40B4-BE49-F238E27FC236}">
                  <a16:creationId xmlns:a16="http://schemas.microsoft.com/office/drawing/2014/main" id="{4C80126A-8368-4261-8B14-2DE37714EA2D}"/>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22" name="Straight Arrow Connector 121">
            <a:extLst>
              <a:ext uri="{FF2B5EF4-FFF2-40B4-BE49-F238E27FC236}">
                <a16:creationId xmlns:a16="http://schemas.microsoft.com/office/drawing/2014/main" id="{1D5835B0-A617-4B49-A3FB-AB2BD0A9FB88}"/>
              </a:ext>
            </a:extLst>
          </p:cNvPr>
          <p:cNvCxnSpPr>
            <a:cxnSpLocks/>
            <a:stCxn id="115" idx="4"/>
          </p:cNvCxnSpPr>
          <p:nvPr/>
        </p:nvCxnSpPr>
        <p:spPr>
          <a:xfrm>
            <a:off x="6031966" y="2842718"/>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FB877C2B-5B73-43D5-B3D3-360FC144793E}"/>
              </a:ext>
            </a:extLst>
          </p:cNvPr>
          <p:cNvCxnSpPr>
            <a:cxnSpLocks/>
            <a:endCxn id="115" idx="2"/>
          </p:cNvCxnSpPr>
          <p:nvPr/>
        </p:nvCxnSpPr>
        <p:spPr>
          <a:xfrm>
            <a:off x="5455882" y="2647116"/>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24" name="Oval 5">
            <a:extLst>
              <a:ext uri="{FF2B5EF4-FFF2-40B4-BE49-F238E27FC236}">
                <a16:creationId xmlns:a16="http://schemas.microsoft.com/office/drawing/2014/main" id="{B7CA903D-9875-42EC-9FC2-2C7E8F1956EE}"/>
              </a:ext>
            </a:extLst>
          </p:cNvPr>
          <p:cNvSpPr>
            <a:spLocks noChangeArrowheads="1"/>
          </p:cNvSpPr>
          <p:nvPr/>
        </p:nvSpPr>
        <p:spPr bwMode="auto">
          <a:xfrm>
            <a:off x="9501169" y="2399633"/>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25" name="Freeform 10">
            <a:extLst>
              <a:ext uri="{FF2B5EF4-FFF2-40B4-BE49-F238E27FC236}">
                <a16:creationId xmlns:a16="http://schemas.microsoft.com/office/drawing/2014/main" id="{4BB34566-A84C-463C-9C80-77BB53BBB5BA}"/>
              </a:ext>
            </a:extLst>
          </p:cNvPr>
          <p:cNvSpPr>
            <a:spLocks/>
          </p:cNvSpPr>
          <p:nvPr/>
        </p:nvSpPr>
        <p:spPr bwMode="auto">
          <a:xfrm>
            <a:off x="8780444" y="2524138"/>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6" name="Group 23">
            <a:extLst>
              <a:ext uri="{FF2B5EF4-FFF2-40B4-BE49-F238E27FC236}">
                <a16:creationId xmlns:a16="http://schemas.microsoft.com/office/drawing/2014/main" id="{ACCD3DF2-8854-46D0-836E-378F3DC04B80}"/>
              </a:ext>
            </a:extLst>
          </p:cNvPr>
          <p:cNvGrpSpPr>
            <a:grpSpLocks/>
          </p:cNvGrpSpPr>
          <p:nvPr/>
        </p:nvGrpSpPr>
        <p:grpSpPr bwMode="auto">
          <a:xfrm>
            <a:off x="9615689" y="2892802"/>
            <a:ext cx="180181" cy="143669"/>
            <a:chOff x="1610" y="3748"/>
            <a:chExt cx="363" cy="226"/>
          </a:xfrm>
        </p:grpSpPr>
        <p:sp>
          <p:nvSpPr>
            <p:cNvPr id="127" name="Line 24">
              <a:extLst>
                <a:ext uri="{FF2B5EF4-FFF2-40B4-BE49-F238E27FC236}">
                  <a16:creationId xmlns:a16="http://schemas.microsoft.com/office/drawing/2014/main" id="{78236ECA-E9D5-46EA-9511-4D42EBB04DB1}"/>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8" name="Line 25">
              <a:extLst>
                <a:ext uri="{FF2B5EF4-FFF2-40B4-BE49-F238E27FC236}">
                  <a16:creationId xmlns:a16="http://schemas.microsoft.com/office/drawing/2014/main" id="{C32028F8-A286-478E-B439-241EB1DA034C}"/>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9" name="Line 26">
              <a:extLst>
                <a:ext uri="{FF2B5EF4-FFF2-40B4-BE49-F238E27FC236}">
                  <a16:creationId xmlns:a16="http://schemas.microsoft.com/office/drawing/2014/main" id="{0150E3A2-A08D-4450-8D6E-E40D2DEDC59F}"/>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0" name="Line 27">
              <a:extLst>
                <a:ext uri="{FF2B5EF4-FFF2-40B4-BE49-F238E27FC236}">
                  <a16:creationId xmlns:a16="http://schemas.microsoft.com/office/drawing/2014/main" id="{58B4A04B-A8A6-48D4-8B03-3CD1ABD823DF}"/>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31" name="Straight Arrow Connector 130">
            <a:extLst>
              <a:ext uri="{FF2B5EF4-FFF2-40B4-BE49-F238E27FC236}">
                <a16:creationId xmlns:a16="http://schemas.microsoft.com/office/drawing/2014/main" id="{9A444C42-0218-471A-9688-313071F87DF6}"/>
              </a:ext>
            </a:extLst>
          </p:cNvPr>
          <p:cNvCxnSpPr>
            <a:cxnSpLocks/>
            <a:stCxn id="124" idx="4"/>
          </p:cNvCxnSpPr>
          <p:nvPr/>
        </p:nvCxnSpPr>
        <p:spPr>
          <a:xfrm>
            <a:off x="9705779" y="2790837"/>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DA19E803-59BF-4D56-BD2B-6D33D1200A60}"/>
              </a:ext>
            </a:extLst>
          </p:cNvPr>
          <p:cNvCxnSpPr>
            <a:cxnSpLocks/>
            <a:endCxn id="124" idx="2"/>
          </p:cNvCxnSpPr>
          <p:nvPr/>
        </p:nvCxnSpPr>
        <p:spPr>
          <a:xfrm>
            <a:off x="9129695" y="2595235"/>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33" name="Group 23">
            <a:extLst>
              <a:ext uri="{FF2B5EF4-FFF2-40B4-BE49-F238E27FC236}">
                <a16:creationId xmlns:a16="http://schemas.microsoft.com/office/drawing/2014/main" id="{EBF2129F-ABC0-4536-98DA-06F86B0F324B}"/>
              </a:ext>
            </a:extLst>
          </p:cNvPr>
          <p:cNvGrpSpPr>
            <a:grpSpLocks/>
          </p:cNvGrpSpPr>
          <p:nvPr/>
        </p:nvGrpSpPr>
        <p:grpSpPr bwMode="auto">
          <a:xfrm>
            <a:off x="4596207" y="2944682"/>
            <a:ext cx="180181" cy="143669"/>
            <a:chOff x="1610" y="3748"/>
            <a:chExt cx="363" cy="226"/>
          </a:xfrm>
        </p:grpSpPr>
        <p:sp>
          <p:nvSpPr>
            <p:cNvPr id="134" name="Line 24">
              <a:extLst>
                <a:ext uri="{FF2B5EF4-FFF2-40B4-BE49-F238E27FC236}">
                  <a16:creationId xmlns:a16="http://schemas.microsoft.com/office/drawing/2014/main" id="{498C3C3C-74A7-4C2B-8329-C35B0D12C806}"/>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5" name="Line 25">
              <a:extLst>
                <a:ext uri="{FF2B5EF4-FFF2-40B4-BE49-F238E27FC236}">
                  <a16:creationId xmlns:a16="http://schemas.microsoft.com/office/drawing/2014/main" id="{8FB72DDB-442F-44A1-9E77-7F2007ED4BF9}"/>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6" name="Line 26">
              <a:extLst>
                <a:ext uri="{FF2B5EF4-FFF2-40B4-BE49-F238E27FC236}">
                  <a16:creationId xmlns:a16="http://schemas.microsoft.com/office/drawing/2014/main" id="{62DCF806-E637-4431-93BD-F37D6B5C4B1C}"/>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7" name="Line 27">
              <a:extLst>
                <a:ext uri="{FF2B5EF4-FFF2-40B4-BE49-F238E27FC236}">
                  <a16:creationId xmlns:a16="http://schemas.microsoft.com/office/drawing/2014/main" id="{59B268A7-31A3-4AF8-8428-64DF468822E6}"/>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38" name="Straight Arrow Connector 137">
            <a:extLst>
              <a:ext uri="{FF2B5EF4-FFF2-40B4-BE49-F238E27FC236}">
                <a16:creationId xmlns:a16="http://schemas.microsoft.com/office/drawing/2014/main" id="{FF87F647-A328-42BE-99FA-01186C85E635}"/>
              </a:ext>
            </a:extLst>
          </p:cNvPr>
          <p:cNvCxnSpPr>
            <a:cxnSpLocks/>
          </p:cNvCxnSpPr>
          <p:nvPr/>
        </p:nvCxnSpPr>
        <p:spPr>
          <a:xfrm flipV="1">
            <a:off x="5612435" y="1704007"/>
            <a:ext cx="0" cy="827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12D29F0D-9667-4BDA-BB13-084945B6B002}"/>
              </a:ext>
            </a:extLst>
          </p:cNvPr>
          <p:cNvCxnSpPr>
            <a:cxnSpLocks/>
          </p:cNvCxnSpPr>
          <p:nvPr/>
        </p:nvCxnSpPr>
        <p:spPr>
          <a:xfrm flipH="1" flipV="1">
            <a:off x="9286248" y="1704006"/>
            <a:ext cx="1" cy="765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40" name="Group 23">
            <a:extLst>
              <a:ext uri="{FF2B5EF4-FFF2-40B4-BE49-F238E27FC236}">
                <a16:creationId xmlns:a16="http://schemas.microsoft.com/office/drawing/2014/main" id="{58F2B8DC-7674-48F1-98C2-DBF8DDB2F9DD}"/>
              </a:ext>
            </a:extLst>
          </p:cNvPr>
          <p:cNvGrpSpPr>
            <a:grpSpLocks/>
          </p:cNvGrpSpPr>
          <p:nvPr/>
        </p:nvGrpSpPr>
        <p:grpSpPr bwMode="auto">
          <a:xfrm rot="5400000">
            <a:off x="9196158" y="1955361"/>
            <a:ext cx="180181" cy="143669"/>
            <a:chOff x="1610" y="3748"/>
            <a:chExt cx="363" cy="226"/>
          </a:xfrm>
        </p:grpSpPr>
        <p:sp>
          <p:nvSpPr>
            <p:cNvPr id="141" name="Line 24">
              <a:extLst>
                <a:ext uri="{FF2B5EF4-FFF2-40B4-BE49-F238E27FC236}">
                  <a16:creationId xmlns:a16="http://schemas.microsoft.com/office/drawing/2014/main" id="{5DD4E98C-FB4E-4F40-B1B1-D23B82F02EB4}"/>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2" name="Line 25">
              <a:extLst>
                <a:ext uri="{FF2B5EF4-FFF2-40B4-BE49-F238E27FC236}">
                  <a16:creationId xmlns:a16="http://schemas.microsoft.com/office/drawing/2014/main" id="{7A8B068D-FD81-4F56-8564-16EB275EEFBD}"/>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3" name="Line 26">
              <a:extLst>
                <a:ext uri="{FF2B5EF4-FFF2-40B4-BE49-F238E27FC236}">
                  <a16:creationId xmlns:a16="http://schemas.microsoft.com/office/drawing/2014/main" id="{45BFDC8B-3A86-4913-A82D-C67F5B2645EC}"/>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4" name="Line 27">
              <a:extLst>
                <a:ext uri="{FF2B5EF4-FFF2-40B4-BE49-F238E27FC236}">
                  <a16:creationId xmlns:a16="http://schemas.microsoft.com/office/drawing/2014/main" id="{B92070C1-41C8-4007-AA3F-4BE486E13B40}"/>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45" name="Group 23">
            <a:extLst>
              <a:ext uri="{FF2B5EF4-FFF2-40B4-BE49-F238E27FC236}">
                <a16:creationId xmlns:a16="http://schemas.microsoft.com/office/drawing/2014/main" id="{6824C983-6660-4C77-8305-F5710E78981F}"/>
              </a:ext>
            </a:extLst>
          </p:cNvPr>
          <p:cNvGrpSpPr>
            <a:grpSpLocks/>
          </p:cNvGrpSpPr>
          <p:nvPr/>
        </p:nvGrpSpPr>
        <p:grpSpPr bwMode="auto">
          <a:xfrm rot="5400000">
            <a:off x="5522345" y="1957287"/>
            <a:ext cx="180181" cy="143669"/>
            <a:chOff x="1610" y="3748"/>
            <a:chExt cx="363" cy="226"/>
          </a:xfrm>
        </p:grpSpPr>
        <p:sp>
          <p:nvSpPr>
            <p:cNvPr id="146" name="Line 24">
              <a:extLst>
                <a:ext uri="{FF2B5EF4-FFF2-40B4-BE49-F238E27FC236}">
                  <a16:creationId xmlns:a16="http://schemas.microsoft.com/office/drawing/2014/main" id="{72235A98-84B9-4DB0-B120-D11B72A2C1A1}"/>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7" name="Line 25">
              <a:extLst>
                <a:ext uri="{FF2B5EF4-FFF2-40B4-BE49-F238E27FC236}">
                  <a16:creationId xmlns:a16="http://schemas.microsoft.com/office/drawing/2014/main" id="{EB1EC5F0-90AE-4162-BA45-F05586E262AA}"/>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8" name="Line 26">
              <a:extLst>
                <a:ext uri="{FF2B5EF4-FFF2-40B4-BE49-F238E27FC236}">
                  <a16:creationId xmlns:a16="http://schemas.microsoft.com/office/drawing/2014/main" id="{DCEAEC28-61DA-4762-8DBB-5ABB9496C195}"/>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9" name="Line 27">
              <a:extLst>
                <a:ext uri="{FF2B5EF4-FFF2-40B4-BE49-F238E27FC236}">
                  <a16:creationId xmlns:a16="http://schemas.microsoft.com/office/drawing/2014/main" id="{3EE98EF0-7F60-459D-84D1-A5D54A0F4BC3}"/>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0" name="Oval 5">
            <a:extLst>
              <a:ext uri="{FF2B5EF4-FFF2-40B4-BE49-F238E27FC236}">
                <a16:creationId xmlns:a16="http://schemas.microsoft.com/office/drawing/2014/main" id="{50B9D780-D026-4796-BF7C-D0C86BAFFFD7}"/>
              </a:ext>
            </a:extLst>
          </p:cNvPr>
          <p:cNvSpPr>
            <a:spLocks noChangeArrowheads="1"/>
          </p:cNvSpPr>
          <p:nvPr/>
        </p:nvSpPr>
        <p:spPr bwMode="auto">
          <a:xfrm>
            <a:off x="3499085" y="1832556"/>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PC</a:t>
            </a:r>
          </a:p>
        </p:txBody>
      </p:sp>
      <p:sp>
        <p:nvSpPr>
          <p:cNvPr id="151" name="Oval 5">
            <a:extLst>
              <a:ext uri="{FF2B5EF4-FFF2-40B4-BE49-F238E27FC236}">
                <a16:creationId xmlns:a16="http://schemas.microsoft.com/office/drawing/2014/main" id="{DFFB6A31-C267-4BF5-A449-0D4697CEC2A0}"/>
              </a:ext>
            </a:extLst>
          </p:cNvPr>
          <p:cNvSpPr>
            <a:spLocks noChangeArrowheads="1"/>
          </p:cNvSpPr>
          <p:nvPr/>
        </p:nvSpPr>
        <p:spPr bwMode="auto">
          <a:xfrm>
            <a:off x="7172896" y="1827792"/>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PC</a:t>
            </a:r>
          </a:p>
        </p:txBody>
      </p:sp>
      <p:cxnSp>
        <p:nvCxnSpPr>
          <p:cNvPr id="152" name="Straight Arrow Connector 151">
            <a:extLst>
              <a:ext uri="{FF2B5EF4-FFF2-40B4-BE49-F238E27FC236}">
                <a16:creationId xmlns:a16="http://schemas.microsoft.com/office/drawing/2014/main" id="{1CC2BF36-7D62-49E2-A43F-47301B318AC3}"/>
              </a:ext>
            </a:extLst>
          </p:cNvPr>
          <p:cNvCxnSpPr>
            <a:stCxn id="150" idx="6"/>
            <a:endCxn id="148" idx="1"/>
          </p:cNvCxnSpPr>
          <p:nvPr/>
        </p:nvCxnSpPr>
        <p:spPr>
          <a:xfrm>
            <a:off x="3908306" y="2028158"/>
            <a:ext cx="1703741" cy="658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1E1F68C9-A495-43A2-9A2C-F50F176287D6}"/>
              </a:ext>
            </a:extLst>
          </p:cNvPr>
          <p:cNvCxnSpPr>
            <a:cxnSpLocks/>
            <a:stCxn id="151" idx="6"/>
          </p:cNvCxnSpPr>
          <p:nvPr/>
        </p:nvCxnSpPr>
        <p:spPr>
          <a:xfrm flipV="1">
            <a:off x="7582117" y="2022676"/>
            <a:ext cx="1703741" cy="71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0680EBB2-B4DA-44E1-8AB5-17CEDE075A8A}"/>
              </a:ext>
            </a:extLst>
          </p:cNvPr>
          <p:cNvCxnSpPr>
            <a:cxnSpLocks/>
          </p:cNvCxnSpPr>
          <p:nvPr/>
        </p:nvCxnSpPr>
        <p:spPr>
          <a:xfrm flipV="1">
            <a:off x="3703695" y="2218998"/>
            <a:ext cx="0" cy="65873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FB9843E6-563D-4B53-9C22-1A1D7CE66B2C}"/>
              </a:ext>
            </a:extLst>
          </p:cNvPr>
          <p:cNvCxnSpPr>
            <a:cxnSpLocks/>
            <a:endCxn id="151" idx="4"/>
          </p:cNvCxnSpPr>
          <p:nvPr/>
        </p:nvCxnSpPr>
        <p:spPr>
          <a:xfrm flipV="1">
            <a:off x="7377506" y="2218996"/>
            <a:ext cx="0" cy="62372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56" name="Group 23">
            <a:extLst>
              <a:ext uri="{FF2B5EF4-FFF2-40B4-BE49-F238E27FC236}">
                <a16:creationId xmlns:a16="http://schemas.microsoft.com/office/drawing/2014/main" id="{673500BA-9982-45A9-ACC0-748DE71DCF4E}"/>
              </a:ext>
            </a:extLst>
          </p:cNvPr>
          <p:cNvGrpSpPr>
            <a:grpSpLocks/>
          </p:cNvGrpSpPr>
          <p:nvPr/>
        </p:nvGrpSpPr>
        <p:grpSpPr bwMode="auto">
          <a:xfrm>
            <a:off x="8558607" y="2892802"/>
            <a:ext cx="180181" cy="143669"/>
            <a:chOff x="1610" y="3748"/>
            <a:chExt cx="363" cy="226"/>
          </a:xfrm>
        </p:grpSpPr>
        <p:sp>
          <p:nvSpPr>
            <p:cNvPr id="157" name="Line 24">
              <a:extLst>
                <a:ext uri="{FF2B5EF4-FFF2-40B4-BE49-F238E27FC236}">
                  <a16:creationId xmlns:a16="http://schemas.microsoft.com/office/drawing/2014/main" id="{3A3C69BF-FA43-49AD-8208-E5C1B7DC3A50}"/>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8" name="Line 25">
              <a:extLst>
                <a:ext uri="{FF2B5EF4-FFF2-40B4-BE49-F238E27FC236}">
                  <a16:creationId xmlns:a16="http://schemas.microsoft.com/office/drawing/2014/main" id="{799184B8-8F1B-4699-8435-A5285F4D8790}"/>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9" name="Line 26">
              <a:extLst>
                <a:ext uri="{FF2B5EF4-FFF2-40B4-BE49-F238E27FC236}">
                  <a16:creationId xmlns:a16="http://schemas.microsoft.com/office/drawing/2014/main" id="{2498E01F-A982-4DD2-AD30-E798B0CDE2D7}"/>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0" name="Line 27">
              <a:extLst>
                <a:ext uri="{FF2B5EF4-FFF2-40B4-BE49-F238E27FC236}">
                  <a16:creationId xmlns:a16="http://schemas.microsoft.com/office/drawing/2014/main" id="{2565C1FB-7DAA-4933-B64E-66ADA8D7908A}"/>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1" name="Oval 5">
            <a:extLst>
              <a:ext uri="{FF2B5EF4-FFF2-40B4-BE49-F238E27FC236}">
                <a16:creationId xmlns:a16="http://schemas.microsoft.com/office/drawing/2014/main" id="{C6FBEC77-5FDD-4DCB-A064-990C8C30AEF3}"/>
              </a:ext>
            </a:extLst>
          </p:cNvPr>
          <p:cNvSpPr>
            <a:spLocks noChangeArrowheads="1"/>
          </p:cNvSpPr>
          <p:nvPr/>
        </p:nvSpPr>
        <p:spPr bwMode="auto">
          <a:xfrm>
            <a:off x="5426081" y="4989705"/>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62" name="Freeform 10">
            <a:extLst>
              <a:ext uri="{FF2B5EF4-FFF2-40B4-BE49-F238E27FC236}">
                <a16:creationId xmlns:a16="http://schemas.microsoft.com/office/drawing/2014/main" id="{A34F01E2-CC7F-4A65-86B3-5B7B139717FE}"/>
              </a:ext>
            </a:extLst>
          </p:cNvPr>
          <p:cNvSpPr>
            <a:spLocks/>
          </p:cNvSpPr>
          <p:nvPr/>
        </p:nvSpPr>
        <p:spPr bwMode="auto">
          <a:xfrm>
            <a:off x="4705356" y="5114210"/>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3" name="Group 23">
            <a:extLst>
              <a:ext uri="{FF2B5EF4-FFF2-40B4-BE49-F238E27FC236}">
                <a16:creationId xmlns:a16="http://schemas.microsoft.com/office/drawing/2014/main" id="{D343E674-3805-4FC6-A231-E94C05A3CE61}"/>
              </a:ext>
            </a:extLst>
          </p:cNvPr>
          <p:cNvGrpSpPr>
            <a:grpSpLocks/>
          </p:cNvGrpSpPr>
          <p:nvPr/>
        </p:nvGrpSpPr>
        <p:grpSpPr bwMode="auto">
          <a:xfrm>
            <a:off x="5540601" y="5482874"/>
            <a:ext cx="180181" cy="143669"/>
            <a:chOff x="1610" y="3748"/>
            <a:chExt cx="363" cy="226"/>
          </a:xfrm>
        </p:grpSpPr>
        <p:sp>
          <p:nvSpPr>
            <p:cNvPr id="164" name="Line 24">
              <a:extLst>
                <a:ext uri="{FF2B5EF4-FFF2-40B4-BE49-F238E27FC236}">
                  <a16:creationId xmlns:a16="http://schemas.microsoft.com/office/drawing/2014/main" id="{D8CC264F-8632-43C7-B6A9-6A1E8F73AF8E}"/>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 name="Line 25">
              <a:extLst>
                <a:ext uri="{FF2B5EF4-FFF2-40B4-BE49-F238E27FC236}">
                  <a16:creationId xmlns:a16="http://schemas.microsoft.com/office/drawing/2014/main" id="{2453E720-B31D-4C94-BD3E-8E1D62FB939B}"/>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6" name="Line 26">
              <a:extLst>
                <a:ext uri="{FF2B5EF4-FFF2-40B4-BE49-F238E27FC236}">
                  <a16:creationId xmlns:a16="http://schemas.microsoft.com/office/drawing/2014/main" id="{842D4B9A-4BEB-4C2F-8F6E-9C4EAF3D0D6A}"/>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 name="Line 27">
              <a:extLst>
                <a:ext uri="{FF2B5EF4-FFF2-40B4-BE49-F238E27FC236}">
                  <a16:creationId xmlns:a16="http://schemas.microsoft.com/office/drawing/2014/main" id="{4526D6E0-ABE4-48A4-913D-A6C535DA59C3}"/>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68" name="Straight Arrow Connector 167">
            <a:extLst>
              <a:ext uri="{FF2B5EF4-FFF2-40B4-BE49-F238E27FC236}">
                <a16:creationId xmlns:a16="http://schemas.microsoft.com/office/drawing/2014/main" id="{364D476D-F541-4CF9-9302-AA37D588A1A0}"/>
              </a:ext>
            </a:extLst>
          </p:cNvPr>
          <p:cNvCxnSpPr>
            <a:cxnSpLocks/>
            <a:stCxn id="161" idx="4"/>
          </p:cNvCxnSpPr>
          <p:nvPr/>
        </p:nvCxnSpPr>
        <p:spPr>
          <a:xfrm>
            <a:off x="5630691" y="5380909"/>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9" name="Straight Arrow Connector 168">
            <a:extLst>
              <a:ext uri="{FF2B5EF4-FFF2-40B4-BE49-F238E27FC236}">
                <a16:creationId xmlns:a16="http://schemas.microsoft.com/office/drawing/2014/main" id="{D6949121-10AB-46BE-A49B-C418DF823DD0}"/>
              </a:ext>
            </a:extLst>
          </p:cNvPr>
          <p:cNvCxnSpPr>
            <a:cxnSpLocks/>
            <a:endCxn id="161" idx="2"/>
          </p:cNvCxnSpPr>
          <p:nvPr/>
        </p:nvCxnSpPr>
        <p:spPr>
          <a:xfrm>
            <a:off x="5054607" y="5185307"/>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70" name="Oval 5">
            <a:extLst>
              <a:ext uri="{FF2B5EF4-FFF2-40B4-BE49-F238E27FC236}">
                <a16:creationId xmlns:a16="http://schemas.microsoft.com/office/drawing/2014/main" id="{62E3A395-75FD-42CB-9C24-DA50D5290103}"/>
              </a:ext>
            </a:extLst>
          </p:cNvPr>
          <p:cNvSpPr>
            <a:spLocks noChangeArrowheads="1"/>
          </p:cNvSpPr>
          <p:nvPr/>
        </p:nvSpPr>
        <p:spPr bwMode="auto">
          <a:xfrm>
            <a:off x="8922526" y="4933993"/>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71" name="Freeform 10">
            <a:extLst>
              <a:ext uri="{FF2B5EF4-FFF2-40B4-BE49-F238E27FC236}">
                <a16:creationId xmlns:a16="http://schemas.microsoft.com/office/drawing/2014/main" id="{CCE3D03C-83AE-4098-B430-4944636595F7}"/>
              </a:ext>
            </a:extLst>
          </p:cNvPr>
          <p:cNvSpPr>
            <a:spLocks/>
          </p:cNvSpPr>
          <p:nvPr/>
        </p:nvSpPr>
        <p:spPr bwMode="auto">
          <a:xfrm>
            <a:off x="8386627" y="5058498"/>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2" name="Group 23">
            <a:extLst>
              <a:ext uri="{FF2B5EF4-FFF2-40B4-BE49-F238E27FC236}">
                <a16:creationId xmlns:a16="http://schemas.microsoft.com/office/drawing/2014/main" id="{964F13F2-FB15-474C-B1E0-001E475FA729}"/>
              </a:ext>
            </a:extLst>
          </p:cNvPr>
          <p:cNvGrpSpPr>
            <a:grpSpLocks/>
          </p:cNvGrpSpPr>
          <p:nvPr/>
        </p:nvGrpSpPr>
        <p:grpSpPr bwMode="auto">
          <a:xfrm>
            <a:off x="9037046" y="5427162"/>
            <a:ext cx="180181" cy="143669"/>
            <a:chOff x="1610" y="3748"/>
            <a:chExt cx="363" cy="226"/>
          </a:xfrm>
        </p:grpSpPr>
        <p:sp>
          <p:nvSpPr>
            <p:cNvPr id="173" name="Line 24">
              <a:extLst>
                <a:ext uri="{FF2B5EF4-FFF2-40B4-BE49-F238E27FC236}">
                  <a16:creationId xmlns:a16="http://schemas.microsoft.com/office/drawing/2014/main" id="{8B7AFBCB-6FBF-4E08-8535-83C3A7A5B8AE}"/>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 name="Line 25">
              <a:extLst>
                <a:ext uri="{FF2B5EF4-FFF2-40B4-BE49-F238E27FC236}">
                  <a16:creationId xmlns:a16="http://schemas.microsoft.com/office/drawing/2014/main" id="{73EDA16E-820D-455E-9361-0069975C85B2}"/>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5" name="Line 26">
              <a:extLst>
                <a:ext uri="{FF2B5EF4-FFF2-40B4-BE49-F238E27FC236}">
                  <a16:creationId xmlns:a16="http://schemas.microsoft.com/office/drawing/2014/main" id="{0818EF98-21C0-473E-9727-C72CD6B96172}"/>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6" name="Line 27">
              <a:extLst>
                <a:ext uri="{FF2B5EF4-FFF2-40B4-BE49-F238E27FC236}">
                  <a16:creationId xmlns:a16="http://schemas.microsoft.com/office/drawing/2014/main" id="{B0E5869E-6A59-41D4-AF35-6002429C42D5}"/>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77" name="Straight Arrow Connector 176">
            <a:extLst>
              <a:ext uri="{FF2B5EF4-FFF2-40B4-BE49-F238E27FC236}">
                <a16:creationId xmlns:a16="http://schemas.microsoft.com/office/drawing/2014/main" id="{FD198402-C057-4240-82A6-C448FC8E53F4}"/>
              </a:ext>
            </a:extLst>
          </p:cNvPr>
          <p:cNvCxnSpPr>
            <a:cxnSpLocks/>
            <a:stCxn id="170" idx="4"/>
          </p:cNvCxnSpPr>
          <p:nvPr/>
        </p:nvCxnSpPr>
        <p:spPr>
          <a:xfrm>
            <a:off x="9127136" y="5325197"/>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8" name="Straight Arrow Connector 177">
            <a:extLst>
              <a:ext uri="{FF2B5EF4-FFF2-40B4-BE49-F238E27FC236}">
                <a16:creationId xmlns:a16="http://schemas.microsoft.com/office/drawing/2014/main" id="{D8260BC6-A5CB-4DB5-9F00-A5863889EC4B}"/>
              </a:ext>
            </a:extLst>
          </p:cNvPr>
          <p:cNvCxnSpPr>
            <a:cxnSpLocks/>
            <a:endCxn id="170" idx="2"/>
          </p:cNvCxnSpPr>
          <p:nvPr/>
        </p:nvCxnSpPr>
        <p:spPr>
          <a:xfrm flipV="1">
            <a:off x="8735878" y="5129596"/>
            <a:ext cx="186649" cy="1927"/>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79" name="Group 23">
            <a:extLst>
              <a:ext uri="{FF2B5EF4-FFF2-40B4-BE49-F238E27FC236}">
                <a16:creationId xmlns:a16="http://schemas.microsoft.com/office/drawing/2014/main" id="{6FCC6B87-87B6-4C30-A282-8DDF18B95AD6}"/>
              </a:ext>
            </a:extLst>
          </p:cNvPr>
          <p:cNvGrpSpPr>
            <a:grpSpLocks/>
          </p:cNvGrpSpPr>
          <p:nvPr/>
        </p:nvGrpSpPr>
        <p:grpSpPr bwMode="auto">
          <a:xfrm>
            <a:off x="4534700" y="4553086"/>
            <a:ext cx="180181" cy="143669"/>
            <a:chOff x="1610" y="3748"/>
            <a:chExt cx="363" cy="226"/>
          </a:xfrm>
        </p:grpSpPr>
        <p:sp>
          <p:nvSpPr>
            <p:cNvPr id="180" name="Line 24">
              <a:extLst>
                <a:ext uri="{FF2B5EF4-FFF2-40B4-BE49-F238E27FC236}">
                  <a16:creationId xmlns:a16="http://schemas.microsoft.com/office/drawing/2014/main" id="{3D6BD151-579A-42BE-93CD-51DD8260C80A}"/>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1" name="Line 25">
              <a:extLst>
                <a:ext uri="{FF2B5EF4-FFF2-40B4-BE49-F238E27FC236}">
                  <a16:creationId xmlns:a16="http://schemas.microsoft.com/office/drawing/2014/main" id="{34BB2D56-DB4A-4115-BF66-D61A28C565AD}"/>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2" name="Line 26">
              <a:extLst>
                <a:ext uri="{FF2B5EF4-FFF2-40B4-BE49-F238E27FC236}">
                  <a16:creationId xmlns:a16="http://schemas.microsoft.com/office/drawing/2014/main" id="{C4EAAEA3-BAAF-4B6D-A790-B3B3599EEE21}"/>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3" name="Line 27">
              <a:extLst>
                <a:ext uri="{FF2B5EF4-FFF2-40B4-BE49-F238E27FC236}">
                  <a16:creationId xmlns:a16="http://schemas.microsoft.com/office/drawing/2014/main" id="{7A62415E-745B-4D7D-9EA9-84B5230B14DC}"/>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84" name="Group 23">
            <a:extLst>
              <a:ext uri="{FF2B5EF4-FFF2-40B4-BE49-F238E27FC236}">
                <a16:creationId xmlns:a16="http://schemas.microsoft.com/office/drawing/2014/main" id="{79671713-F2ED-4E56-9DA8-58E4BC182A69}"/>
              </a:ext>
            </a:extLst>
          </p:cNvPr>
          <p:cNvGrpSpPr>
            <a:grpSpLocks/>
          </p:cNvGrpSpPr>
          <p:nvPr/>
        </p:nvGrpSpPr>
        <p:grpSpPr bwMode="auto">
          <a:xfrm>
            <a:off x="8253806" y="4510840"/>
            <a:ext cx="180181" cy="143669"/>
            <a:chOff x="1610" y="3748"/>
            <a:chExt cx="363" cy="226"/>
          </a:xfrm>
        </p:grpSpPr>
        <p:sp>
          <p:nvSpPr>
            <p:cNvPr id="185" name="Line 24">
              <a:extLst>
                <a:ext uri="{FF2B5EF4-FFF2-40B4-BE49-F238E27FC236}">
                  <a16:creationId xmlns:a16="http://schemas.microsoft.com/office/drawing/2014/main" id="{8B4EB39C-94C5-410D-9329-B00632233549}"/>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6" name="Line 25">
              <a:extLst>
                <a:ext uri="{FF2B5EF4-FFF2-40B4-BE49-F238E27FC236}">
                  <a16:creationId xmlns:a16="http://schemas.microsoft.com/office/drawing/2014/main" id="{C3EA8377-6276-461F-B0CB-C73A8E87C059}"/>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7" name="Line 26">
              <a:extLst>
                <a:ext uri="{FF2B5EF4-FFF2-40B4-BE49-F238E27FC236}">
                  <a16:creationId xmlns:a16="http://schemas.microsoft.com/office/drawing/2014/main" id="{BE8A602A-DCC1-4927-8394-0B446AD6DEE9}"/>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8" name="Line 27">
              <a:extLst>
                <a:ext uri="{FF2B5EF4-FFF2-40B4-BE49-F238E27FC236}">
                  <a16:creationId xmlns:a16="http://schemas.microsoft.com/office/drawing/2014/main" id="{E6884523-1411-4BA8-9946-F162661C7A26}"/>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 name="TextBox 1">
            <a:extLst>
              <a:ext uri="{FF2B5EF4-FFF2-40B4-BE49-F238E27FC236}">
                <a16:creationId xmlns:a16="http://schemas.microsoft.com/office/drawing/2014/main" id="{803E1CDE-6216-4BF9-9410-C248448CED72}"/>
              </a:ext>
            </a:extLst>
          </p:cNvPr>
          <p:cNvSpPr txBox="1"/>
          <p:nvPr/>
        </p:nvSpPr>
        <p:spPr>
          <a:xfrm>
            <a:off x="4361891" y="4142633"/>
            <a:ext cx="518091" cy="276999"/>
          </a:xfrm>
          <a:prstGeom prst="rect">
            <a:avLst/>
          </a:prstGeom>
          <a:noFill/>
        </p:spPr>
        <p:txBody>
          <a:bodyPr wrap="none" rtlCol="0">
            <a:spAutoFit/>
          </a:bodyPr>
          <a:lstStyle/>
          <a:p>
            <a:r>
              <a:rPr lang="nb-NO" sz="1200" dirty="0">
                <a:solidFill>
                  <a:srgbClr val="0070C0"/>
                </a:solidFill>
              </a:rPr>
              <a:t>MAX</a:t>
            </a:r>
            <a:endParaRPr lang="en-US" sz="1200" dirty="0">
              <a:solidFill>
                <a:srgbClr val="0070C0"/>
              </a:solidFill>
            </a:endParaRPr>
          </a:p>
        </p:txBody>
      </p:sp>
      <p:sp>
        <p:nvSpPr>
          <p:cNvPr id="189" name="TextBox 188">
            <a:extLst>
              <a:ext uri="{FF2B5EF4-FFF2-40B4-BE49-F238E27FC236}">
                <a16:creationId xmlns:a16="http://schemas.microsoft.com/office/drawing/2014/main" id="{1D287E44-0687-497D-8450-EFEC4E22B797}"/>
              </a:ext>
            </a:extLst>
          </p:cNvPr>
          <p:cNvSpPr txBox="1"/>
          <p:nvPr/>
        </p:nvSpPr>
        <p:spPr>
          <a:xfrm>
            <a:off x="8096191" y="4170346"/>
            <a:ext cx="518091" cy="276999"/>
          </a:xfrm>
          <a:prstGeom prst="rect">
            <a:avLst/>
          </a:prstGeom>
          <a:noFill/>
        </p:spPr>
        <p:txBody>
          <a:bodyPr wrap="none" rtlCol="0">
            <a:spAutoFit/>
          </a:bodyPr>
          <a:lstStyle/>
          <a:p>
            <a:r>
              <a:rPr lang="nb-NO" sz="1200" dirty="0">
                <a:solidFill>
                  <a:srgbClr val="0070C0"/>
                </a:solidFill>
              </a:rPr>
              <a:t>MAX</a:t>
            </a:r>
            <a:endParaRPr lang="en-US" sz="1200" dirty="0">
              <a:solidFill>
                <a:srgbClr val="0070C0"/>
              </a:solidFill>
            </a:endParaRPr>
          </a:p>
        </p:txBody>
      </p:sp>
      <p:sp>
        <p:nvSpPr>
          <p:cNvPr id="190" name="TextBox 189">
            <a:extLst>
              <a:ext uri="{FF2B5EF4-FFF2-40B4-BE49-F238E27FC236}">
                <a16:creationId xmlns:a16="http://schemas.microsoft.com/office/drawing/2014/main" id="{652A04AA-1737-493F-8A1D-07612E1BE159}"/>
              </a:ext>
            </a:extLst>
          </p:cNvPr>
          <p:cNvSpPr txBox="1"/>
          <p:nvPr/>
        </p:nvSpPr>
        <p:spPr>
          <a:xfrm>
            <a:off x="8656299" y="5566729"/>
            <a:ext cx="1019831" cy="276999"/>
          </a:xfrm>
          <a:prstGeom prst="rect">
            <a:avLst/>
          </a:prstGeom>
          <a:noFill/>
        </p:spPr>
        <p:txBody>
          <a:bodyPr wrap="none" rtlCol="0">
            <a:spAutoFit/>
          </a:bodyPr>
          <a:lstStyle/>
          <a:p>
            <a:r>
              <a:rPr lang="nb-NO" sz="1200" dirty="0" err="1">
                <a:solidFill>
                  <a:srgbClr val="0070C0"/>
                </a:solidFill>
              </a:rPr>
              <a:t>Overpurified</a:t>
            </a:r>
            <a:endParaRPr lang="en-US" sz="1200" dirty="0">
              <a:solidFill>
                <a:srgbClr val="0070C0"/>
              </a:solidFill>
            </a:endParaRPr>
          </a:p>
        </p:txBody>
      </p:sp>
      <p:sp>
        <p:nvSpPr>
          <p:cNvPr id="202" name="Oval 5">
            <a:extLst>
              <a:ext uri="{FF2B5EF4-FFF2-40B4-BE49-F238E27FC236}">
                <a16:creationId xmlns:a16="http://schemas.microsoft.com/office/drawing/2014/main" id="{A04E2CF0-D0B9-492D-BC96-4DC79B638271}"/>
              </a:ext>
            </a:extLst>
          </p:cNvPr>
          <p:cNvSpPr>
            <a:spLocks noChangeArrowheads="1"/>
          </p:cNvSpPr>
          <p:nvPr/>
        </p:nvSpPr>
        <p:spPr bwMode="auto">
          <a:xfrm>
            <a:off x="9037045" y="3189308"/>
            <a:ext cx="409220" cy="391204"/>
          </a:xfrm>
          <a:prstGeom prst="ellipse">
            <a:avLst/>
          </a:prstGeom>
          <a:noFill/>
          <a:ln w="19050"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0070C0"/>
                </a:solidFill>
                <a:latin typeface="Arial" panose="020B0604020202020204" pitchFamily="34" charset="0"/>
              </a:rPr>
              <a:t>CC</a:t>
            </a:r>
          </a:p>
        </p:txBody>
      </p:sp>
      <p:cxnSp>
        <p:nvCxnSpPr>
          <p:cNvPr id="203" name="Connector: Elbow 202">
            <a:extLst>
              <a:ext uri="{FF2B5EF4-FFF2-40B4-BE49-F238E27FC236}">
                <a16:creationId xmlns:a16="http://schemas.microsoft.com/office/drawing/2014/main" id="{7F7DCF0F-04FE-4514-A071-D4A64A826751}"/>
              </a:ext>
            </a:extLst>
          </p:cNvPr>
          <p:cNvCxnSpPr>
            <a:cxnSpLocks/>
            <a:stCxn id="202" idx="2"/>
          </p:cNvCxnSpPr>
          <p:nvPr/>
        </p:nvCxnSpPr>
        <p:spPr>
          <a:xfrm rot="10800000">
            <a:off x="8648699" y="2972166"/>
            <a:ext cx="388346" cy="412744"/>
          </a:xfrm>
          <a:prstGeom prst="bentConnector2">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204" name="Straight Arrow Connector 203">
            <a:extLst>
              <a:ext uri="{FF2B5EF4-FFF2-40B4-BE49-F238E27FC236}">
                <a16:creationId xmlns:a16="http://schemas.microsoft.com/office/drawing/2014/main" id="{B4073202-0514-45AF-862F-07C695D71A91}"/>
              </a:ext>
            </a:extLst>
          </p:cNvPr>
          <p:cNvCxnSpPr>
            <a:cxnSpLocks/>
            <a:endCxn id="202" idx="0"/>
          </p:cNvCxnSpPr>
          <p:nvPr/>
        </p:nvCxnSpPr>
        <p:spPr>
          <a:xfrm>
            <a:off x="9241655" y="2964636"/>
            <a:ext cx="0" cy="2246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F3FCBF8A-FFC0-4ECE-B9D4-FDE75D719603}"/>
              </a:ext>
            </a:extLst>
          </p:cNvPr>
          <p:cNvCxnSpPr>
            <a:cxnSpLocks/>
            <a:endCxn id="202" idx="6"/>
          </p:cNvCxnSpPr>
          <p:nvPr/>
        </p:nvCxnSpPr>
        <p:spPr>
          <a:xfrm flipH="1">
            <a:off x="9446266" y="3384910"/>
            <a:ext cx="30971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767A65DF-9109-4644-873F-069E476A0CB0}"/>
              </a:ext>
            </a:extLst>
          </p:cNvPr>
          <p:cNvSpPr txBox="1"/>
          <p:nvPr/>
        </p:nvSpPr>
        <p:spPr>
          <a:xfrm>
            <a:off x="9388632" y="3362225"/>
            <a:ext cx="1247457" cy="369332"/>
          </a:xfrm>
          <a:prstGeom prst="rect">
            <a:avLst/>
          </a:prstGeom>
          <a:noFill/>
        </p:spPr>
        <p:txBody>
          <a:bodyPr wrap="none" rtlCol="0">
            <a:spAutoFit/>
          </a:bodyPr>
          <a:lstStyle/>
          <a:p>
            <a:r>
              <a:rPr lang="nb-NO" dirty="0" err="1">
                <a:solidFill>
                  <a:srgbClr val="0070C0"/>
                </a:solidFill>
              </a:rPr>
              <a:t>x</a:t>
            </a:r>
            <a:r>
              <a:rPr lang="nb-NO" baseline="-25000" dirty="0" err="1">
                <a:solidFill>
                  <a:srgbClr val="0070C0"/>
                </a:solidFill>
              </a:rPr>
              <a:t>B,s</a:t>
            </a:r>
            <a:r>
              <a:rPr lang="nb-NO" dirty="0">
                <a:solidFill>
                  <a:srgbClr val="0070C0"/>
                </a:solidFill>
              </a:rPr>
              <a:t> = 95%</a:t>
            </a:r>
            <a:endParaRPr lang="en-US" dirty="0">
              <a:solidFill>
                <a:srgbClr val="0070C0"/>
              </a:solidFill>
            </a:endParaRPr>
          </a:p>
        </p:txBody>
      </p:sp>
      <p:sp>
        <p:nvSpPr>
          <p:cNvPr id="90" name="Oval 5">
            <a:extLst>
              <a:ext uri="{FF2B5EF4-FFF2-40B4-BE49-F238E27FC236}">
                <a16:creationId xmlns:a16="http://schemas.microsoft.com/office/drawing/2014/main" id="{13E863F6-1F1A-472E-BBC9-1BC50F349A74}"/>
              </a:ext>
            </a:extLst>
          </p:cNvPr>
          <p:cNvSpPr>
            <a:spLocks noChangeArrowheads="1"/>
          </p:cNvSpPr>
          <p:nvPr/>
        </p:nvSpPr>
        <p:spPr bwMode="auto">
          <a:xfrm>
            <a:off x="5074641" y="3240472"/>
            <a:ext cx="409220" cy="391204"/>
          </a:xfrm>
          <a:prstGeom prst="ellipse">
            <a:avLst/>
          </a:prstGeom>
          <a:noFill/>
          <a:ln w="19050"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0070C0"/>
                </a:solidFill>
                <a:latin typeface="Arial" panose="020B0604020202020204" pitchFamily="34" charset="0"/>
              </a:rPr>
              <a:t>CC</a:t>
            </a:r>
          </a:p>
        </p:txBody>
      </p:sp>
      <p:cxnSp>
        <p:nvCxnSpPr>
          <p:cNvPr id="91" name="Connector: Elbow 90">
            <a:extLst>
              <a:ext uri="{FF2B5EF4-FFF2-40B4-BE49-F238E27FC236}">
                <a16:creationId xmlns:a16="http://schemas.microsoft.com/office/drawing/2014/main" id="{5E9AB656-FC02-4EB6-B1AC-1523B4EAA24F}"/>
              </a:ext>
            </a:extLst>
          </p:cNvPr>
          <p:cNvCxnSpPr>
            <a:cxnSpLocks/>
            <a:stCxn id="90" idx="2"/>
          </p:cNvCxnSpPr>
          <p:nvPr/>
        </p:nvCxnSpPr>
        <p:spPr>
          <a:xfrm rot="10800000">
            <a:off x="4686295" y="3023330"/>
            <a:ext cx="388346" cy="412744"/>
          </a:xfrm>
          <a:prstGeom prst="bentConnector2">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92" name="Straight Arrow Connector 91">
            <a:extLst>
              <a:ext uri="{FF2B5EF4-FFF2-40B4-BE49-F238E27FC236}">
                <a16:creationId xmlns:a16="http://schemas.microsoft.com/office/drawing/2014/main" id="{0A1512C2-34F2-4863-A86A-2F8E3ACA7F73}"/>
              </a:ext>
            </a:extLst>
          </p:cNvPr>
          <p:cNvCxnSpPr>
            <a:cxnSpLocks/>
            <a:endCxn id="90" idx="0"/>
          </p:cNvCxnSpPr>
          <p:nvPr/>
        </p:nvCxnSpPr>
        <p:spPr>
          <a:xfrm>
            <a:off x="5279251" y="3015800"/>
            <a:ext cx="0" cy="2246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21AED32-A09C-4073-8062-4344A27E4EDD}"/>
              </a:ext>
            </a:extLst>
          </p:cNvPr>
          <p:cNvCxnSpPr>
            <a:cxnSpLocks/>
            <a:endCxn id="90" idx="6"/>
          </p:cNvCxnSpPr>
          <p:nvPr/>
        </p:nvCxnSpPr>
        <p:spPr>
          <a:xfrm flipH="1">
            <a:off x="5483862" y="3436074"/>
            <a:ext cx="30971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C9B647C-103F-4376-92D5-A99142820EA9}"/>
              </a:ext>
            </a:extLst>
          </p:cNvPr>
          <p:cNvSpPr txBox="1"/>
          <p:nvPr/>
        </p:nvSpPr>
        <p:spPr>
          <a:xfrm>
            <a:off x="5426228" y="3413389"/>
            <a:ext cx="1247457" cy="369332"/>
          </a:xfrm>
          <a:prstGeom prst="rect">
            <a:avLst/>
          </a:prstGeom>
          <a:noFill/>
        </p:spPr>
        <p:txBody>
          <a:bodyPr wrap="none" rtlCol="0">
            <a:spAutoFit/>
          </a:bodyPr>
          <a:lstStyle/>
          <a:p>
            <a:r>
              <a:rPr lang="nb-NO" dirty="0" err="1">
                <a:solidFill>
                  <a:srgbClr val="0070C0"/>
                </a:solidFill>
              </a:rPr>
              <a:t>x</a:t>
            </a:r>
            <a:r>
              <a:rPr lang="nb-NO" baseline="-25000" dirty="0" err="1">
                <a:solidFill>
                  <a:srgbClr val="0070C0"/>
                </a:solidFill>
              </a:rPr>
              <a:t>A,s</a:t>
            </a:r>
            <a:r>
              <a:rPr lang="nb-NO" dirty="0">
                <a:solidFill>
                  <a:srgbClr val="0070C0"/>
                </a:solidFill>
              </a:rPr>
              <a:t> = 95%</a:t>
            </a:r>
            <a:endParaRPr lang="en-US" dirty="0">
              <a:solidFill>
                <a:srgbClr val="0070C0"/>
              </a:solidFill>
            </a:endParaRPr>
          </a:p>
        </p:txBody>
      </p:sp>
      <p:sp>
        <p:nvSpPr>
          <p:cNvPr id="95" name="Rectangle 94">
            <a:extLst>
              <a:ext uri="{FF2B5EF4-FFF2-40B4-BE49-F238E27FC236}">
                <a16:creationId xmlns:a16="http://schemas.microsoft.com/office/drawing/2014/main" id="{E40AB084-2129-43A6-ACDB-DC698A80C5A4}"/>
              </a:ext>
            </a:extLst>
          </p:cNvPr>
          <p:cNvSpPr/>
          <p:nvPr/>
        </p:nvSpPr>
        <p:spPr>
          <a:xfrm>
            <a:off x="2539595" y="3999436"/>
            <a:ext cx="1164101" cy="276999"/>
          </a:xfrm>
          <a:prstGeom prst="rect">
            <a:avLst/>
          </a:prstGeom>
        </p:spPr>
        <p:txBody>
          <a:bodyPr wrap="none">
            <a:spAutoFit/>
          </a:bodyPr>
          <a:lstStyle/>
          <a:p>
            <a:pPr>
              <a:spcBef>
                <a:spcPct val="0"/>
              </a:spcBef>
              <a:buFontTx/>
              <a:buNone/>
            </a:pPr>
            <a:r>
              <a:rPr lang="en-US" altLang="nb-NO" sz="1200" dirty="0">
                <a:solidFill>
                  <a:srgbClr val="FF3300"/>
                </a:solidFill>
                <a:latin typeface="Arial" panose="020B0604020202020204" pitchFamily="34" charset="0"/>
              </a:rPr>
              <a:t>F = 1.48 mol/s</a:t>
            </a:r>
          </a:p>
        </p:txBody>
      </p:sp>
      <p:sp>
        <p:nvSpPr>
          <p:cNvPr id="3" name="TextBox 2">
            <a:extLst>
              <a:ext uri="{FF2B5EF4-FFF2-40B4-BE49-F238E27FC236}">
                <a16:creationId xmlns:a16="http://schemas.microsoft.com/office/drawing/2014/main" id="{38562DA2-F4E6-1830-664C-2B76F697B5C1}"/>
              </a:ext>
            </a:extLst>
          </p:cNvPr>
          <p:cNvSpPr txBox="1"/>
          <p:nvPr/>
        </p:nvSpPr>
        <p:spPr>
          <a:xfrm>
            <a:off x="2605086" y="6329363"/>
            <a:ext cx="3839513" cy="369332"/>
          </a:xfrm>
          <a:prstGeom prst="rect">
            <a:avLst/>
          </a:prstGeom>
          <a:noFill/>
        </p:spPr>
        <p:txBody>
          <a:bodyPr wrap="none" rtlCol="0">
            <a:spAutoFit/>
          </a:bodyPr>
          <a:lstStyle/>
          <a:p>
            <a:r>
              <a:rPr lang="nb-NO" dirty="0" err="1"/>
              <a:t>Implement</a:t>
            </a:r>
            <a:r>
              <a:rPr lang="nb-NO" dirty="0"/>
              <a:t>: </a:t>
            </a:r>
            <a:r>
              <a:rPr lang="nb-NO" dirty="0" err="1"/>
              <a:t>Use</a:t>
            </a:r>
            <a:r>
              <a:rPr lang="nb-NO" dirty="0"/>
              <a:t> Max-</a:t>
            </a:r>
            <a:r>
              <a:rPr lang="nb-NO" dirty="0" err="1"/>
              <a:t>selector</a:t>
            </a:r>
            <a:r>
              <a:rPr lang="nb-NO" dirty="0"/>
              <a:t> for L1</a:t>
            </a:r>
            <a:endParaRPr lang="en-US" dirty="0"/>
          </a:p>
        </p:txBody>
      </p:sp>
    </p:spTree>
    <p:extLst>
      <p:ext uri="{BB962C8B-B14F-4D97-AF65-F5344CB8AC3E}">
        <p14:creationId xmlns:p14="http://schemas.microsoft.com/office/powerpoint/2010/main" val="1768742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a:extLst>
              <a:ext uri="{FF2B5EF4-FFF2-40B4-BE49-F238E27FC236}">
                <a16:creationId xmlns:a16="http://schemas.microsoft.com/office/drawing/2014/main" id="{472FD9C4-364D-4A00-B7CC-AEE22D99E50D}"/>
              </a:ext>
            </a:extLst>
          </p:cNvPr>
          <p:cNvSpPr>
            <a:spLocks noGrp="1" noChangeArrowheads="1"/>
          </p:cNvSpPr>
          <p:nvPr>
            <p:ph type="title"/>
          </p:nvPr>
        </p:nvSpPr>
        <p:spPr>
          <a:xfrm>
            <a:off x="2718628" y="274639"/>
            <a:ext cx="7407404" cy="1384995"/>
          </a:xfrm>
        </p:spPr>
        <p:txBody>
          <a:bodyPr/>
          <a:lstStyle/>
          <a:p>
            <a:r>
              <a:rPr lang="en-US" altLang="nb-NO" dirty="0"/>
              <a:t>Increase </a:t>
            </a:r>
            <a:r>
              <a:rPr lang="en-US" altLang="nb-NO" dirty="0" err="1"/>
              <a:t>feedrate</a:t>
            </a:r>
            <a:r>
              <a:rPr lang="en-US" altLang="nb-NO" dirty="0"/>
              <a:t> further: reach also </a:t>
            </a:r>
            <a:r>
              <a:rPr lang="en-US" altLang="nb-NO" dirty="0" err="1"/>
              <a:t>x</a:t>
            </a:r>
            <a:r>
              <a:rPr lang="en-US" altLang="nb-NO" baseline="-25000" dirty="0" err="1"/>
              <a:t>C</a:t>
            </a:r>
            <a:r>
              <a:rPr lang="en-US" altLang="nb-NO" dirty="0"/>
              <a:t> constraint </a:t>
            </a:r>
            <a:r>
              <a:rPr lang="en-US" altLang="nb-NO" dirty="0">
                <a:sym typeface="Wingdings" panose="05000000000000000000" pitchFamily="2" charset="2"/>
              </a:rPr>
              <a:t> infeasible</a:t>
            </a:r>
            <a:br>
              <a:rPr lang="en-US" altLang="nb-NO" dirty="0"/>
            </a:br>
            <a:endParaRPr lang="en-US" altLang="nb-NO" sz="2000" dirty="0"/>
          </a:p>
        </p:txBody>
      </p:sp>
      <p:pic>
        <p:nvPicPr>
          <p:cNvPr id="187396" name="Picture 3">
            <a:extLst>
              <a:ext uri="{FF2B5EF4-FFF2-40B4-BE49-F238E27FC236}">
                <a16:creationId xmlns:a16="http://schemas.microsoft.com/office/drawing/2014/main" id="{B5EF0613-5ED4-42C5-98EE-92F65A22C1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605086" y="2119211"/>
            <a:ext cx="7407275" cy="3619622"/>
          </a:xfrm>
        </p:spPr>
      </p:pic>
      <p:sp>
        <p:nvSpPr>
          <p:cNvPr id="114" name="Text Box 4">
            <a:extLst>
              <a:ext uri="{FF2B5EF4-FFF2-40B4-BE49-F238E27FC236}">
                <a16:creationId xmlns:a16="http://schemas.microsoft.com/office/drawing/2014/main" id="{55340C5A-1FCD-4C27-B07D-0A2B39E0ABF2}"/>
              </a:ext>
            </a:extLst>
          </p:cNvPr>
          <p:cNvSpPr txBox="1">
            <a:spLocks noChangeArrowheads="1"/>
          </p:cNvSpPr>
          <p:nvPr/>
        </p:nvSpPr>
        <p:spPr bwMode="auto">
          <a:xfrm>
            <a:off x="2752723" y="3432135"/>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3300"/>
                </a:solidFill>
                <a:latin typeface="Arial" panose="020B0604020202020204" pitchFamily="34" charset="0"/>
              </a:rPr>
              <a:t>TPM</a:t>
            </a:r>
          </a:p>
        </p:txBody>
      </p:sp>
      <p:sp>
        <p:nvSpPr>
          <p:cNvPr id="115" name="Oval 5">
            <a:extLst>
              <a:ext uri="{FF2B5EF4-FFF2-40B4-BE49-F238E27FC236}">
                <a16:creationId xmlns:a16="http://schemas.microsoft.com/office/drawing/2014/main" id="{650A9080-CD06-4B04-B54F-936FA09D88A3}"/>
              </a:ext>
            </a:extLst>
          </p:cNvPr>
          <p:cNvSpPr>
            <a:spLocks noChangeArrowheads="1"/>
          </p:cNvSpPr>
          <p:nvPr/>
        </p:nvSpPr>
        <p:spPr bwMode="auto">
          <a:xfrm>
            <a:off x="5827356" y="2451514"/>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16" name="Freeform 10">
            <a:extLst>
              <a:ext uri="{FF2B5EF4-FFF2-40B4-BE49-F238E27FC236}">
                <a16:creationId xmlns:a16="http://schemas.microsoft.com/office/drawing/2014/main" id="{9382A421-E85D-45D9-9D2B-7002FBC58B99}"/>
              </a:ext>
            </a:extLst>
          </p:cNvPr>
          <p:cNvSpPr>
            <a:spLocks/>
          </p:cNvSpPr>
          <p:nvPr/>
        </p:nvSpPr>
        <p:spPr bwMode="auto">
          <a:xfrm>
            <a:off x="5106631" y="2576019"/>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7" name="Group 23">
            <a:extLst>
              <a:ext uri="{FF2B5EF4-FFF2-40B4-BE49-F238E27FC236}">
                <a16:creationId xmlns:a16="http://schemas.microsoft.com/office/drawing/2014/main" id="{989A6BB9-B2C1-4B7B-96FD-76A813CAE2CC}"/>
              </a:ext>
            </a:extLst>
          </p:cNvPr>
          <p:cNvGrpSpPr>
            <a:grpSpLocks/>
          </p:cNvGrpSpPr>
          <p:nvPr/>
        </p:nvGrpSpPr>
        <p:grpSpPr bwMode="auto">
          <a:xfrm>
            <a:off x="5941876" y="2944683"/>
            <a:ext cx="180181" cy="143669"/>
            <a:chOff x="1610" y="3748"/>
            <a:chExt cx="363" cy="226"/>
          </a:xfrm>
        </p:grpSpPr>
        <p:sp>
          <p:nvSpPr>
            <p:cNvPr id="118" name="Line 24">
              <a:extLst>
                <a:ext uri="{FF2B5EF4-FFF2-40B4-BE49-F238E27FC236}">
                  <a16:creationId xmlns:a16="http://schemas.microsoft.com/office/drawing/2014/main" id="{F0A7B351-CFFA-43E3-B6F3-F32B13B1EEE6}"/>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 name="Line 25">
              <a:extLst>
                <a:ext uri="{FF2B5EF4-FFF2-40B4-BE49-F238E27FC236}">
                  <a16:creationId xmlns:a16="http://schemas.microsoft.com/office/drawing/2014/main" id="{CB4DC1B7-5981-4479-BB3E-981C9A846440}"/>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0" name="Line 26">
              <a:extLst>
                <a:ext uri="{FF2B5EF4-FFF2-40B4-BE49-F238E27FC236}">
                  <a16:creationId xmlns:a16="http://schemas.microsoft.com/office/drawing/2014/main" id="{B96238D1-1125-4F94-B99F-0E29A84DA585}"/>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1" name="Line 27">
              <a:extLst>
                <a:ext uri="{FF2B5EF4-FFF2-40B4-BE49-F238E27FC236}">
                  <a16:creationId xmlns:a16="http://schemas.microsoft.com/office/drawing/2014/main" id="{4C80126A-8368-4261-8B14-2DE37714EA2D}"/>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22" name="Straight Arrow Connector 121">
            <a:extLst>
              <a:ext uri="{FF2B5EF4-FFF2-40B4-BE49-F238E27FC236}">
                <a16:creationId xmlns:a16="http://schemas.microsoft.com/office/drawing/2014/main" id="{1D5835B0-A617-4B49-A3FB-AB2BD0A9FB88}"/>
              </a:ext>
            </a:extLst>
          </p:cNvPr>
          <p:cNvCxnSpPr>
            <a:cxnSpLocks/>
            <a:stCxn id="115" idx="4"/>
          </p:cNvCxnSpPr>
          <p:nvPr/>
        </p:nvCxnSpPr>
        <p:spPr>
          <a:xfrm>
            <a:off x="6031966" y="2842718"/>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FB877C2B-5B73-43D5-B3D3-360FC144793E}"/>
              </a:ext>
            </a:extLst>
          </p:cNvPr>
          <p:cNvCxnSpPr>
            <a:cxnSpLocks/>
            <a:endCxn id="115" idx="2"/>
          </p:cNvCxnSpPr>
          <p:nvPr/>
        </p:nvCxnSpPr>
        <p:spPr>
          <a:xfrm>
            <a:off x="5455882" y="2647116"/>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24" name="Oval 5">
            <a:extLst>
              <a:ext uri="{FF2B5EF4-FFF2-40B4-BE49-F238E27FC236}">
                <a16:creationId xmlns:a16="http://schemas.microsoft.com/office/drawing/2014/main" id="{B7CA903D-9875-42EC-9FC2-2C7E8F1956EE}"/>
              </a:ext>
            </a:extLst>
          </p:cNvPr>
          <p:cNvSpPr>
            <a:spLocks noChangeArrowheads="1"/>
          </p:cNvSpPr>
          <p:nvPr/>
        </p:nvSpPr>
        <p:spPr bwMode="auto">
          <a:xfrm>
            <a:off x="9501169" y="2399633"/>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25" name="Freeform 10">
            <a:extLst>
              <a:ext uri="{FF2B5EF4-FFF2-40B4-BE49-F238E27FC236}">
                <a16:creationId xmlns:a16="http://schemas.microsoft.com/office/drawing/2014/main" id="{4BB34566-A84C-463C-9C80-77BB53BBB5BA}"/>
              </a:ext>
            </a:extLst>
          </p:cNvPr>
          <p:cNvSpPr>
            <a:spLocks/>
          </p:cNvSpPr>
          <p:nvPr/>
        </p:nvSpPr>
        <p:spPr bwMode="auto">
          <a:xfrm>
            <a:off x="8780444" y="2524138"/>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6" name="Group 23">
            <a:extLst>
              <a:ext uri="{FF2B5EF4-FFF2-40B4-BE49-F238E27FC236}">
                <a16:creationId xmlns:a16="http://schemas.microsoft.com/office/drawing/2014/main" id="{ACCD3DF2-8854-46D0-836E-378F3DC04B80}"/>
              </a:ext>
            </a:extLst>
          </p:cNvPr>
          <p:cNvGrpSpPr>
            <a:grpSpLocks/>
          </p:cNvGrpSpPr>
          <p:nvPr/>
        </p:nvGrpSpPr>
        <p:grpSpPr bwMode="auto">
          <a:xfrm>
            <a:off x="9615689" y="2892802"/>
            <a:ext cx="180181" cy="143669"/>
            <a:chOff x="1610" y="3748"/>
            <a:chExt cx="363" cy="226"/>
          </a:xfrm>
        </p:grpSpPr>
        <p:sp>
          <p:nvSpPr>
            <p:cNvPr id="127" name="Line 24">
              <a:extLst>
                <a:ext uri="{FF2B5EF4-FFF2-40B4-BE49-F238E27FC236}">
                  <a16:creationId xmlns:a16="http://schemas.microsoft.com/office/drawing/2014/main" id="{78236ECA-E9D5-46EA-9511-4D42EBB04DB1}"/>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8" name="Line 25">
              <a:extLst>
                <a:ext uri="{FF2B5EF4-FFF2-40B4-BE49-F238E27FC236}">
                  <a16:creationId xmlns:a16="http://schemas.microsoft.com/office/drawing/2014/main" id="{C32028F8-A286-478E-B439-241EB1DA034C}"/>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9" name="Line 26">
              <a:extLst>
                <a:ext uri="{FF2B5EF4-FFF2-40B4-BE49-F238E27FC236}">
                  <a16:creationId xmlns:a16="http://schemas.microsoft.com/office/drawing/2014/main" id="{0150E3A2-A08D-4450-8D6E-E40D2DEDC59F}"/>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0" name="Line 27">
              <a:extLst>
                <a:ext uri="{FF2B5EF4-FFF2-40B4-BE49-F238E27FC236}">
                  <a16:creationId xmlns:a16="http://schemas.microsoft.com/office/drawing/2014/main" id="{58B4A04B-A8A6-48D4-8B03-3CD1ABD823DF}"/>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31" name="Straight Arrow Connector 130">
            <a:extLst>
              <a:ext uri="{FF2B5EF4-FFF2-40B4-BE49-F238E27FC236}">
                <a16:creationId xmlns:a16="http://schemas.microsoft.com/office/drawing/2014/main" id="{9A444C42-0218-471A-9688-313071F87DF6}"/>
              </a:ext>
            </a:extLst>
          </p:cNvPr>
          <p:cNvCxnSpPr>
            <a:cxnSpLocks/>
            <a:stCxn id="124" idx="4"/>
          </p:cNvCxnSpPr>
          <p:nvPr/>
        </p:nvCxnSpPr>
        <p:spPr>
          <a:xfrm>
            <a:off x="9705779" y="2790837"/>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DA19E803-59BF-4D56-BD2B-6D33D1200A60}"/>
              </a:ext>
            </a:extLst>
          </p:cNvPr>
          <p:cNvCxnSpPr>
            <a:cxnSpLocks/>
            <a:endCxn id="124" idx="2"/>
          </p:cNvCxnSpPr>
          <p:nvPr/>
        </p:nvCxnSpPr>
        <p:spPr>
          <a:xfrm>
            <a:off x="9129695" y="2595235"/>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33" name="Group 23">
            <a:extLst>
              <a:ext uri="{FF2B5EF4-FFF2-40B4-BE49-F238E27FC236}">
                <a16:creationId xmlns:a16="http://schemas.microsoft.com/office/drawing/2014/main" id="{EBF2129F-ABC0-4536-98DA-06F86B0F324B}"/>
              </a:ext>
            </a:extLst>
          </p:cNvPr>
          <p:cNvGrpSpPr>
            <a:grpSpLocks/>
          </p:cNvGrpSpPr>
          <p:nvPr/>
        </p:nvGrpSpPr>
        <p:grpSpPr bwMode="auto">
          <a:xfrm>
            <a:off x="4596207" y="2944682"/>
            <a:ext cx="180181" cy="143669"/>
            <a:chOff x="1610" y="3748"/>
            <a:chExt cx="363" cy="226"/>
          </a:xfrm>
        </p:grpSpPr>
        <p:sp>
          <p:nvSpPr>
            <p:cNvPr id="134" name="Line 24">
              <a:extLst>
                <a:ext uri="{FF2B5EF4-FFF2-40B4-BE49-F238E27FC236}">
                  <a16:creationId xmlns:a16="http://schemas.microsoft.com/office/drawing/2014/main" id="{498C3C3C-74A7-4C2B-8329-C35B0D12C806}"/>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5" name="Line 25">
              <a:extLst>
                <a:ext uri="{FF2B5EF4-FFF2-40B4-BE49-F238E27FC236}">
                  <a16:creationId xmlns:a16="http://schemas.microsoft.com/office/drawing/2014/main" id="{8FB72DDB-442F-44A1-9E77-7F2007ED4BF9}"/>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6" name="Line 26">
              <a:extLst>
                <a:ext uri="{FF2B5EF4-FFF2-40B4-BE49-F238E27FC236}">
                  <a16:creationId xmlns:a16="http://schemas.microsoft.com/office/drawing/2014/main" id="{62DCF806-E637-4431-93BD-F37D6B5C4B1C}"/>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7" name="Line 27">
              <a:extLst>
                <a:ext uri="{FF2B5EF4-FFF2-40B4-BE49-F238E27FC236}">
                  <a16:creationId xmlns:a16="http://schemas.microsoft.com/office/drawing/2014/main" id="{59B268A7-31A3-4AF8-8428-64DF468822E6}"/>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38" name="Straight Arrow Connector 137">
            <a:extLst>
              <a:ext uri="{FF2B5EF4-FFF2-40B4-BE49-F238E27FC236}">
                <a16:creationId xmlns:a16="http://schemas.microsoft.com/office/drawing/2014/main" id="{FF87F647-A328-42BE-99FA-01186C85E635}"/>
              </a:ext>
            </a:extLst>
          </p:cNvPr>
          <p:cNvCxnSpPr>
            <a:cxnSpLocks/>
          </p:cNvCxnSpPr>
          <p:nvPr/>
        </p:nvCxnSpPr>
        <p:spPr>
          <a:xfrm flipV="1">
            <a:off x="5612435" y="1704007"/>
            <a:ext cx="0" cy="827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12D29F0D-9667-4BDA-BB13-084945B6B002}"/>
              </a:ext>
            </a:extLst>
          </p:cNvPr>
          <p:cNvCxnSpPr>
            <a:cxnSpLocks/>
          </p:cNvCxnSpPr>
          <p:nvPr/>
        </p:nvCxnSpPr>
        <p:spPr>
          <a:xfrm flipH="1" flipV="1">
            <a:off x="9286248" y="1704006"/>
            <a:ext cx="1" cy="765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40" name="Group 23">
            <a:extLst>
              <a:ext uri="{FF2B5EF4-FFF2-40B4-BE49-F238E27FC236}">
                <a16:creationId xmlns:a16="http://schemas.microsoft.com/office/drawing/2014/main" id="{58F2B8DC-7674-48F1-98C2-DBF8DDB2F9DD}"/>
              </a:ext>
            </a:extLst>
          </p:cNvPr>
          <p:cNvGrpSpPr>
            <a:grpSpLocks/>
          </p:cNvGrpSpPr>
          <p:nvPr/>
        </p:nvGrpSpPr>
        <p:grpSpPr bwMode="auto">
          <a:xfrm rot="5400000">
            <a:off x="9196158" y="1955361"/>
            <a:ext cx="180181" cy="143669"/>
            <a:chOff x="1610" y="3748"/>
            <a:chExt cx="363" cy="226"/>
          </a:xfrm>
        </p:grpSpPr>
        <p:sp>
          <p:nvSpPr>
            <p:cNvPr id="141" name="Line 24">
              <a:extLst>
                <a:ext uri="{FF2B5EF4-FFF2-40B4-BE49-F238E27FC236}">
                  <a16:creationId xmlns:a16="http://schemas.microsoft.com/office/drawing/2014/main" id="{5DD4E98C-FB4E-4F40-B1B1-D23B82F02EB4}"/>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2" name="Line 25">
              <a:extLst>
                <a:ext uri="{FF2B5EF4-FFF2-40B4-BE49-F238E27FC236}">
                  <a16:creationId xmlns:a16="http://schemas.microsoft.com/office/drawing/2014/main" id="{7A8B068D-FD81-4F56-8564-16EB275EEFBD}"/>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3" name="Line 26">
              <a:extLst>
                <a:ext uri="{FF2B5EF4-FFF2-40B4-BE49-F238E27FC236}">
                  <a16:creationId xmlns:a16="http://schemas.microsoft.com/office/drawing/2014/main" id="{45BFDC8B-3A86-4913-A82D-C67F5B2645EC}"/>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4" name="Line 27">
              <a:extLst>
                <a:ext uri="{FF2B5EF4-FFF2-40B4-BE49-F238E27FC236}">
                  <a16:creationId xmlns:a16="http://schemas.microsoft.com/office/drawing/2014/main" id="{B92070C1-41C8-4007-AA3F-4BE486E13B40}"/>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45" name="Group 23">
            <a:extLst>
              <a:ext uri="{FF2B5EF4-FFF2-40B4-BE49-F238E27FC236}">
                <a16:creationId xmlns:a16="http://schemas.microsoft.com/office/drawing/2014/main" id="{6824C983-6660-4C77-8305-F5710E78981F}"/>
              </a:ext>
            </a:extLst>
          </p:cNvPr>
          <p:cNvGrpSpPr>
            <a:grpSpLocks/>
          </p:cNvGrpSpPr>
          <p:nvPr/>
        </p:nvGrpSpPr>
        <p:grpSpPr bwMode="auto">
          <a:xfrm rot="5400000">
            <a:off x="5522345" y="1957287"/>
            <a:ext cx="180181" cy="143669"/>
            <a:chOff x="1610" y="3748"/>
            <a:chExt cx="363" cy="226"/>
          </a:xfrm>
        </p:grpSpPr>
        <p:sp>
          <p:nvSpPr>
            <p:cNvPr id="146" name="Line 24">
              <a:extLst>
                <a:ext uri="{FF2B5EF4-FFF2-40B4-BE49-F238E27FC236}">
                  <a16:creationId xmlns:a16="http://schemas.microsoft.com/office/drawing/2014/main" id="{72235A98-84B9-4DB0-B120-D11B72A2C1A1}"/>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7" name="Line 25">
              <a:extLst>
                <a:ext uri="{FF2B5EF4-FFF2-40B4-BE49-F238E27FC236}">
                  <a16:creationId xmlns:a16="http://schemas.microsoft.com/office/drawing/2014/main" id="{EB1EC5F0-90AE-4162-BA45-F05586E262AA}"/>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8" name="Line 26">
              <a:extLst>
                <a:ext uri="{FF2B5EF4-FFF2-40B4-BE49-F238E27FC236}">
                  <a16:creationId xmlns:a16="http://schemas.microsoft.com/office/drawing/2014/main" id="{DCEAEC28-61DA-4762-8DBB-5ABB9496C195}"/>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9" name="Line 27">
              <a:extLst>
                <a:ext uri="{FF2B5EF4-FFF2-40B4-BE49-F238E27FC236}">
                  <a16:creationId xmlns:a16="http://schemas.microsoft.com/office/drawing/2014/main" id="{3EE98EF0-7F60-459D-84D1-A5D54A0F4BC3}"/>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0" name="Oval 5">
            <a:extLst>
              <a:ext uri="{FF2B5EF4-FFF2-40B4-BE49-F238E27FC236}">
                <a16:creationId xmlns:a16="http://schemas.microsoft.com/office/drawing/2014/main" id="{50B9D780-D026-4796-BF7C-D0C86BAFFFD7}"/>
              </a:ext>
            </a:extLst>
          </p:cNvPr>
          <p:cNvSpPr>
            <a:spLocks noChangeArrowheads="1"/>
          </p:cNvSpPr>
          <p:nvPr/>
        </p:nvSpPr>
        <p:spPr bwMode="auto">
          <a:xfrm>
            <a:off x="3499085" y="1832556"/>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PC</a:t>
            </a:r>
          </a:p>
        </p:txBody>
      </p:sp>
      <p:sp>
        <p:nvSpPr>
          <p:cNvPr id="151" name="Oval 5">
            <a:extLst>
              <a:ext uri="{FF2B5EF4-FFF2-40B4-BE49-F238E27FC236}">
                <a16:creationId xmlns:a16="http://schemas.microsoft.com/office/drawing/2014/main" id="{DFFB6A31-C267-4BF5-A449-0D4697CEC2A0}"/>
              </a:ext>
            </a:extLst>
          </p:cNvPr>
          <p:cNvSpPr>
            <a:spLocks noChangeArrowheads="1"/>
          </p:cNvSpPr>
          <p:nvPr/>
        </p:nvSpPr>
        <p:spPr bwMode="auto">
          <a:xfrm>
            <a:off x="7172896" y="1827792"/>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PC</a:t>
            </a:r>
          </a:p>
        </p:txBody>
      </p:sp>
      <p:cxnSp>
        <p:nvCxnSpPr>
          <p:cNvPr id="152" name="Straight Arrow Connector 151">
            <a:extLst>
              <a:ext uri="{FF2B5EF4-FFF2-40B4-BE49-F238E27FC236}">
                <a16:creationId xmlns:a16="http://schemas.microsoft.com/office/drawing/2014/main" id="{1CC2BF36-7D62-49E2-A43F-47301B318AC3}"/>
              </a:ext>
            </a:extLst>
          </p:cNvPr>
          <p:cNvCxnSpPr>
            <a:stCxn id="150" idx="6"/>
            <a:endCxn id="148" idx="1"/>
          </p:cNvCxnSpPr>
          <p:nvPr/>
        </p:nvCxnSpPr>
        <p:spPr>
          <a:xfrm>
            <a:off x="3908306" y="2028158"/>
            <a:ext cx="1703741" cy="658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1E1F68C9-A495-43A2-9A2C-F50F176287D6}"/>
              </a:ext>
            </a:extLst>
          </p:cNvPr>
          <p:cNvCxnSpPr>
            <a:cxnSpLocks/>
            <a:stCxn id="151" idx="6"/>
          </p:cNvCxnSpPr>
          <p:nvPr/>
        </p:nvCxnSpPr>
        <p:spPr>
          <a:xfrm flipV="1">
            <a:off x="7582117" y="2022676"/>
            <a:ext cx="1703741" cy="71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0680EBB2-B4DA-44E1-8AB5-17CEDE075A8A}"/>
              </a:ext>
            </a:extLst>
          </p:cNvPr>
          <p:cNvCxnSpPr>
            <a:cxnSpLocks/>
          </p:cNvCxnSpPr>
          <p:nvPr/>
        </p:nvCxnSpPr>
        <p:spPr>
          <a:xfrm flipV="1">
            <a:off x="3703695" y="2218998"/>
            <a:ext cx="0" cy="65873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FB9843E6-563D-4B53-9C22-1A1D7CE66B2C}"/>
              </a:ext>
            </a:extLst>
          </p:cNvPr>
          <p:cNvCxnSpPr>
            <a:cxnSpLocks/>
            <a:endCxn id="151" idx="4"/>
          </p:cNvCxnSpPr>
          <p:nvPr/>
        </p:nvCxnSpPr>
        <p:spPr>
          <a:xfrm flipV="1">
            <a:off x="7377506" y="2218996"/>
            <a:ext cx="0" cy="62372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56" name="Group 23">
            <a:extLst>
              <a:ext uri="{FF2B5EF4-FFF2-40B4-BE49-F238E27FC236}">
                <a16:creationId xmlns:a16="http://schemas.microsoft.com/office/drawing/2014/main" id="{673500BA-9982-45A9-ACC0-748DE71DCF4E}"/>
              </a:ext>
            </a:extLst>
          </p:cNvPr>
          <p:cNvGrpSpPr>
            <a:grpSpLocks/>
          </p:cNvGrpSpPr>
          <p:nvPr/>
        </p:nvGrpSpPr>
        <p:grpSpPr bwMode="auto">
          <a:xfrm>
            <a:off x="8558607" y="2892802"/>
            <a:ext cx="180181" cy="143669"/>
            <a:chOff x="1610" y="3748"/>
            <a:chExt cx="363" cy="226"/>
          </a:xfrm>
        </p:grpSpPr>
        <p:sp>
          <p:nvSpPr>
            <p:cNvPr id="157" name="Line 24">
              <a:extLst>
                <a:ext uri="{FF2B5EF4-FFF2-40B4-BE49-F238E27FC236}">
                  <a16:creationId xmlns:a16="http://schemas.microsoft.com/office/drawing/2014/main" id="{3A3C69BF-FA43-49AD-8208-E5C1B7DC3A50}"/>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8" name="Line 25">
              <a:extLst>
                <a:ext uri="{FF2B5EF4-FFF2-40B4-BE49-F238E27FC236}">
                  <a16:creationId xmlns:a16="http://schemas.microsoft.com/office/drawing/2014/main" id="{799184B8-8F1B-4699-8435-A5285F4D8790}"/>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9" name="Line 26">
              <a:extLst>
                <a:ext uri="{FF2B5EF4-FFF2-40B4-BE49-F238E27FC236}">
                  <a16:creationId xmlns:a16="http://schemas.microsoft.com/office/drawing/2014/main" id="{2498E01F-A982-4DD2-AD30-E798B0CDE2D7}"/>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0" name="Line 27">
              <a:extLst>
                <a:ext uri="{FF2B5EF4-FFF2-40B4-BE49-F238E27FC236}">
                  <a16:creationId xmlns:a16="http://schemas.microsoft.com/office/drawing/2014/main" id="{2565C1FB-7DAA-4933-B64E-66ADA8D7908A}"/>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1" name="Oval 5">
            <a:extLst>
              <a:ext uri="{FF2B5EF4-FFF2-40B4-BE49-F238E27FC236}">
                <a16:creationId xmlns:a16="http://schemas.microsoft.com/office/drawing/2014/main" id="{C6FBEC77-5FDD-4DCB-A064-990C8C30AEF3}"/>
              </a:ext>
            </a:extLst>
          </p:cNvPr>
          <p:cNvSpPr>
            <a:spLocks noChangeArrowheads="1"/>
          </p:cNvSpPr>
          <p:nvPr/>
        </p:nvSpPr>
        <p:spPr bwMode="auto">
          <a:xfrm>
            <a:off x="5426081" y="4989705"/>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62" name="Freeform 10">
            <a:extLst>
              <a:ext uri="{FF2B5EF4-FFF2-40B4-BE49-F238E27FC236}">
                <a16:creationId xmlns:a16="http://schemas.microsoft.com/office/drawing/2014/main" id="{A34F01E2-CC7F-4A65-86B3-5B7B139717FE}"/>
              </a:ext>
            </a:extLst>
          </p:cNvPr>
          <p:cNvSpPr>
            <a:spLocks/>
          </p:cNvSpPr>
          <p:nvPr/>
        </p:nvSpPr>
        <p:spPr bwMode="auto">
          <a:xfrm>
            <a:off x="4705356" y="5114210"/>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3" name="Group 23">
            <a:extLst>
              <a:ext uri="{FF2B5EF4-FFF2-40B4-BE49-F238E27FC236}">
                <a16:creationId xmlns:a16="http://schemas.microsoft.com/office/drawing/2014/main" id="{D343E674-3805-4FC6-A231-E94C05A3CE61}"/>
              </a:ext>
            </a:extLst>
          </p:cNvPr>
          <p:cNvGrpSpPr>
            <a:grpSpLocks/>
          </p:cNvGrpSpPr>
          <p:nvPr/>
        </p:nvGrpSpPr>
        <p:grpSpPr bwMode="auto">
          <a:xfrm>
            <a:off x="5540601" y="5482874"/>
            <a:ext cx="180181" cy="143669"/>
            <a:chOff x="1610" y="3748"/>
            <a:chExt cx="363" cy="226"/>
          </a:xfrm>
        </p:grpSpPr>
        <p:sp>
          <p:nvSpPr>
            <p:cNvPr id="164" name="Line 24">
              <a:extLst>
                <a:ext uri="{FF2B5EF4-FFF2-40B4-BE49-F238E27FC236}">
                  <a16:creationId xmlns:a16="http://schemas.microsoft.com/office/drawing/2014/main" id="{D8CC264F-8632-43C7-B6A9-6A1E8F73AF8E}"/>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 name="Line 25">
              <a:extLst>
                <a:ext uri="{FF2B5EF4-FFF2-40B4-BE49-F238E27FC236}">
                  <a16:creationId xmlns:a16="http://schemas.microsoft.com/office/drawing/2014/main" id="{2453E720-B31D-4C94-BD3E-8E1D62FB939B}"/>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6" name="Line 26">
              <a:extLst>
                <a:ext uri="{FF2B5EF4-FFF2-40B4-BE49-F238E27FC236}">
                  <a16:creationId xmlns:a16="http://schemas.microsoft.com/office/drawing/2014/main" id="{842D4B9A-4BEB-4C2F-8F6E-9C4EAF3D0D6A}"/>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 name="Line 27">
              <a:extLst>
                <a:ext uri="{FF2B5EF4-FFF2-40B4-BE49-F238E27FC236}">
                  <a16:creationId xmlns:a16="http://schemas.microsoft.com/office/drawing/2014/main" id="{4526D6E0-ABE4-48A4-913D-A6C535DA59C3}"/>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68" name="Straight Arrow Connector 167">
            <a:extLst>
              <a:ext uri="{FF2B5EF4-FFF2-40B4-BE49-F238E27FC236}">
                <a16:creationId xmlns:a16="http://schemas.microsoft.com/office/drawing/2014/main" id="{364D476D-F541-4CF9-9302-AA37D588A1A0}"/>
              </a:ext>
            </a:extLst>
          </p:cNvPr>
          <p:cNvCxnSpPr>
            <a:cxnSpLocks/>
            <a:stCxn id="161" idx="4"/>
          </p:cNvCxnSpPr>
          <p:nvPr/>
        </p:nvCxnSpPr>
        <p:spPr>
          <a:xfrm>
            <a:off x="5630691" y="5380909"/>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9" name="Straight Arrow Connector 168">
            <a:extLst>
              <a:ext uri="{FF2B5EF4-FFF2-40B4-BE49-F238E27FC236}">
                <a16:creationId xmlns:a16="http://schemas.microsoft.com/office/drawing/2014/main" id="{D6949121-10AB-46BE-A49B-C418DF823DD0}"/>
              </a:ext>
            </a:extLst>
          </p:cNvPr>
          <p:cNvCxnSpPr>
            <a:cxnSpLocks/>
            <a:endCxn id="161" idx="2"/>
          </p:cNvCxnSpPr>
          <p:nvPr/>
        </p:nvCxnSpPr>
        <p:spPr>
          <a:xfrm>
            <a:off x="5054607" y="5185307"/>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70" name="Oval 5">
            <a:extLst>
              <a:ext uri="{FF2B5EF4-FFF2-40B4-BE49-F238E27FC236}">
                <a16:creationId xmlns:a16="http://schemas.microsoft.com/office/drawing/2014/main" id="{62E3A395-75FD-42CB-9C24-DA50D5290103}"/>
              </a:ext>
            </a:extLst>
          </p:cNvPr>
          <p:cNvSpPr>
            <a:spLocks noChangeArrowheads="1"/>
          </p:cNvSpPr>
          <p:nvPr/>
        </p:nvSpPr>
        <p:spPr bwMode="auto">
          <a:xfrm>
            <a:off x="8922526" y="4933993"/>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71" name="Freeform 10">
            <a:extLst>
              <a:ext uri="{FF2B5EF4-FFF2-40B4-BE49-F238E27FC236}">
                <a16:creationId xmlns:a16="http://schemas.microsoft.com/office/drawing/2014/main" id="{CCE3D03C-83AE-4098-B430-4944636595F7}"/>
              </a:ext>
            </a:extLst>
          </p:cNvPr>
          <p:cNvSpPr>
            <a:spLocks/>
          </p:cNvSpPr>
          <p:nvPr/>
        </p:nvSpPr>
        <p:spPr bwMode="auto">
          <a:xfrm>
            <a:off x="8386627" y="5058498"/>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2" name="Group 23">
            <a:extLst>
              <a:ext uri="{FF2B5EF4-FFF2-40B4-BE49-F238E27FC236}">
                <a16:creationId xmlns:a16="http://schemas.microsoft.com/office/drawing/2014/main" id="{964F13F2-FB15-474C-B1E0-001E475FA729}"/>
              </a:ext>
            </a:extLst>
          </p:cNvPr>
          <p:cNvGrpSpPr>
            <a:grpSpLocks/>
          </p:cNvGrpSpPr>
          <p:nvPr/>
        </p:nvGrpSpPr>
        <p:grpSpPr bwMode="auto">
          <a:xfrm>
            <a:off x="9037046" y="5427162"/>
            <a:ext cx="180181" cy="143669"/>
            <a:chOff x="1610" y="3748"/>
            <a:chExt cx="363" cy="226"/>
          </a:xfrm>
        </p:grpSpPr>
        <p:sp>
          <p:nvSpPr>
            <p:cNvPr id="173" name="Line 24">
              <a:extLst>
                <a:ext uri="{FF2B5EF4-FFF2-40B4-BE49-F238E27FC236}">
                  <a16:creationId xmlns:a16="http://schemas.microsoft.com/office/drawing/2014/main" id="{8B7AFBCB-6FBF-4E08-8535-83C3A7A5B8AE}"/>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 name="Line 25">
              <a:extLst>
                <a:ext uri="{FF2B5EF4-FFF2-40B4-BE49-F238E27FC236}">
                  <a16:creationId xmlns:a16="http://schemas.microsoft.com/office/drawing/2014/main" id="{73EDA16E-820D-455E-9361-0069975C85B2}"/>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5" name="Line 26">
              <a:extLst>
                <a:ext uri="{FF2B5EF4-FFF2-40B4-BE49-F238E27FC236}">
                  <a16:creationId xmlns:a16="http://schemas.microsoft.com/office/drawing/2014/main" id="{0818EF98-21C0-473E-9727-C72CD6B96172}"/>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6" name="Line 27">
              <a:extLst>
                <a:ext uri="{FF2B5EF4-FFF2-40B4-BE49-F238E27FC236}">
                  <a16:creationId xmlns:a16="http://schemas.microsoft.com/office/drawing/2014/main" id="{B0E5869E-6A59-41D4-AF35-6002429C42D5}"/>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77" name="Straight Arrow Connector 176">
            <a:extLst>
              <a:ext uri="{FF2B5EF4-FFF2-40B4-BE49-F238E27FC236}">
                <a16:creationId xmlns:a16="http://schemas.microsoft.com/office/drawing/2014/main" id="{FD198402-C057-4240-82A6-C448FC8E53F4}"/>
              </a:ext>
            </a:extLst>
          </p:cNvPr>
          <p:cNvCxnSpPr>
            <a:cxnSpLocks/>
            <a:stCxn id="170" idx="4"/>
          </p:cNvCxnSpPr>
          <p:nvPr/>
        </p:nvCxnSpPr>
        <p:spPr>
          <a:xfrm>
            <a:off x="9127136" y="5325197"/>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8" name="Straight Arrow Connector 177">
            <a:extLst>
              <a:ext uri="{FF2B5EF4-FFF2-40B4-BE49-F238E27FC236}">
                <a16:creationId xmlns:a16="http://schemas.microsoft.com/office/drawing/2014/main" id="{D8260BC6-A5CB-4DB5-9F00-A5863889EC4B}"/>
              </a:ext>
            </a:extLst>
          </p:cNvPr>
          <p:cNvCxnSpPr>
            <a:cxnSpLocks/>
            <a:endCxn id="170" idx="2"/>
          </p:cNvCxnSpPr>
          <p:nvPr/>
        </p:nvCxnSpPr>
        <p:spPr>
          <a:xfrm flipV="1">
            <a:off x="8735878" y="5129596"/>
            <a:ext cx="186649" cy="1927"/>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79" name="Group 23">
            <a:extLst>
              <a:ext uri="{FF2B5EF4-FFF2-40B4-BE49-F238E27FC236}">
                <a16:creationId xmlns:a16="http://schemas.microsoft.com/office/drawing/2014/main" id="{6FCC6B87-87B6-4C30-A282-8DDF18B95AD6}"/>
              </a:ext>
            </a:extLst>
          </p:cNvPr>
          <p:cNvGrpSpPr>
            <a:grpSpLocks/>
          </p:cNvGrpSpPr>
          <p:nvPr/>
        </p:nvGrpSpPr>
        <p:grpSpPr bwMode="auto">
          <a:xfrm>
            <a:off x="4534700" y="4553086"/>
            <a:ext cx="180181" cy="143669"/>
            <a:chOff x="1610" y="3748"/>
            <a:chExt cx="363" cy="226"/>
          </a:xfrm>
        </p:grpSpPr>
        <p:sp>
          <p:nvSpPr>
            <p:cNvPr id="180" name="Line 24">
              <a:extLst>
                <a:ext uri="{FF2B5EF4-FFF2-40B4-BE49-F238E27FC236}">
                  <a16:creationId xmlns:a16="http://schemas.microsoft.com/office/drawing/2014/main" id="{3D6BD151-579A-42BE-93CD-51DD8260C80A}"/>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1" name="Line 25">
              <a:extLst>
                <a:ext uri="{FF2B5EF4-FFF2-40B4-BE49-F238E27FC236}">
                  <a16:creationId xmlns:a16="http://schemas.microsoft.com/office/drawing/2014/main" id="{34BB2D56-DB4A-4115-BF66-D61A28C565AD}"/>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2" name="Line 26">
              <a:extLst>
                <a:ext uri="{FF2B5EF4-FFF2-40B4-BE49-F238E27FC236}">
                  <a16:creationId xmlns:a16="http://schemas.microsoft.com/office/drawing/2014/main" id="{C4EAAEA3-BAAF-4B6D-A790-B3B3599EEE21}"/>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3" name="Line 27">
              <a:extLst>
                <a:ext uri="{FF2B5EF4-FFF2-40B4-BE49-F238E27FC236}">
                  <a16:creationId xmlns:a16="http://schemas.microsoft.com/office/drawing/2014/main" id="{7A62415E-745B-4D7D-9EA9-84B5230B14DC}"/>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84" name="Group 23">
            <a:extLst>
              <a:ext uri="{FF2B5EF4-FFF2-40B4-BE49-F238E27FC236}">
                <a16:creationId xmlns:a16="http://schemas.microsoft.com/office/drawing/2014/main" id="{79671713-F2ED-4E56-9DA8-58E4BC182A69}"/>
              </a:ext>
            </a:extLst>
          </p:cNvPr>
          <p:cNvGrpSpPr>
            <a:grpSpLocks/>
          </p:cNvGrpSpPr>
          <p:nvPr/>
        </p:nvGrpSpPr>
        <p:grpSpPr bwMode="auto">
          <a:xfrm>
            <a:off x="8253806" y="4510840"/>
            <a:ext cx="180181" cy="143669"/>
            <a:chOff x="1610" y="3748"/>
            <a:chExt cx="363" cy="226"/>
          </a:xfrm>
        </p:grpSpPr>
        <p:sp>
          <p:nvSpPr>
            <p:cNvPr id="185" name="Line 24">
              <a:extLst>
                <a:ext uri="{FF2B5EF4-FFF2-40B4-BE49-F238E27FC236}">
                  <a16:creationId xmlns:a16="http://schemas.microsoft.com/office/drawing/2014/main" id="{8B4EB39C-94C5-410D-9329-B00632233549}"/>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6" name="Line 25">
              <a:extLst>
                <a:ext uri="{FF2B5EF4-FFF2-40B4-BE49-F238E27FC236}">
                  <a16:creationId xmlns:a16="http://schemas.microsoft.com/office/drawing/2014/main" id="{C3EA8377-6276-461F-B0CB-C73A8E87C059}"/>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7" name="Line 26">
              <a:extLst>
                <a:ext uri="{FF2B5EF4-FFF2-40B4-BE49-F238E27FC236}">
                  <a16:creationId xmlns:a16="http://schemas.microsoft.com/office/drawing/2014/main" id="{BE8A602A-DCC1-4927-8394-0B446AD6DEE9}"/>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8" name="Line 27">
              <a:extLst>
                <a:ext uri="{FF2B5EF4-FFF2-40B4-BE49-F238E27FC236}">
                  <a16:creationId xmlns:a16="http://schemas.microsoft.com/office/drawing/2014/main" id="{E6884523-1411-4BA8-9946-F162661C7A26}"/>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 name="TextBox 1">
            <a:extLst>
              <a:ext uri="{FF2B5EF4-FFF2-40B4-BE49-F238E27FC236}">
                <a16:creationId xmlns:a16="http://schemas.microsoft.com/office/drawing/2014/main" id="{803E1CDE-6216-4BF9-9410-C248448CED72}"/>
              </a:ext>
            </a:extLst>
          </p:cNvPr>
          <p:cNvSpPr txBox="1"/>
          <p:nvPr/>
        </p:nvSpPr>
        <p:spPr>
          <a:xfrm>
            <a:off x="4361891" y="4142633"/>
            <a:ext cx="518091" cy="276999"/>
          </a:xfrm>
          <a:prstGeom prst="rect">
            <a:avLst/>
          </a:prstGeom>
          <a:noFill/>
        </p:spPr>
        <p:txBody>
          <a:bodyPr wrap="none" rtlCol="0">
            <a:spAutoFit/>
          </a:bodyPr>
          <a:lstStyle/>
          <a:p>
            <a:r>
              <a:rPr lang="nb-NO" sz="1200" dirty="0">
                <a:solidFill>
                  <a:srgbClr val="0070C0"/>
                </a:solidFill>
              </a:rPr>
              <a:t>MAX</a:t>
            </a:r>
            <a:endParaRPr lang="en-US" sz="1200" dirty="0">
              <a:solidFill>
                <a:srgbClr val="0070C0"/>
              </a:solidFill>
            </a:endParaRPr>
          </a:p>
        </p:txBody>
      </p:sp>
      <p:sp>
        <p:nvSpPr>
          <p:cNvPr id="189" name="TextBox 188">
            <a:extLst>
              <a:ext uri="{FF2B5EF4-FFF2-40B4-BE49-F238E27FC236}">
                <a16:creationId xmlns:a16="http://schemas.microsoft.com/office/drawing/2014/main" id="{1D287E44-0687-497D-8450-EFEC4E22B797}"/>
              </a:ext>
            </a:extLst>
          </p:cNvPr>
          <p:cNvSpPr txBox="1"/>
          <p:nvPr/>
        </p:nvSpPr>
        <p:spPr>
          <a:xfrm>
            <a:off x="8096191" y="4170346"/>
            <a:ext cx="518091" cy="276999"/>
          </a:xfrm>
          <a:prstGeom prst="rect">
            <a:avLst/>
          </a:prstGeom>
          <a:noFill/>
        </p:spPr>
        <p:txBody>
          <a:bodyPr wrap="none" rtlCol="0">
            <a:spAutoFit/>
          </a:bodyPr>
          <a:lstStyle/>
          <a:p>
            <a:r>
              <a:rPr lang="nb-NO" sz="1200" dirty="0">
                <a:solidFill>
                  <a:srgbClr val="0070C0"/>
                </a:solidFill>
              </a:rPr>
              <a:t>MAX</a:t>
            </a:r>
            <a:endParaRPr lang="en-US" sz="1200" dirty="0">
              <a:solidFill>
                <a:srgbClr val="0070C0"/>
              </a:solidFill>
            </a:endParaRPr>
          </a:p>
        </p:txBody>
      </p:sp>
      <p:sp>
        <p:nvSpPr>
          <p:cNvPr id="190" name="TextBox 189">
            <a:extLst>
              <a:ext uri="{FF2B5EF4-FFF2-40B4-BE49-F238E27FC236}">
                <a16:creationId xmlns:a16="http://schemas.microsoft.com/office/drawing/2014/main" id="{652A04AA-1737-493F-8A1D-07612E1BE159}"/>
              </a:ext>
            </a:extLst>
          </p:cNvPr>
          <p:cNvSpPr txBox="1"/>
          <p:nvPr/>
        </p:nvSpPr>
        <p:spPr>
          <a:xfrm>
            <a:off x="8030881" y="5574002"/>
            <a:ext cx="2957861" cy="461665"/>
          </a:xfrm>
          <a:prstGeom prst="rect">
            <a:avLst/>
          </a:prstGeom>
          <a:noFill/>
        </p:spPr>
        <p:txBody>
          <a:bodyPr wrap="none" rtlCol="0">
            <a:spAutoFit/>
          </a:bodyPr>
          <a:lstStyle/>
          <a:p>
            <a:r>
              <a:rPr lang="nb-NO" sz="1200" dirty="0" err="1">
                <a:solidFill>
                  <a:srgbClr val="0070C0"/>
                </a:solidFill>
              </a:rPr>
              <a:t>x</a:t>
            </a:r>
            <a:r>
              <a:rPr lang="nb-NO" sz="1200" baseline="-25000" dirty="0" err="1">
                <a:solidFill>
                  <a:srgbClr val="0070C0"/>
                </a:solidFill>
              </a:rPr>
              <a:t>C</a:t>
            </a:r>
            <a:r>
              <a:rPr lang="nb-NO" sz="1200" dirty="0">
                <a:solidFill>
                  <a:srgbClr val="0070C0"/>
                </a:solidFill>
              </a:rPr>
              <a:t> UNCONTROLLED!</a:t>
            </a:r>
          </a:p>
          <a:p>
            <a:r>
              <a:rPr lang="nb-NO" sz="1200" dirty="0">
                <a:solidFill>
                  <a:srgbClr val="0070C0"/>
                </a:solidFill>
              </a:rPr>
              <a:t>Will </a:t>
            </a:r>
            <a:r>
              <a:rPr lang="nb-NO" sz="1200" dirty="0" err="1">
                <a:solidFill>
                  <a:srgbClr val="0070C0"/>
                </a:solidFill>
              </a:rPr>
              <a:t>drop</a:t>
            </a:r>
            <a:r>
              <a:rPr lang="nb-NO" sz="1200" dirty="0">
                <a:solidFill>
                  <a:srgbClr val="0070C0"/>
                </a:solidFill>
              </a:rPr>
              <a:t> </a:t>
            </a:r>
            <a:r>
              <a:rPr lang="nb-NO" sz="1200" dirty="0" err="1">
                <a:solidFill>
                  <a:srgbClr val="0070C0"/>
                </a:solidFill>
              </a:rPr>
              <a:t>below</a:t>
            </a:r>
            <a:r>
              <a:rPr lang="nb-NO" sz="1200" dirty="0">
                <a:solidFill>
                  <a:srgbClr val="0070C0"/>
                </a:solidFill>
              </a:rPr>
              <a:t> 95% C </a:t>
            </a:r>
            <a:r>
              <a:rPr lang="nb-NO" sz="1200" dirty="0" err="1">
                <a:solidFill>
                  <a:srgbClr val="0070C0"/>
                </a:solidFill>
              </a:rPr>
              <a:t>if</a:t>
            </a:r>
            <a:r>
              <a:rPr lang="nb-NO" sz="1200" dirty="0">
                <a:solidFill>
                  <a:srgbClr val="0070C0"/>
                </a:solidFill>
              </a:rPr>
              <a:t> F </a:t>
            </a:r>
            <a:r>
              <a:rPr lang="nb-NO" sz="1200" dirty="0" err="1">
                <a:solidFill>
                  <a:srgbClr val="0070C0"/>
                </a:solidFill>
              </a:rPr>
              <a:t>gets</a:t>
            </a:r>
            <a:r>
              <a:rPr lang="nb-NO" sz="1200" dirty="0">
                <a:solidFill>
                  <a:srgbClr val="0070C0"/>
                </a:solidFill>
              </a:rPr>
              <a:t> </a:t>
            </a:r>
            <a:r>
              <a:rPr lang="nb-NO" sz="1200" dirty="0" err="1">
                <a:solidFill>
                  <a:srgbClr val="0070C0"/>
                </a:solidFill>
              </a:rPr>
              <a:t>too</a:t>
            </a:r>
            <a:r>
              <a:rPr lang="nb-NO" sz="1200" dirty="0">
                <a:solidFill>
                  <a:srgbClr val="0070C0"/>
                </a:solidFill>
              </a:rPr>
              <a:t> </a:t>
            </a:r>
            <a:r>
              <a:rPr lang="nb-NO" sz="1200" dirty="0" err="1">
                <a:solidFill>
                  <a:srgbClr val="0070C0"/>
                </a:solidFill>
              </a:rPr>
              <a:t>large</a:t>
            </a:r>
            <a:endParaRPr lang="en-US" sz="1200" dirty="0">
              <a:solidFill>
                <a:srgbClr val="0070C0"/>
              </a:solidFill>
            </a:endParaRPr>
          </a:p>
        </p:txBody>
      </p:sp>
      <p:sp>
        <p:nvSpPr>
          <p:cNvPr id="202" name="Oval 5">
            <a:extLst>
              <a:ext uri="{FF2B5EF4-FFF2-40B4-BE49-F238E27FC236}">
                <a16:creationId xmlns:a16="http://schemas.microsoft.com/office/drawing/2014/main" id="{A04E2CF0-D0B9-492D-BC96-4DC79B638271}"/>
              </a:ext>
            </a:extLst>
          </p:cNvPr>
          <p:cNvSpPr>
            <a:spLocks noChangeArrowheads="1"/>
          </p:cNvSpPr>
          <p:nvPr/>
        </p:nvSpPr>
        <p:spPr bwMode="auto">
          <a:xfrm>
            <a:off x="9037045" y="3189308"/>
            <a:ext cx="409220" cy="391204"/>
          </a:xfrm>
          <a:prstGeom prst="ellipse">
            <a:avLst/>
          </a:prstGeom>
          <a:noFill/>
          <a:ln w="19050"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0070C0"/>
                </a:solidFill>
                <a:latin typeface="Arial" panose="020B0604020202020204" pitchFamily="34" charset="0"/>
              </a:rPr>
              <a:t>CC</a:t>
            </a:r>
          </a:p>
        </p:txBody>
      </p:sp>
      <p:cxnSp>
        <p:nvCxnSpPr>
          <p:cNvPr id="203" name="Connector: Elbow 202">
            <a:extLst>
              <a:ext uri="{FF2B5EF4-FFF2-40B4-BE49-F238E27FC236}">
                <a16:creationId xmlns:a16="http://schemas.microsoft.com/office/drawing/2014/main" id="{7F7DCF0F-04FE-4514-A071-D4A64A826751}"/>
              </a:ext>
            </a:extLst>
          </p:cNvPr>
          <p:cNvCxnSpPr>
            <a:cxnSpLocks/>
            <a:stCxn id="202" idx="2"/>
          </p:cNvCxnSpPr>
          <p:nvPr/>
        </p:nvCxnSpPr>
        <p:spPr>
          <a:xfrm rot="10800000">
            <a:off x="8648699" y="2972166"/>
            <a:ext cx="388346" cy="412744"/>
          </a:xfrm>
          <a:prstGeom prst="bentConnector2">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204" name="Straight Arrow Connector 203">
            <a:extLst>
              <a:ext uri="{FF2B5EF4-FFF2-40B4-BE49-F238E27FC236}">
                <a16:creationId xmlns:a16="http://schemas.microsoft.com/office/drawing/2014/main" id="{B4073202-0514-45AF-862F-07C695D71A91}"/>
              </a:ext>
            </a:extLst>
          </p:cNvPr>
          <p:cNvCxnSpPr>
            <a:cxnSpLocks/>
            <a:endCxn id="202" idx="0"/>
          </p:cNvCxnSpPr>
          <p:nvPr/>
        </p:nvCxnSpPr>
        <p:spPr>
          <a:xfrm>
            <a:off x="9241655" y="2964636"/>
            <a:ext cx="0" cy="2246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F3FCBF8A-FFC0-4ECE-B9D4-FDE75D719603}"/>
              </a:ext>
            </a:extLst>
          </p:cNvPr>
          <p:cNvCxnSpPr>
            <a:cxnSpLocks/>
            <a:endCxn id="202" idx="6"/>
          </p:cNvCxnSpPr>
          <p:nvPr/>
        </p:nvCxnSpPr>
        <p:spPr>
          <a:xfrm flipH="1">
            <a:off x="9446266" y="3384910"/>
            <a:ext cx="30971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767A65DF-9109-4644-873F-069E476A0CB0}"/>
              </a:ext>
            </a:extLst>
          </p:cNvPr>
          <p:cNvSpPr txBox="1"/>
          <p:nvPr/>
        </p:nvSpPr>
        <p:spPr>
          <a:xfrm>
            <a:off x="9388632" y="3362225"/>
            <a:ext cx="1247457" cy="369332"/>
          </a:xfrm>
          <a:prstGeom prst="rect">
            <a:avLst/>
          </a:prstGeom>
          <a:noFill/>
        </p:spPr>
        <p:txBody>
          <a:bodyPr wrap="none" rtlCol="0">
            <a:spAutoFit/>
          </a:bodyPr>
          <a:lstStyle/>
          <a:p>
            <a:r>
              <a:rPr lang="nb-NO" dirty="0" err="1">
                <a:solidFill>
                  <a:srgbClr val="0070C0"/>
                </a:solidFill>
              </a:rPr>
              <a:t>x</a:t>
            </a:r>
            <a:r>
              <a:rPr lang="nb-NO" baseline="-25000" dirty="0" err="1">
                <a:solidFill>
                  <a:srgbClr val="0070C0"/>
                </a:solidFill>
              </a:rPr>
              <a:t>B,s</a:t>
            </a:r>
            <a:r>
              <a:rPr lang="nb-NO" dirty="0">
                <a:solidFill>
                  <a:srgbClr val="0070C0"/>
                </a:solidFill>
              </a:rPr>
              <a:t> = 95%</a:t>
            </a:r>
            <a:endParaRPr lang="en-US" dirty="0">
              <a:solidFill>
                <a:srgbClr val="0070C0"/>
              </a:solidFill>
            </a:endParaRPr>
          </a:p>
        </p:txBody>
      </p:sp>
      <p:sp>
        <p:nvSpPr>
          <p:cNvPr id="90" name="Oval 5">
            <a:extLst>
              <a:ext uri="{FF2B5EF4-FFF2-40B4-BE49-F238E27FC236}">
                <a16:creationId xmlns:a16="http://schemas.microsoft.com/office/drawing/2014/main" id="{13E863F6-1F1A-472E-BBC9-1BC50F349A74}"/>
              </a:ext>
            </a:extLst>
          </p:cNvPr>
          <p:cNvSpPr>
            <a:spLocks noChangeArrowheads="1"/>
          </p:cNvSpPr>
          <p:nvPr/>
        </p:nvSpPr>
        <p:spPr bwMode="auto">
          <a:xfrm>
            <a:off x="5074641" y="3240472"/>
            <a:ext cx="409220" cy="391204"/>
          </a:xfrm>
          <a:prstGeom prst="ellipse">
            <a:avLst/>
          </a:prstGeom>
          <a:noFill/>
          <a:ln w="19050"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0070C0"/>
                </a:solidFill>
                <a:latin typeface="Arial" panose="020B0604020202020204" pitchFamily="34" charset="0"/>
              </a:rPr>
              <a:t>CC</a:t>
            </a:r>
          </a:p>
        </p:txBody>
      </p:sp>
      <p:cxnSp>
        <p:nvCxnSpPr>
          <p:cNvPr id="91" name="Connector: Elbow 90">
            <a:extLst>
              <a:ext uri="{FF2B5EF4-FFF2-40B4-BE49-F238E27FC236}">
                <a16:creationId xmlns:a16="http://schemas.microsoft.com/office/drawing/2014/main" id="{5E9AB656-FC02-4EB6-B1AC-1523B4EAA24F}"/>
              </a:ext>
            </a:extLst>
          </p:cNvPr>
          <p:cNvCxnSpPr>
            <a:cxnSpLocks/>
            <a:stCxn id="90" idx="2"/>
          </p:cNvCxnSpPr>
          <p:nvPr/>
        </p:nvCxnSpPr>
        <p:spPr>
          <a:xfrm rot="10800000">
            <a:off x="4686295" y="3023330"/>
            <a:ext cx="388346" cy="412744"/>
          </a:xfrm>
          <a:prstGeom prst="bentConnector2">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92" name="Straight Arrow Connector 91">
            <a:extLst>
              <a:ext uri="{FF2B5EF4-FFF2-40B4-BE49-F238E27FC236}">
                <a16:creationId xmlns:a16="http://schemas.microsoft.com/office/drawing/2014/main" id="{0A1512C2-34F2-4863-A86A-2F8E3ACA7F73}"/>
              </a:ext>
            </a:extLst>
          </p:cNvPr>
          <p:cNvCxnSpPr>
            <a:cxnSpLocks/>
            <a:endCxn id="90" idx="0"/>
          </p:cNvCxnSpPr>
          <p:nvPr/>
        </p:nvCxnSpPr>
        <p:spPr>
          <a:xfrm>
            <a:off x="5279251" y="3015800"/>
            <a:ext cx="0" cy="2246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21AED32-A09C-4073-8062-4344A27E4EDD}"/>
              </a:ext>
            </a:extLst>
          </p:cNvPr>
          <p:cNvCxnSpPr>
            <a:cxnSpLocks/>
            <a:endCxn id="90" idx="6"/>
          </p:cNvCxnSpPr>
          <p:nvPr/>
        </p:nvCxnSpPr>
        <p:spPr>
          <a:xfrm flipH="1">
            <a:off x="5483862" y="3436074"/>
            <a:ext cx="30971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C9B647C-103F-4376-92D5-A99142820EA9}"/>
              </a:ext>
            </a:extLst>
          </p:cNvPr>
          <p:cNvSpPr txBox="1"/>
          <p:nvPr/>
        </p:nvSpPr>
        <p:spPr>
          <a:xfrm>
            <a:off x="5426228" y="3413389"/>
            <a:ext cx="1247457" cy="369332"/>
          </a:xfrm>
          <a:prstGeom prst="rect">
            <a:avLst/>
          </a:prstGeom>
          <a:noFill/>
        </p:spPr>
        <p:txBody>
          <a:bodyPr wrap="none" rtlCol="0">
            <a:spAutoFit/>
          </a:bodyPr>
          <a:lstStyle/>
          <a:p>
            <a:r>
              <a:rPr lang="nb-NO" dirty="0" err="1">
                <a:solidFill>
                  <a:srgbClr val="0070C0"/>
                </a:solidFill>
              </a:rPr>
              <a:t>x</a:t>
            </a:r>
            <a:r>
              <a:rPr lang="nb-NO" baseline="-25000" dirty="0" err="1">
                <a:solidFill>
                  <a:srgbClr val="0070C0"/>
                </a:solidFill>
              </a:rPr>
              <a:t>A,s</a:t>
            </a:r>
            <a:r>
              <a:rPr lang="nb-NO" dirty="0">
                <a:solidFill>
                  <a:srgbClr val="0070C0"/>
                </a:solidFill>
              </a:rPr>
              <a:t> = 95%</a:t>
            </a:r>
            <a:endParaRPr lang="en-US" dirty="0">
              <a:solidFill>
                <a:srgbClr val="0070C0"/>
              </a:solidFill>
            </a:endParaRPr>
          </a:p>
        </p:txBody>
      </p:sp>
      <p:sp>
        <p:nvSpPr>
          <p:cNvPr id="95" name="Rectangle 94">
            <a:extLst>
              <a:ext uri="{FF2B5EF4-FFF2-40B4-BE49-F238E27FC236}">
                <a16:creationId xmlns:a16="http://schemas.microsoft.com/office/drawing/2014/main" id="{E40AB084-2129-43A6-ACDB-DC698A80C5A4}"/>
              </a:ext>
            </a:extLst>
          </p:cNvPr>
          <p:cNvSpPr/>
          <p:nvPr/>
        </p:nvSpPr>
        <p:spPr>
          <a:xfrm>
            <a:off x="2539595" y="3999436"/>
            <a:ext cx="1164101" cy="276999"/>
          </a:xfrm>
          <a:prstGeom prst="rect">
            <a:avLst/>
          </a:prstGeom>
        </p:spPr>
        <p:txBody>
          <a:bodyPr wrap="none">
            <a:spAutoFit/>
          </a:bodyPr>
          <a:lstStyle/>
          <a:p>
            <a:pPr>
              <a:spcBef>
                <a:spcPct val="0"/>
              </a:spcBef>
              <a:buFontTx/>
              <a:buNone/>
            </a:pPr>
            <a:r>
              <a:rPr lang="en-US" altLang="nb-NO" sz="1200" dirty="0">
                <a:solidFill>
                  <a:srgbClr val="FF3300"/>
                </a:solidFill>
                <a:latin typeface="Arial" panose="020B0604020202020204" pitchFamily="34" charset="0"/>
              </a:rPr>
              <a:t>F = 1.50 mol/s</a:t>
            </a:r>
          </a:p>
        </p:txBody>
      </p:sp>
    </p:spTree>
    <p:extLst>
      <p:ext uri="{BB962C8B-B14F-4D97-AF65-F5344CB8AC3E}">
        <p14:creationId xmlns:p14="http://schemas.microsoft.com/office/powerpoint/2010/main" val="452834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a:extLst>
              <a:ext uri="{FF2B5EF4-FFF2-40B4-BE49-F238E27FC236}">
                <a16:creationId xmlns:a16="http://schemas.microsoft.com/office/drawing/2014/main" id="{472FD9C4-364D-4A00-B7CC-AEE22D99E50D}"/>
              </a:ext>
            </a:extLst>
          </p:cNvPr>
          <p:cNvSpPr>
            <a:spLocks noGrp="1" noChangeArrowheads="1"/>
          </p:cNvSpPr>
          <p:nvPr>
            <p:ph type="title"/>
          </p:nvPr>
        </p:nvSpPr>
        <p:spPr>
          <a:xfrm>
            <a:off x="2275715" y="232090"/>
            <a:ext cx="9275728" cy="1077218"/>
          </a:xfrm>
        </p:spPr>
        <p:txBody>
          <a:bodyPr/>
          <a:lstStyle/>
          <a:p>
            <a:r>
              <a:rPr lang="en-US" altLang="nb-NO" dirty="0"/>
              <a:t>Feasible operation with 5 constraints (process bottleneck): TPM as MV</a:t>
            </a:r>
            <a:endParaRPr lang="en-US" altLang="nb-NO" sz="2000" dirty="0"/>
          </a:p>
        </p:txBody>
      </p:sp>
      <p:pic>
        <p:nvPicPr>
          <p:cNvPr id="187396" name="Picture 3">
            <a:extLst>
              <a:ext uri="{FF2B5EF4-FFF2-40B4-BE49-F238E27FC236}">
                <a16:creationId xmlns:a16="http://schemas.microsoft.com/office/drawing/2014/main" id="{B5EF0613-5ED4-42C5-98EE-92F65A22C1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605086" y="1539348"/>
            <a:ext cx="7407275" cy="3619622"/>
          </a:xfrm>
        </p:spPr>
      </p:pic>
      <p:sp>
        <p:nvSpPr>
          <p:cNvPr id="114" name="Text Box 4">
            <a:extLst>
              <a:ext uri="{FF2B5EF4-FFF2-40B4-BE49-F238E27FC236}">
                <a16:creationId xmlns:a16="http://schemas.microsoft.com/office/drawing/2014/main" id="{55340C5A-1FCD-4C27-B07D-0A2B39E0ABF2}"/>
              </a:ext>
            </a:extLst>
          </p:cNvPr>
          <p:cNvSpPr txBox="1">
            <a:spLocks noChangeArrowheads="1"/>
          </p:cNvSpPr>
          <p:nvPr/>
        </p:nvSpPr>
        <p:spPr bwMode="auto">
          <a:xfrm>
            <a:off x="2752723" y="2852272"/>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3300"/>
                </a:solidFill>
                <a:latin typeface="Arial" panose="020B0604020202020204" pitchFamily="34" charset="0"/>
              </a:rPr>
              <a:t>TPM</a:t>
            </a:r>
          </a:p>
        </p:txBody>
      </p:sp>
      <p:sp>
        <p:nvSpPr>
          <p:cNvPr id="115" name="Oval 5">
            <a:extLst>
              <a:ext uri="{FF2B5EF4-FFF2-40B4-BE49-F238E27FC236}">
                <a16:creationId xmlns:a16="http://schemas.microsoft.com/office/drawing/2014/main" id="{650A9080-CD06-4B04-B54F-936FA09D88A3}"/>
              </a:ext>
            </a:extLst>
          </p:cNvPr>
          <p:cNvSpPr>
            <a:spLocks noChangeArrowheads="1"/>
          </p:cNvSpPr>
          <p:nvPr/>
        </p:nvSpPr>
        <p:spPr bwMode="auto">
          <a:xfrm>
            <a:off x="5827356" y="1871651"/>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16" name="Freeform 10">
            <a:extLst>
              <a:ext uri="{FF2B5EF4-FFF2-40B4-BE49-F238E27FC236}">
                <a16:creationId xmlns:a16="http://schemas.microsoft.com/office/drawing/2014/main" id="{9382A421-E85D-45D9-9D2B-7002FBC58B99}"/>
              </a:ext>
            </a:extLst>
          </p:cNvPr>
          <p:cNvSpPr>
            <a:spLocks/>
          </p:cNvSpPr>
          <p:nvPr/>
        </p:nvSpPr>
        <p:spPr bwMode="auto">
          <a:xfrm>
            <a:off x="5106631" y="1996156"/>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17" name="Group 23">
            <a:extLst>
              <a:ext uri="{FF2B5EF4-FFF2-40B4-BE49-F238E27FC236}">
                <a16:creationId xmlns:a16="http://schemas.microsoft.com/office/drawing/2014/main" id="{989A6BB9-B2C1-4B7B-96FD-76A813CAE2CC}"/>
              </a:ext>
            </a:extLst>
          </p:cNvPr>
          <p:cNvGrpSpPr>
            <a:grpSpLocks/>
          </p:cNvGrpSpPr>
          <p:nvPr/>
        </p:nvGrpSpPr>
        <p:grpSpPr bwMode="auto">
          <a:xfrm>
            <a:off x="5941876" y="2364820"/>
            <a:ext cx="180181" cy="143669"/>
            <a:chOff x="1610" y="3748"/>
            <a:chExt cx="363" cy="226"/>
          </a:xfrm>
        </p:grpSpPr>
        <p:sp>
          <p:nvSpPr>
            <p:cNvPr id="118" name="Line 24">
              <a:extLst>
                <a:ext uri="{FF2B5EF4-FFF2-40B4-BE49-F238E27FC236}">
                  <a16:creationId xmlns:a16="http://schemas.microsoft.com/office/drawing/2014/main" id="{F0A7B351-CFFA-43E3-B6F3-F32B13B1EEE6}"/>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9" name="Line 25">
              <a:extLst>
                <a:ext uri="{FF2B5EF4-FFF2-40B4-BE49-F238E27FC236}">
                  <a16:creationId xmlns:a16="http://schemas.microsoft.com/office/drawing/2014/main" id="{CB4DC1B7-5981-4479-BB3E-981C9A846440}"/>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0" name="Line 26">
              <a:extLst>
                <a:ext uri="{FF2B5EF4-FFF2-40B4-BE49-F238E27FC236}">
                  <a16:creationId xmlns:a16="http://schemas.microsoft.com/office/drawing/2014/main" id="{B96238D1-1125-4F94-B99F-0E29A84DA585}"/>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1" name="Line 27">
              <a:extLst>
                <a:ext uri="{FF2B5EF4-FFF2-40B4-BE49-F238E27FC236}">
                  <a16:creationId xmlns:a16="http://schemas.microsoft.com/office/drawing/2014/main" id="{4C80126A-8368-4261-8B14-2DE37714EA2D}"/>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22" name="Straight Arrow Connector 121">
            <a:extLst>
              <a:ext uri="{FF2B5EF4-FFF2-40B4-BE49-F238E27FC236}">
                <a16:creationId xmlns:a16="http://schemas.microsoft.com/office/drawing/2014/main" id="{1D5835B0-A617-4B49-A3FB-AB2BD0A9FB88}"/>
              </a:ext>
            </a:extLst>
          </p:cNvPr>
          <p:cNvCxnSpPr>
            <a:cxnSpLocks/>
            <a:stCxn id="115" idx="4"/>
          </p:cNvCxnSpPr>
          <p:nvPr/>
        </p:nvCxnSpPr>
        <p:spPr>
          <a:xfrm>
            <a:off x="6031966" y="2262855"/>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23" name="Straight Arrow Connector 122">
            <a:extLst>
              <a:ext uri="{FF2B5EF4-FFF2-40B4-BE49-F238E27FC236}">
                <a16:creationId xmlns:a16="http://schemas.microsoft.com/office/drawing/2014/main" id="{FB877C2B-5B73-43D5-B3D3-360FC144793E}"/>
              </a:ext>
            </a:extLst>
          </p:cNvPr>
          <p:cNvCxnSpPr>
            <a:cxnSpLocks/>
            <a:endCxn id="115" idx="2"/>
          </p:cNvCxnSpPr>
          <p:nvPr/>
        </p:nvCxnSpPr>
        <p:spPr>
          <a:xfrm>
            <a:off x="5455882" y="2067253"/>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24" name="Oval 5">
            <a:extLst>
              <a:ext uri="{FF2B5EF4-FFF2-40B4-BE49-F238E27FC236}">
                <a16:creationId xmlns:a16="http://schemas.microsoft.com/office/drawing/2014/main" id="{B7CA903D-9875-42EC-9FC2-2C7E8F1956EE}"/>
              </a:ext>
            </a:extLst>
          </p:cNvPr>
          <p:cNvSpPr>
            <a:spLocks noChangeArrowheads="1"/>
          </p:cNvSpPr>
          <p:nvPr/>
        </p:nvSpPr>
        <p:spPr bwMode="auto">
          <a:xfrm>
            <a:off x="9501169" y="1819770"/>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25" name="Freeform 10">
            <a:extLst>
              <a:ext uri="{FF2B5EF4-FFF2-40B4-BE49-F238E27FC236}">
                <a16:creationId xmlns:a16="http://schemas.microsoft.com/office/drawing/2014/main" id="{4BB34566-A84C-463C-9C80-77BB53BBB5BA}"/>
              </a:ext>
            </a:extLst>
          </p:cNvPr>
          <p:cNvSpPr>
            <a:spLocks/>
          </p:cNvSpPr>
          <p:nvPr/>
        </p:nvSpPr>
        <p:spPr bwMode="auto">
          <a:xfrm>
            <a:off x="8780444" y="1944275"/>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26" name="Group 23">
            <a:extLst>
              <a:ext uri="{FF2B5EF4-FFF2-40B4-BE49-F238E27FC236}">
                <a16:creationId xmlns:a16="http://schemas.microsoft.com/office/drawing/2014/main" id="{ACCD3DF2-8854-46D0-836E-378F3DC04B80}"/>
              </a:ext>
            </a:extLst>
          </p:cNvPr>
          <p:cNvGrpSpPr>
            <a:grpSpLocks/>
          </p:cNvGrpSpPr>
          <p:nvPr/>
        </p:nvGrpSpPr>
        <p:grpSpPr bwMode="auto">
          <a:xfrm>
            <a:off x="9615689" y="2312939"/>
            <a:ext cx="180181" cy="143669"/>
            <a:chOff x="1610" y="3748"/>
            <a:chExt cx="363" cy="226"/>
          </a:xfrm>
        </p:grpSpPr>
        <p:sp>
          <p:nvSpPr>
            <p:cNvPr id="127" name="Line 24">
              <a:extLst>
                <a:ext uri="{FF2B5EF4-FFF2-40B4-BE49-F238E27FC236}">
                  <a16:creationId xmlns:a16="http://schemas.microsoft.com/office/drawing/2014/main" id="{78236ECA-E9D5-46EA-9511-4D42EBB04DB1}"/>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8" name="Line 25">
              <a:extLst>
                <a:ext uri="{FF2B5EF4-FFF2-40B4-BE49-F238E27FC236}">
                  <a16:creationId xmlns:a16="http://schemas.microsoft.com/office/drawing/2014/main" id="{C32028F8-A286-478E-B439-241EB1DA034C}"/>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9" name="Line 26">
              <a:extLst>
                <a:ext uri="{FF2B5EF4-FFF2-40B4-BE49-F238E27FC236}">
                  <a16:creationId xmlns:a16="http://schemas.microsoft.com/office/drawing/2014/main" id="{0150E3A2-A08D-4450-8D6E-E40D2DEDC59F}"/>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0" name="Line 27">
              <a:extLst>
                <a:ext uri="{FF2B5EF4-FFF2-40B4-BE49-F238E27FC236}">
                  <a16:creationId xmlns:a16="http://schemas.microsoft.com/office/drawing/2014/main" id="{58B4A04B-A8A6-48D4-8B03-3CD1ABD823DF}"/>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31" name="Straight Arrow Connector 130">
            <a:extLst>
              <a:ext uri="{FF2B5EF4-FFF2-40B4-BE49-F238E27FC236}">
                <a16:creationId xmlns:a16="http://schemas.microsoft.com/office/drawing/2014/main" id="{9A444C42-0218-471A-9688-313071F87DF6}"/>
              </a:ext>
            </a:extLst>
          </p:cNvPr>
          <p:cNvCxnSpPr>
            <a:cxnSpLocks/>
            <a:stCxn id="124" idx="4"/>
          </p:cNvCxnSpPr>
          <p:nvPr/>
        </p:nvCxnSpPr>
        <p:spPr>
          <a:xfrm>
            <a:off x="9705779" y="2210974"/>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32" name="Straight Arrow Connector 131">
            <a:extLst>
              <a:ext uri="{FF2B5EF4-FFF2-40B4-BE49-F238E27FC236}">
                <a16:creationId xmlns:a16="http://schemas.microsoft.com/office/drawing/2014/main" id="{DA19E803-59BF-4D56-BD2B-6D33D1200A60}"/>
              </a:ext>
            </a:extLst>
          </p:cNvPr>
          <p:cNvCxnSpPr>
            <a:cxnSpLocks/>
            <a:endCxn id="124" idx="2"/>
          </p:cNvCxnSpPr>
          <p:nvPr/>
        </p:nvCxnSpPr>
        <p:spPr>
          <a:xfrm>
            <a:off x="9129695" y="2015372"/>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33" name="Group 23">
            <a:extLst>
              <a:ext uri="{FF2B5EF4-FFF2-40B4-BE49-F238E27FC236}">
                <a16:creationId xmlns:a16="http://schemas.microsoft.com/office/drawing/2014/main" id="{EBF2129F-ABC0-4536-98DA-06F86B0F324B}"/>
              </a:ext>
            </a:extLst>
          </p:cNvPr>
          <p:cNvGrpSpPr>
            <a:grpSpLocks/>
          </p:cNvGrpSpPr>
          <p:nvPr/>
        </p:nvGrpSpPr>
        <p:grpSpPr bwMode="auto">
          <a:xfrm>
            <a:off x="4596207" y="2364819"/>
            <a:ext cx="180181" cy="143669"/>
            <a:chOff x="1610" y="3748"/>
            <a:chExt cx="363" cy="226"/>
          </a:xfrm>
        </p:grpSpPr>
        <p:sp>
          <p:nvSpPr>
            <p:cNvPr id="134" name="Line 24">
              <a:extLst>
                <a:ext uri="{FF2B5EF4-FFF2-40B4-BE49-F238E27FC236}">
                  <a16:creationId xmlns:a16="http://schemas.microsoft.com/office/drawing/2014/main" id="{498C3C3C-74A7-4C2B-8329-C35B0D12C806}"/>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5" name="Line 25">
              <a:extLst>
                <a:ext uri="{FF2B5EF4-FFF2-40B4-BE49-F238E27FC236}">
                  <a16:creationId xmlns:a16="http://schemas.microsoft.com/office/drawing/2014/main" id="{8FB72DDB-442F-44A1-9E77-7F2007ED4BF9}"/>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6" name="Line 26">
              <a:extLst>
                <a:ext uri="{FF2B5EF4-FFF2-40B4-BE49-F238E27FC236}">
                  <a16:creationId xmlns:a16="http://schemas.microsoft.com/office/drawing/2014/main" id="{62DCF806-E637-4431-93BD-F37D6B5C4B1C}"/>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7" name="Line 27">
              <a:extLst>
                <a:ext uri="{FF2B5EF4-FFF2-40B4-BE49-F238E27FC236}">
                  <a16:creationId xmlns:a16="http://schemas.microsoft.com/office/drawing/2014/main" id="{59B268A7-31A3-4AF8-8428-64DF468822E6}"/>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38" name="Straight Arrow Connector 137">
            <a:extLst>
              <a:ext uri="{FF2B5EF4-FFF2-40B4-BE49-F238E27FC236}">
                <a16:creationId xmlns:a16="http://schemas.microsoft.com/office/drawing/2014/main" id="{FF87F647-A328-42BE-99FA-01186C85E635}"/>
              </a:ext>
            </a:extLst>
          </p:cNvPr>
          <p:cNvCxnSpPr>
            <a:cxnSpLocks/>
          </p:cNvCxnSpPr>
          <p:nvPr/>
        </p:nvCxnSpPr>
        <p:spPr>
          <a:xfrm flipV="1">
            <a:off x="5612435" y="1124144"/>
            <a:ext cx="0" cy="827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9" name="Straight Arrow Connector 138">
            <a:extLst>
              <a:ext uri="{FF2B5EF4-FFF2-40B4-BE49-F238E27FC236}">
                <a16:creationId xmlns:a16="http://schemas.microsoft.com/office/drawing/2014/main" id="{12D29F0D-9667-4BDA-BB13-084945B6B002}"/>
              </a:ext>
            </a:extLst>
          </p:cNvPr>
          <p:cNvCxnSpPr>
            <a:cxnSpLocks/>
          </p:cNvCxnSpPr>
          <p:nvPr/>
        </p:nvCxnSpPr>
        <p:spPr>
          <a:xfrm flipH="1" flipV="1">
            <a:off x="9286248" y="1124143"/>
            <a:ext cx="1" cy="7658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40" name="Group 23">
            <a:extLst>
              <a:ext uri="{FF2B5EF4-FFF2-40B4-BE49-F238E27FC236}">
                <a16:creationId xmlns:a16="http://schemas.microsoft.com/office/drawing/2014/main" id="{58F2B8DC-7674-48F1-98C2-DBF8DDB2F9DD}"/>
              </a:ext>
            </a:extLst>
          </p:cNvPr>
          <p:cNvGrpSpPr>
            <a:grpSpLocks/>
          </p:cNvGrpSpPr>
          <p:nvPr/>
        </p:nvGrpSpPr>
        <p:grpSpPr bwMode="auto">
          <a:xfrm rot="5400000">
            <a:off x="9196158" y="1375498"/>
            <a:ext cx="180181" cy="143669"/>
            <a:chOff x="1610" y="3748"/>
            <a:chExt cx="363" cy="226"/>
          </a:xfrm>
        </p:grpSpPr>
        <p:sp>
          <p:nvSpPr>
            <p:cNvPr id="141" name="Line 24">
              <a:extLst>
                <a:ext uri="{FF2B5EF4-FFF2-40B4-BE49-F238E27FC236}">
                  <a16:creationId xmlns:a16="http://schemas.microsoft.com/office/drawing/2014/main" id="{5DD4E98C-FB4E-4F40-B1B1-D23B82F02EB4}"/>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2" name="Line 25">
              <a:extLst>
                <a:ext uri="{FF2B5EF4-FFF2-40B4-BE49-F238E27FC236}">
                  <a16:creationId xmlns:a16="http://schemas.microsoft.com/office/drawing/2014/main" id="{7A8B068D-FD81-4F56-8564-16EB275EEFBD}"/>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3" name="Line 26">
              <a:extLst>
                <a:ext uri="{FF2B5EF4-FFF2-40B4-BE49-F238E27FC236}">
                  <a16:creationId xmlns:a16="http://schemas.microsoft.com/office/drawing/2014/main" id="{45BFDC8B-3A86-4913-A82D-C67F5B2645EC}"/>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4" name="Line 27">
              <a:extLst>
                <a:ext uri="{FF2B5EF4-FFF2-40B4-BE49-F238E27FC236}">
                  <a16:creationId xmlns:a16="http://schemas.microsoft.com/office/drawing/2014/main" id="{B92070C1-41C8-4007-AA3F-4BE486E13B40}"/>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45" name="Group 23">
            <a:extLst>
              <a:ext uri="{FF2B5EF4-FFF2-40B4-BE49-F238E27FC236}">
                <a16:creationId xmlns:a16="http://schemas.microsoft.com/office/drawing/2014/main" id="{6824C983-6660-4C77-8305-F5710E78981F}"/>
              </a:ext>
            </a:extLst>
          </p:cNvPr>
          <p:cNvGrpSpPr>
            <a:grpSpLocks/>
          </p:cNvGrpSpPr>
          <p:nvPr/>
        </p:nvGrpSpPr>
        <p:grpSpPr bwMode="auto">
          <a:xfrm rot="5400000">
            <a:off x="5522345" y="1377424"/>
            <a:ext cx="180181" cy="143669"/>
            <a:chOff x="1610" y="3748"/>
            <a:chExt cx="363" cy="226"/>
          </a:xfrm>
        </p:grpSpPr>
        <p:sp>
          <p:nvSpPr>
            <p:cNvPr id="146" name="Line 24">
              <a:extLst>
                <a:ext uri="{FF2B5EF4-FFF2-40B4-BE49-F238E27FC236}">
                  <a16:creationId xmlns:a16="http://schemas.microsoft.com/office/drawing/2014/main" id="{72235A98-84B9-4DB0-B120-D11B72A2C1A1}"/>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7" name="Line 25">
              <a:extLst>
                <a:ext uri="{FF2B5EF4-FFF2-40B4-BE49-F238E27FC236}">
                  <a16:creationId xmlns:a16="http://schemas.microsoft.com/office/drawing/2014/main" id="{EB1EC5F0-90AE-4162-BA45-F05586E262AA}"/>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8" name="Line 26">
              <a:extLst>
                <a:ext uri="{FF2B5EF4-FFF2-40B4-BE49-F238E27FC236}">
                  <a16:creationId xmlns:a16="http://schemas.microsoft.com/office/drawing/2014/main" id="{DCEAEC28-61DA-4762-8DBB-5ABB9496C195}"/>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9" name="Line 27">
              <a:extLst>
                <a:ext uri="{FF2B5EF4-FFF2-40B4-BE49-F238E27FC236}">
                  <a16:creationId xmlns:a16="http://schemas.microsoft.com/office/drawing/2014/main" id="{3EE98EF0-7F60-459D-84D1-A5D54A0F4BC3}"/>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50" name="Oval 5">
            <a:extLst>
              <a:ext uri="{FF2B5EF4-FFF2-40B4-BE49-F238E27FC236}">
                <a16:creationId xmlns:a16="http://schemas.microsoft.com/office/drawing/2014/main" id="{50B9D780-D026-4796-BF7C-D0C86BAFFFD7}"/>
              </a:ext>
            </a:extLst>
          </p:cNvPr>
          <p:cNvSpPr>
            <a:spLocks noChangeArrowheads="1"/>
          </p:cNvSpPr>
          <p:nvPr/>
        </p:nvSpPr>
        <p:spPr bwMode="auto">
          <a:xfrm>
            <a:off x="3499085" y="1252693"/>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PC</a:t>
            </a:r>
          </a:p>
        </p:txBody>
      </p:sp>
      <p:sp>
        <p:nvSpPr>
          <p:cNvPr id="151" name="Oval 5">
            <a:extLst>
              <a:ext uri="{FF2B5EF4-FFF2-40B4-BE49-F238E27FC236}">
                <a16:creationId xmlns:a16="http://schemas.microsoft.com/office/drawing/2014/main" id="{DFFB6A31-C267-4BF5-A449-0D4697CEC2A0}"/>
              </a:ext>
            </a:extLst>
          </p:cNvPr>
          <p:cNvSpPr>
            <a:spLocks noChangeArrowheads="1"/>
          </p:cNvSpPr>
          <p:nvPr/>
        </p:nvSpPr>
        <p:spPr bwMode="auto">
          <a:xfrm>
            <a:off x="7172896" y="1247929"/>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PC</a:t>
            </a:r>
          </a:p>
        </p:txBody>
      </p:sp>
      <p:cxnSp>
        <p:nvCxnSpPr>
          <p:cNvPr id="152" name="Straight Arrow Connector 151">
            <a:extLst>
              <a:ext uri="{FF2B5EF4-FFF2-40B4-BE49-F238E27FC236}">
                <a16:creationId xmlns:a16="http://schemas.microsoft.com/office/drawing/2014/main" id="{1CC2BF36-7D62-49E2-A43F-47301B318AC3}"/>
              </a:ext>
            </a:extLst>
          </p:cNvPr>
          <p:cNvCxnSpPr>
            <a:stCxn id="150" idx="6"/>
            <a:endCxn id="148" idx="1"/>
          </p:cNvCxnSpPr>
          <p:nvPr/>
        </p:nvCxnSpPr>
        <p:spPr>
          <a:xfrm>
            <a:off x="3908306" y="1448295"/>
            <a:ext cx="1703741" cy="658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1E1F68C9-A495-43A2-9A2C-F50F176287D6}"/>
              </a:ext>
            </a:extLst>
          </p:cNvPr>
          <p:cNvCxnSpPr>
            <a:cxnSpLocks/>
            <a:stCxn id="151" idx="6"/>
          </p:cNvCxnSpPr>
          <p:nvPr/>
        </p:nvCxnSpPr>
        <p:spPr>
          <a:xfrm flipV="1">
            <a:off x="7582117" y="1442813"/>
            <a:ext cx="1703741" cy="71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0680EBB2-B4DA-44E1-8AB5-17CEDE075A8A}"/>
              </a:ext>
            </a:extLst>
          </p:cNvPr>
          <p:cNvCxnSpPr>
            <a:cxnSpLocks/>
          </p:cNvCxnSpPr>
          <p:nvPr/>
        </p:nvCxnSpPr>
        <p:spPr>
          <a:xfrm flipV="1">
            <a:off x="3703695" y="1639135"/>
            <a:ext cx="0" cy="65873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5" name="Straight Arrow Connector 154">
            <a:extLst>
              <a:ext uri="{FF2B5EF4-FFF2-40B4-BE49-F238E27FC236}">
                <a16:creationId xmlns:a16="http://schemas.microsoft.com/office/drawing/2014/main" id="{FB9843E6-563D-4B53-9C22-1A1D7CE66B2C}"/>
              </a:ext>
            </a:extLst>
          </p:cNvPr>
          <p:cNvCxnSpPr>
            <a:cxnSpLocks/>
            <a:endCxn id="151" idx="4"/>
          </p:cNvCxnSpPr>
          <p:nvPr/>
        </p:nvCxnSpPr>
        <p:spPr>
          <a:xfrm flipV="1">
            <a:off x="7377506" y="1639133"/>
            <a:ext cx="0" cy="62372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56" name="Group 23">
            <a:extLst>
              <a:ext uri="{FF2B5EF4-FFF2-40B4-BE49-F238E27FC236}">
                <a16:creationId xmlns:a16="http://schemas.microsoft.com/office/drawing/2014/main" id="{673500BA-9982-45A9-ACC0-748DE71DCF4E}"/>
              </a:ext>
            </a:extLst>
          </p:cNvPr>
          <p:cNvGrpSpPr>
            <a:grpSpLocks/>
          </p:cNvGrpSpPr>
          <p:nvPr/>
        </p:nvGrpSpPr>
        <p:grpSpPr bwMode="auto">
          <a:xfrm>
            <a:off x="8558607" y="2312939"/>
            <a:ext cx="180181" cy="143669"/>
            <a:chOff x="1610" y="3748"/>
            <a:chExt cx="363" cy="226"/>
          </a:xfrm>
        </p:grpSpPr>
        <p:sp>
          <p:nvSpPr>
            <p:cNvPr id="157" name="Line 24">
              <a:extLst>
                <a:ext uri="{FF2B5EF4-FFF2-40B4-BE49-F238E27FC236}">
                  <a16:creationId xmlns:a16="http://schemas.microsoft.com/office/drawing/2014/main" id="{3A3C69BF-FA43-49AD-8208-E5C1B7DC3A50}"/>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8" name="Line 25">
              <a:extLst>
                <a:ext uri="{FF2B5EF4-FFF2-40B4-BE49-F238E27FC236}">
                  <a16:creationId xmlns:a16="http://schemas.microsoft.com/office/drawing/2014/main" id="{799184B8-8F1B-4699-8435-A5285F4D8790}"/>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9" name="Line 26">
              <a:extLst>
                <a:ext uri="{FF2B5EF4-FFF2-40B4-BE49-F238E27FC236}">
                  <a16:creationId xmlns:a16="http://schemas.microsoft.com/office/drawing/2014/main" id="{2498E01F-A982-4DD2-AD30-E798B0CDE2D7}"/>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0" name="Line 27">
              <a:extLst>
                <a:ext uri="{FF2B5EF4-FFF2-40B4-BE49-F238E27FC236}">
                  <a16:creationId xmlns:a16="http://schemas.microsoft.com/office/drawing/2014/main" id="{2565C1FB-7DAA-4933-B64E-66ADA8D7908A}"/>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61" name="Oval 5">
            <a:extLst>
              <a:ext uri="{FF2B5EF4-FFF2-40B4-BE49-F238E27FC236}">
                <a16:creationId xmlns:a16="http://schemas.microsoft.com/office/drawing/2014/main" id="{C6FBEC77-5FDD-4DCB-A064-990C8C30AEF3}"/>
              </a:ext>
            </a:extLst>
          </p:cNvPr>
          <p:cNvSpPr>
            <a:spLocks noChangeArrowheads="1"/>
          </p:cNvSpPr>
          <p:nvPr/>
        </p:nvSpPr>
        <p:spPr bwMode="auto">
          <a:xfrm>
            <a:off x="5426081" y="4409842"/>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62" name="Freeform 10">
            <a:extLst>
              <a:ext uri="{FF2B5EF4-FFF2-40B4-BE49-F238E27FC236}">
                <a16:creationId xmlns:a16="http://schemas.microsoft.com/office/drawing/2014/main" id="{A34F01E2-CC7F-4A65-86B3-5B7B139717FE}"/>
              </a:ext>
            </a:extLst>
          </p:cNvPr>
          <p:cNvSpPr>
            <a:spLocks/>
          </p:cNvSpPr>
          <p:nvPr/>
        </p:nvSpPr>
        <p:spPr bwMode="auto">
          <a:xfrm>
            <a:off x="4705356" y="4534347"/>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63" name="Group 23">
            <a:extLst>
              <a:ext uri="{FF2B5EF4-FFF2-40B4-BE49-F238E27FC236}">
                <a16:creationId xmlns:a16="http://schemas.microsoft.com/office/drawing/2014/main" id="{D343E674-3805-4FC6-A231-E94C05A3CE61}"/>
              </a:ext>
            </a:extLst>
          </p:cNvPr>
          <p:cNvGrpSpPr>
            <a:grpSpLocks/>
          </p:cNvGrpSpPr>
          <p:nvPr/>
        </p:nvGrpSpPr>
        <p:grpSpPr bwMode="auto">
          <a:xfrm>
            <a:off x="5540601" y="4903011"/>
            <a:ext cx="180181" cy="143669"/>
            <a:chOff x="1610" y="3748"/>
            <a:chExt cx="363" cy="226"/>
          </a:xfrm>
        </p:grpSpPr>
        <p:sp>
          <p:nvSpPr>
            <p:cNvPr id="164" name="Line 24">
              <a:extLst>
                <a:ext uri="{FF2B5EF4-FFF2-40B4-BE49-F238E27FC236}">
                  <a16:creationId xmlns:a16="http://schemas.microsoft.com/office/drawing/2014/main" id="{D8CC264F-8632-43C7-B6A9-6A1E8F73AF8E}"/>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5" name="Line 25">
              <a:extLst>
                <a:ext uri="{FF2B5EF4-FFF2-40B4-BE49-F238E27FC236}">
                  <a16:creationId xmlns:a16="http://schemas.microsoft.com/office/drawing/2014/main" id="{2453E720-B31D-4C94-BD3E-8E1D62FB939B}"/>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6" name="Line 26">
              <a:extLst>
                <a:ext uri="{FF2B5EF4-FFF2-40B4-BE49-F238E27FC236}">
                  <a16:creationId xmlns:a16="http://schemas.microsoft.com/office/drawing/2014/main" id="{842D4B9A-4BEB-4C2F-8F6E-9C4EAF3D0D6A}"/>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67" name="Line 27">
              <a:extLst>
                <a:ext uri="{FF2B5EF4-FFF2-40B4-BE49-F238E27FC236}">
                  <a16:creationId xmlns:a16="http://schemas.microsoft.com/office/drawing/2014/main" id="{4526D6E0-ABE4-48A4-913D-A6C535DA59C3}"/>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68" name="Straight Arrow Connector 167">
            <a:extLst>
              <a:ext uri="{FF2B5EF4-FFF2-40B4-BE49-F238E27FC236}">
                <a16:creationId xmlns:a16="http://schemas.microsoft.com/office/drawing/2014/main" id="{364D476D-F541-4CF9-9302-AA37D588A1A0}"/>
              </a:ext>
            </a:extLst>
          </p:cNvPr>
          <p:cNvCxnSpPr>
            <a:cxnSpLocks/>
            <a:stCxn id="161" idx="4"/>
          </p:cNvCxnSpPr>
          <p:nvPr/>
        </p:nvCxnSpPr>
        <p:spPr>
          <a:xfrm>
            <a:off x="5630691" y="4801046"/>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69" name="Straight Arrow Connector 168">
            <a:extLst>
              <a:ext uri="{FF2B5EF4-FFF2-40B4-BE49-F238E27FC236}">
                <a16:creationId xmlns:a16="http://schemas.microsoft.com/office/drawing/2014/main" id="{D6949121-10AB-46BE-A49B-C418DF823DD0}"/>
              </a:ext>
            </a:extLst>
          </p:cNvPr>
          <p:cNvCxnSpPr>
            <a:cxnSpLocks/>
            <a:endCxn id="161" idx="2"/>
          </p:cNvCxnSpPr>
          <p:nvPr/>
        </p:nvCxnSpPr>
        <p:spPr>
          <a:xfrm>
            <a:off x="5054607" y="4605444"/>
            <a:ext cx="371475"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70" name="Oval 5">
            <a:extLst>
              <a:ext uri="{FF2B5EF4-FFF2-40B4-BE49-F238E27FC236}">
                <a16:creationId xmlns:a16="http://schemas.microsoft.com/office/drawing/2014/main" id="{62E3A395-75FD-42CB-9C24-DA50D5290103}"/>
              </a:ext>
            </a:extLst>
          </p:cNvPr>
          <p:cNvSpPr>
            <a:spLocks noChangeArrowheads="1"/>
          </p:cNvSpPr>
          <p:nvPr/>
        </p:nvSpPr>
        <p:spPr bwMode="auto">
          <a:xfrm>
            <a:off x="8922526" y="4354130"/>
            <a:ext cx="409220" cy="391204"/>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FF3300"/>
                </a:solidFill>
                <a:latin typeface="Arial" panose="020B0604020202020204" pitchFamily="34" charset="0"/>
              </a:rPr>
              <a:t>LC</a:t>
            </a:r>
          </a:p>
        </p:txBody>
      </p:sp>
      <p:sp>
        <p:nvSpPr>
          <p:cNvPr id="171" name="Freeform 10">
            <a:extLst>
              <a:ext uri="{FF2B5EF4-FFF2-40B4-BE49-F238E27FC236}">
                <a16:creationId xmlns:a16="http://schemas.microsoft.com/office/drawing/2014/main" id="{CCE3D03C-83AE-4098-B430-4944636595F7}"/>
              </a:ext>
            </a:extLst>
          </p:cNvPr>
          <p:cNvSpPr>
            <a:spLocks/>
          </p:cNvSpPr>
          <p:nvPr/>
        </p:nvSpPr>
        <p:spPr bwMode="auto">
          <a:xfrm>
            <a:off x="8386627" y="4478635"/>
            <a:ext cx="349250" cy="73025"/>
          </a:xfrm>
          <a:custGeom>
            <a:avLst/>
            <a:gdLst>
              <a:gd name="T0" fmla="*/ 0 w 591"/>
              <a:gd name="T1" fmla="*/ 2147483646 h 104"/>
              <a:gd name="T2" fmla="*/ 2147483646 w 591"/>
              <a:gd name="T3" fmla="*/ 2147483646 h 104"/>
              <a:gd name="T4" fmla="*/ 2147483646 w 591"/>
              <a:gd name="T5" fmla="*/ 2147483646 h 104"/>
              <a:gd name="T6" fmla="*/ 2147483646 w 591"/>
              <a:gd name="T7" fmla="*/ 2147483646 h 104"/>
              <a:gd name="T8" fmla="*/ 2147483646 w 591"/>
              <a:gd name="T9" fmla="*/ 2147483646 h 104"/>
              <a:gd name="T10" fmla="*/ 2147483646 w 591"/>
              <a:gd name="T11" fmla="*/ 2147483646 h 104"/>
              <a:gd name="T12" fmla="*/ 2147483646 w 591"/>
              <a:gd name="T13" fmla="*/ 2147483646 h 104"/>
              <a:gd name="T14" fmla="*/ 2147483646 w 591"/>
              <a:gd name="T15" fmla="*/ 2147483646 h 104"/>
              <a:gd name="T16" fmla="*/ 2147483646 w 591"/>
              <a:gd name="T17" fmla="*/ 2147483646 h 104"/>
              <a:gd name="T18" fmla="*/ 2147483646 w 591"/>
              <a:gd name="T19" fmla="*/ 2147483646 h 104"/>
              <a:gd name="T20" fmla="*/ 2147483646 w 591"/>
              <a:gd name="T21" fmla="*/ 2147483646 h 104"/>
              <a:gd name="T22" fmla="*/ 2147483646 w 591"/>
              <a:gd name="T23" fmla="*/ 2147483646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1" h="104">
                <a:moveTo>
                  <a:pt x="0" y="81"/>
                </a:moveTo>
                <a:cubicBezTo>
                  <a:pt x="49" y="48"/>
                  <a:pt x="1" y="87"/>
                  <a:pt x="30" y="44"/>
                </a:cubicBezTo>
                <a:cubicBezTo>
                  <a:pt x="41" y="27"/>
                  <a:pt x="58" y="18"/>
                  <a:pt x="74" y="7"/>
                </a:cubicBezTo>
                <a:cubicBezTo>
                  <a:pt x="133" y="13"/>
                  <a:pt x="132" y="0"/>
                  <a:pt x="163" y="36"/>
                </a:cubicBezTo>
                <a:cubicBezTo>
                  <a:pt x="169" y="43"/>
                  <a:pt x="170" y="52"/>
                  <a:pt x="177" y="58"/>
                </a:cubicBezTo>
                <a:cubicBezTo>
                  <a:pt x="191" y="70"/>
                  <a:pt x="222" y="88"/>
                  <a:pt x="222" y="88"/>
                </a:cubicBezTo>
                <a:cubicBezTo>
                  <a:pt x="325" y="78"/>
                  <a:pt x="275" y="86"/>
                  <a:pt x="340" y="44"/>
                </a:cubicBezTo>
                <a:cubicBezTo>
                  <a:pt x="366" y="5"/>
                  <a:pt x="358" y="3"/>
                  <a:pt x="436" y="29"/>
                </a:cubicBezTo>
                <a:cubicBezTo>
                  <a:pt x="451" y="34"/>
                  <a:pt x="440" y="62"/>
                  <a:pt x="451" y="73"/>
                </a:cubicBezTo>
                <a:cubicBezTo>
                  <a:pt x="464" y="86"/>
                  <a:pt x="495" y="103"/>
                  <a:pt x="495" y="103"/>
                </a:cubicBezTo>
                <a:cubicBezTo>
                  <a:pt x="525" y="100"/>
                  <a:pt x="556" y="104"/>
                  <a:pt x="584" y="95"/>
                </a:cubicBezTo>
                <a:cubicBezTo>
                  <a:pt x="591" y="93"/>
                  <a:pt x="591" y="73"/>
                  <a:pt x="591" y="73"/>
                </a:cubicBezTo>
              </a:path>
            </a:pathLst>
          </a:custGeom>
          <a:noFill/>
          <a:ln w="158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72" name="Group 23">
            <a:extLst>
              <a:ext uri="{FF2B5EF4-FFF2-40B4-BE49-F238E27FC236}">
                <a16:creationId xmlns:a16="http://schemas.microsoft.com/office/drawing/2014/main" id="{964F13F2-FB15-474C-B1E0-001E475FA729}"/>
              </a:ext>
            </a:extLst>
          </p:cNvPr>
          <p:cNvGrpSpPr>
            <a:grpSpLocks/>
          </p:cNvGrpSpPr>
          <p:nvPr/>
        </p:nvGrpSpPr>
        <p:grpSpPr bwMode="auto">
          <a:xfrm>
            <a:off x="9037046" y="4847299"/>
            <a:ext cx="180181" cy="143669"/>
            <a:chOff x="1610" y="3748"/>
            <a:chExt cx="363" cy="226"/>
          </a:xfrm>
        </p:grpSpPr>
        <p:sp>
          <p:nvSpPr>
            <p:cNvPr id="173" name="Line 24">
              <a:extLst>
                <a:ext uri="{FF2B5EF4-FFF2-40B4-BE49-F238E27FC236}">
                  <a16:creationId xmlns:a16="http://schemas.microsoft.com/office/drawing/2014/main" id="{8B7AFBCB-6FBF-4E08-8535-83C3A7A5B8AE}"/>
                </a:ext>
              </a:extLst>
            </p:cNvPr>
            <p:cNvSpPr>
              <a:spLocks noChangeShapeType="1"/>
            </p:cNvSpPr>
            <p:nvPr/>
          </p:nvSpPr>
          <p:spPr bwMode="auto">
            <a:xfrm>
              <a:off x="1610"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 name="Line 25">
              <a:extLst>
                <a:ext uri="{FF2B5EF4-FFF2-40B4-BE49-F238E27FC236}">
                  <a16:creationId xmlns:a16="http://schemas.microsoft.com/office/drawing/2014/main" id="{73EDA16E-820D-455E-9361-0069975C85B2}"/>
                </a:ext>
              </a:extLst>
            </p:cNvPr>
            <p:cNvSpPr>
              <a:spLocks noChangeShapeType="1"/>
            </p:cNvSpPr>
            <p:nvPr/>
          </p:nvSpPr>
          <p:spPr bwMode="auto">
            <a:xfrm flipV="1">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5" name="Line 26">
              <a:extLst>
                <a:ext uri="{FF2B5EF4-FFF2-40B4-BE49-F238E27FC236}">
                  <a16:creationId xmlns:a16="http://schemas.microsoft.com/office/drawing/2014/main" id="{0818EF98-21C0-473E-9727-C72CD6B96172}"/>
                </a:ext>
              </a:extLst>
            </p:cNvPr>
            <p:cNvSpPr>
              <a:spLocks noChangeShapeType="1"/>
            </p:cNvSpPr>
            <p:nvPr/>
          </p:nvSpPr>
          <p:spPr bwMode="auto">
            <a:xfrm>
              <a:off x="1610" y="3748"/>
              <a:ext cx="363"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6" name="Line 27">
              <a:extLst>
                <a:ext uri="{FF2B5EF4-FFF2-40B4-BE49-F238E27FC236}">
                  <a16:creationId xmlns:a16="http://schemas.microsoft.com/office/drawing/2014/main" id="{B0E5869E-6A59-41D4-AF35-6002429C42D5}"/>
                </a:ext>
              </a:extLst>
            </p:cNvPr>
            <p:cNvSpPr>
              <a:spLocks noChangeShapeType="1"/>
            </p:cNvSpPr>
            <p:nvPr/>
          </p:nvSpPr>
          <p:spPr bwMode="auto">
            <a:xfrm>
              <a:off x="1973" y="3748"/>
              <a:ext cx="0" cy="2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cxnSp>
        <p:nvCxnSpPr>
          <p:cNvPr id="177" name="Straight Arrow Connector 176">
            <a:extLst>
              <a:ext uri="{FF2B5EF4-FFF2-40B4-BE49-F238E27FC236}">
                <a16:creationId xmlns:a16="http://schemas.microsoft.com/office/drawing/2014/main" id="{FD198402-C057-4240-82A6-C448FC8E53F4}"/>
              </a:ext>
            </a:extLst>
          </p:cNvPr>
          <p:cNvCxnSpPr>
            <a:cxnSpLocks/>
            <a:stCxn id="170" idx="4"/>
          </p:cNvCxnSpPr>
          <p:nvPr/>
        </p:nvCxnSpPr>
        <p:spPr>
          <a:xfrm>
            <a:off x="9127136" y="4745334"/>
            <a:ext cx="0" cy="17379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78" name="Straight Arrow Connector 177">
            <a:extLst>
              <a:ext uri="{FF2B5EF4-FFF2-40B4-BE49-F238E27FC236}">
                <a16:creationId xmlns:a16="http://schemas.microsoft.com/office/drawing/2014/main" id="{D8260BC6-A5CB-4DB5-9F00-A5863889EC4B}"/>
              </a:ext>
            </a:extLst>
          </p:cNvPr>
          <p:cNvCxnSpPr>
            <a:cxnSpLocks/>
            <a:endCxn id="170" idx="2"/>
          </p:cNvCxnSpPr>
          <p:nvPr/>
        </p:nvCxnSpPr>
        <p:spPr>
          <a:xfrm flipV="1">
            <a:off x="8735878" y="4549733"/>
            <a:ext cx="186649" cy="1927"/>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179" name="Group 23">
            <a:extLst>
              <a:ext uri="{FF2B5EF4-FFF2-40B4-BE49-F238E27FC236}">
                <a16:creationId xmlns:a16="http://schemas.microsoft.com/office/drawing/2014/main" id="{6FCC6B87-87B6-4C30-A282-8DDF18B95AD6}"/>
              </a:ext>
            </a:extLst>
          </p:cNvPr>
          <p:cNvGrpSpPr>
            <a:grpSpLocks/>
          </p:cNvGrpSpPr>
          <p:nvPr/>
        </p:nvGrpSpPr>
        <p:grpSpPr bwMode="auto">
          <a:xfrm>
            <a:off x="4534700" y="3973223"/>
            <a:ext cx="180181" cy="143669"/>
            <a:chOff x="1610" y="3748"/>
            <a:chExt cx="363" cy="226"/>
          </a:xfrm>
        </p:grpSpPr>
        <p:sp>
          <p:nvSpPr>
            <p:cNvPr id="180" name="Line 24">
              <a:extLst>
                <a:ext uri="{FF2B5EF4-FFF2-40B4-BE49-F238E27FC236}">
                  <a16:creationId xmlns:a16="http://schemas.microsoft.com/office/drawing/2014/main" id="{3D6BD151-579A-42BE-93CD-51DD8260C80A}"/>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1" name="Line 25">
              <a:extLst>
                <a:ext uri="{FF2B5EF4-FFF2-40B4-BE49-F238E27FC236}">
                  <a16:creationId xmlns:a16="http://schemas.microsoft.com/office/drawing/2014/main" id="{34BB2D56-DB4A-4115-BF66-D61A28C565AD}"/>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2" name="Line 26">
              <a:extLst>
                <a:ext uri="{FF2B5EF4-FFF2-40B4-BE49-F238E27FC236}">
                  <a16:creationId xmlns:a16="http://schemas.microsoft.com/office/drawing/2014/main" id="{C4EAAEA3-BAAF-4B6D-A790-B3B3599EEE21}"/>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3" name="Line 27">
              <a:extLst>
                <a:ext uri="{FF2B5EF4-FFF2-40B4-BE49-F238E27FC236}">
                  <a16:creationId xmlns:a16="http://schemas.microsoft.com/office/drawing/2014/main" id="{7A62415E-745B-4D7D-9EA9-84B5230B14DC}"/>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84" name="Group 23">
            <a:extLst>
              <a:ext uri="{FF2B5EF4-FFF2-40B4-BE49-F238E27FC236}">
                <a16:creationId xmlns:a16="http://schemas.microsoft.com/office/drawing/2014/main" id="{79671713-F2ED-4E56-9DA8-58E4BC182A69}"/>
              </a:ext>
            </a:extLst>
          </p:cNvPr>
          <p:cNvGrpSpPr>
            <a:grpSpLocks/>
          </p:cNvGrpSpPr>
          <p:nvPr/>
        </p:nvGrpSpPr>
        <p:grpSpPr bwMode="auto">
          <a:xfrm>
            <a:off x="8253806" y="3930977"/>
            <a:ext cx="180181" cy="143669"/>
            <a:chOff x="1610" y="3748"/>
            <a:chExt cx="363" cy="226"/>
          </a:xfrm>
        </p:grpSpPr>
        <p:sp>
          <p:nvSpPr>
            <p:cNvPr id="185" name="Line 24">
              <a:extLst>
                <a:ext uri="{FF2B5EF4-FFF2-40B4-BE49-F238E27FC236}">
                  <a16:creationId xmlns:a16="http://schemas.microsoft.com/office/drawing/2014/main" id="{8B4EB39C-94C5-410D-9329-B00632233549}"/>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6" name="Line 25">
              <a:extLst>
                <a:ext uri="{FF2B5EF4-FFF2-40B4-BE49-F238E27FC236}">
                  <a16:creationId xmlns:a16="http://schemas.microsoft.com/office/drawing/2014/main" id="{C3EA8377-6276-461F-B0CB-C73A8E87C059}"/>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7" name="Line 26">
              <a:extLst>
                <a:ext uri="{FF2B5EF4-FFF2-40B4-BE49-F238E27FC236}">
                  <a16:creationId xmlns:a16="http://schemas.microsoft.com/office/drawing/2014/main" id="{BE8A602A-DCC1-4927-8394-0B446AD6DEE9}"/>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8" name="Line 27">
              <a:extLst>
                <a:ext uri="{FF2B5EF4-FFF2-40B4-BE49-F238E27FC236}">
                  <a16:creationId xmlns:a16="http://schemas.microsoft.com/office/drawing/2014/main" id="{E6884523-1411-4BA8-9946-F162661C7A26}"/>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 name="TextBox 1">
            <a:extLst>
              <a:ext uri="{FF2B5EF4-FFF2-40B4-BE49-F238E27FC236}">
                <a16:creationId xmlns:a16="http://schemas.microsoft.com/office/drawing/2014/main" id="{803E1CDE-6216-4BF9-9410-C248448CED72}"/>
              </a:ext>
            </a:extLst>
          </p:cNvPr>
          <p:cNvSpPr txBox="1"/>
          <p:nvPr/>
        </p:nvSpPr>
        <p:spPr>
          <a:xfrm>
            <a:off x="4361891" y="3562770"/>
            <a:ext cx="518091" cy="276999"/>
          </a:xfrm>
          <a:prstGeom prst="rect">
            <a:avLst/>
          </a:prstGeom>
          <a:noFill/>
        </p:spPr>
        <p:txBody>
          <a:bodyPr wrap="none" rtlCol="0">
            <a:spAutoFit/>
          </a:bodyPr>
          <a:lstStyle/>
          <a:p>
            <a:r>
              <a:rPr lang="nb-NO" sz="1200" dirty="0">
                <a:solidFill>
                  <a:srgbClr val="0070C0"/>
                </a:solidFill>
              </a:rPr>
              <a:t>MAX</a:t>
            </a:r>
            <a:endParaRPr lang="en-US" sz="1200" dirty="0">
              <a:solidFill>
                <a:srgbClr val="0070C0"/>
              </a:solidFill>
            </a:endParaRPr>
          </a:p>
        </p:txBody>
      </p:sp>
      <p:sp>
        <p:nvSpPr>
          <p:cNvPr id="189" name="TextBox 188">
            <a:extLst>
              <a:ext uri="{FF2B5EF4-FFF2-40B4-BE49-F238E27FC236}">
                <a16:creationId xmlns:a16="http://schemas.microsoft.com/office/drawing/2014/main" id="{1D287E44-0687-497D-8450-EFEC4E22B797}"/>
              </a:ext>
            </a:extLst>
          </p:cNvPr>
          <p:cNvSpPr txBox="1"/>
          <p:nvPr/>
        </p:nvSpPr>
        <p:spPr>
          <a:xfrm>
            <a:off x="8096191" y="3590483"/>
            <a:ext cx="518091" cy="276999"/>
          </a:xfrm>
          <a:prstGeom prst="rect">
            <a:avLst/>
          </a:prstGeom>
          <a:noFill/>
        </p:spPr>
        <p:txBody>
          <a:bodyPr wrap="none" rtlCol="0">
            <a:spAutoFit/>
          </a:bodyPr>
          <a:lstStyle/>
          <a:p>
            <a:r>
              <a:rPr lang="nb-NO" sz="1200" dirty="0">
                <a:solidFill>
                  <a:srgbClr val="0070C0"/>
                </a:solidFill>
              </a:rPr>
              <a:t>MAX</a:t>
            </a:r>
            <a:endParaRPr lang="en-US" sz="1200" dirty="0">
              <a:solidFill>
                <a:srgbClr val="0070C0"/>
              </a:solidFill>
            </a:endParaRPr>
          </a:p>
        </p:txBody>
      </p:sp>
      <p:sp>
        <p:nvSpPr>
          <p:cNvPr id="202" name="Oval 5">
            <a:extLst>
              <a:ext uri="{FF2B5EF4-FFF2-40B4-BE49-F238E27FC236}">
                <a16:creationId xmlns:a16="http://schemas.microsoft.com/office/drawing/2014/main" id="{A04E2CF0-D0B9-492D-BC96-4DC79B638271}"/>
              </a:ext>
            </a:extLst>
          </p:cNvPr>
          <p:cNvSpPr>
            <a:spLocks noChangeArrowheads="1"/>
          </p:cNvSpPr>
          <p:nvPr/>
        </p:nvSpPr>
        <p:spPr bwMode="auto">
          <a:xfrm>
            <a:off x="9037045" y="2609445"/>
            <a:ext cx="409220" cy="391204"/>
          </a:xfrm>
          <a:prstGeom prst="ellipse">
            <a:avLst/>
          </a:prstGeom>
          <a:noFill/>
          <a:ln w="19050"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0070C0"/>
                </a:solidFill>
                <a:latin typeface="Arial" panose="020B0604020202020204" pitchFamily="34" charset="0"/>
              </a:rPr>
              <a:t>CC</a:t>
            </a:r>
          </a:p>
        </p:txBody>
      </p:sp>
      <p:cxnSp>
        <p:nvCxnSpPr>
          <p:cNvPr id="203" name="Connector: Elbow 202">
            <a:extLst>
              <a:ext uri="{FF2B5EF4-FFF2-40B4-BE49-F238E27FC236}">
                <a16:creationId xmlns:a16="http://schemas.microsoft.com/office/drawing/2014/main" id="{7F7DCF0F-04FE-4514-A071-D4A64A826751}"/>
              </a:ext>
            </a:extLst>
          </p:cNvPr>
          <p:cNvCxnSpPr>
            <a:cxnSpLocks/>
            <a:stCxn id="202" idx="2"/>
          </p:cNvCxnSpPr>
          <p:nvPr/>
        </p:nvCxnSpPr>
        <p:spPr>
          <a:xfrm rot="10800000">
            <a:off x="8648699" y="2392303"/>
            <a:ext cx="388346" cy="412744"/>
          </a:xfrm>
          <a:prstGeom prst="bentConnector2">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204" name="Straight Arrow Connector 203">
            <a:extLst>
              <a:ext uri="{FF2B5EF4-FFF2-40B4-BE49-F238E27FC236}">
                <a16:creationId xmlns:a16="http://schemas.microsoft.com/office/drawing/2014/main" id="{B4073202-0514-45AF-862F-07C695D71A91}"/>
              </a:ext>
            </a:extLst>
          </p:cNvPr>
          <p:cNvCxnSpPr>
            <a:cxnSpLocks/>
            <a:endCxn id="202" idx="0"/>
          </p:cNvCxnSpPr>
          <p:nvPr/>
        </p:nvCxnSpPr>
        <p:spPr>
          <a:xfrm>
            <a:off x="9241655" y="2384773"/>
            <a:ext cx="0" cy="2246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F3FCBF8A-FFC0-4ECE-B9D4-FDE75D719603}"/>
              </a:ext>
            </a:extLst>
          </p:cNvPr>
          <p:cNvCxnSpPr>
            <a:cxnSpLocks/>
            <a:endCxn id="202" idx="6"/>
          </p:cNvCxnSpPr>
          <p:nvPr/>
        </p:nvCxnSpPr>
        <p:spPr>
          <a:xfrm flipH="1">
            <a:off x="9446266" y="2805047"/>
            <a:ext cx="30971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767A65DF-9109-4644-873F-069E476A0CB0}"/>
              </a:ext>
            </a:extLst>
          </p:cNvPr>
          <p:cNvSpPr txBox="1"/>
          <p:nvPr/>
        </p:nvSpPr>
        <p:spPr>
          <a:xfrm>
            <a:off x="9388632" y="2782362"/>
            <a:ext cx="1247457" cy="369332"/>
          </a:xfrm>
          <a:prstGeom prst="rect">
            <a:avLst/>
          </a:prstGeom>
          <a:noFill/>
        </p:spPr>
        <p:txBody>
          <a:bodyPr wrap="none" rtlCol="0">
            <a:spAutoFit/>
          </a:bodyPr>
          <a:lstStyle/>
          <a:p>
            <a:r>
              <a:rPr lang="nb-NO" dirty="0" err="1">
                <a:solidFill>
                  <a:srgbClr val="0070C0"/>
                </a:solidFill>
              </a:rPr>
              <a:t>x</a:t>
            </a:r>
            <a:r>
              <a:rPr lang="nb-NO" baseline="-25000" dirty="0" err="1">
                <a:solidFill>
                  <a:srgbClr val="0070C0"/>
                </a:solidFill>
              </a:rPr>
              <a:t>B,s</a:t>
            </a:r>
            <a:r>
              <a:rPr lang="nb-NO" dirty="0">
                <a:solidFill>
                  <a:srgbClr val="0070C0"/>
                </a:solidFill>
              </a:rPr>
              <a:t> = 95%</a:t>
            </a:r>
            <a:endParaRPr lang="en-US" dirty="0">
              <a:solidFill>
                <a:srgbClr val="0070C0"/>
              </a:solidFill>
            </a:endParaRPr>
          </a:p>
        </p:txBody>
      </p:sp>
      <p:sp>
        <p:nvSpPr>
          <p:cNvPr id="90" name="Oval 5">
            <a:extLst>
              <a:ext uri="{FF2B5EF4-FFF2-40B4-BE49-F238E27FC236}">
                <a16:creationId xmlns:a16="http://schemas.microsoft.com/office/drawing/2014/main" id="{13E863F6-1F1A-472E-BBC9-1BC50F349A74}"/>
              </a:ext>
            </a:extLst>
          </p:cNvPr>
          <p:cNvSpPr>
            <a:spLocks noChangeArrowheads="1"/>
          </p:cNvSpPr>
          <p:nvPr/>
        </p:nvSpPr>
        <p:spPr bwMode="auto">
          <a:xfrm>
            <a:off x="5074641" y="2660609"/>
            <a:ext cx="409220" cy="391204"/>
          </a:xfrm>
          <a:prstGeom prst="ellipse">
            <a:avLst/>
          </a:prstGeom>
          <a:noFill/>
          <a:ln w="19050"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0070C0"/>
                </a:solidFill>
                <a:latin typeface="Arial" panose="020B0604020202020204" pitchFamily="34" charset="0"/>
              </a:rPr>
              <a:t>CC</a:t>
            </a:r>
          </a:p>
        </p:txBody>
      </p:sp>
      <p:cxnSp>
        <p:nvCxnSpPr>
          <p:cNvPr id="91" name="Connector: Elbow 90">
            <a:extLst>
              <a:ext uri="{FF2B5EF4-FFF2-40B4-BE49-F238E27FC236}">
                <a16:creationId xmlns:a16="http://schemas.microsoft.com/office/drawing/2014/main" id="{5E9AB656-FC02-4EB6-B1AC-1523B4EAA24F}"/>
              </a:ext>
            </a:extLst>
          </p:cNvPr>
          <p:cNvCxnSpPr>
            <a:cxnSpLocks/>
            <a:stCxn id="90" idx="2"/>
          </p:cNvCxnSpPr>
          <p:nvPr/>
        </p:nvCxnSpPr>
        <p:spPr>
          <a:xfrm rot="10800000">
            <a:off x="4686295" y="2443467"/>
            <a:ext cx="388346" cy="412744"/>
          </a:xfrm>
          <a:prstGeom prst="bentConnector2">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92" name="Straight Arrow Connector 91">
            <a:extLst>
              <a:ext uri="{FF2B5EF4-FFF2-40B4-BE49-F238E27FC236}">
                <a16:creationId xmlns:a16="http://schemas.microsoft.com/office/drawing/2014/main" id="{0A1512C2-34F2-4863-A86A-2F8E3ACA7F73}"/>
              </a:ext>
            </a:extLst>
          </p:cNvPr>
          <p:cNvCxnSpPr>
            <a:cxnSpLocks/>
            <a:endCxn id="90" idx="0"/>
          </p:cNvCxnSpPr>
          <p:nvPr/>
        </p:nvCxnSpPr>
        <p:spPr>
          <a:xfrm>
            <a:off x="5279251" y="2435937"/>
            <a:ext cx="0" cy="2246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21AED32-A09C-4073-8062-4344A27E4EDD}"/>
              </a:ext>
            </a:extLst>
          </p:cNvPr>
          <p:cNvCxnSpPr>
            <a:cxnSpLocks/>
            <a:endCxn id="90" idx="6"/>
          </p:cNvCxnSpPr>
          <p:nvPr/>
        </p:nvCxnSpPr>
        <p:spPr>
          <a:xfrm flipH="1">
            <a:off x="5483862" y="2856211"/>
            <a:ext cx="30971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C9B647C-103F-4376-92D5-A99142820EA9}"/>
              </a:ext>
            </a:extLst>
          </p:cNvPr>
          <p:cNvSpPr txBox="1"/>
          <p:nvPr/>
        </p:nvSpPr>
        <p:spPr>
          <a:xfrm>
            <a:off x="5426228" y="2833526"/>
            <a:ext cx="1247457" cy="369332"/>
          </a:xfrm>
          <a:prstGeom prst="rect">
            <a:avLst/>
          </a:prstGeom>
          <a:noFill/>
        </p:spPr>
        <p:txBody>
          <a:bodyPr wrap="none" rtlCol="0">
            <a:spAutoFit/>
          </a:bodyPr>
          <a:lstStyle/>
          <a:p>
            <a:r>
              <a:rPr lang="nb-NO" dirty="0" err="1">
                <a:solidFill>
                  <a:srgbClr val="0070C0"/>
                </a:solidFill>
              </a:rPr>
              <a:t>x</a:t>
            </a:r>
            <a:r>
              <a:rPr lang="nb-NO" baseline="-25000" dirty="0" err="1">
                <a:solidFill>
                  <a:srgbClr val="0070C0"/>
                </a:solidFill>
              </a:rPr>
              <a:t>A,s</a:t>
            </a:r>
            <a:r>
              <a:rPr lang="nb-NO" dirty="0">
                <a:solidFill>
                  <a:srgbClr val="0070C0"/>
                </a:solidFill>
              </a:rPr>
              <a:t> = 95%</a:t>
            </a:r>
            <a:endParaRPr lang="en-US" dirty="0">
              <a:solidFill>
                <a:srgbClr val="0070C0"/>
              </a:solidFill>
            </a:endParaRPr>
          </a:p>
        </p:txBody>
      </p:sp>
      <p:grpSp>
        <p:nvGrpSpPr>
          <p:cNvPr id="107" name="Group 23">
            <a:extLst>
              <a:ext uri="{FF2B5EF4-FFF2-40B4-BE49-F238E27FC236}">
                <a16:creationId xmlns:a16="http://schemas.microsoft.com/office/drawing/2014/main" id="{6896C6AC-6931-42B4-8FAD-BFF67843CAE6}"/>
              </a:ext>
            </a:extLst>
          </p:cNvPr>
          <p:cNvGrpSpPr>
            <a:grpSpLocks/>
          </p:cNvGrpSpPr>
          <p:nvPr/>
        </p:nvGrpSpPr>
        <p:grpSpPr bwMode="auto">
          <a:xfrm>
            <a:off x="2998621" y="3329950"/>
            <a:ext cx="180181" cy="143669"/>
            <a:chOff x="1610" y="3748"/>
            <a:chExt cx="363" cy="226"/>
          </a:xfrm>
        </p:grpSpPr>
        <p:sp>
          <p:nvSpPr>
            <p:cNvPr id="108" name="Line 24">
              <a:extLst>
                <a:ext uri="{FF2B5EF4-FFF2-40B4-BE49-F238E27FC236}">
                  <a16:creationId xmlns:a16="http://schemas.microsoft.com/office/drawing/2014/main" id="{87D44822-4A6B-4CCA-9BD7-72BDAA10220B}"/>
                </a:ext>
              </a:extLst>
            </p:cNvPr>
            <p:cNvSpPr>
              <a:spLocks noChangeShapeType="1"/>
            </p:cNvSpPr>
            <p:nvPr/>
          </p:nvSpPr>
          <p:spPr bwMode="auto">
            <a:xfrm>
              <a:off x="1610"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9" name="Line 25">
              <a:extLst>
                <a:ext uri="{FF2B5EF4-FFF2-40B4-BE49-F238E27FC236}">
                  <a16:creationId xmlns:a16="http://schemas.microsoft.com/office/drawing/2014/main" id="{64B191FF-F944-4436-A923-C568D11A4D3C}"/>
                </a:ext>
              </a:extLst>
            </p:cNvPr>
            <p:cNvSpPr>
              <a:spLocks noChangeShapeType="1"/>
            </p:cNvSpPr>
            <p:nvPr/>
          </p:nvSpPr>
          <p:spPr bwMode="auto">
            <a:xfrm flipV="1">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0" name="Line 26">
              <a:extLst>
                <a:ext uri="{FF2B5EF4-FFF2-40B4-BE49-F238E27FC236}">
                  <a16:creationId xmlns:a16="http://schemas.microsoft.com/office/drawing/2014/main" id="{D973939A-11C3-4E02-96DD-AED8729A0CC3}"/>
                </a:ext>
              </a:extLst>
            </p:cNvPr>
            <p:cNvSpPr>
              <a:spLocks noChangeShapeType="1"/>
            </p:cNvSpPr>
            <p:nvPr/>
          </p:nvSpPr>
          <p:spPr bwMode="auto">
            <a:xfrm>
              <a:off x="1610" y="3748"/>
              <a:ext cx="363"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1" name="Line 27">
              <a:extLst>
                <a:ext uri="{FF2B5EF4-FFF2-40B4-BE49-F238E27FC236}">
                  <a16:creationId xmlns:a16="http://schemas.microsoft.com/office/drawing/2014/main" id="{0C7E7BD0-6109-49C6-A280-EF4F3379751A}"/>
                </a:ext>
              </a:extLst>
            </p:cNvPr>
            <p:cNvSpPr>
              <a:spLocks noChangeShapeType="1"/>
            </p:cNvSpPr>
            <p:nvPr/>
          </p:nvSpPr>
          <p:spPr bwMode="auto">
            <a:xfrm>
              <a:off x="1973" y="3748"/>
              <a:ext cx="0" cy="226"/>
            </a:xfrm>
            <a:prstGeom prst="line">
              <a:avLst/>
            </a:prstGeom>
            <a:noFill/>
            <a:ln w="19050">
              <a:solidFill>
                <a:srgbClr val="007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12" name="Oval 5">
            <a:extLst>
              <a:ext uri="{FF2B5EF4-FFF2-40B4-BE49-F238E27FC236}">
                <a16:creationId xmlns:a16="http://schemas.microsoft.com/office/drawing/2014/main" id="{78BD5233-60A7-4A4D-AEA2-DB92FE805B2F}"/>
              </a:ext>
            </a:extLst>
          </p:cNvPr>
          <p:cNvSpPr>
            <a:spLocks noChangeArrowheads="1"/>
          </p:cNvSpPr>
          <p:nvPr/>
        </p:nvSpPr>
        <p:spPr bwMode="auto">
          <a:xfrm>
            <a:off x="8617927" y="5144211"/>
            <a:ext cx="409220" cy="391204"/>
          </a:xfrm>
          <a:prstGeom prst="ellipse">
            <a:avLst/>
          </a:prstGeom>
          <a:noFill/>
          <a:ln w="19050" algn="ctr">
            <a:solidFill>
              <a:srgbClr val="0070C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400" dirty="0">
                <a:solidFill>
                  <a:srgbClr val="0070C0"/>
                </a:solidFill>
                <a:latin typeface="Arial" panose="020B0604020202020204" pitchFamily="34" charset="0"/>
              </a:rPr>
              <a:t>CC</a:t>
            </a:r>
          </a:p>
        </p:txBody>
      </p:sp>
      <p:cxnSp>
        <p:nvCxnSpPr>
          <p:cNvPr id="113" name="Connector: Elbow 112">
            <a:extLst>
              <a:ext uri="{FF2B5EF4-FFF2-40B4-BE49-F238E27FC236}">
                <a16:creationId xmlns:a16="http://schemas.microsoft.com/office/drawing/2014/main" id="{42AA92FF-9BBD-4633-8ECB-070094CF66FC}"/>
              </a:ext>
            </a:extLst>
          </p:cNvPr>
          <p:cNvCxnSpPr>
            <a:cxnSpLocks/>
            <a:stCxn id="112" idx="2"/>
          </p:cNvCxnSpPr>
          <p:nvPr/>
        </p:nvCxnSpPr>
        <p:spPr>
          <a:xfrm rot="10800000">
            <a:off x="3088481" y="3399208"/>
            <a:ext cx="5529446" cy="1940607"/>
          </a:xfrm>
          <a:prstGeom prst="bentConnector3">
            <a:avLst>
              <a:gd name="adj1" fmla="val 99998"/>
            </a:avLst>
          </a:prstGeom>
          <a:ln w="1905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191" name="Straight Arrow Connector 190">
            <a:extLst>
              <a:ext uri="{FF2B5EF4-FFF2-40B4-BE49-F238E27FC236}">
                <a16:creationId xmlns:a16="http://schemas.microsoft.com/office/drawing/2014/main" id="{CB70007D-C16B-41B0-B3E2-4A9C4FBFB8B0}"/>
              </a:ext>
            </a:extLst>
          </p:cNvPr>
          <p:cNvCxnSpPr>
            <a:cxnSpLocks/>
            <a:endCxn id="112" idx="0"/>
          </p:cNvCxnSpPr>
          <p:nvPr/>
        </p:nvCxnSpPr>
        <p:spPr>
          <a:xfrm>
            <a:off x="8822537" y="4919539"/>
            <a:ext cx="0" cy="22467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5E3E9BCF-BED7-41BD-BE34-1E5789E331D0}"/>
              </a:ext>
            </a:extLst>
          </p:cNvPr>
          <p:cNvCxnSpPr>
            <a:cxnSpLocks/>
            <a:endCxn id="112" idx="6"/>
          </p:cNvCxnSpPr>
          <p:nvPr/>
        </p:nvCxnSpPr>
        <p:spPr>
          <a:xfrm flipH="1">
            <a:off x="9027148" y="5339813"/>
            <a:ext cx="30971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7FCFA6E1-6FDC-4243-9AB3-DCE8B16B2752}"/>
              </a:ext>
            </a:extLst>
          </p:cNvPr>
          <p:cNvSpPr txBox="1"/>
          <p:nvPr/>
        </p:nvSpPr>
        <p:spPr>
          <a:xfrm>
            <a:off x="8969513" y="5317128"/>
            <a:ext cx="1255472" cy="369332"/>
          </a:xfrm>
          <a:prstGeom prst="rect">
            <a:avLst/>
          </a:prstGeom>
          <a:noFill/>
        </p:spPr>
        <p:txBody>
          <a:bodyPr wrap="none" rtlCol="0">
            <a:spAutoFit/>
          </a:bodyPr>
          <a:lstStyle/>
          <a:p>
            <a:r>
              <a:rPr lang="nb-NO" dirty="0" err="1">
                <a:solidFill>
                  <a:srgbClr val="0070C0"/>
                </a:solidFill>
              </a:rPr>
              <a:t>x</a:t>
            </a:r>
            <a:r>
              <a:rPr lang="nb-NO" baseline="-25000" dirty="0" err="1">
                <a:solidFill>
                  <a:srgbClr val="0070C0"/>
                </a:solidFill>
              </a:rPr>
              <a:t>C,s</a:t>
            </a:r>
            <a:r>
              <a:rPr lang="nb-NO" dirty="0">
                <a:solidFill>
                  <a:srgbClr val="0070C0"/>
                </a:solidFill>
              </a:rPr>
              <a:t> = 95%</a:t>
            </a:r>
            <a:endParaRPr lang="en-US" dirty="0">
              <a:solidFill>
                <a:srgbClr val="0070C0"/>
              </a:solidFill>
            </a:endParaRPr>
          </a:p>
        </p:txBody>
      </p:sp>
      <p:sp>
        <p:nvSpPr>
          <p:cNvPr id="3" name="TextBox 2">
            <a:extLst>
              <a:ext uri="{FF2B5EF4-FFF2-40B4-BE49-F238E27FC236}">
                <a16:creationId xmlns:a16="http://schemas.microsoft.com/office/drawing/2014/main" id="{D9718465-91E4-3122-F3A3-BAC25B99B17B}"/>
              </a:ext>
            </a:extLst>
          </p:cNvPr>
          <p:cNvSpPr txBox="1"/>
          <p:nvPr/>
        </p:nvSpPr>
        <p:spPr>
          <a:xfrm>
            <a:off x="1383294" y="5682996"/>
            <a:ext cx="10580782" cy="923330"/>
          </a:xfrm>
          <a:prstGeom prst="rect">
            <a:avLst/>
          </a:prstGeom>
          <a:noFill/>
        </p:spPr>
        <p:txBody>
          <a:bodyPr wrap="none" rtlCol="0">
            <a:spAutoFit/>
          </a:bodyPr>
          <a:lstStyle/>
          <a:p>
            <a:r>
              <a:rPr lang="nb-NO" dirty="0" err="1"/>
              <a:t>Implement</a:t>
            </a:r>
            <a:r>
              <a:rPr lang="nb-NO" dirty="0"/>
              <a:t>: </a:t>
            </a:r>
            <a:r>
              <a:rPr lang="nb-NO" dirty="0" err="1"/>
              <a:t>Use</a:t>
            </a:r>
            <a:r>
              <a:rPr lang="nb-NO" dirty="0"/>
              <a:t> Min-</a:t>
            </a:r>
            <a:r>
              <a:rPr lang="nb-NO" dirty="0" err="1"/>
              <a:t>selector</a:t>
            </a:r>
            <a:r>
              <a:rPr lang="nb-NO" dirty="0"/>
              <a:t> for F</a:t>
            </a:r>
          </a:p>
          <a:p>
            <a:r>
              <a:rPr lang="nb-NO" dirty="0" err="1"/>
              <a:t>Possible</a:t>
            </a:r>
            <a:r>
              <a:rPr lang="nb-NO" dirty="0"/>
              <a:t> </a:t>
            </a:r>
            <a:r>
              <a:rPr lang="nb-NO" dirty="0" err="1"/>
              <a:t>solution</a:t>
            </a:r>
            <a:r>
              <a:rPr lang="nb-NO" dirty="0"/>
              <a:t> to </a:t>
            </a:r>
            <a:r>
              <a:rPr lang="nb-NO" dirty="0" err="1"/>
              <a:t>avoid</a:t>
            </a:r>
            <a:r>
              <a:rPr lang="nb-NO" dirty="0"/>
              <a:t> </a:t>
            </a:r>
            <a:r>
              <a:rPr lang="nb-NO" dirty="0" err="1"/>
              <a:t>long</a:t>
            </a:r>
            <a:r>
              <a:rPr lang="nb-NO" dirty="0"/>
              <a:t> loop: </a:t>
            </a:r>
            <a:r>
              <a:rPr lang="nb-NO" dirty="0" err="1"/>
              <a:t>Move</a:t>
            </a:r>
            <a:r>
              <a:rPr lang="nb-NO" dirty="0"/>
              <a:t> TPM to B1 =</a:t>
            </a:r>
            <a:r>
              <a:rPr lang="nb-NO" dirty="0" err="1"/>
              <a:t>feed</a:t>
            </a:r>
            <a:r>
              <a:rPr lang="nb-NO" dirty="0"/>
              <a:t> </a:t>
            </a:r>
            <a:r>
              <a:rPr lang="nb-NO" dirty="0" err="1"/>
              <a:t>column</a:t>
            </a:r>
            <a:r>
              <a:rPr lang="nb-NO" dirty="0"/>
              <a:t> 2 (and </a:t>
            </a:r>
            <a:r>
              <a:rPr lang="nb-NO" dirty="0" err="1"/>
              <a:t>change</a:t>
            </a:r>
            <a:r>
              <a:rPr lang="nb-NO" dirty="0"/>
              <a:t> LC in </a:t>
            </a:r>
            <a:r>
              <a:rPr lang="nb-NO" dirty="0" err="1"/>
              <a:t>column</a:t>
            </a:r>
            <a:r>
              <a:rPr lang="nb-NO" dirty="0"/>
              <a:t> 1)</a:t>
            </a:r>
          </a:p>
          <a:p>
            <a:r>
              <a:rPr lang="nb-NO" dirty="0" err="1"/>
              <a:t>Comment</a:t>
            </a:r>
            <a:r>
              <a:rPr lang="nb-NO" dirty="0"/>
              <a:t>: This </a:t>
            </a:r>
            <a:r>
              <a:rPr lang="nb-NO" dirty="0" err="1"/>
              <a:t>may</a:t>
            </a:r>
            <a:r>
              <a:rPr lang="nb-NO" dirty="0"/>
              <a:t> be </a:t>
            </a:r>
            <a:r>
              <a:rPr lang="nb-NO" dirty="0" err="1"/>
              <a:t>undesirable</a:t>
            </a:r>
            <a:r>
              <a:rPr lang="nb-NO" dirty="0"/>
              <a:t> </a:t>
            </a:r>
            <a:r>
              <a:rPr lang="nb-NO" dirty="0" err="1"/>
              <a:t>because</a:t>
            </a:r>
            <a:r>
              <a:rPr lang="nb-NO" dirty="0"/>
              <a:t> </a:t>
            </a:r>
            <a:r>
              <a:rPr lang="nb-NO" dirty="0" err="1"/>
              <a:t>there</a:t>
            </a:r>
            <a:r>
              <a:rPr lang="nb-NO" dirty="0"/>
              <a:t> is a </a:t>
            </a:r>
            <a:r>
              <a:rPr lang="nb-NO" dirty="0" err="1"/>
              <a:t>delay</a:t>
            </a:r>
            <a:r>
              <a:rPr lang="nb-NO" dirty="0"/>
              <a:t> from </a:t>
            </a:r>
            <a:r>
              <a:rPr lang="nb-NO" dirty="0" err="1"/>
              <a:t>feed</a:t>
            </a:r>
            <a:r>
              <a:rPr lang="nb-NO" dirty="0"/>
              <a:t> to </a:t>
            </a:r>
            <a:r>
              <a:rPr lang="nb-NO" dirty="0" err="1"/>
              <a:t>bottom</a:t>
            </a:r>
            <a:r>
              <a:rPr lang="nb-NO" dirty="0"/>
              <a:t> </a:t>
            </a:r>
            <a:r>
              <a:rPr lang="nb-NO" dirty="0" err="1"/>
              <a:t>level</a:t>
            </a:r>
            <a:r>
              <a:rPr lang="nb-NO" dirty="0"/>
              <a:t> (</a:t>
            </a:r>
            <a:r>
              <a:rPr lang="nb-NO" dirty="0" err="1"/>
              <a:t>typically</a:t>
            </a:r>
            <a:r>
              <a:rPr lang="nb-NO" dirty="0"/>
              <a:t> 1 min)</a:t>
            </a:r>
            <a:endParaRPr lang="en-US" dirty="0"/>
          </a:p>
        </p:txBody>
      </p:sp>
      <p:sp>
        <p:nvSpPr>
          <p:cNvPr id="4" name="TextBox 3">
            <a:extLst>
              <a:ext uri="{FF2B5EF4-FFF2-40B4-BE49-F238E27FC236}">
                <a16:creationId xmlns:a16="http://schemas.microsoft.com/office/drawing/2014/main" id="{6C32DD7E-7E82-CD7D-5915-973E1DEB1344}"/>
              </a:ext>
            </a:extLst>
          </p:cNvPr>
          <p:cNvSpPr txBox="1"/>
          <p:nvPr/>
        </p:nvSpPr>
        <p:spPr>
          <a:xfrm>
            <a:off x="5138706" y="5317128"/>
            <a:ext cx="1377300" cy="369332"/>
          </a:xfrm>
          <a:prstGeom prst="rect">
            <a:avLst/>
          </a:prstGeom>
          <a:noFill/>
        </p:spPr>
        <p:txBody>
          <a:bodyPr wrap="none" rtlCol="0">
            <a:spAutoFit/>
          </a:bodyPr>
          <a:lstStyle/>
          <a:p>
            <a:r>
              <a:rPr lang="nb-NO" dirty="0">
                <a:highlight>
                  <a:srgbClr val="FFFF00"/>
                </a:highlight>
              </a:rPr>
              <a:t>«</a:t>
            </a:r>
            <a:r>
              <a:rPr lang="nb-NO" dirty="0" err="1">
                <a:highlight>
                  <a:srgbClr val="FFFF00"/>
                </a:highlight>
              </a:rPr>
              <a:t>long</a:t>
            </a:r>
            <a:r>
              <a:rPr lang="nb-NO" dirty="0">
                <a:highlight>
                  <a:srgbClr val="FFFF00"/>
                </a:highlight>
              </a:rPr>
              <a:t> loop»</a:t>
            </a:r>
            <a:endParaRPr lang="en-US" dirty="0">
              <a:highlight>
                <a:srgbClr val="FFFF00"/>
              </a:highlight>
            </a:endParaRPr>
          </a:p>
        </p:txBody>
      </p:sp>
    </p:spTree>
    <p:extLst>
      <p:ext uri="{BB962C8B-B14F-4D97-AF65-F5344CB8AC3E}">
        <p14:creationId xmlns:p14="http://schemas.microsoft.com/office/powerpoint/2010/main" val="60987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AC426584-EFEC-440D-92F8-1207EA4542C5}"/>
              </a:ext>
            </a:extLst>
          </p:cNvPr>
          <p:cNvSpPr>
            <a:spLocks noGrp="1" noChangeArrowheads="1"/>
          </p:cNvSpPr>
          <p:nvPr>
            <p:ph type="title"/>
          </p:nvPr>
        </p:nvSpPr>
        <p:spPr>
          <a:xfrm>
            <a:off x="2718628" y="274639"/>
            <a:ext cx="7407404" cy="584775"/>
          </a:xfrm>
        </p:spPr>
        <p:txBody>
          <a:bodyPr/>
          <a:lstStyle/>
          <a:p>
            <a:r>
              <a:rPr lang="en-US" altLang="nb-NO" u="sng" dirty="0"/>
              <a:t>Step S4</a:t>
            </a:r>
            <a:r>
              <a:rPr lang="en-US" altLang="nb-NO" dirty="0"/>
              <a:t>. Where set production rate?</a:t>
            </a:r>
          </a:p>
        </p:txBody>
      </p:sp>
      <p:sp>
        <p:nvSpPr>
          <p:cNvPr id="3077" name="Rectangle 3">
            <a:extLst>
              <a:ext uri="{FF2B5EF4-FFF2-40B4-BE49-F238E27FC236}">
                <a16:creationId xmlns:a16="http://schemas.microsoft.com/office/drawing/2014/main" id="{9A8ECAE3-7E8C-4618-8BE2-717846BA1784}"/>
              </a:ext>
            </a:extLst>
          </p:cNvPr>
          <p:cNvSpPr>
            <a:spLocks noGrp="1" noChangeArrowheads="1"/>
          </p:cNvSpPr>
          <p:nvPr>
            <p:ph type="body" idx="1"/>
          </p:nvPr>
        </p:nvSpPr>
        <p:spPr>
          <a:xfrm>
            <a:off x="2718628" y="1063488"/>
            <a:ext cx="7407404" cy="5408751"/>
          </a:xfrm>
        </p:spPr>
        <p:txBody>
          <a:bodyPr anchor="b"/>
          <a:lstStyle/>
          <a:p>
            <a:r>
              <a:rPr lang="en-US" altLang="nb-NO" dirty="0"/>
              <a:t>Very important decision that determines the structure of the rest of the inventory control system!</a:t>
            </a:r>
          </a:p>
          <a:p>
            <a:r>
              <a:rPr lang="en-US" altLang="nb-NO" dirty="0"/>
              <a:t>May also have important economic implications</a:t>
            </a:r>
          </a:p>
          <a:p>
            <a:r>
              <a:rPr lang="en-US" altLang="nb-NO" dirty="0"/>
              <a:t>Link between </a:t>
            </a:r>
            <a:r>
              <a:rPr lang="en-US" altLang="nb-NO" b="1" dirty="0"/>
              <a:t>Top-down</a:t>
            </a:r>
            <a:r>
              <a:rPr lang="en-US" altLang="nb-NO" dirty="0"/>
              <a:t> (economics) and </a:t>
            </a:r>
            <a:r>
              <a:rPr lang="en-US" altLang="nb-NO" b="1" dirty="0"/>
              <a:t>Bottom-up</a:t>
            </a:r>
            <a:r>
              <a:rPr lang="en-US" altLang="nb-NO" dirty="0"/>
              <a:t> (stabilization) parts</a:t>
            </a:r>
          </a:p>
          <a:p>
            <a:pPr lvl="1"/>
            <a:r>
              <a:rPr lang="nb-NO" altLang="nb-NO" dirty="0"/>
              <a:t>Inventory </a:t>
            </a:r>
            <a:r>
              <a:rPr lang="nb-NO" altLang="nb-NO" dirty="0" err="1"/>
              <a:t>control</a:t>
            </a:r>
            <a:r>
              <a:rPr lang="nb-NO" altLang="nb-NO" dirty="0"/>
              <a:t> is </a:t>
            </a:r>
            <a:r>
              <a:rPr lang="nb-NO" altLang="nb-NO" dirty="0" err="1"/>
              <a:t>the</a:t>
            </a:r>
            <a:r>
              <a:rPr lang="nb-NO" altLang="nb-NO" dirty="0"/>
              <a:t> most </a:t>
            </a:r>
            <a:r>
              <a:rPr lang="nb-NO" altLang="nb-NO" dirty="0" err="1"/>
              <a:t>important</a:t>
            </a:r>
            <a:r>
              <a:rPr lang="nb-NO" altLang="nb-NO" dirty="0"/>
              <a:t> part </a:t>
            </a:r>
            <a:r>
              <a:rPr lang="nb-NO" altLang="nb-NO" dirty="0" err="1"/>
              <a:t>of</a:t>
            </a:r>
            <a:r>
              <a:rPr lang="nb-NO" altLang="nb-NO" dirty="0"/>
              <a:t> </a:t>
            </a:r>
            <a:r>
              <a:rPr lang="nb-NO" altLang="nb-NO" dirty="0" err="1"/>
              <a:t>stabilizing</a:t>
            </a:r>
            <a:r>
              <a:rPr lang="nb-NO" altLang="nb-NO" dirty="0"/>
              <a:t> </a:t>
            </a:r>
            <a:r>
              <a:rPr lang="nb-NO" altLang="nb-NO" dirty="0" err="1"/>
              <a:t>control</a:t>
            </a:r>
            <a:endParaRPr lang="nb-NO" altLang="nb-NO" dirty="0"/>
          </a:p>
        </p:txBody>
      </p:sp>
      <p:sp>
        <p:nvSpPr>
          <p:cNvPr id="6" name="Rectangle 3">
            <a:extLst>
              <a:ext uri="{FF2B5EF4-FFF2-40B4-BE49-F238E27FC236}">
                <a16:creationId xmlns:a16="http://schemas.microsoft.com/office/drawing/2014/main" id="{8981FD14-8005-6346-BF46-1EEF09CB7C46}"/>
              </a:ext>
            </a:extLst>
          </p:cNvPr>
          <p:cNvSpPr txBox="1">
            <a:spLocks noChangeArrowheads="1"/>
          </p:cNvSpPr>
          <p:nvPr/>
        </p:nvSpPr>
        <p:spPr bwMode="auto">
          <a:xfrm>
            <a:off x="2718628" y="1257639"/>
            <a:ext cx="7644572" cy="1878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562100" indent="-228600" algn="l" rtl="0" eaLnBrk="0" fontAlgn="base" hangingPunct="0">
              <a:spcBef>
                <a:spcPct val="20000"/>
              </a:spcBef>
              <a:spcAft>
                <a:spcPct val="0"/>
              </a:spcAft>
              <a:buChar char="–"/>
              <a:defRPr sz="1600">
                <a:solidFill>
                  <a:schemeClr val="tx1"/>
                </a:solidFill>
                <a:latin typeface="+mn-lt"/>
              </a:defRPr>
            </a:lvl4pPr>
            <a:lvl5pPr marL="1981200" indent="-228600" algn="l" rtl="0" eaLnBrk="0" fontAlgn="base" hangingPunct="0">
              <a:spcBef>
                <a:spcPct val="20000"/>
              </a:spcBef>
              <a:spcAft>
                <a:spcPct val="0"/>
              </a:spcAft>
              <a:buChar char="•"/>
              <a:defRPr sz="1600">
                <a:solidFill>
                  <a:schemeClr val="tx1"/>
                </a:solidFill>
                <a:latin typeface="+mn-lt"/>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a:lstStyle>
          <a:p>
            <a:pPr>
              <a:defRPr/>
            </a:pPr>
            <a:r>
              <a:rPr lang="en-US" dirty="0">
                <a:solidFill>
                  <a:srgbClr val="FF0000"/>
                </a:solidFill>
              </a:rPr>
              <a:t>“Throughput manipulator” (TPM) </a:t>
            </a:r>
          </a:p>
          <a:p>
            <a:pPr marL="457200" lvl="1" indent="0">
              <a:buNone/>
              <a:defRPr/>
            </a:pPr>
            <a:r>
              <a:rPr lang="en-US" dirty="0">
                <a:solidFill>
                  <a:srgbClr val="FF0000"/>
                </a:solidFill>
              </a:rPr>
              <a:t>= MV for controlling throughput (production rate, network flow)</a:t>
            </a:r>
          </a:p>
          <a:p>
            <a:pPr>
              <a:defRPr/>
            </a:pPr>
            <a:r>
              <a:rPr lang="en-US" dirty="0"/>
              <a:t>Where set the production rate = Where locate the </a:t>
            </a:r>
            <a:r>
              <a:rPr lang="en-US" dirty="0">
                <a:solidFill>
                  <a:srgbClr val="008080"/>
                </a:solidFill>
              </a:rPr>
              <a:t>TPM</a:t>
            </a:r>
            <a:r>
              <a:rPr lang="en-US" dirty="0"/>
              <a:t>?</a:t>
            </a:r>
            <a:r>
              <a:rPr lang="en-US" dirty="0">
                <a:solidFill>
                  <a:srgbClr val="008080"/>
                </a:solidFill>
              </a:rPr>
              <a:t> </a:t>
            </a:r>
          </a:p>
          <a:p>
            <a:pPr lvl="1">
              <a:defRPr/>
            </a:pPr>
            <a:r>
              <a:rPr lang="en-US" dirty="0"/>
              <a:t>Traditionally: At the feed</a:t>
            </a:r>
          </a:p>
          <a:p>
            <a:pPr lvl="1">
              <a:defRPr/>
            </a:pPr>
            <a:r>
              <a:rPr lang="en-US" dirty="0"/>
              <a:t>For maximum production (with small backoff): at the bottleneck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2">
            <a:extLst>
              <a:ext uri="{FF2B5EF4-FFF2-40B4-BE49-F238E27FC236}">
                <a16:creationId xmlns:a16="http://schemas.microsoft.com/office/drawing/2014/main" id="{0C2C2423-C7A2-401A-921E-BE76E9BE3B42}"/>
              </a:ext>
            </a:extLst>
          </p:cNvPr>
          <p:cNvSpPr>
            <a:spLocks noGrp="1" noChangeArrowheads="1"/>
          </p:cNvSpPr>
          <p:nvPr>
            <p:ph type="title"/>
          </p:nvPr>
        </p:nvSpPr>
        <p:spPr>
          <a:xfrm>
            <a:off x="1682245" y="200550"/>
            <a:ext cx="6432550" cy="1569660"/>
          </a:xfrm>
        </p:spPr>
        <p:txBody>
          <a:bodyPr/>
          <a:lstStyle/>
          <a:p>
            <a:r>
              <a:rPr lang="en-US" altLang="nb-NO" dirty="0"/>
              <a:t>Can we find a simple structure</a:t>
            </a:r>
            <a:br>
              <a:rPr lang="en-US" altLang="nb-NO" dirty="0"/>
            </a:br>
            <a:r>
              <a:rPr lang="en-US" altLang="nb-NO" dirty="0"/>
              <a:t>(with selectors) that works in all regions? I don’t think so</a:t>
            </a:r>
          </a:p>
        </p:txBody>
      </p:sp>
      <p:pic>
        <p:nvPicPr>
          <p:cNvPr id="185349" name="Picture 16">
            <a:extLst>
              <a:ext uri="{FF2B5EF4-FFF2-40B4-BE49-F238E27FC236}">
                <a16:creationId xmlns:a16="http://schemas.microsoft.com/office/drawing/2014/main" id="{CD772467-42E3-4A99-9501-A05484CB253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304717" y="212725"/>
            <a:ext cx="2232025" cy="1181100"/>
          </a:xfrm>
        </p:spPr>
      </p:pic>
      <p:pic>
        <p:nvPicPr>
          <p:cNvPr id="185350" name="Picture 3">
            <a:extLst>
              <a:ext uri="{FF2B5EF4-FFF2-40B4-BE49-F238E27FC236}">
                <a16:creationId xmlns:a16="http://schemas.microsoft.com/office/drawing/2014/main" id="{5609CBE8-5800-4B0E-B7A8-5DDAC47A1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5" y="1972345"/>
            <a:ext cx="5448300"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351" name="Text Box 9">
            <a:extLst>
              <a:ext uri="{FF2B5EF4-FFF2-40B4-BE49-F238E27FC236}">
                <a16:creationId xmlns:a16="http://schemas.microsoft.com/office/drawing/2014/main" id="{5F038F2D-56E0-49BB-899A-AD4ED2A79179}"/>
              </a:ext>
            </a:extLst>
          </p:cNvPr>
          <p:cNvSpPr txBox="1">
            <a:spLocks noChangeArrowheads="1"/>
          </p:cNvSpPr>
          <p:nvPr/>
        </p:nvSpPr>
        <p:spPr bwMode="auto">
          <a:xfrm>
            <a:off x="7967663" y="424882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0000"/>
                </a:solidFill>
                <a:latin typeface="Arial" panose="020B0604020202020204" pitchFamily="34" charset="0"/>
              </a:rPr>
              <a:t>0</a:t>
            </a:r>
          </a:p>
        </p:txBody>
      </p:sp>
      <p:sp>
        <p:nvSpPr>
          <p:cNvPr id="185352" name="Text Box 12">
            <a:extLst>
              <a:ext uri="{FF2B5EF4-FFF2-40B4-BE49-F238E27FC236}">
                <a16:creationId xmlns:a16="http://schemas.microsoft.com/office/drawing/2014/main" id="{F29BF280-E65F-46F5-A11E-9B53A944FDAB}"/>
              </a:ext>
            </a:extLst>
          </p:cNvPr>
          <p:cNvSpPr txBox="1">
            <a:spLocks noChangeArrowheads="1"/>
          </p:cNvSpPr>
          <p:nvPr/>
        </p:nvSpPr>
        <p:spPr bwMode="auto">
          <a:xfrm>
            <a:off x="5986296" y="5123532"/>
            <a:ext cx="706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400" dirty="0">
                <a:latin typeface="Arial" panose="020B0604020202020204" pitchFamily="34" charset="0"/>
              </a:rPr>
              <a:t>[mol/s]</a:t>
            </a:r>
          </a:p>
        </p:txBody>
      </p:sp>
      <p:sp>
        <p:nvSpPr>
          <p:cNvPr id="185353" name="Text Box 13">
            <a:extLst>
              <a:ext uri="{FF2B5EF4-FFF2-40B4-BE49-F238E27FC236}">
                <a16:creationId xmlns:a16="http://schemas.microsoft.com/office/drawing/2014/main" id="{E89C96CA-B05F-4ED9-841B-521398B8A76C}"/>
              </a:ext>
            </a:extLst>
          </p:cNvPr>
          <p:cNvSpPr txBox="1">
            <a:spLocks noChangeArrowheads="1"/>
          </p:cNvSpPr>
          <p:nvPr/>
        </p:nvSpPr>
        <p:spPr bwMode="auto">
          <a:xfrm>
            <a:off x="2740443" y="3542382"/>
            <a:ext cx="715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400">
                <a:latin typeface="Arial" panose="020B0604020202020204" pitchFamily="34" charset="0"/>
              </a:rPr>
              <a:t>[$/mol]</a:t>
            </a:r>
          </a:p>
        </p:txBody>
      </p:sp>
      <p:sp>
        <p:nvSpPr>
          <p:cNvPr id="185354" name="Text Box 15">
            <a:extLst>
              <a:ext uri="{FF2B5EF4-FFF2-40B4-BE49-F238E27FC236}">
                <a16:creationId xmlns:a16="http://schemas.microsoft.com/office/drawing/2014/main" id="{127EADE2-EE10-4711-8F3D-83F50B3059B6}"/>
              </a:ext>
            </a:extLst>
          </p:cNvPr>
          <p:cNvSpPr txBox="1">
            <a:spLocks noChangeArrowheads="1"/>
          </p:cNvSpPr>
          <p:nvPr/>
        </p:nvSpPr>
        <p:spPr bwMode="auto">
          <a:xfrm>
            <a:off x="6784975" y="459489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0000"/>
                </a:solidFill>
                <a:latin typeface="Arial" panose="020B0604020202020204" pitchFamily="34" charset="0"/>
              </a:rPr>
              <a:t>1</a:t>
            </a:r>
          </a:p>
        </p:txBody>
      </p:sp>
      <p:sp>
        <p:nvSpPr>
          <p:cNvPr id="185355" name="Text Box 26">
            <a:extLst>
              <a:ext uri="{FF2B5EF4-FFF2-40B4-BE49-F238E27FC236}">
                <a16:creationId xmlns:a16="http://schemas.microsoft.com/office/drawing/2014/main" id="{C6164083-A2C9-460D-9D8F-B9EB1C538FA3}"/>
              </a:ext>
            </a:extLst>
          </p:cNvPr>
          <p:cNvSpPr txBox="1">
            <a:spLocks noChangeArrowheads="1"/>
          </p:cNvSpPr>
          <p:nvPr/>
        </p:nvSpPr>
        <p:spPr bwMode="auto">
          <a:xfrm>
            <a:off x="2727744" y="3010571"/>
            <a:ext cx="8270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600">
                <a:latin typeface="Arial" panose="020B0604020202020204" pitchFamily="34" charset="0"/>
              </a:rPr>
              <a:t>Energy</a:t>
            </a:r>
          </a:p>
          <a:p>
            <a:pPr eaLnBrk="1" hangingPunct="1">
              <a:spcBef>
                <a:spcPct val="0"/>
              </a:spcBef>
              <a:buFontTx/>
              <a:buNone/>
            </a:pPr>
            <a:r>
              <a:rPr lang="en-US" altLang="nb-NO" sz="1600">
                <a:latin typeface="Arial" panose="020B0604020202020204" pitchFamily="34" charset="0"/>
              </a:rPr>
              <a:t>price</a:t>
            </a:r>
          </a:p>
        </p:txBody>
      </p:sp>
      <p:sp>
        <p:nvSpPr>
          <p:cNvPr id="185356" name="Text Box 23">
            <a:extLst>
              <a:ext uri="{FF2B5EF4-FFF2-40B4-BE49-F238E27FC236}">
                <a16:creationId xmlns:a16="http://schemas.microsoft.com/office/drawing/2014/main" id="{EE39794F-D9E9-47D2-942E-91271A85EDD8}"/>
              </a:ext>
            </a:extLst>
          </p:cNvPr>
          <p:cNvSpPr txBox="1">
            <a:spLocks noChangeArrowheads="1"/>
          </p:cNvSpPr>
          <p:nvPr/>
        </p:nvSpPr>
        <p:spPr bwMode="auto">
          <a:xfrm>
            <a:off x="7904164" y="5444207"/>
            <a:ext cx="2141537" cy="1016000"/>
          </a:xfrm>
          <a:prstGeom prst="rect">
            <a:avLst/>
          </a:prstGeom>
          <a:solidFill>
            <a:schemeClr val="bg1"/>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3300"/>
                </a:solidFill>
                <a:latin typeface="Arial" panose="020B0604020202020204" pitchFamily="34" charset="0"/>
              </a:rPr>
              <a:t>operate at BOTTLENECK</a:t>
            </a:r>
          </a:p>
          <a:p>
            <a:pPr eaLnBrk="1" hangingPunct="1">
              <a:spcBef>
                <a:spcPct val="0"/>
              </a:spcBef>
              <a:buFontTx/>
              <a:buNone/>
            </a:pPr>
            <a:r>
              <a:rPr lang="en-US" altLang="nb-NO" sz="1200">
                <a:solidFill>
                  <a:srgbClr val="FF3300"/>
                </a:solidFill>
                <a:latin typeface="Arial" panose="020B0604020202020204" pitchFamily="34" charset="0"/>
              </a:rPr>
              <a:t>Higher F infeasible because</a:t>
            </a:r>
          </a:p>
          <a:p>
            <a:pPr eaLnBrk="1" hangingPunct="1">
              <a:spcBef>
                <a:spcPct val="0"/>
              </a:spcBef>
              <a:buFontTx/>
              <a:buNone/>
            </a:pPr>
            <a:r>
              <a:rPr lang="en-US" altLang="nb-NO" sz="1200">
                <a:solidFill>
                  <a:srgbClr val="FF3300"/>
                </a:solidFill>
                <a:latin typeface="Arial" panose="020B0604020202020204" pitchFamily="34" charset="0"/>
              </a:rPr>
              <a:t> all 5 constraints reached </a:t>
            </a:r>
          </a:p>
        </p:txBody>
      </p:sp>
      <p:sp>
        <p:nvSpPr>
          <p:cNvPr id="185357" name="Line 24">
            <a:extLst>
              <a:ext uri="{FF2B5EF4-FFF2-40B4-BE49-F238E27FC236}">
                <a16:creationId xmlns:a16="http://schemas.microsoft.com/office/drawing/2014/main" id="{2D34088A-5639-463F-A145-EE9BBEDF0716}"/>
              </a:ext>
            </a:extLst>
          </p:cNvPr>
          <p:cNvSpPr>
            <a:spLocks noChangeShapeType="1"/>
          </p:cNvSpPr>
          <p:nvPr/>
        </p:nvSpPr>
        <p:spPr bwMode="auto">
          <a:xfrm flipH="1" flipV="1">
            <a:off x="8326439" y="4907632"/>
            <a:ext cx="466725" cy="5207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58" name="TextBox 5">
            <a:extLst>
              <a:ext uri="{FF2B5EF4-FFF2-40B4-BE49-F238E27FC236}">
                <a16:creationId xmlns:a16="http://schemas.microsoft.com/office/drawing/2014/main" id="{F3DFAA16-F9EC-47C2-BD67-A4DC0E4CDEDC}"/>
              </a:ext>
            </a:extLst>
          </p:cNvPr>
          <p:cNvSpPr txBox="1">
            <a:spLocks noChangeArrowheads="1"/>
          </p:cNvSpPr>
          <p:nvPr/>
        </p:nvSpPr>
        <p:spPr bwMode="auto">
          <a:xfrm>
            <a:off x="9109075" y="3975769"/>
            <a:ext cx="8207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b-NO" altLang="en-US" sz="1100"/>
              <a:t>x</a:t>
            </a:r>
            <a:r>
              <a:rPr lang="nb-NO" altLang="en-US" sz="1100" baseline="-25000"/>
              <a:t>A</a:t>
            </a:r>
            <a:r>
              <a:rPr lang="nb-NO" altLang="en-US" sz="1100"/>
              <a:t>, x</a:t>
            </a:r>
            <a:r>
              <a:rPr lang="nb-NO" altLang="en-US" sz="1100" baseline="-25000"/>
              <a:t>B</a:t>
            </a:r>
            <a:r>
              <a:rPr lang="nb-NO" altLang="en-US" sz="1100"/>
              <a:t>, x</a:t>
            </a:r>
            <a:r>
              <a:rPr lang="nb-NO" altLang="en-US" sz="1100" baseline="-25000"/>
              <a:t>C</a:t>
            </a:r>
            <a:r>
              <a:rPr lang="nb-NO" altLang="en-US" sz="1100"/>
              <a:t>, </a:t>
            </a:r>
          </a:p>
          <a:p>
            <a:r>
              <a:rPr lang="nb-NO" altLang="en-US" sz="1100"/>
              <a:t>V</a:t>
            </a:r>
            <a:r>
              <a:rPr lang="nb-NO" altLang="en-US" sz="1100" baseline="-25000"/>
              <a:t>1</a:t>
            </a:r>
            <a:r>
              <a:rPr lang="nb-NO" altLang="en-US" sz="1100"/>
              <a:t> and V</a:t>
            </a:r>
            <a:r>
              <a:rPr lang="nb-NO" altLang="en-US" sz="1100" baseline="-25000"/>
              <a:t>2</a:t>
            </a:r>
          </a:p>
        </p:txBody>
      </p:sp>
      <p:cxnSp>
        <p:nvCxnSpPr>
          <p:cNvPr id="185359" name="Straight Arrow Connector 7">
            <a:extLst>
              <a:ext uri="{FF2B5EF4-FFF2-40B4-BE49-F238E27FC236}">
                <a16:creationId xmlns:a16="http://schemas.microsoft.com/office/drawing/2014/main" id="{67F59835-C878-4226-BA02-C280104D57D3}"/>
              </a:ext>
            </a:extLst>
          </p:cNvPr>
          <p:cNvCxnSpPr>
            <a:cxnSpLocks noChangeShapeType="1"/>
            <a:stCxn id="185358" idx="1"/>
          </p:cNvCxnSpPr>
          <p:nvPr/>
        </p:nvCxnSpPr>
        <p:spPr bwMode="auto">
          <a:xfrm flipH="1" flipV="1">
            <a:off x="8559801" y="4077369"/>
            <a:ext cx="549275" cy="114300"/>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46B26841-D937-7702-5198-FC02A917E3BA}"/>
              </a:ext>
            </a:extLst>
          </p:cNvPr>
          <p:cNvSpPr txBox="1"/>
          <p:nvPr/>
        </p:nvSpPr>
        <p:spPr>
          <a:xfrm>
            <a:off x="1478756" y="6543675"/>
            <a:ext cx="8905002" cy="369332"/>
          </a:xfrm>
          <a:prstGeom prst="rect">
            <a:avLst/>
          </a:prstGeom>
          <a:noFill/>
        </p:spPr>
        <p:txBody>
          <a:bodyPr wrap="none" rtlCol="0">
            <a:spAutoFit/>
          </a:bodyPr>
          <a:lstStyle/>
          <a:p>
            <a:r>
              <a:rPr lang="nb-NO" dirty="0" err="1"/>
              <a:t>Need</a:t>
            </a:r>
            <a:r>
              <a:rPr lang="nb-NO" dirty="0"/>
              <a:t> to </a:t>
            </a:r>
            <a:r>
              <a:rPr lang="nb-NO" dirty="0" err="1"/>
              <a:t>find</a:t>
            </a:r>
            <a:r>
              <a:rPr lang="nb-NO" dirty="0"/>
              <a:t> </a:t>
            </a:r>
            <a:r>
              <a:rPr lang="nb-NO" dirty="0" err="1"/>
              <a:t>self-optimizing</a:t>
            </a:r>
            <a:r>
              <a:rPr lang="nb-NO" dirty="0"/>
              <a:t> variables for </a:t>
            </a:r>
            <a:r>
              <a:rPr lang="nb-NO" dirty="0" err="1"/>
              <a:t>remaining</a:t>
            </a:r>
            <a:r>
              <a:rPr lang="nb-NO" dirty="0"/>
              <a:t> </a:t>
            </a:r>
            <a:r>
              <a:rPr lang="nb-NO" dirty="0" err="1"/>
              <a:t>unconstrained</a:t>
            </a:r>
            <a:r>
              <a:rPr lang="nb-NO" dirty="0"/>
              <a:t> DOFs in all regions</a:t>
            </a:r>
            <a:endParaRPr lang="en-US" dirty="0"/>
          </a:p>
        </p:txBody>
      </p:sp>
    </p:spTree>
    <p:extLst>
      <p:ext uri="{BB962C8B-B14F-4D97-AF65-F5344CB8AC3E}">
        <p14:creationId xmlns:p14="http://schemas.microsoft.com/office/powerpoint/2010/main" val="360129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63BE-8580-8C99-D76D-4ACA8B1D9C5F}"/>
              </a:ext>
            </a:extLst>
          </p:cNvPr>
          <p:cNvSpPr>
            <a:spLocks noGrp="1"/>
          </p:cNvSpPr>
          <p:nvPr>
            <p:ph type="title"/>
          </p:nvPr>
        </p:nvSpPr>
        <p:spPr/>
        <p:txBody>
          <a:bodyPr/>
          <a:lstStyle/>
          <a:p>
            <a:r>
              <a:rPr lang="nb-NO" dirty="0"/>
              <a:t>«Long loop»</a:t>
            </a:r>
            <a:endParaRPr lang="en-US" dirty="0"/>
          </a:p>
        </p:txBody>
      </p:sp>
      <p:sp>
        <p:nvSpPr>
          <p:cNvPr id="3" name="Content Placeholder 2">
            <a:extLst>
              <a:ext uri="{FF2B5EF4-FFF2-40B4-BE49-F238E27FC236}">
                <a16:creationId xmlns:a16="http://schemas.microsoft.com/office/drawing/2014/main" id="{0A50C7D3-3280-2AD2-A375-0CE87C140CA2}"/>
              </a:ext>
            </a:extLst>
          </p:cNvPr>
          <p:cNvSpPr>
            <a:spLocks noGrp="1"/>
          </p:cNvSpPr>
          <p:nvPr>
            <p:ph idx="1"/>
          </p:nvPr>
        </p:nvSpPr>
        <p:spPr/>
        <p:txBody>
          <a:bodyPr/>
          <a:lstStyle/>
          <a:p>
            <a:r>
              <a:rPr lang="nb-NO" dirty="0"/>
              <a:t>Loop </a:t>
            </a:r>
            <a:r>
              <a:rPr lang="nb-NO" dirty="0" err="1"/>
              <a:t>that</a:t>
            </a:r>
            <a:r>
              <a:rPr lang="nb-NO" dirty="0"/>
              <a:t> </a:t>
            </a:r>
            <a:r>
              <a:rPr lang="nb-NO" dirty="0" err="1"/>
              <a:t>depends</a:t>
            </a:r>
            <a:r>
              <a:rPr lang="nb-NO" dirty="0"/>
              <a:t> </a:t>
            </a:r>
            <a:r>
              <a:rPr lang="nb-NO" dirty="0" err="1"/>
              <a:t>on</a:t>
            </a:r>
            <a:r>
              <a:rPr lang="nb-NO" dirty="0"/>
              <a:t> </a:t>
            </a:r>
            <a:r>
              <a:rPr lang="nb-NO" dirty="0" err="1"/>
              <a:t>other</a:t>
            </a:r>
            <a:r>
              <a:rPr lang="nb-NO" dirty="0"/>
              <a:t> loops </a:t>
            </a:r>
            <a:r>
              <a:rPr lang="nb-NO" dirty="0" err="1"/>
              <a:t>being</a:t>
            </a:r>
            <a:r>
              <a:rPr lang="nb-NO" dirty="0"/>
              <a:t> </a:t>
            </a:r>
            <a:r>
              <a:rPr lang="nb-NO" dirty="0" err="1"/>
              <a:t>closed</a:t>
            </a:r>
            <a:r>
              <a:rPr lang="nb-NO" dirty="0"/>
              <a:t> to </a:t>
            </a:r>
            <a:r>
              <a:rPr lang="nb-NO" dirty="0" err="1"/>
              <a:t>work</a:t>
            </a:r>
            <a:endParaRPr lang="nb-NO" dirty="0"/>
          </a:p>
          <a:p>
            <a:r>
              <a:rPr lang="nb-NO" dirty="0" err="1"/>
              <a:t>Typical</a:t>
            </a:r>
            <a:r>
              <a:rPr lang="nb-NO" dirty="0"/>
              <a:t> case: pair variables </a:t>
            </a:r>
            <a:r>
              <a:rPr lang="nb-NO" dirty="0" err="1"/>
              <a:t>with</a:t>
            </a:r>
            <a:r>
              <a:rPr lang="nb-NO" dirty="0"/>
              <a:t> </a:t>
            </a:r>
            <a:r>
              <a:rPr lang="nb-NO" dirty="0" err="1"/>
              <a:t>process</a:t>
            </a:r>
            <a:r>
              <a:rPr lang="nb-NO" dirty="0"/>
              <a:t> </a:t>
            </a:r>
            <a:r>
              <a:rPr lang="nb-NO" dirty="0" err="1"/>
              <a:t>gain</a:t>
            </a:r>
            <a:r>
              <a:rPr lang="nb-NO" dirty="0"/>
              <a:t> = 0 (</a:t>
            </a:r>
            <a:r>
              <a:rPr lang="nb-NO" dirty="0" err="1"/>
              <a:t>open</a:t>
            </a:r>
            <a:r>
              <a:rPr lang="nb-NO" dirty="0"/>
              <a:t> loop)</a:t>
            </a:r>
            <a:endParaRPr lang="en-US" dirty="0"/>
          </a:p>
        </p:txBody>
      </p:sp>
    </p:spTree>
    <p:extLst>
      <p:ext uri="{BB962C8B-B14F-4D97-AF65-F5344CB8AC3E}">
        <p14:creationId xmlns:p14="http://schemas.microsoft.com/office/powerpoint/2010/main" val="303121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147">
            <a:extLst>
              <a:ext uri="{FF2B5EF4-FFF2-40B4-BE49-F238E27FC236}">
                <a16:creationId xmlns:a16="http://schemas.microsoft.com/office/drawing/2014/main" id="{FB39990F-9D27-4E70-B14E-524DD2B6FB02}"/>
              </a:ext>
            </a:extLst>
          </p:cNvPr>
          <p:cNvSpPr>
            <a:spLocks noGrp="1" noChangeArrowheads="1"/>
          </p:cNvSpPr>
          <p:nvPr>
            <p:ph type="title"/>
          </p:nvPr>
        </p:nvSpPr>
        <p:spPr>
          <a:xfrm>
            <a:off x="2566988" y="274638"/>
            <a:ext cx="8101012" cy="523220"/>
          </a:xfrm>
        </p:spPr>
        <p:txBody>
          <a:bodyPr/>
          <a:lstStyle/>
          <a:p>
            <a:r>
              <a:rPr lang="en-US" altLang="nb-NO" sz="2800" dirty="0"/>
              <a:t>Single-loop alternatives for bottleneck control</a:t>
            </a:r>
          </a:p>
        </p:txBody>
      </p:sp>
      <p:grpSp>
        <p:nvGrpSpPr>
          <p:cNvPr id="73731" name="Group 2">
            <a:extLst>
              <a:ext uri="{FF2B5EF4-FFF2-40B4-BE49-F238E27FC236}">
                <a16:creationId xmlns:a16="http://schemas.microsoft.com/office/drawing/2014/main" id="{E88851AE-0F98-425E-9E7C-B0AAB17086B4}"/>
              </a:ext>
            </a:extLst>
          </p:cNvPr>
          <p:cNvGrpSpPr>
            <a:grpSpLocks noChangeAspect="1"/>
          </p:cNvGrpSpPr>
          <p:nvPr/>
        </p:nvGrpSpPr>
        <p:grpSpPr bwMode="auto">
          <a:xfrm>
            <a:off x="2930526" y="866615"/>
            <a:ext cx="6950075" cy="2195513"/>
            <a:chOff x="407" y="663"/>
            <a:chExt cx="4378" cy="1383"/>
          </a:xfrm>
        </p:grpSpPr>
        <p:sp>
          <p:nvSpPr>
            <p:cNvPr id="74194" name="AutoShape 3">
              <a:extLst>
                <a:ext uri="{FF2B5EF4-FFF2-40B4-BE49-F238E27FC236}">
                  <a16:creationId xmlns:a16="http://schemas.microsoft.com/office/drawing/2014/main" id="{53F5C61F-1C7B-4463-979F-DB857215E56B}"/>
                </a:ext>
              </a:extLst>
            </p:cNvPr>
            <p:cNvSpPr>
              <a:spLocks noChangeAspect="1" noChangeArrowheads="1" noTextEdit="1"/>
            </p:cNvSpPr>
            <p:nvPr/>
          </p:nvSpPr>
          <p:spPr bwMode="auto">
            <a:xfrm>
              <a:off x="407" y="663"/>
              <a:ext cx="4378" cy="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4195" name="Group 4">
              <a:extLst>
                <a:ext uri="{FF2B5EF4-FFF2-40B4-BE49-F238E27FC236}">
                  <a16:creationId xmlns:a16="http://schemas.microsoft.com/office/drawing/2014/main" id="{B1872D4D-DBC0-4C9F-8830-6B6D0CFF2294}"/>
                </a:ext>
              </a:extLst>
            </p:cNvPr>
            <p:cNvGrpSpPr>
              <a:grpSpLocks/>
            </p:cNvGrpSpPr>
            <p:nvPr/>
          </p:nvGrpSpPr>
          <p:grpSpPr bwMode="auto">
            <a:xfrm>
              <a:off x="799" y="1285"/>
              <a:ext cx="485" cy="312"/>
              <a:chOff x="799" y="1285"/>
              <a:chExt cx="485" cy="312"/>
            </a:xfrm>
          </p:grpSpPr>
          <p:sp>
            <p:nvSpPr>
              <p:cNvPr id="74336" name="Freeform 5">
                <a:extLst>
                  <a:ext uri="{FF2B5EF4-FFF2-40B4-BE49-F238E27FC236}">
                    <a16:creationId xmlns:a16="http://schemas.microsoft.com/office/drawing/2014/main" id="{282AE594-5802-48C9-8F9C-50CA7199E5B8}"/>
                  </a:ext>
                </a:extLst>
              </p:cNvPr>
              <p:cNvSpPr>
                <a:spLocks/>
              </p:cNvSpPr>
              <p:nvPr/>
            </p:nvSpPr>
            <p:spPr bwMode="auto">
              <a:xfrm>
                <a:off x="810" y="1296"/>
                <a:ext cx="461" cy="288"/>
              </a:xfrm>
              <a:custGeom>
                <a:avLst/>
                <a:gdLst>
                  <a:gd name="T0" fmla="*/ 1 w 922"/>
                  <a:gd name="T1" fmla="*/ 0 h 576"/>
                  <a:gd name="T2" fmla="*/ 1 w 922"/>
                  <a:gd name="T3" fmla="*/ 1 h 576"/>
                  <a:gd name="T4" fmla="*/ 1 w 922"/>
                  <a:gd name="T5" fmla="*/ 1 h 576"/>
                  <a:gd name="T6" fmla="*/ 1 w 922"/>
                  <a:gd name="T7" fmla="*/ 1 h 576"/>
                  <a:gd name="T8" fmla="*/ 1 w 922"/>
                  <a:gd name="T9" fmla="*/ 1 h 576"/>
                  <a:gd name="T10" fmla="*/ 1 w 922"/>
                  <a:gd name="T11" fmla="*/ 1 h 576"/>
                  <a:gd name="T12" fmla="*/ 1 w 922"/>
                  <a:gd name="T13" fmla="*/ 1 h 576"/>
                  <a:gd name="T14" fmla="*/ 1 w 922"/>
                  <a:gd name="T15" fmla="*/ 1 h 576"/>
                  <a:gd name="T16" fmla="*/ 0 w 922"/>
                  <a:gd name="T17" fmla="*/ 1 h 576"/>
                  <a:gd name="T18" fmla="*/ 0 w 922"/>
                  <a:gd name="T19" fmla="*/ 1 h 576"/>
                  <a:gd name="T20" fmla="*/ 1 w 922"/>
                  <a:gd name="T21" fmla="*/ 1 h 576"/>
                  <a:gd name="T22" fmla="*/ 1 w 922"/>
                  <a:gd name="T23" fmla="*/ 1 h 576"/>
                  <a:gd name="T24" fmla="*/ 1 w 922"/>
                  <a:gd name="T25" fmla="*/ 1 h 576"/>
                  <a:gd name="T26" fmla="*/ 1 w 922"/>
                  <a:gd name="T27" fmla="*/ 1 h 576"/>
                  <a:gd name="T28" fmla="*/ 1 w 922"/>
                  <a:gd name="T29" fmla="*/ 1 h 576"/>
                  <a:gd name="T30" fmla="*/ 1 w 922"/>
                  <a:gd name="T31" fmla="*/ 1 h 576"/>
                  <a:gd name="T32" fmla="*/ 1 w 922"/>
                  <a:gd name="T33" fmla="*/ 1 h 576"/>
                  <a:gd name="T34" fmla="*/ 1 w 922"/>
                  <a:gd name="T35" fmla="*/ 1 h 576"/>
                  <a:gd name="T36" fmla="*/ 1 w 922"/>
                  <a:gd name="T37" fmla="*/ 1 h 576"/>
                  <a:gd name="T38" fmla="*/ 1 w 922"/>
                  <a:gd name="T39" fmla="*/ 1 h 576"/>
                  <a:gd name="T40" fmla="*/ 1 w 922"/>
                  <a:gd name="T41" fmla="*/ 1 h 576"/>
                  <a:gd name="T42" fmla="*/ 1 w 922"/>
                  <a:gd name="T43" fmla="*/ 1 h 576"/>
                  <a:gd name="T44" fmla="*/ 1 w 922"/>
                  <a:gd name="T45" fmla="*/ 1 h 576"/>
                  <a:gd name="T46" fmla="*/ 1 w 922"/>
                  <a:gd name="T47" fmla="*/ 1 h 576"/>
                  <a:gd name="T48" fmla="*/ 1 w 922"/>
                  <a:gd name="T49" fmla="*/ 1 h 576"/>
                  <a:gd name="T50" fmla="*/ 1 w 922"/>
                  <a:gd name="T51" fmla="*/ 1 h 576"/>
                  <a:gd name="T52" fmla="*/ 1 w 922"/>
                  <a:gd name="T53" fmla="*/ 1 h 576"/>
                  <a:gd name="T54" fmla="*/ 1 w 922"/>
                  <a:gd name="T55" fmla="*/ 1 h 576"/>
                  <a:gd name="T56" fmla="*/ 1 w 922"/>
                  <a:gd name="T57" fmla="*/ 1 h 576"/>
                  <a:gd name="T58" fmla="*/ 1 w 922"/>
                  <a:gd name="T59" fmla="*/ 1 h 576"/>
                  <a:gd name="T60" fmla="*/ 1 w 922"/>
                  <a:gd name="T61" fmla="*/ 1 h 576"/>
                  <a:gd name="T62" fmla="*/ 1 w 922"/>
                  <a:gd name="T63" fmla="*/ 1 h 576"/>
                  <a:gd name="T64" fmla="*/ 1 w 922"/>
                  <a:gd name="T65" fmla="*/ 1 h 576"/>
                  <a:gd name="T66" fmla="*/ 1 w 922"/>
                  <a:gd name="T67" fmla="*/ 1 h 576"/>
                  <a:gd name="T68" fmla="*/ 1 w 922"/>
                  <a:gd name="T69" fmla="*/ 1 h 576"/>
                  <a:gd name="T70" fmla="*/ 1 w 922"/>
                  <a:gd name="T71" fmla="*/ 0 h 576"/>
                  <a:gd name="T72" fmla="*/ 1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2" y="0"/>
                    </a:moveTo>
                    <a:lnTo>
                      <a:pt x="58" y="2"/>
                    </a:lnTo>
                    <a:lnTo>
                      <a:pt x="45" y="6"/>
                    </a:lnTo>
                    <a:lnTo>
                      <a:pt x="33" y="11"/>
                    </a:lnTo>
                    <a:lnTo>
                      <a:pt x="22" y="21"/>
                    </a:lnTo>
                    <a:lnTo>
                      <a:pt x="12" y="33"/>
                    </a:lnTo>
                    <a:lnTo>
                      <a:pt x="6" y="44"/>
                    </a:lnTo>
                    <a:lnTo>
                      <a:pt x="2" y="57"/>
                    </a:lnTo>
                    <a:lnTo>
                      <a:pt x="0" y="71"/>
                    </a:lnTo>
                    <a:lnTo>
                      <a:pt x="0" y="503"/>
                    </a:lnTo>
                    <a:lnTo>
                      <a:pt x="2" y="518"/>
                    </a:lnTo>
                    <a:lnTo>
                      <a:pt x="6" y="532"/>
                    </a:lnTo>
                    <a:lnTo>
                      <a:pt x="12" y="543"/>
                    </a:lnTo>
                    <a:lnTo>
                      <a:pt x="22" y="555"/>
                    </a:lnTo>
                    <a:lnTo>
                      <a:pt x="33" y="564"/>
                    </a:lnTo>
                    <a:lnTo>
                      <a:pt x="45" y="570"/>
                    </a:lnTo>
                    <a:lnTo>
                      <a:pt x="58" y="574"/>
                    </a:lnTo>
                    <a:lnTo>
                      <a:pt x="72" y="576"/>
                    </a:lnTo>
                    <a:lnTo>
                      <a:pt x="849" y="576"/>
                    </a:lnTo>
                    <a:lnTo>
                      <a:pt x="865" y="574"/>
                    </a:lnTo>
                    <a:lnTo>
                      <a:pt x="878" y="570"/>
                    </a:lnTo>
                    <a:lnTo>
                      <a:pt x="890" y="564"/>
                    </a:lnTo>
                    <a:lnTo>
                      <a:pt x="901" y="555"/>
                    </a:lnTo>
                    <a:lnTo>
                      <a:pt x="911" y="543"/>
                    </a:lnTo>
                    <a:lnTo>
                      <a:pt x="916" y="532"/>
                    </a:lnTo>
                    <a:lnTo>
                      <a:pt x="920" y="518"/>
                    </a:lnTo>
                    <a:lnTo>
                      <a:pt x="922" y="503"/>
                    </a:lnTo>
                    <a:lnTo>
                      <a:pt x="922" y="71"/>
                    </a:lnTo>
                    <a:lnTo>
                      <a:pt x="920" y="57"/>
                    </a:lnTo>
                    <a:lnTo>
                      <a:pt x="916" y="44"/>
                    </a:lnTo>
                    <a:lnTo>
                      <a:pt x="911" y="33"/>
                    </a:lnTo>
                    <a:lnTo>
                      <a:pt x="901" y="21"/>
                    </a:lnTo>
                    <a:lnTo>
                      <a:pt x="890" y="11"/>
                    </a:lnTo>
                    <a:lnTo>
                      <a:pt x="878" y="6"/>
                    </a:lnTo>
                    <a:lnTo>
                      <a:pt x="865" y="2"/>
                    </a:lnTo>
                    <a:lnTo>
                      <a:pt x="849"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37" name="Freeform 6">
                <a:extLst>
                  <a:ext uri="{FF2B5EF4-FFF2-40B4-BE49-F238E27FC236}">
                    <a16:creationId xmlns:a16="http://schemas.microsoft.com/office/drawing/2014/main" id="{C9BA06AA-D425-40DA-BEB4-C28A70B4DA40}"/>
                  </a:ext>
                </a:extLst>
              </p:cNvPr>
              <p:cNvSpPr>
                <a:spLocks noEditPoints="1"/>
              </p:cNvSpPr>
              <p:nvPr/>
            </p:nvSpPr>
            <p:spPr bwMode="auto">
              <a:xfrm>
                <a:off x="799" y="1285"/>
                <a:ext cx="485" cy="312"/>
              </a:xfrm>
              <a:custGeom>
                <a:avLst/>
                <a:gdLst>
                  <a:gd name="T0" fmla="*/ 1 w 970"/>
                  <a:gd name="T1" fmla="*/ 1 h 624"/>
                  <a:gd name="T2" fmla="*/ 1 w 970"/>
                  <a:gd name="T3" fmla="*/ 1 h 624"/>
                  <a:gd name="T4" fmla="*/ 1 w 970"/>
                  <a:gd name="T5" fmla="*/ 1 h 624"/>
                  <a:gd name="T6" fmla="*/ 1 w 970"/>
                  <a:gd name="T7" fmla="*/ 1 h 624"/>
                  <a:gd name="T8" fmla="*/ 1 w 970"/>
                  <a:gd name="T9" fmla="*/ 1 h 624"/>
                  <a:gd name="T10" fmla="*/ 0 w 970"/>
                  <a:gd name="T11" fmla="*/ 1 h 624"/>
                  <a:gd name="T12" fmla="*/ 0 w 970"/>
                  <a:gd name="T13" fmla="*/ 1 h 624"/>
                  <a:gd name="T14" fmla="*/ 1 w 970"/>
                  <a:gd name="T15" fmla="*/ 1 h 624"/>
                  <a:gd name="T16" fmla="*/ 1 w 970"/>
                  <a:gd name="T17" fmla="*/ 1 h 624"/>
                  <a:gd name="T18" fmla="*/ 1 w 970"/>
                  <a:gd name="T19" fmla="*/ 1 h 624"/>
                  <a:gd name="T20" fmla="*/ 1 w 970"/>
                  <a:gd name="T21" fmla="*/ 1 h 624"/>
                  <a:gd name="T22" fmla="*/ 1 w 970"/>
                  <a:gd name="T23" fmla="*/ 1 h 624"/>
                  <a:gd name="T24" fmla="*/ 1 w 970"/>
                  <a:gd name="T25" fmla="*/ 1 h 624"/>
                  <a:gd name="T26" fmla="*/ 1 w 970"/>
                  <a:gd name="T27" fmla="*/ 1 h 624"/>
                  <a:gd name="T28" fmla="*/ 1 w 970"/>
                  <a:gd name="T29" fmla="*/ 1 h 624"/>
                  <a:gd name="T30" fmla="*/ 1 w 970"/>
                  <a:gd name="T31" fmla="*/ 1 h 624"/>
                  <a:gd name="T32" fmla="*/ 1 w 970"/>
                  <a:gd name="T33" fmla="*/ 1 h 624"/>
                  <a:gd name="T34" fmla="*/ 1 w 970"/>
                  <a:gd name="T35" fmla="*/ 1 h 624"/>
                  <a:gd name="T36" fmla="*/ 1 w 970"/>
                  <a:gd name="T37" fmla="*/ 1 h 624"/>
                  <a:gd name="T38" fmla="*/ 1 w 970"/>
                  <a:gd name="T39" fmla="*/ 1 h 624"/>
                  <a:gd name="T40" fmla="*/ 1 w 970"/>
                  <a:gd name="T41" fmla="*/ 1 h 624"/>
                  <a:gd name="T42" fmla="*/ 1 w 970"/>
                  <a:gd name="T43" fmla="*/ 1 h 624"/>
                  <a:gd name="T44" fmla="*/ 1 w 970"/>
                  <a:gd name="T45" fmla="*/ 1 h 624"/>
                  <a:gd name="T46" fmla="*/ 1 w 970"/>
                  <a:gd name="T47" fmla="*/ 1 h 624"/>
                  <a:gd name="T48" fmla="*/ 1 w 970"/>
                  <a:gd name="T49" fmla="*/ 0 h 624"/>
                  <a:gd name="T50" fmla="*/ 1 w 970"/>
                  <a:gd name="T51" fmla="*/ 0 h 624"/>
                  <a:gd name="T52" fmla="*/ 1 w 970"/>
                  <a:gd name="T53" fmla="*/ 1 h 624"/>
                  <a:gd name="T54" fmla="*/ 1 w 970"/>
                  <a:gd name="T55" fmla="*/ 1 h 624"/>
                  <a:gd name="T56" fmla="*/ 1 w 970"/>
                  <a:gd name="T57" fmla="*/ 1 h 624"/>
                  <a:gd name="T58" fmla="*/ 1 w 970"/>
                  <a:gd name="T59" fmla="*/ 1 h 624"/>
                  <a:gd name="T60" fmla="*/ 1 w 970"/>
                  <a:gd name="T61" fmla="*/ 1 h 624"/>
                  <a:gd name="T62" fmla="*/ 1 w 970"/>
                  <a:gd name="T63" fmla="*/ 1 h 624"/>
                  <a:gd name="T64" fmla="*/ 1 w 970"/>
                  <a:gd name="T65" fmla="*/ 1 h 624"/>
                  <a:gd name="T66" fmla="*/ 1 w 970"/>
                  <a:gd name="T67" fmla="*/ 1 h 624"/>
                  <a:gd name="T68" fmla="*/ 1 w 970"/>
                  <a:gd name="T69" fmla="*/ 1 h 624"/>
                  <a:gd name="T70" fmla="*/ 1 w 970"/>
                  <a:gd name="T71" fmla="*/ 1 h 624"/>
                  <a:gd name="T72" fmla="*/ 1 w 970"/>
                  <a:gd name="T73" fmla="*/ 1 h 624"/>
                  <a:gd name="T74" fmla="*/ 1 w 970"/>
                  <a:gd name="T75" fmla="*/ 1 h 624"/>
                  <a:gd name="T76" fmla="*/ 1 w 970"/>
                  <a:gd name="T77" fmla="*/ 1 h 624"/>
                  <a:gd name="T78" fmla="*/ 1 w 970"/>
                  <a:gd name="T79" fmla="*/ 1 h 624"/>
                  <a:gd name="T80" fmla="*/ 1 w 970"/>
                  <a:gd name="T81" fmla="*/ 1 h 624"/>
                  <a:gd name="T82" fmla="*/ 1 w 970"/>
                  <a:gd name="T83" fmla="*/ 1 h 624"/>
                  <a:gd name="T84" fmla="*/ 1 w 970"/>
                  <a:gd name="T85" fmla="*/ 1 h 624"/>
                  <a:gd name="T86" fmla="*/ 1 w 970"/>
                  <a:gd name="T87" fmla="*/ 1 h 624"/>
                  <a:gd name="T88" fmla="*/ 1 w 970"/>
                  <a:gd name="T89" fmla="*/ 1 h 624"/>
                  <a:gd name="T90" fmla="*/ 1 w 970"/>
                  <a:gd name="T91" fmla="*/ 1 h 624"/>
                  <a:gd name="T92" fmla="*/ 1 w 970"/>
                  <a:gd name="T93" fmla="*/ 1 h 624"/>
                  <a:gd name="T94" fmla="*/ 1 w 970"/>
                  <a:gd name="T95" fmla="*/ 1 h 624"/>
                  <a:gd name="T96" fmla="*/ 1 w 970"/>
                  <a:gd name="T97" fmla="*/ 1 h 624"/>
                  <a:gd name="T98" fmla="*/ 1 w 970"/>
                  <a:gd name="T99" fmla="*/ 1 h 624"/>
                  <a:gd name="T100" fmla="*/ 1 w 970"/>
                  <a:gd name="T101" fmla="*/ 1 h 624"/>
                  <a:gd name="T102" fmla="*/ 1 w 970"/>
                  <a:gd name="T103" fmla="*/ 1 h 624"/>
                  <a:gd name="T104" fmla="*/ 1 w 970"/>
                  <a:gd name="T105" fmla="*/ 1 h 624"/>
                  <a:gd name="T106" fmla="*/ 1 w 970"/>
                  <a:gd name="T107" fmla="*/ 1 h 624"/>
                  <a:gd name="T108" fmla="*/ 1 w 970"/>
                  <a:gd name="T109" fmla="*/ 1 h 624"/>
                  <a:gd name="T110" fmla="*/ 1 w 970"/>
                  <a:gd name="T111" fmla="*/ 1 h 624"/>
                  <a:gd name="T112" fmla="*/ 1 w 970"/>
                  <a:gd name="T113" fmla="*/ 1 h 624"/>
                  <a:gd name="T114" fmla="*/ 1 w 970"/>
                  <a:gd name="T115" fmla="*/ 1 h 624"/>
                  <a:gd name="T116" fmla="*/ 1 w 970"/>
                  <a:gd name="T117" fmla="*/ 1 h 624"/>
                  <a:gd name="T118" fmla="*/ 1 w 970"/>
                  <a:gd name="T119" fmla="*/ 1 h 624"/>
                  <a:gd name="T120" fmla="*/ 1 w 970"/>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70" h="624">
                    <a:moveTo>
                      <a:pt x="81" y="0"/>
                    </a:moveTo>
                    <a:lnTo>
                      <a:pt x="71" y="2"/>
                    </a:lnTo>
                    <a:lnTo>
                      <a:pt x="58" y="8"/>
                    </a:lnTo>
                    <a:lnTo>
                      <a:pt x="47" y="13"/>
                    </a:lnTo>
                    <a:lnTo>
                      <a:pt x="39" y="17"/>
                    </a:lnTo>
                    <a:lnTo>
                      <a:pt x="27" y="27"/>
                    </a:lnTo>
                    <a:lnTo>
                      <a:pt x="18" y="38"/>
                    </a:lnTo>
                    <a:lnTo>
                      <a:pt x="14" y="46"/>
                    </a:lnTo>
                    <a:lnTo>
                      <a:pt x="8" y="57"/>
                    </a:lnTo>
                    <a:lnTo>
                      <a:pt x="2" y="71"/>
                    </a:lnTo>
                    <a:lnTo>
                      <a:pt x="0" y="80"/>
                    </a:lnTo>
                    <a:lnTo>
                      <a:pt x="0" y="94"/>
                    </a:lnTo>
                    <a:lnTo>
                      <a:pt x="0" y="526"/>
                    </a:lnTo>
                    <a:lnTo>
                      <a:pt x="0" y="541"/>
                    </a:lnTo>
                    <a:lnTo>
                      <a:pt x="2" y="551"/>
                    </a:lnTo>
                    <a:lnTo>
                      <a:pt x="8" y="564"/>
                    </a:lnTo>
                    <a:lnTo>
                      <a:pt x="14" y="576"/>
                    </a:lnTo>
                    <a:lnTo>
                      <a:pt x="18" y="583"/>
                    </a:lnTo>
                    <a:lnTo>
                      <a:pt x="27" y="595"/>
                    </a:lnTo>
                    <a:lnTo>
                      <a:pt x="39" y="604"/>
                    </a:lnTo>
                    <a:lnTo>
                      <a:pt x="47" y="608"/>
                    </a:lnTo>
                    <a:lnTo>
                      <a:pt x="58" y="616"/>
                    </a:lnTo>
                    <a:lnTo>
                      <a:pt x="71" y="620"/>
                    </a:lnTo>
                    <a:lnTo>
                      <a:pt x="81" y="622"/>
                    </a:lnTo>
                    <a:lnTo>
                      <a:pt x="95" y="624"/>
                    </a:lnTo>
                    <a:lnTo>
                      <a:pt x="872" y="624"/>
                    </a:lnTo>
                    <a:lnTo>
                      <a:pt x="888" y="622"/>
                    </a:lnTo>
                    <a:lnTo>
                      <a:pt x="897" y="620"/>
                    </a:lnTo>
                    <a:lnTo>
                      <a:pt x="911" y="616"/>
                    </a:lnTo>
                    <a:lnTo>
                      <a:pt x="922" y="608"/>
                    </a:lnTo>
                    <a:lnTo>
                      <a:pt x="930" y="604"/>
                    </a:lnTo>
                    <a:lnTo>
                      <a:pt x="941" y="595"/>
                    </a:lnTo>
                    <a:lnTo>
                      <a:pt x="951" y="583"/>
                    </a:lnTo>
                    <a:lnTo>
                      <a:pt x="955" y="576"/>
                    </a:lnTo>
                    <a:lnTo>
                      <a:pt x="962" y="564"/>
                    </a:lnTo>
                    <a:lnTo>
                      <a:pt x="966" y="551"/>
                    </a:lnTo>
                    <a:lnTo>
                      <a:pt x="968" y="541"/>
                    </a:lnTo>
                    <a:lnTo>
                      <a:pt x="970" y="526"/>
                    </a:lnTo>
                    <a:lnTo>
                      <a:pt x="970" y="94"/>
                    </a:lnTo>
                    <a:lnTo>
                      <a:pt x="968" y="80"/>
                    </a:lnTo>
                    <a:lnTo>
                      <a:pt x="966" y="71"/>
                    </a:lnTo>
                    <a:lnTo>
                      <a:pt x="962" y="57"/>
                    </a:lnTo>
                    <a:lnTo>
                      <a:pt x="955" y="46"/>
                    </a:lnTo>
                    <a:lnTo>
                      <a:pt x="951" y="38"/>
                    </a:lnTo>
                    <a:lnTo>
                      <a:pt x="941" y="27"/>
                    </a:lnTo>
                    <a:lnTo>
                      <a:pt x="930" y="17"/>
                    </a:lnTo>
                    <a:lnTo>
                      <a:pt x="922" y="13"/>
                    </a:lnTo>
                    <a:lnTo>
                      <a:pt x="911" y="8"/>
                    </a:lnTo>
                    <a:lnTo>
                      <a:pt x="897" y="2"/>
                    </a:lnTo>
                    <a:lnTo>
                      <a:pt x="888" y="0"/>
                    </a:lnTo>
                    <a:lnTo>
                      <a:pt x="872" y="0"/>
                    </a:lnTo>
                    <a:lnTo>
                      <a:pt x="95" y="0"/>
                    </a:lnTo>
                    <a:lnTo>
                      <a:pt x="81" y="0"/>
                    </a:lnTo>
                    <a:close/>
                    <a:moveTo>
                      <a:pt x="95" y="48"/>
                    </a:moveTo>
                    <a:lnTo>
                      <a:pt x="872" y="48"/>
                    </a:lnTo>
                    <a:lnTo>
                      <a:pt x="888" y="48"/>
                    </a:lnTo>
                    <a:lnTo>
                      <a:pt x="888" y="25"/>
                    </a:lnTo>
                    <a:lnTo>
                      <a:pt x="878" y="46"/>
                    </a:lnTo>
                    <a:lnTo>
                      <a:pt x="891" y="52"/>
                    </a:lnTo>
                    <a:lnTo>
                      <a:pt x="903" y="57"/>
                    </a:lnTo>
                    <a:lnTo>
                      <a:pt x="913" y="34"/>
                    </a:lnTo>
                    <a:lnTo>
                      <a:pt x="895" y="52"/>
                    </a:lnTo>
                    <a:lnTo>
                      <a:pt x="907" y="61"/>
                    </a:lnTo>
                    <a:lnTo>
                      <a:pt x="916" y="73"/>
                    </a:lnTo>
                    <a:lnTo>
                      <a:pt x="934" y="56"/>
                    </a:lnTo>
                    <a:lnTo>
                      <a:pt x="911" y="65"/>
                    </a:lnTo>
                    <a:lnTo>
                      <a:pt x="918" y="77"/>
                    </a:lnTo>
                    <a:lnTo>
                      <a:pt x="922" y="90"/>
                    </a:lnTo>
                    <a:lnTo>
                      <a:pt x="943" y="80"/>
                    </a:lnTo>
                    <a:lnTo>
                      <a:pt x="920" y="80"/>
                    </a:lnTo>
                    <a:lnTo>
                      <a:pt x="922" y="94"/>
                    </a:lnTo>
                    <a:lnTo>
                      <a:pt x="922" y="526"/>
                    </a:lnTo>
                    <a:lnTo>
                      <a:pt x="920" y="541"/>
                    </a:lnTo>
                    <a:lnTo>
                      <a:pt x="943" y="541"/>
                    </a:lnTo>
                    <a:lnTo>
                      <a:pt x="922" y="532"/>
                    </a:lnTo>
                    <a:lnTo>
                      <a:pt x="918" y="545"/>
                    </a:lnTo>
                    <a:lnTo>
                      <a:pt x="911" y="556"/>
                    </a:lnTo>
                    <a:lnTo>
                      <a:pt x="934" y="566"/>
                    </a:lnTo>
                    <a:lnTo>
                      <a:pt x="916" y="549"/>
                    </a:lnTo>
                    <a:lnTo>
                      <a:pt x="907" y="560"/>
                    </a:lnTo>
                    <a:lnTo>
                      <a:pt x="895" y="570"/>
                    </a:lnTo>
                    <a:lnTo>
                      <a:pt x="913" y="587"/>
                    </a:lnTo>
                    <a:lnTo>
                      <a:pt x="903" y="564"/>
                    </a:lnTo>
                    <a:lnTo>
                      <a:pt x="891" y="572"/>
                    </a:lnTo>
                    <a:lnTo>
                      <a:pt x="878" y="576"/>
                    </a:lnTo>
                    <a:lnTo>
                      <a:pt x="888" y="597"/>
                    </a:lnTo>
                    <a:lnTo>
                      <a:pt x="888" y="574"/>
                    </a:lnTo>
                    <a:lnTo>
                      <a:pt x="872" y="576"/>
                    </a:lnTo>
                    <a:lnTo>
                      <a:pt x="95" y="576"/>
                    </a:lnTo>
                    <a:lnTo>
                      <a:pt x="81" y="574"/>
                    </a:lnTo>
                    <a:lnTo>
                      <a:pt x="81" y="597"/>
                    </a:lnTo>
                    <a:lnTo>
                      <a:pt x="91" y="576"/>
                    </a:lnTo>
                    <a:lnTo>
                      <a:pt x="77" y="572"/>
                    </a:lnTo>
                    <a:lnTo>
                      <a:pt x="66" y="564"/>
                    </a:lnTo>
                    <a:lnTo>
                      <a:pt x="56" y="587"/>
                    </a:lnTo>
                    <a:lnTo>
                      <a:pt x="73" y="570"/>
                    </a:lnTo>
                    <a:lnTo>
                      <a:pt x="62" y="560"/>
                    </a:lnTo>
                    <a:lnTo>
                      <a:pt x="52" y="549"/>
                    </a:lnTo>
                    <a:lnTo>
                      <a:pt x="35" y="566"/>
                    </a:lnTo>
                    <a:lnTo>
                      <a:pt x="58" y="556"/>
                    </a:lnTo>
                    <a:lnTo>
                      <a:pt x="52" y="545"/>
                    </a:lnTo>
                    <a:lnTo>
                      <a:pt x="47" y="532"/>
                    </a:lnTo>
                    <a:lnTo>
                      <a:pt x="25" y="541"/>
                    </a:lnTo>
                    <a:lnTo>
                      <a:pt x="48" y="541"/>
                    </a:lnTo>
                    <a:lnTo>
                      <a:pt x="48" y="526"/>
                    </a:lnTo>
                    <a:lnTo>
                      <a:pt x="48" y="94"/>
                    </a:lnTo>
                    <a:lnTo>
                      <a:pt x="48" y="80"/>
                    </a:lnTo>
                    <a:lnTo>
                      <a:pt x="25" y="80"/>
                    </a:lnTo>
                    <a:lnTo>
                      <a:pt x="47" y="90"/>
                    </a:lnTo>
                    <a:lnTo>
                      <a:pt x="52" y="77"/>
                    </a:lnTo>
                    <a:lnTo>
                      <a:pt x="58" y="65"/>
                    </a:lnTo>
                    <a:lnTo>
                      <a:pt x="35" y="56"/>
                    </a:lnTo>
                    <a:lnTo>
                      <a:pt x="52" y="73"/>
                    </a:lnTo>
                    <a:lnTo>
                      <a:pt x="62" y="61"/>
                    </a:lnTo>
                    <a:lnTo>
                      <a:pt x="73" y="52"/>
                    </a:lnTo>
                    <a:lnTo>
                      <a:pt x="56" y="34"/>
                    </a:lnTo>
                    <a:lnTo>
                      <a:pt x="66" y="57"/>
                    </a:lnTo>
                    <a:lnTo>
                      <a:pt x="77" y="52"/>
                    </a:lnTo>
                    <a:lnTo>
                      <a:pt x="91" y="46"/>
                    </a:lnTo>
                    <a:lnTo>
                      <a:pt x="81" y="25"/>
                    </a:lnTo>
                    <a:lnTo>
                      <a:pt x="81" y="48"/>
                    </a:lnTo>
                    <a:lnTo>
                      <a:pt x="9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196" name="Group 7">
              <a:extLst>
                <a:ext uri="{FF2B5EF4-FFF2-40B4-BE49-F238E27FC236}">
                  <a16:creationId xmlns:a16="http://schemas.microsoft.com/office/drawing/2014/main" id="{102638D2-194A-4C42-8B00-EC222BE74D72}"/>
                </a:ext>
              </a:extLst>
            </p:cNvPr>
            <p:cNvGrpSpPr>
              <a:grpSpLocks/>
            </p:cNvGrpSpPr>
            <p:nvPr/>
          </p:nvGrpSpPr>
          <p:grpSpPr bwMode="auto">
            <a:xfrm>
              <a:off x="1778" y="1285"/>
              <a:ext cx="485" cy="312"/>
              <a:chOff x="1778" y="1285"/>
              <a:chExt cx="485" cy="312"/>
            </a:xfrm>
          </p:grpSpPr>
          <p:sp>
            <p:nvSpPr>
              <p:cNvPr id="74334" name="Freeform 8">
                <a:extLst>
                  <a:ext uri="{FF2B5EF4-FFF2-40B4-BE49-F238E27FC236}">
                    <a16:creationId xmlns:a16="http://schemas.microsoft.com/office/drawing/2014/main" id="{C3F8A0C7-5962-47E6-A365-67D08328F170}"/>
                  </a:ext>
                </a:extLst>
              </p:cNvPr>
              <p:cNvSpPr>
                <a:spLocks/>
              </p:cNvSpPr>
              <p:nvPr/>
            </p:nvSpPr>
            <p:spPr bwMode="auto">
              <a:xfrm>
                <a:off x="1790" y="1296"/>
                <a:ext cx="460" cy="288"/>
              </a:xfrm>
              <a:custGeom>
                <a:avLst/>
                <a:gdLst>
                  <a:gd name="T0" fmla="*/ 0 w 922"/>
                  <a:gd name="T1" fmla="*/ 0 h 576"/>
                  <a:gd name="T2" fmla="*/ 0 w 922"/>
                  <a:gd name="T3" fmla="*/ 1 h 576"/>
                  <a:gd name="T4" fmla="*/ 0 w 922"/>
                  <a:gd name="T5" fmla="*/ 1 h 576"/>
                  <a:gd name="T6" fmla="*/ 0 w 922"/>
                  <a:gd name="T7" fmla="*/ 1 h 576"/>
                  <a:gd name="T8" fmla="*/ 0 w 922"/>
                  <a:gd name="T9" fmla="*/ 1 h 576"/>
                  <a:gd name="T10" fmla="*/ 0 w 922"/>
                  <a:gd name="T11" fmla="*/ 1 h 576"/>
                  <a:gd name="T12" fmla="*/ 0 w 922"/>
                  <a:gd name="T13" fmla="*/ 1 h 576"/>
                  <a:gd name="T14" fmla="*/ 0 w 922"/>
                  <a:gd name="T15" fmla="*/ 1 h 576"/>
                  <a:gd name="T16" fmla="*/ 0 w 922"/>
                  <a:gd name="T17" fmla="*/ 1 h 576"/>
                  <a:gd name="T18" fmla="*/ 0 w 922"/>
                  <a:gd name="T19" fmla="*/ 1 h 576"/>
                  <a:gd name="T20" fmla="*/ 0 w 922"/>
                  <a:gd name="T21" fmla="*/ 1 h 576"/>
                  <a:gd name="T22" fmla="*/ 0 w 922"/>
                  <a:gd name="T23" fmla="*/ 1 h 576"/>
                  <a:gd name="T24" fmla="*/ 0 w 922"/>
                  <a:gd name="T25" fmla="*/ 1 h 576"/>
                  <a:gd name="T26" fmla="*/ 0 w 922"/>
                  <a:gd name="T27" fmla="*/ 1 h 576"/>
                  <a:gd name="T28" fmla="*/ 0 w 922"/>
                  <a:gd name="T29" fmla="*/ 1 h 576"/>
                  <a:gd name="T30" fmla="*/ 0 w 922"/>
                  <a:gd name="T31" fmla="*/ 1 h 576"/>
                  <a:gd name="T32" fmla="*/ 0 w 922"/>
                  <a:gd name="T33" fmla="*/ 1 h 576"/>
                  <a:gd name="T34" fmla="*/ 0 w 922"/>
                  <a:gd name="T35" fmla="*/ 1 h 576"/>
                  <a:gd name="T36" fmla="*/ 0 w 922"/>
                  <a:gd name="T37" fmla="*/ 1 h 576"/>
                  <a:gd name="T38" fmla="*/ 0 w 922"/>
                  <a:gd name="T39" fmla="*/ 1 h 576"/>
                  <a:gd name="T40" fmla="*/ 0 w 922"/>
                  <a:gd name="T41" fmla="*/ 1 h 576"/>
                  <a:gd name="T42" fmla="*/ 0 w 922"/>
                  <a:gd name="T43" fmla="*/ 1 h 576"/>
                  <a:gd name="T44" fmla="*/ 0 w 922"/>
                  <a:gd name="T45" fmla="*/ 1 h 576"/>
                  <a:gd name="T46" fmla="*/ 0 w 922"/>
                  <a:gd name="T47" fmla="*/ 1 h 576"/>
                  <a:gd name="T48" fmla="*/ 0 w 922"/>
                  <a:gd name="T49" fmla="*/ 1 h 576"/>
                  <a:gd name="T50" fmla="*/ 0 w 922"/>
                  <a:gd name="T51" fmla="*/ 1 h 576"/>
                  <a:gd name="T52" fmla="*/ 0 w 922"/>
                  <a:gd name="T53" fmla="*/ 1 h 576"/>
                  <a:gd name="T54" fmla="*/ 0 w 922"/>
                  <a:gd name="T55" fmla="*/ 1 h 576"/>
                  <a:gd name="T56" fmla="*/ 0 w 922"/>
                  <a:gd name="T57" fmla="*/ 1 h 576"/>
                  <a:gd name="T58" fmla="*/ 0 w 922"/>
                  <a:gd name="T59" fmla="*/ 1 h 576"/>
                  <a:gd name="T60" fmla="*/ 0 w 922"/>
                  <a:gd name="T61" fmla="*/ 1 h 576"/>
                  <a:gd name="T62" fmla="*/ 0 w 922"/>
                  <a:gd name="T63" fmla="*/ 1 h 576"/>
                  <a:gd name="T64" fmla="*/ 0 w 922"/>
                  <a:gd name="T65" fmla="*/ 1 h 576"/>
                  <a:gd name="T66" fmla="*/ 0 w 922"/>
                  <a:gd name="T67" fmla="*/ 1 h 576"/>
                  <a:gd name="T68" fmla="*/ 0 w 922"/>
                  <a:gd name="T69" fmla="*/ 1 h 576"/>
                  <a:gd name="T70" fmla="*/ 0 w 922"/>
                  <a:gd name="T71" fmla="*/ 0 h 576"/>
                  <a:gd name="T72" fmla="*/ 0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1" y="0"/>
                    </a:moveTo>
                    <a:lnTo>
                      <a:pt x="58" y="2"/>
                    </a:lnTo>
                    <a:lnTo>
                      <a:pt x="44" y="6"/>
                    </a:lnTo>
                    <a:lnTo>
                      <a:pt x="33" y="11"/>
                    </a:lnTo>
                    <a:lnTo>
                      <a:pt x="21" y="21"/>
                    </a:lnTo>
                    <a:lnTo>
                      <a:pt x="12" y="33"/>
                    </a:lnTo>
                    <a:lnTo>
                      <a:pt x="6" y="44"/>
                    </a:lnTo>
                    <a:lnTo>
                      <a:pt x="2" y="57"/>
                    </a:lnTo>
                    <a:lnTo>
                      <a:pt x="0" y="71"/>
                    </a:lnTo>
                    <a:lnTo>
                      <a:pt x="0" y="503"/>
                    </a:lnTo>
                    <a:lnTo>
                      <a:pt x="2" y="518"/>
                    </a:lnTo>
                    <a:lnTo>
                      <a:pt x="6" y="532"/>
                    </a:lnTo>
                    <a:lnTo>
                      <a:pt x="12" y="543"/>
                    </a:lnTo>
                    <a:lnTo>
                      <a:pt x="21" y="555"/>
                    </a:lnTo>
                    <a:lnTo>
                      <a:pt x="33" y="564"/>
                    </a:lnTo>
                    <a:lnTo>
                      <a:pt x="44" y="570"/>
                    </a:lnTo>
                    <a:lnTo>
                      <a:pt x="58" y="574"/>
                    </a:lnTo>
                    <a:lnTo>
                      <a:pt x="71" y="576"/>
                    </a:lnTo>
                    <a:lnTo>
                      <a:pt x="849" y="576"/>
                    </a:lnTo>
                    <a:lnTo>
                      <a:pt x="864" y="574"/>
                    </a:lnTo>
                    <a:lnTo>
                      <a:pt x="878" y="570"/>
                    </a:lnTo>
                    <a:lnTo>
                      <a:pt x="889" y="564"/>
                    </a:lnTo>
                    <a:lnTo>
                      <a:pt x="901" y="555"/>
                    </a:lnTo>
                    <a:lnTo>
                      <a:pt x="910" y="543"/>
                    </a:lnTo>
                    <a:lnTo>
                      <a:pt x="916" y="532"/>
                    </a:lnTo>
                    <a:lnTo>
                      <a:pt x="920" y="518"/>
                    </a:lnTo>
                    <a:lnTo>
                      <a:pt x="922" y="503"/>
                    </a:lnTo>
                    <a:lnTo>
                      <a:pt x="922" y="71"/>
                    </a:lnTo>
                    <a:lnTo>
                      <a:pt x="920" y="57"/>
                    </a:lnTo>
                    <a:lnTo>
                      <a:pt x="916" y="44"/>
                    </a:lnTo>
                    <a:lnTo>
                      <a:pt x="910" y="33"/>
                    </a:lnTo>
                    <a:lnTo>
                      <a:pt x="901" y="21"/>
                    </a:lnTo>
                    <a:lnTo>
                      <a:pt x="889" y="11"/>
                    </a:lnTo>
                    <a:lnTo>
                      <a:pt x="878" y="6"/>
                    </a:lnTo>
                    <a:lnTo>
                      <a:pt x="864" y="2"/>
                    </a:lnTo>
                    <a:lnTo>
                      <a:pt x="849"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35" name="Freeform 9">
                <a:extLst>
                  <a:ext uri="{FF2B5EF4-FFF2-40B4-BE49-F238E27FC236}">
                    <a16:creationId xmlns:a16="http://schemas.microsoft.com/office/drawing/2014/main" id="{26436E49-F9C8-4CBE-8CB7-8F2DF917C2BC}"/>
                  </a:ext>
                </a:extLst>
              </p:cNvPr>
              <p:cNvSpPr>
                <a:spLocks noEditPoints="1"/>
              </p:cNvSpPr>
              <p:nvPr/>
            </p:nvSpPr>
            <p:spPr bwMode="auto">
              <a:xfrm>
                <a:off x="1778" y="1285"/>
                <a:ext cx="485" cy="312"/>
              </a:xfrm>
              <a:custGeom>
                <a:avLst/>
                <a:gdLst>
                  <a:gd name="T0" fmla="*/ 1 w 970"/>
                  <a:gd name="T1" fmla="*/ 1 h 624"/>
                  <a:gd name="T2" fmla="*/ 1 w 970"/>
                  <a:gd name="T3" fmla="*/ 1 h 624"/>
                  <a:gd name="T4" fmla="*/ 1 w 970"/>
                  <a:gd name="T5" fmla="*/ 1 h 624"/>
                  <a:gd name="T6" fmla="*/ 1 w 970"/>
                  <a:gd name="T7" fmla="*/ 1 h 624"/>
                  <a:gd name="T8" fmla="*/ 1 w 970"/>
                  <a:gd name="T9" fmla="*/ 1 h 624"/>
                  <a:gd name="T10" fmla="*/ 0 w 970"/>
                  <a:gd name="T11" fmla="*/ 1 h 624"/>
                  <a:gd name="T12" fmla="*/ 0 w 970"/>
                  <a:gd name="T13" fmla="*/ 1 h 624"/>
                  <a:gd name="T14" fmla="*/ 1 w 970"/>
                  <a:gd name="T15" fmla="*/ 1 h 624"/>
                  <a:gd name="T16" fmla="*/ 1 w 970"/>
                  <a:gd name="T17" fmla="*/ 1 h 624"/>
                  <a:gd name="T18" fmla="*/ 1 w 970"/>
                  <a:gd name="T19" fmla="*/ 1 h 624"/>
                  <a:gd name="T20" fmla="*/ 1 w 970"/>
                  <a:gd name="T21" fmla="*/ 1 h 624"/>
                  <a:gd name="T22" fmla="*/ 1 w 970"/>
                  <a:gd name="T23" fmla="*/ 1 h 624"/>
                  <a:gd name="T24" fmla="*/ 1 w 970"/>
                  <a:gd name="T25" fmla="*/ 1 h 624"/>
                  <a:gd name="T26" fmla="*/ 1 w 970"/>
                  <a:gd name="T27" fmla="*/ 1 h 624"/>
                  <a:gd name="T28" fmla="*/ 1 w 970"/>
                  <a:gd name="T29" fmla="*/ 1 h 624"/>
                  <a:gd name="T30" fmla="*/ 1 w 970"/>
                  <a:gd name="T31" fmla="*/ 1 h 624"/>
                  <a:gd name="T32" fmla="*/ 1 w 970"/>
                  <a:gd name="T33" fmla="*/ 1 h 624"/>
                  <a:gd name="T34" fmla="*/ 1 w 970"/>
                  <a:gd name="T35" fmla="*/ 1 h 624"/>
                  <a:gd name="T36" fmla="*/ 1 w 970"/>
                  <a:gd name="T37" fmla="*/ 1 h 624"/>
                  <a:gd name="T38" fmla="*/ 1 w 970"/>
                  <a:gd name="T39" fmla="*/ 1 h 624"/>
                  <a:gd name="T40" fmla="*/ 1 w 970"/>
                  <a:gd name="T41" fmla="*/ 1 h 624"/>
                  <a:gd name="T42" fmla="*/ 1 w 970"/>
                  <a:gd name="T43" fmla="*/ 1 h 624"/>
                  <a:gd name="T44" fmla="*/ 1 w 970"/>
                  <a:gd name="T45" fmla="*/ 1 h 624"/>
                  <a:gd name="T46" fmla="*/ 1 w 970"/>
                  <a:gd name="T47" fmla="*/ 1 h 624"/>
                  <a:gd name="T48" fmla="*/ 1 w 970"/>
                  <a:gd name="T49" fmla="*/ 0 h 624"/>
                  <a:gd name="T50" fmla="*/ 1 w 970"/>
                  <a:gd name="T51" fmla="*/ 0 h 624"/>
                  <a:gd name="T52" fmla="*/ 1 w 970"/>
                  <a:gd name="T53" fmla="*/ 1 h 624"/>
                  <a:gd name="T54" fmla="*/ 1 w 970"/>
                  <a:gd name="T55" fmla="*/ 1 h 624"/>
                  <a:gd name="T56" fmla="*/ 1 w 970"/>
                  <a:gd name="T57" fmla="*/ 1 h 624"/>
                  <a:gd name="T58" fmla="*/ 1 w 970"/>
                  <a:gd name="T59" fmla="*/ 1 h 624"/>
                  <a:gd name="T60" fmla="*/ 1 w 970"/>
                  <a:gd name="T61" fmla="*/ 1 h 624"/>
                  <a:gd name="T62" fmla="*/ 1 w 970"/>
                  <a:gd name="T63" fmla="*/ 1 h 624"/>
                  <a:gd name="T64" fmla="*/ 1 w 970"/>
                  <a:gd name="T65" fmla="*/ 1 h 624"/>
                  <a:gd name="T66" fmla="*/ 1 w 970"/>
                  <a:gd name="T67" fmla="*/ 1 h 624"/>
                  <a:gd name="T68" fmla="*/ 1 w 970"/>
                  <a:gd name="T69" fmla="*/ 1 h 624"/>
                  <a:gd name="T70" fmla="*/ 1 w 970"/>
                  <a:gd name="T71" fmla="*/ 1 h 624"/>
                  <a:gd name="T72" fmla="*/ 1 w 970"/>
                  <a:gd name="T73" fmla="*/ 1 h 624"/>
                  <a:gd name="T74" fmla="*/ 1 w 970"/>
                  <a:gd name="T75" fmla="*/ 1 h 624"/>
                  <a:gd name="T76" fmla="*/ 1 w 970"/>
                  <a:gd name="T77" fmla="*/ 1 h 624"/>
                  <a:gd name="T78" fmla="*/ 1 w 970"/>
                  <a:gd name="T79" fmla="*/ 1 h 624"/>
                  <a:gd name="T80" fmla="*/ 1 w 970"/>
                  <a:gd name="T81" fmla="*/ 1 h 624"/>
                  <a:gd name="T82" fmla="*/ 1 w 970"/>
                  <a:gd name="T83" fmla="*/ 1 h 624"/>
                  <a:gd name="T84" fmla="*/ 1 w 970"/>
                  <a:gd name="T85" fmla="*/ 1 h 624"/>
                  <a:gd name="T86" fmla="*/ 1 w 970"/>
                  <a:gd name="T87" fmla="*/ 1 h 624"/>
                  <a:gd name="T88" fmla="*/ 1 w 970"/>
                  <a:gd name="T89" fmla="*/ 1 h 624"/>
                  <a:gd name="T90" fmla="*/ 1 w 970"/>
                  <a:gd name="T91" fmla="*/ 1 h 624"/>
                  <a:gd name="T92" fmla="*/ 1 w 970"/>
                  <a:gd name="T93" fmla="*/ 1 h 624"/>
                  <a:gd name="T94" fmla="*/ 1 w 970"/>
                  <a:gd name="T95" fmla="*/ 1 h 624"/>
                  <a:gd name="T96" fmla="*/ 1 w 970"/>
                  <a:gd name="T97" fmla="*/ 1 h 624"/>
                  <a:gd name="T98" fmla="*/ 1 w 970"/>
                  <a:gd name="T99" fmla="*/ 1 h 624"/>
                  <a:gd name="T100" fmla="*/ 1 w 970"/>
                  <a:gd name="T101" fmla="*/ 1 h 624"/>
                  <a:gd name="T102" fmla="*/ 1 w 970"/>
                  <a:gd name="T103" fmla="*/ 1 h 624"/>
                  <a:gd name="T104" fmla="*/ 1 w 970"/>
                  <a:gd name="T105" fmla="*/ 1 h 624"/>
                  <a:gd name="T106" fmla="*/ 1 w 970"/>
                  <a:gd name="T107" fmla="*/ 1 h 624"/>
                  <a:gd name="T108" fmla="*/ 1 w 970"/>
                  <a:gd name="T109" fmla="*/ 1 h 624"/>
                  <a:gd name="T110" fmla="*/ 1 w 970"/>
                  <a:gd name="T111" fmla="*/ 1 h 624"/>
                  <a:gd name="T112" fmla="*/ 1 w 970"/>
                  <a:gd name="T113" fmla="*/ 1 h 624"/>
                  <a:gd name="T114" fmla="*/ 1 w 970"/>
                  <a:gd name="T115" fmla="*/ 1 h 624"/>
                  <a:gd name="T116" fmla="*/ 1 w 970"/>
                  <a:gd name="T117" fmla="*/ 1 h 624"/>
                  <a:gd name="T118" fmla="*/ 1 w 970"/>
                  <a:gd name="T119" fmla="*/ 1 h 624"/>
                  <a:gd name="T120" fmla="*/ 1 w 970"/>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70" h="624">
                    <a:moveTo>
                      <a:pt x="81" y="0"/>
                    </a:moveTo>
                    <a:lnTo>
                      <a:pt x="71" y="2"/>
                    </a:lnTo>
                    <a:lnTo>
                      <a:pt x="58" y="8"/>
                    </a:lnTo>
                    <a:lnTo>
                      <a:pt x="46" y="13"/>
                    </a:lnTo>
                    <a:lnTo>
                      <a:pt x="38" y="17"/>
                    </a:lnTo>
                    <a:lnTo>
                      <a:pt x="27" y="27"/>
                    </a:lnTo>
                    <a:lnTo>
                      <a:pt x="17" y="38"/>
                    </a:lnTo>
                    <a:lnTo>
                      <a:pt x="13" y="46"/>
                    </a:lnTo>
                    <a:lnTo>
                      <a:pt x="8" y="57"/>
                    </a:lnTo>
                    <a:lnTo>
                      <a:pt x="2" y="71"/>
                    </a:lnTo>
                    <a:lnTo>
                      <a:pt x="0" y="80"/>
                    </a:lnTo>
                    <a:lnTo>
                      <a:pt x="0" y="94"/>
                    </a:lnTo>
                    <a:lnTo>
                      <a:pt x="0" y="526"/>
                    </a:lnTo>
                    <a:lnTo>
                      <a:pt x="0" y="541"/>
                    </a:lnTo>
                    <a:lnTo>
                      <a:pt x="2" y="551"/>
                    </a:lnTo>
                    <a:lnTo>
                      <a:pt x="8" y="564"/>
                    </a:lnTo>
                    <a:lnTo>
                      <a:pt x="13" y="576"/>
                    </a:lnTo>
                    <a:lnTo>
                      <a:pt x="17" y="583"/>
                    </a:lnTo>
                    <a:lnTo>
                      <a:pt x="27" y="595"/>
                    </a:lnTo>
                    <a:lnTo>
                      <a:pt x="38" y="604"/>
                    </a:lnTo>
                    <a:lnTo>
                      <a:pt x="46" y="608"/>
                    </a:lnTo>
                    <a:lnTo>
                      <a:pt x="58" y="616"/>
                    </a:lnTo>
                    <a:lnTo>
                      <a:pt x="71" y="620"/>
                    </a:lnTo>
                    <a:lnTo>
                      <a:pt x="81" y="622"/>
                    </a:lnTo>
                    <a:lnTo>
                      <a:pt x="94" y="624"/>
                    </a:lnTo>
                    <a:lnTo>
                      <a:pt x="872" y="624"/>
                    </a:lnTo>
                    <a:lnTo>
                      <a:pt x="887" y="622"/>
                    </a:lnTo>
                    <a:lnTo>
                      <a:pt x="897" y="620"/>
                    </a:lnTo>
                    <a:lnTo>
                      <a:pt x="910" y="616"/>
                    </a:lnTo>
                    <a:lnTo>
                      <a:pt x="922" y="608"/>
                    </a:lnTo>
                    <a:lnTo>
                      <a:pt x="929" y="604"/>
                    </a:lnTo>
                    <a:lnTo>
                      <a:pt x="941" y="595"/>
                    </a:lnTo>
                    <a:lnTo>
                      <a:pt x="950" y="583"/>
                    </a:lnTo>
                    <a:lnTo>
                      <a:pt x="954" y="576"/>
                    </a:lnTo>
                    <a:lnTo>
                      <a:pt x="962" y="564"/>
                    </a:lnTo>
                    <a:lnTo>
                      <a:pt x="966" y="551"/>
                    </a:lnTo>
                    <a:lnTo>
                      <a:pt x="968" y="541"/>
                    </a:lnTo>
                    <a:lnTo>
                      <a:pt x="970" y="526"/>
                    </a:lnTo>
                    <a:lnTo>
                      <a:pt x="970" y="94"/>
                    </a:lnTo>
                    <a:lnTo>
                      <a:pt x="968" y="80"/>
                    </a:lnTo>
                    <a:lnTo>
                      <a:pt x="966" y="71"/>
                    </a:lnTo>
                    <a:lnTo>
                      <a:pt x="962" y="57"/>
                    </a:lnTo>
                    <a:lnTo>
                      <a:pt x="954" y="46"/>
                    </a:lnTo>
                    <a:lnTo>
                      <a:pt x="950" y="38"/>
                    </a:lnTo>
                    <a:lnTo>
                      <a:pt x="941" y="27"/>
                    </a:lnTo>
                    <a:lnTo>
                      <a:pt x="929" y="17"/>
                    </a:lnTo>
                    <a:lnTo>
                      <a:pt x="922" y="13"/>
                    </a:lnTo>
                    <a:lnTo>
                      <a:pt x="910" y="8"/>
                    </a:lnTo>
                    <a:lnTo>
                      <a:pt x="897" y="2"/>
                    </a:lnTo>
                    <a:lnTo>
                      <a:pt x="887" y="0"/>
                    </a:lnTo>
                    <a:lnTo>
                      <a:pt x="872" y="0"/>
                    </a:lnTo>
                    <a:lnTo>
                      <a:pt x="94" y="0"/>
                    </a:lnTo>
                    <a:lnTo>
                      <a:pt x="81" y="0"/>
                    </a:lnTo>
                    <a:close/>
                    <a:moveTo>
                      <a:pt x="94" y="48"/>
                    </a:moveTo>
                    <a:lnTo>
                      <a:pt x="872" y="48"/>
                    </a:lnTo>
                    <a:lnTo>
                      <a:pt x="887" y="48"/>
                    </a:lnTo>
                    <a:lnTo>
                      <a:pt x="887" y="25"/>
                    </a:lnTo>
                    <a:lnTo>
                      <a:pt x="878" y="46"/>
                    </a:lnTo>
                    <a:lnTo>
                      <a:pt x="891" y="52"/>
                    </a:lnTo>
                    <a:lnTo>
                      <a:pt x="902" y="57"/>
                    </a:lnTo>
                    <a:lnTo>
                      <a:pt x="912" y="34"/>
                    </a:lnTo>
                    <a:lnTo>
                      <a:pt x="895" y="52"/>
                    </a:lnTo>
                    <a:lnTo>
                      <a:pt x="906" y="61"/>
                    </a:lnTo>
                    <a:lnTo>
                      <a:pt x="916" y="73"/>
                    </a:lnTo>
                    <a:lnTo>
                      <a:pt x="933" y="56"/>
                    </a:lnTo>
                    <a:lnTo>
                      <a:pt x="910" y="65"/>
                    </a:lnTo>
                    <a:lnTo>
                      <a:pt x="918" y="77"/>
                    </a:lnTo>
                    <a:lnTo>
                      <a:pt x="922" y="90"/>
                    </a:lnTo>
                    <a:lnTo>
                      <a:pt x="943" y="80"/>
                    </a:lnTo>
                    <a:lnTo>
                      <a:pt x="920" y="80"/>
                    </a:lnTo>
                    <a:lnTo>
                      <a:pt x="922" y="94"/>
                    </a:lnTo>
                    <a:lnTo>
                      <a:pt x="922" y="526"/>
                    </a:lnTo>
                    <a:lnTo>
                      <a:pt x="920" y="541"/>
                    </a:lnTo>
                    <a:lnTo>
                      <a:pt x="943" y="541"/>
                    </a:lnTo>
                    <a:lnTo>
                      <a:pt x="922" y="532"/>
                    </a:lnTo>
                    <a:lnTo>
                      <a:pt x="918" y="545"/>
                    </a:lnTo>
                    <a:lnTo>
                      <a:pt x="910" y="556"/>
                    </a:lnTo>
                    <a:lnTo>
                      <a:pt x="933" y="566"/>
                    </a:lnTo>
                    <a:lnTo>
                      <a:pt x="916" y="549"/>
                    </a:lnTo>
                    <a:lnTo>
                      <a:pt x="906" y="560"/>
                    </a:lnTo>
                    <a:lnTo>
                      <a:pt x="895" y="570"/>
                    </a:lnTo>
                    <a:lnTo>
                      <a:pt x="912" y="587"/>
                    </a:lnTo>
                    <a:lnTo>
                      <a:pt x="902" y="564"/>
                    </a:lnTo>
                    <a:lnTo>
                      <a:pt x="891" y="572"/>
                    </a:lnTo>
                    <a:lnTo>
                      <a:pt x="878" y="576"/>
                    </a:lnTo>
                    <a:lnTo>
                      <a:pt x="887" y="597"/>
                    </a:lnTo>
                    <a:lnTo>
                      <a:pt x="887" y="574"/>
                    </a:lnTo>
                    <a:lnTo>
                      <a:pt x="872" y="576"/>
                    </a:lnTo>
                    <a:lnTo>
                      <a:pt x="94" y="576"/>
                    </a:lnTo>
                    <a:lnTo>
                      <a:pt x="81" y="574"/>
                    </a:lnTo>
                    <a:lnTo>
                      <a:pt x="81" y="597"/>
                    </a:lnTo>
                    <a:lnTo>
                      <a:pt x="90" y="576"/>
                    </a:lnTo>
                    <a:lnTo>
                      <a:pt x="77" y="572"/>
                    </a:lnTo>
                    <a:lnTo>
                      <a:pt x="65" y="564"/>
                    </a:lnTo>
                    <a:lnTo>
                      <a:pt x="56" y="587"/>
                    </a:lnTo>
                    <a:lnTo>
                      <a:pt x="73" y="570"/>
                    </a:lnTo>
                    <a:lnTo>
                      <a:pt x="61" y="560"/>
                    </a:lnTo>
                    <a:lnTo>
                      <a:pt x="52" y="549"/>
                    </a:lnTo>
                    <a:lnTo>
                      <a:pt x="35" y="566"/>
                    </a:lnTo>
                    <a:lnTo>
                      <a:pt x="58" y="556"/>
                    </a:lnTo>
                    <a:lnTo>
                      <a:pt x="52" y="545"/>
                    </a:lnTo>
                    <a:lnTo>
                      <a:pt x="46" y="532"/>
                    </a:lnTo>
                    <a:lnTo>
                      <a:pt x="25" y="541"/>
                    </a:lnTo>
                    <a:lnTo>
                      <a:pt x="48" y="541"/>
                    </a:lnTo>
                    <a:lnTo>
                      <a:pt x="48" y="526"/>
                    </a:lnTo>
                    <a:lnTo>
                      <a:pt x="48" y="94"/>
                    </a:lnTo>
                    <a:lnTo>
                      <a:pt x="48" y="80"/>
                    </a:lnTo>
                    <a:lnTo>
                      <a:pt x="25" y="80"/>
                    </a:lnTo>
                    <a:lnTo>
                      <a:pt x="46" y="90"/>
                    </a:lnTo>
                    <a:lnTo>
                      <a:pt x="52" y="77"/>
                    </a:lnTo>
                    <a:lnTo>
                      <a:pt x="58" y="65"/>
                    </a:lnTo>
                    <a:lnTo>
                      <a:pt x="35" y="56"/>
                    </a:lnTo>
                    <a:lnTo>
                      <a:pt x="52" y="73"/>
                    </a:lnTo>
                    <a:lnTo>
                      <a:pt x="61" y="61"/>
                    </a:lnTo>
                    <a:lnTo>
                      <a:pt x="73" y="52"/>
                    </a:lnTo>
                    <a:lnTo>
                      <a:pt x="56" y="34"/>
                    </a:lnTo>
                    <a:lnTo>
                      <a:pt x="65" y="57"/>
                    </a:lnTo>
                    <a:lnTo>
                      <a:pt x="77" y="52"/>
                    </a:lnTo>
                    <a:lnTo>
                      <a:pt x="90" y="46"/>
                    </a:lnTo>
                    <a:lnTo>
                      <a:pt x="81" y="25"/>
                    </a:lnTo>
                    <a:lnTo>
                      <a:pt x="81"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197" name="Group 10">
              <a:extLst>
                <a:ext uri="{FF2B5EF4-FFF2-40B4-BE49-F238E27FC236}">
                  <a16:creationId xmlns:a16="http://schemas.microsoft.com/office/drawing/2014/main" id="{50AED2BC-D86A-4F6C-B8D0-27CD3B177CB1}"/>
                </a:ext>
              </a:extLst>
            </p:cNvPr>
            <p:cNvGrpSpPr>
              <a:grpSpLocks/>
            </p:cNvGrpSpPr>
            <p:nvPr/>
          </p:nvGrpSpPr>
          <p:grpSpPr bwMode="auto">
            <a:xfrm>
              <a:off x="2815" y="1285"/>
              <a:ext cx="485" cy="312"/>
              <a:chOff x="2815" y="1285"/>
              <a:chExt cx="485" cy="312"/>
            </a:xfrm>
          </p:grpSpPr>
          <p:sp>
            <p:nvSpPr>
              <p:cNvPr id="74332" name="Freeform 11">
                <a:extLst>
                  <a:ext uri="{FF2B5EF4-FFF2-40B4-BE49-F238E27FC236}">
                    <a16:creationId xmlns:a16="http://schemas.microsoft.com/office/drawing/2014/main" id="{B96A456F-07C5-4B5E-AB23-224CD36827DD}"/>
                  </a:ext>
                </a:extLst>
              </p:cNvPr>
              <p:cNvSpPr>
                <a:spLocks/>
              </p:cNvSpPr>
              <p:nvPr/>
            </p:nvSpPr>
            <p:spPr bwMode="auto">
              <a:xfrm>
                <a:off x="2826" y="1296"/>
                <a:ext cx="461" cy="288"/>
              </a:xfrm>
              <a:custGeom>
                <a:avLst/>
                <a:gdLst>
                  <a:gd name="T0" fmla="*/ 1 w 922"/>
                  <a:gd name="T1" fmla="*/ 0 h 576"/>
                  <a:gd name="T2" fmla="*/ 1 w 922"/>
                  <a:gd name="T3" fmla="*/ 1 h 576"/>
                  <a:gd name="T4" fmla="*/ 1 w 922"/>
                  <a:gd name="T5" fmla="*/ 1 h 576"/>
                  <a:gd name="T6" fmla="*/ 1 w 922"/>
                  <a:gd name="T7" fmla="*/ 1 h 576"/>
                  <a:gd name="T8" fmla="*/ 1 w 922"/>
                  <a:gd name="T9" fmla="*/ 1 h 576"/>
                  <a:gd name="T10" fmla="*/ 1 w 922"/>
                  <a:gd name="T11" fmla="*/ 1 h 576"/>
                  <a:gd name="T12" fmla="*/ 1 w 922"/>
                  <a:gd name="T13" fmla="*/ 1 h 576"/>
                  <a:gd name="T14" fmla="*/ 1 w 922"/>
                  <a:gd name="T15" fmla="*/ 1 h 576"/>
                  <a:gd name="T16" fmla="*/ 0 w 922"/>
                  <a:gd name="T17" fmla="*/ 1 h 576"/>
                  <a:gd name="T18" fmla="*/ 0 w 922"/>
                  <a:gd name="T19" fmla="*/ 1 h 576"/>
                  <a:gd name="T20" fmla="*/ 1 w 922"/>
                  <a:gd name="T21" fmla="*/ 1 h 576"/>
                  <a:gd name="T22" fmla="*/ 1 w 922"/>
                  <a:gd name="T23" fmla="*/ 1 h 576"/>
                  <a:gd name="T24" fmla="*/ 1 w 922"/>
                  <a:gd name="T25" fmla="*/ 1 h 576"/>
                  <a:gd name="T26" fmla="*/ 1 w 922"/>
                  <a:gd name="T27" fmla="*/ 1 h 576"/>
                  <a:gd name="T28" fmla="*/ 1 w 922"/>
                  <a:gd name="T29" fmla="*/ 1 h 576"/>
                  <a:gd name="T30" fmla="*/ 1 w 922"/>
                  <a:gd name="T31" fmla="*/ 1 h 576"/>
                  <a:gd name="T32" fmla="*/ 1 w 922"/>
                  <a:gd name="T33" fmla="*/ 1 h 576"/>
                  <a:gd name="T34" fmla="*/ 1 w 922"/>
                  <a:gd name="T35" fmla="*/ 1 h 576"/>
                  <a:gd name="T36" fmla="*/ 1 w 922"/>
                  <a:gd name="T37" fmla="*/ 1 h 576"/>
                  <a:gd name="T38" fmla="*/ 1 w 922"/>
                  <a:gd name="T39" fmla="*/ 1 h 576"/>
                  <a:gd name="T40" fmla="*/ 1 w 922"/>
                  <a:gd name="T41" fmla="*/ 1 h 576"/>
                  <a:gd name="T42" fmla="*/ 1 w 922"/>
                  <a:gd name="T43" fmla="*/ 1 h 576"/>
                  <a:gd name="T44" fmla="*/ 1 w 922"/>
                  <a:gd name="T45" fmla="*/ 1 h 576"/>
                  <a:gd name="T46" fmla="*/ 1 w 922"/>
                  <a:gd name="T47" fmla="*/ 1 h 576"/>
                  <a:gd name="T48" fmla="*/ 1 w 922"/>
                  <a:gd name="T49" fmla="*/ 1 h 576"/>
                  <a:gd name="T50" fmla="*/ 1 w 922"/>
                  <a:gd name="T51" fmla="*/ 1 h 576"/>
                  <a:gd name="T52" fmla="*/ 1 w 922"/>
                  <a:gd name="T53" fmla="*/ 1 h 576"/>
                  <a:gd name="T54" fmla="*/ 1 w 922"/>
                  <a:gd name="T55" fmla="*/ 1 h 576"/>
                  <a:gd name="T56" fmla="*/ 1 w 922"/>
                  <a:gd name="T57" fmla="*/ 1 h 576"/>
                  <a:gd name="T58" fmla="*/ 1 w 922"/>
                  <a:gd name="T59" fmla="*/ 1 h 576"/>
                  <a:gd name="T60" fmla="*/ 1 w 922"/>
                  <a:gd name="T61" fmla="*/ 1 h 576"/>
                  <a:gd name="T62" fmla="*/ 1 w 922"/>
                  <a:gd name="T63" fmla="*/ 1 h 576"/>
                  <a:gd name="T64" fmla="*/ 1 w 922"/>
                  <a:gd name="T65" fmla="*/ 1 h 576"/>
                  <a:gd name="T66" fmla="*/ 1 w 922"/>
                  <a:gd name="T67" fmla="*/ 1 h 576"/>
                  <a:gd name="T68" fmla="*/ 1 w 922"/>
                  <a:gd name="T69" fmla="*/ 1 h 576"/>
                  <a:gd name="T70" fmla="*/ 1 w 922"/>
                  <a:gd name="T71" fmla="*/ 0 h 576"/>
                  <a:gd name="T72" fmla="*/ 1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1" y="0"/>
                    </a:moveTo>
                    <a:lnTo>
                      <a:pt x="57" y="2"/>
                    </a:lnTo>
                    <a:lnTo>
                      <a:pt x="44" y="6"/>
                    </a:lnTo>
                    <a:lnTo>
                      <a:pt x="32" y="11"/>
                    </a:lnTo>
                    <a:lnTo>
                      <a:pt x="21" y="21"/>
                    </a:lnTo>
                    <a:lnTo>
                      <a:pt x="11" y="33"/>
                    </a:lnTo>
                    <a:lnTo>
                      <a:pt x="6" y="44"/>
                    </a:lnTo>
                    <a:lnTo>
                      <a:pt x="2" y="57"/>
                    </a:lnTo>
                    <a:lnTo>
                      <a:pt x="0" y="71"/>
                    </a:lnTo>
                    <a:lnTo>
                      <a:pt x="0" y="503"/>
                    </a:lnTo>
                    <a:lnTo>
                      <a:pt x="2" y="518"/>
                    </a:lnTo>
                    <a:lnTo>
                      <a:pt x="6" y="532"/>
                    </a:lnTo>
                    <a:lnTo>
                      <a:pt x="11" y="543"/>
                    </a:lnTo>
                    <a:lnTo>
                      <a:pt x="21" y="555"/>
                    </a:lnTo>
                    <a:lnTo>
                      <a:pt x="32" y="564"/>
                    </a:lnTo>
                    <a:lnTo>
                      <a:pt x="44" y="570"/>
                    </a:lnTo>
                    <a:lnTo>
                      <a:pt x="57" y="574"/>
                    </a:lnTo>
                    <a:lnTo>
                      <a:pt x="71" y="576"/>
                    </a:lnTo>
                    <a:lnTo>
                      <a:pt x="849" y="576"/>
                    </a:lnTo>
                    <a:lnTo>
                      <a:pt x="864" y="574"/>
                    </a:lnTo>
                    <a:lnTo>
                      <a:pt x="877" y="570"/>
                    </a:lnTo>
                    <a:lnTo>
                      <a:pt x="889" y="564"/>
                    </a:lnTo>
                    <a:lnTo>
                      <a:pt x="900" y="555"/>
                    </a:lnTo>
                    <a:lnTo>
                      <a:pt x="910" y="543"/>
                    </a:lnTo>
                    <a:lnTo>
                      <a:pt x="916" y="532"/>
                    </a:lnTo>
                    <a:lnTo>
                      <a:pt x="920" y="518"/>
                    </a:lnTo>
                    <a:lnTo>
                      <a:pt x="922" y="503"/>
                    </a:lnTo>
                    <a:lnTo>
                      <a:pt x="922" y="71"/>
                    </a:lnTo>
                    <a:lnTo>
                      <a:pt x="920" y="57"/>
                    </a:lnTo>
                    <a:lnTo>
                      <a:pt x="916" y="44"/>
                    </a:lnTo>
                    <a:lnTo>
                      <a:pt x="910" y="33"/>
                    </a:lnTo>
                    <a:lnTo>
                      <a:pt x="900" y="21"/>
                    </a:lnTo>
                    <a:lnTo>
                      <a:pt x="889" y="11"/>
                    </a:lnTo>
                    <a:lnTo>
                      <a:pt x="877" y="6"/>
                    </a:lnTo>
                    <a:lnTo>
                      <a:pt x="864" y="2"/>
                    </a:lnTo>
                    <a:lnTo>
                      <a:pt x="849"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33" name="Freeform 12">
                <a:extLst>
                  <a:ext uri="{FF2B5EF4-FFF2-40B4-BE49-F238E27FC236}">
                    <a16:creationId xmlns:a16="http://schemas.microsoft.com/office/drawing/2014/main" id="{E95D2B7A-7E3A-4916-ABD3-365EC309828F}"/>
                  </a:ext>
                </a:extLst>
              </p:cNvPr>
              <p:cNvSpPr>
                <a:spLocks noEditPoints="1"/>
              </p:cNvSpPr>
              <p:nvPr/>
            </p:nvSpPr>
            <p:spPr bwMode="auto">
              <a:xfrm>
                <a:off x="2815" y="1285"/>
                <a:ext cx="485" cy="312"/>
              </a:xfrm>
              <a:custGeom>
                <a:avLst/>
                <a:gdLst>
                  <a:gd name="T0" fmla="*/ 1 w 969"/>
                  <a:gd name="T1" fmla="*/ 1 h 624"/>
                  <a:gd name="T2" fmla="*/ 1 w 969"/>
                  <a:gd name="T3" fmla="*/ 1 h 624"/>
                  <a:gd name="T4" fmla="*/ 1 w 969"/>
                  <a:gd name="T5" fmla="*/ 1 h 624"/>
                  <a:gd name="T6" fmla="*/ 1 w 969"/>
                  <a:gd name="T7" fmla="*/ 1 h 624"/>
                  <a:gd name="T8" fmla="*/ 1 w 969"/>
                  <a:gd name="T9" fmla="*/ 1 h 624"/>
                  <a:gd name="T10" fmla="*/ 0 w 969"/>
                  <a:gd name="T11" fmla="*/ 1 h 624"/>
                  <a:gd name="T12" fmla="*/ 0 w 969"/>
                  <a:gd name="T13" fmla="*/ 1 h 624"/>
                  <a:gd name="T14" fmla="*/ 1 w 969"/>
                  <a:gd name="T15" fmla="*/ 1 h 624"/>
                  <a:gd name="T16" fmla="*/ 1 w 969"/>
                  <a:gd name="T17" fmla="*/ 1 h 624"/>
                  <a:gd name="T18" fmla="*/ 1 w 969"/>
                  <a:gd name="T19" fmla="*/ 1 h 624"/>
                  <a:gd name="T20" fmla="*/ 1 w 969"/>
                  <a:gd name="T21" fmla="*/ 1 h 624"/>
                  <a:gd name="T22" fmla="*/ 1 w 969"/>
                  <a:gd name="T23" fmla="*/ 1 h 624"/>
                  <a:gd name="T24" fmla="*/ 1 w 969"/>
                  <a:gd name="T25" fmla="*/ 1 h 624"/>
                  <a:gd name="T26" fmla="*/ 1 w 969"/>
                  <a:gd name="T27" fmla="*/ 1 h 624"/>
                  <a:gd name="T28" fmla="*/ 1 w 969"/>
                  <a:gd name="T29" fmla="*/ 1 h 624"/>
                  <a:gd name="T30" fmla="*/ 1 w 969"/>
                  <a:gd name="T31" fmla="*/ 1 h 624"/>
                  <a:gd name="T32" fmla="*/ 1 w 969"/>
                  <a:gd name="T33" fmla="*/ 1 h 624"/>
                  <a:gd name="T34" fmla="*/ 1 w 969"/>
                  <a:gd name="T35" fmla="*/ 1 h 624"/>
                  <a:gd name="T36" fmla="*/ 1 w 969"/>
                  <a:gd name="T37" fmla="*/ 1 h 624"/>
                  <a:gd name="T38" fmla="*/ 1 w 969"/>
                  <a:gd name="T39" fmla="*/ 1 h 624"/>
                  <a:gd name="T40" fmla="*/ 1 w 969"/>
                  <a:gd name="T41" fmla="*/ 1 h 624"/>
                  <a:gd name="T42" fmla="*/ 1 w 969"/>
                  <a:gd name="T43" fmla="*/ 1 h 624"/>
                  <a:gd name="T44" fmla="*/ 1 w 969"/>
                  <a:gd name="T45" fmla="*/ 1 h 624"/>
                  <a:gd name="T46" fmla="*/ 1 w 969"/>
                  <a:gd name="T47" fmla="*/ 1 h 624"/>
                  <a:gd name="T48" fmla="*/ 1 w 969"/>
                  <a:gd name="T49" fmla="*/ 0 h 624"/>
                  <a:gd name="T50" fmla="*/ 1 w 969"/>
                  <a:gd name="T51" fmla="*/ 0 h 624"/>
                  <a:gd name="T52" fmla="*/ 1 w 969"/>
                  <a:gd name="T53" fmla="*/ 1 h 624"/>
                  <a:gd name="T54" fmla="*/ 1 w 969"/>
                  <a:gd name="T55" fmla="*/ 1 h 624"/>
                  <a:gd name="T56" fmla="*/ 1 w 969"/>
                  <a:gd name="T57" fmla="*/ 1 h 624"/>
                  <a:gd name="T58" fmla="*/ 1 w 969"/>
                  <a:gd name="T59" fmla="*/ 1 h 624"/>
                  <a:gd name="T60" fmla="*/ 1 w 969"/>
                  <a:gd name="T61" fmla="*/ 1 h 624"/>
                  <a:gd name="T62" fmla="*/ 1 w 969"/>
                  <a:gd name="T63" fmla="*/ 1 h 624"/>
                  <a:gd name="T64" fmla="*/ 1 w 969"/>
                  <a:gd name="T65" fmla="*/ 1 h 624"/>
                  <a:gd name="T66" fmla="*/ 1 w 969"/>
                  <a:gd name="T67" fmla="*/ 1 h 624"/>
                  <a:gd name="T68" fmla="*/ 1 w 969"/>
                  <a:gd name="T69" fmla="*/ 1 h 624"/>
                  <a:gd name="T70" fmla="*/ 1 w 969"/>
                  <a:gd name="T71" fmla="*/ 1 h 624"/>
                  <a:gd name="T72" fmla="*/ 1 w 969"/>
                  <a:gd name="T73" fmla="*/ 1 h 624"/>
                  <a:gd name="T74" fmla="*/ 1 w 969"/>
                  <a:gd name="T75" fmla="*/ 1 h 624"/>
                  <a:gd name="T76" fmla="*/ 1 w 969"/>
                  <a:gd name="T77" fmla="*/ 1 h 624"/>
                  <a:gd name="T78" fmla="*/ 1 w 969"/>
                  <a:gd name="T79" fmla="*/ 1 h 624"/>
                  <a:gd name="T80" fmla="*/ 1 w 969"/>
                  <a:gd name="T81" fmla="*/ 1 h 624"/>
                  <a:gd name="T82" fmla="*/ 1 w 969"/>
                  <a:gd name="T83" fmla="*/ 1 h 624"/>
                  <a:gd name="T84" fmla="*/ 1 w 969"/>
                  <a:gd name="T85" fmla="*/ 1 h 624"/>
                  <a:gd name="T86" fmla="*/ 1 w 969"/>
                  <a:gd name="T87" fmla="*/ 1 h 624"/>
                  <a:gd name="T88" fmla="*/ 1 w 969"/>
                  <a:gd name="T89" fmla="*/ 1 h 624"/>
                  <a:gd name="T90" fmla="*/ 1 w 969"/>
                  <a:gd name="T91" fmla="*/ 1 h 624"/>
                  <a:gd name="T92" fmla="*/ 1 w 969"/>
                  <a:gd name="T93" fmla="*/ 1 h 624"/>
                  <a:gd name="T94" fmla="*/ 1 w 969"/>
                  <a:gd name="T95" fmla="*/ 1 h 624"/>
                  <a:gd name="T96" fmla="*/ 1 w 969"/>
                  <a:gd name="T97" fmla="*/ 1 h 624"/>
                  <a:gd name="T98" fmla="*/ 1 w 969"/>
                  <a:gd name="T99" fmla="*/ 1 h 624"/>
                  <a:gd name="T100" fmla="*/ 1 w 969"/>
                  <a:gd name="T101" fmla="*/ 1 h 624"/>
                  <a:gd name="T102" fmla="*/ 1 w 969"/>
                  <a:gd name="T103" fmla="*/ 1 h 624"/>
                  <a:gd name="T104" fmla="*/ 1 w 969"/>
                  <a:gd name="T105" fmla="*/ 1 h 624"/>
                  <a:gd name="T106" fmla="*/ 1 w 969"/>
                  <a:gd name="T107" fmla="*/ 1 h 624"/>
                  <a:gd name="T108" fmla="*/ 1 w 969"/>
                  <a:gd name="T109" fmla="*/ 1 h 624"/>
                  <a:gd name="T110" fmla="*/ 1 w 969"/>
                  <a:gd name="T111" fmla="*/ 1 h 624"/>
                  <a:gd name="T112" fmla="*/ 1 w 969"/>
                  <a:gd name="T113" fmla="*/ 1 h 624"/>
                  <a:gd name="T114" fmla="*/ 1 w 969"/>
                  <a:gd name="T115" fmla="*/ 1 h 624"/>
                  <a:gd name="T116" fmla="*/ 1 w 969"/>
                  <a:gd name="T117" fmla="*/ 1 h 624"/>
                  <a:gd name="T118" fmla="*/ 1 w 969"/>
                  <a:gd name="T119" fmla="*/ 1 h 624"/>
                  <a:gd name="T120" fmla="*/ 1 w 969"/>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9" h="624">
                    <a:moveTo>
                      <a:pt x="80" y="0"/>
                    </a:moveTo>
                    <a:lnTo>
                      <a:pt x="71" y="2"/>
                    </a:lnTo>
                    <a:lnTo>
                      <a:pt x="57" y="8"/>
                    </a:lnTo>
                    <a:lnTo>
                      <a:pt x="46" y="13"/>
                    </a:lnTo>
                    <a:lnTo>
                      <a:pt x="38" y="17"/>
                    </a:lnTo>
                    <a:lnTo>
                      <a:pt x="27" y="27"/>
                    </a:lnTo>
                    <a:lnTo>
                      <a:pt x="17" y="38"/>
                    </a:lnTo>
                    <a:lnTo>
                      <a:pt x="13" y="46"/>
                    </a:lnTo>
                    <a:lnTo>
                      <a:pt x="7" y="57"/>
                    </a:lnTo>
                    <a:lnTo>
                      <a:pt x="2" y="71"/>
                    </a:lnTo>
                    <a:lnTo>
                      <a:pt x="0" y="80"/>
                    </a:lnTo>
                    <a:lnTo>
                      <a:pt x="0" y="94"/>
                    </a:lnTo>
                    <a:lnTo>
                      <a:pt x="0" y="526"/>
                    </a:lnTo>
                    <a:lnTo>
                      <a:pt x="0" y="541"/>
                    </a:lnTo>
                    <a:lnTo>
                      <a:pt x="2" y="551"/>
                    </a:lnTo>
                    <a:lnTo>
                      <a:pt x="7" y="564"/>
                    </a:lnTo>
                    <a:lnTo>
                      <a:pt x="13" y="576"/>
                    </a:lnTo>
                    <a:lnTo>
                      <a:pt x="17" y="583"/>
                    </a:lnTo>
                    <a:lnTo>
                      <a:pt x="27" y="595"/>
                    </a:lnTo>
                    <a:lnTo>
                      <a:pt x="38" y="604"/>
                    </a:lnTo>
                    <a:lnTo>
                      <a:pt x="46" y="608"/>
                    </a:lnTo>
                    <a:lnTo>
                      <a:pt x="57" y="616"/>
                    </a:lnTo>
                    <a:lnTo>
                      <a:pt x="71" y="620"/>
                    </a:lnTo>
                    <a:lnTo>
                      <a:pt x="80" y="622"/>
                    </a:lnTo>
                    <a:lnTo>
                      <a:pt x="94" y="624"/>
                    </a:lnTo>
                    <a:lnTo>
                      <a:pt x="872" y="624"/>
                    </a:lnTo>
                    <a:lnTo>
                      <a:pt x="887" y="622"/>
                    </a:lnTo>
                    <a:lnTo>
                      <a:pt x="897" y="620"/>
                    </a:lnTo>
                    <a:lnTo>
                      <a:pt x="910" y="616"/>
                    </a:lnTo>
                    <a:lnTo>
                      <a:pt x="921" y="608"/>
                    </a:lnTo>
                    <a:lnTo>
                      <a:pt x="929" y="604"/>
                    </a:lnTo>
                    <a:lnTo>
                      <a:pt x="941" y="595"/>
                    </a:lnTo>
                    <a:lnTo>
                      <a:pt x="950" y="583"/>
                    </a:lnTo>
                    <a:lnTo>
                      <a:pt x="954" y="576"/>
                    </a:lnTo>
                    <a:lnTo>
                      <a:pt x="962" y="564"/>
                    </a:lnTo>
                    <a:lnTo>
                      <a:pt x="966" y="551"/>
                    </a:lnTo>
                    <a:lnTo>
                      <a:pt x="968" y="541"/>
                    </a:lnTo>
                    <a:lnTo>
                      <a:pt x="969" y="526"/>
                    </a:lnTo>
                    <a:lnTo>
                      <a:pt x="969" y="94"/>
                    </a:lnTo>
                    <a:lnTo>
                      <a:pt x="968" y="80"/>
                    </a:lnTo>
                    <a:lnTo>
                      <a:pt x="966" y="71"/>
                    </a:lnTo>
                    <a:lnTo>
                      <a:pt x="962" y="57"/>
                    </a:lnTo>
                    <a:lnTo>
                      <a:pt x="954" y="46"/>
                    </a:lnTo>
                    <a:lnTo>
                      <a:pt x="950" y="38"/>
                    </a:lnTo>
                    <a:lnTo>
                      <a:pt x="941" y="27"/>
                    </a:lnTo>
                    <a:lnTo>
                      <a:pt x="929" y="17"/>
                    </a:lnTo>
                    <a:lnTo>
                      <a:pt x="921" y="13"/>
                    </a:lnTo>
                    <a:lnTo>
                      <a:pt x="910" y="8"/>
                    </a:lnTo>
                    <a:lnTo>
                      <a:pt x="897" y="2"/>
                    </a:lnTo>
                    <a:lnTo>
                      <a:pt x="887" y="0"/>
                    </a:lnTo>
                    <a:lnTo>
                      <a:pt x="872" y="0"/>
                    </a:lnTo>
                    <a:lnTo>
                      <a:pt x="94" y="0"/>
                    </a:lnTo>
                    <a:lnTo>
                      <a:pt x="80" y="0"/>
                    </a:lnTo>
                    <a:close/>
                    <a:moveTo>
                      <a:pt x="94" y="48"/>
                    </a:moveTo>
                    <a:lnTo>
                      <a:pt x="872" y="48"/>
                    </a:lnTo>
                    <a:lnTo>
                      <a:pt x="887" y="48"/>
                    </a:lnTo>
                    <a:lnTo>
                      <a:pt x="887" y="25"/>
                    </a:lnTo>
                    <a:lnTo>
                      <a:pt x="877" y="46"/>
                    </a:lnTo>
                    <a:lnTo>
                      <a:pt x="891" y="52"/>
                    </a:lnTo>
                    <a:lnTo>
                      <a:pt x="902" y="57"/>
                    </a:lnTo>
                    <a:lnTo>
                      <a:pt x="912" y="34"/>
                    </a:lnTo>
                    <a:lnTo>
                      <a:pt x="895" y="52"/>
                    </a:lnTo>
                    <a:lnTo>
                      <a:pt x="906" y="61"/>
                    </a:lnTo>
                    <a:lnTo>
                      <a:pt x="916" y="73"/>
                    </a:lnTo>
                    <a:lnTo>
                      <a:pt x="933" y="56"/>
                    </a:lnTo>
                    <a:lnTo>
                      <a:pt x="910" y="65"/>
                    </a:lnTo>
                    <a:lnTo>
                      <a:pt x="918" y="77"/>
                    </a:lnTo>
                    <a:lnTo>
                      <a:pt x="921" y="90"/>
                    </a:lnTo>
                    <a:lnTo>
                      <a:pt x="943" y="80"/>
                    </a:lnTo>
                    <a:lnTo>
                      <a:pt x="920" y="80"/>
                    </a:lnTo>
                    <a:lnTo>
                      <a:pt x="921" y="94"/>
                    </a:lnTo>
                    <a:lnTo>
                      <a:pt x="921" y="526"/>
                    </a:lnTo>
                    <a:lnTo>
                      <a:pt x="920" y="541"/>
                    </a:lnTo>
                    <a:lnTo>
                      <a:pt x="943" y="541"/>
                    </a:lnTo>
                    <a:lnTo>
                      <a:pt x="921" y="532"/>
                    </a:lnTo>
                    <a:lnTo>
                      <a:pt x="918" y="545"/>
                    </a:lnTo>
                    <a:lnTo>
                      <a:pt x="910" y="556"/>
                    </a:lnTo>
                    <a:lnTo>
                      <a:pt x="933" y="566"/>
                    </a:lnTo>
                    <a:lnTo>
                      <a:pt x="916" y="549"/>
                    </a:lnTo>
                    <a:lnTo>
                      <a:pt x="906" y="560"/>
                    </a:lnTo>
                    <a:lnTo>
                      <a:pt x="895" y="570"/>
                    </a:lnTo>
                    <a:lnTo>
                      <a:pt x="912" y="587"/>
                    </a:lnTo>
                    <a:lnTo>
                      <a:pt x="902" y="564"/>
                    </a:lnTo>
                    <a:lnTo>
                      <a:pt x="891" y="572"/>
                    </a:lnTo>
                    <a:lnTo>
                      <a:pt x="877" y="576"/>
                    </a:lnTo>
                    <a:lnTo>
                      <a:pt x="887" y="597"/>
                    </a:lnTo>
                    <a:lnTo>
                      <a:pt x="887" y="574"/>
                    </a:lnTo>
                    <a:lnTo>
                      <a:pt x="872" y="576"/>
                    </a:lnTo>
                    <a:lnTo>
                      <a:pt x="94" y="576"/>
                    </a:lnTo>
                    <a:lnTo>
                      <a:pt x="80" y="574"/>
                    </a:lnTo>
                    <a:lnTo>
                      <a:pt x="80" y="597"/>
                    </a:lnTo>
                    <a:lnTo>
                      <a:pt x="90" y="576"/>
                    </a:lnTo>
                    <a:lnTo>
                      <a:pt x="77" y="572"/>
                    </a:lnTo>
                    <a:lnTo>
                      <a:pt x="65" y="564"/>
                    </a:lnTo>
                    <a:lnTo>
                      <a:pt x="55" y="587"/>
                    </a:lnTo>
                    <a:lnTo>
                      <a:pt x="73" y="570"/>
                    </a:lnTo>
                    <a:lnTo>
                      <a:pt x="61" y="560"/>
                    </a:lnTo>
                    <a:lnTo>
                      <a:pt x="52" y="549"/>
                    </a:lnTo>
                    <a:lnTo>
                      <a:pt x="34" y="566"/>
                    </a:lnTo>
                    <a:lnTo>
                      <a:pt x="57" y="556"/>
                    </a:lnTo>
                    <a:lnTo>
                      <a:pt x="52" y="545"/>
                    </a:lnTo>
                    <a:lnTo>
                      <a:pt x="46" y="532"/>
                    </a:lnTo>
                    <a:lnTo>
                      <a:pt x="25" y="541"/>
                    </a:lnTo>
                    <a:lnTo>
                      <a:pt x="48" y="541"/>
                    </a:lnTo>
                    <a:lnTo>
                      <a:pt x="48" y="526"/>
                    </a:lnTo>
                    <a:lnTo>
                      <a:pt x="48" y="94"/>
                    </a:lnTo>
                    <a:lnTo>
                      <a:pt x="48" y="80"/>
                    </a:lnTo>
                    <a:lnTo>
                      <a:pt x="25" y="80"/>
                    </a:lnTo>
                    <a:lnTo>
                      <a:pt x="46" y="90"/>
                    </a:lnTo>
                    <a:lnTo>
                      <a:pt x="52" y="77"/>
                    </a:lnTo>
                    <a:lnTo>
                      <a:pt x="57" y="65"/>
                    </a:lnTo>
                    <a:lnTo>
                      <a:pt x="34" y="56"/>
                    </a:lnTo>
                    <a:lnTo>
                      <a:pt x="52" y="73"/>
                    </a:lnTo>
                    <a:lnTo>
                      <a:pt x="61" y="61"/>
                    </a:lnTo>
                    <a:lnTo>
                      <a:pt x="73" y="52"/>
                    </a:lnTo>
                    <a:lnTo>
                      <a:pt x="55" y="34"/>
                    </a:lnTo>
                    <a:lnTo>
                      <a:pt x="65" y="57"/>
                    </a:lnTo>
                    <a:lnTo>
                      <a:pt x="77" y="52"/>
                    </a:lnTo>
                    <a:lnTo>
                      <a:pt x="90" y="46"/>
                    </a:lnTo>
                    <a:lnTo>
                      <a:pt x="80" y="25"/>
                    </a:lnTo>
                    <a:lnTo>
                      <a:pt x="80"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198" name="Group 13">
              <a:extLst>
                <a:ext uri="{FF2B5EF4-FFF2-40B4-BE49-F238E27FC236}">
                  <a16:creationId xmlns:a16="http://schemas.microsoft.com/office/drawing/2014/main" id="{5AE6F44B-DD43-4235-B575-6050E7C217A8}"/>
                </a:ext>
              </a:extLst>
            </p:cNvPr>
            <p:cNvGrpSpPr>
              <a:grpSpLocks/>
            </p:cNvGrpSpPr>
            <p:nvPr/>
          </p:nvGrpSpPr>
          <p:grpSpPr bwMode="auto">
            <a:xfrm>
              <a:off x="3852" y="1285"/>
              <a:ext cx="485" cy="312"/>
              <a:chOff x="3852" y="1285"/>
              <a:chExt cx="485" cy="312"/>
            </a:xfrm>
          </p:grpSpPr>
          <p:sp>
            <p:nvSpPr>
              <p:cNvPr id="74330" name="Freeform 14">
                <a:extLst>
                  <a:ext uri="{FF2B5EF4-FFF2-40B4-BE49-F238E27FC236}">
                    <a16:creationId xmlns:a16="http://schemas.microsoft.com/office/drawing/2014/main" id="{AD432785-F1A5-4A82-8875-CB51DD1B6851}"/>
                  </a:ext>
                </a:extLst>
              </p:cNvPr>
              <p:cNvSpPr>
                <a:spLocks/>
              </p:cNvSpPr>
              <p:nvPr/>
            </p:nvSpPr>
            <p:spPr bwMode="auto">
              <a:xfrm>
                <a:off x="3863" y="1296"/>
                <a:ext cx="461" cy="288"/>
              </a:xfrm>
              <a:custGeom>
                <a:avLst/>
                <a:gdLst>
                  <a:gd name="T0" fmla="*/ 1 w 921"/>
                  <a:gd name="T1" fmla="*/ 0 h 576"/>
                  <a:gd name="T2" fmla="*/ 1 w 921"/>
                  <a:gd name="T3" fmla="*/ 1 h 576"/>
                  <a:gd name="T4" fmla="*/ 1 w 921"/>
                  <a:gd name="T5" fmla="*/ 1 h 576"/>
                  <a:gd name="T6" fmla="*/ 1 w 921"/>
                  <a:gd name="T7" fmla="*/ 1 h 576"/>
                  <a:gd name="T8" fmla="*/ 1 w 921"/>
                  <a:gd name="T9" fmla="*/ 1 h 576"/>
                  <a:gd name="T10" fmla="*/ 1 w 921"/>
                  <a:gd name="T11" fmla="*/ 1 h 576"/>
                  <a:gd name="T12" fmla="*/ 1 w 921"/>
                  <a:gd name="T13" fmla="*/ 1 h 576"/>
                  <a:gd name="T14" fmla="*/ 1 w 921"/>
                  <a:gd name="T15" fmla="*/ 1 h 576"/>
                  <a:gd name="T16" fmla="*/ 0 w 921"/>
                  <a:gd name="T17" fmla="*/ 1 h 576"/>
                  <a:gd name="T18" fmla="*/ 0 w 921"/>
                  <a:gd name="T19" fmla="*/ 1 h 576"/>
                  <a:gd name="T20" fmla="*/ 1 w 921"/>
                  <a:gd name="T21" fmla="*/ 1 h 576"/>
                  <a:gd name="T22" fmla="*/ 1 w 921"/>
                  <a:gd name="T23" fmla="*/ 1 h 576"/>
                  <a:gd name="T24" fmla="*/ 1 w 921"/>
                  <a:gd name="T25" fmla="*/ 1 h 576"/>
                  <a:gd name="T26" fmla="*/ 1 w 921"/>
                  <a:gd name="T27" fmla="*/ 1 h 576"/>
                  <a:gd name="T28" fmla="*/ 1 w 921"/>
                  <a:gd name="T29" fmla="*/ 1 h 576"/>
                  <a:gd name="T30" fmla="*/ 1 w 921"/>
                  <a:gd name="T31" fmla="*/ 1 h 576"/>
                  <a:gd name="T32" fmla="*/ 1 w 921"/>
                  <a:gd name="T33" fmla="*/ 1 h 576"/>
                  <a:gd name="T34" fmla="*/ 1 w 921"/>
                  <a:gd name="T35" fmla="*/ 1 h 576"/>
                  <a:gd name="T36" fmla="*/ 1 w 921"/>
                  <a:gd name="T37" fmla="*/ 1 h 576"/>
                  <a:gd name="T38" fmla="*/ 1 w 921"/>
                  <a:gd name="T39" fmla="*/ 1 h 576"/>
                  <a:gd name="T40" fmla="*/ 1 w 921"/>
                  <a:gd name="T41" fmla="*/ 1 h 576"/>
                  <a:gd name="T42" fmla="*/ 1 w 921"/>
                  <a:gd name="T43" fmla="*/ 1 h 576"/>
                  <a:gd name="T44" fmla="*/ 1 w 921"/>
                  <a:gd name="T45" fmla="*/ 1 h 576"/>
                  <a:gd name="T46" fmla="*/ 1 w 921"/>
                  <a:gd name="T47" fmla="*/ 1 h 576"/>
                  <a:gd name="T48" fmla="*/ 1 w 921"/>
                  <a:gd name="T49" fmla="*/ 1 h 576"/>
                  <a:gd name="T50" fmla="*/ 1 w 921"/>
                  <a:gd name="T51" fmla="*/ 1 h 576"/>
                  <a:gd name="T52" fmla="*/ 1 w 921"/>
                  <a:gd name="T53" fmla="*/ 1 h 576"/>
                  <a:gd name="T54" fmla="*/ 1 w 921"/>
                  <a:gd name="T55" fmla="*/ 1 h 576"/>
                  <a:gd name="T56" fmla="*/ 1 w 921"/>
                  <a:gd name="T57" fmla="*/ 1 h 576"/>
                  <a:gd name="T58" fmla="*/ 1 w 921"/>
                  <a:gd name="T59" fmla="*/ 1 h 576"/>
                  <a:gd name="T60" fmla="*/ 1 w 921"/>
                  <a:gd name="T61" fmla="*/ 1 h 576"/>
                  <a:gd name="T62" fmla="*/ 1 w 921"/>
                  <a:gd name="T63" fmla="*/ 1 h 576"/>
                  <a:gd name="T64" fmla="*/ 1 w 921"/>
                  <a:gd name="T65" fmla="*/ 1 h 576"/>
                  <a:gd name="T66" fmla="*/ 1 w 921"/>
                  <a:gd name="T67" fmla="*/ 1 h 576"/>
                  <a:gd name="T68" fmla="*/ 1 w 921"/>
                  <a:gd name="T69" fmla="*/ 1 h 576"/>
                  <a:gd name="T70" fmla="*/ 1 w 921"/>
                  <a:gd name="T71" fmla="*/ 0 h 576"/>
                  <a:gd name="T72" fmla="*/ 1 w 921"/>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1" h="576">
                    <a:moveTo>
                      <a:pt x="71" y="0"/>
                    </a:moveTo>
                    <a:lnTo>
                      <a:pt x="57" y="2"/>
                    </a:lnTo>
                    <a:lnTo>
                      <a:pt x="44" y="6"/>
                    </a:lnTo>
                    <a:lnTo>
                      <a:pt x="32" y="11"/>
                    </a:lnTo>
                    <a:lnTo>
                      <a:pt x="21" y="21"/>
                    </a:lnTo>
                    <a:lnTo>
                      <a:pt x="11" y="33"/>
                    </a:lnTo>
                    <a:lnTo>
                      <a:pt x="5" y="44"/>
                    </a:lnTo>
                    <a:lnTo>
                      <a:pt x="2" y="57"/>
                    </a:lnTo>
                    <a:lnTo>
                      <a:pt x="0" y="71"/>
                    </a:lnTo>
                    <a:lnTo>
                      <a:pt x="0" y="503"/>
                    </a:lnTo>
                    <a:lnTo>
                      <a:pt x="2" y="518"/>
                    </a:lnTo>
                    <a:lnTo>
                      <a:pt x="5" y="532"/>
                    </a:lnTo>
                    <a:lnTo>
                      <a:pt x="11" y="543"/>
                    </a:lnTo>
                    <a:lnTo>
                      <a:pt x="21" y="555"/>
                    </a:lnTo>
                    <a:lnTo>
                      <a:pt x="32" y="564"/>
                    </a:lnTo>
                    <a:lnTo>
                      <a:pt x="44" y="570"/>
                    </a:lnTo>
                    <a:lnTo>
                      <a:pt x="57" y="574"/>
                    </a:lnTo>
                    <a:lnTo>
                      <a:pt x="71" y="576"/>
                    </a:lnTo>
                    <a:lnTo>
                      <a:pt x="848" y="576"/>
                    </a:lnTo>
                    <a:lnTo>
                      <a:pt x="864" y="574"/>
                    </a:lnTo>
                    <a:lnTo>
                      <a:pt x="877" y="570"/>
                    </a:lnTo>
                    <a:lnTo>
                      <a:pt x="889" y="564"/>
                    </a:lnTo>
                    <a:lnTo>
                      <a:pt x="900" y="555"/>
                    </a:lnTo>
                    <a:lnTo>
                      <a:pt x="910" y="543"/>
                    </a:lnTo>
                    <a:lnTo>
                      <a:pt x="916" y="532"/>
                    </a:lnTo>
                    <a:lnTo>
                      <a:pt x="919" y="518"/>
                    </a:lnTo>
                    <a:lnTo>
                      <a:pt x="921" y="503"/>
                    </a:lnTo>
                    <a:lnTo>
                      <a:pt x="921" y="71"/>
                    </a:lnTo>
                    <a:lnTo>
                      <a:pt x="919" y="57"/>
                    </a:lnTo>
                    <a:lnTo>
                      <a:pt x="916" y="44"/>
                    </a:lnTo>
                    <a:lnTo>
                      <a:pt x="910" y="33"/>
                    </a:lnTo>
                    <a:lnTo>
                      <a:pt x="900" y="21"/>
                    </a:lnTo>
                    <a:lnTo>
                      <a:pt x="889" y="11"/>
                    </a:lnTo>
                    <a:lnTo>
                      <a:pt x="877" y="6"/>
                    </a:lnTo>
                    <a:lnTo>
                      <a:pt x="864" y="2"/>
                    </a:lnTo>
                    <a:lnTo>
                      <a:pt x="848"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31" name="Freeform 15">
                <a:extLst>
                  <a:ext uri="{FF2B5EF4-FFF2-40B4-BE49-F238E27FC236}">
                    <a16:creationId xmlns:a16="http://schemas.microsoft.com/office/drawing/2014/main" id="{1DE933CB-BD3C-42F3-AF03-D88B59B5D7B4}"/>
                  </a:ext>
                </a:extLst>
              </p:cNvPr>
              <p:cNvSpPr>
                <a:spLocks noEditPoints="1"/>
              </p:cNvSpPr>
              <p:nvPr/>
            </p:nvSpPr>
            <p:spPr bwMode="auto">
              <a:xfrm>
                <a:off x="3852" y="1285"/>
                <a:ext cx="485" cy="312"/>
              </a:xfrm>
              <a:custGeom>
                <a:avLst/>
                <a:gdLst>
                  <a:gd name="T0" fmla="*/ 1 w 969"/>
                  <a:gd name="T1" fmla="*/ 1 h 624"/>
                  <a:gd name="T2" fmla="*/ 1 w 969"/>
                  <a:gd name="T3" fmla="*/ 1 h 624"/>
                  <a:gd name="T4" fmla="*/ 1 w 969"/>
                  <a:gd name="T5" fmla="*/ 1 h 624"/>
                  <a:gd name="T6" fmla="*/ 1 w 969"/>
                  <a:gd name="T7" fmla="*/ 1 h 624"/>
                  <a:gd name="T8" fmla="*/ 1 w 969"/>
                  <a:gd name="T9" fmla="*/ 1 h 624"/>
                  <a:gd name="T10" fmla="*/ 0 w 969"/>
                  <a:gd name="T11" fmla="*/ 1 h 624"/>
                  <a:gd name="T12" fmla="*/ 0 w 969"/>
                  <a:gd name="T13" fmla="*/ 1 h 624"/>
                  <a:gd name="T14" fmla="*/ 1 w 969"/>
                  <a:gd name="T15" fmla="*/ 1 h 624"/>
                  <a:gd name="T16" fmla="*/ 1 w 969"/>
                  <a:gd name="T17" fmla="*/ 1 h 624"/>
                  <a:gd name="T18" fmla="*/ 1 w 969"/>
                  <a:gd name="T19" fmla="*/ 1 h 624"/>
                  <a:gd name="T20" fmla="*/ 1 w 969"/>
                  <a:gd name="T21" fmla="*/ 1 h 624"/>
                  <a:gd name="T22" fmla="*/ 1 w 969"/>
                  <a:gd name="T23" fmla="*/ 1 h 624"/>
                  <a:gd name="T24" fmla="*/ 1 w 969"/>
                  <a:gd name="T25" fmla="*/ 1 h 624"/>
                  <a:gd name="T26" fmla="*/ 1 w 969"/>
                  <a:gd name="T27" fmla="*/ 1 h 624"/>
                  <a:gd name="T28" fmla="*/ 1 w 969"/>
                  <a:gd name="T29" fmla="*/ 1 h 624"/>
                  <a:gd name="T30" fmla="*/ 1 w 969"/>
                  <a:gd name="T31" fmla="*/ 1 h 624"/>
                  <a:gd name="T32" fmla="*/ 1 w 969"/>
                  <a:gd name="T33" fmla="*/ 1 h 624"/>
                  <a:gd name="T34" fmla="*/ 1 w 969"/>
                  <a:gd name="T35" fmla="*/ 1 h 624"/>
                  <a:gd name="T36" fmla="*/ 1 w 969"/>
                  <a:gd name="T37" fmla="*/ 1 h 624"/>
                  <a:gd name="T38" fmla="*/ 1 w 969"/>
                  <a:gd name="T39" fmla="*/ 1 h 624"/>
                  <a:gd name="T40" fmla="*/ 1 w 969"/>
                  <a:gd name="T41" fmla="*/ 1 h 624"/>
                  <a:gd name="T42" fmla="*/ 1 w 969"/>
                  <a:gd name="T43" fmla="*/ 1 h 624"/>
                  <a:gd name="T44" fmla="*/ 1 w 969"/>
                  <a:gd name="T45" fmla="*/ 1 h 624"/>
                  <a:gd name="T46" fmla="*/ 1 w 969"/>
                  <a:gd name="T47" fmla="*/ 1 h 624"/>
                  <a:gd name="T48" fmla="*/ 1 w 969"/>
                  <a:gd name="T49" fmla="*/ 0 h 624"/>
                  <a:gd name="T50" fmla="*/ 1 w 969"/>
                  <a:gd name="T51" fmla="*/ 0 h 624"/>
                  <a:gd name="T52" fmla="*/ 1 w 969"/>
                  <a:gd name="T53" fmla="*/ 1 h 624"/>
                  <a:gd name="T54" fmla="*/ 1 w 969"/>
                  <a:gd name="T55" fmla="*/ 1 h 624"/>
                  <a:gd name="T56" fmla="*/ 1 w 969"/>
                  <a:gd name="T57" fmla="*/ 1 h 624"/>
                  <a:gd name="T58" fmla="*/ 1 w 969"/>
                  <a:gd name="T59" fmla="*/ 1 h 624"/>
                  <a:gd name="T60" fmla="*/ 1 w 969"/>
                  <a:gd name="T61" fmla="*/ 1 h 624"/>
                  <a:gd name="T62" fmla="*/ 1 w 969"/>
                  <a:gd name="T63" fmla="*/ 1 h 624"/>
                  <a:gd name="T64" fmla="*/ 1 w 969"/>
                  <a:gd name="T65" fmla="*/ 1 h 624"/>
                  <a:gd name="T66" fmla="*/ 1 w 969"/>
                  <a:gd name="T67" fmla="*/ 1 h 624"/>
                  <a:gd name="T68" fmla="*/ 1 w 969"/>
                  <a:gd name="T69" fmla="*/ 1 h 624"/>
                  <a:gd name="T70" fmla="*/ 1 w 969"/>
                  <a:gd name="T71" fmla="*/ 1 h 624"/>
                  <a:gd name="T72" fmla="*/ 1 w 969"/>
                  <a:gd name="T73" fmla="*/ 1 h 624"/>
                  <a:gd name="T74" fmla="*/ 1 w 969"/>
                  <a:gd name="T75" fmla="*/ 1 h 624"/>
                  <a:gd name="T76" fmla="*/ 1 w 969"/>
                  <a:gd name="T77" fmla="*/ 1 h 624"/>
                  <a:gd name="T78" fmla="*/ 1 w 969"/>
                  <a:gd name="T79" fmla="*/ 1 h 624"/>
                  <a:gd name="T80" fmla="*/ 1 w 969"/>
                  <a:gd name="T81" fmla="*/ 1 h 624"/>
                  <a:gd name="T82" fmla="*/ 1 w 969"/>
                  <a:gd name="T83" fmla="*/ 1 h 624"/>
                  <a:gd name="T84" fmla="*/ 1 w 969"/>
                  <a:gd name="T85" fmla="*/ 1 h 624"/>
                  <a:gd name="T86" fmla="*/ 1 w 969"/>
                  <a:gd name="T87" fmla="*/ 1 h 624"/>
                  <a:gd name="T88" fmla="*/ 1 w 969"/>
                  <a:gd name="T89" fmla="*/ 1 h 624"/>
                  <a:gd name="T90" fmla="*/ 1 w 969"/>
                  <a:gd name="T91" fmla="*/ 1 h 624"/>
                  <a:gd name="T92" fmla="*/ 1 w 969"/>
                  <a:gd name="T93" fmla="*/ 1 h 624"/>
                  <a:gd name="T94" fmla="*/ 1 w 969"/>
                  <a:gd name="T95" fmla="*/ 1 h 624"/>
                  <a:gd name="T96" fmla="*/ 1 w 969"/>
                  <a:gd name="T97" fmla="*/ 1 h 624"/>
                  <a:gd name="T98" fmla="*/ 1 w 969"/>
                  <a:gd name="T99" fmla="*/ 1 h 624"/>
                  <a:gd name="T100" fmla="*/ 1 w 969"/>
                  <a:gd name="T101" fmla="*/ 1 h 624"/>
                  <a:gd name="T102" fmla="*/ 1 w 969"/>
                  <a:gd name="T103" fmla="*/ 1 h 624"/>
                  <a:gd name="T104" fmla="*/ 1 w 969"/>
                  <a:gd name="T105" fmla="*/ 1 h 624"/>
                  <a:gd name="T106" fmla="*/ 1 w 969"/>
                  <a:gd name="T107" fmla="*/ 1 h 624"/>
                  <a:gd name="T108" fmla="*/ 1 w 969"/>
                  <a:gd name="T109" fmla="*/ 1 h 624"/>
                  <a:gd name="T110" fmla="*/ 1 w 969"/>
                  <a:gd name="T111" fmla="*/ 1 h 624"/>
                  <a:gd name="T112" fmla="*/ 1 w 969"/>
                  <a:gd name="T113" fmla="*/ 1 h 624"/>
                  <a:gd name="T114" fmla="*/ 1 w 969"/>
                  <a:gd name="T115" fmla="*/ 1 h 624"/>
                  <a:gd name="T116" fmla="*/ 1 w 969"/>
                  <a:gd name="T117" fmla="*/ 1 h 624"/>
                  <a:gd name="T118" fmla="*/ 1 w 969"/>
                  <a:gd name="T119" fmla="*/ 1 h 624"/>
                  <a:gd name="T120" fmla="*/ 1 w 969"/>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9" h="624">
                    <a:moveTo>
                      <a:pt x="80" y="0"/>
                    </a:moveTo>
                    <a:lnTo>
                      <a:pt x="71" y="2"/>
                    </a:lnTo>
                    <a:lnTo>
                      <a:pt x="57" y="8"/>
                    </a:lnTo>
                    <a:lnTo>
                      <a:pt x="46" y="13"/>
                    </a:lnTo>
                    <a:lnTo>
                      <a:pt x="38" y="17"/>
                    </a:lnTo>
                    <a:lnTo>
                      <a:pt x="26" y="27"/>
                    </a:lnTo>
                    <a:lnTo>
                      <a:pt x="17" y="38"/>
                    </a:lnTo>
                    <a:lnTo>
                      <a:pt x="13" y="46"/>
                    </a:lnTo>
                    <a:lnTo>
                      <a:pt x="7" y="57"/>
                    </a:lnTo>
                    <a:lnTo>
                      <a:pt x="2" y="71"/>
                    </a:lnTo>
                    <a:lnTo>
                      <a:pt x="0" y="80"/>
                    </a:lnTo>
                    <a:lnTo>
                      <a:pt x="0" y="94"/>
                    </a:lnTo>
                    <a:lnTo>
                      <a:pt x="0" y="526"/>
                    </a:lnTo>
                    <a:lnTo>
                      <a:pt x="0" y="541"/>
                    </a:lnTo>
                    <a:lnTo>
                      <a:pt x="2" y="551"/>
                    </a:lnTo>
                    <a:lnTo>
                      <a:pt x="7" y="564"/>
                    </a:lnTo>
                    <a:lnTo>
                      <a:pt x="13" y="576"/>
                    </a:lnTo>
                    <a:lnTo>
                      <a:pt x="17" y="583"/>
                    </a:lnTo>
                    <a:lnTo>
                      <a:pt x="26" y="595"/>
                    </a:lnTo>
                    <a:lnTo>
                      <a:pt x="38" y="604"/>
                    </a:lnTo>
                    <a:lnTo>
                      <a:pt x="46" y="608"/>
                    </a:lnTo>
                    <a:lnTo>
                      <a:pt x="57" y="616"/>
                    </a:lnTo>
                    <a:lnTo>
                      <a:pt x="71" y="620"/>
                    </a:lnTo>
                    <a:lnTo>
                      <a:pt x="80" y="622"/>
                    </a:lnTo>
                    <a:lnTo>
                      <a:pt x="94" y="624"/>
                    </a:lnTo>
                    <a:lnTo>
                      <a:pt x="871" y="624"/>
                    </a:lnTo>
                    <a:lnTo>
                      <a:pt x="887" y="622"/>
                    </a:lnTo>
                    <a:lnTo>
                      <a:pt x="896" y="620"/>
                    </a:lnTo>
                    <a:lnTo>
                      <a:pt x="910" y="616"/>
                    </a:lnTo>
                    <a:lnTo>
                      <a:pt x="921" y="608"/>
                    </a:lnTo>
                    <a:lnTo>
                      <a:pt x="929" y="604"/>
                    </a:lnTo>
                    <a:lnTo>
                      <a:pt x="940" y="595"/>
                    </a:lnTo>
                    <a:lnTo>
                      <a:pt x="950" y="583"/>
                    </a:lnTo>
                    <a:lnTo>
                      <a:pt x="954" y="576"/>
                    </a:lnTo>
                    <a:lnTo>
                      <a:pt x="962" y="564"/>
                    </a:lnTo>
                    <a:lnTo>
                      <a:pt x="965" y="551"/>
                    </a:lnTo>
                    <a:lnTo>
                      <a:pt x="967" y="541"/>
                    </a:lnTo>
                    <a:lnTo>
                      <a:pt x="969" y="526"/>
                    </a:lnTo>
                    <a:lnTo>
                      <a:pt x="969" y="94"/>
                    </a:lnTo>
                    <a:lnTo>
                      <a:pt x="967" y="80"/>
                    </a:lnTo>
                    <a:lnTo>
                      <a:pt x="965" y="71"/>
                    </a:lnTo>
                    <a:lnTo>
                      <a:pt x="962" y="57"/>
                    </a:lnTo>
                    <a:lnTo>
                      <a:pt x="954" y="46"/>
                    </a:lnTo>
                    <a:lnTo>
                      <a:pt x="950" y="38"/>
                    </a:lnTo>
                    <a:lnTo>
                      <a:pt x="940" y="27"/>
                    </a:lnTo>
                    <a:lnTo>
                      <a:pt x="929" y="17"/>
                    </a:lnTo>
                    <a:lnTo>
                      <a:pt x="921" y="13"/>
                    </a:lnTo>
                    <a:lnTo>
                      <a:pt x="910" y="8"/>
                    </a:lnTo>
                    <a:lnTo>
                      <a:pt x="896" y="2"/>
                    </a:lnTo>
                    <a:lnTo>
                      <a:pt x="887" y="0"/>
                    </a:lnTo>
                    <a:lnTo>
                      <a:pt x="871" y="0"/>
                    </a:lnTo>
                    <a:lnTo>
                      <a:pt x="94" y="0"/>
                    </a:lnTo>
                    <a:lnTo>
                      <a:pt x="80" y="0"/>
                    </a:lnTo>
                    <a:close/>
                    <a:moveTo>
                      <a:pt x="94" y="48"/>
                    </a:moveTo>
                    <a:lnTo>
                      <a:pt x="871" y="48"/>
                    </a:lnTo>
                    <a:lnTo>
                      <a:pt x="887" y="48"/>
                    </a:lnTo>
                    <a:lnTo>
                      <a:pt x="887" y="25"/>
                    </a:lnTo>
                    <a:lnTo>
                      <a:pt x="877" y="46"/>
                    </a:lnTo>
                    <a:lnTo>
                      <a:pt x="891" y="52"/>
                    </a:lnTo>
                    <a:lnTo>
                      <a:pt x="902" y="57"/>
                    </a:lnTo>
                    <a:lnTo>
                      <a:pt x="912" y="34"/>
                    </a:lnTo>
                    <a:lnTo>
                      <a:pt x="894" y="52"/>
                    </a:lnTo>
                    <a:lnTo>
                      <a:pt x="906" y="61"/>
                    </a:lnTo>
                    <a:lnTo>
                      <a:pt x="916" y="73"/>
                    </a:lnTo>
                    <a:lnTo>
                      <a:pt x="933" y="56"/>
                    </a:lnTo>
                    <a:lnTo>
                      <a:pt x="910" y="65"/>
                    </a:lnTo>
                    <a:lnTo>
                      <a:pt x="917" y="77"/>
                    </a:lnTo>
                    <a:lnTo>
                      <a:pt x="921" y="90"/>
                    </a:lnTo>
                    <a:lnTo>
                      <a:pt x="942" y="80"/>
                    </a:lnTo>
                    <a:lnTo>
                      <a:pt x="919" y="80"/>
                    </a:lnTo>
                    <a:lnTo>
                      <a:pt x="921" y="94"/>
                    </a:lnTo>
                    <a:lnTo>
                      <a:pt x="921" y="526"/>
                    </a:lnTo>
                    <a:lnTo>
                      <a:pt x="919" y="541"/>
                    </a:lnTo>
                    <a:lnTo>
                      <a:pt x="942" y="541"/>
                    </a:lnTo>
                    <a:lnTo>
                      <a:pt x="921" y="532"/>
                    </a:lnTo>
                    <a:lnTo>
                      <a:pt x="917" y="545"/>
                    </a:lnTo>
                    <a:lnTo>
                      <a:pt x="910" y="556"/>
                    </a:lnTo>
                    <a:lnTo>
                      <a:pt x="933" y="566"/>
                    </a:lnTo>
                    <a:lnTo>
                      <a:pt x="916" y="549"/>
                    </a:lnTo>
                    <a:lnTo>
                      <a:pt x="906" y="560"/>
                    </a:lnTo>
                    <a:lnTo>
                      <a:pt x="894" y="570"/>
                    </a:lnTo>
                    <a:lnTo>
                      <a:pt x="912" y="587"/>
                    </a:lnTo>
                    <a:lnTo>
                      <a:pt x="902" y="564"/>
                    </a:lnTo>
                    <a:lnTo>
                      <a:pt x="891" y="572"/>
                    </a:lnTo>
                    <a:lnTo>
                      <a:pt x="877" y="576"/>
                    </a:lnTo>
                    <a:lnTo>
                      <a:pt x="887" y="597"/>
                    </a:lnTo>
                    <a:lnTo>
                      <a:pt x="887" y="574"/>
                    </a:lnTo>
                    <a:lnTo>
                      <a:pt x="871" y="576"/>
                    </a:lnTo>
                    <a:lnTo>
                      <a:pt x="94" y="576"/>
                    </a:lnTo>
                    <a:lnTo>
                      <a:pt x="80" y="574"/>
                    </a:lnTo>
                    <a:lnTo>
                      <a:pt x="80" y="597"/>
                    </a:lnTo>
                    <a:lnTo>
                      <a:pt x="90" y="576"/>
                    </a:lnTo>
                    <a:lnTo>
                      <a:pt x="76" y="572"/>
                    </a:lnTo>
                    <a:lnTo>
                      <a:pt x="65" y="564"/>
                    </a:lnTo>
                    <a:lnTo>
                      <a:pt x="55" y="587"/>
                    </a:lnTo>
                    <a:lnTo>
                      <a:pt x="73" y="570"/>
                    </a:lnTo>
                    <a:lnTo>
                      <a:pt x="61" y="560"/>
                    </a:lnTo>
                    <a:lnTo>
                      <a:pt x="51" y="549"/>
                    </a:lnTo>
                    <a:lnTo>
                      <a:pt x="34" y="566"/>
                    </a:lnTo>
                    <a:lnTo>
                      <a:pt x="57" y="556"/>
                    </a:lnTo>
                    <a:lnTo>
                      <a:pt x="51" y="545"/>
                    </a:lnTo>
                    <a:lnTo>
                      <a:pt x="46" y="532"/>
                    </a:lnTo>
                    <a:lnTo>
                      <a:pt x="25" y="541"/>
                    </a:lnTo>
                    <a:lnTo>
                      <a:pt x="48" y="541"/>
                    </a:lnTo>
                    <a:lnTo>
                      <a:pt x="48" y="526"/>
                    </a:lnTo>
                    <a:lnTo>
                      <a:pt x="48" y="94"/>
                    </a:lnTo>
                    <a:lnTo>
                      <a:pt x="48" y="80"/>
                    </a:lnTo>
                    <a:lnTo>
                      <a:pt x="25" y="80"/>
                    </a:lnTo>
                    <a:lnTo>
                      <a:pt x="46" y="90"/>
                    </a:lnTo>
                    <a:lnTo>
                      <a:pt x="51" y="77"/>
                    </a:lnTo>
                    <a:lnTo>
                      <a:pt x="57" y="65"/>
                    </a:lnTo>
                    <a:lnTo>
                      <a:pt x="34" y="56"/>
                    </a:lnTo>
                    <a:lnTo>
                      <a:pt x="51" y="73"/>
                    </a:lnTo>
                    <a:lnTo>
                      <a:pt x="61" y="61"/>
                    </a:lnTo>
                    <a:lnTo>
                      <a:pt x="73" y="52"/>
                    </a:lnTo>
                    <a:lnTo>
                      <a:pt x="55" y="34"/>
                    </a:lnTo>
                    <a:lnTo>
                      <a:pt x="65" y="57"/>
                    </a:lnTo>
                    <a:lnTo>
                      <a:pt x="76" y="52"/>
                    </a:lnTo>
                    <a:lnTo>
                      <a:pt x="90" y="46"/>
                    </a:lnTo>
                    <a:lnTo>
                      <a:pt x="80" y="25"/>
                    </a:lnTo>
                    <a:lnTo>
                      <a:pt x="80"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199" name="Group 16">
              <a:extLst>
                <a:ext uri="{FF2B5EF4-FFF2-40B4-BE49-F238E27FC236}">
                  <a16:creationId xmlns:a16="http://schemas.microsoft.com/office/drawing/2014/main" id="{89F7BCB1-A021-428A-B4B1-29ACFD71B1CA}"/>
                </a:ext>
              </a:extLst>
            </p:cNvPr>
            <p:cNvGrpSpPr>
              <a:grpSpLocks/>
            </p:cNvGrpSpPr>
            <p:nvPr/>
          </p:nvGrpSpPr>
          <p:grpSpPr bwMode="auto">
            <a:xfrm>
              <a:off x="407" y="1415"/>
              <a:ext cx="403" cy="109"/>
              <a:chOff x="407" y="1415"/>
              <a:chExt cx="403" cy="109"/>
            </a:xfrm>
          </p:grpSpPr>
          <p:sp>
            <p:nvSpPr>
              <p:cNvPr id="74328" name="Rectangle 17">
                <a:extLst>
                  <a:ext uri="{FF2B5EF4-FFF2-40B4-BE49-F238E27FC236}">
                    <a16:creationId xmlns:a16="http://schemas.microsoft.com/office/drawing/2014/main" id="{FDE99316-1AFF-48B9-8048-448DF08DAF1D}"/>
                  </a:ext>
                </a:extLst>
              </p:cNvPr>
              <p:cNvSpPr>
                <a:spLocks noChangeArrowheads="1"/>
              </p:cNvSpPr>
              <p:nvPr/>
            </p:nvSpPr>
            <p:spPr bwMode="auto">
              <a:xfrm>
                <a:off x="407" y="1458"/>
                <a:ext cx="29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29" name="Freeform 18">
                <a:extLst>
                  <a:ext uri="{FF2B5EF4-FFF2-40B4-BE49-F238E27FC236}">
                    <a16:creationId xmlns:a16="http://schemas.microsoft.com/office/drawing/2014/main" id="{28AFFC93-ED2B-4C08-8DF9-B2742E3C234C}"/>
                  </a:ext>
                </a:extLst>
              </p:cNvPr>
              <p:cNvSpPr>
                <a:spLocks/>
              </p:cNvSpPr>
              <p:nvPr/>
            </p:nvSpPr>
            <p:spPr bwMode="auto">
              <a:xfrm>
                <a:off x="703" y="1415"/>
                <a:ext cx="107" cy="109"/>
              </a:xfrm>
              <a:custGeom>
                <a:avLst/>
                <a:gdLst>
                  <a:gd name="T0" fmla="*/ 0 w 215"/>
                  <a:gd name="T1" fmla="*/ 1 h 217"/>
                  <a:gd name="T2" fmla="*/ 0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00" name="Group 19">
              <a:extLst>
                <a:ext uri="{FF2B5EF4-FFF2-40B4-BE49-F238E27FC236}">
                  <a16:creationId xmlns:a16="http://schemas.microsoft.com/office/drawing/2014/main" id="{D22F1160-52E1-4D47-B971-46F7933E3C4E}"/>
                </a:ext>
              </a:extLst>
            </p:cNvPr>
            <p:cNvGrpSpPr>
              <a:grpSpLocks/>
            </p:cNvGrpSpPr>
            <p:nvPr/>
          </p:nvGrpSpPr>
          <p:grpSpPr bwMode="auto">
            <a:xfrm>
              <a:off x="1271" y="1415"/>
              <a:ext cx="519" cy="109"/>
              <a:chOff x="1271" y="1415"/>
              <a:chExt cx="519" cy="109"/>
            </a:xfrm>
          </p:grpSpPr>
          <p:sp>
            <p:nvSpPr>
              <p:cNvPr id="74326" name="Rectangle 20">
                <a:extLst>
                  <a:ext uri="{FF2B5EF4-FFF2-40B4-BE49-F238E27FC236}">
                    <a16:creationId xmlns:a16="http://schemas.microsoft.com/office/drawing/2014/main" id="{0C7873A9-A5E4-4AB3-94F4-EC2146B408DC}"/>
                  </a:ext>
                </a:extLst>
              </p:cNvPr>
              <p:cNvSpPr>
                <a:spLocks noChangeArrowheads="1"/>
              </p:cNvSpPr>
              <p:nvPr/>
            </p:nvSpPr>
            <p:spPr bwMode="auto">
              <a:xfrm>
                <a:off x="1271" y="1458"/>
                <a:ext cx="413"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27" name="Freeform 21">
                <a:extLst>
                  <a:ext uri="{FF2B5EF4-FFF2-40B4-BE49-F238E27FC236}">
                    <a16:creationId xmlns:a16="http://schemas.microsoft.com/office/drawing/2014/main" id="{AE5E06BB-07D9-4AD7-AD9B-D47E6540362E}"/>
                  </a:ext>
                </a:extLst>
              </p:cNvPr>
              <p:cNvSpPr>
                <a:spLocks/>
              </p:cNvSpPr>
              <p:nvPr/>
            </p:nvSpPr>
            <p:spPr bwMode="auto">
              <a:xfrm>
                <a:off x="1682" y="1415"/>
                <a:ext cx="108" cy="109"/>
              </a:xfrm>
              <a:custGeom>
                <a:avLst/>
                <a:gdLst>
                  <a:gd name="T0" fmla="*/ 0 w 215"/>
                  <a:gd name="T1" fmla="*/ 1 h 217"/>
                  <a:gd name="T2" fmla="*/ 1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01" name="Group 22">
              <a:extLst>
                <a:ext uri="{FF2B5EF4-FFF2-40B4-BE49-F238E27FC236}">
                  <a16:creationId xmlns:a16="http://schemas.microsoft.com/office/drawing/2014/main" id="{3143BDAC-4B82-406F-8B90-7EB1DBDC5095}"/>
                </a:ext>
              </a:extLst>
            </p:cNvPr>
            <p:cNvGrpSpPr>
              <a:grpSpLocks/>
            </p:cNvGrpSpPr>
            <p:nvPr/>
          </p:nvGrpSpPr>
          <p:grpSpPr bwMode="auto">
            <a:xfrm>
              <a:off x="2250" y="1415"/>
              <a:ext cx="576" cy="109"/>
              <a:chOff x="2250" y="1415"/>
              <a:chExt cx="576" cy="109"/>
            </a:xfrm>
          </p:grpSpPr>
          <p:sp>
            <p:nvSpPr>
              <p:cNvPr id="74324" name="Rectangle 23">
                <a:extLst>
                  <a:ext uri="{FF2B5EF4-FFF2-40B4-BE49-F238E27FC236}">
                    <a16:creationId xmlns:a16="http://schemas.microsoft.com/office/drawing/2014/main" id="{622EDA8F-EB0C-494E-93CC-9EB74067BA73}"/>
                  </a:ext>
                </a:extLst>
              </p:cNvPr>
              <p:cNvSpPr>
                <a:spLocks noChangeArrowheads="1"/>
              </p:cNvSpPr>
              <p:nvPr/>
            </p:nvSpPr>
            <p:spPr bwMode="auto">
              <a:xfrm>
                <a:off x="2250" y="1458"/>
                <a:ext cx="471"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25" name="Freeform 24">
                <a:extLst>
                  <a:ext uri="{FF2B5EF4-FFF2-40B4-BE49-F238E27FC236}">
                    <a16:creationId xmlns:a16="http://schemas.microsoft.com/office/drawing/2014/main" id="{EC75EEFF-F337-4209-838C-3B3CA4A2123B}"/>
                  </a:ext>
                </a:extLst>
              </p:cNvPr>
              <p:cNvSpPr>
                <a:spLocks/>
              </p:cNvSpPr>
              <p:nvPr/>
            </p:nvSpPr>
            <p:spPr bwMode="auto">
              <a:xfrm>
                <a:off x="2719" y="1415"/>
                <a:ext cx="107" cy="109"/>
              </a:xfrm>
              <a:custGeom>
                <a:avLst/>
                <a:gdLst>
                  <a:gd name="T0" fmla="*/ 0 w 215"/>
                  <a:gd name="T1" fmla="*/ 1 h 217"/>
                  <a:gd name="T2" fmla="*/ 0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02" name="Group 25">
              <a:extLst>
                <a:ext uri="{FF2B5EF4-FFF2-40B4-BE49-F238E27FC236}">
                  <a16:creationId xmlns:a16="http://schemas.microsoft.com/office/drawing/2014/main" id="{B22665BB-6417-452B-8367-9D97CB650285}"/>
                </a:ext>
              </a:extLst>
            </p:cNvPr>
            <p:cNvGrpSpPr>
              <a:grpSpLocks/>
            </p:cNvGrpSpPr>
            <p:nvPr/>
          </p:nvGrpSpPr>
          <p:grpSpPr bwMode="auto">
            <a:xfrm>
              <a:off x="3287" y="1415"/>
              <a:ext cx="576" cy="109"/>
              <a:chOff x="3287" y="1415"/>
              <a:chExt cx="576" cy="109"/>
            </a:xfrm>
          </p:grpSpPr>
          <p:sp>
            <p:nvSpPr>
              <p:cNvPr id="74322" name="Rectangle 26">
                <a:extLst>
                  <a:ext uri="{FF2B5EF4-FFF2-40B4-BE49-F238E27FC236}">
                    <a16:creationId xmlns:a16="http://schemas.microsoft.com/office/drawing/2014/main" id="{91F289F8-A1F7-4859-B11A-1051A8BDF190}"/>
                  </a:ext>
                </a:extLst>
              </p:cNvPr>
              <p:cNvSpPr>
                <a:spLocks noChangeArrowheads="1"/>
              </p:cNvSpPr>
              <p:nvPr/>
            </p:nvSpPr>
            <p:spPr bwMode="auto">
              <a:xfrm>
                <a:off x="3287" y="1458"/>
                <a:ext cx="471"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23" name="Freeform 27">
                <a:extLst>
                  <a:ext uri="{FF2B5EF4-FFF2-40B4-BE49-F238E27FC236}">
                    <a16:creationId xmlns:a16="http://schemas.microsoft.com/office/drawing/2014/main" id="{1AFBB602-0BE0-4D4C-963B-A6E627B1A846}"/>
                  </a:ext>
                </a:extLst>
              </p:cNvPr>
              <p:cNvSpPr>
                <a:spLocks/>
              </p:cNvSpPr>
              <p:nvPr/>
            </p:nvSpPr>
            <p:spPr bwMode="auto">
              <a:xfrm>
                <a:off x="3756" y="1415"/>
                <a:ext cx="107" cy="109"/>
              </a:xfrm>
              <a:custGeom>
                <a:avLst/>
                <a:gdLst>
                  <a:gd name="T0" fmla="*/ 0 w 215"/>
                  <a:gd name="T1" fmla="*/ 1 h 217"/>
                  <a:gd name="T2" fmla="*/ 0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03" name="Group 28">
              <a:extLst>
                <a:ext uri="{FF2B5EF4-FFF2-40B4-BE49-F238E27FC236}">
                  <a16:creationId xmlns:a16="http://schemas.microsoft.com/office/drawing/2014/main" id="{4963A6ED-81CB-4CEF-A6F9-8E8549B36156}"/>
                </a:ext>
              </a:extLst>
            </p:cNvPr>
            <p:cNvGrpSpPr>
              <a:grpSpLocks/>
            </p:cNvGrpSpPr>
            <p:nvPr/>
          </p:nvGrpSpPr>
          <p:grpSpPr bwMode="auto">
            <a:xfrm>
              <a:off x="4324" y="1415"/>
              <a:ext cx="461" cy="109"/>
              <a:chOff x="4324" y="1415"/>
              <a:chExt cx="461" cy="109"/>
            </a:xfrm>
          </p:grpSpPr>
          <p:sp>
            <p:nvSpPr>
              <p:cNvPr id="74320" name="Rectangle 29">
                <a:extLst>
                  <a:ext uri="{FF2B5EF4-FFF2-40B4-BE49-F238E27FC236}">
                    <a16:creationId xmlns:a16="http://schemas.microsoft.com/office/drawing/2014/main" id="{21F8B1C3-A72B-4AC4-AAF0-9FA4B91F2CD9}"/>
                  </a:ext>
                </a:extLst>
              </p:cNvPr>
              <p:cNvSpPr>
                <a:spLocks noChangeArrowheads="1"/>
              </p:cNvSpPr>
              <p:nvPr/>
            </p:nvSpPr>
            <p:spPr bwMode="auto">
              <a:xfrm>
                <a:off x="4324" y="1458"/>
                <a:ext cx="355"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21" name="Freeform 30">
                <a:extLst>
                  <a:ext uri="{FF2B5EF4-FFF2-40B4-BE49-F238E27FC236}">
                    <a16:creationId xmlns:a16="http://schemas.microsoft.com/office/drawing/2014/main" id="{6999C8C2-D184-4432-9A95-E960645A49F5}"/>
                  </a:ext>
                </a:extLst>
              </p:cNvPr>
              <p:cNvSpPr>
                <a:spLocks/>
              </p:cNvSpPr>
              <p:nvPr/>
            </p:nvSpPr>
            <p:spPr bwMode="auto">
              <a:xfrm>
                <a:off x="4677" y="1415"/>
                <a:ext cx="108" cy="109"/>
              </a:xfrm>
              <a:custGeom>
                <a:avLst/>
                <a:gdLst>
                  <a:gd name="T0" fmla="*/ 0 w 215"/>
                  <a:gd name="T1" fmla="*/ 1 h 217"/>
                  <a:gd name="T2" fmla="*/ 1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04" name="Group 31">
              <a:extLst>
                <a:ext uri="{FF2B5EF4-FFF2-40B4-BE49-F238E27FC236}">
                  <a16:creationId xmlns:a16="http://schemas.microsoft.com/office/drawing/2014/main" id="{1C8A137E-37EE-448E-94FA-086F01E7A558}"/>
                </a:ext>
              </a:extLst>
            </p:cNvPr>
            <p:cNvGrpSpPr>
              <a:grpSpLocks/>
            </p:cNvGrpSpPr>
            <p:nvPr/>
          </p:nvGrpSpPr>
          <p:grpSpPr bwMode="auto">
            <a:xfrm>
              <a:off x="456" y="1390"/>
              <a:ext cx="133" cy="159"/>
              <a:chOff x="456" y="1390"/>
              <a:chExt cx="133" cy="159"/>
            </a:xfrm>
          </p:grpSpPr>
          <p:sp>
            <p:nvSpPr>
              <p:cNvPr id="74318" name="Freeform 32">
                <a:extLst>
                  <a:ext uri="{FF2B5EF4-FFF2-40B4-BE49-F238E27FC236}">
                    <a16:creationId xmlns:a16="http://schemas.microsoft.com/office/drawing/2014/main" id="{91444FA8-DE75-4B9D-957E-8267CEE1788A}"/>
                  </a:ext>
                </a:extLst>
              </p:cNvPr>
              <p:cNvSpPr>
                <a:spLocks/>
              </p:cNvSpPr>
              <p:nvPr/>
            </p:nvSpPr>
            <p:spPr bwMode="auto">
              <a:xfrm>
                <a:off x="465" y="1412"/>
                <a:ext cx="115" cy="115"/>
              </a:xfrm>
              <a:custGeom>
                <a:avLst/>
                <a:gdLst>
                  <a:gd name="T0" fmla="*/ 0 w 231"/>
                  <a:gd name="T1" fmla="*/ 0 h 231"/>
                  <a:gd name="T2" fmla="*/ 0 w 231"/>
                  <a:gd name="T3" fmla="*/ 0 h 231"/>
                  <a:gd name="T4" fmla="*/ 0 w 231"/>
                  <a:gd name="T5" fmla="*/ 0 h 231"/>
                  <a:gd name="T6" fmla="*/ 0 w 231"/>
                  <a:gd name="T7" fmla="*/ 0 h 231"/>
                  <a:gd name="T8" fmla="*/ 0 w 231"/>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1">
                    <a:moveTo>
                      <a:pt x="0" y="231"/>
                    </a:moveTo>
                    <a:lnTo>
                      <a:pt x="0" y="0"/>
                    </a:lnTo>
                    <a:lnTo>
                      <a:pt x="231" y="231"/>
                    </a:lnTo>
                    <a:lnTo>
                      <a:pt x="231"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19" name="Freeform 33">
                <a:extLst>
                  <a:ext uri="{FF2B5EF4-FFF2-40B4-BE49-F238E27FC236}">
                    <a16:creationId xmlns:a16="http://schemas.microsoft.com/office/drawing/2014/main" id="{39CC5F0A-3E58-492D-8524-140C610DA11B}"/>
                  </a:ext>
                </a:extLst>
              </p:cNvPr>
              <p:cNvSpPr>
                <a:spLocks noEditPoints="1"/>
              </p:cNvSpPr>
              <p:nvPr/>
            </p:nvSpPr>
            <p:spPr bwMode="auto">
              <a:xfrm>
                <a:off x="456" y="1390"/>
                <a:ext cx="133" cy="159"/>
              </a:xfrm>
              <a:custGeom>
                <a:avLst/>
                <a:gdLst>
                  <a:gd name="T0" fmla="*/ 0 w 267"/>
                  <a:gd name="T1" fmla="*/ 1 h 317"/>
                  <a:gd name="T2" fmla="*/ 0 w 267"/>
                  <a:gd name="T3" fmla="*/ 1 h 317"/>
                  <a:gd name="T4" fmla="*/ 0 w 267"/>
                  <a:gd name="T5" fmla="*/ 1 h 317"/>
                  <a:gd name="T6" fmla="*/ 0 w 267"/>
                  <a:gd name="T7" fmla="*/ 1 h 317"/>
                  <a:gd name="T8" fmla="*/ 0 w 267"/>
                  <a:gd name="T9" fmla="*/ 1 h 317"/>
                  <a:gd name="T10" fmla="*/ 0 w 267"/>
                  <a:gd name="T11" fmla="*/ 1 h 317"/>
                  <a:gd name="T12" fmla="*/ 0 w 267"/>
                  <a:gd name="T13" fmla="*/ 1 h 317"/>
                  <a:gd name="T14" fmla="*/ 0 w 267"/>
                  <a:gd name="T15" fmla="*/ 0 h 317"/>
                  <a:gd name="T16" fmla="*/ 0 w 267"/>
                  <a:gd name="T17" fmla="*/ 1 h 317"/>
                  <a:gd name="T18" fmla="*/ 0 w 267"/>
                  <a:gd name="T19" fmla="*/ 1 h 317"/>
                  <a:gd name="T20" fmla="*/ 0 w 267"/>
                  <a:gd name="T21" fmla="*/ 1 h 317"/>
                  <a:gd name="T22" fmla="*/ 0 w 267"/>
                  <a:gd name="T23" fmla="*/ 1 h 317"/>
                  <a:gd name="T24" fmla="*/ 0 w 267"/>
                  <a:gd name="T25" fmla="*/ 1 h 317"/>
                  <a:gd name="T26" fmla="*/ 0 w 267"/>
                  <a:gd name="T27" fmla="*/ 1 h 317"/>
                  <a:gd name="T28" fmla="*/ 0 w 267"/>
                  <a:gd name="T29" fmla="*/ 1 h 317"/>
                  <a:gd name="T30" fmla="*/ 0 w 267"/>
                  <a:gd name="T31" fmla="*/ 1 h 317"/>
                  <a:gd name="T32" fmla="*/ 0 w 267"/>
                  <a:gd name="T33" fmla="*/ 1 h 317"/>
                  <a:gd name="T34" fmla="*/ 0 w 267"/>
                  <a:gd name="T35" fmla="*/ 1 h 317"/>
                  <a:gd name="T36" fmla="*/ 0 w 267"/>
                  <a:gd name="T37" fmla="*/ 1 h 317"/>
                  <a:gd name="T38" fmla="*/ 0 w 267"/>
                  <a:gd name="T39" fmla="*/ 1 h 317"/>
                  <a:gd name="T40" fmla="*/ 0 w 267"/>
                  <a:gd name="T41" fmla="*/ 1 h 317"/>
                  <a:gd name="T42" fmla="*/ 0 w 267"/>
                  <a:gd name="T43" fmla="*/ 1 h 317"/>
                  <a:gd name="T44" fmla="*/ 0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6" y="42"/>
                    </a:moveTo>
                    <a:lnTo>
                      <a:pt x="17" y="42"/>
                    </a:lnTo>
                    <a:lnTo>
                      <a:pt x="6" y="56"/>
                    </a:lnTo>
                    <a:lnTo>
                      <a:pt x="236" y="286"/>
                    </a:lnTo>
                    <a:lnTo>
                      <a:pt x="265" y="315"/>
                    </a:lnTo>
                    <a:lnTo>
                      <a:pt x="267" y="273"/>
                    </a:lnTo>
                    <a:lnTo>
                      <a:pt x="267" y="42"/>
                    </a:lnTo>
                    <a:lnTo>
                      <a:pt x="267" y="0"/>
                    </a:lnTo>
                    <a:lnTo>
                      <a:pt x="236" y="31"/>
                    </a:lnTo>
                    <a:lnTo>
                      <a:pt x="6" y="261"/>
                    </a:lnTo>
                    <a:lnTo>
                      <a:pt x="17" y="273"/>
                    </a:lnTo>
                    <a:lnTo>
                      <a:pt x="36" y="273"/>
                    </a:lnTo>
                    <a:lnTo>
                      <a:pt x="36" y="42"/>
                    </a:lnTo>
                    <a:close/>
                    <a:moveTo>
                      <a:pt x="0" y="273"/>
                    </a:moveTo>
                    <a:lnTo>
                      <a:pt x="0" y="317"/>
                    </a:lnTo>
                    <a:lnTo>
                      <a:pt x="31" y="286"/>
                    </a:lnTo>
                    <a:lnTo>
                      <a:pt x="261" y="56"/>
                    </a:lnTo>
                    <a:lnTo>
                      <a:pt x="248" y="42"/>
                    </a:lnTo>
                    <a:lnTo>
                      <a:pt x="230" y="42"/>
                    </a:lnTo>
                    <a:lnTo>
                      <a:pt x="230" y="273"/>
                    </a:lnTo>
                    <a:lnTo>
                      <a:pt x="248" y="273"/>
                    </a:lnTo>
                    <a:lnTo>
                      <a:pt x="261"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05" name="Group 34">
              <a:extLst>
                <a:ext uri="{FF2B5EF4-FFF2-40B4-BE49-F238E27FC236}">
                  <a16:creationId xmlns:a16="http://schemas.microsoft.com/office/drawing/2014/main" id="{0E396591-3BC7-4C39-95CB-EFDEF4A68C4A}"/>
                </a:ext>
              </a:extLst>
            </p:cNvPr>
            <p:cNvGrpSpPr>
              <a:grpSpLocks/>
            </p:cNvGrpSpPr>
            <p:nvPr/>
          </p:nvGrpSpPr>
          <p:grpSpPr bwMode="auto">
            <a:xfrm>
              <a:off x="1435" y="1390"/>
              <a:ext cx="134" cy="159"/>
              <a:chOff x="1435" y="1390"/>
              <a:chExt cx="134" cy="159"/>
            </a:xfrm>
          </p:grpSpPr>
          <p:sp>
            <p:nvSpPr>
              <p:cNvPr id="74316" name="Freeform 35">
                <a:extLst>
                  <a:ext uri="{FF2B5EF4-FFF2-40B4-BE49-F238E27FC236}">
                    <a16:creationId xmlns:a16="http://schemas.microsoft.com/office/drawing/2014/main" id="{9544D7E7-E433-4C6C-B846-1B94284BBAF3}"/>
                  </a:ext>
                </a:extLst>
              </p:cNvPr>
              <p:cNvSpPr>
                <a:spLocks/>
              </p:cNvSpPr>
              <p:nvPr/>
            </p:nvSpPr>
            <p:spPr bwMode="auto">
              <a:xfrm>
                <a:off x="1444" y="1412"/>
                <a:ext cx="115" cy="115"/>
              </a:xfrm>
              <a:custGeom>
                <a:avLst/>
                <a:gdLst>
                  <a:gd name="T0" fmla="*/ 0 w 230"/>
                  <a:gd name="T1" fmla="*/ 0 h 231"/>
                  <a:gd name="T2" fmla="*/ 0 w 230"/>
                  <a:gd name="T3" fmla="*/ 0 h 231"/>
                  <a:gd name="T4" fmla="*/ 1 w 230"/>
                  <a:gd name="T5" fmla="*/ 0 h 231"/>
                  <a:gd name="T6" fmla="*/ 1 w 230"/>
                  <a:gd name="T7" fmla="*/ 0 h 231"/>
                  <a:gd name="T8" fmla="*/ 0 w 230"/>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31">
                    <a:moveTo>
                      <a:pt x="0" y="231"/>
                    </a:moveTo>
                    <a:lnTo>
                      <a:pt x="0" y="0"/>
                    </a:lnTo>
                    <a:lnTo>
                      <a:pt x="230" y="231"/>
                    </a:lnTo>
                    <a:lnTo>
                      <a:pt x="230"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17" name="Freeform 36">
                <a:extLst>
                  <a:ext uri="{FF2B5EF4-FFF2-40B4-BE49-F238E27FC236}">
                    <a16:creationId xmlns:a16="http://schemas.microsoft.com/office/drawing/2014/main" id="{DFE8CE7D-6405-4B26-9C83-9A27C6F98B88}"/>
                  </a:ext>
                </a:extLst>
              </p:cNvPr>
              <p:cNvSpPr>
                <a:spLocks noEditPoints="1"/>
              </p:cNvSpPr>
              <p:nvPr/>
            </p:nvSpPr>
            <p:spPr bwMode="auto">
              <a:xfrm>
                <a:off x="1435" y="1390"/>
                <a:ext cx="134" cy="159"/>
              </a:xfrm>
              <a:custGeom>
                <a:avLst/>
                <a:gdLst>
                  <a:gd name="T0" fmla="*/ 1 w 266"/>
                  <a:gd name="T1" fmla="*/ 1 h 317"/>
                  <a:gd name="T2" fmla="*/ 1 w 266"/>
                  <a:gd name="T3" fmla="*/ 1 h 317"/>
                  <a:gd name="T4" fmla="*/ 1 w 266"/>
                  <a:gd name="T5" fmla="*/ 1 h 317"/>
                  <a:gd name="T6" fmla="*/ 1 w 266"/>
                  <a:gd name="T7" fmla="*/ 1 h 317"/>
                  <a:gd name="T8" fmla="*/ 1 w 266"/>
                  <a:gd name="T9" fmla="*/ 1 h 317"/>
                  <a:gd name="T10" fmla="*/ 1 w 266"/>
                  <a:gd name="T11" fmla="*/ 1 h 317"/>
                  <a:gd name="T12" fmla="*/ 1 w 266"/>
                  <a:gd name="T13" fmla="*/ 1 h 317"/>
                  <a:gd name="T14" fmla="*/ 1 w 266"/>
                  <a:gd name="T15" fmla="*/ 0 h 317"/>
                  <a:gd name="T16" fmla="*/ 1 w 266"/>
                  <a:gd name="T17" fmla="*/ 1 h 317"/>
                  <a:gd name="T18" fmla="*/ 1 w 266"/>
                  <a:gd name="T19" fmla="*/ 1 h 317"/>
                  <a:gd name="T20" fmla="*/ 1 w 266"/>
                  <a:gd name="T21" fmla="*/ 1 h 317"/>
                  <a:gd name="T22" fmla="*/ 1 w 266"/>
                  <a:gd name="T23" fmla="*/ 1 h 317"/>
                  <a:gd name="T24" fmla="*/ 1 w 266"/>
                  <a:gd name="T25" fmla="*/ 1 h 317"/>
                  <a:gd name="T26" fmla="*/ 0 w 266"/>
                  <a:gd name="T27" fmla="*/ 1 h 317"/>
                  <a:gd name="T28" fmla="*/ 0 w 266"/>
                  <a:gd name="T29" fmla="*/ 1 h 317"/>
                  <a:gd name="T30" fmla="*/ 1 w 266"/>
                  <a:gd name="T31" fmla="*/ 1 h 317"/>
                  <a:gd name="T32" fmla="*/ 1 w 266"/>
                  <a:gd name="T33" fmla="*/ 1 h 317"/>
                  <a:gd name="T34" fmla="*/ 1 w 266"/>
                  <a:gd name="T35" fmla="*/ 1 h 317"/>
                  <a:gd name="T36" fmla="*/ 1 w 266"/>
                  <a:gd name="T37" fmla="*/ 1 h 317"/>
                  <a:gd name="T38" fmla="*/ 1 w 266"/>
                  <a:gd name="T39" fmla="*/ 1 h 317"/>
                  <a:gd name="T40" fmla="*/ 1 w 266"/>
                  <a:gd name="T41" fmla="*/ 1 h 317"/>
                  <a:gd name="T42" fmla="*/ 1 w 266"/>
                  <a:gd name="T43" fmla="*/ 1 h 317"/>
                  <a:gd name="T44" fmla="*/ 1 w 266"/>
                  <a:gd name="T45" fmla="*/ 1 h 317"/>
                  <a:gd name="T46" fmla="*/ 0 w 266"/>
                  <a:gd name="T47" fmla="*/ 0 h 317"/>
                  <a:gd name="T48" fmla="*/ 0 w 266"/>
                  <a:gd name="T49" fmla="*/ 1 h 317"/>
                  <a:gd name="T50" fmla="*/ 0 w 266"/>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6" h="317">
                    <a:moveTo>
                      <a:pt x="36" y="42"/>
                    </a:moveTo>
                    <a:lnTo>
                      <a:pt x="17" y="42"/>
                    </a:lnTo>
                    <a:lnTo>
                      <a:pt x="5" y="56"/>
                    </a:lnTo>
                    <a:lnTo>
                      <a:pt x="236" y="286"/>
                    </a:lnTo>
                    <a:lnTo>
                      <a:pt x="264" y="315"/>
                    </a:lnTo>
                    <a:lnTo>
                      <a:pt x="266" y="273"/>
                    </a:lnTo>
                    <a:lnTo>
                      <a:pt x="266" y="42"/>
                    </a:lnTo>
                    <a:lnTo>
                      <a:pt x="266" y="0"/>
                    </a:lnTo>
                    <a:lnTo>
                      <a:pt x="236" y="31"/>
                    </a:lnTo>
                    <a:lnTo>
                      <a:pt x="5" y="261"/>
                    </a:lnTo>
                    <a:lnTo>
                      <a:pt x="17" y="273"/>
                    </a:lnTo>
                    <a:lnTo>
                      <a:pt x="36" y="273"/>
                    </a:lnTo>
                    <a:lnTo>
                      <a:pt x="36" y="42"/>
                    </a:lnTo>
                    <a:close/>
                    <a:moveTo>
                      <a:pt x="0" y="273"/>
                    </a:moveTo>
                    <a:lnTo>
                      <a:pt x="0" y="317"/>
                    </a:lnTo>
                    <a:lnTo>
                      <a:pt x="30" y="286"/>
                    </a:lnTo>
                    <a:lnTo>
                      <a:pt x="261" y="56"/>
                    </a:lnTo>
                    <a:lnTo>
                      <a:pt x="247" y="42"/>
                    </a:lnTo>
                    <a:lnTo>
                      <a:pt x="230" y="42"/>
                    </a:lnTo>
                    <a:lnTo>
                      <a:pt x="230" y="273"/>
                    </a:lnTo>
                    <a:lnTo>
                      <a:pt x="247" y="273"/>
                    </a:lnTo>
                    <a:lnTo>
                      <a:pt x="261" y="261"/>
                    </a:lnTo>
                    <a:lnTo>
                      <a:pt x="30"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06" name="Group 37">
              <a:extLst>
                <a:ext uri="{FF2B5EF4-FFF2-40B4-BE49-F238E27FC236}">
                  <a16:creationId xmlns:a16="http://schemas.microsoft.com/office/drawing/2014/main" id="{E96EB021-B7F9-4D63-B96C-50F4839575CB}"/>
                </a:ext>
              </a:extLst>
            </p:cNvPr>
            <p:cNvGrpSpPr>
              <a:grpSpLocks/>
            </p:cNvGrpSpPr>
            <p:nvPr/>
          </p:nvGrpSpPr>
          <p:grpSpPr bwMode="auto">
            <a:xfrm>
              <a:off x="2415" y="1390"/>
              <a:ext cx="133" cy="159"/>
              <a:chOff x="2415" y="1390"/>
              <a:chExt cx="133" cy="159"/>
            </a:xfrm>
          </p:grpSpPr>
          <p:sp>
            <p:nvSpPr>
              <p:cNvPr id="74314" name="Freeform 38">
                <a:extLst>
                  <a:ext uri="{FF2B5EF4-FFF2-40B4-BE49-F238E27FC236}">
                    <a16:creationId xmlns:a16="http://schemas.microsoft.com/office/drawing/2014/main" id="{044F0AC6-D0D4-4754-8F77-92782E451424}"/>
                  </a:ext>
                </a:extLst>
              </p:cNvPr>
              <p:cNvSpPr>
                <a:spLocks/>
              </p:cNvSpPr>
              <p:nvPr/>
            </p:nvSpPr>
            <p:spPr bwMode="auto">
              <a:xfrm>
                <a:off x="2423" y="1412"/>
                <a:ext cx="115" cy="115"/>
              </a:xfrm>
              <a:custGeom>
                <a:avLst/>
                <a:gdLst>
                  <a:gd name="T0" fmla="*/ 0 w 231"/>
                  <a:gd name="T1" fmla="*/ 0 h 231"/>
                  <a:gd name="T2" fmla="*/ 0 w 231"/>
                  <a:gd name="T3" fmla="*/ 0 h 231"/>
                  <a:gd name="T4" fmla="*/ 0 w 231"/>
                  <a:gd name="T5" fmla="*/ 0 h 231"/>
                  <a:gd name="T6" fmla="*/ 0 w 231"/>
                  <a:gd name="T7" fmla="*/ 0 h 231"/>
                  <a:gd name="T8" fmla="*/ 0 w 231"/>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1">
                    <a:moveTo>
                      <a:pt x="0" y="231"/>
                    </a:moveTo>
                    <a:lnTo>
                      <a:pt x="0" y="0"/>
                    </a:lnTo>
                    <a:lnTo>
                      <a:pt x="231" y="231"/>
                    </a:lnTo>
                    <a:lnTo>
                      <a:pt x="231"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15" name="Freeform 39">
                <a:extLst>
                  <a:ext uri="{FF2B5EF4-FFF2-40B4-BE49-F238E27FC236}">
                    <a16:creationId xmlns:a16="http://schemas.microsoft.com/office/drawing/2014/main" id="{0FA4913F-DCC2-44D8-83E4-549F2473C724}"/>
                  </a:ext>
                </a:extLst>
              </p:cNvPr>
              <p:cNvSpPr>
                <a:spLocks noEditPoints="1"/>
              </p:cNvSpPr>
              <p:nvPr/>
            </p:nvSpPr>
            <p:spPr bwMode="auto">
              <a:xfrm>
                <a:off x="2415" y="1390"/>
                <a:ext cx="133" cy="159"/>
              </a:xfrm>
              <a:custGeom>
                <a:avLst/>
                <a:gdLst>
                  <a:gd name="T0" fmla="*/ 0 w 267"/>
                  <a:gd name="T1" fmla="*/ 1 h 317"/>
                  <a:gd name="T2" fmla="*/ 0 w 267"/>
                  <a:gd name="T3" fmla="*/ 1 h 317"/>
                  <a:gd name="T4" fmla="*/ 0 w 267"/>
                  <a:gd name="T5" fmla="*/ 1 h 317"/>
                  <a:gd name="T6" fmla="*/ 0 w 267"/>
                  <a:gd name="T7" fmla="*/ 1 h 317"/>
                  <a:gd name="T8" fmla="*/ 0 w 267"/>
                  <a:gd name="T9" fmla="*/ 1 h 317"/>
                  <a:gd name="T10" fmla="*/ 0 w 267"/>
                  <a:gd name="T11" fmla="*/ 1 h 317"/>
                  <a:gd name="T12" fmla="*/ 0 w 267"/>
                  <a:gd name="T13" fmla="*/ 1 h 317"/>
                  <a:gd name="T14" fmla="*/ 0 w 267"/>
                  <a:gd name="T15" fmla="*/ 0 h 317"/>
                  <a:gd name="T16" fmla="*/ 0 w 267"/>
                  <a:gd name="T17" fmla="*/ 1 h 317"/>
                  <a:gd name="T18" fmla="*/ 0 w 267"/>
                  <a:gd name="T19" fmla="*/ 1 h 317"/>
                  <a:gd name="T20" fmla="*/ 0 w 267"/>
                  <a:gd name="T21" fmla="*/ 1 h 317"/>
                  <a:gd name="T22" fmla="*/ 0 w 267"/>
                  <a:gd name="T23" fmla="*/ 1 h 317"/>
                  <a:gd name="T24" fmla="*/ 0 w 267"/>
                  <a:gd name="T25" fmla="*/ 1 h 317"/>
                  <a:gd name="T26" fmla="*/ 0 w 267"/>
                  <a:gd name="T27" fmla="*/ 1 h 317"/>
                  <a:gd name="T28" fmla="*/ 0 w 267"/>
                  <a:gd name="T29" fmla="*/ 1 h 317"/>
                  <a:gd name="T30" fmla="*/ 0 w 267"/>
                  <a:gd name="T31" fmla="*/ 1 h 317"/>
                  <a:gd name="T32" fmla="*/ 0 w 267"/>
                  <a:gd name="T33" fmla="*/ 1 h 317"/>
                  <a:gd name="T34" fmla="*/ 0 w 267"/>
                  <a:gd name="T35" fmla="*/ 1 h 317"/>
                  <a:gd name="T36" fmla="*/ 0 w 267"/>
                  <a:gd name="T37" fmla="*/ 1 h 317"/>
                  <a:gd name="T38" fmla="*/ 0 w 267"/>
                  <a:gd name="T39" fmla="*/ 1 h 317"/>
                  <a:gd name="T40" fmla="*/ 0 w 267"/>
                  <a:gd name="T41" fmla="*/ 1 h 317"/>
                  <a:gd name="T42" fmla="*/ 0 w 267"/>
                  <a:gd name="T43" fmla="*/ 1 h 317"/>
                  <a:gd name="T44" fmla="*/ 0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7" y="42"/>
                    </a:moveTo>
                    <a:lnTo>
                      <a:pt x="17" y="42"/>
                    </a:lnTo>
                    <a:lnTo>
                      <a:pt x="6" y="56"/>
                    </a:lnTo>
                    <a:lnTo>
                      <a:pt x="236" y="286"/>
                    </a:lnTo>
                    <a:lnTo>
                      <a:pt x="265" y="315"/>
                    </a:lnTo>
                    <a:lnTo>
                      <a:pt x="267" y="273"/>
                    </a:lnTo>
                    <a:lnTo>
                      <a:pt x="267" y="42"/>
                    </a:lnTo>
                    <a:lnTo>
                      <a:pt x="267" y="0"/>
                    </a:lnTo>
                    <a:lnTo>
                      <a:pt x="236" y="31"/>
                    </a:lnTo>
                    <a:lnTo>
                      <a:pt x="6" y="261"/>
                    </a:lnTo>
                    <a:lnTo>
                      <a:pt x="17" y="273"/>
                    </a:lnTo>
                    <a:lnTo>
                      <a:pt x="37" y="273"/>
                    </a:lnTo>
                    <a:lnTo>
                      <a:pt x="37" y="42"/>
                    </a:lnTo>
                    <a:close/>
                    <a:moveTo>
                      <a:pt x="0" y="273"/>
                    </a:moveTo>
                    <a:lnTo>
                      <a:pt x="0" y="317"/>
                    </a:lnTo>
                    <a:lnTo>
                      <a:pt x="31" y="286"/>
                    </a:lnTo>
                    <a:lnTo>
                      <a:pt x="261" y="56"/>
                    </a:lnTo>
                    <a:lnTo>
                      <a:pt x="248" y="42"/>
                    </a:lnTo>
                    <a:lnTo>
                      <a:pt x="231" y="42"/>
                    </a:lnTo>
                    <a:lnTo>
                      <a:pt x="231" y="273"/>
                    </a:lnTo>
                    <a:lnTo>
                      <a:pt x="248" y="273"/>
                    </a:lnTo>
                    <a:lnTo>
                      <a:pt x="261"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07" name="Group 40">
              <a:extLst>
                <a:ext uri="{FF2B5EF4-FFF2-40B4-BE49-F238E27FC236}">
                  <a16:creationId xmlns:a16="http://schemas.microsoft.com/office/drawing/2014/main" id="{FC90D357-8FAC-48E6-86CE-7BEAC40336B5}"/>
                </a:ext>
              </a:extLst>
            </p:cNvPr>
            <p:cNvGrpSpPr>
              <a:grpSpLocks/>
            </p:cNvGrpSpPr>
            <p:nvPr/>
          </p:nvGrpSpPr>
          <p:grpSpPr bwMode="auto">
            <a:xfrm>
              <a:off x="3451" y="1390"/>
              <a:ext cx="134" cy="159"/>
              <a:chOff x="3451" y="1390"/>
              <a:chExt cx="134" cy="159"/>
            </a:xfrm>
          </p:grpSpPr>
          <p:sp>
            <p:nvSpPr>
              <p:cNvPr id="74312" name="Freeform 41">
                <a:extLst>
                  <a:ext uri="{FF2B5EF4-FFF2-40B4-BE49-F238E27FC236}">
                    <a16:creationId xmlns:a16="http://schemas.microsoft.com/office/drawing/2014/main" id="{C3C2AFF7-233E-4B71-89FA-B889E9D43E96}"/>
                  </a:ext>
                </a:extLst>
              </p:cNvPr>
              <p:cNvSpPr>
                <a:spLocks/>
              </p:cNvSpPr>
              <p:nvPr/>
            </p:nvSpPr>
            <p:spPr bwMode="auto">
              <a:xfrm>
                <a:off x="3460" y="1412"/>
                <a:ext cx="115" cy="115"/>
              </a:xfrm>
              <a:custGeom>
                <a:avLst/>
                <a:gdLst>
                  <a:gd name="T0" fmla="*/ 0 w 231"/>
                  <a:gd name="T1" fmla="*/ 0 h 231"/>
                  <a:gd name="T2" fmla="*/ 0 w 231"/>
                  <a:gd name="T3" fmla="*/ 0 h 231"/>
                  <a:gd name="T4" fmla="*/ 0 w 231"/>
                  <a:gd name="T5" fmla="*/ 0 h 231"/>
                  <a:gd name="T6" fmla="*/ 0 w 231"/>
                  <a:gd name="T7" fmla="*/ 0 h 231"/>
                  <a:gd name="T8" fmla="*/ 0 w 231"/>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1">
                    <a:moveTo>
                      <a:pt x="0" y="231"/>
                    </a:moveTo>
                    <a:lnTo>
                      <a:pt x="0" y="0"/>
                    </a:lnTo>
                    <a:lnTo>
                      <a:pt x="231" y="231"/>
                    </a:lnTo>
                    <a:lnTo>
                      <a:pt x="231"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13" name="Freeform 42">
                <a:extLst>
                  <a:ext uri="{FF2B5EF4-FFF2-40B4-BE49-F238E27FC236}">
                    <a16:creationId xmlns:a16="http://schemas.microsoft.com/office/drawing/2014/main" id="{877493CA-9C79-4AE0-B0DD-7262AE5ECE1A}"/>
                  </a:ext>
                </a:extLst>
              </p:cNvPr>
              <p:cNvSpPr>
                <a:spLocks noEditPoints="1"/>
              </p:cNvSpPr>
              <p:nvPr/>
            </p:nvSpPr>
            <p:spPr bwMode="auto">
              <a:xfrm>
                <a:off x="3451" y="1390"/>
                <a:ext cx="134" cy="159"/>
              </a:xfrm>
              <a:custGeom>
                <a:avLst/>
                <a:gdLst>
                  <a:gd name="T0" fmla="*/ 1 w 267"/>
                  <a:gd name="T1" fmla="*/ 1 h 317"/>
                  <a:gd name="T2" fmla="*/ 1 w 267"/>
                  <a:gd name="T3" fmla="*/ 1 h 317"/>
                  <a:gd name="T4" fmla="*/ 1 w 267"/>
                  <a:gd name="T5" fmla="*/ 1 h 317"/>
                  <a:gd name="T6" fmla="*/ 1 w 267"/>
                  <a:gd name="T7" fmla="*/ 1 h 317"/>
                  <a:gd name="T8" fmla="*/ 1 w 267"/>
                  <a:gd name="T9" fmla="*/ 1 h 317"/>
                  <a:gd name="T10" fmla="*/ 1 w 267"/>
                  <a:gd name="T11" fmla="*/ 1 h 317"/>
                  <a:gd name="T12" fmla="*/ 1 w 267"/>
                  <a:gd name="T13" fmla="*/ 1 h 317"/>
                  <a:gd name="T14" fmla="*/ 1 w 267"/>
                  <a:gd name="T15" fmla="*/ 0 h 317"/>
                  <a:gd name="T16" fmla="*/ 1 w 267"/>
                  <a:gd name="T17" fmla="*/ 1 h 317"/>
                  <a:gd name="T18" fmla="*/ 1 w 267"/>
                  <a:gd name="T19" fmla="*/ 1 h 317"/>
                  <a:gd name="T20" fmla="*/ 1 w 267"/>
                  <a:gd name="T21" fmla="*/ 1 h 317"/>
                  <a:gd name="T22" fmla="*/ 1 w 267"/>
                  <a:gd name="T23" fmla="*/ 1 h 317"/>
                  <a:gd name="T24" fmla="*/ 1 w 267"/>
                  <a:gd name="T25" fmla="*/ 1 h 317"/>
                  <a:gd name="T26" fmla="*/ 0 w 267"/>
                  <a:gd name="T27" fmla="*/ 1 h 317"/>
                  <a:gd name="T28" fmla="*/ 0 w 267"/>
                  <a:gd name="T29" fmla="*/ 1 h 317"/>
                  <a:gd name="T30" fmla="*/ 1 w 267"/>
                  <a:gd name="T31" fmla="*/ 1 h 317"/>
                  <a:gd name="T32" fmla="*/ 1 w 267"/>
                  <a:gd name="T33" fmla="*/ 1 h 317"/>
                  <a:gd name="T34" fmla="*/ 1 w 267"/>
                  <a:gd name="T35" fmla="*/ 1 h 317"/>
                  <a:gd name="T36" fmla="*/ 1 w 267"/>
                  <a:gd name="T37" fmla="*/ 1 h 317"/>
                  <a:gd name="T38" fmla="*/ 1 w 267"/>
                  <a:gd name="T39" fmla="*/ 1 h 317"/>
                  <a:gd name="T40" fmla="*/ 1 w 267"/>
                  <a:gd name="T41" fmla="*/ 1 h 317"/>
                  <a:gd name="T42" fmla="*/ 1 w 267"/>
                  <a:gd name="T43" fmla="*/ 1 h 317"/>
                  <a:gd name="T44" fmla="*/ 1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6" y="42"/>
                    </a:moveTo>
                    <a:lnTo>
                      <a:pt x="17" y="42"/>
                    </a:lnTo>
                    <a:lnTo>
                      <a:pt x="6" y="56"/>
                    </a:lnTo>
                    <a:lnTo>
                      <a:pt x="236" y="286"/>
                    </a:lnTo>
                    <a:lnTo>
                      <a:pt x="265" y="315"/>
                    </a:lnTo>
                    <a:lnTo>
                      <a:pt x="267" y="273"/>
                    </a:lnTo>
                    <a:lnTo>
                      <a:pt x="267" y="42"/>
                    </a:lnTo>
                    <a:lnTo>
                      <a:pt x="267" y="0"/>
                    </a:lnTo>
                    <a:lnTo>
                      <a:pt x="236" y="31"/>
                    </a:lnTo>
                    <a:lnTo>
                      <a:pt x="6" y="261"/>
                    </a:lnTo>
                    <a:lnTo>
                      <a:pt x="17" y="273"/>
                    </a:lnTo>
                    <a:lnTo>
                      <a:pt x="36" y="273"/>
                    </a:lnTo>
                    <a:lnTo>
                      <a:pt x="36" y="42"/>
                    </a:lnTo>
                    <a:close/>
                    <a:moveTo>
                      <a:pt x="0" y="273"/>
                    </a:moveTo>
                    <a:lnTo>
                      <a:pt x="0" y="317"/>
                    </a:lnTo>
                    <a:lnTo>
                      <a:pt x="31" y="286"/>
                    </a:lnTo>
                    <a:lnTo>
                      <a:pt x="261" y="56"/>
                    </a:lnTo>
                    <a:lnTo>
                      <a:pt x="248" y="42"/>
                    </a:lnTo>
                    <a:lnTo>
                      <a:pt x="230" y="42"/>
                    </a:lnTo>
                    <a:lnTo>
                      <a:pt x="230" y="273"/>
                    </a:lnTo>
                    <a:lnTo>
                      <a:pt x="248" y="273"/>
                    </a:lnTo>
                    <a:lnTo>
                      <a:pt x="261"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08" name="Group 43">
              <a:extLst>
                <a:ext uri="{FF2B5EF4-FFF2-40B4-BE49-F238E27FC236}">
                  <a16:creationId xmlns:a16="http://schemas.microsoft.com/office/drawing/2014/main" id="{E9847EDD-4AFC-4B44-BD9A-B64A429E643E}"/>
                </a:ext>
              </a:extLst>
            </p:cNvPr>
            <p:cNvGrpSpPr>
              <a:grpSpLocks/>
            </p:cNvGrpSpPr>
            <p:nvPr/>
          </p:nvGrpSpPr>
          <p:grpSpPr bwMode="auto">
            <a:xfrm>
              <a:off x="4431" y="1390"/>
              <a:ext cx="133" cy="159"/>
              <a:chOff x="4431" y="1390"/>
              <a:chExt cx="133" cy="159"/>
            </a:xfrm>
          </p:grpSpPr>
          <p:sp>
            <p:nvSpPr>
              <p:cNvPr id="74310" name="Freeform 44">
                <a:extLst>
                  <a:ext uri="{FF2B5EF4-FFF2-40B4-BE49-F238E27FC236}">
                    <a16:creationId xmlns:a16="http://schemas.microsoft.com/office/drawing/2014/main" id="{94CFF744-1C8F-4EE3-88DC-4F6288685472}"/>
                  </a:ext>
                </a:extLst>
              </p:cNvPr>
              <p:cNvSpPr>
                <a:spLocks/>
              </p:cNvSpPr>
              <p:nvPr/>
            </p:nvSpPr>
            <p:spPr bwMode="auto">
              <a:xfrm>
                <a:off x="4439" y="1412"/>
                <a:ext cx="116" cy="115"/>
              </a:xfrm>
              <a:custGeom>
                <a:avLst/>
                <a:gdLst>
                  <a:gd name="T0" fmla="*/ 0 w 230"/>
                  <a:gd name="T1" fmla="*/ 0 h 231"/>
                  <a:gd name="T2" fmla="*/ 0 w 230"/>
                  <a:gd name="T3" fmla="*/ 0 h 231"/>
                  <a:gd name="T4" fmla="*/ 1 w 230"/>
                  <a:gd name="T5" fmla="*/ 0 h 231"/>
                  <a:gd name="T6" fmla="*/ 1 w 230"/>
                  <a:gd name="T7" fmla="*/ 0 h 231"/>
                  <a:gd name="T8" fmla="*/ 0 w 230"/>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31">
                    <a:moveTo>
                      <a:pt x="0" y="231"/>
                    </a:moveTo>
                    <a:lnTo>
                      <a:pt x="0" y="0"/>
                    </a:lnTo>
                    <a:lnTo>
                      <a:pt x="230" y="231"/>
                    </a:lnTo>
                    <a:lnTo>
                      <a:pt x="230"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311" name="Freeform 45">
                <a:extLst>
                  <a:ext uri="{FF2B5EF4-FFF2-40B4-BE49-F238E27FC236}">
                    <a16:creationId xmlns:a16="http://schemas.microsoft.com/office/drawing/2014/main" id="{4D60449C-E2AD-42DF-9E7E-081E37717B94}"/>
                  </a:ext>
                </a:extLst>
              </p:cNvPr>
              <p:cNvSpPr>
                <a:spLocks noEditPoints="1"/>
              </p:cNvSpPr>
              <p:nvPr/>
            </p:nvSpPr>
            <p:spPr bwMode="auto">
              <a:xfrm>
                <a:off x="4431" y="1390"/>
                <a:ext cx="133" cy="159"/>
              </a:xfrm>
              <a:custGeom>
                <a:avLst/>
                <a:gdLst>
                  <a:gd name="T0" fmla="*/ 0 w 267"/>
                  <a:gd name="T1" fmla="*/ 1 h 317"/>
                  <a:gd name="T2" fmla="*/ 0 w 267"/>
                  <a:gd name="T3" fmla="*/ 1 h 317"/>
                  <a:gd name="T4" fmla="*/ 0 w 267"/>
                  <a:gd name="T5" fmla="*/ 1 h 317"/>
                  <a:gd name="T6" fmla="*/ 0 w 267"/>
                  <a:gd name="T7" fmla="*/ 1 h 317"/>
                  <a:gd name="T8" fmla="*/ 0 w 267"/>
                  <a:gd name="T9" fmla="*/ 1 h 317"/>
                  <a:gd name="T10" fmla="*/ 0 w 267"/>
                  <a:gd name="T11" fmla="*/ 1 h 317"/>
                  <a:gd name="T12" fmla="*/ 0 w 267"/>
                  <a:gd name="T13" fmla="*/ 1 h 317"/>
                  <a:gd name="T14" fmla="*/ 0 w 267"/>
                  <a:gd name="T15" fmla="*/ 0 h 317"/>
                  <a:gd name="T16" fmla="*/ 0 w 267"/>
                  <a:gd name="T17" fmla="*/ 1 h 317"/>
                  <a:gd name="T18" fmla="*/ 0 w 267"/>
                  <a:gd name="T19" fmla="*/ 1 h 317"/>
                  <a:gd name="T20" fmla="*/ 0 w 267"/>
                  <a:gd name="T21" fmla="*/ 1 h 317"/>
                  <a:gd name="T22" fmla="*/ 0 w 267"/>
                  <a:gd name="T23" fmla="*/ 1 h 317"/>
                  <a:gd name="T24" fmla="*/ 0 w 267"/>
                  <a:gd name="T25" fmla="*/ 1 h 317"/>
                  <a:gd name="T26" fmla="*/ 0 w 267"/>
                  <a:gd name="T27" fmla="*/ 1 h 317"/>
                  <a:gd name="T28" fmla="*/ 0 w 267"/>
                  <a:gd name="T29" fmla="*/ 1 h 317"/>
                  <a:gd name="T30" fmla="*/ 0 w 267"/>
                  <a:gd name="T31" fmla="*/ 1 h 317"/>
                  <a:gd name="T32" fmla="*/ 0 w 267"/>
                  <a:gd name="T33" fmla="*/ 1 h 317"/>
                  <a:gd name="T34" fmla="*/ 0 w 267"/>
                  <a:gd name="T35" fmla="*/ 1 h 317"/>
                  <a:gd name="T36" fmla="*/ 0 w 267"/>
                  <a:gd name="T37" fmla="*/ 1 h 317"/>
                  <a:gd name="T38" fmla="*/ 0 w 267"/>
                  <a:gd name="T39" fmla="*/ 1 h 317"/>
                  <a:gd name="T40" fmla="*/ 0 w 267"/>
                  <a:gd name="T41" fmla="*/ 1 h 317"/>
                  <a:gd name="T42" fmla="*/ 0 w 267"/>
                  <a:gd name="T43" fmla="*/ 1 h 317"/>
                  <a:gd name="T44" fmla="*/ 0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7" y="42"/>
                    </a:moveTo>
                    <a:lnTo>
                      <a:pt x="18" y="42"/>
                    </a:lnTo>
                    <a:lnTo>
                      <a:pt x="6" y="56"/>
                    </a:lnTo>
                    <a:lnTo>
                      <a:pt x="237" y="286"/>
                    </a:lnTo>
                    <a:lnTo>
                      <a:pt x="265" y="315"/>
                    </a:lnTo>
                    <a:lnTo>
                      <a:pt x="267" y="273"/>
                    </a:lnTo>
                    <a:lnTo>
                      <a:pt x="267" y="42"/>
                    </a:lnTo>
                    <a:lnTo>
                      <a:pt x="267" y="0"/>
                    </a:lnTo>
                    <a:lnTo>
                      <a:pt x="237" y="31"/>
                    </a:lnTo>
                    <a:lnTo>
                      <a:pt x="6" y="261"/>
                    </a:lnTo>
                    <a:lnTo>
                      <a:pt x="18" y="273"/>
                    </a:lnTo>
                    <a:lnTo>
                      <a:pt x="37" y="273"/>
                    </a:lnTo>
                    <a:lnTo>
                      <a:pt x="37" y="42"/>
                    </a:lnTo>
                    <a:close/>
                    <a:moveTo>
                      <a:pt x="0" y="273"/>
                    </a:moveTo>
                    <a:lnTo>
                      <a:pt x="0" y="317"/>
                    </a:lnTo>
                    <a:lnTo>
                      <a:pt x="31" y="286"/>
                    </a:lnTo>
                    <a:lnTo>
                      <a:pt x="262" y="56"/>
                    </a:lnTo>
                    <a:lnTo>
                      <a:pt x="248" y="42"/>
                    </a:lnTo>
                    <a:lnTo>
                      <a:pt x="231" y="42"/>
                    </a:lnTo>
                    <a:lnTo>
                      <a:pt x="231" y="273"/>
                    </a:lnTo>
                    <a:lnTo>
                      <a:pt x="248" y="273"/>
                    </a:lnTo>
                    <a:lnTo>
                      <a:pt x="262"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09" name="Group 46">
              <a:extLst>
                <a:ext uri="{FF2B5EF4-FFF2-40B4-BE49-F238E27FC236}">
                  <a16:creationId xmlns:a16="http://schemas.microsoft.com/office/drawing/2014/main" id="{C32E7618-FC71-476F-BC99-F0A565CCD80F}"/>
                </a:ext>
              </a:extLst>
            </p:cNvPr>
            <p:cNvGrpSpPr>
              <a:grpSpLocks/>
            </p:cNvGrpSpPr>
            <p:nvPr/>
          </p:nvGrpSpPr>
          <p:grpSpPr bwMode="auto">
            <a:xfrm>
              <a:off x="1029" y="1080"/>
              <a:ext cx="24" cy="216"/>
              <a:chOff x="1029" y="1080"/>
              <a:chExt cx="24" cy="216"/>
            </a:xfrm>
          </p:grpSpPr>
          <p:sp>
            <p:nvSpPr>
              <p:cNvPr id="74305" name="Rectangle 47">
                <a:extLst>
                  <a:ext uri="{FF2B5EF4-FFF2-40B4-BE49-F238E27FC236}">
                    <a16:creationId xmlns:a16="http://schemas.microsoft.com/office/drawing/2014/main" id="{1667A37E-EEB9-42CB-8A84-4DC5DC8AE4D0}"/>
                  </a:ext>
                </a:extLst>
              </p:cNvPr>
              <p:cNvSpPr>
                <a:spLocks noChangeArrowheads="1"/>
              </p:cNvSpPr>
              <p:nvPr/>
            </p:nvSpPr>
            <p:spPr bwMode="auto">
              <a:xfrm>
                <a:off x="1029"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06" name="Rectangle 48">
                <a:extLst>
                  <a:ext uri="{FF2B5EF4-FFF2-40B4-BE49-F238E27FC236}">
                    <a16:creationId xmlns:a16="http://schemas.microsoft.com/office/drawing/2014/main" id="{5CDAC74F-5D22-41F6-AD30-11EE3225E502}"/>
                  </a:ext>
                </a:extLst>
              </p:cNvPr>
              <p:cNvSpPr>
                <a:spLocks noChangeArrowheads="1"/>
              </p:cNvSpPr>
              <p:nvPr/>
            </p:nvSpPr>
            <p:spPr bwMode="auto">
              <a:xfrm>
                <a:off x="1029"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07" name="Rectangle 49">
                <a:extLst>
                  <a:ext uri="{FF2B5EF4-FFF2-40B4-BE49-F238E27FC236}">
                    <a16:creationId xmlns:a16="http://schemas.microsoft.com/office/drawing/2014/main" id="{797DB866-1804-456A-93A8-25EB92E125D5}"/>
                  </a:ext>
                </a:extLst>
              </p:cNvPr>
              <p:cNvSpPr>
                <a:spLocks noChangeArrowheads="1"/>
              </p:cNvSpPr>
              <p:nvPr/>
            </p:nvSpPr>
            <p:spPr bwMode="auto">
              <a:xfrm>
                <a:off x="1029"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08" name="Rectangle 50">
                <a:extLst>
                  <a:ext uri="{FF2B5EF4-FFF2-40B4-BE49-F238E27FC236}">
                    <a16:creationId xmlns:a16="http://schemas.microsoft.com/office/drawing/2014/main" id="{6689C7D0-D10C-43AE-8FBD-013DA75D0F0C}"/>
                  </a:ext>
                </a:extLst>
              </p:cNvPr>
              <p:cNvSpPr>
                <a:spLocks noChangeArrowheads="1"/>
              </p:cNvSpPr>
              <p:nvPr/>
            </p:nvSpPr>
            <p:spPr bwMode="auto">
              <a:xfrm>
                <a:off x="1029"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09" name="Rectangle 51">
                <a:extLst>
                  <a:ext uri="{FF2B5EF4-FFF2-40B4-BE49-F238E27FC236}">
                    <a16:creationId xmlns:a16="http://schemas.microsoft.com/office/drawing/2014/main" id="{5C0D8812-D050-4C2D-8594-DB7B6B43D3A4}"/>
                  </a:ext>
                </a:extLst>
              </p:cNvPr>
              <p:cNvSpPr>
                <a:spLocks noChangeArrowheads="1"/>
              </p:cNvSpPr>
              <p:nvPr/>
            </p:nvSpPr>
            <p:spPr bwMode="auto">
              <a:xfrm>
                <a:off x="1029"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210" name="Group 52">
              <a:extLst>
                <a:ext uri="{FF2B5EF4-FFF2-40B4-BE49-F238E27FC236}">
                  <a16:creationId xmlns:a16="http://schemas.microsoft.com/office/drawing/2014/main" id="{A6C172CA-A2C5-4AA3-9EEC-EDED966757C9}"/>
                </a:ext>
              </a:extLst>
            </p:cNvPr>
            <p:cNvGrpSpPr>
              <a:grpSpLocks/>
            </p:cNvGrpSpPr>
            <p:nvPr/>
          </p:nvGrpSpPr>
          <p:grpSpPr bwMode="auto">
            <a:xfrm>
              <a:off x="2426" y="1066"/>
              <a:ext cx="109" cy="403"/>
              <a:chOff x="2426" y="1066"/>
              <a:chExt cx="109" cy="403"/>
            </a:xfrm>
          </p:grpSpPr>
          <p:sp>
            <p:nvSpPr>
              <p:cNvPr id="74297" name="Rectangle 53">
                <a:extLst>
                  <a:ext uri="{FF2B5EF4-FFF2-40B4-BE49-F238E27FC236}">
                    <a16:creationId xmlns:a16="http://schemas.microsoft.com/office/drawing/2014/main" id="{D8A3CC90-AF81-4B0D-BEB1-9390EEB43726}"/>
                  </a:ext>
                </a:extLst>
              </p:cNvPr>
              <p:cNvSpPr>
                <a:spLocks noChangeArrowheads="1"/>
              </p:cNvSpPr>
              <p:nvPr/>
            </p:nvSpPr>
            <p:spPr bwMode="auto">
              <a:xfrm>
                <a:off x="2469"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98" name="Rectangle 54">
                <a:extLst>
                  <a:ext uri="{FF2B5EF4-FFF2-40B4-BE49-F238E27FC236}">
                    <a16:creationId xmlns:a16="http://schemas.microsoft.com/office/drawing/2014/main" id="{AC7B2E7E-42E9-46B5-8EC5-FC6FEA0407EB}"/>
                  </a:ext>
                </a:extLst>
              </p:cNvPr>
              <p:cNvSpPr>
                <a:spLocks noChangeArrowheads="1"/>
              </p:cNvSpPr>
              <p:nvPr/>
            </p:nvSpPr>
            <p:spPr bwMode="auto">
              <a:xfrm>
                <a:off x="2469"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99" name="Rectangle 55">
                <a:extLst>
                  <a:ext uri="{FF2B5EF4-FFF2-40B4-BE49-F238E27FC236}">
                    <a16:creationId xmlns:a16="http://schemas.microsoft.com/office/drawing/2014/main" id="{E73DC0D6-D038-441D-8707-E858D7477B6D}"/>
                  </a:ext>
                </a:extLst>
              </p:cNvPr>
              <p:cNvSpPr>
                <a:spLocks noChangeArrowheads="1"/>
              </p:cNvSpPr>
              <p:nvPr/>
            </p:nvSpPr>
            <p:spPr bwMode="auto">
              <a:xfrm>
                <a:off x="2469"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00" name="Rectangle 56">
                <a:extLst>
                  <a:ext uri="{FF2B5EF4-FFF2-40B4-BE49-F238E27FC236}">
                    <a16:creationId xmlns:a16="http://schemas.microsoft.com/office/drawing/2014/main" id="{4955B187-1EBD-4CA1-9193-B2724F16E7C7}"/>
                  </a:ext>
                </a:extLst>
              </p:cNvPr>
              <p:cNvSpPr>
                <a:spLocks noChangeArrowheads="1"/>
              </p:cNvSpPr>
              <p:nvPr/>
            </p:nvSpPr>
            <p:spPr bwMode="auto">
              <a:xfrm>
                <a:off x="2469"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01" name="Rectangle 57">
                <a:extLst>
                  <a:ext uri="{FF2B5EF4-FFF2-40B4-BE49-F238E27FC236}">
                    <a16:creationId xmlns:a16="http://schemas.microsoft.com/office/drawing/2014/main" id="{CA90D130-D7B6-475D-9BF3-FF7FED8EA4B5}"/>
                  </a:ext>
                </a:extLst>
              </p:cNvPr>
              <p:cNvSpPr>
                <a:spLocks noChangeArrowheads="1"/>
              </p:cNvSpPr>
              <p:nvPr/>
            </p:nvSpPr>
            <p:spPr bwMode="auto">
              <a:xfrm>
                <a:off x="2469"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02" name="Rectangle 58">
                <a:extLst>
                  <a:ext uri="{FF2B5EF4-FFF2-40B4-BE49-F238E27FC236}">
                    <a16:creationId xmlns:a16="http://schemas.microsoft.com/office/drawing/2014/main" id="{0724C4C6-AF53-426D-87F4-26FF207B60D5}"/>
                  </a:ext>
                </a:extLst>
              </p:cNvPr>
              <p:cNvSpPr>
                <a:spLocks noChangeArrowheads="1"/>
              </p:cNvSpPr>
              <p:nvPr/>
            </p:nvSpPr>
            <p:spPr bwMode="auto">
              <a:xfrm>
                <a:off x="2469" y="130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03" name="Rectangle 59">
                <a:extLst>
                  <a:ext uri="{FF2B5EF4-FFF2-40B4-BE49-F238E27FC236}">
                    <a16:creationId xmlns:a16="http://schemas.microsoft.com/office/drawing/2014/main" id="{250EE8E3-2BA2-42B3-9EE1-435AA13F5AB3}"/>
                  </a:ext>
                </a:extLst>
              </p:cNvPr>
              <p:cNvSpPr>
                <a:spLocks noChangeArrowheads="1"/>
              </p:cNvSpPr>
              <p:nvPr/>
            </p:nvSpPr>
            <p:spPr bwMode="auto">
              <a:xfrm>
                <a:off x="2469" y="1354"/>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304" name="Freeform 60">
                <a:extLst>
                  <a:ext uri="{FF2B5EF4-FFF2-40B4-BE49-F238E27FC236}">
                    <a16:creationId xmlns:a16="http://schemas.microsoft.com/office/drawing/2014/main" id="{234B03DB-4FFF-4EFC-BDEE-A6969B7B51CB}"/>
                  </a:ext>
                </a:extLst>
              </p:cNvPr>
              <p:cNvSpPr>
                <a:spLocks/>
              </p:cNvSpPr>
              <p:nvPr/>
            </p:nvSpPr>
            <p:spPr bwMode="auto">
              <a:xfrm>
                <a:off x="2426" y="1362"/>
                <a:ext cx="109" cy="107"/>
              </a:xfrm>
              <a:custGeom>
                <a:avLst/>
                <a:gdLst>
                  <a:gd name="T0" fmla="*/ 0 w 217"/>
                  <a:gd name="T1" fmla="*/ 0 h 215"/>
                  <a:gd name="T2" fmla="*/ 1 w 217"/>
                  <a:gd name="T3" fmla="*/ 0 h 215"/>
                  <a:gd name="T4" fmla="*/ 1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10"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11" name="Group 61">
              <a:extLst>
                <a:ext uri="{FF2B5EF4-FFF2-40B4-BE49-F238E27FC236}">
                  <a16:creationId xmlns:a16="http://schemas.microsoft.com/office/drawing/2014/main" id="{8A672A5F-8812-4DF1-A30F-A53071CF62D0}"/>
                </a:ext>
              </a:extLst>
            </p:cNvPr>
            <p:cNvGrpSpPr>
              <a:grpSpLocks/>
            </p:cNvGrpSpPr>
            <p:nvPr/>
          </p:nvGrpSpPr>
          <p:grpSpPr bwMode="auto">
            <a:xfrm>
              <a:off x="4082" y="1080"/>
              <a:ext cx="24" cy="216"/>
              <a:chOff x="4082" y="1080"/>
              <a:chExt cx="24" cy="216"/>
            </a:xfrm>
          </p:grpSpPr>
          <p:sp>
            <p:nvSpPr>
              <p:cNvPr id="74292" name="Rectangle 62">
                <a:extLst>
                  <a:ext uri="{FF2B5EF4-FFF2-40B4-BE49-F238E27FC236}">
                    <a16:creationId xmlns:a16="http://schemas.microsoft.com/office/drawing/2014/main" id="{A6ABA381-19C8-4225-AFE8-66E27BB03C00}"/>
                  </a:ext>
                </a:extLst>
              </p:cNvPr>
              <p:cNvSpPr>
                <a:spLocks noChangeArrowheads="1"/>
              </p:cNvSpPr>
              <p:nvPr/>
            </p:nvSpPr>
            <p:spPr bwMode="auto">
              <a:xfrm>
                <a:off x="4082"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93" name="Rectangle 63">
                <a:extLst>
                  <a:ext uri="{FF2B5EF4-FFF2-40B4-BE49-F238E27FC236}">
                    <a16:creationId xmlns:a16="http://schemas.microsoft.com/office/drawing/2014/main" id="{CE5ED96F-7436-4320-95D9-4DCD22293C5A}"/>
                  </a:ext>
                </a:extLst>
              </p:cNvPr>
              <p:cNvSpPr>
                <a:spLocks noChangeArrowheads="1"/>
              </p:cNvSpPr>
              <p:nvPr/>
            </p:nvSpPr>
            <p:spPr bwMode="auto">
              <a:xfrm>
                <a:off x="4082"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94" name="Rectangle 64">
                <a:extLst>
                  <a:ext uri="{FF2B5EF4-FFF2-40B4-BE49-F238E27FC236}">
                    <a16:creationId xmlns:a16="http://schemas.microsoft.com/office/drawing/2014/main" id="{4AF1E24E-6AFF-487E-B454-45B11988D7AC}"/>
                  </a:ext>
                </a:extLst>
              </p:cNvPr>
              <p:cNvSpPr>
                <a:spLocks noChangeArrowheads="1"/>
              </p:cNvSpPr>
              <p:nvPr/>
            </p:nvSpPr>
            <p:spPr bwMode="auto">
              <a:xfrm>
                <a:off x="4082"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95" name="Rectangle 65">
                <a:extLst>
                  <a:ext uri="{FF2B5EF4-FFF2-40B4-BE49-F238E27FC236}">
                    <a16:creationId xmlns:a16="http://schemas.microsoft.com/office/drawing/2014/main" id="{AF37D75D-8C4A-4734-976D-053C0221057C}"/>
                  </a:ext>
                </a:extLst>
              </p:cNvPr>
              <p:cNvSpPr>
                <a:spLocks noChangeArrowheads="1"/>
              </p:cNvSpPr>
              <p:nvPr/>
            </p:nvSpPr>
            <p:spPr bwMode="auto">
              <a:xfrm>
                <a:off x="4082"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96" name="Rectangle 66">
                <a:extLst>
                  <a:ext uri="{FF2B5EF4-FFF2-40B4-BE49-F238E27FC236}">
                    <a16:creationId xmlns:a16="http://schemas.microsoft.com/office/drawing/2014/main" id="{279C5639-E5F4-4A68-BCAE-DCBAD3934D82}"/>
                  </a:ext>
                </a:extLst>
              </p:cNvPr>
              <p:cNvSpPr>
                <a:spLocks noChangeArrowheads="1"/>
              </p:cNvSpPr>
              <p:nvPr/>
            </p:nvSpPr>
            <p:spPr bwMode="auto">
              <a:xfrm>
                <a:off x="4082"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212" name="Group 67">
              <a:extLst>
                <a:ext uri="{FF2B5EF4-FFF2-40B4-BE49-F238E27FC236}">
                  <a16:creationId xmlns:a16="http://schemas.microsoft.com/office/drawing/2014/main" id="{52A2778B-A1FA-413E-BD6A-BC62DC50B0EE}"/>
                </a:ext>
              </a:extLst>
            </p:cNvPr>
            <p:cNvGrpSpPr>
              <a:grpSpLocks/>
            </p:cNvGrpSpPr>
            <p:nvPr/>
          </p:nvGrpSpPr>
          <p:grpSpPr bwMode="auto">
            <a:xfrm>
              <a:off x="1447" y="1066"/>
              <a:ext cx="108" cy="403"/>
              <a:chOff x="1447" y="1066"/>
              <a:chExt cx="108" cy="403"/>
            </a:xfrm>
          </p:grpSpPr>
          <p:sp>
            <p:nvSpPr>
              <p:cNvPr id="74284" name="Rectangle 68">
                <a:extLst>
                  <a:ext uri="{FF2B5EF4-FFF2-40B4-BE49-F238E27FC236}">
                    <a16:creationId xmlns:a16="http://schemas.microsoft.com/office/drawing/2014/main" id="{93F11F3E-39B9-41E8-8B0E-6ACBCC0F6B39}"/>
                  </a:ext>
                </a:extLst>
              </p:cNvPr>
              <p:cNvSpPr>
                <a:spLocks noChangeArrowheads="1"/>
              </p:cNvSpPr>
              <p:nvPr/>
            </p:nvSpPr>
            <p:spPr bwMode="auto">
              <a:xfrm>
                <a:off x="1490"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85" name="Rectangle 69">
                <a:extLst>
                  <a:ext uri="{FF2B5EF4-FFF2-40B4-BE49-F238E27FC236}">
                    <a16:creationId xmlns:a16="http://schemas.microsoft.com/office/drawing/2014/main" id="{BC3DAA59-7B65-4A8C-970D-2C1939F6F476}"/>
                  </a:ext>
                </a:extLst>
              </p:cNvPr>
              <p:cNvSpPr>
                <a:spLocks noChangeArrowheads="1"/>
              </p:cNvSpPr>
              <p:nvPr/>
            </p:nvSpPr>
            <p:spPr bwMode="auto">
              <a:xfrm>
                <a:off x="1490"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86" name="Rectangle 70">
                <a:extLst>
                  <a:ext uri="{FF2B5EF4-FFF2-40B4-BE49-F238E27FC236}">
                    <a16:creationId xmlns:a16="http://schemas.microsoft.com/office/drawing/2014/main" id="{D0DB65BC-34E1-4AB7-A5E8-3F69D91EB956}"/>
                  </a:ext>
                </a:extLst>
              </p:cNvPr>
              <p:cNvSpPr>
                <a:spLocks noChangeArrowheads="1"/>
              </p:cNvSpPr>
              <p:nvPr/>
            </p:nvSpPr>
            <p:spPr bwMode="auto">
              <a:xfrm>
                <a:off x="1490"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87" name="Rectangle 71">
                <a:extLst>
                  <a:ext uri="{FF2B5EF4-FFF2-40B4-BE49-F238E27FC236}">
                    <a16:creationId xmlns:a16="http://schemas.microsoft.com/office/drawing/2014/main" id="{E1C82673-FC02-48F5-BD32-4D20CB7C9014}"/>
                  </a:ext>
                </a:extLst>
              </p:cNvPr>
              <p:cNvSpPr>
                <a:spLocks noChangeArrowheads="1"/>
              </p:cNvSpPr>
              <p:nvPr/>
            </p:nvSpPr>
            <p:spPr bwMode="auto">
              <a:xfrm>
                <a:off x="1490"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88" name="Rectangle 72">
                <a:extLst>
                  <a:ext uri="{FF2B5EF4-FFF2-40B4-BE49-F238E27FC236}">
                    <a16:creationId xmlns:a16="http://schemas.microsoft.com/office/drawing/2014/main" id="{70C253E8-013A-42DC-83B8-D05DB0F6AC73}"/>
                  </a:ext>
                </a:extLst>
              </p:cNvPr>
              <p:cNvSpPr>
                <a:spLocks noChangeArrowheads="1"/>
              </p:cNvSpPr>
              <p:nvPr/>
            </p:nvSpPr>
            <p:spPr bwMode="auto">
              <a:xfrm>
                <a:off x="1490"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89" name="Rectangle 73">
                <a:extLst>
                  <a:ext uri="{FF2B5EF4-FFF2-40B4-BE49-F238E27FC236}">
                    <a16:creationId xmlns:a16="http://schemas.microsoft.com/office/drawing/2014/main" id="{E164C7BE-513B-441E-B44A-1985AEFE2930}"/>
                  </a:ext>
                </a:extLst>
              </p:cNvPr>
              <p:cNvSpPr>
                <a:spLocks noChangeArrowheads="1"/>
              </p:cNvSpPr>
              <p:nvPr/>
            </p:nvSpPr>
            <p:spPr bwMode="auto">
              <a:xfrm>
                <a:off x="1490" y="130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90" name="Rectangle 74">
                <a:extLst>
                  <a:ext uri="{FF2B5EF4-FFF2-40B4-BE49-F238E27FC236}">
                    <a16:creationId xmlns:a16="http://schemas.microsoft.com/office/drawing/2014/main" id="{C11A0A06-853E-4E39-AF72-1C0FBC5BF548}"/>
                  </a:ext>
                </a:extLst>
              </p:cNvPr>
              <p:cNvSpPr>
                <a:spLocks noChangeArrowheads="1"/>
              </p:cNvSpPr>
              <p:nvPr/>
            </p:nvSpPr>
            <p:spPr bwMode="auto">
              <a:xfrm>
                <a:off x="1490" y="1354"/>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91" name="Freeform 75">
                <a:extLst>
                  <a:ext uri="{FF2B5EF4-FFF2-40B4-BE49-F238E27FC236}">
                    <a16:creationId xmlns:a16="http://schemas.microsoft.com/office/drawing/2014/main" id="{516E5FCE-CA8B-431E-B2C0-1777AE16337A}"/>
                  </a:ext>
                </a:extLst>
              </p:cNvPr>
              <p:cNvSpPr>
                <a:spLocks/>
              </p:cNvSpPr>
              <p:nvPr/>
            </p:nvSpPr>
            <p:spPr bwMode="auto">
              <a:xfrm>
                <a:off x="1447" y="1362"/>
                <a:ext cx="108" cy="107"/>
              </a:xfrm>
              <a:custGeom>
                <a:avLst/>
                <a:gdLst>
                  <a:gd name="T0" fmla="*/ 0 w 217"/>
                  <a:gd name="T1" fmla="*/ 0 h 215"/>
                  <a:gd name="T2" fmla="*/ 0 w 217"/>
                  <a:gd name="T3" fmla="*/ 0 h 215"/>
                  <a:gd name="T4" fmla="*/ 0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09"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13" name="Group 76">
              <a:extLst>
                <a:ext uri="{FF2B5EF4-FFF2-40B4-BE49-F238E27FC236}">
                  <a16:creationId xmlns:a16="http://schemas.microsoft.com/office/drawing/2014/main" id="{F901BD3F-6EAC-4DBC-B155-8419DD64ACF3}"/>
                </a:ext>
              </a:extLst>
            </p:cNvPr>
            <p:cNvGrpSpPr>
              <a:grpSpLocks/>
            </p:cNvGrpSpPr>
            <p:nvPr/>
          </p:nvGrpSpPr>
          <p:grpSpPr bwMode="auto">
            <a:xfrm>
              <a:off x="3045" y="1080"/>
              <a:ext cx="24" cy="216"/>
              <a:chOff x="3045" y="1080"/>
              <a:chExt cx="24" cy="216"/>
            </a:xfrm>
          </p:grpSpPr>
          <p:sp>
            <p:nvSpPr>
              <p:cNvPr id="74279" name="Rectangle 77">
                <a:extLst>
                  <a:ext uri="{FF2B5EF4-FFF2-40B4-BE49-F238E27FC236}">
                    <a16:creationId xmlns:a16="http://schemas.microsoft.com/office/drawing/2014/main" id="{BFE742D4-CD0F-4A3D-9201-9D20677EC453}"/>
                  </a:ext>
                </a:extLst>
              </p:cNvPr>
              <p:cNvSpPr>
                <a:spLocks noChangeArrowheads="1"/>
              </p:cNvSpPr>
              <p:nvPr/>
            </p:nvSpPr>
            <p:spPr bwMode="auto">
              <a:xfrm>
                <a:off x="3045"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80" name="Rectangle 78">
                <a:extLst>
                  <a:ext uri="{FF2B5EF4-FFF2-40B4-BE49-F238E27FC236}">
                    <a16:creationId xmlns:a16="http://schemas.microsoft.com/office/drawing/2014/main" id="{8FE1040A-2AE3-4A52-8D28-F1BA321E0BB0}"/>
                  </a:ext>
                </a:extLst>
              </p:cNvPr>
              <p:cNvSpPr>
                <a:spLocks noChangeArrowheads="1"/>
              </p:cNvSpPr>
              <p:nvPr/>
            </p:nvSpPr>
            <p:spPr bwMode="auto">
              <a:xfrm>
                <a:off x="3045"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81" name="Rectangle 79">
                <a:extLst>
                  <a:ext uri="{FF2B5EF4-FFF2-40B4-BE49-F238E27FC236}">
                    <a16:creationId xmlns:a16="http://schemas.microsoft.com/office/drawing/2014/main" id="{B462A1B6-ECDD-46CB-B35D-147FD4CE23DC}"/>
                  </a:ext>
                </a:extLst>
              </p:cNvPr>
              <p:cNvSpPr>
                <a:spLocks noChangeArrowheads="1"/>
              </p:cNvSpPr>
              <p:nvPr/>
            </p:nvSpPr>
            <p:spPr bwMode="auto">
              <a:xfrm>
                <a:off x="3045"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82" name="Rectangle 80">
                <a:extLst>
                  <a:ext uri="{FF2B5EF4-FFF2-40B4-BE49-F238E27FC236}">
                    <a16:creationId xmlns:a16="http://schemas.microsoft.com/office/drawing/2014/main" id="{ED43E9A4-C874-476E-A1A5-42C775EBBEF6}"/>
                  </a:ext>
                </a:extLst>
              </p:cNvPr>
              <p:cNvSpPr>
                <a:spLocks noChangeArrowheads="1"/>
              </p:cNvSpPr>
              <p:nvPr/>
            </p:nvSpPr>
            <p:spPr bwMode="auto">
              <a:xfrm>
                <a:off x="3045"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83" name="Rectangle 81">
                <a:extLst>
                  <a:ext uri="{FF2B5EF4-FFF2-40B4-BE49-F238E27FC236}">
                    <a16:creationId xmlns:a16="http://schemas.microsoft.com/office/drawing/2014/main" id="{5E9854B7-EA5E-445C-B4AD-969652B35A8C}"/>
                  </a:ext>
                </a:extLst>
              </p:cNvPr>
              <p:cNvSpPr>
                <a:spLocks noChangeArrowheads="1"/>
              </p:cNvSpPr>
              <p:nvPr/>
            </p:nvSpPr>
            <p:spPr bwMode="auto">
              <a:xfrm>
                <a:off x="3045"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214" name="Group 82">
              <a:extLst>
                <a:ext uri="{FF2B5EF4-FFF2-40B4-BE49-F238E27FC236}">
                  <a16:creationId xmlns:a16="http://schemas.microsoft.com/office/drawing/2014/main" id="{5A645012-CE73-4727-BEA8-7B6CE3D6493A}"/>
                </a:ext>
              </a:extLst>
            </p:cNvPr>
            <p:cNvGrpSpPr>
              <a:grpSpLocks/>
            </p:cNvGrpSpPr>
            <p:nvPr/>
          </p:nvGrpSpPr>
          <p:grpSpPr bwMode="auto">
            <a:xfrm>
              <a:off x="3463" y="1066"/>
              <a:ext cx="108" cy="346"/>
              <a:chOff x="3463" y="1066"/>
              <a:chExt cx="108" cy="346"/>
            </a:xfrm>
          </p:grpSpPr>
          <p:sp>
            <p:nvSpPr>
              <p:cNvPr id="74273" name="Rectangle 83">
                <a:extLst>
                  <a:ext uri="{FF2B5EF4-FFF2-40B4-BE49-F238E27FC236}">
                    <a16:creationId xmlns:a16="http://schemas.microsoft.com/office/drawing/2014/main" id="{8BA073DF-B5AF-41AA-B4C8-FD5F643B9E95}"/>
                  </a:ext>
                </a:extLst>
              </p:cNvPr>
              <p:cNvSpPr>
                <a:spLocks noChangeArrowheads="1"/>
              </p:cNvSpPr>
              <p:nvPr/>
            </p:nvSpPr>
            <p:spPr bwMode="auto">
              <a:xfrm>
                <a:off x="3506"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74" name="Rectangle 84">
                <a:extLst>
                  <a:ext uri="{FF2B5EF4-FFF2-40B4-BE49-F238E27FC236}">
                    <a16:creationId xmlns:a16="http://schemas.microsoft.com/office/drawing/2014/main" id="{24683080-B020-4EA1-825A-FF9D3DECE140}"/>
                  </a:ext>
                </a:extLst>
              </p:cNvPr>
              <p:cNvSpPr>
                <a:spLocks noChangeArrowheads="1"/>
              </p:cNvSpPr>
              <p:nvPr/>
            </p:nvSpPr>
            <p:spPr bwMode="auto">
              <a:xfrm>
                <a:off x="3506"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75" name="Rectangle 85">
                <a:extLst>
                  <a:ext uri="{FF2B5EF4-FFF2-40B4-BE49-F238E27FC236}">
                    <a16:creationId xmlns:a16="http://schemas.microsoft.com/office/drawing/2014/main" id="{4E99E443-21DE-46EE-BAB5-84D5267B007A}"/>
                  </a:ext>
                </a:extLst>
              </p:cNvPr>
              <p:cNvSpPr>
                <a:spLocks noChangeArrowheads="1"/>
              </p:cNvSpPr>
              <p:nvPr/>
            </p:nvSpPr>
            <p:spPr bwMode="auto">
              <a:xfrm>
                <a:off x="3506"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76" name="Rectangle 86">
                <a:extLst>
                  <a:ext uri="{FF2B5EF4-FFF2-40B4-BE49-F238E27FC236}">
                    <a16:creationId xmlns:a16="http://schemas.microsoft.com/office/drawing/2014/main" id="{47CA1184-7392-46D4-AEDA-6B2EA865872B}"/>
                  </a:ext>
                </a:extLst>
              </p:cNvPr>
              <p:cNvSpPr>
                <a:spLocks noChangeArrowheads="1"/>
              </p:cNvSpPr>
              <p:nvPr/>
            </p:nvSpPr>
            <p:spPr bwMode="auto">
              <a:xfrm>
                <a:off x="3506"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77" name="Rectangle 87">
                <a:extLst>
                  <a:ext uri="{FF2B5EF4-FFF2-40B4-BE49-F238E27FC236}">
                    <a16:creationId xmlns:a16="http://schemas.microsoft.com/office/drawing/2014/main" id="{D1592E46-D0F8-4C45-84F0-16948695CA78}"/>
                  </a:ext>
                </a:extLst>
              </p:cNvPr>
              <p:cNvSpPr>
                <a:spLocks noChangeArrowheads="1"/>
              </p:cNvSpPr>
              <p:nvPr/>
            </p:nvSpPr>
            <p:spPr bwMode="auto">
              <a:xfrm>
                <a:off x="3506"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78" name="Freeform 88">
                <a:extLst>
                  <a:ext uri="{FF2B5EF4-FFF2-40B4-BE49-F238E27FC236}">
                    <a16:creationId xmlns:a16="http://schemas.microsoft.com/office/drawing/2014/main" id="{244C3D87-A6AC-4377-A978-D6949011C402}"/>
                  </a:ext>
                </a:extLst>
              </p:cNvPr>
              <p:cNvSpPr>
                <a:spLocks/>
              </p:cNvSpPr>
              <p:nvPr/>
            </p:nvSpPr>
            <p:spPr bwMode="auto">
              <a:xfrm>
                <a:off x="3463" y="1304"/>
                <a:ext cx="108" cy="108"/>
              </a:xfrm>
              <a:custGeom>
                <a:avLst/>
                <a:gdLst>
                  <a:gd name="T0" fmla="*/ 0 w 217"/>
                  <a:gd name="T1" fmla="*/ 0 h 215"/>
                  <a:gd name="T2" fmla="*/ 0 w 217"/>
                  <a:gd name="T3" fmla="*/ 1 h 215"/>
                  <a:gd name="T4" fmla="*/ 0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09"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15" name="Group 89">
              <a:extLst>
                <a:ext uri="{FF2B5EF4-FFF2-40B4-BE49-F238E27FC236}">
                  <a16:creationId xmlns:a16="http://schemas.microsoft.com/office/drawing/2014/main" id="{F72063BD-3FA9-44C9-B8A5-837C9092B085}"/>
                </a:ext>
              </a:extLst>
            </p:cNvPr>
            <p:cNvGrpSpPr>
              <a:grpSpLocks/>
            </p:cNvGrpSpPr>
            <p:nvPr/>
          </p:nvGrpSpPr>
          <p:grpSpPr bwMode="auto">
            <a:xfrm>
              <a:off x="2008" y="1080"/>
              <a:ext cx="24" cy="216"/>
              <a:chOff x="2008" y="1080"/>
              <a:chExt cx="24" cy="216"/>
            </a:xfrm>
          </p:grpSpPr>
          <p:sp>
            <p:nvSpPr>
              <p:cNvPr id="74268" name="Rectangle 90">
                <a:extLst>
                  <a:ext uri="{FF2B5EF4-FFF2-40B4-BE49-F238E27FC236}">
                    <a16:creationId xmlns:a16="http://schemas.microsoft.com/office/drawing/2014/main" id="{1013EC17-C488-4AC5-B9C4-A71439A3B19F}"/>
                  </a:ext>
                </a:extLst>
              </p:cNvPr>
              <p:cNvSpPr>
                <a:spLocks noChangeArrowheads="1"/>
              </p:cNvSpPr>
              <p:nvPr/>
            </p:nvSpPr>
            <p:spPr bwMode="auto">
              <a:xfrm>
                <a:off x="2008"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69" name="Rectangle 91">
                <a:extLst>
                  <a:ext uri="{FF2B5EF4-FFF2-40B4-BE49-F238E27FC236}">
                    <a16:creationId xmlns:a16="http://schemas.microsoft.com/office/drawing/2014/main" id="{87DD0AE7-FB6F-4E37-9386-400D9A5D7FEE}"/>
                  </a:ext>
                </a:extLst>
              </p:cNvPr>
              <p:cNvSpPr>
                <a:spLocks noChangeArrowheads="1"/>
              </p:cNvSpPr>
              <p:nvPr/>
            </p:nvSpPr>
            <p:spPr bwMode="auto">
              <a:xfrm>
                <a:off x="2008"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70" name="Rectangle 92">
                <a:extLst>
                  <a:ext uri="{FF2B5EF4-FFF2-40B4-BE49-F238E27FC236}">
                    <a16:creationId xmlns:a16="http://schemas.microsoft.com/office/drawing/2014/main" id="{53544B1D-F982-4BDA-B011-078A0AE063B0}"/>
                  </a:ext>
                </a:extLst>
              </p:cNvPr>
              <p:cNvSpPr>
                <a:spLocks noChangeArrowheads="1"/>
              </p:cNvSpPr>
              <p:nvPr/>
            </p:nvSpPr>
            <p:spPr bwMode="auto">
              <a:xfrm>
                <a:off x="2008"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71" name="Rectangle 93">
                <a:extLst>
                  <a:ext uri="{FF2B5EF4-FFF2-40B4-BE49-F238E27FC236}">
                    <a16:creationId xmlns:a16="http://schemas.microsoft.com/office/drawing/2014/main" id="{AD74DD30-6C74-439C-8856-E7002C0B288C}"/>
                  </a:ext>
                </a:extLst>
              </p:cNvPr>
              <p:cNvSpPr>
                <a:spLocks noChangeArrowheads="1"/>
              </p:cNvSpPr>
              <p:nvPr/>
            </p:nvSpPr>
            <p:spPr bwMode="auto">
              <a:xfrm>
                <a:off x="2008"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72" name="Rectangle 94">
                <a:extLst>
                  <a:ext uri="{FF2B5EF4-FFF2-40B4-BE49-F238E27FC236}">
                    <a16:creationId xmlns:a16="http://schemas.microsoft.com/office/drawing/2014/main" id="{282656A7-DDB9-44EE-ABDC-D74CA06AD600}"/>
                  </a:ext>
                </a:extLst>
              </p:cNvPr>
              <p:cNvSpPr>
                <a:spLocks noChangeArrowheads="1"/>
              </p:cNvSpPr>
              <p:nvPr/>
            </p:nvSpPr>
            <p:spPr bwMode="auto">
              <a:xfrm>
                <a:off x="2008"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216" name="Group 95">
              <a:extLst>
                <a:ext uri="{FF2B5EF4-FFF2-40B4-BE49-F238E27FC236}">
                  <a16:creationId xmlns:a16="http://schemas.microsoft.com/office/drawing/2014/main" id="{A878C3ED-E9A0-4B81-B39E-CC60265A5B0A}"/>
                </a:ext>
              </a:extLst>
            </p:cNvPr>
            <p:cNvGrpSpPr>
              <a:grpSpLocks/>
            </p:cNvGrpSpPr>
            <p:nvPr/>
          </p:nvGrpSpPr>
          <p:grpSpPr bwMode="auto">
            <a:xfrm>
              <a:off x="4442" y="1066"/>
              <a:ext cx="109" cy="403"/>
              <a:chOff x="4442" y="1066"/>
              <a:chExt cx="109" cy="403"/>
            </a:xfrm>
          </p:grpSpPr>
          <p:sp>
            <p:nvSpPr>
              <p:cNvPr id="74260" name="Rectangle 96">
                <a:extLst>
                  <a:ext uri="{FF2B5EF4-FFF2-40B4-BE49-F238E27FC236}">
                    <a16:creationId xmlns:a16="http://schemas.microsoft.com/office/drawing/2014/main" id="{CCA751DD-EF74-4775-960E-0186FBA7E091}"/>
                  </a:ext>
                </a:extLst>
              </p:cNvPr>
              <p:cNvSpPr>
                <a:spLocks noChangeArrowheads="1"/>
              </p:cNvSpPr>
              <p:nvPr/>
            </p:nvSpPr>
            <p:spPr bwMode="auto">
              <a:xfrm>
                <a:off x="4485"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61" name="Rectangle 97">
                <a:extLst>
                  <a:ext uri="{FF2B5EF4-FFF2-40B4-BE49-F238E27FC236}">
                    <a16:creationId xmlns:a16="http://schemas.microsoft.com/office/drawing/2014/main" id="{B3D23A82-77B6-4801-A218-40BA90463152}"/>
                  </a:ext>
                </a:extLst>
              </p:cNvPr>
              <p:cNvSpPr>
                <a:spLocks noChangeArrowheads="1"/>
              </p:cNvSpPr>
              <p:nvPr/>
            </p:nvSpPr>
            <p:spPr bwMode="auto">
              <a:xfrm>
                <a:off x="4485"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62" name="Rectangle 98">
                <a:extLst>
                  <a:ext uri="{FF2B5EF4-FFF2-40B4-BE49-F238E27FC236}">
                    <a16:creationId xmlns:a16="http://schemas.microsoft.com/office/drawing/2014/main" id="{891AF5F0-B679-4DF2-9C95-101ACE2C8D28}"/>
                  </a:ext>
                </a:extLst>
              </p:cNvPr>
              <p:cNvSpPr>
                <a:spLocks noChangeArrowheads="1"/>
              </p:cNvSpPr>
              <p:nvPr/>
            </p:nvSpPr>
            <p:spPr bwMode="auto">
              <a:xfrm>
                <a:off x="4485"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63" name="Rectangle 99">
                <a:extLst>
                  <a:ext uri="{FF2B5EF4-FFF2-40B4-BE49-F238E27FC236}">
                    <a16:creationId xmlns:a16="http://schemas.microsoft.com/office/drawing/2014/main" id="{8B5AED17-CC6D-441C-A4C9-CE10FC2CF0B6}"/>
                  </a:ext>
                </a:extLst>
              </p:cNvPr>
              <p:cNvSpPr>
                <a:spLocks noChangeArrowheads="1"/>
              </p:cNvSpPr>
              <p:nvPr/>
            </p:nvSpPr>
            <p:spPr bwMode="auto">
              <a:xfrm>
                <a:off x="4485"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64" name="Rectangle 100">
                <a:extLst>
                  <a:ext uri="{FF2B5EF4-FFF2-40B4-BE49-F238E27FC236}">
                    <a16:creationId xmlns:a16="http://schemas.microsoft.com/office/drawing/2014/main" id="{B16D3378-4A36-42DA-A893-174386EB8264}"/>
                  </a:ext>
                </a:extLst>
              </p:cNvPr>
              <p:cNvSpPr>
                <a:spLocks noChangeArrowheads="1"/>
              </p:cNvSpPr>
              <p:nvPr/>
            </p:nvSpPr>
            <p:spPr bwMode="auto">
              <a:xfrm>
                <a:off x="4485"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65" name="Rectangle 101">
                <a:extLst>
                  <a:ext uri="{FF2B5EF4-FFF2-40B4-BE49-F238E27FC236}">
                    <a16:creationId xmlns:a16="http://schemas.microsoft.com/office/drawing/2014/main" id="{8CA5B0E9-9BF8-45CD-9477-36273BD85C1C}"/>
                  </a:ext>
                </a:extLst>
              </p:cNvPr>
              <p:cNvSpPr>
                <a:spLocks noChangeArrowheads="1"/>
              </p:cNvSpPr>
              <p:nvPr/>
            </p:nvSpPr>
            <p:spPr bwMode="auto">
              <a:xfrm>
                <a:off x="4485" y="130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66" name="Rectangle 102">
                <a:extLst>
                  <a:ext uri="{FF2B5EF4-FFF2-40B4-BE49-F238E27FC236}">
                    <a16:creationId xmlns:a16="http://schemas.microsoft.com/office/drawing/2014/main" id="{FE1FA6C8-C57B-447B-BAE2-B8E68790D730}"/>
                  </a:ext>
                </a:extLst>
              </p:cNvPr>
              <p:cNvSpPr>
                <a:spLocks noChangeArrowheads="1"/>
              </p:cNvSpPr>
              <p:nvPr/>
            </p:nvSpPr>
            <p:spPr bwMode="auto">
              <a:xfrm>
                <a:off x="4485" y="1354"/>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67" name="Freeform 103">
                <a:extLst>
                  <a:ext uri="{FF2B5EF4-FFF2-40B4-BE49-F238E27FC236}">
                    <a16:creationId xmlns:a16="http://schemas.microsoft.com/office/drawing/2014/main" id="{BA7394E9-7373-4810-A11A-04A55A1556F8}"/>
                  </a:ext>
                </a:extLst>
              </p:cNvPr>
              <p:cNvSpPr>
                <a:spLocks/>
              </p:cNvSpPr>
              <p:nvPr/>
            </p:nvSpPr>
            <p:spPr bwMode="auto">
              <a:xfrm>
                <a:off x="4442" y="1362"/>
                <a:ext cx="109" cy="107"/>
              </a:xfrm>
              <a:custGeom>
                <a:avLst/>
                <a:gdLst>
                  <a:gd name="T0" fmla="*/ 0 w 217"/>
                  <a:gd name="T1" fmla="*/ 0 h 215"/>
                  <a:gd name="T2" fmla="*/ 1 w 217"/>
                  <a:gd name="T3" fmla="*/ 0 h 215"/>
                  <a:gd name="T4" fmla="*/ 1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10"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217" name="Group 104">
              <a:extLst>
                <a:ext uri="{FF2B5EF4-FFF2-40B4-BE49-F238E27FC236}">
                  <a16:creationId xmlns:a16="http://schemas.microsoft.com/office/drawing/2014/main" id="{6A6A0824-F327-4AF8-ABE9-1E6A522CF8AA}"/>
                </a:ext>
              </a:extLst>
            </p:cNvPr>
            <p:cNvGrpSpPr>
              <a:grpSpLocks/>
            </p:cNvGrpSpPr>
            <p:nvPr/>
          </p:nvGrpSpPr>
          <p:grpSpPr bwMode="auto">
            <a:xfrm>
              <a:off x="3057" y="1055"/>
              <a:ext cx="456" cy="24"/>
              <a:chOff x="3057" y="1055"/>
              <a:chExt cx="456" cy="24"/>
            </a:xfrm>
          </p:grpSpPr>
          <p:sp>
            <p:nvSpPr>
              <p:cNvPr id="74250" name="Rectangle 105">
                <a:extLst>
                  <a:ext uri="{FF2B5EF4-FFF2-40B4-BE49-F238E27FC236}">
                    <a16:creationId xmlns:a16="http://schemas.microsoft.com/office/drawing/2014/main" id="{BE0B6754-E99C-4298-B908-CA5C68CB648A}"/>
                  </a:ext>
                </a:extLst>
              </p:cNvPr>
              <p:cNvSpPr>
                <a:spLocks noChangeArrowheads="1"/>
              </p:cNvSpPr>
              <p:nvPr/>
            </p:nvSpPr>
            <p:spPr bwMode="auto">
              <a:xfrm>
                <a:off x="305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51" name="Rectangle 106">
                <a:extLst>
                  <a:ext uri="{FF2B5EF4-FFF2-40B4-BE49-F238E27FC236}">
                    <a16:creationId xmlns:a16="http://schemas.microsoft.com/office/drawing/2014/main" id="{3F1078B9-06C6-4A3C-9512-7FF96636FFDB}"/>
                  </a:ext>
                </a:extLst>
              </p:cNvPr>
              <p:cNvSpPr>
                <a:spLocks noChangeArrowheads="1"/>
              </p:cNvSpPr>
              <p:nvPr/>
            </p:nvSpPr>
            <p:spPr bwMode="auto">
              <a:xfrm>
                <a:off x="310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52" name="Rectangle 107">
                <a:extLst>
                  <a:ext uri="{FF2B5EF4-FFF2-40B4-BE49-F238E27FC236}">
                    <a16:creationId xmlns:a16="http://schemas.microsoft.com/office/drawing/2014/main" id="{F0495B8B-5E31-4146-B37B-4D4E3E37153E}"/>
                  </a:ext>
                </a:extLst>
              </p:cNvPr>
              <p:cNvSpPr>
                <a:spLocks noChangeArrowheads="1"/>
              </p:cNvSpPr>
              <p:nvPr/>
            </p:nvSpPr>
            <p:spPr bwMode="auto">
              <a:xfrm>
                <a:off x="315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53" name="Rectangle 108">
                <a:extLst>
                  <a:ext uri="{FF2B5EF4-FFF2-40B4-BE49-F238E27FC236}">
                    <a16:creationId xmlns:a16="http://schemas.microsoft.com/office/drawing/2014/main" id="{0EDAA153-FF05-4577-B960-90B667E38311}"/>
                  </a:ext>
                </a:extLst>
              </p:cNvPr>
              <p:cNvSpPr>
                <a:spLocks noChangeArrowheads="1"/>
              </p:cNvSpPr>
              <p:nvPr/>
            </p:nvSpPr>
            <p:spPr bwMode="auto">
              <a:xfrm>
                <a:off x="320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54" name="Rectangle 109">
                <a:extLst>
                  <a:ext uri="{FF2B5EF4-FFF2-40B4-BE49-F238E27FC236}">
                    <a16:creationId xmlns:a16="http://schemas.microsoft.com/office/drawing/2014/main" id="{3EF3AFA6-0F2B-45E9-8EFD-006DCB643DF6}"/>
                  </a:ext>
                </a:extLst>
              </p:cNvPr>
              <p:cNvSpPr>
                <a:spLocks noChangeArrowheads="1"/>
              </p:cNvSpPr>
              <p:nvPr/>
            </p:nvSpPr>
            <p:spPr bwMode="auto">
              <a:xfrm>
                <a:off x="324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55" name="Rectangle 110">
                <a:extLst>
                  <a:ext uri="{FF2B5EF4-FFF2-40B4-BE49-F238E27FC236}">
                    <a16:creationId xmlns:a16="http://schemas.microsoft.com/office/drawing/2014/main" id="{C117C887-4B38-4D69-8BE3-81A422E2EC11}"/>
                  </a:ext>
                </a:extLst>
              </p:cNvPr>
              <p:cNvSpPr>
                <a:spLocks noChangeArrowheads="1"/>
              </p:cNvSpPr>
              <p:nvPr/>
            </p:nvSpPr>
            <p:spPr bwMode="auto">
              <a:xfrm>
                <a:off x="329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56" name="Rectangle 111">
                <a:extLst>
                  <a:ext uri="{FF2B5EF4-FFF2-40B4-BE49-F238E27FC236}">
                    <a16:creationId xmlns:a16="http://schemas.microsoft.com/office/drawing/2014/main" id="{E77B7825-9BCE-404B-913C-63C127719375}"/>
                  </a:ext>
                </a:extLst>
              </p:cNvPr>
              <p:cNvSpPr>
                <a:spLocks noChangeArrowheads="1"/>
              </p:cNvSpPr>
              <p:nvPr/>
            </p:nvSpPr>
            <p:spPr bwMode="auto">
              <a:xfrm>
                <a:off x="334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57" name="Rectangle 112">
                <a:extLst>
                  <a:ext uri="{FF2B5EF4-FFF2-40B4-BE49-F238E27FC236}">
                    <a16:creationId xmlns:a16="http://schemas.microsoft.com/office/drawing/2014/main" id="{968CBE7F-DE0E-4DF3-B8B4-411B3F1D5677}"/>
                  </a:ext>
                </a:extLst>
              </p:cNvPr>
              <p:cNvSpPr>
                <a:spLocks noChangeArrowheads="1"/>
              </p:cNvSpPr>
              <p:nvPr/>
            </p:nvSpPr>
            <p:spPr bwMode="auto">
              <a:xfrm>
                <a:off x="339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58" name="Rectangle 113">
                <a:extLst>
                  <a:ext uri="{FF2B5EF4-FFF2-40B4-BE49-F238E27FC236}">
                    <a16:creationId xmlns:a16="http://schemas.microsoft.com/office/drawing/2014/main" id="{F885C9E7-FAD9-4F66-A578-02AD878896C7}"/>
                  </a:ext>
                </a:extLst>
              </p:cNvPr>
              <p:cNvSpPr>
                <a:spLocks noChangeArrowheads="1"/>
              </p:cNvSpPr>
              <p:nvPr/>
            </p:nvSpPr>
            <p:spPr bwMode="auto">
              <a:xfrm>
                <a:off x="344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59" name="Rectangle 114">
                <a:extLst>
                  <a:ext uri="{FF2B5EF4-FFF2-40B4-BE49-F238E27FC236}">
                    <a16:creationId xmlns:a16="http://schemas.microsoft.com/office/drawing/2014/main" id="{D17DD72F-F6DF-4A1C-9410-04A667AA7EC9}"/>
                  </a:ext>
                </a:extLst>
              </p:cNvPr>
              <p:cNvSpPr>
                <a:spLocks noChangeArrowheads="1"/>
              </p:cNvSpPr>
              <p:nvPr/>
            </p:nvSpPr>
            <p:spPr bwMode="auto">
              <a:xfrm>
                <a:off x="348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218" name="Group 115">
              <a:extLst>
                <a:ext uri="{FF2B5EF4-FFF2-40B4-BE49-F238E27FC236}">
                  <a16:creationId xmlns:a16="http://schemas.microsoft.com/office/drawing/2014/main" id="{5BD9DC80-539B-44FE-8AA0-588BA7E44CB2}"/>
                </a:ext>
              </a:extLst>
            </p:cNvPr>
            <p:cNvGrpSpPr>
              <a:grpSpLocks/>
            </p:cNvGrpSpPr>
            <p:nvPr/>
          </p:nvGrpSpPr>
          <p:grpSpPr bwMode="auto">
            <a:xfrm>
              <a:off x="4094" y="1055"/>
              <a:ext cx="403" cy="24"/>
              <a:chOff x="4094" y="1055"/>
              <a:chExt cx="403" cy="24"/>
            </a:xfrm>
          </p:grpSpPr>
          <p:sp>
            <p:nvSpPr>
              <p:cNvPr id="74241" name="Rectangle 116">
                <a:extLst>
                  <a:ext uri="{FF2B5EF4-FFF2-40B4-BE49-F238E27FC236}">
                    <a16:creationId xmlns:a16="http://schemas.microsoft.com/office/drawing/2014/main" id="{BACFA7A6-BEFD-4BA4-9DDB-89474F68F9E4}"/>
                  </a:ext>
                </a:extLst>
              </p:cNvPr>
              <p:cNvSpPr>
                <a:spLocks noChangeArrowheads="1"/>
              </p:cNvSpPr>
              <p:nvPr/>
            </p:nvSpPr>
            <p:spPr bwMode="auto">
              <a:xfrm>
                <a:off x="409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42" name="Rectangle 117">
                <a:extLst>
                  <a:ext uri="{FF2B5EF4-FFF2-40B4-BE49-F238E27FC236}">
                    <a16:creationId xmlns:a16="http://schemas.microsoft.com/office/drawing/2014/main" id="{8F1D69DD-5E1A-4DAA-8A59-BA1F7316F842}"/>
                  </a:ext>
                </a:extLst>
              </p:cNvPr>
              <p:cNvSpPr>
                <a:spLocks noChangeArrowheads="1"/>
              </p:cNvSpPr>
              <p:nvPr/>
            </p:nvSpPr>
            <p:spPr bwMode="auto">
              <a:xfrm>
                <a:off x="414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43" name="Rectangle 118">
                <a:extLst>
                  <a:ext uri="{FF2B5EF4-FFF2-40B4-BE49-F238E27FC236}">
                    <a16:creationId xmlns:a16="http://schemas.microsoft.com/office/drawing/2014/main" id="{A171BA6B-2346-41AC-8060-8D28580D36DB}"/>
                  </a:ext>
                </a:extLst>
              </p:cNvPr>
              <p:cNvSpPr>
                <a:spLocks noChangeArrowheads="1"/>
              </p:cNvSpPr>
              <p:nvPr/>
            </p:nvSpPr>
            <p:spPr bwMode="auto">
              <a:xfrm>
                <a:off x="419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44" name="Rectangle 119">
                <a:extLst>
                  <a:ext uri="{FF2B5EF4-FFF2-40B4-BE49-F238E27FC236}">
                    <a16:creationId xmlns:a16="http://schemas.microsoft.com/office/drawing/2014/main" id="{E54DFCE4-8407-445D-BF5E-09DA541215B3}"/>
                  </a:ext>
                </a:extLst>
              </p:cNvPr>
              <p:cNvSpPr>
                <a:spLocks noChangeArrowheads="1"/>
              </p:cNvSpPr>
              <p:nvPr/>
            </p:nvSpPr>
            <p:spPr bwMode="auto">
              <a:xfrm>
                <a:off x="4238"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45" name="Rectangle 120">
                <a:extLst>
                  <a:ext uri="{FF2B5EF4-FFF2-40B4-BE49-F238E27FC236}">
                    <a16:creationId xmlns:a16="http://schemas.microsoft.com/office/drawing/2014/main" id="{0F9B6128-E172-4AE1-BD25-567A7B45512A}"/>
                  </a:ext>
                </a:extLst>
              </p:cNvPr>
              <p:cNvSpPr>
                <a:spLocks noChangeArrowheads="1"/>
              </p:cNvSpPr>
              <p:nvPr/>
            </p:nvSpPr>
            <p:spPr bwMode="auto">
              <a:xfrm>
                <a:off x="4286"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46" name="Rectangle 121">
                <a:extLst>
                  <a:ext uri="{FF2B5EF4-FFF2-40B4-BE49-F238E27FC236}">
                    <a16:creationId xmlns:a16="http://schemas.microsoft.com/office/drawing/2014/main" id="{334E4316-8F56-4D0A-9771-EF4EA0E5FE43}"/>
                  </a:ext>
                </a:extLst>
              </p:cNvPr>
              <p:cNvSpPr>
                <a:spLocks noChangeArrowheads="1"/>
              </p:cNvSpPr>
              <p:nvPr/>
            </p:nvSpPr>
            <p:spPr bwMode="auto">
              <a:xfrm>
                <a:off x="433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47" name="Rectangle 122">
                <a:extLst>
                  <a:ext uri="{FF2B5EF4-FFF2-40B4-BE49-F238E27FC236}">
                    <a16:creationId xmlns:a16="http://schemas.microsoft.com/office/drawing/2014/main" id="{998887E4-FB32-45F9-A46A-6646F606BF57}"/>
                  </a:ext>
                </a:extLst>
              </p:cNvPr>
              <p:cNvSpPr>
                <a:spLocks noChangeArrowheads="1"/>
              </p:cNvSpPr>
              <p:nvPr/>
            </p:nvSpPr>
            <p:spPr bwMode="auto">
              <a:xfrm>
                <a:off x="438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48" name="Rectangle 123">
                <a:extLst>
                  <a:ext uri="{FF2B5EF4-FFF2-40B4-BE49-F238E27FC236}">
                    <a16:creationId xmlns:a16="http://schemas.microsoft.com/office/drawing/2014/main" id="{98A35AD1-FFD6-426F-843F-388D04224A99}"/>
                  </a:ext>
                </a:extLst>
              </p:cNvPr>
              <p:cNvSpPr>
                <a:spLocks noChangeArrowheads="1"/>
              </p:cNvSpPr>
              <p:nvPr/>
            </p:nvSpPr>
            <p:spPr bwMode="auto">
              <a:xfrm>
                <a:off x="443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49" name="Rectangle 124">
                <a:extLst>
                  <a:ext uri="{FF2B5EF4-FFF2-40B4-BE49-F238E27FC236}">
                    <a16:creationId xmlns:a16="http://schemas.microsoft.com/office/drawing/2014/main" id="{E3E29988-406E-45C3-8B22-C8AF2DC58104}"/>
                  </a:ext>
                </a:extLst>
              </p:cNvPr>
              <p:cNvSpPr>
                <a:spLocks noChangeArrowheads="1"/>
              </p:cNvSpPr>
              <p:nvPr/>
            </p:nvSpPr>
            <p:spPr bwMode="auto">
              <a:xfrm>
                <a:off x="4478" y="1055"/>
                <a:ext cx="19"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219" name="Group 125">
              <a:extLst>
                <a:ext uri="{FF2B5EF4-FFF2-40B4-BE49-F238E27FC236}">
                  <a16:creationId xmlns:a16="http://schemas.microsoft.com/office/drawing/2014/main" id="{4CBF2A33-12C8-4246-9799-BFDAB3EEAF49}"/>
                </a:ext>
              </a:extLst>
            </p:cNvPr>
            <p:cNvGrpSpPr>
              <a:grpSpLocks/>
            </p:cNvGrpSpPr>
            <p:nvPr/>
          </p:nvGrpSpPr>
          <p:grpSpPr bwMode="auto">
            <a:xfrm>
              <a:off x="1041" y="1055"/>
              <a:ext cx="456" cy="24"/>
              <a:chOff x="1041" y="1055"/>
              <a:chExt cx="456" cy="24"/>
            </a:xfrm>
          </p:grpSpPr>
          <p:sp>
            <p:nvSpPr>
              <p:cNvPr id="74231" name="Rectangle 126">
                <a:extLst>
                  <a:ext uri="{FF2B5EF4-FFF2-40B4-BE49-F238E27FC236}">
                    <a16:creationId xmlns:a16="http://schemas.microsoft.com/office/drawing/2014/main" id="{923490A4-672D-4AE2-B4AE-1ABC6E01D4EA}"/>
                  </a:ext>
                </a:extLst>
              </p:cNvPr>
              <p:cNvSpPr>
                <a:spLocks noChangeArrowheads="1"/>
              </p:cNvSpPr>
              <p:nvPr/>
            </p:nvSpPr>
            <p:spPr bwMode="auto">
              <a:xfrm>
                <a:off x="104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32" name="Rectangle 127">
                <a:extLst>
                  <a:ext uri="{FF2B5EF4-FFF2-40B4-BE49-F238E27FC236}">
                    <a16:creationId xmlns:a16="http://schemas.microsoft.com/office/drawing/2014/main" id="{C7042393-AAF5-492A-8ED8-872FB06CD583}"/>
                  </a:ext>
                </a:extLst>
              </p:cNvPr>
              <p:cNvSpPr>
                <a:spLocks noChangeArrowheads="1"/>
              </p:cNvSpPr>
              <p:nvPr/>
            </p:nvSpPr>
            <p:spPr bwMode="auto">
              <a:xfrm>
                <a:off x="108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33" name="Rectangle 128">
                <a:extLst>
                  <a:ext uri="{FF2B5EF4-FFF2-40B4-BE49-F238E27FC236}">
                    <a16:creationId xmlns:a16="http://schemas.microsoft.com/office/drawing/2014/main" id="{B50FFA34-DE31-4622-8EE3-43587431E185}"/>
                  </a:ext>
                </a:extLst>
              </p:cNvPr>
              <p:cNvSpPr>
                <a:spLocks noChangeArrowheads="1"/>
              </p:cNvSpPr>
              <p:nvPr/>
            </p:nvSpPr>
            <p:spPr bwMode="auto">
              <a:xfrm>
                <a:off x="113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34" name="Rectangle 129">
                <a:extLst>
                  <a:ext uri="{FF2B5EF4-FFF2-40B4-BE49-F238E27FC236}">
                    <a16:creationId xmlns:a16="http://schemas.microsoft.com/office/drawing/2014/main" id="{9A309EB7-9473-4079-9DB7-B2B5EE3FF1F8}"/>
                  </a:ext>
                </a:extLst>
              </p:cNvPr>
              <p:cNvSpPr>
                <a:spLocks noChangeArrowheads="1"/>
              </p:cNvSpPr>
              <p:nvPr/>
            </p:nvSpPr>
            <p:spPr bwMode="auto">
              <a:xfrm>
                <a:off x="118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35" name="Rectangle 130">
                <a:extLst>
                  <a:ext uri="{FF2B5EF4-FFF2-40B4-BE49-F238E27FC236}">
                    <a16:creationId xmlns:a16="http://schemas.microsoft.com/office/drawing/2014/main" id="{FB59B276-7505-43EF-8A8E-592309E3A34C}"/>
                  </a:ext>
                </a:extLst>
              </p:cNvPr>
              <p:cNvSpPr>
                <a:spLocks noChangeArrowheads="1"/>
              </p:cNvSpPr>
              <p:nvPr/>
            </p:nvSpPr>
            <p:spPr bwMode="auto">
              <a:xfrm>
                <a:off x="123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36" name="Rectangle 131">
                <a:extLst>
                  <a:ext uri="{FF2B5EF4-FFF2-40B4-BE49-F238E27FC236}">
                    <a16:creationId xmlns:a16="http://schemas.microsoft.com/office/drawing/2014/main" id="{175697F1-0187-49CF-A492-C918D7346EC3}"/>
                  </a:ext>
                </a:extLst>
              </p:cNvPr>
              <p:cNvSpPr>
                <a:spLocks noChangeArrowheads="1"/>
              </p:cNvSpPr>
              <p:nvPr/>
            </p:nvSpPr>
            <p:spPr bwMode="auto">
              <a:xfrm>
                <a:off x="128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37" name="Rectangle 132">
                <a:extLst>
                  <a:ext uri="{FF2B5EF4-FFF2-40B4-BE49-F238E27FC236}">
                    <a16:creationId xmlns:a16="http://schemas.microsoft.com/office/drawing/2014/main" id="{0FB7CF4B-CDA5-48A3-B31B-E68E9E30F2B9}"/>
                  </a:ext>
                </a:extLst>
              </p:cNvPr>
              <p:cNvSpPr>
                <a:spLocks noChangeArrowheads="1"/>
              </p:cNvSpPr>
              <p:nvPr/>
            </p:nvSpPr>
            <p:spPr bwMode="auto">
              <a:xfrm>
                <a:off x="132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38" name="Rectangle 133">
                <a:extLst>
                  <a:ext uri="{FF2B5EF4-FFF2-40B4-BE49-F238E27FC236}">
                    <a16:creationId xmlns:a16="http://schemas.microsoft.com/office/drawing/2014/main" id="{3D31CA2B-5FCF-461B-9C1F-2D44F54C82D0}"/>
                  </a:ext>
                </a:extLst>
              </p:cNvPr>
              <p:cNvSpPr>
                <a:spLocks noChangeArrowheads="1"/>
              </p:cNvSpPr>
              <p:nvPr/>
            </p:nvSpPr>
            <p:spPr bwMode="auto">
              <a:xfrm>
                <a:off x="137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39" name="Rectangle 134">
                <a:extLst>
                  <a:ext uri="{FF2B5EF4-FFF2-40B4-BE49-F238E27FC236}">
                    <a16:creationId xmlns:a16="http://schemas.microsoft.com/office/drawing/2014/main" id="{0A309094-8A2D-4FC5-803E-CBC656DA91B4}"/>
                  </a:ext>
                </a:extLst>
              </p:cNvPr>
              <p:cNvSpPr>
                <a:spLocks noChangeArrowheads="1"/>
              </p:cNvSpPr>
              <p:nvPr/>
            </p:nvSpPr>
            <p:spPr bwMode="auto">
              <a:xfrm>
                <a:off x="142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40" name="Rectangle 135">
                <a:extLst>
                  <a:ext uri="{FF2B5EF4-FFF2-40B4-BE49-F238E27FC236}">
                    <a16:creationId xmlns:a16="http://schemas.microsoft.com/office/drawing/2014/main" id="{3128E4B2-091C-4BE2-A959-9A12378EF5F9}"/>
                  </a:ext>
                </a:extLst>
              </p:cNvPr>
              <p:cNvSpPr>
                <a:spLocks noChangeArrowheads="1"/>
              </p:cNvSpPr>
              <p:nvPr/>
            </p:nvSpPr>
            <p:spPr bwMode="auto">
              <a:xfrm>
                <a:off x="147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220" name="Group 136">
              <a:extLst>
                <a:ext uri="{FF2B5EF4-FFF2-40B4-BE49-F238E27FC236}">
                  <a16:creationId xmlns:a16="http://schemas.microsoft.com/office/drawing/2014/main" id="{C51A7DE0-DAB2-4C7A-B7D3-5768C0D94D38}"/>
                </a:ext>
              </a:extLst>
            </p:cNvPr>
            <p:cNvGrpSpPr>
              <a:grpSpLocks/>
            </p:cNvGrpSpPr>
            <p:nvPr/>
          </p:nvGrpSpPr>
          <p:grpSpPr bwMode="auto">
            <a:xfrm>
              <a:off x="2020" y="1055"/>
              <a:ext cx="456" cy="24"/>
              <a:chOff x="2020" y="1055"/>
              <a:chExt cx="456" cy="24"/>
            </a:xfrm>
          </p:grpSpPr>
          <p:sp>
            <p:nvSpPr>
              <p:cNvPr id="74221" name="Rectangle 137">
                <a:extLst>
                  <a:ext uri="{FF2B5EF4-FFF2-40B4-BE49-F238E27FC236}">
                    <a16:creationId xmlns:a16="http://schemas.microsoft.com/office/drawing/2014/main" id="{F2852988-CD61-48E6-9905-B5B40EFEB631}"/>
                  </a:ext>
                </a:extLst>
              </p:cNvPr>
              <p:cNvSpPr>
                <a:spLocks noChangeArrowheads="1"/>
              </p:cNvSpPr>
              <p:nvPr/>
            </p:nvSpPr>
            <p:spPr bwMode="auto">
              <a:xfrm>
                <a:off x="202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22" name="Rectangle 138">
                <a:extLst>
                  <a:ext uri="{FF2B5EF4-FFF2-40B4-BE49-F238E27FC236}">
                    <a16:creationId xmlns:a16="http://schemas.microsoft.com/office/drawing/2014/main" id="{8C35C540-5A07-4806-9F16-327A50D4744E}"/>
                  </a:ext>
                </a:extLst>
              </p:cNvPr>
              <p:cNvSpPr>
                <a:spLocks noChangeArrowheads="1"/>
              </p:cNvSpPr>
              <p:nvPr/>
            </p:nvSpPr>
            <p:spPr bwMode="auto">
              <a:xfrm>
                <a:off x="2068"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23" name="Rectangle 139">
                <a:extLst>
                  <a:ext uri="{FF2B5EF4-FFF2-40B4-BE49-F238E27FC236}">
                    <a16:creationId xmlns:a16="http://schemas.microsoft.com/office/drawing/2014/main" id="{0FD8F8AC-CADF-4C3D-A4EC-28183C6C0955}"/>
                  </a:ext>
                </a:extLst>
              </p:cNvPr>
              <p:cNvSpPr>
                <a:spLocks noChangeArrowheads="1"/>
              </p:cNvSpPr>
              <p:nvPr/>
            </p:nvSpPr>
            <p:spPr bwMode="auto">
              <a:xfrm>
                <a:off x="2116"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24" name="Rectangle 140">
                <a:extLst>
                  <a:ext uri="{FF2B5EF4-FFF2-40B4-BE49-F238E27FC236}">
                    <a16:creationId xmlns:a16="http://schemas.microsoft.com/office/drawing/2014/main" id="{991DC83A-AA6B-455D-9B12-D99451BCDE6A}"/>
                  </a:ext>
                </a:extLst>
              </p:cNvPr>
              <p:cNvSpPr>
                <a:spLocks noChangeArrowheads="1"/>
              </p:cNvSpPr>
              <p:nvPr/>
            </p:nvSpPr>
            <p:spPr bwMode="auto">
              <a:xfrm>
                <a:off x="216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25" name="Rectangle 141">
                <a:extLst>
                  <a:ext uri="{FF2B5EF4-FFF2-40B4-BE49-F238E27FC236}">
                    <a16:creationId xmlns:a16="http://schemas.microsoft.com/office/drawing/2014/main" id="{7C172614-F3CC-4205-BAC8-192C7879C137}"/>
                  </a:ext>
                </a:extLst>
              </p:cNvPr>
              <p:cNvSpPr>
                <a:spLocks noChangeArrowheads="1"/>
              </p:cNvSpPr>
              <p:nvPr/>
            </p:nvSpPr>
            <p:spPr bwMode="auto">
              <a:xfrm>
                <a:off x="221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26" name="Rectangle 142">
                <a:extLst>
                  <a:ext uri="{FF2B5EF4-FFF2-40B4-BE49-F238E27FC236}">
                    <a16:creationId xmlns:a16="http://schemas.microsoft.com/office/drawing/2014/main" id="{8B090157-D103-46DA-AC7D-E129F81BBE1F}"/>
                  </a:ext>
                </a:extLst>
              </p:cNvPr>
              <p:cNvSpPr>
                <a:spLocks noChangeArrowheads="1"/>
              </p:cNvSpPr>
              <p:nvPr/>
            </p:nvSpPr>
            <p:spPr bwMode="auto">
              <a:xfrm>
                <a:off x="226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27" name="Rectangle 143">
                <a:extLst>
                  <a:ext uri="{FF2B5EF4-FFF2-40B4-BE49-F238E27FC236}">
                    <a16:creationId xmlns:a16="http://schemas.microsoft.com/office/drawing/2014/main" id="{AFE64401-2FD8-41DE-8A8B-937EAA7BF1F0}"/>
                  </a:ext>
                </a:extLst>
              </p:cNvPr>
              <p:cNvSpPr>
                <a:spLocks noChangeArrowheads="1"/>
              </p:cNvSpPr>
              <p:nvPr/>
            </p:nvSpPr>
            <p:spPr bwMode="auto">
              <a:xfrm>
                <a:off x="2308"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28" name="Rectangle 144">
                <a:extLst>
                  <a:ext uri="{FF2B5EF4-FFF2-40B4-BE49-F238E27FC236}">
                    <a16:creationId xmlns:a16="http://schemas.microsoft.com/office/drawing/2014/main" id="{31F3494A-6E96-40DB-A0DD-F619FB4DDEB0}"/>
                  </a:ext>
                </a:extLst>
              </p:cNvPr>
              <p:cNvSpPr>
                <a:spLocks noChangeArrowheads="1"/>
              </p:cNvSpPr>
              <p:nvPr/>
            </p:nvSpPr>
            <p:spPr bwMode="auto">
              <a:xfrm>
                <a:off x="2356"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29" name="Rectangle 145">
                <a:extLst>
                  <a:ext uri="{FF2B5EF4-FFF2-40B4-BE49-F238E27FC236}">
                    <a16:creationId xmlns:a16="http://schemas.microsoft.com/office/drawing/2014/main" id="{26F2B291-72EA-4A97-9A6F-379808F09077}"/>
                  </a:ext>
                </a:extLst>
              </p:cNvPr>
              <p:cNvSpPr>
                <a:spLocks noChangeArrowheads="1"/>
              </p:cNvSpPr>
              <p:nvPr/>
            </p:nvSpPr>
            <p:spPr bwMode="auto">
              <a:xfrm>
                <a:off x="240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230" name="Rectangle 146">
                <a:extLst>
                  <a:ext uri="{FF2B5EF4-FFF2-40B4-BE49-F238E27FC236}">
                    <a16:creationId xmlns:a16="http://schemas.microsoft.com/office/drawing/2014/main" id="{2244B719-AFF4-4E7B-A7FD-460B6F39D159}"/>
                  </a:ext>
                </a:extLst>
              </p:cNvPr>
              <p:cNvSpPr>
                <a:spLocks noChangeArrowheads="1"/>
              </p:cNvSpPr>
              <p:nvPr/>
            </p:nvSpPr>
            <p:spPr bwMode="auto">
              <a:xfrm>
                <a:off x="245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sp>
        <p:nvSpPr>
          <p:cNvPr id="73733" name="Text Box 148">
            <a:extLst>
              <a:ext uri="{FF2B5EF4-FFF2-40B4-BE49-F238E27FC236}">
                <a16:creationId xmlns:a16="http://schemas.microsoft.com/office/drawing/2014/main" id="{5D944DEA-DAC8-40BE-BBC3-9D3039F7EFCD}"/>
              </a:ext>
            </a:extLst>
          </p:cNvPr>
          <p:cNvSpPr txBox="1">
            <a:spLocks noChangeArrowheads="1"/>
          </p:cNvSpPr>
          <p:nvPr/>
        </p:nvSpPr>
        <p:spPr bwMode="auto">
          <a:xfrm>
            <a:off x="7935913" y="815814"/>
            <a:ext cx="14398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latin typeface="Arial" panose="020B0604020202020204" pitchFamily="34" charset="0"/>
              </a:rPr>
              <a:t>Bottleneck.</a:t>
            </a:r>
          </a:p>
          <a:p>
            <a:pPr>
              <a:spcBef>
                <a:spcPct val="0"/>
              </a:spcBef>
              <a:buFontTx/>
              <a:buNone/>
            </a:pPr>
            <a:r>
              <a:rPr lang="en-US" altLang="nb-NO" sz="1800">
                <a:solidFill>
                  <a:schemeClr val="accent2"/>
                </a:solidFill>
                <a:latin typeface="Arial" panose="020B0604020202020204" pitchFamily="34" charset="0"/>
              </a:rPr>
              <a:t>Want max flow here</a:t>
            </a:r>
          </a:p>
        </p:txBody>
      </p:sp>
      <p:sp>
        <p:nvSpPr>
          <p:cNvPr id="73734" name="Line 149">
            <a:extLst>
              <a:ext uri="{FF2B5EF4-FFF2-40B4-BE49-F238E27FC236}">
                <a16:creationId xmlns:a16="http://schemas.microsoft.com/office/drawing/2014/main" id="{B1B9DD36-4F23-49F6-8885-740DB4E74C94}"/>
              </a:ext>
            </a:extLst>
          </p:cNvPr>
          <p:cNvSpPr>
            <a:spLocks noChangeShapeType="1"/>
          </p:cNvSpPr>
          <p:nvPr/>
        </p:nvSpPr>
        <p:spPr bwMode="auto">
          <a:xfrm flipH="1">
            <a:off x="8008938" y="1658778"/>
            <a:ext cx="215900" cy="4333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5" name="AutoShape 150">
            <a:extLst>
              <a:ext uri="{FF2B5EF4-FFF2-40B4-BE49-F238E27FC236}">
                <a16:creationId xmlns:a16="http://schemas.microsoft.com/office/drawing/2014/main" id="{55EE9842-651C-452C-B57E-D230F6C8B337}"/>
              </a:ext>
            </a:extLst>
          </p:cNvPr>
          <p:cNvSpPr>
            <a:spLocks noChangeAspect="1" noChangeArrowheads="1" noTextEdit="1"/>
          </p:cNvSpPr>
          <p:nvPr/>
        </p:nvSpPr>
        <p:spPr bwMode="auto">
          <a:xfrm>
            <a:off x="2351089" y="4797426"/>
            <a:ext cx="69500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67831" name="Group 151">
            <a:extLst>
              <a:ext uri="{FF2B5EF4-FFF2-40B4-BE49-F238E27FC236}">
                <a16:creationId xmlns:a16="http://schemas.microsoft.com/office/drawing/2014/main" id="{A5FC0DDE-3BD1-4D77-B1A4-26D138E0568B}"/>
              </a:ext>
            </a:extLst>
          </p:cNvPr>
          <p:cNvGrpSpPr>
            <a:grpSpLocks/>
          </p:cNvGrpSpPr>
          <p:nvPr/>
        </p:nvGrpSpPr>
        <p:grpSpPr bwMode="auto">
          <a:xfrm>
            <a:off x="2895601" y="2565401"/>
            <a:ext cx="6950075" cy="1482725"/>
            <a:chOff x="864" y="1616"/>
            <a:chExt cx="4378" cy="934"/>
          </a:xfrm>
        </p:grpSpPr>
        <p:grpSp>
          <p:nvGrpSpPr>
            <p:cNvPr id="74044" name="Group 152">
              <a:extLst>
                <a:ext uri="{FF2B5EF4-FFF2-40B4-BE49-F238E27FC236}">
                  <a16:creationId xmlns:a16="http://schemas.microsoft.com/office/drawing/2014/main" id="{8BDF1307-335C-416B-8A38-027AD7C346F2}"/>
                </a:ext>
              </a:extLst>
            </p:cNvPr>
            <p:cNvGrpSpPr>
              <a:grpSpLocks/>
            </p:cNvGrpSpPr>
            <p:nvPr/>
          </p:nvGrpSpPr>
          <p:grpSpPr bwMode="auto">
            <a:xfrm>
              <a:off x="1256" y="2238"/>
              <a:ext cx="485" cy="312"/>
              <a:chOff x="799" y="1285"/>
              <a:chExt cx="485" cy="312"/>
            </a:xfrm>
          </p:grpSpPr>
          <p:sp>
            <p:nvSpPr>
              <p:cNvPr id="74192" name="Freeform 153">
                <a:extLst>
                  <a:ext uri="{FF2B5EF4-FFF2-40B4-BE49-F238E27FC236}">
                    <a16:creationId xmlns:a16="http://schemas.microsoft.com/office/drawing/2014/main" id="{4213566E-B3BF-4FE5-B3B8-133CAE3966C0}"/>
                  </a:ext>
                </a:extLst>
              </p:cNvPr>
              <p:cNvSpPr>
                <a:spLocks/>
              </p:cNvSpPr>
              <p:nvPr/>
            </p:nvSpPr>
            <p:spPr bwMode="auto">
              <a:xfrm>
                <a:off x="810" y="1296"/>
                <a:ext cx="461" cy="288"/>
              </a:xfrm>
              <a:custGeom>
                <a:avLst/>
                <a:gdLst>
                  <a:gd name="T0" fmla="*/ 1 w 922"/>
                  <a:gd name="T1" fmla="*/ 0 h 576"/>
                  <a:gd name="T2" fmla="*/ 1 w 922"/>
                  <a:gd name="T3" fmla="*/ 1 h 576"/>
                  <a:gd name="T4" fmla="*/ 1 w 922"/>
                  <a:gd name="T5" fmla="*/ 1 h 576"/>
                  <a:gd name="T6" fmla="*/ 1 w 922"/>
                  <a:gd name="T7" fmla="*/ 1 h 576"/>
                  <a:gd name="T8" fmla="*/ 1 w 922"/>
                  <a:gd name="T9" fmla="*/ 1 h 576"/>
                  <a:gd name="T10" fmla="*/ 1 w 922"/>
                  <a:gd name="T11" fmla="*/ 1 h 576"/>
                  <a:gd name="T12" fmla="*/ 1 w 922"/>
                  <a:gd name="T13" fmla="*/ 1 h 576"/>
                  <a:gd name="T14" fmla="*/ 1 w 922"/>
                  <a:gd name="T15" fmla="*/ 1 h 576"/>
                  <a:gd name="T16" fmla="*/ 0 w 922"/>
                  <a:gd name="T17" fmla="*/ 1 h 576"/>
                  <a:gd name="T18" fmla="*/ 0 w 922"/>
                  <a:gd name="T19" fmla="*/ 1 h 576"/>
                  <a:gd name="T20" fmla="*/ 1 w 922"/>
                  <a:gd name="T21" fmla="*/ 1 h 576"/>
                  <a:gd name="T22" fmla="*/ 1 w 922"/>
                  <a:gd name="T23" fmla="*/ 1 h 576"/>
                  <a:gd name="T24" fmla="*/ 1 w 922"/>
                  <a:gd name="T25" fmla="*/ 1 h 576"/>
                  <a:gd name="T26" fmla="*/ 1 w 922"/>
                  <a:gd name="T27" fmla="*/ 1 h 576"/>
                  <a:gd name="T28" fmla="*/ 1 w 922"/>
                  <a:gd name="T29" fmla="*/ 1 h 576"/>
                  <a:gd name="T30" fmla="*/ 1 w 922"/>
                  <a:gd name="T31" fmla="*/ 1 h 576"/>
                  <a:gd name="T32" fmla="*/ 1 w 922"/>
                  <a:gd name="T33" fmla="*/ 1 h 576"/>
                  <a:gd name="T34" fmla="*/ 1 w 922"/>
                  <a:gd name="T35" fmla="*/ 1 h 576"/>
                  <a:gd name="T36" fmla="*/ 1 w 922"/>
                  <a:gd name="T37" fmla="*/ 1 h 576"/>
                  <a:gd name="T38" fmla="*/ 1 w 922"/>
                  <a:gd name="T39" fmla="*/ 1 h 576"/>
                  <a:gd name="T40" fmla="*/ 1 w 922"/>
                  <a:gd name="T41" fmla="*/ 1 h 576"/>
                  <a:gd name="T42" fmla="*/ 1 w 922"/>
                  <a:gd name="T43" fmla="*/ 1 h 576"/>
                  <a:gd name="T44" fmla="*/ 1 w 922"/>
                  <a:gd name="T45" fmla="*/ 1 h 576"/>
                  <a:gd name="T46" fmla="*/ 1 w 922"/>
                  <a:gd name="T47" fmla="*/ 1 h 576"/>
                  <a:gd name="T48" fmla="*/ 1 w 922"/>
                  <a:gd name="T49" fmla="*/ 1 h 576"/>
                  <a:gd name="T50" fmla="*/ 1 w 922"/>
                  <a:gd name="T51" fmla="*/ 1 h 576"/>
                  <a:gd name="T52" fmla="*/ 1 w 922"/>
                  <a:gd name="T53" fmla="*/ 1 h 576"/>
                  <a:gd name="T54" fmla="*/ 1 w 922"/>
                  <a:gd name="T55" fmla="*/ 1 h 576"/>
                  <a:gd name="T56" fmla="*/ 1 w 922"/>
                  <a:gd name="T57" fmla="*/ 1 h 576"/>
                  <a:gd name="T58" fmla="*/ 1 w 922"/>
                  <a:gd name="T59" fmla="*/ 1 h 576"/>
                  <a:gd name="T60" fmla="*/ 1 w 922"/>
                  <a:gd name="T61" fmla="*/ 1 h 576"/>
                  <a:gd name="T62" fmla="*/ 1 w 922"/>
                  <a:gd name="T63" fmla="*/ 1 h 576"/>
                  <a:gd name="T64" fmla="*/ 1 w 922"/>
                  <a:gd name="T65" fmla="*/ 1 h 576"/>
                  <a:gd name="T66" fmla="*/ 1 w 922"/>
                  <a:gd name="T67" fmla="*/ 1 h 576"/>
                  <a:gd name="T68" fmla="*/ 1 w 922"/>
                  <a:gd name="T69" fmla="*/ 1 h 576"/>
                  <a:gd name="T70" fmla="*/ 1 w 922"/>
                  <a:gd name="T71" fmla="*/ 0 h 576"/>
                  <a:gd name="T72" fmla="*/ 1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2" y="0"/>
                    </a:moveTo>
                    <a:lnTo>
                      <a:pt x="58" y="2"/>
                    </a:lnTo>
                    <a:lnTo>
                      <a:pt x="45" y="6"/>
                    </a:lnTo>
                    <a:lnTo>
                      <a:pt x="33" y="11"/>
                    </a:lnTo>
                    <a:lnTo>
                      <a:pt x="22" y="21"/>
                    </a:lnTo>
                    <a:lnTo>
                      <a:pt x="12" y="33"/>
                    </a:lnTo>
                    <a:lnTo>
                      <a:pt x="6" y="44"/>
                    </a:lnTo>
                    <a:lnTo>
                      <a:pt x="2" y="57"/>
                    </a:lnTo>
                    <a:lnTo>
                      <a:pt x="0" y="71"/>
                    </a:lnTo>
                    <a:lnTo>
                      <a:pt x="0" y="503"/>
                    </a:lnTo>
                    <a:lnTo>
                      <a:pt x="2" y="518"/>
                    </a:lnTo>
                    <a:lnTo>
                      <a:pt x="6" y="532"/>
                    </a:lnTo>
                    <a:lnTo>
                      <a:pt x="12" y="543"/>
                    </a:lnTo>
                    <a:lnTo>
                      <a:pt x="22" y="555"/>
                    </a:lnTo>
                    <a:lnTo>
                      <a:pt x="33" y="564"/>
                    </a:lnTo>
                    <a:lnTo>
                      <a:pt x="45" y="570"/>
                    </a:lnTo>
                    <a:lnTo>
                      <a:pt x="58" y="574"/>
                    </a:lnTo>
                    <a:lnTo>
                      <a:pt x="72" y="576"/>
                    </a:lnTo>
                    <a:lnTo>
                      <a:pt x="849" y="576"/>
                    </a:lnTo>
                    <a:lnTo>
                      <a:pt x="865" y="574"/>
                    </a:lnTo>
                    <a:lnTo>
                      <a:pt x="878" y="570"/>
                    </a:lnTo>
                    <a:lnTo>
                      <a:pt x="890" y="564"/>
                    </a:lnTo>
                    <a:lnTo>
                      <a:pt x="901" y="555"/>
                    </a:lnTo>
                    <a:lnTo>
                      <a:pt x="911" y="543"/>
                    </a:lnTo>
                    <a:lnTo>
                      <a:pt x="916" y="532"/>
                    </a:lnTo>
                    <a:lnTo>
                      <a:pt x="920" y="518"/>
                    </a:lnTo>
                    <a:lnTo>
                      <a:pt x="922" y="503"/>
                    </a:lnTo>
                    <a:lnTo>
                      <a:pt x="922" y="71"/>
                    </a:lnTo>
                    <a:lnTo>
                      <a:pt x="920" y="57"/>
                    </a:lnTo>
                    <a:lnTo>
                      <a:pt x="916" y="44"/>
                    </a:lnTo>
                    <a:lnTo>
                      <a:pt x="911" y="33"/>
                    </a:lnTo>
                    <a:lnTo>
                      <a:pt x="901" y="21"/>
                    </a:lnTo>
                    <a:lnTo>
                      <a:pt x="890" y="11"/>
                    </a:lnTo>
                    <a:lnTo>
                      <a:pt x="878" y="6"/>
                    </a:lnTo>
                    <a:lnTo>
                      <a:pt x="865" y="2"/>
                    </a:lnTo>
                    <a:lnTo>
                      <a:pt x="849"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93" name="Freeform 154">
                <a:extLst>
                  <a:ext uri="{FF2B5EF4-FFF2-40B4-BE49-F238E27FC236}">
                    <a16:creationId xmlns:a16="http://schemas.microsoft.com/office/drawing/2014/main" id="{8C1D1069-00BF-4434-A91D-8D4797E82F40}"/>
                  </a:ext>
                </a:extLst>
              </p:cNvPr>
              <p:cNvSpPr>
                <a:spLocks noEditPoints="1"/>
              </p:cNvSpPr>
              <p:nvPr/>
            </p:nvSpPr>
            <p:spPr bwMode="auto">
              <a:xfrm>
                <a:off x="799" y="1285"/>
                <a:ext cx="485" cy="312"/>
              </a:xfrm>
              <a:custGeom>
                <a:avLst/>
                <a:gdLst>
                  <a:gd name="T0" fmla="*/ 1 w 970"/>
                  <a:gd name="T1" fmla="*/ 1 h 624"/>
                  <a:gd name="T2" fmla="*/ 1 w 970"/>
                  <a:gd name="T3" fmla="*/ 1 h 624"/>
                  <a:gd name="T4" fmla="*/ 1 w 970"/>
                  <a:gd name="T5" fmla="*/ 1 h 624"/>
                  <a:gd name="T6" fmla="*/ 1 w 970"/>
                  <a:gd name="T7" fmla="*/ 1 h 624"/>
                  <a:gd name="T8" fmla="*/ 1 w 970"/>
                  <a:gd name="T9" fmla="*/ 1 h 624"/>
                  <a:gd name="T10" fmla="*/ 0 w 970"/>
                  <a:gd name="T11" fmla="*/ 1 h 624"/>
                  <a:gd name="T12" fmla="*/ 0 w 970"/>
                  <a:gd name="T13" fmla="*/ 1 h 624"/>
                  <a:gd name="T14" fmla="*/ 1 w 970"/>
                  <a:gd name="T15" fmla="*/ 1 h 624"/>
                  <a:gd name="T16" fmla="*/ 1 w 970"/>
                  <a:gd name="T17" fmla="*/ 1 h 624"/>
                  <a:gd name="T18" fmla="*/ 1 w 970"/>
                  <a:gd name="T19" fmla="*/ 1 h 624"/>
                  <a:gd name="T20" fmla="*/ 1 w 970"/>
                  <a:gd name="T21" fmla="*/ 1 h 624"/>
                  <a:gd name="T22" fmla="*/ 1 w 970"/>
                  <a:gd name="T23" fmla="*/ 1 h 624"/>
                  <a:gd name="T24" fmla="*/ 1 w 970"/>
                  <a:gd name="T25" fmla="*/ 1 h 624"/>
                  <a:gd name="T26" fmla="*/ 1 w 970"/>
                  <a:gd name="T27" fmla="*/ 1 h 624"/>
                  <a:gd name="T28" fmla="*/ 1 w 970"/>
                  <a:gd name="T29" fmla="*/ 1 h 624"/>
                  <a:gd name="T30" fmla="*/ 1 w 970"/>
                  <a:gd name="T31" fmla="*/ 1 h 624"/>
                  <a:gd name="T32" fmla="*/ 1 w 970"/>
                  <a:gd name="T33" fmla="*/ 1 h 624"/>
                  <a:gd name="T34" fmla="*/ 1 w 970"/>
                  <a:gd name="T35" fmla="*/ 1 h 624"/>
                  <a:gd name="T36" fmla="*/ 1 w 970"/>
                  <a:gd name="T37" fmla="*/ 1 h 624"/>
                  <a:gd name="T38" fmla="*/ 1 w 970"/>
                  <a:gd name="T39" fmla="*/ 1 h 624"/>
                  <a:gd name="T40" fmla="*/ 1 w 970"/>
                  <a:gd name="T41" fmla="*/ 1 h 624"/>
                  <a:gd name="T42" fmla="*/ 1 w 970"/>
                  <a:gd name="T43" fmla="*/ 1 h 624"/>
                  <a:gd name="T44" fmla="*/ 1 w 970"/>
                  <a:gd name="T45" fmla="*/ 1 h 624"/>
                  <a:gd name="T46" fmla="*/ 1 w 970"/>
                  <a:gd name="T47" fmla="*/ 1 h 624"/>
                  <a:gd name="T48" fmla="*/ 1 w 970"/>
                  <a:gd name="T49" fmla="*/ 0 h 624"/>
                  <a:gd name="T50" fmla="*/ 1 w 970"/>
                  <a:gd name="T51" fmla="*/ 0 h 624"/>
                  <a:gd name="T52" fmla="*/ 1 w 970"/>
                  <a:gd name="T53" fmla="*/ 1 h 624"/>
                  <a:gd name="T54" fmla="*/ 1 w 970"/>
                  <a:gd name="T55" fmla="*/ 1 h 624"/>
                  <a:gd name="T56" fmla="*/ 1 w 970"/>
                  <a:gd name="T57" fmla="*/ 1 h 624"/>
                  <a:gd name="T58" fmla="*/ 1 w 970"/>
                  <a:gd name="T59" fmla="*/ 1 h 624"/>
                  <a:gd name="T60" fmla="*/ 1 w 970"/>
                  <a:gd name="T61" fmla="*/ 1 h 624"/>
                  <a:gd name="T62" fmla="*/ 1 w 970"/>
                  <a:gd name="T63" fmla="*/ 1 h 624"/>
                  <a:gd name="T64" fmla="*/ 1 w 970"/>
                  <a:gd name="T65" fmla="*/ 1 h 624"/>
                  <a:gd name="T66" fmla="*/ 1 w 970"/>
                  <a:gd name="T67" fmla="*/ 1 h 624"/>
                  <a:gd name="T68" fmla="*/ 1 w 970"/>
                  <a:gd name="T69" fmla="*/ 1 h 624"/>
                  <a:gd name="T70" fmla="*/ 1 w 970"/>
                  <a:gd name="T71" fmla="*/ 1 h 624"/>
                  <a:gd name="T72" fmla="*/ 1 w 970"/>
                  <a:gd name="T73" fmla="*/ 1 h 624"/>
                  <a:gd name="T74" fmla="*/ 1 w 970"/>
                  <a:gd name="T75" fmla="*/ 1 h 624"/>
                  <a:gd name="T76" fmla="*/ 1 w 970"/>
                  <a:gd name="T77" fmla="*/ 1 h 624"/>
                  <a:gd name="T78" fmla="*/ 1 w 970"/>
                  <a:gd name="T79" fmla="*/ 1 h 624"/>
                  <a:gd name="T80" fmla="*/ 1 w 970"/>
                  <a:gd name="T81" fmla="*/ 1 h 624"/>
                  <a:gd name="T82" fmla="*/ 1 w 970"/>
                  <a:gd name="T83" fmla="*/ 1 h 624"/>
                  <a:gd name="T84" fmla="*/ 1 w 970"/>
                  <a:gd name="T85" fmla="*/ 1 h 624"/>
                  <a:gd name="T86" fmla="*/ 1 w 970"/>
                  <a:gd name="T87" fmla="*/ 1 h 624"/>
                  <a:gd name="T88" fmla="*/ 1 w 970"/>
                  <a:gd name="T89" fmla="*/ 1 h 624"/>
                  <a:gd name="T90" fmla="*/ 1 w 970"/>
                  <a:gd name="T91" fmla="*/ 1 h 624"/>
                  <a:gd name="T92" fmla="*/ 1 w 970"/>
                  <a:gd name="T93" fmla="*/ 1 h 624"/>
                  <a:gd name="T94" fmla="*/ 1 w 970"/>
                  <a:gd name="T95" fmla="*/ 1 h 624"/>
                  <a:gd name="T96" fmla="*/ 1 w 970"/>
                  <a:gd name="T97" fmla="*/ 1 h 624"/>
                  <a:gd name="T98" fmla="*/ 1 w 970"/>
                  <a:gd name="T99" fmla="*/ 1 h 624"/>
                  <a:gd name="T100" fmla="*/ 1 w 970"/>
                  <a:gd name="T101" fmla="*/ 1 h 624"/>
                  <a:gd name="T102" fmla="*/ 1 w 970"/>
                  <a:gd name="T103" fmla="*/ 1 h 624"/>
                  <a:gd name="T104" fmla="*/ 1 w 970"/>
                  <a:gd name="T105" fmla="*/ 1 h 624"/>
                  <a:gd name="T106" fmla="*/ 1 w 970"/>
                  <a:gd name="T107" fmla="*/ 1 h 624"/>
                  <a:gd name="T108" fmla="*/ 1 w 970"/>
                  <a:gd name="T109" fmla="*/ 1 h 624"/>
                  <a:gd name="T110" fmla="*/ 1 w 970"/>
                  <a:gd name="T111" fmla="*/ 1 h 624"/>
                  <a:gd name="T112" fmla="*/ 1 w 970"/>
                  <a:gd name="T113" fmla="*/ 1 h 624"/>
                  <a:gd name="T114" fmla="*/ 1 w 970"/>
                  <a:gd name="T115" fmla="*/ 1 h 624"/>
                  <a:gd name="T116" fmla="*/ 1 w 970"/>
                  <a:gd name="T117" fmla="*/ 1 h 624"/>
                  <a:gd name="T118" fmla="*/ 1 w 970"/>
                  <a:gd name="T119" fmla="*/ 1 h 624"/>
                  <a:gd name="T120" fmla="*/ 1 w 970"/>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70" h="624">
                    <a:moveTo>
                      <a:pt x="81" y="0"/>
                    </a:moveTo>
                    <a:lnTo>
                      <a:pt x="71" y="2"/>
                    </a:lnTo>
                    <a:lnTo>
                      <a:pt x="58" y="8"/>
                    </a:lnTo>
                    <a:lnTo>
                      <a:pt x="47" y="13"/>
                    </a:lnTo>
                    <a:lnTo>
                      <a:pt x="39" y="17"/>
                    </a:lnTo>
                    <a:lnTo>
                      <a:pt x="27" y="27"/>
                    </a:lnTo>
                    <a:lnTo>
                      <a:pt x="18" y="38"/>
                    </a:lnTo>
                    <a:lnTo>
                      <a:pt x="14" y="46"/>
                    </a:lnTo>
                    <a:lnTo>
                      <a:pt x="8" y="57"/>
                    </a:lnTo>
                    <a:lnTo>
                      <a:pt x="2" y="71"/>
                    </a:lnTo>
                    <a:lnTo>
                      <a:pt x="0" y="80"/>
                    </a:lnTo>
                    <a:lnTo>
                      <a:pt x="0" y="94"/>
                    </a:lnTo>
                    <a:lnTo>
                      <a:pt x="0" y="526"/>
                    </a:lnTo>
                    <a:lnTo>
                      <a:pt x="0" y="541"/>
                    </a:lnTo>
                    <a:lnTo>
                      <a:pt x="2" y="551"/>
                    </a:lnTo>
                    <a:lnTo>
                      <a:pt x="8" y="564"/>
                    </a:lnTo>
                    <a:lnTo>
                      <a:pt x="14" y="576"/>
                    </a:lnTo>
                    <a:lnTo>
                      <a:pt x="18" y="583"/>
                    </a:lnTo>
                    <a:lnTo>
                      <a:pt x="27" y="595"/>
                    </a:lnTo>
                    <a:lnTo>
                      <a:pt x="39" y="604"/>
                    </a:lnTo>
                    <a:lnTo>
                      <a:pt x="47" y="608"/>
                    </a:lnTo>
                    <a:lnTo>
                      <a:pt x="58" y="616"/>
                    </a:lnTo>
                    <a:lnTo>
                      <a:pt x="71" y="620"/>
                    </a:lnTo>
                    <a:lnTo>
                      <a:pt x="81" y="622"/>
                    </a:lnTo>
                    <a:lnTo>
                      <a:pt x="95" y="624"/>
                    </a:lnTo>
                    <a:lnTo>
                      <a:pt x="872" y="624"/>
                    </a:lnTo>
                    <a:lnTo>
                      <a:pt x="888" y="622"/>
                    </a:lnTo>
                    <a:lnTo>
                      <a:pt x="897" y="620"/>
                    </a:lnTo>
                    <a:lnTo>
                      <a:pt x="911" y="616"/>
                    </a:lnTo>
                    <a:lnTo>
                      <a:pt x="922" y="608"/>
                    </a:lnTo>
                    <a:lnTo>
                      <a:pt x="930" y="604"/>
                    </a:lnTo>
                    <a:lnTo>
                      <a:pt x="941" y="595"/>
                    </a:lnTo>
                    <a:lnTo>
                      <a:pt x="951" y="583"/>
                    </a:lnTo>
                    <a:lnTo>
                      <a:pt x="955" y="576"/>
                    </a:lnTo>
                    <a:lnTo>
                      <a:pt x="962" y="564"/>
                    </a:lnTo>
                    <a:lnTo>
                      <a:pt x="966" y="551"/>
                    </a:lnTo>
                    <a:lnTo>
                      <a:pt x="968" y="541"/>
                    </a:lnTo>
                    <a:lnTo>
                      <a:pt x="970" y="526"/>
                    </a:lnTo>
                    <a:lnTo>
                      <a:pt x="970" y="94"/>
                    </a:lnTo>
                    <a:lnTo>
                      <a:pt x="968" y="80"/>
                    </a:lnTo>
                    <a:lnTo>
                      <a:pt x="966" y="71"/>
                    </a:lnTo>
                    <a:lnTo>
                      <a:pt x="962" y="57"/>
                    </a:lnTo>
                    <a:lnTo>
                      <a:pt x="955" y="46"/>
                    </a:lnTo>
                    <a:lnTo>
                      <a:pt x="951" y="38"/>
                    </a:lnTo>
                    <a:lnTo>
                      <a:pt x="941" y="27"/>
                    </a:lnTo>
                    <a:lnTo>
                      <a:pt x="930" y="17"/>
                    </a:lnTo>
                    <a:lnTo>
                      <a:pt x="922" y="13"/>
                    </a:lnTo>
                    <a:lnTo>
                      <a:pt x="911" y="8"/>
                    </a:lnTo>
                    <a:lnTo>
                      <a:pt x="897" y="2"/>
                    </a:lnTo>
                    <a:lnTo>
                      <a:pt x="888" y="0"/>
                    </a:lnTo>
                    <a:lnTo>
                      <a:pt x="872" y="0"/>
                    </a:lnTo>
                    <a:lnTo>
                      <a:pt x="95" y="0"/>
                    </a:lnTo>
                    <a:lnTo>
                      <a:pt x="81" y="0"/>
                    </a:lnTo>
                    <a:close/>
                    <a:moveTo>
                      <a:pt x="95" y="48"/>
                    </a:moveTo>
                    <a:lnTo>
                      <a:pt x="872" y="48"/>
                    </a:lnTo>
                    <a:lnTo>
                      <a:pt x="888" y="48"/>
                    </a:lnTo>
                    <a:lnTo>
                      <a:pt x="888" y="25"/>
                    </a:lnTo>
                    <a:lnTo>
                      <a:pt x="878" y="46"/>
                    </a:lnTo>
                    <a:lnTo>
                      <a:pt x="891" y="52"/>
                    </a:lnTo>
                    <a:lnTo>
                      <a:pt x="903" y="57"/>
                    </a:lnTo>
                    <a:lnTo>
                      <a:pt x="913" y="34"/>
                    </a:lnTo>
                    <a:lnTo>
                      <a:pt x="895" y="52"/>
                    </a:lnTo>
                    <a:lnTo>
                      <a:pt x="907" y="61"/>
                    </a:lnTo>
                    <a:lnTo>
                      <a:pt x="916" y="73"/>
                    </a:lnTo>
                    <a:lnTo>
                      <a:pt x="934" y="56"/>
                    </a:lnTo>
                    <a:lnTo>
                      <a:pt x="911" y="65"/>
                    </a:lnTo>
                    <a:lnTo>
                      <a:pt x="918" y="77"/>
                    </a:lnTo>
                    <a:lnTo>
                      <a:pt x="922" y="90"/>
                    </a:lnTo>
                    <a:lnTo>
                      <a:pt x="943" y="80"/>
                    </a:lnTo>
                    <a:lnTo>
                      <a:pt x="920" y="80"/>
                    </a:lnTo>
                    <a:lnTo>
                      <a:pt x="922" y="94"/>
                    </a:lnTo>
                    <a:lnTo>
                      <a:pt x="922" y="526"/>
                    </a:lnTo>
                    <a:lnTo>
                      <a:pt x="920" y="541"/>
                    </a:lnTo>
                    <a:lnTo>
                      <a:pt x="943" y="541"/>
                    </a:lnTo>
                    <a:lnTo>
                      <a:pt x="922" y="532"/>
                    </a:lnTo>
                    <a:lnTo>
                      <a:pt x="918" y="545"/>
                    </a:lnTo>
                    <a:lnTo>
                      <a:pt x="911" y="556"/>
                    </a:lnTo>
                    <a:lnTo>
                      <a:pt x="934" y="566"/>
                    </a:lnTo>
                    <a:lnTo>
                      <a:pt x="916" y="549"/>
                    </a:lnTo>
                    <a:lnTo>
                      <a:pt x="907" y="560"/>
                    </a:lnTo>
                    <a:lnTo>
                      <a:pt x="895" y="570"/>
                    </a:lnTo>
                    <a:lnTo>
                      <a:pt x="913" y="587"/>
                    </a:lnTo>
                    <a:lnTo>
                      <a:pt x="903" y="564"/>
                    </a:lnTo>
                    <a:lnTo>
                      <a:pt x="891" y="572"/>
                    </a:lnTo>
                    <a:lnTo>
                      <a:pt x="878" y="576"/>
                    </a:lnTo>
                    <a:lnTo>
                      <a:pt x="888" y="597"/>
                    </a:lnTo>
                    <a:lnTo>
                      <a:pt x="888" y="574"/>
                    </a:lnTo>
                    <a:lnTo>
                      <a:pt x="872" y="576"/>
                    </a:lnTo>
                    <a:lnTo>
                      <a:pt x="95" y="576"/>
                    </a:lnTo>
                    <a:lnTo>
                      <a:pt x="81" y="574"/>
                    </a:lnTo>
                    <a:lnTo>
                      <a:pt x="81" y="597"/>
                    </a:lnTo>
                    <a:lnTo>
                      <a:pt x="91" y="576"/>
                    </a:lnTo>
                    <a:lnTo>
                      <a:pt x="77" y="572"/>
                    </a:lnTo>
                    <a:lnTo>
                      <a:pt x="66" y="564"/>
                    </a:lnTo>
                    <a:lnTo>
                      <a:pt x="56" y="587"/>
                    </a:lnTo>
                    <a:lnTo>
                      <a:pt x="73" y="570"/>
                    </a:lnTo>
                    <a:lnTo>
                      <a:pt x="62" y="560"/>
                    </a:lnTo>
                    <a:lnTo>
                      <a:pt x="52" y="549"/>
                    </a:lnTo>
                    <a:lnTo>
                      <a:pt x="35" y="566"/>
                    </a:lnTo>
                    <a:lnTo>
                      <a:pt x="58" y="556"/>
                    </a:lnTo>
                    <a:lnTo>
                      <a:pt x="52" y="545"/>
                    </a:lnTo>
                    <a:lnTo>
                      <a:pt x="47" y="532"/>
                    </a:lnTo>
                    <a:lnTo>
                      <a:pt x="25" y="541"/>
                    </a:lnTo>
                    <a:lnTo>
                      <a:pt x="48" y="541"/>
                    </a:lnTo>
                    <a:lnTo>
                      <a:pt x="48" y="526"/>
                    </a:lnTo>
                    <a:lnTo>
                      <a:pt x="48" y="94"/>
                    </a:lnTo>
                    <a:lnTo>
                      <a:pt x="48" y="80"/>
                    </a:lnTo>
                    <a:lnTo>
                      <a:pt x="25" y="80"/>
                    </a:lnTo>
                    <a:lnTo>
                      <a:pt x="47" y="90"/>
                    </a:lnTo>
                    <a:lnTo>
                      <a:pt x="52" y="77"/>
                    </a:lnTo>
                    <a:lnTo>
                      <a:pt x="58" y="65"/>
                    </a:lnTo>
                    <a:lnTo>
                      <a:pt x="35" y="56"/>
                    </a:lnTo>
                    <a:lnTo>
                      <a:pt x="52" y="73"/>
                    </a:lnTo>
                    <a:lnTo>
                      <a:pt x="62" y="61"/>
                    </a:lnTo>
                    <a:lnTo>
                      <a:pt x="73" y="52"/>
                    </a:lnTo>
                    <a:lnTo>
                      <a:pt x="56" y="34"/>
                    </a:lnTo>
                    <a:lnTo>
                      <a:pt x="66" y="57"/>
                    </a:lnTo>
                    <a:lnTo>
                      <a:pt x="77" y="52"/>
                    </a:lnTo>
                    <a:lnTo>
                      <a:pt x="91" y="46"/>
                    </a:lnTo>
                    <a:lnTo>
                      <a:pt x="81" y="25"/>
                    </a:lnTo>
                    <a:lnTo>
                      <a:pt x="81" y="48"/>
                    </a:lnTo>
                    <a:lnTo>
                      <a:pt x="9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45" name="Group 155">
              <a:extLst>
                <a:ext uri="{FF2B5EF4-FFF2-40B4-BE49-F238E27FC236}">
                  <a16:creationId xmlns:a16="http://schemas.microsoft.com/office/drawing/2014/main" id="{161A0F5F-5E73-4880-8E44-62111AA44E86}"/>
                </a:ext>
              </a:extLst>
            </p:cNvPr>
            <p:cNvGrpSpPr>
              <a:grpSpLocks/>
            </p:cNvGrpSpPr>
            <p:nvPr/>
          </p:nvGrpSpPr>
          <p:grpSpPr bwMode="auto">
            <a:xfrm>
              <a:off x="2235" y="2238"/>
              <a:ext cx="485" cy="312"/>
              <a:chOff x="1778" y="1285"/>
              <a:chExt cx="485" cy="312"/>
            </a:xfrm>
          </p:grpSpPr>
          <p:sp>
            <p:nvSpPr>
              <p:cNvPr id="74190" name="Freeform 156">
                <a:extLst>
                  <a:ext uri="{FF2B5EF4-FFF2-40B4-BE49-F238E27FC236}">
                    <a16:creationId xmlns:a16="http://schemas.microsoft.com/office/drawing/2014/main" id="{5F953647-767F-4B8C-B06A-42C03EA045DF}"/>
                  </a:ext>
                </a:extLst>
              </p:cNvPr>
              <p:cNvSpPr>
                <a:spLocks/>
              </p:cNvSpPr>
              <p:nvPr/>
            </p:nvSpPr>
            <p:spPr bwMode="auto">
              <a:xfrm>
                <a:off x="1790" y="1296"/>
                <a:ext cx="460" cy="288"/>
              </a:xfrm>
              <a:custGeom>
                <a:avLst/>
                <a:gdLst>
                  <a:gd name="T0" fmla="*/ 0 w 922"/>
                  <a:gd name="T1" fmla="*/ 0 h 576"/>
                  <a:gd name="T2" fmla="*/ 0 w 922"/>
                  <a:gd name="T3" fmla="*/ 1 h 576"/>
                  <a:gd name="T4" fmla="*/ 0 w 922"/>
                  <a:gd name="T5" fmla="*/ 1 h 576"/>
                  <a:gd name="T6" fmla="*/ 0 w 922"/>
                  <a:gd name="T7" fmla="*/ 1 h 576"/>
                  <a:gd name="T8" fmla="*/ 0 w 922"/>
                  <a:gd name="T9" fmla="*/ 1 h 576"/>
                  <a:gd name="T10" fmla="*/ 0 w 922"/>
                  <a:gd name="T11" fmla="*/ 1 h 576"/>
                  <a:gd name="T12" fmla="*/ 0 w 922"/>
                  <a:gd name="T13" fmla="*/ 1 h 576"/>
                  <a:gd name="T14" fmla="*/ 0 w 922"/>
                  <a:gd name="T15" fmla="*/ 1 h 576"/>
                  <a:gd name="T16" fmla="*/ 0 w 922"/>
                  <a:gd name="T17" fmla="*/ 1 h 576"/>
                  <a:gd name="T18" fmla="*/ 0 w 922"/>
                  <a:gd name="T19" fmla="*/ 1 h 576"/>
                  <a:gd name="T20" fmla="*/ 0 w 922"/>
                  <a:gd name="T21" fmla="*/ 1 h 576"/>
                  <a:gd name="T22" fmla="*/ 0 w 922"/>
                  <a:gd name="T23" fmla="*/ 1 h 576"/>
                  <a:gd name="T24" fmla="*/ 0 w 922"/>
                  <a:gd name="T25" fmla="*/ 1 h 576"/>
                  <a:gd name="T26" fmla="*/ 0 w 922"/>
                  <a:gd name="T27" fmla="*/ 1 h 576"/>
                  <a:gd name="T28" fmla="*/ 0 w 922"/>
                  <a:gd name="T29" fmla="*/ 1 h 576"/>
                  <a:gd name="T30" fmla="*/ 0 w 922"/>
                  <a:gd name="T31" fmla="*/ 1 h 576"/>
                  <a:gd name="T32" fmla="*/ 0 w 922"/>
                  <a:gd name="T33" fmla="*/ 1 h 576"/>
                  <a:gd name="T34" fmla="*/ 0 w 922"/>
                  <a:gd name="T35" fmla="*/ 1 h 576"/>
                  <a:gd name="T36" fmla="*/ 0 w 922"/>
                  <a:gd name="T37" fmla="*/ 1 h 576"/>
                  <a:gd name="T38" fmla="*/ 0 w 922"/>
                  <a:gd name="T39" fmla="*/ 1 h 576"/>
                  <a:gd name="T40" fmla="*/ 0 w 922"/>
                  <a:gd name="T41" fmla="*/ 1 h 576"/>
                  <a:gd name="T42" fmla="*/ 0 w 922"/>
                  <a:gd name="T43" fmla="*/ 1 h 576"/>
                  <a:gd name="T44" fmla="*/ 0 w 922"/>
                  <a:gd name="T45" fmla="*/ 1 h 576"/>
                  <a:gd name="T46" fmla="*/ 0 w 922"/>
                  <a:gd name="T47" fmla="*/ 1 h 576"/>
                  <a:gd name="T48" fmla="*/ 0 w 922"/>
                  <a:gd name="T49" fmla="*/ 1 h 576"/>
                  <a:gd name="T50" fmla="*/ 0 w 922"/>
                  <a:gd name="T51" fmla="*/ 1 h 576"/>
                  <a:gd name="T52" fmla="*/ 0 w 922"/>
                  <a:gd name="T53" fmla="*/ 1 h 576"/>
                  <a:gd name="T54" fmla="*/ 0 w 922"/>
                  <a:gd name="T55" fmla="*/ 1 h 576"/>
                  <a:gd name="T56" fmla="*/ 0 w 922"/>
                  <a:gd name="T57" fmla="*/ 1 h 576"/>
                  <a:gd name="T58" fmla="*/ 0 w 922"/>
                  <a:gd name="T59" fmla="*/ 1 h 576"/>
                  <a:gd name="T60" fmla="*/ 0 w 922"/>
                  <a:gd name="T61" fmla="*/ 1 h 576"/>
                  <a:gd name="T62" fmla="*/ 0 w 922"/>
                  <a:gd name="T63" fmla="*/ 1 h 576"/>
                  <a:gd name="T64" fmla="*/ 0 w 922"/>
                  <a:gd name="T65" fmla="*/ 1 h 576"/>
                  <a:gd name="T66" fmla="*/ 0 w 922"/>
                  <a:gd name="T67" fmla="*/ 1 h 576"/>
                  <a:gd name="T68" fmla="*/ 0 w 922"/>
                  <a:gd name="T69" fmla="*/ 1 h 576"/>
                  <a:gd name="T70" fmla="*/ 0 w 922"/>
                  <a:gd name="T71" fmla="*/ 0 h 576"/>
                  <a:gd name="T72" fmla="*/ 0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1" y="0"/>
                    </a:moveTo>
                    <a:lnTo>
                      <a:pt x="58" y="2"/>
                    </a:lnTo>
                    <a:lnTo>
                      <a:pt x="44" y="6"/>
                    </a:lnTo>
                    <a:lnTo>
                      <a:pt x="33" y="11"/>
                    </a:lnTo>
                    <a:lnTo>
                      <a:pt x="21" y="21"/>
                    </a:lnTo>
                    <a:lnTo>
                      <a:pt x="12" y="33"/>
                    </a:lnTo>
                    <a:lnTo>
                      <a:pt x="6" y="44"/>
                    </a:lnTo>
                    <a:lnTo>
                      <a:pt x="2" y="57"/>
                    </a:lnTo>
                    <a:lnTo>
                      <a:pt x="0" y="71"/>
                    </a:lnTo>
                    <a:lnTo>
                      <a:pt x="0" y="503"/>
                    </a:lnTo>
                    <a:lnTo>
                      <a:pt x="2" y="518"/>
                    </a:lnTo>
                    <a:lnTo>
                      <a:pt x="6" y="532"/>
                    </a:lnTo>
                    <a:lnTo>
                      <a:pt x="12" y="543"/>
                    </a:lnTo>
                    <a:lnTo>
                      <a:pt x="21" y="555"/>
                    </a:lnTo>
                    <a:lnTo>
                      <a:pt x="33" y="564"/>
                    </a:lnTo>
                    <a:lnTo>
                      <a:pt x="44" y="570"/>
                    </a:lnTo>
                    <a:lnTo>
                      <a:pt x="58" y="574"/>
                    </a:lnTo>
                    <a:lnTo>
                      <a:pt x="71" y="576"/>
                    </a:lnTo>
                    <a:lnTo>
                      <a:pt x="849" y="576"/>
                    </a:lnTo>
                    <a:lnTo>
                      <a:pt x="864" y="574"/>
                    </a:lnTo>
                    <a:lnTo>
                      <a:pt x="878" y="570"/>
                    </a:lnTo>
                    <a:lnTo>
                      <a:pt x="889" y="564"/>
                    </a:lnTo>
                    <a:lnTo>
                      <a:pt x="901" y="555"/>
                    </a:lnTo>
                    <a:lnTo>
                      <a:pt x="910" y="543"/>
                    </a:lnTo>
                    <a:lnTo>
                      <a:pt x="916" y="532"/>
                    </a:lnTo>
                    <a:lnTo>
                      <a:pt x="920" y="518"/>
                    </a:lnTo>
                    <a:lnTo>
                      <a:pt x="922" y="503"/>
                    </a:lnTo>
                    <a:lnTo>
                      <a:pt x="922" y="71"/>
                    </a:lnTo>
                    <a:lnTo>
                      <a:pt x="920" y="57"/>
                    </a:lnTo>
                    <a:lnTo>
                      <a:pt x="916" y="44"/>
                    </a:lnTo>
                    <a:lnTo>
                      <a:pt x="910" y="33"/>
                    </a:lnTo>
                    <a:lnTo>
                      <a:pt x="901" y="21"/>
                    </a:lnTo>
                    <a:lnTo>
                      <a:pt x="889" y="11"/>
                    </a:lnTo>
                    <a:lnTo>
                      <a:pt x="878" y="6"/>
                    </a:lnTo>
                    <a:lnTo>
                      <a:pt x="864" y="2"/>
                    </a:lnTo>
                    <a:lnTo>
                      <a:pt x="849"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91" name="Freeform 157">
                <a:extLst>
                  <a:ext uri="{FF2B5EF4-FFF2-40B4-BE49-F238E27FC236}">
                    <a16:creationId xmlns:a16="http://schemas.microsoft.com/office/drawing/2014/main" id="{9ED7F7B7-0544-4AC8-BF03-BC318E5E4BF5}"/>
                  </a:ext>
                </a:extLst>
              </p:cNvPr>
              <p:cNvSpPr>
                <a:spLocks noEditPoints="1"/>
              </p:cNvSpPr>
              <p:nvPr/>
            </p:nvSpPr>
            <p:spPr bwMode="auto">
              <a:xfrm>
                <a:off x="1778" y="1285"/>
                <a:ext cx="485" cy="312"/>
              </a:xfrm>
              <a:custGeom>
                <a:avLst/>
                <a:gdLst>
                  <a:gd name="T0" fmla="*/ 1 w 970"/>
                  <a:gd name="T1" fmla="*/ 1 h 624"/>
                  <a:gd name="T2" fmla="*/ 1 w 970"/>
                  <a:gd name="T3" fmla="*/ 1 h 624"/>
                  <a:gd name="T4" fmla="*/ 1 w 970"/>
                  <a:gd name="T5" fmla="*/ 1 h 624"/>
                  <a:gd name="T6" fmla="*/ 1 w 970"/>
                  <a:gd name="T7" fmla="*/ 1 h 624"/>
                  <a:gd name="T8" fmla="*/ 1 w 970"/>
                  <a:gd name="T9" fmla="*/ 1 h 624"/>
                  <a:gd name="T10" fmla="*/ 0 w 970"/>
                  <a:gd name="T11" fmla="*/ 1 h 624"/>
                  <a:gd name="T12" fmla="*/ 0 w 970"/>
                  <a:gd name="T13" fmla="*/ 1 h 624"/>
                  <a:gd name="T14" fmla="*/ 1 w 970"/>
                  <a:gd name="T15" fmla="*/ 1 h 624"/>
                  <a:gd name="T16" fmla="*/ 1 w 970"/>
                  <a:gd name="T17" fmla="*/ 1 h 624"/>
                  <a:gd name="T18" fmla="*/ 1 w 970"/>
                  <a:gd name="T19" fmla="*/ 1 h 624"/>
                  <a:gd name="T20" fmla="*/ 1 w 970"/>
                  <a:gd name="T21" fmla="*/ 1 h 624"/>
                  <a:gd name="T22" fmla="*/ 1 w 970"/>
                  <a:gd name="T23" fmla="*/ 1 h 624"/>
                  <a:gd name="T24" fmla="*/ 1 w 970"/>
                  <a:gd name="T25" fmla="*/ 1 h 624"/>
                  <a:gd name="T26" fmla="*/ 1 w 970"/>
                  <a:gd name="T27" fmla="*/ 1 h 624"/>
                  <a:gd name="T28" fmla="*/ 1 w 970"/>
                  <a:gd name="T29" fmla="*/ 1 h 624"/>
                  <a:gd name="T30" fmla="*/ 1 w 970"/>
                  <a:gd name="T31" fmla="*/ 1 h 624"/>
                  <a:gd name="T32" fmla="*/ 1 w 970"/>
                  <a:gd name="T33" fmla="*/ 1 h 624"/>
                  <a:gd name="T34" fmla="*/ 1 w 970"/>
                  <a:gd name="T35" fmla="*/ 1 h 624"/>
                  <a:gd name="T36" fmla="*/ 1 w 970"/>
                  <a:gd name="T37" fmla="*/ 1 h 624"/>
                  <a:gd name="T38" fmla="*/ 1 w 970"/>
                  <a:gd name="T39" fmla="*/ 1 h 624"/>
                  <a:gd name="T40" fmla="*/ 1 w 970"/>
                  <a:gd name="T41" fmla="*/ 1 h 624"/>
                  <a:gd name="T42" fmla="*/ 1 w 970"/>
                  <a:gd name="T43" fmla="*/ 1 h 624"/>
                  <a:gd name="T44" fmla="*/ 1 w 970"/>
                  <a:gd name="T45" fmla="*/ 1 h 624"/>
                  <a:gd name="T46" fmla="*/ 1 w 970"/>
                  <a:gd name="T47" fmla="*/ 1 h 624"/>
                  <a:gd name="T48" fmla="*/ 1 w 970"/>
                  <a:gd name="T49" fmla="*/ 0 h 624"/>
                  <a:gd name="T50" fmla="*/ 1 w 970"/>
                  <a:gd name="T51" fmla="*/ 0 h 624"/>
                  <a:gd name="T52" fmla="*/ 1 w 970"/>
                  <a:gd name="T53" fmla="*/ 1 h 624"/>
                  <a:gd name="T54" fmla="*/ 1 w 970"/>
                  <a:gd name="T55" fmla="*/ 1 h 624"/>
                  <a:gd name="T56" fmla="*/ 1 w 970"/>
                  <a:gd name="T57" fmla="*/ 1 h 624"/>
                  <a:gd name="T58" fmla="*/ 1 w 970"/>
                  <a:gd name="T59" fmla="*/ 1 h 624"/>
                  <a:gd name="T60" fmla="*/ 1 w 970"/>
                  <a:gd name="T61" fmla="*/ 1 h 624"/>
                  <a:gd name="T62" fmla="*/ 1 w 970"/>
                  <a:gd name="T63" fmla="*/ 1 h 624"/>
                  <a:gd name="T64" fmla="*/ 1 w 970"/>
                  <a:gd name="T65" fmla="*/ 1 h 624"/>
                  <a:gd name="T66" fmla="*/ 1 w 970"/>
                  <a:gd name="T67" fmla="*/ 1 h 624"/>
                  <a:gd name="T68" fmla="*/ 1 w 970"/>
                  <a:gd name="T69" fmla="*/ 1 h 624"/>
                  <a:gd name="T70" fmla="*/ 1 w 970"/>
                  <a:gd name="T71" fmla="*/ 1 h 624"/>
                  <a:gd name="T72" fmla="*/ 1 w 970"/>
                  <a:gd name="T73" fmla="*/ 1 h 624"/>
                  <a:gd name="T74" fmla="*/ 1 w 970"/>
                  <a:gd name="T75" fmla="*/ 1 h 624"/>
                  <a:gd name="T76" fmla="*/ 1 w 970"/>
                  <a:gd name="T77" fmla="*/ 1 h 624"/>
                  <a:gd name="T78" fmla="*/ 1 w 970"/>
                  <a:gd name="T79" fmla="*/ 1 h 624"/>
                  <a:gd name="T80" fmla="*/ 1 w 970"/>
                  <a:gd name="T81" fmla="*/ 1 h 624"/>
                  <a:gd name="T82" fmla="*/ 1 w 970"/>
                  <a:gd name="T83" fmla="*/ 1 h 624"/>
                  <a:gd name="T84" fmla="*/ 1 w 970"/>
                  <a:gd name="T85" fmla="*/ 1 h 624"/>
                  <a:gd name="T86" fmla="*/ 1 w 970"/>
                  <a:gd name="T87" fmla="*/ 1 h 624"/>
                  <a:gd name="T88" fmla="*/ 1 w 970"/>
                  <a:gd name="T89" fmla="*/ 1 h 624"/>
                  <a:gd name="T90" fmla="*/ 1 w 970"/>
                  <a:gd name="T91" fmla="*/ 1 h 624"/>
                  <a:gd name="T92" fmla="*/ 1 w 970"/>
                  <a:gd name="T93" fmla="*/ 1 h 624"/>
                  <a:gd name="T94" fmla="*/ 1 w 970"/>
                  <a:gd name="T95" fmla="*/ 1 h 624"/>
                  <a:gd name="T96" fmla="*/ 1 w 970"/>
                  <a:gd name="T97" fmla="*/ 1 h 624"/>
                  <a:gd name="T98" fmla="*/ 1 w 970"/>
                  <a:gd name="T99" fmla="*/ 1 h 624"/>
                  <a:gd name="T100" fmla="*/ 1 w 970"/>
                  <a:gd name="T101" fmla="*/ 1 h 624"/>
                  <a:gd name="T102" fmla="*/ 1 w 970"/>
                  <a:gd name="T103" fmla="*/ 1 h 624"/>
                  <a:gd name="T104" fmla="*/ 1 w 970"/>
                  <a:gd name="T105" fmla="*/ 1 h 624"/>
                  <a:gd name="T106" fmla="*/ 1 w 970"/>
                  <a:gd name="T107" fmla="*/ 1 h 624"/>
                  <a:gd name="T108" fmla="*/ 1 w 970"/>
                  <a:gd name="T109" fmla="*/ 1 h 624"/>
                  <a:gd name="T110" fmla="*/ 1 w 970"/>
                  <a:gd name="T111" fmla="*/ 1 h 624"/>
                  <a:gd name="T112" fmla="*/ 1 w 970"/>
                  <a:gd name="T113" fmla="*/ 1 h 624"/>
                  <a:gd name="T114" fmla="*/ 1 w 970"/>
                  <a:gd name="T115" fmla="*/ 1 h 624"/>
                  <a:gd name="T116" fmla="*/ 1 w 970"/>
                  <a:gd name="T117" fmla="*/ 1 h 624"/>
                  <a:gd name="T118" fmla="*/ 1 w 970"/>
                  <a:gd name="T119" fmla="*/ 1 h 624"/>
                  <a:gd name="T120" fmla="*/ 1 w 970"/>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70" h="624">
                    <a:moveTo>
                      <a:pt x="81" y="0"/>
                    </a:moveTo>
                    <a:lnTo>
                      <a:pt x="71" y="2"/>
                    </a:lnTo>
                    <a:lnTo>
                      <a:pt x="58" y="8"/>
                    </a:lnTo>
                    <a:lnTo>
                      <a:pt x="46" y="13"/>
                    </a:lnTo>
                    <a:lnTo>
                      <a:pt x="38" y="17"/>
                    </a:lnTo>
                    <a:lnTo>
                      <a:pt x="27" y="27"/>
                    </a:lnTo>
                    <a:lnTo>
                      <a:pt x="17" y="38"/>
                    </a:lnTo>
                    <a:lnTo>
                      <a:pt x="13" y="46"/>
                    </a:lnTo>
                    <a:lnTo>
                      <a:pt x="8" y="57"/>
                    </a:lnTo>
                    <a:lnTo>
                      <a:pt x="2" y="71"/>
                    </a:lnTo>
                    <a:lnTo>
                      <a:pt x="0" y="80"/>
                    </a:lnTo>
                    <a:lnTo>
                      <a:pt x="0" y="94"/>
                    </a:lnTo>
                    <a:lnTo>
                      <a:pt x="0" y="526"/>
                    </a:lnTo>
                    <a:lnTo>
                      <a:pt x="0" y="541"/>
                    </a:lnTo>
                    <a:lnTo>
                      <a:pt x="2" y="551"/>
                    </a:lnTo>
                    <a:lnTo>
                      <a:pt x="8" y="564"/>
                    </a:lnTo>
                    <a:lnTo>
                      <a:pt x="13" y="576"/>
                    </a:lnTo>
                    <a:lnTo>
                      <a:pt x="17" y="583"/>
                    </a:lnTo>
                    <a:lnTo>
                      <a:pt x="27" y="595"/>
                    </a:lnTo>
                    <a:lnTo>
                      <a:pt x="38" y="604"/>
                    </a:lnTo>
                    <a:lnTo>
                      <a:pt x="46" y="608"/>
                    </a:lnTo>
                    <a:lnTo>
                      <a:pt x="58" y="616"/>
                    </a:lnTo>
                    <a:lnTo>
                      <a:pt x="71" y="620"/>
                    </a:lnTo>
                    <a:lnTo>
                      <a:pt x="81" y="622"/>
                    </a:lnTo>
                    <a:lnTo>
                      <a:pt x="94" y="624"/>
                    </a:lnTo>
                    <a:lnTo>
                      <a:pt x="872" y="624"/>
                    </a:lnTo>
                    <a:lnTo>
                      <a:pt x="887" y="622"/>
                    </a:lnTo>
                    <a:lnTo>
                      <a:pt x="897" y="620"/>
                    </a:lnTo>
                    <a:lnTo>
                      <a:pt x="910" y="616"/>
                    </a:lnTo>
                    <a:lnTo>
                      <a:pt x="922" y="608"/>
                    </a:lnTo>
                    <a:lnTo>
                      <a:pt x="929" y="604"/>
                    </a:lnTo>
                    <a:lnTo>
                      <a:pt x="941" y="595"/>
                    </a:lnTo>
                    <a:lnTo>
                      <a:pt x="950" y="583"/>
                    </a:lnTo>
                    <a:lnTo>
                      <a:pt x="954" y="576"/>
                    </a:lnTo>
                    <a:lnTo>
                      <a:pt x="962" y="564"/>
                    </a:lnTo>
                    <a:lnTo>
                      <a:pt x="966" y="551"/>
                    </a:lnTo>
                    <a:lnTo>
                      <a:pt x="968" y="541"/>
                    </a:lnTo>
                    <a:lnTo>
                      <a:pt x="970" y="526"/>
                    </a:lnTo>
                    <a:lnTo>
                      <a:pt x="970" y="94"/>
                    </a:lnTo>
                    <a:lnTo>
                      <a:pt x="968" y="80"/>
                    </a:lnTo>
                    <a:lnTo>
                      <a:pt x="966" y="71"/>
                    </a:lnTo>
                    <a:lnTo>
                      <a:pt x="962" y="57"/>
                    </a:lnTo>
                    <a:lnTo>
                      <a:pt x="954" y="46"/>
                    </a:lnTo>
                    <a:lnTo>
                      <a:pt x="950" y="38"/>
                    </a:lnTo>
                    <a:lnTo>
                      <a:pt x="941" y="27"/>
                    </a:lnTo>
                    <a:lnTo>
                      <a:pt x="929" y="17"/>
                    </a:lnTo>
                    <a:lnTo>
                      <a:pt x="922" y="13"/>
                    </a:lnTo>
                    <a:lnTo>
                      <a:pt x="910" y="8"/>
                    </a:lnTo>
                    <a:lnTo>
                      <a:pt x="897" y="2"/>
                    </a:lnTo>
                    <a:lnTo>
                      <a:pt x="887" y="0"/>
                    </a:lnTo>
                    <a:lnTo>
                      <a:pt x="872" y="0"/>
                    </a:lnTo>
                    <a:lnTo>
                      <a:pt x="94" y="0"/>
                    </a:lnTo>
                    <a:lnTo>
                      <a:pt x="81" y="0"/>
                    </a:lnTo>
                    <a:close/>
                    <a:moveTo>
                      <a:pt x="94" y="48"/>
                    </a:moveTo>
                    <a:lnTo>
                      <a:pt x="872" y="48"/>
                    </a:lnTo>
                    <a:lnTo>
                      <a:pt x="887" y="48"/>
                    </a:lnTo>
                    <a:lnTo>
                      <a:pt x="887" y="25"/>
                    </a:lnTo>
                    <a:lnTo>
                      <a:pt x="878" y="46"/>
                    </a:lnTo>
                    <a:lnTo>
                      <a:pt x="891" y="52"/>
                    </a:lnTo>
                    <a:lnTo>
                      <a:pt x="902" y="57"/>
                    </a:lnTo>
                    <a:lnTo>
                      <a:pt x="912" y="34"/>
                    </a:lnTo>
                    <a:lnTo>
                      <a:pt x="895" y="52"/>
                    </a:lnTo>
                    <a:lnTo>
                      <a:pt x="906" y="61"/>
                    </a:lnTo>
                    <a:lnTo>
                      <a:pt x="916" y="73"/>
                    </a:lnTo>
                    <a:lnTo>
                      <a:pt x="933" y="56"/>
                    </a:lnTo>
                    <a:lnTo>
                      <a:pt x="910" y="65"/>
                    </a:lnTo>
                    <a:lnTo>
                      <a:pt x="918" y="77"/>
                    </a:lnTo>
                    <a:lnTo>
                      <a:pt x="922" y="90"/>
                    </a:lnTo>
                    <a:lnTo>
                      <a:pt x="943" y="80"/>
                    </a:lnTo>
                    <a:lnTo>
                      <a:pt x="920" y="80"/>
                    </a:lnTo>
                    <a:lnTo>
                      <a:pt x="922" y="94"/>
                    </a:lnTo>
                    <a:lnTo>
                      <a:pt x="922" y="526"/>
                    </a:lnTo>
                    <a:lnTo>
                      <a:pt x="920" y="541"/>
                    </a:lnTo>
                    <a:lnTo>
                      <a:pt x="943" y="541"/>
                    </a:lnTo>
                    <a:lnTo>
                      <a:pt x="922" y="532"/>
                    </a:lnTo>
                    <a:lnTo>
                      <a:pt x="918" y="545"/>
                    </a:lnTo>
                    <a:lnTo>
                      <a:pt x="910" y="556"/>
                    </a:lnTo>
                    <a:lnTo>
                      <a:pt x="933" y="566"/>
                    </a:lnTo>
                    <a:lnTo>
                      <a:pt x="916" y="549"/>
                    </a:lnTo>
                    <a:lnTo>
                      <a:pt x="906" y="560"/>
                    </a:lnTo>
                    <a:lnTo>
                      <a:pt x="895" y="570"/>
                    </a:lnTo>
                    <a:lnTo>
                      <a:pt x="912" y="587"/>
                    </a:lnTo>
                    <a:lnTo>
                      <a:pt x="902" y="564"/>
                    </a:lnTo>
                    <a:lnTo>
                      <a:pt x="891" y="572"/>
                    </a:lnTo>
                    <a:lnTo>
                      <a:pt x="878" y="576"/>
                    </a:lnTo>
                    <a:lnTo>
                      <a:pt x="887" y="597"/>
                    </a:lnTo>
                    <a:lnTo>
                      <a:pt x="887" y="574"/>
                    </a:lnTo>
                    <a:lnTo>
                      <a:pt x="872" y="576"/>
                    </a:lnTo>
                    <a:lnTo>
                      <a:pt x="94" y="576"/>
                    </a:lnTo>
                    <a:lnTo>
                      <a:pt x="81" y="574"/>
                    </a:lnTo>
                    <a:lnTo>
                      <a:pt x="81" y="597"/>
                    </a:lnTo>
                    <a:lnTo>
                      <a:pt x="90" y="576"/>
                    </a:lnTo>
                    <a:lnTo>
                      <a:pt x="77" y="572"/>
                    </a:lnTo>
                    <a:lnTo>
                      <a:pt x="65" y="564"/>
                    </a:lnTo>
                    <a:lnTo>
                      <a:pt x="56" y="587"/>
                    </a:lnTo>
                    <a:lnTo>
                      <a:pt x="73" y="570"/>
                    </a:lnTo>
                    <a:lnTo>
                      <a:pt x="61" y="560"/>
                    </a:lnTo>
                    <a:lnTo>
                      <a:pt x="52" y="549"/>
                    </a:lnTo>
                    <a:lnTo>
                      <a:pt x="35" y="566"/>
                    </a:lnTo>
                    <a:lnTo>
                      <a:pt x="58" y="556"/>
                    </a:lnTo>
                    <a:lnTo>
                      <a:pt x="52" y="545"/>
                    </a:lnTo>
                    <a:lnTo>
                      <a:pt x="46" y="532"/>
                    </a:lnTo>
                    <a:lnTo>
                      <a:pt x="25" y="541"/>
                    </a:lnTo>
                    <a:lnTo>
                      <a:pt x="48" y="541"/>
                    </a:lnTo>
                    <a:lnTo>
                      <a:pt x="48" y="526"/>
                    </a:lnTo>
                    <a:lnTo>
                      <a:pt x="48" y="94"/>
                    </a:lnTo>
                    <a:lnTo>
                      <a:pt x="48" y="80"/>
                    </a:lnTo>
                    <a:lnTo>
                      <a:pt x="25" y="80"/>
                    </a:lnTo>
                    <a:lnTo>
                      <a:pt x="46" y="90"/>
                    </a:lnTo>
                    <a:lnTo>
                      <a:pt x="52" y="77"/>
                    </a:lnTo>
                    <a:lnTo>
                      <a:pt x="58" y="65"/>
                    </a:lnTo>
                    <a:lnTo>
                      <a:pt x="35" y="56"/>
                    </a:lnTo>
                    <a:lnTo>
                      <a:pt x="52" y="73"/>
                    </a:lnTo>
                    <a:lnTo>
                      <a:pt x="61" y="61"/>
                    </a:lnTo>
                    <a:lnTo>
                      <a:pt x="73" y="52"/>
                    </a:lnTo>
                    <a:lnTo>
                      <a:pt x="56" y="34"/>
                    </a:lnTo>
                    <a:lnTo>
                      <a:pt x="65" y="57"/>
                    </a:lnTo>
                    <a:lnTo>
                      <a:pt x="77" y="52"/>
                    </a:lnTo>
                    <a:lnTo>
                      <a:pt x="90" y="46"/>
                    </a:lnTo>
                    <a:lnTo>
                      <a:pt x="81" y="25"/>
                    </a:lnTo>
                    <a:lnTo>
                      <a:pt x="81"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46" name="Group 158">
              <a:extLst>
                <a:ext uri="{FF2B5EF4-FFF2-40B4-BE49-F238E27FC236}">
                  <a16:creationId xmlns:a16="http://schemas.microsoft.com/office/drawing/2014/main" id="{DD831FAF-5024-40F2-AEAB-CCD868E016EE}"/>
                </a:ext>
              </a:extLst>
            </p:cNvPr>
            <p:cNvGrpSpPr>
              <a:grpSpLocks/>
            </p:cNvGrpSpPr>
            <p:nvPr/>
          </p:nvGrpSpPr>
          <p:grpSpPr bwMode="auto">
            <a:xfrm>
              <a:off x="3272" y="2238"/>
              <a:ext cx="485" cy="312"/>
              <a:chOff x="2815" y="1285"/>
              <a:chExt cx="485" cy="312"/>
            </a:xfrm>
          </p:grpSpPr>
          <p:sp>
            <p:nvSpPr>
              <p:cNvPr id="74188" name="Freeform 159">
                <a:extLst>
                  <a:ext uri="{FF2B5EF4-FFF2-40B4-BE49-F238E27FC236}">
                    <a16:creationId xmlns:a16="http://schemas.microsoft.com/office/drawing/2014/main" id="{0ED65205-1CB0-42F4-87CC-4634B702F017}"/>
                  </a:ext>
                </a:extLst>
              </p:cNvPr>
              <p:cNvSpPr>
                <a:spLocks/>
              </p:cNvSpPr>
              <p:nvPr/>
            </p:nvSpPr>
            <p:spPr bwMode="auto">
              <a:xfrm>
                <a:off x="2826" y="1296"/>
                <a:ext cx="461" cy="288"/>
              </a:xfrm>
              <a:custGeom>
                <a:avLst/>
                <a:gdLst>
                  <a:gd name="T0" fmla="*/ 1 w 922"/>
                  <a:gd name="T1" fmla="*/ 0 h 576"/>
                  <a:gd name="T2" fmla="*/ 1 w 922"/>
                  <a:gd name="T3" fmla="*/ 1 h 576"/>
                  <a:gd name="T4" fmla="*/ 1 w 922"/>
                  <a:gd name="T5" fmla="*/ 1 h 576"/>
                  <a:gd name="T6" fmla="*/ 1 w 922"/>
                  <a:gd name="T7" fmla="*/ 1 h 576"/>
                  <a:gd name="T8" fmla="*/ 1 w 922"/>
                  <a:gd name="T9" fmla="*/ 1 h 576"/>
                  <a:gd name="T10" fmla="*/ 1 w 922"/>
                  <a:gd name="T11" fmla="*/ 1 h 576"/>
                  <a:gd name="T12" fmla="*/ 1 w 922"/>
                  <a:gd name="T13" fmla="*/ 1 h 576"/>
                  <a:gd name="T14" fmla="*/ 1 w 922"/>
                  <a:gd name="T15" fmla="*/ 1 h 576"/>
                  <a:gd name="T16" fmla="*/ 0 w 922"/>
                  <a:gd name="T17" fmla="*/ 1 h 576"/>
                  <a:gd name="T18" fmla="*/ 0 w 922"/>
                  <a:gd name="T19" fmla="*/ 1 h 576"/>
                  <a:gd name="T20" fmla="*/ 1 w 922"/>
                  <a:gd name="T21" fmla="*/ 1 h 576"/>
                  <a:gd name="T22" fmla="*/ 1 w 922"/>
                  <a:gd name="T23" fmla="*/ 1 h 576"/>
                  <a:gd name="T24" fmla="*/ 1 w 922"/>
                  <a:gd name="T25" fmla="*/ 1 h 576"/>
                  <a:gd name="T26" fmla="*/ 1 w 922"/>
                  <a:gd name="T27" fmla="*/ 1 h 576"/>
                  <a:gd name="T28" fmla="*/ 1 w 922"/>
                  <a:gd name="T29" fmla="*/ 1 h 576"/>
                  <a:gd name="T30" fmla="*/ 1 w 922"/>
                  <a:gd name="T31" fmla="*/ 1 h 576"/>
                  <a:gd name="T32" fmla="*/ 1 w 922"/>
                  <a:gd name="T33" fmla="*/ 1 h 576"/>
                  <a:gd name="T34" fmla="*/ 1 w 922"/>
                  <a:gd name="T35" fmla="*/ 1 h 576"/>
                  <a:gd name="T36" fmla="*/ 1 w 922"/>
                  <a:gd name="T37" fmla="*/ 1 h 576"/>
                  <a:gd name="T38" fmla="*/ 1 w 922"/>
                  <a:gd name="T39" fmla="*/ 1 h 576"/>
                  <a:gd name="T40" fmla="*/ 1 w 922"/>
                  <a:gd name="T41" fmla="*/ 1 h 576"/>
                  <a:gd name="T42" fmla="*/ 1 w 922"/>
                  <a:gd name="T43" fmla="*/ 1 h 576"/>
                  <a:gd name="T44" fmla="*/ 1 w 922"/>
                  <a:gd name="T45" fmla="*/ 1 h 576"/>
                  <a:gd name="T46" fmla="*/ 1 w 922"/>
                  <a:gd name="T47" fmla="*/ 1 h 576"/>
                  <a:gd name="T48" fmla="*/ 1 w 922"/>
                  <a:gd name="T49" fmla="*/ 1 h 576"/>
                  <a:gd name="T50" fmla="*/ 1 w 922"/>
                  <a:gd name="T51" fmla="*/ 1 h 576"/>
                  <a:gd name="T52" fmla="*/ 1 w 922"/>
                  <a:gd name="T53" fmla="*/ 1 h 576"/>
                  <a:gd name="T54" fmla="*/ 1 w 922"/>
                  <a:gd name="T55" fmla="*/ 1 h 576"/>
                  <a:gd name="T56" fmla="*/ 1 w 922"/>
                  <a:gd name="T57" fmla="*/ 1 h 576"/>
                  <a:gd name="T58" fmla="*/ 1 w 922"/>
                  <a:gd name="T59" fmla="*/ 1 h 576"/>
                  <a:gd name="T60" fmla="*/ 1 w 922"/>
                  <a:gd name="T61" fmla="*/ 1 h 576"/>
                  <a:gd name="T62" fmla="*/ 1 w 922"/>
                  <a:gd name="T63" fmla="*/ 1 h 576"/>
                  <a:gd name="T64" fmla="*/ 1 w 922"/>
                  <a:gd name="T65" fmla="*/ 1 h 576"/>
                  <a:gd name="T66" fmla="*/ 1 w 922"/>
                  <a:gd name="T67" fmla="*/ 1 h 576"/>
                  <a:gd name="T68" fmla="*/ 1 w 922"/>
                  <a:gd name="T69" fmla="*/ 1 h 576"/>
                  <a:gd name="T70" fmla="*/ 1 w 922"/>
                  <a:gd name="T71" fmla="*/ 0 h 576"/>
                  <a:gd name="T72" fmla="*/ 1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1" y="0"/>
                    </a:moveTo>
                    <a:lnTo>
                      <a:pt x="57" y="2"/>
                    </a:lnTo>
                    <a:lnTo>
                      <a:pt x="44" y="6"/>
                    </a:lnTo>
                    <a:lnTo>
                      <a:pt x="32" y="11"/>
                    </a:lnTo>
                    <a:lnTo>
                      <a:pt x="21" y="21"/>
                    </a:lnTo>
                    <a:lnTo>
                      <a:pt x="11" y="33"/>
                    </a:lnTo>
                    <a:lnTo>
                      <a:pt x="6" y="44"/>
                    </a:lnTo>
                    <a:lnTo>
                      <a:pt x="2" y="57"/>
                    </a:lnTo>
                    <a:lnTo>
                      <a:pt x="0" y="71"/>
                    </a:lnTo>
                    <a:lnTo>
                      <a:pt x="0" y="503"/>
                    </a:lnTo>
                    <a:lnTo>
                      <a:pt x="2" y="518"/>
                    </a:lnTo>
                    <a:lnTo>
                      <a:pt x="6" y="532"/>
                    </a:lnTo>
                    <a:lnTo>
                      <a:pt x="11" y="543"/>
                    </a:lnTo>
                    <a:lnTo>
                      <a:pt x="21" y="555"/>
                    </a:lnTo>
                    <a:lnTo>
                      <a:pt x="32" y="564"/>
                    </a:lnTo>
                    <a:lnTo>
                      <a:pt x="44" y="570"/>
                    </a:lnTo>
                    <a:lnTo>
                      <a:pt x="57" y="574"/>
                    </a:lnTo>
                    <a:lnTo>
                      <a:pt x="71" y="576"/>
                    </a:lnTo>
                    <a:lnTo>
                      <a:pt x="849" y="576"/>
                    </a:lnTo>
                    <a:lnTo>
                      <a:pt x="864" y="574"/>
                    </a:lnTo>
                    <a:lnTo>
                      <a:pt x="877" y="570"/>
                    </a:lnTo>
                    <a:lnTo>
                      <a:pt x="889" y="564"/>
                    </a:lnTo>
                    <a:lnTo>
                      <a:pt x="900" y="555"/>
                    </a:lnTo>
                    <a:lnTo>
                      <a:pt x="910" y="543"/>
                    </a:lnTo>
                    <a:lnTo>
                      <a:pt x="916" y="532"/>
                    </a:lnTo>
                    <a:lnTo>
                      <a:pt x="920" y="518"/>
                    </a:lnTo>
                    <a:lnTo>
                      <a:pt x="922" y="503"/>
                    </a:lnTo>
                    <a:lnTo>
                      <a:pt x="922" y="71"/>
                    </a:lnTo>
                    <a:lnTo>
                      <a:pt x="920" y="57"/>
                    </a:lnTo>
                    <a:lnTo>
                      <a:pt x="916" y="44"/>
                    </a:lnTo>
                    <a:lnTo>
                      <a:pt x="910" y="33"/>
                    </a:lnTo>
                    <a:lnTo>
                      <a:pt x="900" y="21"/>
                    </a:lnTo>
                    <a:lnTo>
                      <a:pt x="889" y="11"/>
                    </a:lnTo>
                    <a:lnTo>
                      <a:pt x="877" y="6"/>
                    </a:lnTo>
                    <a:lnTo>
                      <a:pt x="864" y="2"/>
                    </a:lnTo>
                    <a:lnTo>
                      <a:pt x="849"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89" name="Freeform 160">
                <a:extLst>
                  <a:ext uri="{FF2B5EF4-FFF2-40B4-BE49-F238E27FC236}">
                    <a16:creationId xmlns:a16="http://schemas.microsoft.com/office/drawing/2014/main" id="{36FAD60F-A287-4059-AA6D-275B3D83E0A0}"/>
                  </a:ext>
                </a:extLst>
              </p:cNvPr>
              <p:cNvSpPr>
                <a:spLocks noEditPoints="1"/>
              </p:cNvSpPr>
              <p:nvPr/>
            </p:nvSpPr>
            <p:spPr bwMode="auto">
              <a:xfrm>
                <a:off x="2815" y="1285"/>
                <a:ext cx="485" cy="312"/>
              </a:xfrm>
              <a:custGeom>
                <a:avLst/>
                <a:gdLst>
                  <a:gd name="T0" fmla="*/ 1 w 969"/>
                  <a:gd name="T1" fmla="*/ 1 h 624"/>
                  <a:gd name="T2" fmla="*/ 1 w 969"/>
                  <a:gd name="T3" fmla="*/ 1 h 624"/>
                  <a:gd name="T4" fmla="*/ 1 w 969"/>
                  <a:gd name="T5" fmla="*/ 1 h 624"/>
                  <a:gd name="T6" fmla="*/ 1 w 969"/>
                  <a:gd name="T7" fmla="*/ 1 h 624"/>
                  <a:gd name="T8" fmla="*/ 1 w 969"/>
                  <a:gd name="T9" fmla="*/ 1 h 624"/>
                  <a:gd name="T10" fmla="*/ 0 w 969"/>
                  <a:gd name="T11" fmla="*/ 1 h 624"/>
                  <a:gd name="T12" fmla="*/ 0 w 969"/>
                  <a:gd name="T13" fmla="*/ 1 h 624"/>
                  <a:gd name="T14" fmla="*/ 1 w 969"/>
                  <a:gd name="T15" fmla="*/ 1 h 624"/>
                  <a:gd name="T16" fmla="*/ 1 w 969"/>
                  <a:gd name="T17" fmla="*/ 1 h 624"/>
                  <a:gd name="T18" fmla="*/ 1 w 969"/>
                  <a:gd name="T19" fmla="*/ 1 h 624"/>
                  <a:gd name="T20" fmla="*/ 1 w 969"/>
                  <a:gd name="T21" fmla="*/ 1 h 624"/>
                  <a:gd name="T22" fmla="*/ 1 w 969"/>
                  <a:gd name="T23" fmla="*/ 1 h 624"/>
                  <a:gd name="T24" fmla="*/ 1 w 969"/>
                  <a:gd name="T25" fmla="*/ 1 h 624"/>
                  <a:gd name="T26" fmla="*/ 1 w 969"/>
                  <a:gd name="T27" fmla="*/ 1 h 624"/>
                  <a:gd name="T28" fmla="*/ 1 w 969"/>
                  <a:gd name="T29" fmla="*/ 1 h 624"/>
                  <a:gd name="T30" fmla="*/ 1 w 969"/>
                  <a:gd name="T31" fmla="*/ 1 h 624"/>
                  <a:gd name="T32" fmla="*/ 1 w 969"/>
                  <a:gd name="T33" fmla="*/ 1 h 624"/>
                  <a:gd name="T34" fmla="*/ 1 w 969"/>
                  <a:gd name="T35" fmla="*/ 1 h 624"/>
                  <a:gd name="T36" fmla="*/ 1 w 969"/>
                  <a:gd name="T37" fmla="*/ 1 h 624"/>
                  <a:gd name="T38" fmla="*/ 1 w 969"/>
                  <a:gd name="T39" fmla="*/ 1 h 624"/>
                  <a:gd name="T40" fmla="*/ 1 w 969"/>
                  <a:gd name="T41" fmla="*/ 1 h 624"/>
                  <a:gd name="T42" fmla="*/ 1 w 969"/>
                  <a:gd name="T43" fmla="*/ 1 h 624"/>
                  <a:gd name="T44" fmla="*/ 1 w 969"/>
                  <a:gd name="T45" fmla="*/ 1 h 624"/>
                  <a:gd name="T46" fmla="*/ 1 w 969"/>
                  <a:gd name="T47" fmla="*/ 1 h 624"/>
                  <a:gd name="T48" fmla="*/ 1 w 969"/>
                  <a:gd name="T49" fmla="*/ 0 h 624"/>
                  <a:gd name="T50" fmla="*/ 1 w 969"/>
                  <a:gd name="T51" fmla="*/ 0 h 624"/>
                  <a:gd name="T52" fmla="*/ 1 w 969"/>
                  <a:gd name="T53" fmla="*/ 1 h 624"/>
                  <a:gd name="T54" fmla="*/ 1 w 969"/>
                  <a:gd name="T55" fmla="*/ 1 h 624"/>
                  <a:gd name="T56" fmla="*/ 1 w 969"/>
                  <a:gd name="T57" fmla="*/ 1 h 624"/>
                  <a:gd name="T58" fmla="*/ 1 w 969"/>
                  <a:gd name="T59" fmla="*/ 1 h 624"/>
                  <a:gd name="T60" fmla="*/ 1 w 969"/>
                  <a:gd name="T61" fmla="*/ 1 h 624"/>
                  <a:gd name="T62" fmla="*/ 1 w 969"/>
                  <a:gd name="T63" fmla="*/ 1 h 624"/>
                  <a:gd name="T64" fmla="*/ 1 w 969"/>
                  <a:gd name="T65" fmla="*/ 1 h 624"/>
                  <a:gd name="T66" fmla="*/ 1 w 969"/>
                  <a:gd name="T67" fmla="*/ 1 h 624"/>
                  <a:gd name="T68" fmla="*/ 1 w 969"/>
                  <a:gd name="T69" fmla="*/ 1 h 624"/>
                  <a:gd name="T70" fmla="*/ 1 w 969"/>
                  <a:gd name="T71" fmla="*/ 1 h 624"/>
                  <a:gd name="T72" fmla="*/ 1 w 969"/>
                  <a:gd name="T73" fmla="*/ 1 h 624"/>
                  <a:gd name="T74" fmla="*/ 1 w 969"/>
                  <a:gd name="T75" fmla="*/ 1 h 624"/>
                  <a:gd name="T76" fmla="*/ 1 w 969"/>
                  <a:gd name="T77" fmla="*/ 1 h 624"/>
                  <a:gd name="T78" fmla="*/ 1 w 969"/>
                  <a:gd name="T79" fmla="*/ 1 h 624"/>
                  <a:gd name="T80" fmla="*/ 1 w 969"/>
                  <a:gd name="T81" fmla="*/ 1 h 624"/>
                  <a:gd name="T82" fmla="*/ 1 w 969"/>
                  <a:gd name="T83" fmla="*/ 1 h 624"/>
                  <a:gd name="T84" fmla="*/ 1 w 969"/>
                  <a:gd name="T85" fmla="*/ 1 h 624"/>
                  <a:gd name="T86" fmla="*/ 1 w 969"/>
                  <a:gd name="T87" fmla="*/ 1 h 624"/>
                  <a:gd name="T88" fmla="*/ 1 w 969"/>
                  <a:gd name="T89" fmla="*/ 1 h 624"/>
                  <a:gd name="T90" fmla="*/ 1 w 969"/>
                  <a:gd name="T91" fmla="*/ 1 h 624"/>
                  <a:gd name="T92" fmla="*/ 1 w 969"/>
                  <a:gd name="T93" fmla="*/ 1 h 624"/>
                  <a:gd name="T94" fmla="*/ 1 w 969"/>
                  <a:gd name="T95" fmla="*/ 1 h 624"/>
                  <a:gd name="T96" fmla="*/ 1 w 969"/>
                  <a:gd name="T97" fmla="*/ 1 h 624"/>
                  <a:gd name="T98" fmla="*/ 1 w 969"/>
                  <a:gd name="T99" fmla="*/ 1 h 624"/>
                  <a:gd name="T100" fmla="*/ 1 w 969"/>
                  <a:gd name="T101" fmla="*/ 1 h 624"/>
                  <a:gd name="T102" fmla="*/ 1 w 969"/>
                  <a:gd name="T103" fmla="*/ 1 h 624"/>
                  <a:gd name="T104" fmla="*/ 1 w 969"/>
                  <a:gd name="T105" fmla="*/ 1 h 624"/>
                  <a:gd name="T106" fmla="*/ 1 w 969"/>
                  <a:gd name="T107" fmla="*/ 1 h 624"/>
                  <a:gd name="T108" fmla="*/ 1 w 969"/>
                  <a:gd name="T109" fmla="*/ 1 h 624"/>
                  <a:gd name="T110" fmla="*/ 1 w 969"/>
                  <a:gd name="T111" fmla="*/ 1 h 624"/>
                  <a:gd name="T112" fmla="*/ 1 w 969"/>
                  <a:gd name="T113" fmla="*/ 1 h 624"/>
                  <a:gd name="T114" fmla="*/ 1 w 969"/>
                  <a:gd name="T115" fmla="*/ 1 h 624"/>
                  <a:gd name="T116" fmla="*/ 1 w 969"/>
                  <a:gd name="T117" fmla="*/ 1 h 624"/>
                  <a:gd name="T118" fmla="*/ 1 w 969"/>
                  <a:gd name="T119" fmla="*/ 1 h 624"/>
                  <a:gd name="T120" fmla="*/ 1 w 969"/>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9" h="624">
                    <a:moveTo>
                      <a:pt x="80" y="0"/>
                    </a:moveTo>
                    <a:lnTo>
                      <a:pt x="71" y="2"/>
                    </a:lnTo>
                    <a:lnTo>
                      <a:pt x="57" y="8"/>
                    </a:lnTo>
                    <a:lnTo>
                      <a:pt x="46" y="13"/>
                    </a:lnTo>
                    <a:lnTo>
                      <a:pt x="38" y="17"/>
                    </a:lnTo>
                    <a:lnTo>
                      <a:pt x="27" y="27"/>
                    </a:lnTo>
                    <a:lnTo>
                      <a:pt x="17" y="38"/>
                    </a:lnTo>
                    <a:lnTo>
                      <a:pt x="13" y="46"/>
                    </a:lnTo>
                    <a:lnTo>
                      <a:pt x="7" y="57"/>
                    </a:lnTo>
                    <a:lnTo>
                      <a:pt x="2" y="71"/>
                    </a:lnTo>
                    <a:lnTo>
                      <a:pt x="0" y="80"/>
                    </a:lnTo>
                    <a:lnTo>
                      <a:pt x="0" y="94"/>
                    </a:lnTo>
                    <a:lnTo>
                      <a:pt x="0" y="526"/>
                    </a:lnTo>
                    <a:lnTo>
                      <a:pt x="0" y="541"/>
                    </a:lnTo>
                    <a:lnTo>
                      <a:pt x="2" y="551"/>
                    </a:lnTo>
                    <a:lnTo>
                      <a:pt x="7" y="564"/>
                    </a:lnTo>
                    <a:lnTo>
                      <a:pt x="13" y="576"/>
                    </a:lnTo>
                    <a:lnTo>
                      <a:pt x="17" y="583"/>
                    </a:lnTo>
                    <a:lnTo>
                      <a:pt x="27" y="595"/>
                    </a:lnTo>
                    <a:lnTo>
                      <a:pt x="38" y="604"/>
                    </a:lnTo>
                    <a:lnTo>
                      <a:pt x="46" y="608"/>
                    </a:lnTo>
                    <a:lnTo>
                      <a:pt x="57" y="616"/>
                    </a:lnTo>
                    <a:lnTo>
                      <a:pt x="71" y="620"/>
                    </a:lnTo>
                    <a:lnTo>
                      <a:pt x="80" y="622"/>
                    </a:lnTo>
                    <a:lnTo>
                      <a:pt x="94" y="624"/>
                    </a:lnTo>
                    <a:lnTo>
                      <a:pt x="872" y="624"/>
                    </a:lnTo>
                    <a:lnTo>
                      <a:pt x="887" y="622"/>
                    </a:lnTo>
                    <a:lnTo>
                      <a:pt x="897" y="620"/>
                    </a:lnTo>
                    <a:lnTo>
                      <a:pt x="910" y="616"/>
                    </a:lnTo>
                    <a:lnTo>
                      <a:pt x="921" y="608"/>
                    </a:lnTo>
                    <a:lnTo>
                      <a:pt x="929" y="604"/>
                    </a:lnTo>
                    <a:lnTo>
                      <a:pt x="941" y="595"/>
                    </a:lnTo>
                    <a:lnTo>
                      <a:pt x="950" y="583"/>
                    </a:lnTo>
                    <a:lnTo>
                      <a:pt x="954" y="576"/>
                    </a:lnTo>
                    <a:lnTo>
                      <a:pt x="962" y="564"/>
                    </a:lnTo>
                    <a:lnTo>
                      <a:pt x="966" y="551"/>
                    </a:lnTo>
                    <a:lnTo>
                      <a:pt x="968" y="541"/>
                    </a:lnTo>
                    <a:lnTo>
                      <a:pt x="969" y="526"/>
                    </a:lnTo>
                    <a:lnTo>
                      <a:pt x="969" y="94"/>
                    </a:lnTo>
                    <a:lnTo>
                      <a:pt x="968" y="80"/>
                    </a:lnTo>
                    <a:lnTo>
                      <a:pt x="966" y="71"/>
                    </a:lnTo>
                    <a:lnTo>
                      <a:pt x="962" y="57"/>
                    </a:lnTo>
                    <a:lnTo>
                      <a:pt x="954" y="46"/>
                    </a:lnTo>
                    <a:lnTo>
                      <a:pt x="950" y="38"/>
                    </a:lnTo>
                    <a:lnTo>
                      <a:pt x="941" y="27"/>
                    </a:lnTo>
                    <a:lnTo>
                      <a:pt x="929" y="17"/>
                    </a:lnTo>
                    <a:lnTo>
                      <a:pt x="921" y="13"/>
                    </a:lnTo>
                    <a:lnTo>
                      <a:pt x="910" y="8"/>
                    </a:lnTo>
                    <a:lnTo>
                      <a:pt x="897" y="2"/>
                    </a:lnTo>
                    <a:lnTo>
                      <a:pt x="887" y="0"/>
                    </a:lnTo>
                    <a:lnTo>
                      <a:pt x="872" y="0"/>
                    </a:lnTo>
                    <a:lnTo>
                      <a:pt x="94" y="0"/>
                    </a:lnTo>
                    <a:lnTo>
                      <a:pt x="80" y="0"/>
                    </a:lnTo>
                    <a:close/>
                    <a:moveTo>
                      <a:pt x="94" y="48"/>
                    </a:moveTo>
                    <a:lnTo>
                      <a:pt x="872" y="48"/>
                    </a:lnTo>
                    <a:lnTo>
                      <a:pt x="887" y="48"/>
                    </a:lnTo>
                    <a:lnTo>
                      <a:pt x="887" y="25"/>
                    </a:lnTo>
                    <a:lnTo>
                      <a:pt x="877" y="46"/>
                    </a:lnTo>
                    <a:lnTo>
                      <a:pt x="891" y="52"/>
                    </a:lnTo>
                    <a:lnTo>
                      <a:pt x="902" y="57"/>
                    </a:lnTo>
                    <a:lnTo>
                      <a:pt x="912" y="34"/>
                    </a:lnTo>
                    <a:lnTo>
                      <a:pt x="895" y="52"/>
                    </a:lnTo>
                    <a:lnTo>
                      <a:pt x="906" y="61"/>
                    </a:lnTo>
                    <a:lnTo>
                      <a:pt x="916" y="73"/>
                    </a:lnTo>
                    <a:lnTo>
                      <a:pt x="933" y="56"/>
                    </a:lnTo>
                    <a:lnTo>
                      <a:pt x="910" y="65"/>
                    </a:lnTo>
                    <a:lnTo>
                      <a:pt x="918" y="77"/>
                    </a:lnTo>
                    <a:lnTo>
                      <a:pt x="921" y="90"/>
                    </a:lnTo>
                    <a:lnTo>
                      <a:pt x="943" y="80"/>
                    </a:lnTo>
                    <a:lnTo>
                      <a:pt x="920" y="80"/>
                    </a:lnTo>
                    <a:lnTo>
                      <a:pt x="921" y="94"/>
                    </a:lnTo>
                    <a:lnTo>
                      <a:pt x="921" y="526"/>
                    </a:lnTo>
                    <a:lnTo>
                      <a:pt x="920" y="541"/>
                    </a:lnTo>
                    <a:lnTo>
                      <a:pt x="943" y="541"/>
                    </a:lnTo>
                    <a:lnTo>
                      <a:pt x="921" y="532"/>
                    </a:lnTo>
                    <a:lnTo>
                      <a:pt x="918" y="545"/>
                    </a:lnTo>
                    <a:lnTo>
                      <a:pt x="910" y="556"/>
                    </a:lnTo>
                    <a:lnTo>
                      <a:pt x="933" y="566"/>
                    </a:lnTo>
                    <a:lnTo>
                      <a:pt x="916" y="549"/>
                    </a:lnTo>
                    <a:lnTo>
                      <a:pt x="906" y="560"/>
                    </a:lnTo>
                    <a:lnTo>
                      <a:pt x="895" y="570"/>
                    </a:lnTo>
                    <a:lnTo>
                      <a:pt x="912" y="587"/>
                    </a:lnTo>
                    <a:lnTo>
                      <a:pt x="902" y="564"/>
                    </a:lnTo>
                    <a:lnTo>
                      <a:pt x="891" y="572"/>
                    </a:lnTo>
                    <a:lnTo>
                      <a:pt x="877" y="576"/>
                    </a:lnTo>
                    <a:lnTo>
                      <a:pt x="887" y="597"/>
                    </a:lnTo>
                    <a:lnTo>
                      <a:pt x="887" y="574"/>
                    </a:lnTo>
                    <a:lnTo>
                      <a:pt x="872" y="576"/>
                    </a:lnTo>
                    <a:lnTo>
                      <a:pt x="94" y="576"/>
                    </a:lnTo>
                    <a:lnTo>
                      <a:pt x="80" y="574"/>
                    </a:lnTo>
                    <a:lnTo>
                      <a:pt x="80" y="597"/>
                    </a:lnTo>
                    <a:lnTo>
                      <a:pt x="90" y="576"/>
                    </a:lnTo>
                    <a:lnTo>
                      <a:pt x="77" y="572"/>
                    </a:lnTo>
                    <a:lnTo>
                      <a:pt x="65" y="564"/>
                    </a:lnTo>
                    <a:lnTo>
                      <a:pt x="55" y="587"/>
                    </a:lnTo>
                    <a:lnTo>
                      <a:pt x="73" y="570"/>
                    </a:lnTo>
                    <a:lnTo>
                      <a:pt x="61" y="560"/>
                    </a:lnTo>
                    <a:lnTo>
                      <a:pt x="52" y="549"/>
                    </a:lnTo>
                    <a:lnTo>
                      <a:pt x="34" y="566"/>
                    </a:lnTo>
                    <a:lnTo>
                      <a:pt x="57" y="556"/>
                    </a:lnTo>
                    <a:lnTo>
                      <a:pt x="52" y="545"/>
                    </a:lnTo>
                    <a:lnTo>
                      <a:pt x="46" y="532"/>
                    </a:lnTo>
                    <a:lnTo>
                      <a:pt x="25" y="541"/>
                    </a:lnTo>
                    <a:lnTo>
                      <a:pt x="48" y="541"/>
                    </a:lnTo>
                    <a:lnTo>
                      <a:pt x="48" y="526"/>
                    </a:lnTo>
                    <a:lnTo>
                      <a:pt x="48" y="94"/>
                    </a:lnTo>
                    <a:lnTo>
                      <a:pt x="48" y="80"/>
                    </a:lnTo>
                    <a:lnTo>
                      <a:pt x="25" y="80"/>
                    </a:lnTo>
                    <a:lnTo>
                      <a:pt x="46" y="90"/>
                    </a:lnTo>
                    <a:lnTo>
                      <a:pt x="52" y="77"/>
                    </a:lnTo>
                    <a:lnTo>
                      <a:pt x="57" y="65"/>
                    </a:lnTo>
                    <a:lnTo>
                      <a:pt x="34" y="56"/>
                    </a:lnTo>
                    <a:lnTo>
                      <a:pt x="52" y="73"/>
                    </a:lnTo>
                    <a:lnTo>
                      <a:pt x="61" y="61"/>
                    </a:lnTo>
                    <a:lnTo>
                      <a:pt x="73" y="52"/>
                    </a:lnTo>
                    <a:lnTo>
                      <a:pt x="55" y="34"/>
                    </a:lnTo>
                    <a:lnTo>
                      <a:pt x="65" y="57"/>
                    </a:lnTo>
                    <a:lnTo>
                      <a:pt x="77" y="52"/>
                    </a:lnTo>
                    <a:lnTo>
                      <a:pt x="90" y="46"/>
                    </a:lnTo>
                    <a:lnTo>
                      <a:pt x="80" y="25"/>
                    </a:lnTo>
                    <a:lnTo>
                      <a:pt x="80"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47" name="Group 161">
              <a:extLst>
                <a:ext uri="{FF2B5EF4-FFF2-40B4-BE49-F238E27FC236}">
                  <a16:creationId xmlns:a16="http://schemas.microsoft.com/office/drawing/2014/main" id="{7C6A4339-BF5C-4673-8D04-4BF9760FC2AF}"/>
                </a:ext>
              </a:extLst>
            </p:cNvPr>
            <p:cNvGrpSpPr>
              <a:grpSpLocks/>
            </p:cNvGrpSpPr>
            <p:nvPr/>
          </p:nvGrpSpPr>
          <p:grpSpPr bwMode="auto">
            <a:xfrm>
              <a:off x="4309" y="2238"/>
              <a:ext cx="485" cy="312"/>
              <a:chOff x="3852" y="1285"/>
              <a:chExt cx="485" cy="312"/>
            </a:xfrm>
          </p:grpSpPr>
          <p:sp>
            <p:nvSpPr>
              <p:cNvPr id="74186" name="Freeform 162">
                <a:extLst>
                  <a:ext uri="{FF2B5EF4-FFF2-40B4-BE49-F238E27FC236}">
                    <a16:creationId xmlns:a16="http://schemas.microsoft.com/office/drawing/2014/main" id="{3DCEF6AE-B2EC-4B38-9236-684DD4450350}"/>
                  </a:ext>
                </a:extLst>
              </p:cNvPr>
              <p:cNvSpPr>
                <a:spLocks/>
              </p:cNvSpPr>
              <p:nvPr/>
            </p:nvSpPr>
            <p:spPr bwMode="auto">
              <a:xfrm>
                <a:off x="3863" y="1296"/>
                <a:ext cx="461" cy="288"/>
              </a:xfrm>
              <a:custGeom>
                <a:avLst/>
                <a:gdLst>
                  <a:gd name="T0" fmla="*/ 1 w 921"/>
                  <a:gd name="T1" fmla="*/ 0 h 576"/>
                  <a:gd name="T2" fmla="*/ 1 w 921"/>
                  <a:gd name="T3" fmla="*/ 1 h 576"/>
                  <a:gd name="T4" fmla="*/ 1 w 921"/>
                  <a:gd name="T5" fmla="*/ 1 h 576"/>
                  <a:gd name="T6" fmla="*/ 1 w 921"/>
                  <a:gd name="T7" fmla="*/ 1 h 576"/>
                  <a:gd name="T8" fmla="*/ 1 w 921"/>
                  <a:gd name="T9" fmla="*/ 1 h 576"/>
                  <a:gd name="T10" fmla="*/ 1 w 921"/>
                  <a:gd name="T11" fmla="*/ 1 h 576"/>
                  <a:gd name="T12" fmla="*/ 1 w 921"/>
                  <a:gd name="T13" fmla="*/ 1 h 576"/>
                  <a:gd name="T14" fmla="*/ 1 w 921"/>
                  <a:gd name="T15" fmla="*/ 1 h 576"/>
                  <a:gd name="T16" fmla="*/ 0 w 921"/>
                  <a:gd name="T17" fmla="*/ 1 h 576"/>
                  <a:gd name="T18" fmla="*/ 0 w 921"/>
                  <a:gd name="T19" fmla="*/ 1 h 576"/>
                  <a:gd name="T20" fmla="*/ 1 w 921"/>
                  <a:gd name="T21" fmla="*/ 1 h 576"/>
                  <a:gd name="T22" fmla="*/ 1 w 921"/>
                  <a:gd name="T23" fmla="*/ 1 h 576"/>
                  <a:gd name="T24" fmla="*/ 1 w 921"/>
                  <a:gd name="T25" fmla="*/ 1 h 576"/>
                  <a:gd name="T26" fmla="*/ 1 w 921"/>
                  <a:gd name="T27" fmla="*/ 1 h 576"/>
                  <a:gd name="T28" fmla="*/ 1 w 921"/>
                  <a:gd name="T29" fmla="*/ 1 h 576"/>
                  <a:gd name="T30" fmla="*/ 1 w 921"/>
                  <a:gd name="T31" fmla="*/ 1 h 576"/>
                  <a:gd name="T32" fmla="*/ 1 w 921"/>
                  <a:gd name="T33" fmla="*/ 1 h 576"/>
                  <a:gd name="T34" fmla="*/ 1 w 921"/>
                  <a:gd name="T35" fmla="*/ 1 h 576"/>
                  <a:gd name="T36" fmla="*/ 1 w 921"/>
                  <a:gd name="T37" fmla="*/ 1 h 576"/>
                  <a:gd name="T38" fmla="*/ 1 w 921"/>
                  <a:gd name="T39" fmla="*/ 1 h 576"/>
                  <a:gd name="T40" fmla="*/ 1 w 921"/>
                  <a:gd name="T41" fmla="*/ 1 h 576"/>
                  <a:gd name="T42" fmla="*/ 1 w 921"/>
                  <a:gd name="T43" fmla="*/ 1 h 576"/>
                  <a:gd name="T44" fmla="*/ 1 w 921"/>
                  <a:gd name="T45" fmla="*/ 1 h 576"/>
                  <a:gd name="T46" fmla="*/ 1 w 921"/>
                  <a:gd name="T47" fmla="*/ 1 h 576"/>
                  <a:gd name="T48" fmla="*/ 1 w 921"/>
                  <a:gd name="T49" fmla="*/ 1 h 576"/>
                  <a:gd name="T50" fmla="*/ 1 w 921"/>
                  <a:gd name="T51" fmla="*/ 1 h 576"/>
                  <a:gd name="T52" fmla="*/ 1 w 921"/>
                  <a:gd name="T53" fmla="*/ 1 h 576"/>
                  <a:gd name="T54" fmla="*/ 1 w 921"/>
                  <a:gd name="T55" fmla="*/ 1 h 576"/>
                  <a:gd name="T56" fmla="*/ 1 w 921"/>
                  <a:gd name="T57" fmla="*/ 1 h 576"/>
                  <a:gd name="T58" fmla="*/ 1 w 921"/>
                  <a:gd name="T59" fmla="*/ 1 h 576"/>
                  <a:gd name="T60" fmla="*/ 1 w 921"/>
                  <a:gd name="T61" fmla="*/ 1 h 576"/>
                  <a:gd name="T62" fmla="*/ 1 w 921"/>
                  <a:gd name="T63" fmla="*/ 1 h 576"/>
                  <a:gd name="T64" fmla="*/ 1 w 921"/>
                  <a:gd name="T65" fmla="*/ 1 h 576"/>
                  <a:gd name="T66" fmla="*/ 1 w 921"/>
                  <a:gd name="T67" fmla="*/ 1 h 576"/>
                  <a:gd name="T68" fmla="*/ 1 w 921"/>
                  <a:gd name="T69" fmla="*/ 1 h 576"/>
                  <a:gd name="T70" fmla="*/ 1 w 921"/>
                  <a:gd name="T71" fmla="*/ 0 h 576"/>
                  <a:gd name="T72" fmla="*/ 1 w 921"/>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1" h="576">
                    <a:moveTo>
                      <a:pt x="71" y="0"/>
                    </a:moveTo>
                    <a:lnTo>
                      <a:pt x="57" y="2"/>
                    </a:lnTo>
                    <a:lnTo>
                      <a:pt x="44" y="6"/>
                    </a:lnTo>
                    <a:lnTo>
                      <a:pt x="32" y="11"/>
                    </a:lnTo>
                    <a:lnTo>
                      <a:pt x="21" y="21"/>
                    </a:lnTo>
                    <a:lnTo>
                      <a:pt x="11" y="33"/>
                    </a:lnTo>
                    <a:lnTo>
                      <a:pt x="5" y="44"/>
                    </a:lnTo>
                    <a:lnTo>
                      <a:pt x="2" y="57"/>
                    </a:lnTo>
                    <a:lnTo>
                      <a:pt x="0" y="71"/>
                    </a:lnTo>
                    <a:lnTo>
                      <a:pt x="0" y="503"/>
                    </a:lnTo>
                    <a:lnTo>
                      <a:pt x="2" y="518"/>
                    </a:lnTo>
                    <a:lnTo>
                      <a:pt x="5" y="532"/>
                    </a:lnTo>
                    <a:lnTo>
                      <a:pt x="11" y="543"/>
                    </a:lnTo>
                    <a:lnTo>
                      <a:pt x="21" y="555"/>
                    </a:lnTo>
                    <a:lnTo>
                      <a:pt x="32" y="564"/>
                    </a:lnTo>
                    <a:lnTo>
                      <a:pt x="44" y="570"/>
                    </a:lnTo>
                    <a:lnTo>
                      <a:pt x="57" y="574"/>
                    </a:lnTo>
                    <a:lnTo>
                      <a:pt x="71" y="576"/>
                    </a:lnTo>
                    <a:lnTo>
                      <a:pt x="848" y="576"/>
                    </a:lnTo>
                    <a:lnTo>
                      <a:pt x="864" y="574"/>
                    </a:lnTo>
                    <a:lnTo>
                      <a:pt x="877" y="570"/>
                    </a:lnTo>
                    <a:lnTo>
                      <a:pt x="889" y="564"/>
                    </a:lnTo>
                    <a:lnTo>
                      <a:pt x="900" y="555"/>
                    </a:lnTo>
                    <a:lnTo>
                      <a:pt x="910" y="543"/>
                    </a:lnTo>
                    <a:lnTo>
                      <a:pt x="916" y="532"/>
                    </a:lnTo>
                    <a:lnTo>
                      <a:pt x="919" y="518"/>
                    </a:lnTo>
                    <a:lnTo>
                      <a:pt x="921" y="503"/>
                    </a:lnTo>
                    <a:lnTo>
                      <a:pt x="921" y="71"/>
                    </a:lnTo>
                    <a:lnTo>
                      <a:pt x="919" y="57"/>
                    </a:lnTo>
                    <a:lnTo>
                      <a:pt x="916" y="44"/>
                    </a:lnTo>
                    <a:lnTo>
                      <a:pt x="910" y="33"/>
                    </a:lnTo>
                    <a:lnTo>
                      <a:pt x="900" y="21"/>
                    </a:lnTo>
                    <a:lnTo>
                      <a:pt x="889" y="11"/>
                    </a:lnTo>
                    <a:lnTo>
                      <a:pt x="877" y="6"/>
                    </a:lnTo>
                    <a:lnTo>
                      <a:pt x="864" y="2"/>
                    </a:lnTo>
                    <a:lnTo>
                      <a:pt x="848"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87" name="Freeform 163">
                <a:extLst>
                  <a:ext uri="{FF2B5EF4-FFF2-40B4-BE49-F238E27FC236}">
                    <a16:creationId xmlns:a16="http://schemas.microsoft.com/office/drawing/2014/main" id="{E5EE7E86-0069-44DF-9CDF-84FDD70C2615}"/>
                  </a:ext>
                </a:extLst>
              </p:cNvPr>
              <p:cNvSpPr>
                <a:spLocks noEditPoints="1"/>
              </p:cNvSpPr>
              <p:nvPr/>
            </p:nvSpPr>
            <p:spPr bwMode="auto">
              <a:xfrm>
                <a:off x="3852" y="1285"/>
                <a:ext cx="485" cy="312"/>
              </a:xfrm>
              <a:custGeom>
                <a:avLst/>
                <a:gdLst>
                  <a:gd name="T0" fmla="*/ 1 w 969"/>
                  <a:gd name="T1" fmla="*/ 1 h 624"/>
                  <a:gd name="T2" fmla="*/ 1 w 969"/>
                  <a:gd name="T3" fmla="*/ 1 h 624"/>
                  <a:gd name="T4" fmla="*/ 1 w 969"/>
                  <a:gd name="T5" fmla="*/ 1 h 624"/>
                  <a:gd name="T6" fmla="*/ 1 w 969"/>
                  <a:gd name="T7" fmla="*/ 1 h 624"/>
                  <a:gd name="T8" fmla="*/ 1 w 969"/>
                  <a:gd name="T9" fmla="*/ 1 h 624"/>
                  <a:gd name="T10" fmla="*/ 0 w 969"/>
                  <a:gd name="T11" fmla="*/ 1 h 624"/>
                  <a:gd name="T12" fmla="*/ 0 w 969"/>
                  <a:gd name="T13" fmla="*/ 1 h 624"/>
                  <a:gd name="T14" fmla="*/ 1 w 969"/>
                  <a:gd name="T15" fmla="*/ 1 h 624"/>
                  <a:gd name="T16" fmla="*/ 1 w 969"/>
                  <a:gd name="T17" fmla="*/ 1 h 624"/>
                  <a:gd name="T18" fmla="*/ 1 w 969"/>
                  <a:gd name="T19" fmla="*/ 1 h 624"/>
                  <a:gd name="T20" fmla="*/ 1 w 969"/>
                  <a:gd name="T21" fmla="*/ 1 h 624"/>
                  <a:gd name="T22" fmla="*/ 1 w 969"/>
                  <a:gd name="T23" fmla="*/ 1 h 624"/>
                  <a:gd name="T24" fmla="*/ 1 w 969"/>
                  <a:gd name="T25" fmla="*/ 1 h 624"/>
                  <a:gd name="T26" fmla="*/ 1 w 969"/>
                  <a:gd name="T27" fmla="*/ 1 h 624"/>
                  <a:gd name="T28" fmla="*/ 1 w 969"/>
                  <a:gd name="T29" fmla="*/ 1 h 624"/>
                  <a:gd name="T30" fmla="*/ 1 w 969"/>
                  <a:gd name="T31" fmla="*/ 1 h 624"/>
                  <a:gd name="T32" fmla="*/ 1 w 969"/>
                  <a:gd name="T33" fmla="*/ 1 h 624"/>
                  <a:gd name="T34" fmla="*/ 1 w 969"/>
                  <a:gd name="T35" fmla="*/ 1 h 624"/>
                  <a:gd name="T36" fmla="*/ 1 w 969"/>
                  <a:gd name="T37" fmla="*/ 1 h 624"/>
                  <a:gd name="T38" fmla="*/ 1 w 969"/>
                  <a:gd name="T39" fmla="*/ 1 h 624"/>
                  <a:gd name="T40" fmla="*/ 1 w 969"/>
                  <a:gd name="T41" fmla="*/ 1 h 624"/>
                  <a:gd name="T42" fmla="*/ 1 w 969"/>
                  <a:gd name="T43" fmla="*/ 1 h 624"/>
                  <a:gd name="T44" fmla="*/ 1 w 969"/>
                  <a:gd name="T45" fmla="*/ 1 h 624"/>
                  <a:gd name="T46" fmla="*/ 1 w 969"/>
                  <a:gd name="T47" fmla="*/ 1 h 624"/>
                  <a:gd name="T48" fmla="*/ 1 w 969"/>
                  <a:gd name="T49" fmla="*/ 0 h 624"/>
                  <a:gd name="T50" fmla="*/ 1 w 969"/>
                  <a:gd name="T51" fmla="*/ 0 h 624"/>
                  <a:gd name="T52" fmla="*/ 1 w 969"/>
                  <a:gd name="T53" fmla="*/ 1 h 624"/>
                  <a:gd name="T54" fmla="*/ 1 w 969"/>
                  <a:gd name="T55" fmla="*/ 1 h 624"/>
                  <a:gd name="T56" fmla="*/ 1 w 969"/>
                  <a:gd name="T57" fmla="*/ 1 h 624"/>
                  <a:gd name="T58" fmla="*/ 1 w 969"/>
                  <a:gd name="T59" fmla="*/ 1 h 624"/>
                  <a:gd name="T60" fmla="*/ 1 w 969"/>
                  <a:gd name="T61" fmla="*/ 1 h 624"/>
                  <a:gd name="T62" fmla="*/ 1 w 969"/>
                  <a:gd name="T63" fmla="*/ 1 h 624"/>
                  <a:gd name="T64" fmla="*/ 1 w 969"/>
                  <a:gd name="T65" fmla="*/ 1 h 624"/>
                  <a:gd name="T66" fmla="*/ 1 w 969"/>
                  <a:gd name="T67" fmla="*/ 1 h 624"/>
                  <a:gd name="T68" fmla="*/ 1 w 969"/>
                  <a:gd name="T69" fmla="*/ 1 h 624"/>
                  <a:gd name="T70" fmla="*/ 1 w 969"/>
                  <a:gd name="T71" fmla="*/ 1 h 624"/>
                  <a:gd name="T72" fmla="*/ 1 w 969"/>
                  <a:gd name="T73" fmla="*/ 1 h 624"/>
                  <a:gd name="T74" fmla="*/ 1 w 969"/>
                  <a:gd name="T75" fmla="*/ 1 h 624"/>
                  <a:gd name="T76" fmla="*/ 1 w 969"/>
                  <a:gd name="T77" fmla="*/ 1 h 624"/>
                  <a:gd name="T78" fmla="*/ 1 w 969"/>
                  <a:gd name="T79" fmla="*/ 1 h 624"/>
                  <a:gd name="T80" fmla="*/ 1 w 969"/>
                  <a:gd name="T81" fmla="*/ 1 h 624"/>
                  <a:gd name="T82" fmla="*/ 1 w 969"/>
                  <a:gd name="T83" fmla="*/ 1 h 624"/>
                  <a:gd name="T84" fmla="*/ 1 w 969"/>
                  <a:gd name="T85" fmla="*/ 1 h 624"/>
                  <a:gd name="T86" fmla="*/ 1 w 969"/>
                  <a:gd name="T87" fmla="*/ 1 h 624"/>
                  <a:gd name="T88" fmla="*/ 1 w 969"/>
                  <a:gd name="T89" fmla="*/ 1 h 624"/>
                  <a:gd name="T90" fmla="*/ 1 w 969"/>
                  <a:gd name="T91" fmla="*/ 1 h 624"/>
                  <a:gd name="T92" fmla="*/ 1 w 969"/>
                  <a:gd name="T93" fmla="*/ 1 h 624"/>
                  <a:gd name="T94" fmla="*/ 1 w 969"/>
                  <a:gd name="T95" fmla="*/ 1 h 624"/>
                  <a:gd name="T96" fmla="*/ 1 w 969"/>
                  <a:gd name="T97" fmla="*/ 1 h 624"/>
                  <a:gd name="T98" fmla="*/ 1 w 969"/>
                  <a:gd name="T99" fmla="*/ 1 h 624"/>
                  <a:gd name="T100" fmla="*/ 1 w 969"/>
                  <a:gd name="T101" fmla="*/ 1 h 624"/>
                  <a:gd name="T102" fmla="*/ 1 w 969"/>
                  <a:gd name="T103" fmla="*/ 1 h 624"/>
                  <a:gd name="T104" fmla="*/ 1 w 969"/>
                  <a:gd name="T105" fmla="*/ 1 h 624"/>
                  <a:gd name="T106" fmla="*/ 1 w 969"/>
                  <a:gd name="T107" fmla="*/ 1 h 624"/>
                  <a:gd name="T108" fmla="*/ 1 w 969"/>
                  <a:gd name="T109" fmla="*/ 1 h 624"/>
                  <a:gd name="T110" fmla="*/ 1 w 969"/>
                  <a:gd name="T111" fmla="*/ 1 h 624"/>
                  <a:gd name="T112" fmla="*/ 1 w 969"/>
                  <a:gd name="T113" fmla="*/ 1 h 624"/>
                  <a:gd name="T114" fmla="*/ 1 w 969"/>
                  <a:gd name="T115" fmla="*/ 1 h 624"/>
                  <a:gd name="T116" fmla="*/ 1 w 969"/>
                  <a:gd name="T117" fmla="*/ 1 h 624"/>
                  <a:gd name="T118" fmla="*/ 1 w 969"/>
                  <a:gd name="T119" fmla="*/ 1 h 624"/>
                  <a:gd name="T120" fmla="*/ 1 w 969"/>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9" h="624">
                    <a:moveTo>
                      <a:pt x="80" y="0"/>
                    </a:moveTo>
                    <a:lnTo>
                      <a:pt x="71" y="2"/>
                    </a:lnTo>
                    <a:lnTo>
                      <a:pt x="57" y="8"/>
                    </a:lnTo>
                    <a:lnTo>
                      <a:pt x="46" y="13"/>
                    </a:lnTo>
                    <a:lnTo>
                      <a:pt x="38" y="17"/>
                    </a:lnTo>
                    <a:lnTo>
                      <a:pt x="26" y="27"/>
                    </a:lnTo>
                    <a:lnTo>
                      <a:pt x="17" y="38"/>
                    </a:lnTo>
                    <a:lnTo>
                      <a:pt x="13" y="46"/>
                    </a:lnTo>
                    <a:lnTo>
                      <a:pt x="7" y="57"/>
                    </a:lnTo>
                    <a:lnTo>
                      <a:pt x="2" y="71"/>
                    </a:lnTo>
                    <a:lnTo>
                      <a:pt x="0" y="80"/>
                    </a:lnTo>
                    <a:lnTo>
                      <a:pt x="0" y="94"/>
                    </a:lnTo>
                    <a:lnTo>
                      <a:pt x="0" y="526"/>
                    </a:lnTo>
                    <a:lnTo>
                      <a:pt x="0" y="541"/>
                    </a:lnTo>
                    <a:lnTo>
                      <a:pt x="2" y="551"/>
                    </a:lnTo>
                    <a:lnTo>
                      <a:pt x="7" y="564"/>
                    </a:lnTo>
                    <a:lnTo>
                      <a:pt x="13" y="576"/>
                    </a:lnTo>
                    <a:lnTo>
                      <a:pt x="17" y="583"/>
                    </a:lnTo>
                    <a:lnTo>
                      <a:pt x="26" y="595"/>
                    </a:lnTo>
                    <a:lnTo>
                      <a:pt x="38" y="604"/>
                    </a:lnTo>
                    <a:lnTo>
                      <a:pt x="46" y="608"/>
                    </a:lnTo>
                    <a:lnTo>
                      <a:pt x="57" y="616"/>
                    </a:lnTo>
                    <a:lnTo>
                      <a:pt x="71" y="620"/>
                    </a:lnTo>
                    <a:lnTo>
                      <a:pt x="80" y="622"/>
                    </a:lnTo>
                    <a:lnTo>
                      <a:pt x="94" y="624"/>
                    </a:lnTo>
                    <a:lnTo>
                      <a:pt x="871" y="624"/>
                    </a:lnTo>
                    <a:lnTo>
                      <a:pt x="887" y="622"/>
                    </a:lnTo>
                    <a:lnTo>
                      <a:pt x="896" y="620"/>
                    </a:lnTo>
                    <a:lnTo>
                      <a:pt x="910" y="616"/>
                    </a:lnTo>
                    <a:lnTo>
                      <a:pt x="921" y="608"/>
                    </a:lnTo>
                    <a:lnTo>
                      <a:pt x="929" y="604"/>
                    </a:lnTo>
                    <a:lnTo>
                      <a:pt x="940" y="595"/>
                    </a:lnTo>
                    <a:lnTo>
                      <a:pt x="950" y="583"/>
                    </a:lnTo>
                    <a:lnTo>
                      <a:pt x="954" y="576"/>
                    </a:lnTo>
                    <a:lnTo>
                      <a:pt x="962" y="564"/>
                    </a:lnTo>
                    <a:lnTo>
                      <a:pt x="965" y="551"/>
                    </a:lnTo>
                    <a:lnTo>
                      <a:pt x="967" y="541"/>
                    </a:lnTo>
                    <a:lnTo>
                      <a:pt x="969" y="526"/>
                    </a:lnTo>
                    <a:lnTo>
                      <a:pt x="969" y="94"/>
                    </a:lnTo>
                    <a:lnTo>
                      <a:pt x="967" y="80"/>
                    </a:lnTo>
                    <a:lnTo>
                      <a:pt x="965" y="71"/>
                    </a:lnTo>
                    <a:lnTo>
                      <a:pt x="962" y="57"/>
                    </a:lnTo>
                    <a:lnTo>
                      <a:pt x="954" y="46"/>
                    </a:lnTo>
                    <a:lnTo>
                      <a:pt x="950" y="38"/>
                    </a:lnTo>
                    <a:lnTo>
                      <a:pt x="940" y="27"/>
                    </a:lnTo>
                    <a:lnTo>
                      <a:pt x="929" y="17"/>
                    </a:lnTo>
                    <a:lnTo>
                      <a:pt x="921" y="13"/>
                    </a:lnTo>
                    <a:lnTo>
                      <a:pt x="910" y="8"/>
                    </a:lnTo>
                    <a:lnTo>
                      <a:pt x="896" y="2"/>
                    </a:lnTo>
                    <a:lnTo>
                      <a:pt x="887" y="0"/>
                    </a:lnTo>
                    <a:lnTo>
                      <a:pt x="871" y="0"/>
                    </a:lnTo>
                    <a:lnTo>
                      <a:pt x="94" y="0"/>
                    </a:lnTo>
                    <a:lnTo>
                      <a:pt x="80" y="0"/>
                    </a:lnTo>
                    <a:close/>
                    <a:moveTo>
                      <a:pt x="94" y="48"/>
                    </a:moveTo>
                    <a:lnTo>
                      <a:pt x="871" y="48"/>
                    </a:lnTo>
                    <a:lnTo>
                      <a:pt x="887" y="48"/>
                    </a:lnTo>
                    <a:lnTo>
                      <a:pt x="887" y="25"/>
                    </a:lnTo>
                    <a:lnTo>
                      <a:pt x="877" y="46"/>
                    </a:lnTo>
                    <a:lnTo>
                      <a:pt x="891" y="52"/>
                    </a:lnTo>
                    <a:lnTo>
                      <a:pt x="902" y="57"/>
                    </a:lnTo>
                    <a:lnTo>
                      <a:pt x="912" y="34"/>
                    </a:lnTo>
                    <a:lnTo>
                      <a:pt x="894" y="52"/>
                    </a:lnTo>
                    <a:lnTo>
                      <a:pt x="906" y="61"/>
                    </a:lnTo>
                    <a:lnTo>
                      <a:pt x="916" y="73"/>
                    </a:lnTo>
                    <a:lnTo>
                      <a:pt x="933" y="56"/>
                    </a:lnTo>
                    <a:lnTo>
                      <a:pt x="910" y="65"/>
                    </a:lnTo>
                    <a:lnTo>
                      <a:pt x="917" y="77"/>
                    </a:lnTo>
                    <a:lnTo>
                      <a:pt x="921" y="90"/>
                    </a:lnTo>
                    <a:lnTo>
                      <a:pt x="942" y="80"/>
                    </a:lnTo>
                    <a:lnTo>
                      <a:pt x="919" y="80"/>
                    </a:lnTo>
                    <a:lnTo>
                      <a:pt x="921" y="94"/>
                    </a:lnTo>
                    <a:lnTo>
                      <a:pt x="921" y="526"/>
                    </a:lnTo>
                    <a:lnTo>
                      <a:pt x="919" y="541"/>
                    </a:lnTo>
                    <a:lnTo>
                      <a:pt x="942" y="541"/>
                    </a:lnTo>
                    <a:lnTo>
                      <a:pt x="921" y="532"/>
                    </a:lnTo>
                    <a:lnTo>
                      <a:pt x="917" y="545"/>
                    </a:lnTo>
                    <a:lnTo>
                      <a:pt x="910" y="556"/>
                    </a:lnTo>
                    <a:lnTo>
                      <a:pt x="933" y="566"/>
                    </a:lnTo>
                    <a:lnTo>
                      <a:pt x="916" y="549"/>
                    </a:lnTo>
                    <a:lnTo>
                      <a:pt x="906" y="560"/>
                    </a:lnTo>
                    <a:lnTo>
                      <a:pt x="894" y="570"/>
                    </a:lnTo>
                    <a:lnTo>
                      <a:pt x="912" y="587"/>
                    </a:lnTo>
                    <a:lnTo>
                      <a:pt x="902" y="564"/>
                    </a:lnTo>
                    <a:lnTo>
                      <a:pt x="891" y="572"/>
                    </a:lnTo>
                    <a:lnTo>
                      <a:pt x="877" y="576"/>
                    </a:lnTo>
                    <a:lnTo>
                      <a:pt x="887" y="597"/>
                    </a:lnTo>
                    <a:lnTo>
                      <a:pt x="887" y="574"/>
                    </a:lnTo>
                    <a:lnTo>
                      <a:pt x="871" y="576"/>
                    </a:lnTo>
                    <a:lnTo>
                      <a:pt x="94" y="576"/>
                    </a:lnTo>
                    <a:lnTo>
                      <a:pt x="80" y="574"/>
                    </a:lnTo>
                    <a:lnTo>
                      <a:pt x="80" y="597"/>
                    </a:lnTo>
                    <a:lnTo>
                      <a:pt x="90" y="576"/>
                    </a:lnTo>
                    <a:lnTo>
                      <a:pt x="76" y="572"/>
                    </a:lnTo>
                    <a:lnTo>
                      <a:pt x="65" y="564"/>
                    </a:lnTo>
                    <a:lnTo>
                      <a:pt x="55" y="587"/>
                    </a:lnTo>
                    <a:lnTo>
                      <a:pt x="73" y="570"/>
                    </a:lnTo>
                    <a:lnTo>
                      <a:pt x="61" y="560"/>
                    </a:lnTo>
                    <a:lnTo>
                      <a:pt x="51" y="549"/>
                    </a:lnTo>
                    <a:lnTo>
                      <a:pt x="34" y="566"/>
                    </a:lnTo>
                    <a:lnTo>
                      <a:pt x="57" y="556"/>
                    </a:lnTo>
                    <a:lnTo>
                      <a:pt x="51" y="545"/>
                    </a:lnTo>
                    <a:lnTo>
                      <a:pt x="46" y="532"/>
                    </a:lnTo>
                    <a:lnTo>
                      <a:pt x="25" y="541"/>
                    </a:lnTo>
                    <a:lnTo>
                      <a:pt x="48" y="541"/>
                    </a:lnTo>
                    <a:lnTo>
                      <a:pt x="48" y="526"/>
                    </a:lnTo>
                    <a:lnTo>
                      <a:pt x="48" y="94"/>
                    </a:lnTo>
                    <a:lnTo>
                      <a:pt x="48" y="80"/>
                    </a:lnTo>
                    <a:lnTo>
                      <a:pt x="25" y="80"/>
                    </a:lnTo>
                    <a:lnTo>
                      <a:pt x="46" y="90"/>
                    </a:lnTo>
                    <a:lnTo>
                      <a:pt x="51" y="77"/>
                    </a:lnTo>
                    <a:lnTo>
                      <a:pt x="57" y="65"/>
                    </a:lnTo>
                    <a:lnTo>
                      <a:pt x="34" y="56"/>
                    </a:lnTo>
                    <a:lnTo>
                      <a:pt x="51" y="73"/>
                    </a:lnTo>
                    <a:lnTo>
                      <a:pt x="61" y="61"/>
                    </a:lnTo>
                    <a:lnTo>
                      <a:pt x="73" y="52"/>
                    </a:lnTo>
                    <a:lnTo>
                      <a:pt x="55" y="34"/>
                    </a:lnTo>
                    <a:lnTo>
                      <a:pt x="65" y="57"/>
                    </a:lnTo>
                    <a:lnTo>
                      <a:pt x="76" y="52"/>
                    </a:lnTo>
                    <a:lnTo>
                      <a:pt x="90" y="46"/>
                    </a:lnTo>
                    <a:lnTo>
                      <a:pt x="80" y="25"/>
                    </a:lnTo>
                    <a:lnTo>
                      <a:pt x="80"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48" name="Group 164">
              <a:extLst>
                <a:ext uri="{FF2B5EF4-FFF2-40B4-BE49-F238E27FC236}">
                  <a16:creationId xmlns:a16="http://schemas.microsoft.com/office/drawing/2014/main" id="{44C5E806-2A50-4ACD-A1C6-8BCFD9CD8A82}"/>
                </a:ext>
              </a:extLst>
            </p:cNvPr>
            <p:cNvGrpSpPr>
              <a:grpSpLocks/>
            </p:cNvGrpSpPr>
            <p:nvPr/>
          </p:nvGrpSpPr>
          <p:grpSpPr bwMode="auto">
            <a:xfrm>
              <a:off x="864" y="2368"/>
              <a:ext cx="403" cy="109"/>
              <a:chOff x="407" y="1415"/>
              <a:chExt cx="403" cy="109"/>
            </a:xfrm>
          </p:grpSpPr>
          <p:sp>
            <p:nvSpPr>
              <p:cNvPr id="74184" name="Rectangle 165">
                <a:extLst>
                  <a:ext uri="{FF2B5EF4-FFF2-40B4-BE49-F238E27FC236}">
                    <a16:creationId xmlns:a16="http://schemas.microsoft.com/office/drawing/2014/main" id="{074EE3EC-E6A2-4195-8C40-AEC1BDA1F0BF}"/>
                  </a:ext>
                </a:extLst>
              </p:cNvPr>
              <p:cNvSpPr>
                <a:spLocks noChangeArrowheads="1"/>
              </p:cNvSpPr>
              <p:nvPr/>
            </p:nvSpPr>
            <p:spPr bwMode="auto">
              <a:xfrm>
                <a:off x="407" y="1458"/>
                <a:ext cx="29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85" name="Freeform 166">
                <a:extLst>
                  <a:ext uri="{FF2B5EF4-FFF2-40B4-BE49-F238E27FC236}">
                    <a16:creationId xmlns:a16="http://schemas.microsoft.com/office/drawing/2014/main" id="{56E6BA31-9479-47C7-BB42-F9E2A76B08A3}"/>
                  </a:ext>
                </a:extLst>
              </p:cNvPr>
              <p:cNvSpPr>
                <a:spLocks/>
              </p:cNvSpPr>
              <p:nvPr/>
            </p:nvSpPr>
            <p:spPr bwMode="auto">
              <a:xfrm>
                <a:off x="703" y="1415"/>
                <a:ext cx="107" cy="109"/>
              </a:xfrm>
              <a:custGeom>
                <a:avLst/>
                <a:gdLst>
                  <a:gd name="T0" fmla="*/ 0 w 215"/>
                  <a:gd name="T1" fmla="*/ 1 h 217"/>
                  <a:gd name="T2" fmla="*/ 0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49" name="Group 167">
              <a:extLst>
                <a:ext uri="{FF2B5EF4-FFF2-40B4-BE49-F238E27FC236}">
                  <a16:creationId xmlns:a16="http://schemas.microsoft.com/office/drawing/2014/main" id="{34084CEA-375D-478B-89A1-7589D5141BCA}"/>
                </a:ext>
              </a:extLst>
            </p:cNvPr>
            <p:cNvGrpSpPr>
              <a:grpSpLocks/>
            </p:cNvGrpSpPr>
            <p:nvPr/>
          </p:nvGrpSpPr>
          <p:grpSpPr bwMode="auto">
            <a:xfrm>
              <a:off x="1728" y="2368"/>
              <a:ext cx="519" cy="109"/>
              <a:chOff x="1271" y="1415"/>
              <a:chExt cx="519" cy="109"/>
            </a:xfrm>
          </p:grpSpPr>
          <p:sp>
            <p:nvSpPr>
              <p:cNvPr id="74182" name="Rectangle 168">
                <a:extLst>
                  <a:ext uri="{FF2B5EF4-FFF2-40B4-BE49-F238E27FC236}">
                    <a16:creationId xmlns:a16="http://schemas.microsoft.com/office/drawing/2014/main" id="{0B65A3DA-FF03-4B90-8C99-61FB16420776}"/>
                  </a:ext>
                </a:extLst>
              </p:cNvPr>
              <p:cNvSpPr>
                <a:spLocks noChangeArrowheads="1"/>
              </p:cNvSpPr>
              <p:nvPr/>
            </p:nvSpPr>
            <p:spPr bwMode="auto">
              <a:xfrm>
                <a:off x="1271" y="1458"/>
                <a:ext cx="413"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83" name="Freeform 169">
                <a:extLst>
                  <a:ext uri="{FF2B5EF4-FFF2-40B4-BE49-F238E27FC236}">
                    <a16:creationId xmlns:a16="http://schemas.microsoft.com/office/drawing/2014/main" id="{A1995CE4-0FAF-4EEE-872C-32659A2043D8}"/>
                  </a:ext>
                </a:extLst>
              </p:cNvPr>
              <p:cNvSpPr>
                <a:spLocks/>
              </p:cNvSpPr>
              <p:nvPr/>
            </p:nvSpPr>
            <p:spPr bwMode="auto">
              <a:xfrm>
                <a:off x="1682" y="1415"/>
                <a:ext cx="108" cy="109"/>
              </a:xfrm>
              <a:custGeom>
                <a:avLst/>
                <a:gdLst>
                  <a:gd name="T0" fmla="*/ 0 w 215"/>
                  <a:gd name="T1" fmla="*/ 1 h 217"/>
                  <a:gd name="T2" fmla="*/ 1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50" name="Group 170">
              <a:extLst>
                <a:ext uri="{FF2B5EF4-FFF2-40B4-BE49-F238E27FC236}">
                  <a16:creationId xmlns:a16="http://schemas.microsoft.com/office/drawing/2014/main" id="{B6831A2C-BA22-4118-80C8-4C135588EAF2}"/>
                </a:ext>
              </a:extLst>
            </p:cNvPr>
            <p:cNvGrpSpPr>
              <a:grpSpLocks/>
            </p:cNvGrpSpPr>
            <p:nvPr/>
          </p:nvGrpSpPr>
          <p:grpSpPr bwMode="auto">
            <a:xfrm>
              <a:off x="2707" y="2368"/>
              <a:ext cx="576" cy="109"/>
              <a:chOff x="2250" y="1415"/>
              <a:chExt cx="576" cy="109"/>
            </a:xfrm>
          </p:grpSpPr>
          <p:sp>
            <p:nvSpPr>
              <p:cNvPr id="74180" name="Rectangle 171">
                <a:extLst>
                  <a:ext uri="{FF2B5EF4-FFF2-40B4-BE49-F238E27FC236}">
                    <a16:creationId xmlns:a16="http://schemas.microsoft.com/office/drawing/2014/main" id="{97DD0DD9-AF3E-42FF-961B-8B5882D139EB}"/>
                  </a:ext>
                </a:extLst>
              </p:cNvPr>
              <p:cNvSpPr>
                <a:spLocks noChangeArrowheads="1"/>
              </p:cNvSpPr>
              <p:nvPr/>
            </p:nvSpPr>
            <p:spPr bwMode="auto">
              <a:xfrm>
                <a:off x="2250" y="1458"/>
                <a:ext cx="471"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81" name="Freeform 172">
                <a:extLst>
                  <a:ext uri="{FF2B5EF4-FFF2-40B4-BE49-F238E27FC236}">
                    <a16:creationId xmlns:a16="http://schemas.microsoft.com/office/drawing/2014/main" id="{AEBFE368-C291-488F-96DB-9A39B83225D3}"/>
                  </a:ext>
                </a:extLst>
              </p:cNvPr>
              <p:cNvSpPr>
                <a:spLocks/>
              </p:cNvSpPr>
              <p:nvPr/>
            </p:nvSpPr>
            <p:spPr bwMode="auto">
              <a:xfrm>
                <a:off x="2719" y="1415"/>
                <a:ext cx="107" cy="109"/>
              </a:xfrm>
              <a:custGeom>
                <a:avLst/>
                <a:gdLst>
                  <a:gd name="T0" fmla="*/ 0 w 215"/>
                  <a:gd name="T1" fmla="*/ 1 h 217"/>
                  <a:gd name="T2" fmla="*/ 0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51" name="Group 173">
              <a:extLst>
                <a:ext uri="{FF2B5EF4-FFF2-40B4-BE49-F238E27FC236}">
                  <a16:creationId xmlns:a16="http://schemas.microsoft.com/office/drawing/2014/main" id="{7AAC85FE-6838-4330-9A67-64B67C693261}"/>
                </a:ext>
              </a:extLst>
            </p:cNvPr>
            <p:cNvGrpSpPr>
              <a:grpSpLocks/>
            </p:cNvGrpSpPr>
            <p:nvPr/>
          </p:nvGrpSpPr>
          <p:grpSpPr bwMode="auto">
            <a:xfrm>
              <a:off x="3744" y="2368"/>
              <a:ext cx="576" cy="109"/>
              <a:chOff x="3287" y="1415"/>
              <a:chExt cx="576" cy="109"/>
            </a:xfrm>
          </p:grpSpPr>
          <p:sp>
            <p:nvSpPr>
              <p:cNvPr id="74178" name="Rectangle 174">
                <a:extLst>
                  <a:ext uri="{FF2B5EF4-FFF2-40B4-BE49-F238E27FC236}">
                    <a16:creationId xmlns:a16="http://schemas.microsoft.com/office/drawing/2014/main" id="{2782064F-4487-4953-88D6-93A92C9A8632}"/>
                  </a:ext>
                </a:extLst>
              </p:cNvPr>
              <p:cNvSpPr>
                <a:spLocks noChangeArrowheads="1"/>
              </p:cNvSpPr>
              <p:nvPr/>
            </p:nvSpPr>
            <p:spPr bwMode="auto">
              <a:xfrm>
                <a:off x="3287" y="1458"/>
                <a:ext cx="471"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79" name="Freeform 175">
                <a:extLst>
                  <a:ext uri="{FF2B5EF4-FFF2-40B4-BE49-F238E27FC236}">
                    <a16:creationId xmlns:a16="http://schemas.microsoft.com/office/drawing/2014/main" id="{321C760D-21B7-4845-891C-97A8B000F946}"/>
                  </a:ext>
                </a:extLst>
              </p:cNvPr>
              <p:cNvSpPr>
                <a:spLocks/>
              </p:cNvSpPr>
              <p:nvPr/>
            </p:nvSpPr>
            <p:spPr bwMode="auto">
              <a:xfrm>
                <a:off x="3756" y="1415"/>
                <a:ext cx="107" cy="109"/>
              </a:xfrm>
              <a:custGeom>
                <a:avLst/>
                <a:gdLst>
                  <a:gd name="T0" fmla="*/ 0 w 215"/>
                  <a:gd name="T1" fmla="*/ 1 h 217"/>
                  <a:gd name="T2" fmla="*/ 0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52" name="Group 176">
              <a:extLst>
                <a:ext uri="{FF2B5EF4-FFF2-40B4-BE49-F238E27FC236}">
                  <a16:creationId xmlns:a16="http://schemas.microsoft.com/office/drawing/2014/main" id="{C3427FC3-FCFD-49CB-BCF8-1013CCA01B87}"/>
                </a:ext>
              </a:extLst>
            </p:cNvPr>
            <p:cNvGrpSpPr>
              <a:grpSpLocks/>
            </p:cNvGrpSpPr>
            <p:nvPr/>
          </p:nvGrpSpPr>
          <p:grpSpPr bwMode="auto">
            <a:xfrm>
              <a:off x="4781" y="2368"/>
              <a:ext cx="461" cy="109"/>
              <a:chOff x="4324" y="1415"/>
              <a:chExt cx="461" cy="109"/>
            </a:xfrm>
          </p:grpSpPr>
          <p:sp>
            <p:nvSpPr>
              <p:cNvPr id="74176" name="Rectangle 177">
                <a:extLst>
                  <a:ext uri="{FF2B5EF4-FFF2-40B4-BE49-F238E27FC236}">
                    <a16:creationId xmlns:a16="http://schemas.microsoft.com/office/drawing/2014/main" id="{3AF6154A-6A09-4325-86B0-D1EA52D70F70}"/>
                  </a:ext>
                </a:extLst>
              </p:cNvPr>
              <p:cNvSpPr>
                <a:spLocks noChangeArrowheads="1"/>
              </p:cNvSpPr>
              <p:nvPr/>
            </p:nvSpPr>
            <p:spPr bwMode="auto">
              <a:xfrm>
                <a:off x="4324" y="1458"/>
                <a:ext cx="355"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77" name="Freeform 178">
                <a:extLst>
                  <a:ext uri="{FF2B5EF4-FFF2-40B4-BE49-F238E27FC236}">
                    <a16:creationId xmlns:a16="http://schemas.microsoft.com/office/drawing/2014/main" id="{56B8E93F-D39C-4025-BDF9-EC6223E9190B}"/>
                  </a:ext>
                </a:extLst>
              </p:cNvPr>
              <p:cNvSpPr>
                <a:spLocks/>
              </p:cNvSpPr>
              <p:nvPr/>
            </p:nvSpPr>
            <p:spPr bwMode="auto">
              <a:xfrm>
                <a:off x="4677" y="1415"/>
                <a:ext cx="108" cy="109"/>
              </a:xfrm>
              <a:custGeom>
                <a:avLst/>
                <a:gdLst>
                  <a:gd name="T0" fmla="*/ 0 w 215"/>
                  <a:gd name="T1" fmla="*/ 1 h 217"/>
                  <a:gd name="T2" fmla="*/ 1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53" name="Group 179">
              <a:extLst>
                <a:ext uri="{FF2B5EF4-FFF2-40B4-BE49-F238E27FC236}">
                  <a16:creationId xmlns:a16="http://schemas.microsoft.com/office/drawing/2014/main" id="{978F59CC-13B7-4B80-94F9-0A1E59CD8A85}"/>
                </a:ext>
              </a:extLst>
            </p:cNvPr>
            <p:cNvGrpSpPr>
              <a:grpSpLocks/>
            </p:cNvGrpSpPr>
            <p:nvPr/>
          </p:nvGrpSpPr>
          <p:grpSpPr bwMode="auto">
            <a:xfrm>
              <a:off x="913" y="2343"/>
              <a:ext cx="133" cy="159"/>
              <a:chOff x="456" y="1390"/>
              <a:chExt cx="133" cy="159"/>
            </a:xfrm>
          </p:grpSpPr>
          <p:sp>
            <p:nvSpPr>
              <p:cNvPr id="74174" name="Freeform 180">
                <a:extLst>
                  <a:ext uri="{FF2B5EF4-FFF2-40B4-BE49-F238E27FC236}">
                    <a16:creationId xmlns:a16="http://schemas.microsoft.com/office/drawing/2014/main" id="{2D277C8C-4B63-4AAD-A85D-ACE5321DD459}"/>
                  </a:ext>
                </a:extLst>
              </p:cNvPr>
              <p:cNvSpPr>
                <a:spLocks/>
              </p:cNvSpPr>
              <p:nvPr/>
            </p:nvSpPr>
            <p:spPr bwMode="auto">
              <a:xfrm>
                <a:off x="465" y="1412"/>
                <a:ext cx="115" cy="115"/>
              </a:xfrm>
              <a:custGeom>
                <a:avLst/>
                <a:gdLst>
                  <a:gd name="T0" fmla="*/ 0 w 231"/>
                  <a:gd name="T1" fmla="*/ 0 h 231"/>
                  <a:gd name="T2" fmla="*/ 0 w 231"/>
                  <a:gd name="T3" fmla="*/ 0 h 231"/>
                  <a:gd name="T4" fmla="*/ 0 w 231"/>
                  <a:gd name="T5" fmla="*/ 0 h 231"/>
                  <a:gd name="T6" fmla="*/ 0 w 231"/>
                  <a:gd name="T7" fmla="*/ 0 h 231"/>
                  <a:gd name="T8" fmla="*/ 0 w 231"/>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1">
                    <a:moveTo>
                      <a:pt x="0" y="231"/>
                    </a:moveTo>
                    <a:lnTo>
                      <a:pt x="0" y="0"/>
                    </a:lnTo>
                    <a:lnTo>
                      <a:pt x="231" y="231"/>
                    </a:lnTo>
                    <a:lnTo>
                      <a:pt x="231"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75" name="Freeform 181">
                <a:extLst>
                  <a:ext uri="{FF2B5EF4-FFF2-40B4-BE49-F238E27FC236}">
                    <a16:creationId xmlns:a16="http://schemas.microsoft.com/office/drawing/2014/main" id="{E19C18A3-81B1-436B-A3BE-5DA99E9532C6}"/>
                  </a:ext>
                </a:extLst>
              </p:cNvPr>
              <p:cNvSpPr>
                <a:spLocks noEditPoints="1"/>
              </p:cNvSpPr>
              <p:nvPr/>
            </p:nvSpPr>
            <p:spPr bwMode="auto">
              <a:xfrm>
                <a:off x="456" y="1390"/>
                <a:ext cx="133" cy="159"/>
              </a:xfrm>
              <a:custGeom>
                <a:avLst/>
                <a:gdLst>
                  <a:gd name="T0" fmla="*/ 0 w 267"/>
                  <a:gd name="T1" fmla="*/ 1 h 317"/>
                  <a:gd name="T2" fmla="*/ 0 w 267"/>
                  <a:gd name="T3" fmla="*/ 1 h 317"/>
                  <a:gd name="T4" fmla="*/ 0 w 267"/>
                  <a:gd name="T5" fmla="*/ 1 h 317"/>
                  <a:gd name="T6" fmla="*/ 0 w 267"/>
                  <a:gd name="T7" fmla="*/ 1 h 317"/>
                  <a:gd name="T8" fmla="*/ 0 w 267"/>
                  <a:gd name="T9" fmla="*/ 1 h 317"/>
                  <a:gd name="T10" fmla="*/ 0 w 267"/>
                  <a:gd name="T11" fmla="*/ 1 h 317"/>
                  <a:gd name="T12" fmla="*/ 0 w 267"/>
                  <a:gd name="T13" fmla="*/ 1 h 317"/>
                  <a:gd name="T14" fmla="*/ 0 w 267"/>
                  <a:gd name="T15" fmla="*/ 0 h 317"/>
                  <a:gd name="T16" fmla="*/ 0 w 267"/>
                  <a:gd name="T17" fmla="*/ 1 h 317"/>
                  <a:gd name="T18" fmla="*/ 0 w 267"/>
                  <a:gd name="T19" fmla="*/ 1 h 317"/>
                  <a:gd name="T20" fmla="*/ 0 w 267"/>
                  <a:gd name="T21" fmla="*/ 1 h 317"/>
                  <a:gd name="T22" fmla="*/ 0 w 267"/>
                  <a:gd name="T23" fmla="*/ 1 h 317"/>
                  <a:gd name="T24" fmla="*/ 0 w 267"/>
                  <a:gd name="T25" fmla="*/ 1 h 317"/>
                  <a:gd name="T26" fmla="*/ 0 w 267"/>
                  <a:gd name="T27" fmla="*/ 1 h 317"/>
                  <a:gd name="T28" fmla="*/ 0 w 267"/>
                  <a:gd name="T29" fmla="*/ 1 h 317"/>
                  <a:gd name="T30" fmla="*/ 0 w 267"/>
                  <a:gd name="T31" fmla="*/ 1 h 317"/>
                  <a:gd name="T32" fmla="*/ 0 w 267"/>
                  <a:gd name="T33" fmla="*/ 1 h 317"/>
                  <a:gd name="T34" fmla="*/ 0 w 267"/>
                  <a:gd name="T35" fmla="*/ 1 h 317"/>
                  <a:gd name="T36" fmla="*/ 0 w 267"/>
                  <a:gd name="T37" fmla="*/ 1 h 317"/>
                  <a:gd name="T38" fmla="*/ 0 w 267"/>
                  <a:gd name="T39" fmla="*/ 1 h 317"/>
                  <a:gd name="T40" fmla="*/ 0 w 267"/>
                  <a:gd name="T41" fmla="*/ 1 h 317"/>
                  <a:gd name="T42" fmla="*/ 0 w 267"/>
                  <a:gd name="T43" fmla="*/ 1 h 317"/>
                  <a:gd name="T44" fmla="*/ 0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6" y="42"/>
                    </a:moveTo>
                    <a:lnTo>
                      <a:pt x="17" y="42"/>
                    </a:lnTo>
                    <a:lnTo>
                      <a:pt x="6" y="56"/>
                    </a:lnTo>
                    <a:lnTo>
                      <a:pt x="236" y="286"/>
                    </a:lnTo>
                    <a:lnTo>
                      <a:pt x="265" y="315"/>
                    </a:lnTo>
                    <a:lnTo>
                      <a:pt x="267" y="273"/>
                    </a:lnTo>
                    <a:lnTo>
                      <a:pt x="267" y="42"/>
                    </a:lnTo>
                    <a:lnTo>
                      <a:pt x="267" y="0"/>
                    </a:lnTo>
                    <a:lnTo>
                      <a:pt x="236" y="31"/>
                    </a:lnTo>
                    <a:lnTo>
                      <a:pt x="6" y="261"/>
                    </a:lnTo>
                    <a:lnTo>
                      <a:pt x="17" y="273"/>
                    </a:lnTo>
                    <a:lnTo>
                      <a:pt x="36" y="273"/>
                    </a:lnTo>
                    <a:lnTo>
                      <a:pt x="36" y="42"/>
                    </a:lnTo>
                    <a:close/>
                    <a:moveTo>
                      <a:pt x="0" y="273"/>
                    </a:moveTo>
                    <a:lnTo>
                      <a:pt x="0" y="317"/>
                    </a:lnTo>
                    <a:lnTo>
                      <a:pt x="31" y="286"/>
                    </a:lnTo>
                    <a:lnTo>
                      <a:pt x="261" y="56"/>
                    </a:lnTo>
                    <a:lnTo>
                      <a:pt x="248" y="42"/>
                    </a:lnTo>
                    <a:lnTo>
                      <a:pt x="230" y="42"/>
                    </a:lnTo>
                    <a:lnTo>
                      <a:pt x="230" y="273"/>
                    </a:lnTo>
                    <a:lnTo>
                      <a:pt x="248" y="273"/>
                    </a:lnTo>
                    <a:lnTo>
                      <a:pt x="261"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54" name="Group 182">
              <a:extLst>
                <a:ext uri="{FF2B5EF4-FFF2-40B4-BE49-F238E27FC236}">
                  <a16:creationId xmlns:a16="http://schemas.microsoft.com/office/drawing/2014/main" id="{6D8CCF3C-4064-4732-9146-61465A29911B}"/>
                </a:ext>
              </a:extLst>
            </p:cNvPr>
            <p:cNvGrpSpPr>
              <a:grpSpLocks/>
            </p:cNvGrpSpPr>
            <p:nvPr/>
          </p:nvGrpSpPr>
          <p:grpSpPr bwMode="auto">
            <a:xfrm>
              <a:off x="1892" y="2343"/>
              <a:ext cx="134" cy="159"/>
              <a:chOff x="1435" y="1390"/>
              <a:chExt cx="134" cy="159"/>
            </a:xfrm>
          </p:grpSpPr>
          <p:sp>
            <p:nvSpPr>
              <p:cNvPr id="74172" name="Freeform 183">
                <a:extLst>
                  <a:ext uri="{FF2B5EF4-FFF2-40B4-BE49-F238E27FC236}">
                    <a16:creationId xmlns:a16="http://schemas.microsoft.com/office/drawing/2014/main" id="{12345729-8945-4C0B-83DD-7E3B2EA53619}"/>
                  </a:ext>
                </a:extLst>
              </p:cNvPr>
              <p:cNvSpPr>
                <a:spLocks/>
              </p:cNvSpPr>
              <p:nvPr/>
            </p:nvSpPr>
            <p:spPr bwMode="auto">
              <a:xfrm>
                <a:off x="1444" y="1412"/>
                <a:ext cx="115" cy="115"/>
              </a:xfrm>
              <a:custGeom>
                <a:avLst/>
                <a:gdLst>
                  <a:gd name="T0" fmla="*/ 0 w 230"/>
                  <a:gd name="T1" fmla="*/ 0 h 231"/>
                  <a:gd name="T2" fmla="*/ 0 w 230"/>
                  <a:gd name="T3" fmla="*/ 0 h 231"/>
                  <a:gd name="T4" fmla="*/ 1 w 230"/>
                  <a:gd name="T5" fmla="*/ 0 h 231"/>
                  <a:gd name="T6" fmla="*/ 1 w 230"/>
                  <a:gd name="T7" fmla="*/ 0 h 231"/>
                  <a:gd name="T8" fmla="*/ 0 w 230"/>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31">
                    <a:moveTo>
                      <a:pt x="0" y="231"/>
                    </a:moveTo>
                    <a:lnTo>
                      <a:pt x="0" y="0"/>
                    </a:lnTo>
                    <a:lnTo>
                      <a:pt x="230" y="231"/>
                    </a:lnTo>
                    <a:lnTo>
                      <a:pt x="230"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73" name="Freeform 184">
                <a:extLst>
                  <a:ext uri="{FF2B5EF4-FFF2-40B4-BE49-F238E27FC236}">
                    <a16:creationId xmlns:a16="http://schemas.microsoft.com/office/drawing/2014/main" id="{10401719-8CF4-4445-8581-2D4D18619CB9}"/>
                  </a:ext>
                </a:extLst>
              </p:cNvPr>
              <p:cNvSpPr>
                <a:spLocks noEditPoints="1"/>
              </p:cNvSpPr>
              <p:nvPr/>
            </p:nvSpPr>
            <p:spPr bwMode="auto">
              <a:xfrm>
                <a:off x="1435" y="1390"/>
                <a:ext cx="134" cy="159"/>
              </a:xfrm>
              <a:custGeom>
                <a:avLst/>
                <a:gdLst>
                  <a:gd name="T0" fmla="*/ 1 w 266"/>
                  <a:gd name="T1" fmla="*/ 1 h 317"/>
                  <a:gd name="T2" fmla="*/ 1 w 266"/>
                  <a:gd name="T3" fmla="*/ 1 h 317"/>
                  <a:gd name="T4" fmla="*/ 1 w 266"/>
                  <a:gd name="T5" fmla="*/ 1 h 317"/>
                  <a:gd name="T6" fmla="*/ 1 w 266"/>
                  <a:gd name="T7" fmla="*/ 1 h 317"/>
                  <a:gd name="T8" fmla="*/ 1 w 266"/>
                  <a:gd name="T9" fmla="*/ 1 h 317"/>
                  <a:gd name="T10" fmla="*/ 1 w 266"/>
                  <a:gd name="T11" fmla="*/ 1 h 317"/>
                  <a:gd name="T12" fmla="*/ 1 w 266"/>
                  <a:gd name="T13" fmla="*/ 1 h 317"/>
                  <a:gd name="T14" fmla="*/ 1 w 266"/>
                  <a:gd name="T15" fmla="*/ 0 h 317"/>
                  <a:gd name="T16" fmla="*/ 1 w 266"/>
                  <a:gd name="T17" fmla="*/ 1 h 317"/>
                  <a:gd name="T18" fmla="*/ 1 w 266"/>
                  <a:gd name="T19" fmla="*/ 1 h 317"/>
                  <a:gd name="T20" fmla="*/ 1 w 266"/>
                  <a:gd name="T21" fmla="*/ 1 h 317"/>
                  <a:gd name="T22" fmla="*/ 1 w 266"/>
                  <a:gd name="T23" fmla="*/ 1 h 317"/>
                  <a:gd name="T24" fmla="*/ 1 w 266"/>
                  <a:gd name="T25" fmla="*/ 1 h 317"/>
                  <a:gd name="T26" fmla="*/ 0 w 266"/>
                  <a:gd name="T27" fmla="*/ 1 h 317"/>
                  <a:gd name="T28" fmla="*/ 0 w 266"/>
                  <a:gd name="T29" fmla="*/ 1 h 317"/>
                  <a:gd name="T30" fmla="*/ 1 w 266"/>
                  <a:gd name="T31" fmla="*/ 1 h 317"/>
                  <a:gd name="T32" fmla="*/ 1 w 266"/>
                  <a:gd name="T33" fmla="*/ 1 h 317"/>
                  <a:gd name="T34" fmla="*/ 1 w 266"/>
                  <a:gd name="T35" fmla="*/ 1 h 317"/>
                  <a:gd name="T36" fmla="*/ 1 w 266"/>
                  <a:gd name="T37" fmla="*/ 1 h 317"/>
                  <a:gd name="T38" fmla="*/ 1 w 266"/>
                  <a:gd name="T39" fmla="*/ 1 h 317"/>
                  <a:gd name="T40" fmla="*/ 1 w 266"/>
                  <a:gd name="T41" fmla="*/ 1 h 317"/>
                  <a:gd name="T42" fmla="*/ 1 w 266"/>
                  <a:gd name="T43" fmla="*/ 1 h 317"/>
                  <a:gd name="T44" fmla="*/ 1 w 266"/>
                  <a:gd name="T45" fmla="*/ 1 h 317"/>
                  <a:gd name="T46" fmla="*/ 0 w 266"/>
                  <a:gd name="T47" fmla="*/ 0 h 317"/>
                  <a:gd name="T48" fmla="*/ 0 w 266"/>
                  <a:gd name="T49" fmla="*/ 1 h 317"/>
                  <a:gd name="T50" fmla="*/ 0 w 266"/>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6" h="317">
                    <a:moveTo>
                      <a:pt x="36" y="42"/>
                    </a:moveTo>
                    <a:lnTo>
                      <a:pt x="17" y="42"/>
                    </a:lnTo>
                    <a:lnTo>
                      <a:pt x="5" y="56"/>
                    </a:lnTo>
                    <a:lnTo>
                      <a:pt x="236" y="286"/>
                    </a:lnTo>
                    <a:lnTo>
                      <a:pt x="264" y="315"/>
                    </a:lnTo>
                    <a:lnTo>
                      <a:pt x="266" y="273"/>
                    </a:lnTo>
                    <a:lnTo>
                      <a:pt x="266" y="42"/>
                    </a:lnTo>
                    <a:lnTo>
                      <a:pt x="266" y="0"/>
                    </a:lnTo>
                    <a:lnTo>
                      <a:pt x="236" y="31"/>
                    </a:lnTo>
                    <a:lnTo>
                      <a:pt x="5" y="261"/>
                    </a:lnTo>
                    <a:lnTo>
                      <a:pt x="17" y="273"/>
                    </a:lnTo>
                    <a:lnTo>
                      <a:pt x="36" y="273"/>
                    </a:lnTo>
                    <a:lnTo>
                      <a:pt x="36" y="42"/>
                    </a:lnTo>
                    <a:close/>
                    <a:moveTo>
                      <a:pt x="0" y="273"/>
                    </a:moveTo>
                    <a:lnTo>
                      <a:pt x="0" y="317"/>
                    </a:lnTo>
                    <a:lnTo>
                      <a:pt x="30" y="286"/>
                    </a:lnTo>
                    <a:lnTo>
                      <a:pt x="261" y="56"/>
                    </a:lnTo>
                    <a:lnTo>
                      <a:pt x="247" y="42"/>
                    </a:lnTo>
                    <a:lnTo>
                      <a:pt x="230" y="42"/>
                    </a:lnTo>
                    <a:lnTo>
                      <a:pt x="230" y="273"/>
                    </a:lnTo>
                    <a:lnTo>
                      <a:pt x="247" y="273"/>
                    </a:lnTo>
                    <a:lnTo>
                      <a:pt x="261" y="261"/>
                    </a:lnTo>
                    <a:lnTo>
                      <a:pt x="30"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55" name="Group 185">
              <a:extLst>
                <a:ext uri="{FF2B5EF4-FFF2-40B4-BE49-F238E27FC236}">
                  <a16:creationId xmlns:a16="http://schemas.microsoft.com/office/drawing/2014/main" id="{32A16472-1198-46A5-833E-049A93CF6882}"/>
                </a:ext>
              </a:extLst>
            </p:cNvPr>
            <p:cNvGrpSpPr>
              <a:grpSpLocks/>
            </p:cNvGrpSpPr>
            <p:nvPr/>
          </p:nvGrpSpPr>
          <p:grpSpPr bwMode="auto">
            <a:xfrm>
              <a:off x="2872" y="2343"/>
              <a:ext cx="133" cy="159"/>
              <a:chOff x="2415" y="1390"/>
              <a:chExt cx="133" cy="159"/>
            </a:xfrm>
          </p:grpSpPr>
          <p:sp>
            <p:nvSpPr>
              <p:cNvPr id="74170" name="Freeform 186">
                <a:extLst>
                  <a:ext uri="{FF2B5EF4-FFF2-40B4-BE49-F238E27FC236}">
                    <a16:creationId xmlns:a16="http://schemas.microsoft.com/office/drawing/2014/main" id="{25FA0738-91F1-4CD6-8924-A7BDF686E711}"/>
                  </a:ext>
                </a:extLst>
              </p:cNvPr>
              <p:cNvSpPr>
                <a:spLocks/>
              </p:cNvSpPr>
              <p:nvPr/>
            </p:nvSpPr>
            <p:spPr bwMode="auto">
              <a:xfrm>
                <a:off x="2423" y="1412"/>
                <a:ext cx="115" cy="115"/>
              </a:xfrm>
              <a:custGeom>
                <a:avLst/>
                <a:gdLst>
                  <a:gd name="T0" fmla="*/ 0 w 231"/>
                  <a:gd name="T1" fmla="*/ 0 h 231"/>
                  <a:gd name="T2" fmla="*/ 0 w 231"/>
                  <a:gd name="T3" fmla="*/ 0 h 231"/>
                  <a:gd name="T4" fmla="*/ 0 w 231"/>
                  <a:gd name="T5" fmla="*/ 0 h 231"/>
                  <a:gd name="T6" fmla="*/ 0 w 231"/>
                  <a:gd name="T7" fmla="*/ 0 h 231"/>
                  <a:gd name="T8" fmla="*/ 0 w 231"/>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1">
                    <a:moveTo>
                      <a:pt x="0" y="231"/>
                    </a:moveTo>
                    <a:lnTo>
                      <a:pt x="0" y="0"/>
                    </a:lnTo>
                    <a:lnTo>
                      <a:pt x="231" y="231"/>
                    </a:lnTo>
                    <a:lnTo>
                      <a:pt x="231"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71" name="Freeform 187">
                <a:extLst>
                  <a:ext uri="{FF2B5EF4-FFF2-40B4-BE49-F238E27FC236}">
                    <a16:creationId xmlns:a16="http://schemas.microsoft.com/office/drawing/2014/main" id="{46471DA2-D7CC-4028-91EE-5D610A366DB7}"/>
                  </a:ext>
                </a:extLst>
              </p:cNvPr>
              <p:cNvSpPr>
                <a:spLocks noEditPoints="1"/>
              </p:cNvSpPr>
              <p:nvPr/>
            </p:nvSpPr>
            <p:spPr bwMode="auto">
              <a:xfrm>
                <a:off x="2415" y="1390"/>
                <a:ext cx="133" cy="159"/>
              </a:xfrm>
              <a:custGeom>
                <a:avLst/>
                <a:gdLst>
                  <a:gd name="T0" fmla="*/ 0 w 267"/>
                  <a:gd name="T1" fmla="*/ 1 h 317"/>
                  <a:gd name="T2" fmla="*/ 0 w 267"/>
                  <a:gd name="T3" fmla="*/ 1 h 317"/>
                  <a:gd name="T4" fmla="*/ 0 w 267"/>
                  <a:gd name="T5" fmla="*/ 1 h 317"/>
                  <a:gd name="T6" fmla="*/ 0 w 267"/>
                  <a:gd name="T7" fmla="*/ 1 h 317"/>
                  <a:gd name="T8" fmla="*/ 0 w 267"/>
                  <a:gd name="T9" fmla="*/ 1 h 317"/>
                  <a:gd name="T10" fmla="*/ 0 w 267"/>
                  <a:gd name="T11" fmla="*/ 1 h 317"/>
                  <a:gd name="T12" fmla="*/ 0 w 267"/>
                  <a:gd name="T13" fmla="*/ 1 h 317"/>
                  <a:gd name="T14" fmla="*/ 0 w 267"/>
                  <a:gd name="T15" fmla="*/ 0 h 317"/>
                  <a:gd name="T16" fmla="*/ 0 w 267"/>
                  <a:gd name="T17" fmla="*/ 1 h 317"/>
                  <a:gd name="T18" fmla="*/ 0 w 267"/>
                  <a:gd name="T19" fmla="*/ 1 h 317"/>
                  <a:gd name="T20" fmla="*/ 0 w 267"/>
                  <a:gd name="T21" fmla="*/ 1 h 317"/>
                  <a:gd name="T22" fmla="*/ 0 w 267"/>
                  <a:gd name="T23" fmla="*/ 1 h 317"/>
                  <a:gd name="T24" fmla="*/ 0 w 267"/>
                  <a:gd name="T25" fmla="*/ 1 h 317"/>
                  <a:gd name="T26" fmla="*/ 0 w 267"/>
                  <a:gd name="T27" fmla="*/ 1 h 317"/>
                  <a:gd name="T28" fmla="*/ 0 w 267"/>
                  <a:gd name="T29" fmla="*/ 1 h 317"/>
                  <a:gd name="T30" fmla="*/ 0 w 267"/>
                  <a:gd name="T31" fmla="*/ 1 h 317"/>
                  <a:gd name="T32" fmla="*/ 0 w 267"/>
                  <a:gd name="T33" fmla="*/ 1 h 317"/>
                  <a:gd name="T34" fmla="*/ 0 w 267"/>
                  <a:gd name="T35" fmla="*/ 1 h 317"/>
                  <a:gd name="T36" fmla="*/ 0 w 267"/>
                  <a:gd name="T37" fmla="*/ 1 h 317"/>
                  <a:gd name="T38" fmla="*/ 0 w 267"/>
                  <a:gd name="T39" fmla="*/ 1 h 317"/>
                  <a:gd name="T40" fmla="*/ 0 w 267"/>
                  <a:gd name="T41" fmla="*/ 1 h 317"/>
                  <a:gd name="T42" fmla="*/ 0 w 267"/>
                  <a:gd name="T43" fmla="*/ 1 h 317"/>
                  <a:gd name="T44" fmla="*/ 0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7" y="42"/>
                    </a:moveTo>
                    <a:lnTo>
                      <a:pt x="17" y="42"/>
                    </a:lnTo>
                    <a:lnTo>
                      <a:pt x="6" y="56"/>
                    </a:lnTo>
                    <a:lnTo>
                      <a:pt x="236" y="286"/>
                    </a:lnTo>
                    <a:lnTo>
                      <a:pt x="265" y="315"/>
                    </a:lnTo>
                    <a:lnTo>
                      <a:pt x="267" y="273"/>
                    </a:lnTo>
                    <a:lnTo>
                      <a:pt x="267" y="42"/>
                    </a:lnTo>
                    <a:lnTo>
                      <a:pt x="267" y="0"/>
                    </a:lnTo>
                    <a:lnTo>
                      <a:pt x="236" y="31"/>
                    </a:lnTo>
                    <a:lnTo>
                      <a:pt x="6" y="261"/>
                    </a:lnTo>
                    <a:lnTo>
                      <a:pt x="17" y="273"/>
                    </a:lnTo>
                    <a:lnTo>
                      <a:pt x="37" y="273"/>
                    </a:lnTo>
                    <a:lnTo>
                      <a:pt x="37" y="42"/>
                    </a:lnTo>
                    <a:close/>
                    <a:moveTo>
                      <a:pt x="0" y="273"/>
                    </a:moveTo>
                    <a:lnTo>
                      <a:pt x="0" y="317"/>
                    </a:lnTo>
                    <a:lnTo>
                      <a:pt x="31" y="286"/>
                    </a:lnTo>
                    <a:lnTo>
                      <a:pt x="261" y="56"/>
                    </a:lnTo>
                    <a:lnTo>
                      <a:pt x="248" y="42"/>
                    </a:lnTo>
                    <a:lnTo>
                      <a:pt x="231" y="42"/>
                    </a:lnTo>
                    <a:lnTo>
                      <a:pt x="231" y="273"/>
                    </a:lnTo>
                    <a:lnTo>
                      <a:pt x="248" y="273"/>
                    </a:lnTo>
                    <a:lnTo>
                      <a:pt x="261"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56" name="Group 188">
              <a:extLst>
                <a:ext uri="{FF2B5EF4-FFF2-40B4-BE49-F238E27FC236}">
                  <a16:creationId xmlns:a16="http://schemas.microsoft.com/office/drawing/2014/main" id="{C2DCAFDC-D894-42A1-8C72-7E59AD39C360}"/>
                </a:ext>
              </a:extLst>
            </p:cNvPr>
            <p:cNvGrpSpPr>
              <a:grpSpLocks/>
            </p:cNvGrpSpPr>
            <p:nvPr/>
          </p:nvGrpSpPr>
          <p:grpSpPr bwMode="auto">
            <a:xfrm>
              <a:off x="3908" y="2343"/>
              <a:ext cx="134" cy="159"/>
              <a:chOff x="3451" y="1390"/>
              <a:chExt cx="134" cy="159"/>
            </a:xfrm>
          </p:grpSpPr>
          <p:sp>
            <p:nvSpPr>
              <p:cNvPr id="74168" name="Freeform 189">
                <a:extLst>
                  <a:ext uri="{FF2B5EF4-FFF2-40B4-BE49-F238E27FC236}">
                    <a16:creationId xmlns:a16="http://schemas.microsoft.com/office/drawing/2014/main" id="{FB535617-FD9D-48AC-B849-BFA2BFB018A5}"/>
                  </a:ext>
                </a:extLst>
              </p:cNvPr>
              <p:cNvSpPr>
                <a:spLocks/>
              </p:cNvSpPr>
              <p:nvPr/>
            </p:nvSpPr>
            <p:spPr bwMode="auto">
              <a:xfrm>
                <a:off x="3460" y="1412"/>
                <a:ext cx="115" cy="115"/>
              </a:xfrm>
              <a:custGeom>
                <a:avLst/>
                <a:gdLst>
                  <a:gd name="T0" fmla="*/ 0 w 231"/>
                  <a:gd name="T1" fmla="*/ 0 h 231"/>
                  <a:gd name="T2" fmla="*/ 0 w 231"/>
                  <a:gd name="T3" fmla="*/ 0 h 231"/>
                  <a:gd name="T4" fmla="*/ 0 w 231"/>
                  <a:gd name="T5" fmla="*/ 0 h 231"/>
                  <a:gd name="T6" fmla="*/ 0 w 231"/>
                  <a:gd name="T7" fmla="*/ 0 h 231"/>
                  <a:gd name="T8" fmla="*/ 0 w 231"/>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1">
                    <a:moveTo>
                      <a:pt x="0" y="231"/>
                    </a:moveTo>
                    <a:lnTo>
                      <a:pt x="0" y="0"/>
                    </a:lnTo>
                    <a:lnTo>
                      <a:pt x="231" y="231"/>
                    </a:lnTo>
                    <a:lnTo>
                      <a:pt x="231"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69" name="Freeform 190">
                <a:extLst>
                  <a:ext uri="{FF2B5EF4-FFF2-40B4-BE49-F238E27FC236}">
                    <a16:creationId xmlns:a16="http://schemas.microsoft.com/office/drawing/2014/main" id="{8218E8B1-9E91-409A-A418-949C1FB70F0D}"/>
                  </a:ext>
                </a:extLst>
              </p:cNvPr>
              <p:cNvSpPr>
                <a:spLocks noEditPoints="1"/>
              </p:cNvSpPr>
              <p:nvPr/>
            </p:nvSpPr>
            <p:spPr bwMode="auto">
              <a:xfrm>
                <a:off x="3451" y="1390"/>
                <a:ext cx="134" cy="159"/>
              </a:xfrm>
              <a:custGeom>
                <a:avLst/>
                <a:gdLst>
                  <a:gd name="T0" fmla="*/ 1 w 267"/>
                  <a:gd name="T1" fmla="*/ 1 h 317"/>
                  <a:gd name="T2" fmla="*/ 1 w 267"/>
                  <a:gd name="T3" fmla="*/ 1 h 317"/>
                  <a:gd name="T4" fmla="*/ 1 w 267"/>
                  <a:gd name="T5" fmla="*/ 1 h 317"/>
                  <a:gd name="T6" fmla="*/ 1 w 267"/>
                  <a:gd name="T7" fmla="*/ 1 h 317"/>
                  <a:gd name="T8" fmla="*/ 1 w 267"/>
                  <a:gd name="T9" fmla="*/ 1 h 317"/>
                  <a:gd name="T10" fmla="*/ 1 w 267"/>
                  <a:gd name="T11" fmla="*/ 1 h 317"/>
                  <a:gd name="T12" fmla="*/ 1 w 267"/>
                  <a:gd name="T13" fmla="*/ 1 h 317"/>
                  <a:gd name="T14" fmla="*/ 1 w 267"/>
                  <a:gd name="T15" fmla="*/ 0 h 317"/>
                  <a:gd name="T16" fmla="*/ 1 w 267"/>
                  <a:gd name="T17" fmla="*/ 1 h 317"/>
                  <a:gd name="T18" fmla="*/ 1 w 267"/>
                  <a:gd name="T19" fmla="*/ 1 h 317"/>
                  <a:gd name="T20" fmla="*/ 1 w 267"/>
                  <a:gd name="T21" fmla="*/ 1 h 317"/>
                  <a:gd name="T22" fmla="*/ 1 w 267"/>
                  <a:gd name="T23" fmla="*/ 1 h 317"/>
                  <a:gd name="T24" fmla="*/ 1 w 267"/>
                  <a:gd name="T25" fmla="*/ 1 h 317"/>
                  <a:gd name="T26" fmla="*/ 0 w 267"/>
                  <a:gd name="T27" fmla="*/ 1 h 317"/>
                  <a:gd name="T28" fmla="*/ 0 w 267"/>
                  <a:gd name="T29" fmla="*/ 1 h 317"/>
                  <a:gd name="T30" fmla="*/ 1 w 267"/>
                  <a:gd name="T31" fmla="*/ 1 h 317"/>
                  <a:gd name="T32" fmla="*/ 1 w 267"/>
                  <a:gd name="T33" fmla="*/ 1 h 317"/>
                  <a:gd name="T34" fmla="*/ 1 w 267"/>
                  <a:gd name="T35" fmla="*/ 1 h 317"/>
                  <a:gd name="T36" fmla="*/ 1 w 267"/>
                  <a:gd name="T37" fmla="*/ 1 h 317"/>
                  <a:gd name="T38" fmla="*/ 1 w 267"/>
                  <a:gd name="T39" fmla="*/ 1 h 317"/>
                  <a:gd name="T40" fmla="*/ 1 w 267"/>
                  <a:gd name="T41" fmla="*/ 1 h 317"/>
                  <a:gd name="T42" fmla="*/ 1 w 267"/>
                  <a:gd name="T43" fmla="*/ 1 h 317"/>
                  <a:gd name="T44" fmla="*/ 1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6" y="42"/>
                    </a:moveTo>
                    <a:lnTo>
                      <a:pt x="17" y="42"/>
                    </a:lnTo>
                    <a:lnTo>
                      <a:pt x="6" y="56"/>
                    </a:lnTo>
                    <a:lnTo>
                      <a:pt x="236" y="286"/>
                    </a:lnTo>
                    <a:lnTo>
                      <a:pt x="265" y="315"/>
                    </a:lnTo>
                    <a:lnTo>
                      <a:pt x="267" y="273"/>
                    </a:lnTo>
                    <a:lnTo>
                      <a:pt x="267" y="42"/>
                    </a:lnTo>
                    <a:lnTo>
                      <a:pt x="267" y="0"/>
                    </a:lnTo>
                    <a:lnTo>
                      <a:pt x="236" y="31"/>
                    </a:lnTo>
                    <a:lnTo>
                      <a:pt x="6" y="261"/>
                    </a:lnTo>
                    <a:lnTo>
                      <a:pt x="17" y="273"/>
                    </a:lnTo>
                    <a:lnTo>
                      <a:pt x="36" y="273"/>
                    </a:lnTo>
                    <a:lnTo>
                      <a:pt x="36" y="42"/>
                    </a:lnTo>
                    <a:close/>
                    <a:moveTo>
                      <a:pt x="0" y="273"/>
                    </a:moveTo>
                    <a:lnTo>
                      <a:pt x="0" y="317"/>
                    </a:lnTo>
                    <a:lnTo>
                      <a:pt x="31" y="286"/>
                    </a:lnTo>
                    <a:lnTo>
                      <a:pt x="261" y="56"/>
                    </a:lnTo>
                    <a:lnTo>
                      <a:pt x="248" y="42"/>
                    </a:lnTo>
                    <a:lnTo>
                      <a:pt x="230" y="42"/>
                    </a:lnTo>
                    <a:lnTo>
                      <a:pt x="230" y="273"/>
                    </a:lnTo>
                    <a:lnTo>
                      <a:pt x="248" y="273"/>
                    </a:lnTo>
                    <a:lnTo>
                      <a:pt x="261"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57" name="Group 191">
              <a:extLst>
                <a:ext uri="{FF2B5EF4-FFF2-40B4-BE49-F238E27FC236}">
                  <a16:creationId xmlns:a16="http://schemas.microsoft.com/office/drawing/2014/main" id="{9A656806-3ACA-4D28-99C0-FE9C5401CD35}"/>
                </a:ext>
              </a:extLst>
            </p:cNvPr>
            <p:cNvGrpSpPr>
              <a:grpSpLocks/>
            </p:cNvGrpSpPr>
            <p:nvPr/>
          </p:nvGrpSpPr>
          <p:grpSpPr bwMode="auto">
            <a:xfrm>
              <a:off x="4888" y="2343"/>
              <a:ext cx="133" cy="159"/>
              <a:chOff x="4431" y="1390"/>
              <a:chExt cx="133" cy="159"/>
            </a:xfrm>
          </p:grpSpPr>
          <p:sp>
            <p:nvSpPr>
              <p:cNvPr id="74166" name="Freeform 192">
                <a:extLst>
                  <a:ext uri="{FF2B5EF4-FFF2-40B4-BE49-F238E27FC236}">
                    <a16:creationId xmlns:a16="http://schemas.microsoft.com/office/drawing/2014/main" id="{9946390D-489A-4491-9E47-0FB5C0BE33EB}"/>
                  </a:ext>
                </a:extLst>
              </p:cNvPr>
              <p:cNvSpPr>
                <a:spLocks/>
              </p:cNvSpPr>
              <p:nvPr/>
            </p:nvSpPr>
            <p:spPr bwMode="auto">
              <a:xfrm>
                <a:off x="4439" y="1412"/>
                <a:ext cx="116" cy="115"/>
              </a:xfrm>
              <a:custGeom>
                <a:avLst/>
                <a:gdLst>
                  <a:gd name="T0" fmla="*/ 0 w 230"/>
                  <a:gd name="T1" fmla="*/ 0 h 231"/>
                  <a:gd name="T2" fmla="*/ 0 w 230"/>
                  <a:gd name="T3" fmla="*/ 0 h 231"/>
                  <a:gd name="T4" fmla="*/ 1 w 230"/>
                  <a:gd name="T5" fmla="*/ 0 h 231"/>
                  <a:gd name="T6" fmla="*/ 1 w 230"/>
                  <a:gd name="T7" fmla="*/ 0 h 231"/>
                  <a:gd name="T8" fmla="*/ 0 w 230"/>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31">
                    <a:moveTo>
                      <a:pt x="0" y="231"/>
                    </a:moveTo>
                    <a:lnTo>
                      <a:pt x="0" y="0"/>
                    </a:lnTo>
                    <a:lnTo>
                      <a:pt x="230" y="231"/>
                    </a:lnTo>
                    <a:lnTo>
                      <a:pt x="230"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167" name="Freeform 193">
                <a:extLst>
                  <a:ext uri="{FF2B5EF4-FFF2-40B4-BE49-F238E27FC236}">
                    <a16:creationId xmlns:a16="http://schemas.microsoft.com/office/drawing/2014/main" id="{AF1A0373-BB87-4E48-9644-BDA0ABD1F66F}"/>
                  </a:ext>
                </a:extLst>
              </p:cNvPr>
              <p:cNvSpPr>
                <a:spLocks noEditPoints="1"/>
              </p:cNvSpPr>
              <p:nvPr/>
            </p:nvSpPr>
            <p:spPr bwMode="auto">
              <a:xfrm>
                <a:off x="4431" y="1390"/>
                <a:ext cx="133" cy="159"/>
              </a:xfrm>
              <a:custGeom>
                <a:avLst/>
                <a:gdLst>
                  <a:gd name="T0" fmla="*/ 0 w 267"/>
                  <a:gd name="T1" fmla="*/ 1 h 317"/>
                  <a:gd name="T2" fmla="*/ 0 w 267"/>
                  <a:gd name="T3" fmla="*/ 1 h 317"/>
                  <a:gd name="T4" fmla="*/ 0 w 267"/>
                  <a:gd name="T5" fmla="*/ 1 h 317"/>
                  <a:gd name="T6" fmla="*/ 0 w 267"/>
                  <a:gd name="T7" fmla="*/ 1 h 317"/>
                  <a:gd name="T8" fmla="*/ 0 w 267"/>
                  <a:gd name="T9" fmla="*/ 1 h 317"/>
                  <a:gd name="T10" fmla="*/ 0 w 267"/>
                  <a:gd name="T11" fmla="*/ 1 h 317"/>
                  <a:gd name="T12" fmla="*/ 0 w 267"/>
                  <a:gd name="T13" fmla="*/ 1 h 317"/>
                  <a:gd name="T14" fmla="*/ 0 w 267"/>
                  <a:gd name="T15" fmla="*/ 0 h 317"/>
                  <a:gd name="T16" fmla="*/ 0 w 267"/>
                  <a:gd name="T17" fmla="*/ 1 h 317"/>
                  <a:gd name="T18" fmla="*/ 0 w 267"/>
                  <a:gd name="T19" fmla="*/ 1 h 317"/>
                  <a:gd name="T20" fmla="*/ 0 w 267"/>
                  <a:gd name="T21" fmla="*/ 1 h 317"/>
                  <a:gd name="T22" fmla="*/ 0 w 267"/>
                  <a:gd name="T23" fmla="*/ 1 h 317"/>
                  <a:gd name="T24" fmla="*/ 0 w 267"/>
                  <a:gd name="T25" fmla="*/ 1 h 317"/>
                  <a:gd name="T26" fmla="*/ 0 w 267"/>
                  <a:gd name="T27" fmla="*/ 1 h 317"/>
                  <a:gd name="T28" fmla="*/ 0 w 267"/>
                  <a:gd name="T29" fmla="*/ 1 h 317"/>
                  <a:gd name="T30" fmla="*/ 0 w 267"/>
                  <a:gd name="T31" fmla="*/ 1 h 317"/>
                  <a:gd name="T32" fmla="*/ 0 w 267"/>
                  <a:gd name="T33" fmla="*/ 1 h 317"/>
                  <a:gd name="T34" fmla="*/ 0 w 267"/>
                  <a:gd name="T35" fmla="*/ 1 h 317"/>
                  <a:gd name="T36" fmla="*/ 0 w 267"/>
                  <a:gd name="T37" fmla="*/ 1 h 317"/>
                  <a:gd name="T38" fmla="*/ 0 w 267"/>
                  <a:gd name="T39" fmla="*/ 1 h 317"/>
                  <a:gd name="T40" fmla="*/ 0 w 267"/>
                  <a:gd name="T41" fmla="*/ 1 h 317"/>
                  <a:gd name="T42" fmla="*/ 0 w 267"/>
                  <a:gd name="T43" fmla="*/ 1 h 317"/>
                  <a:gd name="T44" fmla="*/ 0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7" y="42"/>
                    </a:moveTo>
                    <a:lnTo>
                      <a:pt x="18" y="42"/>
                    </a:lnTo>
                    <a:lnTo>
                      <a:pt x="6" y="56"/>
                    </a:lnTo>
                    <a:lnTo>
                      <a:pt x="237" y="286"/>
                    </a:lnTo>
                    <a:lnTo>
                      <a:pt x="265" y="315"/>
                    </a:lnTo>
                    <a:lnTo>
                      <a:pt x="267" y="273"/>
                    </a:lnTo>
                    <a:lnTo>
                      <a:pt x="267" y="42"/>
                    </a:lnTo>
                    <a:lnTo>
                      <a:pt x="267" y="0"/>
                    </a:lnTo>
                    <a:lnTo>
                      <a:pt x="237" y="31"/>
                    </a:lnTo>
                    <a:lnTo>
                      <a:pt x="6" y="261"/>
                    </a:lnTo>
                    <a:lnTo>
                      <a:pt x="18" y="273"/>
                    </a:lnTo>
                    <a:lnTo>
                      <a:pt x="37" y="273"/>
                    </a:lnTo>
                    <a:lnTo>
                      <a:pt x="37" y="42"/>
                    </a:lnTo>
                    <a:close/>
                    <a:moveTo>
                      <a:pt x="0" y="273"/>
                    </a:moveTo>
                    <a:lnTo>
                      <a:pt x="0" y="317"/>
                    </a:lnTo>
                    <a:lnTo>
                      <a:pt x="31" y="286"/>
                    </a:lnTo>
                    <a:lnTo>
                      <a:pt x="262" y="56"/>
                    </a:lnTo>
                    <a:lnTo>
                      <a:pt x="248" y="42"/>
                    </a:lnTo>
                    <a:lnTo>
                      <a:pt x="231" y="42"/>
                    </a:lnTo>
                    <a:lnTo>
                      <a:pt x="231" y="273"/>
                    </a:lnTo>
                    <a:lnTo>
                      <a:pt x="248" y="273"/>
                    </a:lnTo>
                    <a:lnTo>
                      <a:pt x="262"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58" name="Group 194">
              <a:extLst>
                <a:ext uri="{FF2B5EF4-FFF2-40B4-BE49-F238E27FC236}">
                  <a16:creationId xmlns:a16="http://schemas.microsoft.com/office/drawing/2014/main" id="{2A6A1652-731D-4400-9266-B51144CE9FAD}"/>
                </a:ext>
              </a:extLst>
            </p:cNvPr>
            <p:cNvGrpSpPr>
              <a:grpSpLocks/>
            </p:cNvGrpSpPr>
            <p:nvPr/>
          </p:nvGrpSpPr>
          <p:grpSpPr bwMode="auto">
            <a:xfrm>
              <a:off x="1486" y="2033"/>
              <a:ext cx="24" cy="216"/>
              <a:chOff x="1029" y="1080"/>
              <a:chExt cx="24" cy="216"/>
            </a:xfrm>
          </p:grpSpPr>
          <p:sp>
            <p:nvSpPr>
              <p:cNvPr id="74161" name="Rectangle 195">
                <a:extLst>
                  <a:ext uri="{FF2B5EF4-FFF2-40B4-BE49-F238E27FC236}">
                    <a16:creationId xmlns:a16="http://schemas.microsoft.com/office/drawing/2014/main" id="{B7EC3142-C42B-48F8-A305-621D6BC0B144}"/>
                  </a:ext>
                </a:extLst>
              </p:cNvPr>
              <p:cNvSpPr>
                <a:spLocks noChangeArrowheads="1"/>
              </p:cNvSpPr>
              <p:nvPr/>
            </p:nvSpPr>
            <p:spPr bwMode="auto">
              <a:xfrm>
                <a:off x="1029"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62" name="Rectangle 196">
                <a:extLst>
                  <a:ext uri="{FF2B5EF4-FFF2-40B4-BE49-F238E27FC236}">
                    <a16:creationId xmlns:a16="http://schemas.microsoft.com/office/drawing/2014/main" id="{64293B39-0A8A-4CD3-95B7-E00AC3BD7861}"/>
                  </a:ext>
                </a:extLst>
              </p:cNvPr>
              <p:cNvSpPr>
                <a:spLocks noChangeArrowheads="1"/>
              </p:cNvSpPr>
              <p:nvPr/>
            </p:nvSpPr>
            <p:spPr bwMode="auto">
              <a:xfrm>
                <a:off x="1029"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63" name="Rectangle 197">
                <a:extLst>
                  <a:ext uri="{FF2B5EF4-FFF2-40B4-BE49-F238E27FC236}">
                    <a16:creationId xmlns:a16="http://schemas.microsoft.com/office/drawing/2014/main" id="{1BD8CFC8-BAEE-4E77-897E-7E52DF175042}"/>
                  </a:ext>
                </a:extLst>
              </p:cNvPr>
              <p:cNvSpPr>
                <a:spLocks noChangeArrowheads="1"/>
              </p:cNvSpPr>
              <p:nvPr/>
            </p:nvSpPr>
            <p:spPr bwMode="auto">
              <a:xfrm>
                <a:off x="1029"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64" name="Rectangle 198">
                <a:extLst>
                  <a:ext uri="{FF2B5EF4-FFF2-40B4-BE49-F238E27FC236}">
                    <a16:creationId xmlns:a16="http://schemas.microsoft.com/office/drawing/2014/main" id="{08B9378A-349C-4247-B6A8-E9B0A0C855CB}"/>
                  </a:ext>
                </a:extLst>
              </p:cNvPr>
              <p:cNvSpPr>
                <a:spLocks noChangeArrowheads="1"/>
              </p:cNvSpPr>
              <p:nvPr/>
            </p:nvSpPr>
            <p:spPr bwMode="auto">
              <a:xfrm>
                <a:off x="1029"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65" name="Rectangle 199">
                <a:extLst>
                  <a:ext uri="{FF2B5EF4-FFF2-40B4-BE49-F238E27FC236}">
                    <a16:creationId xmlns:a16="http://schemas.microsoft.com/office/drawing/2014/main" id="{3D666443-1B67-4A19-90CA-C52B9E84A54E}"/>
                  </a:ext>
                </a:extLst>
              </p:cNvPr>
              <p:cNvSpPr>
                <a:spLocks noChangeArrowheads="1"/>
              </p:cNvSpPr>
              <p:nvPr/>
            </p:nvSpPr>
            <p:spPr bwMode="auto">
              <a:xfrm>
                <a:off x="1029"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059" name="Group 200">
              <a:extLst>
                <a:ext uri="{FF2B5EF4-FFF2-40B4-BE49-F238E27FC236}">
                  <a16:creationId xmlns:a16="http://schemas.microsoft.com/office/drawing/2014/main" id="{1549DCAE-DCCE-4402-8ED7-2D6B476859E1}"/>
                </a:ext>
              </a:extLst>
            </p:cNvPr>
            <p:cNvGrpSpPr>
              <a:grpSpLocks/>
            </p:cNvGrpSpPr>
            <p:nvPr/>
          </p:nvGrpSpPr>
          <p:grpSpPr bwMode="auto">
            <a:xfrm>
              <a:off x="2883" y="2019"/>
              <a:ext cx="109" cy="403"/>
              <a:chOff x="2426" y="1066"/>
              <a:chExt cx="109" cy="403"/>
            </a:xfrm>
          </p:grpSpPr>
          <p:sp>
            <p:nvSpPr>
              <p:cNvPr id="74153" name="Rectangle 201">
                <a:extLst>
                  <a:ext uri="{FF2B5EF4-FFF2-40B4-BE49-F238E27FC236}">
                    <a16:creationId xmlns:a16="http://schemas.microsoft.com/office/drawing/2014/main" id="{C612AD0B-F5AD-446A-821A-28A941955B31}"/>
                  </a:ext>
                </a:extLst>
              </p:cNvPr>
              <p:cNvSpPr>
                <a:spLocks noChangeArrowheads="1"/>
              </p:cNvSpPr>
              <p:nvPr/>
            </p:nvSpPr>
            <p:spPr bwMode="auto">
              <a:xfrm>
                <a:off x="2469"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54" name="Rectangle 202">
                <a:extLst>
                  <a:ext uri="{FF2B5EF4-FFF2-40B4-BE49-F238E27FC236}">
                    <a16:creationId xmlns:a16="http://schemas.microsoft.com/office/drawing/2014/main" id="{BE6B68B0-08DD-4FB1-B445-00E0F648DBE1}"/>
                  </a:ext>
                </a:extLst>
              </p:cNvPr>
              <p:cNvSpPr>
                <a:spLocks noChangeArrowheads="1"/>
              </p:cNvSpPr>
              <p:nvPr/>
            </p:nvSpPr>
            <p:spPr bwMode="auto">
              <a:xfrm>
                <a:off x="2469"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55" name="Rectangle 203">
                <a:extLst>
                  <a:ext uri="{FF2B5EF4-FFF2-40B4-BE49-F238E27FC236}">
                    <a16:creationId xmlns:a16="http://schemas.microsoft.com/office/drawing/2014/main" id="{E2244B41-927C-4EBE-B996-988F20EC390A}"/>
                  </a:ext>
                </a:extLst>
              </p:cNvPr>
              <p:cNvSpPr>
                <a:spLocks noChangeArrowheads="1"/>
              </p:cNvSpPr>
              <p:nvPr/>
            </p:nvSpPr>
            <p:spPr bwMode="auto">
              <a:xfrm>
                <a:off x="2469"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56" name="Rectangle 204">
                <a:extLst>
                  <a:ext uri="{FF2B5EF4-FFF2-40B4-BE49-F238E27FC236}">
                    <a16:creationId xmlns:a16="http://schemas.microsoft.com/office/drawing/2014/main" id="{B4328C32-A70C-44DE-A52D-94B5A67F73A8}"/>
                  </a:ext>
                </a:extLst>
              </p:cNvPr>
              <p:cNvSpPr>
                <a:spLocks noChangeArrowheads="1"/>
              </p:cNvSpPr>
              <p:nvPr/>
            </p:nvSpPr>
            <p:spPr bwMode="auto">
              <a:xfrm>
                <a:off x="2469"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57" name="Rectangle 205">
                <a:extLst>
                  <a:ext uri="{FF2B5EF4-FFF2-40B4-BE49-F238E27FC236}">
                    <a16:creationId xmlns:a16="http://schemas.microsoft.com/office/drawing/2014/main" id="{799C1B4E-B04B-47B5-A3BA-37944B860F43}"/>
                  </a:ext>
                </a:extLst>
              </p:cNvPr>
              <p:cNvSpPr>
                <a:spLocks noChangeArrowheads="1"/>
              </p:cNvSpPr>
              <p:nvPr/>
            </p:nvSpPr>
            <p:spPr bwMode="auto">
              <a:xfrm>
                <a:off x="2469"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58" name="Rectangle 206">
                <a:extLst>
                  <a:ext uri="{FF2B5EF4-FFF2-40B4-BE49-F238E27FC236}">
                    <a16:creationId xmlns:a16="http://schemas.microsoft.com/office/drawing/2014/main" id="{174AA97D-6237-46F7-9CA7-53166E7AB796}"/>
                  </a:ext>
                </a:extLst>
              </p:cNvPr>
              <p:cNvSpPr>
                <a:spLocks noChangeArrowheads="1"/>
              </p:cNvSpPr>
              <p:nvPr/>
            </p:nvSpPr>
            <p:spPr bwMode="auto">
              <a:xfrm>
                <a:off x="2469" y="130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59" name="Rectangle 207">
                <a:extLst>
                  <a:ext uri="{FF2B5EF4-FFF2-40B4-BE49-F238E27FC236}">
                    <a16:creationId xmlns:a16="http://schemas.microsoft.com/office/drawing/2014/main" id="{F050534A-E47A-454E-BB88-162020FD7DA4}"/>
                  </a:ext>
                </a:extLst>
              </p:cNvPr>
              <p:cNvSpPr>
                <a:spLocks noChangeArrowheads="1"/>
              </p:cNvSpPr>
              <p:nvPr/>
            </p:nvSpPr>
            <p:spPr bwMode="auto">
              <a:xfrm>
                <a:off x="2469" y="1354"/>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60" name="Freeform 208">
                <a:extLst>
                  <a:ext uri="{FF2B5EF4-FFF2-40B4-BE49-F238E27FC236}">
                    <a16:creationId xmlns:a16="http://schemas.microsoft.com/office/drawing/2014/main" id="{FF184979-7D96-4238-9F9A-F97B5F751F78}"/>
                  </a:ext>
                </a:extLst>
              </p:cNvPr>
              <p:cNvSpPr>
                <a:spLocks/>
              </p:cNvSpPr>
              <p:nvPr/>
            </p:nvSpPr>
            <p:spPr bwMode="auto">
              <a:xfrm>
                <a:off x="2426" y="1362"/>
                <a:ext cx="109" cy="107"/>
              </a:xfrm>
              <a:custGeom>
                <a:avLst/>
                <a:gdLst>
                  <a:gd name="T0" fmla="*/ 0 w 217"/>
                  <a:gd name="T1" fmla="*/ 0 h 215"/>
                  <a:gd name="T2" fmla="*/ 1 w 217"/>
                  <a:gd name="T3" fmla="*/ 0 h 215"/>
                  <a:gd name="T4" fmla="*/ 1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10"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60" name="Group 209">
              <a:extLst>
                <a:ext uri="{FF2B5EF4-FFF2-40B4-BE49-F238E27FC236}">
                  <a16:creationId xmlns:a16="http://schemas.microsoft.com/office/drawing/2014/main" id="{7673221C-144A-48C8-904B-7AD584419177}"/>
                </a:ext>
              </a:extLst>
            </p:cNvPr>
            <p:cNvGrpSpPr>
              <a:grpSpLocks/>
            </p:cNvGrpSpPr>
            <p:nvPr/>
          </p:nvGrpSpPr>
          <p:grpSpPr bwMode="auto">
            <a:xfrm>
              <a:off x="4539" y="2033"/>
              <a:ext cx="24" cy="216"/>
              <a:chOff x="4082" y="1080"/>
              <a:chExt cx="24" cy="216"/>
            </a:xfrm>
          </p:grpSpPr>
          <p:sp>
            <p:nvSpPr>
              <p:cNvPr id="74148" name="Rectangle 210">
                <a:extLst>
                  <a:ext uri="{FF2B5EF4-FFF2-40B4-BE49-F238E27FC236}">
                    <a16:creationId xmlns:a16="http://schemas.microsoft.com/office/drawing/2014/main" id="{89CD2917-4D03-4EDA-B5E6-958297572AD4}"/>
                  </a:ext>
                </a:extLst>
              </p:cNvPr>
              <p:cNvSpPr>
                <a:spLocks noChangeArrowheads="1"/>
              </p:cNvSpPr>
              <p:nvPr/>
            </p:nvSpPr>
            <p:spPr bwMode="auto">
              <a:xfrm>
                <a:off x="4082"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49" name="Rectangle 211">
                <a:extLst>
                  <a:ext uri="{FF2B5EF4-FFF2-40B4-BE49-F238E27FC236}">
                    <a16:creationId xmlns:a16="http://schemas.microsoft.com/office/drawing/2014/main" id="{EC3C4D53-26C8-4D8E-9027-017DB97B2A4B}"/>
                  </a:ext>
                </a:extLst>
              </p:cNvPr>
              <p:cNvSpPr>
                <a:spLocks noChangeArrowheads="1"/>
              </p:cNvSpPr>
              <p:nvPr/>
            </p:nvSpPr>
            <p:spPr bwMode="auto">
              <a:xfrm>
                <a:off x="4082"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50" name="Rectangle 212">
                <a:extLst>
                  <a:ext uri="{FF2B5EF4-FFF2-40B4-BE49-F238E27FC236}">
                    <a16:creationId xmlns:a16="http://schemas.microsoft.com/office/drawing/2014/main" id="{1BD6DFE0-1FE5-4D49-B788-A54EE0B18840}"/>
                  </a:ext>
                </a:extLst>
              </p:cNvPr>
              <p:cNvSpPr>
                <a:spLocks noChangeArrowheads="1"/>
              </p:cNvSpPr>
              <p:nvPr/>
            </p:nvSpPr>
            <p:spPr bwMode="auto">
              <a:xfrm>
                <a:off x="4082"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51" name="Rectangle 213">
                <a:extLst>
                  <a:ext uri="{FF2B5EF4-FFF2-40B4-BE49-F238E27FC236}">
                    <a16:creationId xmlns:a16="http://schemas.microsoft.com/office/drawing/2014/main" id="{53CCB770-A382-4362-93AC-7A4DEB17B64D}"/>
                  </a:ext>
                </a:extLst>
              </p:cNvPr>
              <p:cNvSpPr>
                <a:spLocks noChangeArrowheads="1"/>
              </p:cNvSpPr>
              <p:nvPr/>
            </p:nvSpPr>
            <p:spPr bwMode="auto">
              <a:xfrm>
                <a:off x="4082"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52" name="Rectangle 214">
                <a:extLst>
                  <a:ext uri="{FF2B5EF4-FFF2-40B4-BE49-F238E27FC236}">
                    <a16:creationId xmlns:a16="http://schemas.microsoft.com/office/drawing/2014/main" id="{877C7CC1-3663-4315-A116-D3755701C180}"/>
                  </a:ext>
                </a:extLst>
              </p:cNvPr>
              <p:cNvSpPr>
                <a:spLocks noChangeArrowheads="1"/>
              </p:cNvSpPr>
              <p:nvPr/>
            </p:nvSpPr>
            <p:spPr bwMode="auto">
              <a:xfrm>
                <a:off x="4082"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061" name="Group 215">
              <a:extLst>
                <a:ext uri="{FF2B5EF4-FFF2-40B4-BE49-F238E27FC236}">
                  <a16:creationId xmlns:a16="http://schemas.microsoft.com/office/drawing/2014/main" id="{9F7FFDC5-781B-4088-93E1-14B856DEDC1B}"/>
                </a:ext>
              </a:extLst>
            </p:cNvPr>
            <p:cNvGrpSpPr>
              <a:grpSpLocks/>
            </p:cNvGrpSpPr>
            <p:nvPr/>
          </p:nvGrpSpPr>
          <p:grpSpPr bwMode="auto">
            <a:xfrm>
              <a:off x="1904" y="2019"/>
              <a:ext cx="108" cy="403"/>
              <a:chOff x="1447" y="1066"/>
              <a:chExt cx="108" cy="403"/>
            </a:xfrm>
          </p:grpSpPr>
          <p:sp>
            <p:nvSpPr>
              <p:cNvPr id="74140" name="Rectangle 216">
                <a:extLst>
                  <a:ext uri="{FF2B5EF4-FFF2-40B4-BE49-F238E27FC236}">
                    <a16:creationId xmlns:a16="http://schemas.microsoft.com/office/drawing/2014/main" id="{6D094D60-9EF6-49A8-A7D9-AEAF905A730A}"/>
                  </a:ext>
                </a:extLst>
              </p:cNvPr>
              <p:cNvSpPr>
                <a:spLocks noChangeArrowheads="1"/>
              </p:cNvSpPr>
              <p:nvPr/>
            </p:nvSpPr>
            <p:spPr bwMode="auto">
              <a:xfrm>
                <a:off x="1490"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41" name="Rectangle 217">
                <a:extLst>
                  <a:ext uri="{FF2B5EF4-FFF2-40B4-BE49-F238E27FC236}">
                    <a16:creationId xmlns:a16="http://schemas.microsoft.com/office/drawing/2014/main" id="{F266CE34-9175-4040-B2C0-7184428326C4}"/>
                  </a:ext>
                </a:extLst>
              </p:cNvPr>
              <p:cNvSpPr>
                <a:spLocks noChangeArrowheads="1"/>
              </p:cNvSpPr>
              <p:nvPr/>
            </p:nvSpPr>
            <p:spPr bwMode="auto">
              <a:xfrm>
                <a:off x="1490"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42" name="Rectangle 218">
                <a:extLst>
                  <a:ext uri="{FF2B5EF4-FFF2-40B4-BE49-F238E27FC236}">
                    <a16:creationId xmlns:a16="http://schemas.microsoft.com/office/drawing/2014/main" id="{B4C591CF-9B45-4770-A527-4396A6BF04B6}"/>
                  </a:ext>
                </a:extLst>
              </p:cNvPr>
              <p:cNvSpPr>
                <a:spLocks noChangeArrowheads="1"/>
              </p:cNvSpPr>
              <p:nvPr/>
            </p:nvSpPr>
            <p:spPr bwMode="auto">
              <a:xfrm>
                <a:off x="1490"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43" name="Rectangle 219">
                <a:extLst>
                  <a:ext uri="{FF2B5EF4-FFF2-40B4-BE49-F238E27FC236}">
                    <a16:creationId xmlns:a16="http://schemas.microsoft.com/office/drawing/2014/main" id="{6026289E-C1D8-4F5E-8322-75C879E130C1}"/>
                  </a:ext>
                </a:extLst>
              </p:cNvPr>
              <p:cNvSpPr>
                <a:spLocks noChangeArrowheads="1"/>
              </p:cNvSpPr>
              <p:nvPr/>
            </p:nvSpPr>
            <p:spPr bwMode="auto">
              <a:xfrm>
                <a:off x="1490"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44" name="Rectangle 220">
                <a:extLst>
                  <a:ext uri="{FF2B5EF4-FFF2-40B4-BE49-F238E27FC236}">
                    <a16:creationId xmlns:a16="http://schemas.microsoft.com/office/drawing/2014/main" id="{90A488B3-8BE3-4511-87B4-39DC61406D3C}"/>
                  </a:ext>
                </a:extLst>
              </p:cNvPr>
              <p:cNvSpPr>
                <a:spLocks noChangeArrowheads="1"/>
              </p:cNvSpPr>
              <p:nvPr/>
            </p:nvSpPr>
            <p:spPr bwMode="auto">
              <a:xfrm>
                <a:off x="1490"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45" name="Rectangle 221">
                <a:extLst>
                  <a:ext uri="{FF2B5EF4-FFF2-40B4-BE49-F238E27FC236}">
                    <a16:creationId xmlns:a16="http://schemas.microsoft.com/office/drawing/2014/main" id="{3A0E5E1D-2D20-457D-8DBB-9BFF5A7B69AD}"/>
                  </a:ext>
                </a:extLst>
              </p:cNvPr>
              <p:cNvSpPr>
                <a:spLocks noChangeArrowheads="1"/>
              </p:cNvSpPr>
              <p:nvPr/>
            </p:nvSpPr>
            <p:spPr bwMode="auto">
              <a:xfrm>
                <a:off x="1490" y="130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46" name="Rectangle 222">
                <a:extLst>
                  <a:ext uri="{FF2B5EF4-FFF2-40B4-BE49-F238E27FC236}">
                    <a16:creationId xmlns:a16="http://schemas.microsoft.com/office/drawing/2014/main" id="{D6CF788A-B8D3-4C47-8AC5-8FFCECA77922}"/>
                  </a:ext>
                </a:extLst>
              </p:cNvPr>
              <p:cNvSpPr>
                <a:spLocks noChangeArrowheads="1"/>
              </p:cNvSpPr>
              <p:nvPr/>
            </p:nvSpPr>
            <p:spPr bwMode="auto">
              <a:xfrm>
                <a:off x="1490" y="1354"/>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47" name="Freeform 223">
                <a:extLst>
                  <a:ext uri="{FF2B5EF4-FFF2-40B4-BE49-F238E27FC236}">
                    <a16:creationId xmlns:a16="http://schemas.microsoft.com/office/drawing/2014/main" id="{013374D8-2587-477A-85EE-186A99018843}"/>
                  </a:ext>
                </a:extLst>
              </p:cNvPr>
              <p:cNvSpPr>
                <a:spLocks/>
              </p:cNvSpPr>
              <p:nvPr/>
            </p:nvSpPr>
            <p:spPr bwMode="auto">
              <a:xfrm>
                <a:off x="1447" y="1362"/>
                <a:ext cx="108" cy="107"/>
              </a:xfrm>
              <a:custGeom>
                <a:avLst/>
                <a:gdLst>
                  <a:gd name="T0" fmla="*/ 0 w 217"/>
                  <a:gd name="T1" fmla="*/ 0 h 215"/>
                  <a:gd name="T2" fmla="*/ 0 w 217"/>
                  <a:gd name="T3" fmla="*/ 0 h 215"/>
                  <a:gd name="T4" fmla="*/ 0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09"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62" name="Group 224">
              <a:extLst>
                <a:ext uri="{FF2B5EF4-FFF2-40B4-BE49-F238E27FC236}">
                  <a16:creationId xmlns:a16="http://schemas.microsoft.com/office/drawing/2014/main" id="{BC0AABDB-33EB-4EEC-B47D-09C71B1F16B1}"/>
                </a:ext>
              </a:extLst>
            </p:cNvPr>
            <p:cNvGrpSpPr>
              <a:grpSpLocks/>
            </p:cNvGrpSpPr>
            <p:nvPr/>
          </p:nvGrpSpPr>
          <p:grpSpPr bwMode="auto">
            <a:xfrm>
              <a:off x="3502" y="2033"/>
              <a:ext cx="24" cy="216"/>
              <a:chOff x="3045" y="1080"/>
              <a:chExt cx="24" cy="216"/>
            </a:xfrm>
          </p:grpSpPr>
          <p:sp>
            <p:nvSpPr>
              <p:cNvPr id="74135" name="Rectangle 225">
                <a:extLst>
                  <a:ext uri="{FF2B5EF4-FFF2-40B4-BE49-F238E27FC236}">
                    <a16:creationId xmlns:a16="http://schemas.microsoft.com/office/drawing/2014/main" id="{BE88C10E-8E5F-4EF9-BEFB-8105B20B37E2}"/>
                  </a:ext>
                </a:extLst>
              </p:cNvPr>
              <p:cNvSpPr>
                <a:spLocks noChangeArrowheads="1"/>
              </p:cNvSpPr>
              <p:nvPr/>
            </p:nvSpPr>
            <p:spPr bwMode="auto">
              <a:xfrm>
                <a:off x="3045"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36" name="Rectangle 226">
                <a:extLst>
                  <a:ext uri="{FF2B5EF4-FFF2-40B4-BE49-F238E27FC236}">
                    <a16:creationId xmlns:a16="http://schemas.microsoft.com/office/drawing/2014/main" id="{DB13C9FD-4E5B-4BC7-936B-332F50F422F9}"/>
                  </a:ext>
                </a:extLst>
              </p:cNvPr>
              <p:cNvSpPr>
                <a:spLocks noChangeArrowheads="1"/>
              </p:cNvSpPr>
              <p:nvPr/>
            </p:nvSpPr>
            <p:spPr bwMode="auto">
              <a:xfrm>
                <a:off x="3045"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37" name="Rectangle 227">
                <a:extLst>
                  <a:ext uri="{FF2B5EF4-FFF2-40B4-BE49-F238E27FC236}">
                    <a16:creationId xmlns:a16="http://schemas.microsoft.com/office/drawing/2014/main" id="{64C75D42-493F-44B1-8D3A-BDEFF18C1BBB}"/>
                  </a:ext>
                </a:extLst>
              </p:cNvPr>
              <p:cNvSpPr>
                <a:spLocks noChangeArrowheads="1"/>
              </p:cNvSpPr>
              <p:nvPr/>
            </p:nvSpPr>
            <p:spPr bwMode="auto">
              <a:xfrm>
                <a:off x="3045"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38" name="Rectangle 228">
                <a:extLst>
                  <a:ext uri="{FF2B5EF4-FFF2-40B4-BE49-F238E27FC236}">
                    <a16:creationId xmlns:a16="http://schemas.microsoft.com/office/drawing/2014/main" id="{183CF703-F7F7-4472-81B4-742F9DB36C8F}"/>
                  </a:ext>
                </a:extLst>
              </p:cNvPr>
              <p:cNvSpPr>
                <a:spLocks noChangeArrowheads="1"/>
              </p:cNvSpPr>
              <p:nvPr/>
            </p:nvSpPr>
            <p:spPr bwMode="auto">
              <a:xfrm>
                <a:off x="3045"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39" name="Rectangle 229">
                <a:extLst>
                  <a:ext uri="{FF2B5EF4-FFF2-40B4-BE49-F238E27FC236}">
                    <a16:creationId xmlns:a16="http://schemas.microsoft.com/office/drawing/2014/main" id="{9FCEA38E-02C1-44C9-B071-7FD5C8D12B71}"/>
                  </a:ext>
                </a:extLst>
              </p:cNvPr>
              <p:cNvSpPr>
                <a:spLocks noChangeArrowheads="1"/>
              </p:cNvSpPr>
              <p:nvPr/>
            </p:nvSpPr>
            <p:spPr bwMode="auto">
              <a:xfrm>
                <a:off x="3045"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063" name="Group 230">
              <a:extLst>
                <a:ext uri="{FF2B5EF4-FFF2-40B4-BE49-F238E27FC236}">
                  <a16:creationId xmlns:a16="http://schemas.microsoft.com/office/drawing/2014/main" id="{D138834A-5E99-4101-95C8-91DA1E8B1818}"/>
                </a:ext>
              </a:extLst>
            </p:cNvPr>
            <p:cNvGrpSpPr>
              <a:grpSpLocks/>
            </p:cNvGrpSpPr>
            <p:nvPr/>
          </p:nvGrpSpPr>
          <p:grpSpPr bwMode="auto">
            <a:xfrm>
              <a:off x="3920" y="2019"/>
              <a:ext cx="108" cy="346"/>
              <a:chOff x="3463" y="1066"/>
              <a:chExt cx="108" cy="346"/>
            </a:xfrm>
          </p:grpSpPr>
          <p:sp>
            <p:nvSpPr>
              <p:cNvPr id="74129" name="Rectangle 231">
                <a:extLst>
                  <a:ext uri="{FF2B5EF4-FFF2-40B4-BE49-F238E27FC236}">
                    <a16:creationId xmlns:a16="http://schemas.microsoft.com/office/drawing/2014/main" id="{D4E5F8B8-EB56-4F70-8B15-08A121D41C18}"/>
                  </a:ext>
                </a:extLst>
              </p:cNvPr>
              <p:cNvSpPr>
                <a:spLocks noChangeArrowheads="1"/>
              </p:cNvSpPr>
              <p:nvPr/>
            </p:nvSpPr>
            <p:spPr bwMode="auto">
              <a:xfrm>
                <a:off x="3506"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30" name="Rectangle 232">
                <a:extLst>
                  <a:ext uri="{FF2B5EF4-FFF2-40B4-BE49-F238E27FC236}">
                    <a16:creationId xmlns:a16="http://schemas.microsoft.com/office/drawing/2014/main" id="{D5E68420-DEBE-45A9-A98C-E67D40FB5ABF}"/>
                  </a:ext>
                </a:extLst>
              </p:cNvPr>
              <p:cNvSpPr>
                <a:spLocks noChangeArrowheads="1"/>
              </p:cNvSpPr>
              <p:nvPr/>
            </p:nvSpPr>
            <p:spPr bwMode="auto">
              <a:xfrm>
                <a:off x="3506"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31" name="Rectangle 233">
                <a:extLst>
                  <a:ext uri="{FF2B5EF4-FFF2-40B4-BE49-F238E27FC236}">
                    <a16:creationId xmlns:a16="http://schemas.microsoft.com/office/drawing/2014/main" id="{5B55A5D3-8A0C-4CEB-8D69-CD0CD1A0EC9E}"/>
                  </a:ext>
                </a:extLst>
              </p:cNvPr>
              <p:cNvSpPr>
                <a:spLocks noChangeArrowheads="1"/>
              </p:cNvSpPr>
              <p:nvPr/>
            </p:nvSpPr>
            <p:spPr bwMode="auto">
              <a:xfrm>
                <a:off x="3506"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32" name="Rectangle 234">
                <a:extLst>
                  <a:ext uri="{FF2B5EF4-FFF2-40B4-BE49-F238E27FC236}">
                    <a16:creationId xmlns:a16="http://schemas.microsoft.com/office/drawing/2014/main" id="{938AE277-7EAD-4AA3-A649-5938A158A746}"/>
                  </a:ext>
                </a:extLst>
              </p:cNvPr>
              <p:cNvSpPr>
                <a:spLocks noChangeArrowheads="1"/>
              </p:cNvSpPr>
              <p:nvPr/>
            </p:nvSpPr>
            <p:spPr bwMode="auto">
              <a:xfrm>
                <a:off x="3506"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33" name="Rectangle 235">
                <a:extLst>
                  <a:ext uri="{FF2B5EF4-FFF2-40B4-BE49-F238E27FC236}">
                    <a16:creationId xmlns:a16="http://schemas.microsoft.com/office/drawing/2014/main" id="{0ED24CAB-DE59-41A3-B2F7-9F573DE1618B}"/>
                  </a:ext>
                </a:extLst>
              </p:cNvPr>
              <p:cNvSpPr>
                <a:spLocks noChangeArrowheads="1"/>
              </p:cNvSpPr>
              <p:nvPr/>
            </p:nvSpPr>
            <p:spPr bwMode="auto">
              <a:xfrm>
                <a:off x="3506"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34" name="Freeform 236">
                <a:extLst>
                  <a:ext uri="{FF2B5EF4-FFF2-40B4-BE49-F238E27FC236}">
                    <a16:creationId xmlns:a16="http://schemas.microsoft.com/office/drawing/2014/main" id="{A305863E-0D6B-4A69-9EBB-5C4D9E7BB5D5}"/>
                  </a:ext>
                </a:extLst>
              </p:cNvPr>
              <p:cNvSpPr>
                <a:spLocks/>
              </p:cNvSpPr>
              <p:nvPr/>
            </p:nvSpPr>
            <p:spPr bwMode="auto">
              <a:xfrm>
                <a:off x="3463" y="1304"/>
                <a:ext cx="108" cy="108"/>
              </a:xfrm>
              <a:custGeom>
                <a:avLst/>
                <a:gdLst>
                  <a:gd name="T0" fmla="*/ 0 w 217"/>
                  <a:gd name="T1" fmla="*/ 0 h 215"/>
                  <a:gd name="T2" fmla="*/ 0 w 217"/>
                  <a:gd name="T3" fmla="*/ 1 h 215"/>
                  <a:gd name="T4" fmla="*/ 0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09"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64" name="Group 237">
              <a:extLst>
                <a:ext uri="{FF2B5EF4-FFF2-40B4-BE49-F238E27FC236}">
                  <a16:creationId xmlns:a16="http://schemas.microsoft.com/office/drawing/2014/main" id="{FAFBFFA9-C844-4B73-B501-C64D5E810A3C}"/>
                </a:ext>
              </a:extLst>
            </p:cNvPr>
            <p:cNvGrpSpPr>
              <a:grpSpLocks/>
            </p:cNvGrpSpPr>
            <p:nvPr/>
          </p:nvGrpSpPr>
          <p:grpSpPr bwMode="auto">
            <a:xfrm>
              <a:off x="2465" y="2033"/>
              <a:ext cx="24" cy="216"/>
              <a:chOff x="2008" y="1080"/>
              <a:chExt cx="24" cy="216"/>
            </a:xfrm>
          </p:grpSpPr>
          <p:sp>
            <p:nvSpPr>
              <p:cNvPr id="74124" name="Rectangle 238">
                <a:extLst>
                  <a:ext uri="{FF2B5EF4-FFF2-40B4-BE49-F238E27FC236}">
                    <a16:creationId xmlns:a16="http://schemas.microsoft.com/office/drawing/2014/main" id="{733D5CF3-6D45-4E13-BC0B-AAED333CB641}"/>
                  </a:ext>
                </a:extLst>
              </p:cNvPr>
              <p:cNvSpPr>
                <a:spLocks noChangeArrowheads="1"/>
              </p:cNvSpPr>
              <p:nvPr/>
            </p:nvSpPr>
            <p:spPr bwMode="auto">
              <a:xfrm>
                <a:off x="2008"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25" name="Rectangle 239">
                <a:extLst>
                  <a:ext uri="{FF2B5EF4-FFF2-40B4-BE49-F238E27FC236}">
                    <a16:creationId xmlns:a16="http://schemas.microsoft.com/office/drawing/2014/main" id="{1621F941-2CAF-417D-A196-CD32DFDA0823}"/>
                  </a:ext>
                </a:extLst>
              </p:cNvPr>
              <p:cNvSpPr>
                <a:spLocks noChangeArrowheads="1"/>
              </p:cNvSpPr>
              <p:nvPr/>
            </p:nvSpPr>
            <p:spPr bwMode="auto">
              <a:xfrm>
                <a:off x="2008"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26" name="Rectangle 240">
                <a:extLst>
                  <a:ext uri="{FF2B5EF4-FFF2-40B4-BE49-F238E27FC236}">
                    <a16:creationId xmlns:a16="http://schemas.microsoft.com/office/drawing/2014/main" id="{871DD3BD-B6E2-4161-B321-7048FBE82314}"/>
                  </a:ext>
                </a:extLst>
              </p:cNvPr>
              <p:cNvSpPr>
                <a:spLocks noChangeArrowheads="1"/>
              </p:cNvSpPr>
              <p:nvPr/>
            </p:nvSpPr>
            <p:spPr bwMode="auto">
              <a:xfrm>
                <a:off x="2008"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27" name="Rectangle 241">
                <a:extLst>
                  <a:ext uri="{FF2B5EF4-FFF2-40B4-BE49-F238E27FC236}">
                    <a16:creationId xmlns:a16="http://schemas.microsoft.com/office/drawing/2014/main" id="{D3DBBF14-DB62-4A51-91F3-F93A83415B8C}"/>
                  </a:ext>
                </a:extLst>
              </p:cNvPr>
              <p:cNvSpPr>
                <a:spLocks noChangeArrowheads="1"/>
              </p:cNvSpPr>
              <p:nvPr/>
            </p:nvSpPr>
            <p:spPr bwMode="auto">
              <a:xfrm>
                <a:off x="2008"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28" name="Rectangle 242">
                <a:extLst>
                  <a:ext uri="{FF2B5EF4-FFF2-40B4-BE49-F238E27FC236}">
                    <a16:creationId xmlns:a16="http://schemas.microsoft.com/office/drawing/2014/main" id="{4F093EFE-F455-4048-9F46-40BF1CF1E8D8}"/>
                  </a:ext>
                </a:extLst>
              </p:cNvPr>
              <p:cNvSpPr>
                <a:spLocks noChangeArrowheads="1"/>
              </p:cNvSpPr>
              <p:nvPr/>
            </p:nvSpPr>
            <p:spPr bwMode="auto">
              <a:xfrm>
                <a:off x="2008"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065" name="Group 243">
              <a:extLst>
                <a:ext uri="{FF2B5EF4-FFF2-40B4-BE49-F238E27FC236}">
                  <a16:creationId xmlns:a16="http://schemas.microsoft.com/office/drawing/2014/main" id="{F764F601-29AC-45B1-B3E4-AD28A9DC5C23}"/>
                </a:ext>
              </a:extLst>
            </p:cNvPr>
            <p:cNvGrpSpPr>
              <a:grpSpLocks/>
            </p:cNvGrpSpPr>
            <p:nvPr/>
          </p:nvGrpSpPr>
          <p:grpSpPr bwMode="auto">
            <a:xfrm>
              <a:off x="4899" y="2019"/>
              <a:ext cx="109" cy="403"/>
              <a:chOff x="4442" y="1066"/>
              <a:chExt cx="109" cy="403"/>
            </a:xfrm>
          </p:grpSpPr>
          <p:sp>
            <p:nvSpPr>
              <p:cNvPr id="74116" name="Rectangle 244">
                <a:extLst>
                  <a:ext uri="{FF2B5EF4-FFF2-40B4-BE49-F238E27FC236}">
                    <a16:creationId xmlns:a16="http://schemas.microsoft.com/office/drawing/2014/main" id="{14D47BFD-FA04-4431-833F-9CEF7B4953C4}"/>
                  </a:ext>
                </a:extLst>
              </p:cNvPr>
              <p:cNvSpPr>
                <a:spLocks noChangeArrowheads="1"/>
              </p:cNvSpPr>
              <p:nvPr/>
            </p:nvSpPr>
            <p:spPr bwMode="auto">
              <a:xfrm>
                <a:off x="4485"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17" name="Rectangle 245">
                <a:extLst>
                  <a:ext uri="{FF2B5EF4-FFF2-40B4-BE49-F238E27FC236}">
                    <a16:creationId xmlns:a16="http://schemas.microsoft.com/office/drawing/2014/main" id="{70248A73-599B-457E-BDF3-9252A69FC72C}"/>
                  </a:ext>
                </a:extLst>
              </p:cNvPr>
              <p:cNvSpPr>
                <a:spLocks noChangeArrowheads="1"/>
              </p:cNvSpPr>
              <p:nvPr/>
            </p:nvSpPr>
            <p:spPr bwMode="auto">
              <a:xfrm>
                <a:off x="4485"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18" name="Rectangle 246">
                <a:extLst>
                  <a:ext uri="{FF2B5EF4-FFF2-40B4-BE49-F238E27FC236}">
                    <a16:creationId xmlns:a16="http://schemas.microsoft.com/office/drawing/2014/main" id="{298CC535-BB5F-4D9B-A38D-71618E651213}"/>
                  </a:ext>
                </a:extLst>
              </p:cNvPr>
              <p:cNvSpPr>
                <a:spLocks noChangeArrowheads="1"/>
              </p:cNvSpPr>
              <p:nvPr/>
            </p:nvSpPr>
            <p:spPr bwMode="auto">
              <a:xfrm>
                <a:off x="4485"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19" name="Rectangle 247">
                <a:extLst>
                  <a:ext uri="{FF2B5EF4-FFF2-40B4-BE49-F238E27FC236}">
                    <a16:creationId xmlns:a16="http://schemas.microsoft.com/office/drawing/2014/main" id="{CE0AEC12-B119-4A2C-8CAE-507BC25F361D}"/>
                  </a:ext>
                </a:extLst>
              </p:cNvPr>
              <p:cNvSpPr>
                <a:spLocks noChangeArrowheads="1"/>
              </p:cNvSpPr>
              <p:nvPr/>
            </p:nvSpPr>
            <p:spPr bwMode="auto">
              <a:xfrm>
                <a:off x="4485"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20" name="Rectangle 248">
                <a:extLst>
                  <a:ext uri="{FF2B5EF4-FFF2-40B4-BE49-F238E27FC236}">
                    <a16:creationId xmlns:a16="http://schemas.microsoft.com/office/drawing/2014/main" id="{8FF766BF-442F-41BB-B88F-EBFD9B84379A}"/>
                  </a:ext>
                </a:extLst>
              </p:cNvPr>
              <p:cNvSpPr>
                <a:spLocks noChangeArrowheads="1"/>
              </p:cNvSpPr>
              <p:nvPr/>
            </p:nvSpPr>
            <p:spPr bwMode="auto">
              <a:xfrm>
                <a:off x="4485"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21" name="Rectangle 249">
                <a:extLst>
                  <a:ext uri="{FF2B5EF4-FFF2-40B4-BE49-F238E27FC236}">
                    <a16:creationId xmlns:a16="http://schemas.microsoft.com/office/drawing/2014/main" id="{E8BA7056-DBD5-482D-9B7E-30A01E626999}"/>
                  </a:ext>
                </a:extLst>
              </p:cNvPr>
              <p:cNvSpPr>
                <a:spLocks noChangeArrowheads="1"/>
              </p:cNvSpPr>
              <p:nvPr/>
            </p:nvSpPr>
            <p:spPr bwMode="auto">
              <a:xfrm>
                <a:off x="4485" y="130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22" name="Rectangle 250">
                <a:extLst>
                  <a:ext uri="{FF2B5EF4-FFF2-40B4-BE49-F238E27FC236}">
                    <a16:creationId xmlns:a16="http://schemas.microsoft.com/office/drawing/2014/main" id="{6F21506C-06C6-4776-9980-34BCC1E16329}"/>
                  </a:ext>
                </a:extLst>
              </p:cNvPr>
              <p:cNvSpPr>
                <a:spLocks noChangeArrowheads="1"/>
              </p:cNvSpPr>
              <p:nvPr/>
            </p:nvSpPr>
            <p:spPr bwMode="auto">
              <a:xfrm>
                <a:off x="4485" y="1354"/>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23" name="Freeform 251">
                <a:extLst>
                  <a:ext uri="{FF2B5EF4-FFF2-40B4-BE49-F238E27FC236}">
                    <a16:creationId xmlns:a16="http://schemas.microsoft.com/office/drawing/2014/main" id="{43AEC0E1-C880-4DD7-BBF2-07AEEE458CFE}"/>
                  </a:ext>
                </a:extLst>
              </p:cNvPr>
              <p:cNvSpPr>
                <a:spLocks/>
              </p:cNvSpPr>
              <p:nvPr/>
            </p:nvSpPr>
            <p:spPr bwMode="auto">
              <a:xfrm>
                <a:off x="4442" y="1362"/>
                <a:ext cx="109" cy="107"/>
              </a:xfrm>
              <a:custGeom>
                <a:avLst/>
                <a:gdLst>
                  <a:gd name="T0" fmla="*/ 0 w 217"/>
                  <a:gd name="T1" fmla="*/ 0 h 215"/>
                  <a:gd name="T2" fmla="*/ 1 w 217"/>
                  <a:gd name="T3" fmla="*/ 0 h 215"/>
                  <a:gd name="T4" fmla="*/ 1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10"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066" name="Group 252">
              <a:extLst>
                <a:ext uri="{FF2B5EF4-FFF2-40B4-BE49-F238E27FC236}">
                  <a16:creationId xmlns:a16="http://schemas.microsoft.com/office/drawing/2014/main" id="{F493BC33-D4C4-4CC8-AA2E-7547370F782C}"/>
                </a:ext>
              </a:extLst>
            </p:cNvPr>
            <p:cNvGrpSpPr>
              <a:grpSpLocks/>
            </p:cNvGrpSpPr>
            <p:nvPr/>
          </p:nvGrpSpPr>
          <p:grpSpPr bwMode="auto">
            <a:xfrm>
              <a:off x="3514" y="2008"/>
              <a:ext cx="456" cy="24"/>
              <a:chOff x="3057" y="1055"/>
              <a:chExt cx="456" cy="24"/>
            </a:xfrm>
          </p:grpSpPr>
          <p:sp>
            <p:nvSpPr>
              <p:cNvPr id="74106" name="Rectangle 253">
                <a:extLst>
                  <a:ext uri="{FF2B5EF4-FFF2-40B4-BE49-F238E27FC236}">
                    <a16:creationId xmlns:a16="http://schemas.microsoft.com/office/drawing/2014/main" id="{14B08359-7F86-4D08-BCC2-4B35230674B6}"/>
                  </a:ext>
                </a:extLst>
              </p:cNvPr>
              <p:cNvSpPr>
                <a:spLocks noChangeArrowheads="1"/>
              </p:cNvSpPr>
              <p:nvPr/>
            </p:nvSpPr>
            <p:spPr bwMode="auto">
              <a:xfrm>
                <a:off x="305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07" name="Rectangle 254">
                <a:extLst>
                  <a:ext uri="{FF2B5EF4-FFF2-40B4-BE49-F238E27FC236}">
                    <a16:creationId xmlns:a16="http://schemas.microsoft.com/office/drawing/2014/main" id="{D0D9C694-8CD5-4ACA-A246-F18119FAD820}"/>
                  </a:ext>
                </a:extLst>
              </p:cNvPr>
              <p:cNvSpPr>
                <a:spLocks noChangeArrowheads="1"/>
              </p:cNvSpPr>
              <p:nvPr/>
            </p:nvSpPr>
            <p:spPr bwMode="auto">
              <a:xfrm>
                <a:off x="310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08" name="Rectangle 255">
                <a:extLst>
                  <a:ext uri="{FF2B5EF4-FFF2-40B4-BE49-F238E27FC236}">
                    <a16:creationId xmlns:a16="http://schemas.microsoft.com/office/drawing/2014/main" id="{A3B2133B-C95C-4F8C-9E40-B0663B3648E9}"/>
                  </a:ext>
                </a:extLst>
              </p:cNvPr>
              <p:cNvSpPr>
                <a:spLocks noChangeArrowheads="1"/>
              </p:cNvSpPr>
              <p:nvPr/>
            </p:nvSpPr>
            <p:spPr bwMode="auto">
              <a:xfrm>
                <a:off x="315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09" name="Rectangle 256">
                <a:extLst>
                  <a:ext uri="{FF2B5EF4-FFF2-40B4-BE49-F238E27FC236}">
                    <a16:creationId xmlns:a16="http://schemas.microsoft.com/office/drawing/2014/main" id="{EA505AF4-368F-42A8-A00D-58C13C71BD24}"/>
                  </a:ext>
                </a:extLst>
              </p:cNvPr>
              <p:cNvSpPr>
                <a:spLocks noChangeArrowheads="1"/>
              </p:cNvSpPr>
              <p:nvPr/>
            </p:nvSpPr>
            <p:spPr bwMode="auto">
              <a:xfrm>
                <a:off x="320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10" name="Rectangle 257">
                <a:extLst>
                  <a:ext uri="{FF2B5EF4-FFF2-40B4-BE49-F238E27FC236}">
                    <a16:creationId xmlns:a16="http://schemas.microsoft.com/office/drawing/2014/main" id="{C39C9F11-8DE3-4A65-9328-F75B4D6157F6}"/>
                  </a:ext>
                </a:extLst>
              </p:cNvPr>
              <p:cNvSpPr>
                <a:spLocks noChangeArrowheads="1"/>
              </p:cNvSpPr>
              <p:nvPr/>
            </p:nvSpPr>
            <p:spPr bwMode="auto">
              <a:xfrm>
                <a:off x="324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11" name="Rectangle 258">
                <a:extLst>
                  <a:ext uri="{FF2B5EF4-FFF2-40B4-BE49-F238E27FC236}">
                    <a16:creationId xmlns:a16="http://schemas.microsoft.com/office/drawing/2014/main" id="{8CE8665D-F54C-475C-B867-C228107B4294}"/>
                  </a:ext>
                </a:extLst>
              </p:cNvPr>
              <p:cNvSpPr>
                <a:spLocks noChangeArrowheads="1"/>
              </p:cNvSpPr>
              <p:nvPr/>
            </p:nvSpPr>
            <p:spPr bwMode="auto">
              <a:xfrm>
                <a:off x="329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12" name="Rectangle 259">
                <a:extLst>
                  <a:ext uri="{FF2B5EF4-FFF2-40B4-BE49-F238E27FC236}">
                    <a16:creationId xmlns:a16="http://schemas.microsoft.com/office/drawing/2014/main" id="{78FEE9F0-A6B4-46EA-BDB5-D2C5AD5F8DCC}"/>
                  </a:ext>
                </a:extLst>
              </p:cNvPr>
              <p:cNvSpPr>
                <a:spLocks noChangeArrowheads="1"/>
              </p:cNvSpPr>
              <p:nvPr/>
            </p:nvSpPr>
            <p:spPr bwMode="auto">
              <a:xfrm>
                <a:off x="334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13" name="Rectangle 260">
                <a:extLst>
                  <a:ext uri="{FF2B5EF4-FFF2-40B4-BE49-F238E27FC236}">
                    <a16:creationId xmlns:a16="http://schemas.microsoft.com/office/drawing/2014/main" id="{2EC462F1-6D43-4CF8-8699-74171E7C9579}"/>
                  </a:ext>
                </a:extLst>
              </p:cNvPr>
              <p:cNvSpPr>
                <a:spLocks noChangeArrowheads="1"/>
              </p:cNvSpPr>
              <p:nvPr/>
            </p:nvSpPr>
            <p:spPr bwMode="auto">
              <a:xfrm>
                <a:off x="339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14" name="Rectangle 261">
                <a:extLst>
                  <a:ext uri="{FF2B5EF4-FFF2-40B4-BE49-F238E27FC236}">
                    <a16:creationId xmlns:a16="http://schemas.microsoft.com/office/drawing/2014/main" id="{67F91AAC-7549-42E3-AAF1-698ED74319BC}"/>
                  </a:ext>
                </a:extLst>
              </p:cNvPr>
              <p:cNvSpPr>
                <a:spLocks noChangeArrowheads="1"/>
              </p:cNvSpPr>
              <p:nvPr/>
            </p:nvSpPr>
            <p:spPr bwMode="auto">
              <a:xfrm>
                <a:off x="344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15" name="Rectangle 262">
                <a:extLst>
                  <a:ext uri="{FF2B5EF4-FFF2-40B4-BE49-F238E27FC236}">
                    <a16:creationId xmlns:a16="http://schemas.microsoft.com/office/drawing/2014/main" id="{4AD6437A-30F4-4A04-9AEF-4B04456BB560}"/>
                  </a:ext>
                </a:extLst>
              </p:cNvPr>
              <p:cNvSpPr>
                <a:spLocks noChangeArrowheads="1"/>
              </p:cNvSpPr>
              <p:nvPr/>
            </p:nvSpPr>
            <p:spPr bwMode="auto">
              <a:xfrm>
                <a:off x="348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067" name="Group 263">
              <a:extLst>
                <a:ext uri="{FF2B5EF4-FFF2-40B4-BE49-F238E27FC236}">
                  <a16:creationId xmlns:a16="http://schemas.microsoft.com/office/drawing/2014/main" id="{4916D5D7-2900-4E17-8B63-014EA7D5962E}"/>
                </a:ext>
              </a:extLst>
            </p:cNvPr>
            <p:cNvGrpSpPr>
              <a:grpSpLocks/>
            </p:cNvGrpSpPr>
            <p:nvPr/>
          </p:nvGrpSpPr>
          <p:grpSpPr bwMode="auto">
            <a:xfrm>
              <a:off x="4551" y="2008"/>
              <a:ext cx="403" cy="24"/>
              <a:chOff x="4094" y="1055"/>
              <a:chExt cx="403" cy="24"/>
            </a:xfrm>
          </p:grpSpPr>
          <p:sp>
            <p:nvSpPr>
              <p:cNvPr id="74097" name="Rectangle 264">
                <a:extLst>
                  <a:ext uri="{FF2B5EF4-FFF2-40B4-BE49-F238E27FC236}">
                    <a16:creationId xmlns:a16="http://schemas.microsoft.com/office/drawing/2014/main" id="{B441290D-75DE-4E2F-9531-E21906A824DB}"/>
                  </a:ext>
                </a:extLst>
              </p:cNvPr>
              <p:cNvSpPr>
                <a:spLocks noChangeArrowheads="1"/>
              </p:cNvSpPr>
              <p:nvPr/>
            </p:nvSpPr>
            <p:spPr bwMode="auto">
              <a:xfrm>
                <a:off x="409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98" name="Rectangle 265">
                <a:extLst>
                  <a:ext uri="{FF2B5EF4-FFF2-40B4-BE49-F238E27FC236}">
                    <a16:creationId xmlns:a16="http://schemas.microsoft.com/office/drawing/2014/main" id="{414B3A3A-21A7-40F9-8C5E-910A0E56DF2E}"/>
                  </a:ext>
                </a:extLst>
              </p:cNvPr>
              <p:cNvSpPr>
                <a:spLocks noChangeArrowheads="1"/>
              </p:cNvSpPr>
              <p:nvPr/>
            </p:nvSpPr>
            <p:spPr bwMode="auto">
              <a:xfrm>
                <a:off x="414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99" name="Rectangle 266">
                <a:extLst>
                  <a:ext uri="{FF2B5EF4-FFF2-40B4-BE49-F238E27FC236}">
                    <a16:creationId xmlns:a16="http://schemas.microsoft.com/office/drawing/2014/main" id="{0E239200-150F-4B93-98CC-4303AC127C4E}"/>
                  </a:ext>
                </a:extLst>
              </p:cNvPr>
              <p:cNvSpPr>
                <a:spLocks noChangeArrowheads="1"/>
              </p:cNvSpPr>
              <p:nvPr/>
            </p:nvSpPr>
            <p:spPr bwMode="auto">
              <a:xfrm>
                <a:off x="419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00" name="Rectangle 267">
                <a:extLst>
                  <a:ext uri="{FF2B5EF4-FFF2-40B4-BE49-F238E27FC236}">
                    <a16:creationId xmlns:a16="http://schemas.microsoft.com/office/drawing/2014/main" id="{97884684-61C9-4879-A4EE-AFD3234A5ED9}"/>
                  </a:ext>
                </a:extLst>
              </p:cNvPr>
              <p:cNvSpPr>
                <a:spLocks noChangeArrowheads="1"/>
              </p:cNvSpPr>
              <p:nvPr/>
            </p:nvSpPr>
            <p:spPr bwMode="auto">
              <a:xfrm>
                <a:off x="4238"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01" name="Rectangle 268">
                <a:extLst>
                  <a:ext uri="{FF2B5EF4-FFF2-40B4-BE49-F238E27FC236}">
                    <a16:creationId xmlns:a16="http://schemas.microsoft.com/office/drawing/2014/main" id="{9738E2F5-274B-4A7C-B44F-680534B0E867}"/>
                  </a:ext>
                </a:extLst>
              </p:cNvPr>
              <p:cNvSpPr>
                <a:spLocks noChangeArrowheads="1"/>
              </p:cNvSpPr>
              <p:nvPr/>
            </p:nvSpPr>
            <p:spPr bwMode="auto">
              <a:xfrm>
                <a:off x="4286"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02" name="Rectangle 269">
                <a:extLst>
                  <a:ext uri="{FF2B5EF4-FFF2-40B4-BE49-F238E27FC236}">
                    <a16:creationId xmlns:a16="http://schemas.microsoft.com/office/drawing/2014/main" id="{E7DA83C0-DC71-44C7-9D92-DD8B7E21C76F}"/>
                  </a:ext>
                </a:extLst>
              </p:cNvPr>
              <p:cNvSpPr>
                <a:spLocks noChangeArrowheads="1"/>
              </p:cNvSpPr>
              <p:nvPr/>
            </p:nvSpPr>
            <p:spPr bwMode="auto">
              <a:xfrm>
                <a:off x="433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03" name="Rectangle 270">
                <a:extLst>
                  <a:ext uri="{FF2B5EF4-FFF2-40B4-BE49-F238E27FC236}">
                    <a16:creationId xmlns:a16="http://schemas.microsoft.com/office/drawing/2014/main" id="{BA5809E0-E350-4C1B-A72B-5371149694F3}"/>
                  </a:ext>
                </a:extLst>
              </p:cNvPr>
              <p:cNvSpPr>
                <a:spLocks noChangeArrowheads="1"/>
              </p:cNvSpPr>
              <p:nvPr/>
            </p:nvSpPr>
            <p:spPr bwMode="auto">
              <a:xfrm>
                <a:off x="438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04" name="Rectangle 271">
                <a:extLst>
                  <a:ext uri="{FF2B5EF4-FFF2-40B4-BE49-F238E27FC236}">
                    <a16:creationId xmlns:a16="http://schemas.microsoft.com/office/drawing/2014/main" id="{3B48B8D5-DAC2-47E3-941F-A343018AD201}"/>
                  </a:ext>
                </a:extLst>
              </p:cNvPr>
              <p:cNvSpPr>
                <a:spLocks noChangeArrowheads="1"/>
              </p:cNvSpPr>
              <p:nvPr/>
            </p:nvSpPr>
            <p:spPr bwMode="auto">
              <a:xfrm>
                <a:off x="443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105" name="Rectangle 272">
                <a:extLst>
                  <a:ext uri="{FF2B5EF4-FFF2-40B4-BE49-F238E27FC236}">
                    <a16:creationId xmlns:a16="http://schemas.microsoft.com/office/drawing/2014/main" id="{CDEA3FC9-3708-4DF5-9D2B-F6B17E9021DF}"/>
                  </a:ext>
                </a:extLst>
              </p:cNvPr>
              <p:cNvSpPr>
                <a:spLocks noChangeArrowheads="1"/>
              </p:cNvSpPr>
              <p:nvPr/>
            </p:nvSpPr>
            <p:spPr bwMode="auto">
              <a:xfrm>
                <a:off x="4478" y="1055"/>
                <a:ext cx="19"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068" name="Group 273">
              <a:extLst>
                <a:ext uri="{FF2B5EF4-FFF2-40B4-BE49-F238E27FC236}">
                  <a16:creationId xmlns:a16="http://schemas.microsoft.com/office/drawing/2014/main" id="{350C095B-B340-4FF6-8F9E-45F6C337A525}"/>
                </a:ext>
              </a:extLst>
            </p:cNvPr>
            <p:cNvGrpSpPr>
              <a:grpSpLocks/>
            </p:cNvGrpSpPr>
            <p:nvPr/>
          </p:nvGrpSpPr>
          <p:grpSpPr bwMode="auto">
            <a:xfrm>
              <a:off x="1498" y="2008"/>
              <a:ext cx="456" cy="24"/>
              <a:chOff x="1041" y="1055"/>
              <a:chExt cx="456" cy="24"/>
            </a:xfrm>
          </p:grpSpPr>
          <p:sp>
            <p:nvSpPr>
              <p:cNvPr id="74087" name="Rectangle 274">
                <a:extLst>
                  <a:ext uri="{FF2B5EF4-FFF2-40B4-BE49-F238E27FC236}">
                    <a16:creationId xmlns:a16="http://schemas.microsoft.com/office/drawing/2014/main" id="{A83E7644-E0F3-4564-A257-606BF302AE4F}"/>
                  </a:ext>
                </a:extLst>
              </p:cNvPr>
              <p:cNvSpPr>
                <a:spLocks noChangeArrowheads="1"/>
              </p:cNvSpPr>
              <p:nvPr/>
            </p:nvSpPr>
            <p:spPr bwMode="auto">
              <a:xfrm>
                <a:off x="104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88" name="Rectangle 275">
                <a:extLst>
                  <a:ext uri="{FF2B5EF4-FFF2-40B4-BE49-F238E27FC236}">
                    <a16:creationId xmlns:a16="http://schemas.microsoft.com/office/drawing/2014/main" id="{0914EA0B-621C-47C2-9D80-009A286574B6}"/>
                  </a:ext>
                </a:extLst>
              </p:cNvPr>
              <p:cNvSpPr>
                <a:spLocks noChangeArrowheads="1"/>
              </p:cNvSpPr>
              <p:nvPr/>
            </p:nvSpPr>
            <p:spPr bwMode="auto">
              <a:xfrm>
                <a:off x="108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89" name="Rectangle 276">
                <a:extLst>
                  <a:ext uri="{FF2B5EF4-FFF2-40B4-BE49-F238E27FC236}">
                    <a16:creationId xmlns:a16="http://schemas.microsoft.com/office/drawing/2014/main" id="{115C6B4A-74C2-4681-9ECC-1D5A49ACD9B6}"/>
                  </a:ext>
                </a:extLst>
              </p:cNvPr>
              <p:cNvSpPr>
                <a:spLocks noChangeArrowheads="1"/>
              </p:cNvSpPr>
              <p:nvPr/>
            </p:nvSpPr>
            <p:spPr bwMode="auto">
              <a:xfrm>
                <a:off x="113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90" name="Rectangle 277">
                <a:extLst>
                  <a:ext uri="{FF2B5EF4-FFF2-40B4-BE49-F238E27FC236}">
                    <a16:creationId xmlns:a16="http://schemas.microsoft.com/office/drawing/2014/main" id="{74780BC3-4FED-4039-A1CF-2FFE3F413C25}"/>
                  </a:ext>
                </a:extLst>
              </p:cNvPr>
              <p:cNvSpPr>
                <a:spLocks noChangeArrowheads="1"/>
              </p:cNvSpPr>
              <p:nvPr/>
            </p:nvSpPr>
            <p:spPr bwMode="auto">
              <a:xfrm>
                <a:off x="118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91" name="Rectangle 278">
                <a:extLst>
                  <a:ext uri="{FF2B5EF4-FFF2-40B4-BE49-F238E27FC236}">
                    <a16:creationId xmlns:a16="http://schemas.microsoft.com/office/drawing/2014/main" id="{CF3EE482-BF7F-4315-B060-6E8C76A289C1}"/>
                  </a:ext>
                </a:extLst>
              </p:cNvPr>
              <p:cNvSpPr>
                <a:spLocks noChangeArrowheads="1"/>
              </p:cNvSpPr>
              <p:nvPr/>
            </p:nvSpPr>
            <p:spPr bwMode="auto">
              <a:xfrm>
                <a:off x="123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92" name="Rectangle 279">
                <a:extLst>
                  <a:ext uri="{FF2B5EF4-FFF2-40B4-BE49-F238E27FC236}">
                    <a16:creationId xmlns:a16="http://schemas.microsoft.com/office/drawing/2014/main" id="{5C74212F-93E6-4C6C-8D27-9081BEA65C27}"/>
                  </a:ext>
                </a:extLst>
              </p:cNvPr>
              <p:cNvSpPr>
                <a:spLocks noChangeArrowheads="1"/>
              </p:cNvSpPr>
              <p:nvPr/>
            </p:nvSpPr>
            <p:spPr bwMode="auto">
              <a:xfrm>
                <a:off x="128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93" name="Rectangle 280">
                <a:extLst>
                  <a:ext uri="{FF2B5EF4-FFF2-40B4-BE49-F238E27FC236}">
                    <a16:creationId xmlns:a16="http://schemas.microsoft.com/office/drawing/2014/main" id="{7CE4BB1B-6DB7-492B-B438-41DD333509F7}"/>
                  </a:ext>
                </a:extLst>
              </p:cNvPr>
              <p:cNvSpPr>
                <a:spLocks noChangeArrowheads="1"/>
              </p:cNvSpPr>
              <p:nvPr/>
            </p:nvSpPr>
            <p:spPr bwMode="auto">
              <a:xfrm>
                <a:off x="132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94" name="Rectangle 281">
                <a:extLst>
                  <a:ext uri="{FF2B5EF4-FFF2-40B4-BE49-F238E27FC236}">
                    <a16:creationId xmlns:a16="http://schemas.microsoft.com/office/drawing/2014/main" id="{1EB1BBAE-8BB6-451E-B5E0-DDCEE2EB4F1E}"/>
                  </a:ext>
                </a:extLst>
              </p:cNvPr>
              <p:cNvSpPr>
                <a:spLocks noChangeArrowheads="1"/>
              </p:cNvSpPr>
              <p:nvPr/>
            </p:nvSpPr>
            <p:spPr bwMode="auto">
              <a:xfrm>
                <a:off x="137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95" name="Rectangle 282">
                <a:extLst>
                  <a:ext uri="{FF2B5EF4-FFF2-40B4-BE49-F238E27FC236}">
                    <a16:creationId xmlns:a16="http://schemas.microsoft.com/office/drawing/2014/main" id="{C28AEF24-5A92-42C3-B326-C8310A1D848E}"/>
                  </a:ext>
                </a:extLst>
              </p:cNvPr>
              <p:cNvSpPr>
                <a:spLocks noChangeArrowheads="1"/>
              </p:cNvSpPr>
              <p:nvPr/>
            </p:nvSpPr>
            <p:spPr bwMode="auto">
              <a:xfrm>
                <a:off x="142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96" name="Rectangle 283">
                <a:extLst>
                  <a:ext uri="{FF2B5EF4-FFF2-40B4-BE49-F238E27FC236}">
                    <a16:creationId xmlns:a16="http://schemas.microsoft.com/office/drawing/2014/main" id="{D5CF9B50-22A0-4938-A45B-9AD060444F2B}"/>
                  </a:ext>
                </a:extLst>
              </p:cNvPr>
              <p:cNvSpPr>
                <a:spLocks noChangeArrowheads="1"/>
              </p:cNvSpPr>
              <p:nvPr/>
            </p:nvSpPr>
            <p:spPr bwMode="auto">
              <a:xfrm>
                <a:off x="147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4069" name="Group 284">
              <a:extLst>
                <a:ext uri="{FF2B5EF4-FFF2-40B4-BE49-F238E27FC236}">
                  <a16:creationId xmlns:a16="http://schemas.microsoft.com/office/drawing/2014/main" id="{1064871B-4E2D-4384-BF3A-9479DB18DED8}"/>
                </a:ext>
              </a:extLst>
            </p:cNvPr>
            <p:cNvGrpSpPr>
              <a:grpSpLocks/>
            </p:cNvGrpSpPr>
            <p:nvPr/>
          </p:nvGrpSpPr>
          <p:grpSpPr bwMode="auto">
            <a:xfrm>
              <a:off x="2477" y="2008"/>
              <a:ext cx="456" cy="24"/>
              <a:chOff x="2020" y="1055"/>
              <a:chExt cx="456" cy="24"/>
            </a:xfrm>
          </p:grpSpPr>
          <p:sp>
            <p:nvSpPr>
              <p:cNvPr id="74077" name="Rectangle 285">
                <a:extLst>
                  <a:ext uri="{FF2B5EF4-FFF2-40B4-BE49-F238E27FC236}">
                    <a16:creationId xmlns:a16="http://schemas.microsoft.com/office/drawing/2014/main" id="{BE201C2F-7BE6-4C54-A6CB-265877AB8A21}"/>
                  </a:ext>
                </a:extLst>
              </p:cNvPr>
              <p:cNvSpPr>
                <a:spLocks noChangeArrowheads="1"/>
              </p:cNvSpPr>
              <p:nvPr/>
            </p:nvSpPr>
            <p:spPr bwMode="auto">
              <a:xfrm>
                <a:off x="202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78" name="Rectangle 286">
                <a:extLst>
                  <a:ext uri="{FF2B5EF4-FFF2-40B4-BE49-F238E27FC236}">
                    <a16:creationId xmlns:a16="http://schemas.microsoft.com/office/drawing/2014/main" id="{E5EDFC91-FBC2-4D21-B235-5F1DB7D4D6A4}"/>
                  </a:ext>
                </a:extLst>
              </p:cNvPr>
              <p:cNvSpPr>
                <a:spLocks noChangeArrowheads="1"/>
              </p:cNvSpPr>
              <p:nvPr/>
            </p:nvSpPr>
            <p:spPr bwMode="auto">
              <a:xfrm>
                <a:off x="2068"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79" name="Rectangle 287">
                <a:extLst>
                  <a:ext uri="{FF2B5EF4-FFF2-40B4-BE49-F238E27FC236}">
                    <a16:creationId xmlns:a16="http://schemas.microsoft.com/office/drawing/2014/main" id="{025854FA-BEAD-4C5E-8268-BA16DD5B6BE0}"/>
                  </a:ext>
                </a:extLst>
              </p:cNvPr>
              <p:cNvSpPr>
                <a:spLocks noChangeArrowheads="1"/>
              </p:cNvSpPr>
              <p:nvPr/>
            </p:nvSpPr>
            <p:spPr bwMode="auto">
              <a:xfrm>
                <a:off x="2116"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80" name="Rectangle 288">
                <a:extLst>
                  <a:ext uri="{FF2B5EF4-FFF2-40B4-BE49-F238E27FC236}">
                    <a16:creationId xmlns:a16="http://schemas.microsoft.com/office/drawing/2014/main" id="{5B12B0E6-FEFF-4E8D-B351-D5BE3A1131E7}"/>
                  </a:ext>
                </a:extLst>
              </p:cNvPr>
              <p:cNvSpPr>
                <a:spLocks noChangeArrowheads="1"/>
              </p:cNvSpPr>
              <p:nvPr/>
            </p:nvSpPr>
            <p:spPr bwMode="auto">
              <a:xfrm>
                <a:off x="216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81" name="Rectangle 289">
                <a:extLst>
                  <a:ext uri="{FF2B5EF4-FFF2-40B4-BE49-F238E27FC236}">
                    <a16:creationId xmlns:a16="http://schemas.microsoft.com/office/drawing/2014/main" id="{71FE09BD-76CA-4FC0-B530-04EF0A23FE36}"/>
                  </a:ext>
                </a:extLst>
              </p:cNvPr>
              <p:cNvSpPr>
                <a:spLocks noChangeArrowheads="1"/>
              </p:cNvSpPr>
              <p:nvPr/>
            </p:nvSpPr>
            <p:spPr bwMode="auto">
              <a:xfrm>
                <a:off x="221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82" name="Rectangle 290">
                <a:extLst>
                  <a:ext uri="{FF2B5EF4-FFF2-40B4-BE49-F238E27FC236}">
                    <a16:creationId xmlns:a16="http://schemas.microsoft.com/office/drawing/2014/main" id="{73A77839-6EF2-45C9-BAE1-11E2E5A083CB}"/>
                  </a:ext>
                </a:extLst>
              </p:cNvPr>
              <p:cNvSpPr>
                <a:spLocks noChangeArrowheads="1"/>
              </p:cNvSpPr>
              <p:nvPr/>
            </p:nvSpPr>
            <p:spPr bwMode="auto">
              <a:xfrm>
                <a:off x="226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83" name="Rectangle 291">
                <a:extLst>
                  <a:ext uri="{FF2B5EF4-FFF2-40B4-BE49-F238E27FC236}">
                    <a16:creationId xmlns:a16="http://schemas.microsoft.com/office/drawing/2014/main" id="{100F819F-446C-425A-BF8C-E8E9A1F5712F}"/>
                  </a:ext>
                </a:extLst>
              </p:cNvPr>
              <p:cNvSpPr>
                <a:spLocks noChangeArrowheads="1"/>
              </p:cNvSpPr>
              <p:nvPr/>
            </p:nvSpPr>
            <p:spPr bwMode="auto">
              <a:xfrm>
                <a:off x="2308"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84" name="Rectangle 292">
                <a:extLst>
                  <a:ext uri="{FF2B5EF4-FFF2-40B4-BE49-F238E27FC236}">
                    <a16:creationId xmlns:a16="http://schemas.microsoft.com/office/drawing/2014/main" id="{7DC15F00-9687-4953-99B8-44F481B1A9F6}"/>
                  </a:ext>
                </a:extLst>
              </p:cNvPr>
              <p:cNvSpPr>
                <a:spLocks noChangeArrowheads="1"/>
              </p:cNvSpPr>
              <p:nvPr/>
            </p:nvSpPr>
            <p:spPr bwMode="auto">
              <a:xfrm>
                <a:off x="2356"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85" name="Rectangle 293">
                <a:extLst>
                  <a:ext uri="{FF2B5EF4-FFF2-40B4-BE49-F238E27FC236}">
                    <a16:creationId xmlns:a16="http://schemas.microsoft.com/office/drawing/2014/main" id="{2AECB692-DAAA-4C49-9E34-F03F6519B12E}"/>
                  </a:ext>
                </a:extLst>
              </p:cNvPr>
              <p:cNvSpPr>
                <a:spLocks noChangeArrowheads="1"/>
              </p:cNvSpPr>
              <p:nvPr/>
            </p:nvSpPr>
            <p:spPr bwMode="auto">
              <a:xfrm>
                <a:off x="240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86" name="Rectangle 294">
                <a:extLst>
                  <a:ext uri="{FF2B5EF4-FFF2-40B4-BE49-F238E27FC236}">
                    <a16:creationId xmlns:a16="http://schemas.microsoft.com/office/drawing/2014/main" id="{51EE9164-2F4D-47C6-9444-9893B9E14144}"/>
                  </a:ext>
                </a:extLst>
              </p:cNvPr>
              <p:cNvSpPr>
                <a:spLocks noChangeArrowheads="1"/>
              </p:cNvSpPr>
              <p:nvPr/>
            </p:nvSpPr>
            <p:spPr bwMode="auto">
              <a:xfrm>
                <a:off x="245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sp>
          <p:nvSpPr>
            <p:cNvPr id="74070" name="Rectangle 295">
              <a:extLst>
                <a:ext uri="{FF2B5EF4-FFF2-40B4-BE49-F238E27FC236}">
                  <a16:creationId xmlns:a16="http://schemas.microsoft.com/office/drawing/2014/main" id="{79C7BD04-67F3-4072-9549-C1EDB494E681}"/>
                </a:ext>
              </a:extLst>
            </p:cNvPr>
            <p:cNvSpPr>
              <a:spLocks noChangeArrowheads="1"/>
            </p:cNvSpPr>
            <p:nvPr/>
          </p:nvSpPr>
          <p:spPr bwMode="auto">
            <a:xfrm>
              <a:off x="864" y="1616"/>
              <a:ext cx="3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Arial" panose="020B0604020202020204" pitchFamily="34" charset="0"/>
                </a:rPr>
                <a:t>Alt.1. </a:t>
              </a:r>
              <a:r>
                <a:rPr lang="en-US" altLang="nb-NO" sz="1800" dirty="0" err="1">
                  <a:latin typeface="Arial" panose="020B0604020202020204" pitchFamily="34" charset="0"/>
                </a:rPr>
                <a:t>Feedrate</a:t>
              </a:r>
              <a:r>
                <a:rPr lang="en-US" altLang="nb-NO" sz="1800" dirty="0">
                  <a:latin typeface="Arial" panose="020B0604020202020204" pitchFamily="34" charset="0"/>
                </a:rPr>
                <a:t> controls bottleneck flow (“long loop”…):</a:t>
              </a:r>
            </a:p>
          </p:txBody>
        </p:sp>
        <p:sp>
          <p:nvSpPr>
            <p:cNvPr id="74071" name="Oval 296">
              <a:extLst>
                <a:ext uri="{FF2B5EF4-FFF2-40B4-BE49-F238E27FC236}">
                  <a16:creationId xmlns:a16="http://schemas.microsoft.com/office/drawing/2014/main" id="{12C262AD-BBD6-4512-B427-056AEBD81F29}"/>
                </a:ext>
              </a:extLst>
            </p:cNvPr>
            <p:cNvSpPr>
              <a:spLocks noChangeArrowheads="1"/>
            </p:cNvSpPr>
            <p:nvPr/>
          </p:nvSpPr>
          <p:spPr bwMode="auto">
            <a:xfrm>
              <a:off x="4085" y="1888"/>
              <a:ext cx="227" cy="227"/>
            </a:xfrm>
            <a:prstGeom prst="ellipse">
              <a:avLst/>
            </a:prstGeom>
            <a:noFill/>
            <a:ln w="952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a:spcBef>
                  <a:spcPct val="0"/>
                </a:spcBef>
                <a:buFontTx/>
                <a:buNone/>
              </a:pPr>
              <a:r>
                <a:rPr lang="en-US" altLang="nb-NO" sz="1800">
                  <a:latin typeface="Arial" panose="020B0604020202020204" pitchFamily="34" charset="0"/>
                </a:rPr>
                <a:t>FC</a:t>
              </a:r>
            </a:p>
          </p:txBody>
        </p:sp>
        <p:sp>
          <p:nvSpPr>
            <p:cNvPr id="74072" name="Line 297">
              <a:extLst>
                <a:ext uri="{FF2B5EF4-FFF2-40B4-BE49-F238E27FC236}">
                  <a16:creationId xmlns:a16="http://schemas.microsoft.com/office/drawing/2014/main" id="{42D72EB0-E4AE-4C5E-ADEE-A35F3049DF27}"/>
                </a:ext>
              </a:extLst>
            </p:cNvPr>
            <p:cNvSpPr>
              <a:spLocks noChangeShapeType="1"/>
            </p:cNvSpPr>
            <p:nvPr/>
          </p:nvSpPr>
          <p:spPr bwMode="auto">
            <a:xfrm flipV="1">
              <a:off x="4175" y="2115"/>
              <a:ext cx="0" cy="317"/>
            </a:xfrm>
            <a:prstGeom prst="line">
              <a:avLst/>
            </a:prstGeom>
            <a:noFill/>
            <a:ln w="22225">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73" name="Line 298">
              <a:extLst>
                <a:ext uri="{FF2B5EF4-FFF2-40B4-BE49-F238E27FC236}">
                  <a16:creationId xmlns:a16="http://schemas.microsoft.com/office/drawing/2014/main" id="{FE371A86-BFDB-4A74-BE69-72C1447871B1}"/>
                </a:ext>
              </a:extLst>
            </p:cNvPr>
            <p:cNvSpPr>
              <a:spLocks noChangeShapeType="1"/>
            </p:cNvSpPr>
            <p:nvPr/>
          </p:nvSpPr>
          <p:spPr bwMode="auto">
            <a:xfrm flipH="1">
              <a:off x="955" y="1979"/>
              <a:ext cx="3131" cy="0"/>
            </a:xfrm>
            <a:prstGeom prst="line">
              <a:avLst/>
            </a:prstGeom>
            <a:noFill/>
            <a:ln w="222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74" name="Line 299">
              <a:extLst>
                <a:ext uri="{FF2B5EF4-FFF2-40B4-BE49-F238E27FC236}">
                  <a16:creationId xmlns:a16="http://schemas.microsoft.com/office/drawing/2014/main" id="{53B47F4E-AFFE-4E6E-88E3-C21A0981C675}"/>
                </a:ext>
              </a:extLst>
            </p:cNvPr>
            <p:cNvSpPr>
              <a:spLocks noChangeShapeType="1"/>
            </p:cNvSpPr>
            <p:nvPr/>
          </p:nvSpPr>
          <p:spPr bwMode="auto">
            <a:xfrm>
              <a:off x="955" y="1979"/>
              <a:ext cx="0" cy="408"/>
            </a:xfrm>
            <a:prstGeom prst="line">
              <a:avLst/>
            </a:prstGeom>
            <a:noFill/>
            <a:ln w="22225">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75" name="Line 300">
              <a:extLst>
                <a:ext uri="{FF2B5EF4-FFF2-40B4-BE49-F238E27FC236}">
                  <a16:creationId xmlns:a16="http://schemas.microsoft.com/office/drawing/2014/main" id="{E3929CAE-F3CD-4BB5-AE95-C3B586159904}"/>
                </a:ext>
              </a:extLst>
            </p:cNvPr>
            <p:cNvSpPr>
              <a:spLocks noChangeShapeType="1"/>
            </p:cNvSpPr>
            <p:nvPr/>
          </p:nvSpPr>
          <p:spPr bwMode="auto">
            <a:xfrm flipH="1">
              <a:off x="4312" y="1979"/>
              <a:ext cx="136" cy="0"/>
            </a:xfrm>
            <a:prstGeom prst="line">
              <a:avLst/>
            </a:prstGeom>
            <a:noFill/>
            <a:ln w="22225">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076" name="Text Box 301">
              <a:extLst>
                <a:ext uri="{FF2B5EF4-FFF2-40B4-BE49-F238E27FC236}">
                  <a16:creationId xmlns:a16="http://schemas.microsoft.com/office/drawing/2014/main" id="{894BA415-2793-4A50-A19A-18E99E186436}"/>
                </a:ext>
              </a:extLst>
            </p:cNvPr>
            <p:cNvSpPr txBox="1">
              <a:spLocks noChangeArrowheads="1"/>
            </p:cNvSpPr>
            <p:nvPr/>
          </p:nvSpPr>
          <p:spPr bwMode="auto">
            <a:xfrm>
              <a:off x="4344" y="176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b="1">
                  <a:solidFill>
                    <a:schemeClr val="accent2"/>
                  </a:solidFill>
                  <a:latin typeface="Arial" panose="020B0604020202020204" pitchFamily="34" charset="0"/>
                </a:rPr>
                <a:t>F</a:t>
              </a:r>
              <a:r>
                <a:rPr lang="en-US" altLang="nb-NO" sz="1800" b="1" baseline="-25000">
                  <a:solidFill>
                    <a:schemeClr val="accent2"/>
                  </a:solidFill>
                  <a:latin typeface="Arial" panose="020B0604020202020204" pitchFamily="34" charset="0"/>
                </a:rPr>
                <a:t>max</a:t>
              </a:r>
            </a:p>
          </p:txBody>
        </p:sp>
      </p:grpSp>
      <p:sp>
        <p:nvSpPr>
          <p:cNvPr id="967982" name="Rectangle 302">
            <a:extLst>
              <a:ext uri="{FF2B5EF4-FFF2-40B4-BE49-F238E27FC236}">
                <a16:creationId xmlns:a16="http://schemas.microsoft.com/office/drawing/2014/main" id="{339CAB83-764B-4FCE-AADE-98E0260BD6FB}"/>
              </a:ext>
            </a:extLst>
          </p:cNvPr>
          <p:cNvSpPr>
            <a:spLocks noChangeArrowheads="1"/>
          </p:cNvSpPr>
          <p:nvPr/>
        </p:nvSpPr>
        <p:spPr bwMode="auto">
          <a:xfrm>
            <a:off x="2906713" y="4149726"/>
            <a:ext cx="593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Alt. 2: Feedrate controls lost task (another “long loop”…):</a:t>
            </a:r>
          </a:p>
        </p:txBody>
      </p:sp>
      <p:grpSp>
        <p:nvGrpSpPr>
          <p:cNvPr id="967983" name="Group 303">
            <a:extLst>
              <a:ext uri="{FF2B5EF4-FFF2-40B4-BE49-F238E27FC236}">
                <a16:creationId xmlns:a16="http://schemas.microsoft.com/office/drawing/2014/main" id="{8AE85E03-9738-4819-8799-680E20973DA0}"/>
              </a:ext>
            </a:extLst>
          </p:cNvPr>
          <p:cNvGrpSpPr>
            <a:grpSpLocks/>
          </p:cNvGrpSpPr>
          <p:nvPr/>
        </p:nvGrpSpPr>
        <p:grpSpPr bwMode="auto">
          <a:xfrm>
            <a:off x="2895601" y="4437063"/>
            <a:ext cx="6950075" cy="1016000"/>
            <a:chOff x="864" y="2795"/>
            <a:chExt cx="4378" cy="640"/>
          </a:xfrm>
        </p:grpSpPr>
        <p:grpSp>
          <p:nvGrpSpPr>
            <p:cNvPr id="73899" name="Group 304">
              <a:extLst>
                <a:ext uri="{FF2B5EF4-FFF2-40B4-BE49-F238E27FC236}">
                  <a16:creationId xmlns:a16="http://schemas.microsoft.com/office/drawing/2014/main" id="{9A570A15-36D8-4F6D-9CF5-49423109E2FC}"/>
                </a:ext>
              </a:extLst>
            </p:cNvPr>
            <p:cNvGrpSpPr>
              <a:grpSpLocks/>
            </p:cNvGrpSpPr>
            <p:nvPr/>
          </p:nvGrpSpPr>
          <p:grpSpPr bwMode="auto">
            <a:xfrm>
              <a:off x="1256" y="3123"/>
              <a:ext cx="485" cy="312"/>
              <a:chOff x="799" y="1285"/>
              <a:chExt cx="485" cy="312"/>
            </a:xfrm>
          </p:grpSpPr>
          <p:sp>
            <p:nvSpPr>
              <p:cNvPr id="74042" name="Freeform 305">
                <a:extLst>
                  <a:ext uri="{FF2B5EF4-FFF2-40B4-BE49-F238E27FC236}">
                    <a16:creationId xmlns:a16="http://schemas.microsoft.com/office/drawing/2014/main" id="{EE8B145F-28E7-485A-99F8-CD07FA29E5A8}"/>
                  </a:ext>
                </a:extLst>
              </p:cNvPr>
              <p:cNvSpPr>
                <a:spLocks/>
              </p:cNvSpPr>
              <p:nvPr/>
            </p:nvSpPr>
            <p:spPr bwMode="auto">
              <a:xfrm>
                <a:off x="810" y="1296"/>
                <a:ext cx="461" cy="288"/>
              </a:xfrm>
              <a:custGeom>
                <a:avLst/>
                <a:gdLst>
                  <a:gd name="T0" fmla="*/ 1 w 922"/>
                  <a:gd name="T1" fmla="*/ 0 h 576"/>
                  <a:gd name="T2" fmla="*/ 1 w 922"/>
                  <a:gd name="T3" fmla="*/ 1 h 576"/>
                  <a:gd name="T4" fmla="*/ 1 w 922"/>
                  <a:gd name="T5" fmla="*/ 1 h 576"/>
                  <a:gd name="T6" fmla="*/ 1 w 922"/>
                  <a:gd name="T7" fmla="*/ 1 h 576"/>
                  <a:gd name="T8" fmla="*/ 1 w 922"/>
                  <a:gd name="T9" fmla="*/ 1 h 576"/>
                  <a:gd name="T10" fmla="*/ 1 w 922"/>
                  <a:gd name="T11" fmla="*/ 1 h 576"/>
                  <a:gd name="T12" fmla="*/ 1 w 922"/>
                  <a:gd name="T13" fmla="*/ 1 h 576"/>
                  <a:gd name="T14" fmla="*/ 1 w 922"/>
                  <a:gd name="T15" fmla="*/ 1 h 576"/>
                  <a:gd name="T16" fmla="*/ 0 w 922"/>
                  <a:gd name="T17" fmla="*/ 1 h 576"/>
                  <a:gd name="T18" fmla="*/ 0 w 922"/>
                  <a:gd name="T19" fmla="*/ 1 h 576"/>
                  <a:gd name="T20" fmla="*/ 1 w 922"/>
                  <a:gd name="T21" fmla="*/ 1 h 576"/>
                  <a:gd name="T22" fmla="*/ 1 w 922"/>
                  <a:gd name="T23" fmla="*/ 1 h 576"/>
                  <a:gd name="T24" fmla="*/ 1 w 922"/>
                  <a:gd name="T25" fmla="*/ 1 h 576"/>
                  <a:gd name="T26" fmla="*/ 1 w 922"/>
                  <a:gd name="T27" fmla="*/ 1 h 576"/>
                  <a:gd name="T28" fmla="*/ 1 w 922"/>
                  <a:gd name="T29" fmla="*/ 1 h 576"/>
                  <a:gd name="T30" fmla="*/ 1 w 922"/>
                  <a:gd name="T31" fmla="*/ 1 h 576"/>
                  <a:gd name="T32" fmla="*/ 1 w 922"/>
                  <a:gd name="T33" fmla="*/ 1 h 576"/>
                  <a:gd name="T34" fmla="*/ 1 w 922"/>
                  <a:gd name="T35" fmla="*/ 1 h 576"/>
                  <a:gd name="T36" fmla="*/ 1 w 922"/>
                  <a:gd name="T37" fmla="*/ 1 h 576"/>
                  <a:gd name="T38" fmla="*/ 1 w 922"/>
                  <a:gd name="T39" fmla="*/ 1 h 576"/>
                  <a:gd name="T40" fmla="*/ 1 w 922"/>
                  <a:gd name="T41" fmla="*/ 1 h 576"/>
                  <a:gd name="T42" fmla="*/ 1 w 922"/>
                  <a:gd name="T43" fmla="*/ 1 h 576"/>
                  <a:gd name="T44" fmla="*/ 1 w 922"/>
                  <a:gd name="T45" fmla="*/ 1 h 576"/>
                  <a:gd name="T46" fmla="*/ 1 w 922"/>
                  <a:gd name="T47" fmla="*/ 1 h 576"/>
                  <a:gd name="T48" fmla="*/ 1 w 922"/>
                  <a:gd name="T49" fmla="*/ 1 h 576"/>
                  <a:gd name="T50" fmla="*/ 1 w 922"/>
                  <a:gd name="T51" fmla="*/ 1 h 576"/>
                  <a:gd name="T52" fmla="*/ 1 w 922"/>
                  <a:gd name="T53" fmla="*/ 1 h 576"/>
                  <a:gd name="T54" fmla="*/ 1 w 922"/>
                  <a:gd name="T55" fmla="*/ 1 h 576"/>
                  <a:gd name="T56" fmla="*/ 1 w 922"/>
                  <a:gd name="T57" fmla="*/ 1 h 576"/>
                  <a:gd name="T58" fmla="*/ 1 w 922"/>
                  <a:gd name="T59" fmla="*/ 1 h 576"/>
                  <a:gd name="T60" fmla="*/ 1 w 922"/>
                  <a:gd name="T61" fmla="*/ 1 h 576"/>
                  <a:gd name="T62" fmla="*/ 1 w 922"/>
                  <a:gd name="T63" fmla="*/ 1 h 576"/>
                  <a:gd name="T64" fmla="*/ 1 w 922"/>
                  <a:gd name="T65" fmla="*/ 1 h 576"/>
                  <a:gd name="T66" fmla="*/ 1 w 922"/>
                  <a:gd name="T67" fmla="*/ 1 h 576"/>
                  <a:gd name="T68" fmla="*/ 1 w 922"/>
                  <a:gd name="T69" fmla="*/ 1 h 576"/>
                  <a:gd name="T70" fmla="*/ 1 w 922"/>
                  <a:gd name="T71" fmla="*/ 0 h 576"/>
                  <a:gd name="T72" fmla="*/ 1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2" y="0"/>
                    </a:moveTo>
                    <a:lnTo>
                      <a:pt x="58" y="2"/>
                    </a:lnTo>
                    <a:lnTo>
                      <a:pt x="45" y="6"/>
                    </a:lnTo>
                    <a:lnTo>
                      <a:pt x="33" y="11"/>
                    </a:lnTo>
                    <a:lnTo>
                      <a:pt x="22" y="21"/>
                    </a:lnTo>
                    <a:lnTo>
                      <a:pt x="12" y="33"/>
                    </a:lnTo>
                    <a:lnTo>
                      <a:pt x="6" y="44"/>
                    </a:lnTo>
                    <a:lnTo>
                      <a:pt x="2" y="57"/>
                    </a:lnTo>
                    <a:lnTo>
                      <a:pt x="0" y="71"/>
                    </a:lnTo>
                    <a:lnTo>
                      <a:pt x="0" y="503"/>
                    </a:lnTo>
                    <a:lnTo>
                      <a:pt x="2" y="518"/>
                    </a:lnTo>
                    <a:lnTo>
                      <a:pt x="6" y="532"/>
                    </a:lnTo>
                    <a:lnTo>
                      <a:pt x="12" y="543"/>
                    </a:lnTo>
                    <a:lnTo>
                      <a:pt x="22" y="555"/>
                    </a:lnTo>
                    <a:lnTo>
                      <a:pt x="33" y="564"/>
                    </a:lnTo>
                    <a:lnTo>
                      <a:pt x="45" y="570"/>
                    </a:lnTo>
                    <a:lnTo>
                      <a:pt x="58" y="574"/>
                    </a:lnTo>
                    <a:lnTo>
                      <a:pt x="72" y="576"/>
                    </a:lnTo>
                    <a:lnTo>
                      <a:pt x="849" y="576"/>
                    </a:lnTo>
                    <a:lnTo>
                      <a:pt x="865" y="574"/>
                    </a:lnTo>
                    <a:lnTo>
                      <a:pt x="878" y="570"/>
                    </a:lnTo>
                    <a:lnTo>
                      <a:pt x="890" y="564"/>
                    </a:lnTo>
                    <a:lnTo>
                      <a:pt x="901" y="555"/>
                    </a:lnTo>
                    <a:lnTo>
                      <a:pt x="911" y="543"/>
                    </a:lnTo>
                    <a:lnTo>
                      <a:pt x="916" y="532"/>
                    </a:lnTo>
                    <a:lnTo>
                      <a:pt x="920" y="518"/>
                    </a:lnTo>
                    <a:lnTo>
                      <a:pt x="922" y="503"/>
                    </a:lnTo>
                    <a:lnTo>
                      <a:pt x="922" y="71"/>
                    </a:lnTo>
                    <a:lnTo>
                      <a:pt x="920" y="57"/>
                    </a:lnTo>
                    <a:lnTo>
                      <a:pt x="916" y="44"/>
                    </a:lnTo>
                    <a:lnTo>
                      <a:pt x="911" y="33"/>
                    </a:lnTo>
                    <a:lnTo>
                      <a:pt x="901" y="21"/>
                    </a:lnTo>
                    <a:lnTo>
                      <a:pt x="890" y="11"/>
                    </a:lnTo>
                    <a:lnTo>
                      <a:pt x="878" y="6"/>
                    </a:lnTo>
                    <a:lnTo>
                      <a:pt x="865" y="2"/>
                    </a:lnTo>
                    <a:lnTo>
                      <a:pt x="849"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43" name="Freeform 306">
                <a:extLst>
                  <a:ext uri="{FF2B5EF4-FFF2-40B4-BE49-F238E27FC236}">
                    <a16:creationId xmlns:a16="http://schemas.microsoft.com/office/drawing/2014/main" id="{BDB3CA99-5057-47A2-8F94-5F81EB349192}"/>
                  </a:ext>
                </a:extLst>
              </p:cNvPr>
              <p:cNvSpPr>
                <a:spLocks noEditPoints="1"/>
              </p:cNvSpPr>
              <p:nvPr/>
            </p:nvSpPr>
            <p:spPr bwMode="auto">
              <a:xfrm>
                <a:off x="799" y="1285"/>
                <a:ext cx="485" cy="312"/>
              </a:xfrm>
              <a:custGeom>
                <a:avLst/>
                <a:gdLst>
                  <a:gd name="T0" fmla="*/ 1 w 970"/>
                  <a:gd name="T1" fmla="*/ 1 h 624"/>
                  <a:gd name="T2" fmla="*/ 1 w 970"/>
                  <a:gd name="T3" fmla="*/ 1 h 624"/>
                  <a:gd name="T4" fmla="*/ 1 w 970"/>
                  <a:gd name="T5" fmla="*/ 1 h 624"/>
                  <a:gd name="T6" fmla="*/ 1 w 970"/>
                  <a:gd name="T7" fmla="*/ 1 h 624"/>
                  <a:gd name="T8" fmla="*/ 1 w 970"/>
                  <a:gd name="T9" fmla="*/ 1 h 624"/>
                  <a:gd name="T10" fmla="*/ 0 w 970"/>
                  <a:gd name="T11" fmla="*/ 1 h 624"/>
                  <a:gd name="T12" fmla="*/ 0 w 970"/>
                  <a:gd name="T13" fmla="*/ 1 h 624"/>
                  <a:gd name="T14" fmla="*/ 1 w 970"/>
                  <a:gd name="T15" fmla="*/ 1 h 624"/>
                  <a:gd name="T16" fmla="*/ 1 w 970"/>
                  <a:gd name="T17" fmla="*/ 1 h 624"/>
                  <a:gd name="T18" fmla="*/ 1 w 970"/>
                  <a:gd name="T19" fmla="*/ 1 h 624"/>
                  <a:gd name="T20" fmla="*/ 1 w 970"/>
                  <a:gd name="T21" fmla="*/ 1 h 624"/>
                  <a:gd name="T22" fmla="*/ 1 w 970"/>
                  <a:gd name="T23" fmla="*/ 1 h 624"/>
                  <a:gd name="T24" fmla="*/ 1 w 970"/>
                  <a:gd name="T25" fmla="*/ 1 h 624"/>
                  <a:gd name="T26" fmla="*/ 1 w 970"/>
                  <a:gd name="T27" fmla="*/ 1 h 624"/>
                  <a:gd name="T28" fmla="*/ 1 w 970"/>
                  <a:gd name="T29" fmla="*/ 1 h 624"/>
                  <a:gd name="T30" fmla="*/ 1 w 970"/>
                  <a:gd name="T31" fmla="*/ 1 h 624"/>
                  <a:gd name="T32" fmla="*/ 1 w 970"/>
                  <a:gd name="T33" fmla="*/ 1 h 624"/>
                  <a:gd name="T34" fmla="*/ 1 w 970"/>
                  <a:gd name="T35" fmla="*/ 1 h 624"/>
                  <a:gd name="T36" fmla="*/ 1 w 970"/>
                  <a:gd name="T37" fmla="*/ 1 h 624"/>
                  <a:gd name="T38" fmla="*/ 1 w 970"/>
                  <a:gd name="T39" fmla="*/ 1 h 624"/>
                  <a:gd name="T40" fmla="*/ 1 w 970"/>
                  <a:gd name="T41" fmla="*/ 1 h 624"/>
                  <a:gd name="T42" fmla="*/ 1 w 970"/>
                  <a:gd name="T43" fmla="*/ 1 h 624"/>
                  <a:gd name="T44" fmla="*/ 1 w 970"/>
                  <a:gd name="T45" fmla="*/ 1 h 624"/>
                  <a:gd name="T46" fmla="*/ 1 w 970"/>
                  <a:gd name="T47" fmla="*/ 1 h 624"/>
                  <a:gd name="T48" fmla="*/ 1 w 970"/>
                  <a:gd name="T49" fmla="*/ 0 h 624"/>
                  <a:gd name="T50" fmla="*/ 1 w 970"/>
                  <a:gd name="T51" fmla="*/ 0 h 624"/>
                  <a:gd name="T52" fmla="*/ 1 w 970"/>
                  <a:gd name="T53" fmla="*/ 1 h 624"/>
                  <a:gd name="T54" fmla="*/ 1 w 970"/>
                  <a:gd name="T55" fmla="*/ 1 h 624"/>
                  <a:gd name="T56" fmla="*/ 1 w 970"/>
                  <a:gd name="T57" fmla="*/ 1 h 624"/>
                  <a:gd name="T58" fmla="*/ 1 w 970"/>
                  <a:gd name="T59" fmla="*/ 1 h 624"/>
                  <a:gd name="T60" fmla="*/ 1 w 970"/>
                  <a:gd name="T61" fmla="*/ 1 h 624"/>
                  <a:gd name="T62" fmla="*/ 1 w 970"/>
                  <a:gd name="T63" fmla="*/ 1 h 624"/>
                  <a:gd name="T64" fmla="*/ 1 w 970"/>
                  <a:gd name="T65" fmla="*/ 1 h 624"/>
                  <a:gd name="T66" fmla="*/ 1 w 970"/>
                  <a:gd name="T67" fmla="*/ 1 h 624"/>
                  <a:gd name="T68" fmla="*/ 1 w 970"/>
                  <a:gd name="T69" fmla="*/ 1 h 624"/>
                  <a:gd name="T70" fmla="*/ 1 w 970"/>
                  <a:gd name="T71" fmla="*/ 1 h 624"/>
                  <a:gd name="T72" fmla="*/ 1 w 970"/>
                  <a:gd name="T73" fmla="*/ 1 h 624"/>
                  <a:gd name="T74" fmla="*/ 1 w 970"/>
                  <a:gd name="T75" fmla="*/ 1 h 624"/>
                  <a:gd name="T76" fmla="*/ 1 w 970"/>
                  <a:gd name="T77" fmla="*/ 1 h 624"/>
                  <a:gd name="T78" fmla="*/ 1 w 970"/>
                  <a:gd name="T79" fmla="*/ 1 h 624"/>
                  <a:gd name="T80" fmla="*/ 1 w 970"/>
                  <a:gd name="T81" fmla="*/ 1 h 624"/>
                  <a:gd name="T82" fmla="*/ 1 w 970"/>
                  <a:gd name="T83" fmla="*/ 1 h 624"/>
                  <a:gd name="T84" fmla="*/ 1 w 970"/>
                  <a:gd name="T85" fmla="*/ 1 h 624"/>
                  <a:gd name="T86" fmla="*/ 1 w 970"/>
                  <a:gd name="T87" fmla="*/ 1 h 624"/>
                  <a:gd name="T88" fmla="*/ 1 w 970"/>
                  <a:gd name="T89" fmla="*/ 1 h 624"/>
                  <a:gd name="T90" fmla="*/ 1 w 970"/>
                  <a:gd name="T91" fmla="*/ 1 h 624"/>
                  <a:gd name="T92" fmla="*/ 1 w 970"/>
                  <a:gd name="T93" fmla="*/ 1 h 624"/>
                  <a:gd name="T94" fmla="*/ 1 w 970"/>
                  <a:gd name="T95" fmla="*/ 1 h 624"/>
                  <a:gd name="T96" fmla="*/ 1 w 970"/>
                  <a:gd name="T97" fmla="*/ 1 h 624"/>
                  <a:gd name="T98" fmla="*/ 1 w 970"/>
                  <a:gd name="T99" fmla="*/ 1 h 624"/>
                  <a:gd name="T100" fmla="*/ 1 w 970"/>
                  <a:gd name="T101" fmla="*/ 1 h 624"/>
                  <a:gd name="T102" fmla="*/ 1 w 970"/>
                  <a:gd name="T103" fmla="*/ 1 h 624"/>
                  <a:gd name="T104" fmla="*/ 1 w 970"/>
                  <a:gd name="T105" fmla="*/ 1 h 624"/>
                  <a:gd name="T106" fmla="*/ 1 w 970"/>
                  <a:gd name="T107" fmla="*/ 1 h 624"/>
                  <a:gd name="T108" fmla="*/ 1 w 970"/>
                  <a:gd name="T109" fmla="*/ 1 h 624"/>
                  <a:gd name="T110" fmla="*/ 1 w 970"/>
                  <a:gd name="T111" fmla="*/ 1 h 624"/>
                  <a:gd name="T112" fmla="*/ 1 w 970"/>
                  <a:gd name="T113" fmla="*/ 1 h 624"/>
                  <a:gd name="T114" fmla="*/ 1 w 970"/>
                  <a:gd name="T115" fmla="*/ 1 h 624"/>
                  <a:gd name="T116" fmla="*/ 1 w 970"/>
                  <a:gd name="T117" fmla="*/ 1 h 624"/>
                  <a:gd name="T118" fmla="*/ 1 w 970"/>
                  <a:gd name="T119" fmla="*/ 1 h 624"/>
                  <a:gd name="T120" fmla="*/ 1 w 970"/>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70" h="624">
                    <a:moveTo>
                      <a:pt x="81" y="0"/>
                    </a:moveTo>
                    <a:lnTo>
                      <a:pt x="71" y="2"/>
                    </a:lnTo>
                    <a:lnTo>
                      <a:pt x="58" y="8"/>
                    </a:lnTo>
                    <a:lnTo>
                      <a:pt x="47" y="13"/>
                    </a:lnTo>
                    <a:lnTo>
                      <a:pt x="39" y="17"/>
                    </a:lnTo>
                    <a:lnTo>
                      <a:pt x="27" y="27"/>
                    </a:lnTo>
                    <a:lnTo>
                      <a:pt x="18" y="38"/>
                    </a:lnTo>
                    <a:lnTo>
                      <a:pt x="14" y="46"/>
                    </a:lnTo>
                    <a:lnTo>
                      <a:pt x="8" y="57"/>
                    </a:lnTo>
                    <a:lnTo>
                      <a:pt x="2" y="71"/>
                    </a:lnTo>
                    <a:lnTo>
                      <a:pt x="0" y="80"/>
                    </a:lnTo>
                    <a:lnTo>
                      <a:pt x="0" y="94"/>
                    </a:lnTo>
                    <a:lnTo>
                      <a:pt x="0" y="526"/>
                    </a:lnTo>
                    <a:lnTo>
                      <a:pt x="0" y="541"/>
                    </a:lnTo>
                    <a:lnTo>
                      <a:pt x="2" y="551"/>
                    </a:lnTo>
                    <a:lnTo>
                      <a:pt x="8" y="564"/>
                    </a:lnTo>
                    <a:lnTo>
                      <a:pt x="14" y="576"/>
                    </a:lnTo>
                    <a:lnTo>
                      <a:pt x="18" y="583"/>
                    </a:lnTo>
                    <a:lnTo>
                      <a:pt x="27" y="595"/>
                    </a:lnTo>
                    <a:lnTo>
                      <a:pt x="39" y="604"/>
                    </a:lnTo>
                    <a:lnTo>
                      <a:pt x="47" y="608"/>
                    </a:lnTo>
                    <a:lnTo>
                      <a:pt x="58" y="616"/>
                    </a:lnTo>
                    <a:lnTo>
                      <a:pt x="71" y="620"/>
                    </a:lnTo>
                    <a:lnTo>
                      <a:pt x="81" y="622"/>
                    </a:lnTo>
                    <a:lnTo>
                      <a:pt x="95" y="624"/>
                    </a:lnTo>
                    <a:lnTo>
                      <a:pt x="872" y="624"/>
                    </a:lnTo>
                    <a:lnTo>
                      <a:pt x="888" y="622"/>
                    </a:lnTo>
                    <a:lnTo>
                      <a:pt x="897" y="620"/>
                    </a:lnTo>
                    <a:lnTo>
                      <a:pt x="911" y="616"/>
                    </a:lnTo>
                    <a:lnTo>
                      <a:pt x="922" y="608"/>
                    </a:lnTo>
                    <a:lnTo>
                      <a:pt x="930" y="604"/>
                    </a:lnTo>
                    <a:lnTo>
                      <a:pt x="941" y="595"/>
                    </a:lnTo>
                    <a:lnTo>
                      <a:pt x="951" y="583"/>
                    </a:lnTo>
                    <a:lnTo>
                      <a:pt x="955" y="576"/>
                    </a:lnTo>
                    <a:lnTo>
                      <a:pt x="962" y="564"/>
                    </a:lnTo>
                    <a:lnTo>
                      <a:pt x="966" y="551"/>
                    </a:lnTo>
                    <a:lnTo>
                      <a:pt x="968" y="541"/>
                    </a:lnTo>
                    <a:lnTo>
                      <a:pt x="970" y="526"/>
                    </a:lnTo>
                    <a:lnTo>
                      <a:pt x="970" y="94"/>
                    </a:lnTo>
                    <a:lnTo>
                      <a:pt x="968" y="80"/>
                    </a:lnTo>
                    <a:lnTo>
                      <a:pt x="966" y="71"/>
                    </a:lnTo>
                    <a:lnTo>
                      <a:pt x="962" y="57"/>
                    </a:lnTo>
                    <a:lnTo>
                      <a:pt x="955" y="46"/>
                    </a:lnTo>
                    <a:lnTo>
                      <a:pt x="951" y="38"/>
                    </a:lnTo>
                    <a:lnTo>
                      <a:pt x="941" y="27"/>
                    </a:lnTo>
                    <a:lnTo>
                      <a:pt x="930" y="17"/>
                    </a:lnTo>
                    <a:lnTo>
                      <a:pt x="922" y="13"/>
                    </a:lnTo>
                    <a:lnTo>
                      <a:pt x="911" y="8"/>
                    </a:lnTo>
                    <a:lnTo>
                      <a:pt x="897" y="2"/>
                    </a:lnTo>
                    <a:lnTo>
                      <a:pt x="888" y="0"/>
                    </a:lnTo>
                    <a:lnTo>
                      <a:pt x="872" y="0"/>
                    </a:lnTo>
                    <a:lnTo>
                      <a:pt x="95" y="0"/>
                    </a:lnTo>
                    <a:lnTo>
                      <a:pt x="81" y="0"/>
                    </a:lnTo>
                    <a:close/>
                    <a:moveTo>
                      <a:pt x="95" y="48"/>
                    </a:moveTo>
                    <a:lnTo>
                      <a:pt x="872" y="48"/>
                    </a:lnTo>
                    <a:lnTo>
                      <a:pt x="888" y="48"/>
                    </a:lnTo>
                    <a:lnTo>
                      <a:pt x="888" y="25"/>
                    </a:lnTo>
                    <a:lnTo>
                      <a:pt x="878" y="46"/>
                    </a:lnTo>
                    <a:lnTo>
                      <a:pt x="891" y="52"/>
                    </a:lnTo>
                    <a:lnTo>
                      <a:pt x="903" y="57"/>
                    </a:lnTo>
                    <a:lnTo>
                      <a:pt x="913" y="34"/>
                    </a:lnTo>
                    <a:lnTo>
                      <a:pt x="895" y="52"/>
                    </a:lnTo>
                    <a:lnTo>
                      <a:pt x="907" y="61"/>
                    </a:lnTo>
                    <a:lnTo>
                      <a:pt x="916" y="73"/>
                    </a:lnTo>
                    <a:lnTo>
                      <a:pt x="934" y="56"/>
                    </a:lnTo>
                    <a:lnTo>
                      <a:pt x="911" y="65"/>
                    </a:lnTo>
                    <a:lnTo>
                      <a:pt x="918" y="77"/>
                    </a:lnTo>
                    <a:lnTo>
                      <a:pt x="922" y="90"/>
                    </a:lnTo>
                    <a:lnTo>
                      <a:pt x="943" y="80"/>
                    </a:lnTo>
                    <a:lnTo>
                      <a:pt x="920" y="80"/>
                    </a:lnTo>
                    <a:lnTo>
                      <a:pt x="922" y="94"/>
                    </a:lnTo>
                    <a:lnTo>
                      <a:pt x="922" y="526"/>
                    </a:lnTo>
                    <a:lnTo>
                      <a:pt x="920" y="541"/>
                    </a:lnTo>
                    <a:lnTo>
                      <a:pt x="943" y="541"/>
                    </a:lnTo>
                    <a:lnTo>
                      <a:pt x="922" y="532"/>
                    </a:lnTo>
                    <a:lnTo>
                      <a:pt x="918" y="545"/>
                    </a:lnTo>
                    <a:lnTo>
                      <a:pt x="911" y="556"/>
                    </a:lnTo>
                    <a:lnTo>
                      <a:pt x="934" y="566"/>
                    </a:lnTo>
                    <a:lnTo>
                      <a:pt x="916" y="549"/>
                    </a:lnTo>
                    <a:lnTo>
                      <a:pt x="907" y="560"/>
                    </a:lnTo>
                    <a:lnTo>
                      <a:pt x="895" y="570"/>
                    </a:lnTo>
                    <a:lnTo>
                      <a:pt x="913" y="587"/>
                    </a:lnTo>
                    <a:lnTo>
                      <a:pt x="903" y="564"/>
                    </a:lnTo>
                    <a:lnTo>
                      <a:pt x="891" y="572"/>
                    </a:lnTo>
                    <a:lnTo>
                      <a:pt x="878" y="576"/>
                    </a:lnTo>
                    <a:lnTo>
                      <a:pt x="888" y="597"/>
                    </a:lnTo>
                    <a:lnTo>
                      <a:pt x="888" y="574"/>
                    </a:lnTo>
                    <a:lnTo>
                      <a:pt x="872" y="576"/>
                    </a:lnTo>
                    <a:lnTo>
                      <a:pt x="95" y="576"/>
                    </a:lnTo>
                    <a:lnTo>
                      <a:pt x="81" y="574"/>
                    </a:lnTo>
                    <a:lnTo>
                      <a:pt x="81" y="597"/>
                    </a:lnTo>
                    <a:lnTo>
                      <a:pt x="91" y="576"/>
                    </a:lnTo>
                    <a:lnTo>
                      <a:pt x="77" y="572"/>
                    </a:lnTo>
                    <a:lnTo>
                      <a:pt x="66" y="564"/>
                    </a:lnTo>
                    <a:lnTo>
                      <a:pt x="56" y="587"/>
                    </a:lnTo>
                    <a:lnTo>
                      <a:pt x="73" y="570"/>
                    </a:lnTo>
                    <a:lnTo>
                      <a:pt x="62" y="560"/>
                    </a:lnTo>
                    <a:lnTo>
                      <a:pt x="52" y="549"/>
                    </a:lnTo>
                    <a:lnTo>
                      <a:pt x="35" y="566"/>
                    </a:lnTo>
                    <a:lnTo>
                      <a:pt x="58" y="556"/>
                    </a:lnTo>
                    <a:lnTo>
                      <a:pt x="52" y="545"/>
                    </a:lnTo>
                    <a:lnTo>
                      <a:pt x="47" y="532"/>
                    </a:lnTo>
                    <a:lnTo>
                      <a:pt x="25" y="541"/>
                    </a:lnTo>
                    <a:lnTo>
                      <a:pt x="48" y="541"/>
                    </a:lnTo>
                    <a:lnTo>
                      <a:pt x="48" y="526"/>
                    </a:lnTo>
                    <a:lnTo>
                      <a:pt x="48" y="94"/>
                    </a:lnTo>
                    <a:lnTo>
                      <a:pt x="48" y="80"/>
                    </a:lnTo>
                    <a:lnTo>
                      <a:pt x="25" y="80"/>
                    </a:lnTo>
                    <a:lnTo>
                      <a:pt x="47" y="90"/>
                    </a:lnTo>
                    <a:lnTo>
                      <a:pt x="52" y="77"/>
                    </a:lnTo>
                    <a:lnTo>
                      <a:pt x="58" y="65"/>
                    </a:lnTo>
                    <a:lnTo>
                      <a:pt x="35" y="56"/>
                    </a:lnTo>
                    <a:lnTo>
                      <a:pt x="52" y="73"/>
                    </a:lnTo>
                    <a:lnTo>
                      <a:pt x="62" y="61"/>
                    </a:lnTo>
                    <a:lnTo>
                      <a:pt x="73" y="52"/>
                    </a:lnTo>
                    <a:lnTo>
                      <a:pt x="56" y="34"/>
                    </a:lnTo>
                    <a:lnTo>
                      <a:pt x="66" y="57"/>
                    </a:lnTo>
                    <a:lnTo>
                      <a:pt x="77" y="52"/>
                    </a:lnTo>
                    <a:lnTo>
                      <a:pt x="91" y="46"/>
                    </a:lnTo>
                    <a:lnTo>
                      <a:pt x="81" y="25"/>
                    </a:lnTo>
                    <a:lnTo>
                      <a:pt x="81" y="48"/>
                    </a:lnTo>
                    <a:lnTo>
                      <a:pt x="9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00" name="Group 307">
              <a:extLst>
                <a:ext uri="{FF2B5EF4-FFF2-40B4-BE49-F238E27FC236}">
                  <a16:creationId xmlns:a16="http://schemas.microsoft.com/office/drawing/2014/main" id="{FFEB2AA2-2D24-4926-9766-81A286F75D47}"/>
                </a:ext>
              </a:extLst>
            </p:cNvPr>
            <p:cNvGrpSpPr>
              <a:grpSpLocks/>
            </p:cNvGrpSpPr>
            <p:nvPr/>
          </p:nvGrpSpPr>
          <p:grpSpPr bwMode="auto">
            <a:xfrm>
              <a:off x="2235" y="3123"/>
              <a:ext cx="485" cy="312"/>
              <a:chOff x="1778" y="1285"/>
              <a:chExt cx="485" cy="312"/>
            </a:xfrm>
          </p:grpSpPr>
          <p:sp>
            <p:nvSpPr>
              <p:cNvPr id="74040" name="Freeform 308">
                <a:extLst>
                  <a:ext uri="{FF2B5EF4-FFF2-40B4-BE49-F238E27FC236}">
                    <a16:creationId xmlns:a16="http://schemas.microsoft.com/office/drawing/2014/main" id="{8AA3ED26-B80D-4932-A920-1C38709FD4B4}"/>
                  </a:ext>
                </a:extLst>
              </p:cNvPr>
              <p:cNvSpPr>
                <a:spLocks/>
              </p:cNvSpPr>
              <p:nvPr/>
            </p:nvSpPr>
            <p:spPr bwMode="auto">
              <a:xfrm>
                <a:off x="1790" y="1296"/>
                <a:ext cx="460" cy="288"/>
              </a:xfrm>
              <a:custGeom>
                <a:avLst/>
                <a:gdLst>
                  <a:gd name="T0" fmla="*/ 0 w 922"/>
                  <a:gd name="T1" fmla="*/ 0 h 576"/>
                  <a:gd name="T2" fmla="*/ 0 w 922"/>
                  <a:gd name="T3" fmla="*/ 1 h 576"/>
                  <a:gd name="T4" fmla="*/ 0 w 922"/>
                  <a:gd name="T5" fmla="*/ 1 h 576"/>
                  <a:gd name="T6" fmla="*/ 0 w 922"/>
                  <a:gd name="T7" fmla="*/ 1 h 576"/>
                  <a:gd name="T8" fmla="*/ 0 w 922"/>
                  <a:gd name="T9" fmla="*/ 1 h 576"/>
                  <a:gd name="T10" fmla="*/ 0 w 922"/>
                  <a:gd name="T11" fmla="*/ 1 h 576"/>
                  <a:gd name="T12" fmla="*/ 0 w 922"/>
                  <a:gd name="T13" fmla="*/ 1 h 576"/>
                  <a:gd name="T14" fmla="*/ 0 w 922"/>
                  <a:gd name="T15" fmla="*/ 1 h 576"/>
                  <a:gd name="T16" fmla="*/ 0 w 922"/>
                  <a:gd name="T17" fmla="*/ 1 h 576"/>
                  <a:gd name="T18" fmla="*/ 0 w 922"/>
                  <a:gd name="T19" fmla="*/ 1 h 576"/>
                  <a:gd name="T20" fmla="*/ 0 w 922"/>
                  <a:gd name="T21" fmla="*/ 1 h 576"/>
                  <a:gd name="T22" fmla="*/ 0 w 922"/>
                  <a:gd name="T23" fmla="*/ 1 h 576"/>
                  <a:gd name="T24" fmla="*/ 0 w 922"/>
                  <a:gd name="T25" fmla="*/ 1 h 576"/>
                  <a:gd name="T26" fmla="*/ 0 w 922"/>
                  <a:gd name="T27" fmla="*/ 1 h 576"/>
                  <a:gd name="T28" fmla="*/ 0 w 922"/>
                  <a:gd name="T29" fmla="*/ 1 h 576"/>
                  <a:gd name="T30" fmla="*/ 0 w 922"/>
                  <a:gd name="T31" fmla="*/ 1 h 576"/>
                  <a:gd name="T32" fmla="*/ 0 w 922"/>
                  <a:gd name="T33" fmla="*/ 1 h 576"/>
                  <a:gd name="T34" fmla="*/ 0 w 922"/>
                  <a:gd name="T35" fmla="*/ 1 h 576"/>
                  <a:gd name="T36" fmla="*/ 0 w 922"/>
                  <a:gd name="T37" fmla="*/ 1 h 576"/>
                  <a:gd name="T38" fmla="*/ 0 w 922"/>
                  <a:gd name="T39" fmla="*/ 1 h 576"/>
                  <a:gd name="T40" fmla="*/ 0 w 922"/>
                  <a:gd name="T41" fmla="*/ 1 h 576"/>
                  <a:gd name="T42" fmla="*/ 0 w 922"/>
                  <a:gd name="T43" fmla="*/ 1 h 576"/>
                  <a:gd name="T44" fmla="*/ 0 w 922"/>
                  <a:gd name="T45" fmla="*/ 1 h 576"/>
                  <a:gd name="T46" fmla="*/ 0 w 922"/>
                  <a:gd name="T47" fmla="*/ 1 h 576"/>
                  <a:gd name="T48" fmla="*/ 0 w 922"/>
                  <a:gd name="T49" fmla="*/ 1 h 576"/>
                  <a:gd name="T50" fmla="*/ 0 w 922"/>
                  <a:gd name="T51" fmla="*/ 1 h 576"/>
                  <a:gd name="T52" fmla="*/ 0 w 922"/>
                  <a:gd name="T53" fmla="*/ 1 h 576"/>
                  <a:gd name="T54" fmla="*/ 0 w 922"/>
                  <a:gd name="T55" fmla="*/ 1 h 576"/>
                  <a:gd name="T56" fmla="*/ 0 w 922"/>
                  <a:gd name="T57" fmla="*/ 1 h 576"/>
                  <a:gd name="T58" fmla="*/ 0 w 922"/>
                  <a:gd name="T59" fmla="*/ 1 h 576"/>
                  <a:gd name="T60" fmla="*/ 0 w 922"/>
                  <a:gd name="T61" fmla="*/ 1 h 576"/>
                  <a:gd name="T62" fmla="*/ 0 w 922"/>
                  <a:gd name="T63" fmla="*/ 1 h 576"/>
                  <a:gd name="T64" fmla="*/ 0 w 922"/>
                  <a:gd name="T65" fmla="*/ 1 h 576"/>
                  <a:gd name="T66" fmla="*/ 0 w 922"/>
                  <a:gd name="T67" fmla="*/ 1 h 576"/>
                  <a:gd name="T68" fmla="*/ 0 w 922"/>
                  <a:gd name="T69" fmla="*/ 1 h 576"/>
                  <a:gd name="T70" fmla="*/ 0 w 922"/>
                  <a:gd name="T71" fmla="*/ 0 h 576"/>
                  <a:gd name="T72" fmla="*/ 0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1" y="0"/>
                    </a:moveTo>
                    <a:lnTo>
                      <a:pt x="58" y="2"/>
                    </a:lnTo>
                    <a:lnTo>
                      <a:pt x="44" y="6"/>
                    </a:lnTo>
                    <a:lnTo>
                      <a:pt x="33" y="11"/>
                    </a:lnTo>
                    <a:lnTo>
                      <a:pt x="21" y="21"/>
                    </a:lnTo>
                    <a:lnTo>
                      <a:pt x="12" y="33"/>
                    </a:lnTo>
                    <a:lnTo>
                      <a:pt x="6" y="44"/>
                    </a:lnTo>
                    <a:lnTo>
                      <a:pt x="2" y="57"/>
                    </a:lnTo>
                    <a:lnTo>
                      <a:pt x="0" y="71"/>
                    </a:lnTo>
                    <a:lnTo>
                      <a:pt x="0" y="503"/>
                    </a:lnTo>
                    <a:lnTo>
                      <a:pt x="2" y="518"/>
                    </a:lnTo>
                    <a:lnTo>
                      <a:pt x="6" y="532"/>
                    </a:lnTo>
                    <a:lnTo>
                      <a:pt x="12" y="543"/>
                    </a:lnTo>
                    <a:lnTo>
                      <a:pt x="21" y="555"/>
                    </a:lnTo>
                    <a:lnTo>
                      <a:pt x="33" y="564"/>
                    </a:lnTo>
                    <a:lnTo>
                      <a:pt x="44" y="570"/>
                    </a:lnTo>
                    <a:lnTo>
                      <a:pt x="58" y="574"/>
                    </a:lnTo>
                    <a:lnTo>
                      <a:pt x="71" y="576"/>
                    </a:lnTo>
                    <a:lnTo>
                      <a:pt x="849" y="576"/>
                    </a:lnTo>
                    <a:lnTo>
                      <a:pt x="864" y="574"/>
                    </a:lnTo>
                    <a:lnTo>
                      <a:pt x="878" y="570"/>
                    </a:lnTo>
                    <a:lnTo>
                      <a:pt x="889" y="564"/>
                    </a:lnTo>
                    <a:lnTo>
                      <a:pt x="901" y="555"/>
                    </a:lnTo>
                    <a:lnTo>
                      <a:pt x="910" y="543"/>
                    </a:lnTo>
                    <a:lnTo>
                      <a:pt x="916" y="532"/>
                    </a:lnTo>
                    <a:lnTo>
                      <a:pt x="920" y="518"/>
                    </a:lnTo>
                    <a:lnTo>
                      <a:pt x="922" y="503"/>
                    </a:lnTo>
                    <a:lnTo>
                      <a:pt x="922" y="71"/>
                    </a:lnTo>
                    <a:lnTo>
                      <a:pt x="920" y="57"/>
                    </a:lnTo>
                    <a:lnTo>
                      <a:pt x="916" y="44"/>
                    </a:lnTo>
                    <a:lnTo>
                      <a:pt x="910" y="33"/>
                    </a:lnTo>
                    <a:lnTo>
                      <a:pt x="901" y="21"/>
                    </a:lnTo>
                    <a:lnTo>
                      <a:pt x="889" y="11"/>
                    </a:lnTo>
                    <a:lnTo>
                      <a:pt x="878" y="6"/>
                    </a:lnTo>
                    <a:lnTo>
                      <a:pt x="864" y="2"/>
                    </a:lnTo>
                    <a:lnTo>
                      <a:pt x="849"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41" name="Freeform 309">
                <a:extLst>
                  <a:ext uri="{FF2B5EF4-FFF2-40B4-BE49-F238E27FC236}">
                    <a16:creationId xmlns:a16="http://schemas.microsoft.com/office/drawing/2014/main" id="{46A0EEBD-72D0-475E-9738-53CCE0038D99}"/>
                  </a:ext>
                </a:extLst>
              </p:cNvPr>
              <p:cNvSpPr>
                <a:spLocks noEditPoints="1"/>
              </p:cNvSpPr>
              <p:nvPr/>
            </p:nvSpPr>
            <p:spPr bwMode="auto">
              <a:xfrm>
                <a:off x="1778" y="1285"/>
                <a:ext cx="485" cy="312"/>
              </a:xfrm>
              <a:custGeom>
                <a:avLst/>
                <a:gdLst>
                  <a:gd name="T0" fmla="*/ 1 w 970"/>
                  <a:gd name="T1" fmla="*/ 1 h 624"/>
                  <a:gd name="T2" fmla="*/ 1 w 970"/>
                  <a:gd name="T3" fmla="*/ 1 h 624"/>
                  <a:gd name="T4" fmla="*/ 1 w 970"/>
                  <a:gd name="T5" fmla="*/ 1 h 624"/>
                  <a:gd name="T6" fmla="*/ 1 w 970"/>
                  <a:gd name="T7" fmla="*/ 1 h 624"/>
                  <a:gd name="T8" fmla="*/ 1 w 970"/>
                  <a:gd name="T9" fmla="*/ 1 h 624"/>
                  <a:gd name="T10" fmla="*/ 0 w 970"/>
                  <a:gd name="T11" fmla="*/ 1 h 624"/>
                  <a:gd name="T12" fmla="*/ 0 w 970"/>
                  <a:gd name="T13" fmla="*/ 1 h 624"/>
                  <a:gd name="T14" fmla="*/ 1 w 970"/>
                  <a:gd name="T15" fmla="*/ 1 h 624"/>
                  <a:gd name="T16" fmla="*/ 1 w 970"/>
                  <a:gd name="T17" fmla="*/ 1 h 624"/>
                  <a:gd name="T18" fmla="*/ 1 w 970"/>
                  <a:gd name="T19" fmla="*/ 1 h 624"/>
                  <a:gd name="T20" fmla="*/ 1 w 970"/>
                  <a:gd name="T21" fmla="*/ 1 h 624"/>
                  <a:gd name="T22" fmla="*/ 1 w 970"/>
                  <a:gd name="T23" fmla="*/ 1 h 624"/>
                  <a:gd name="T24" fmla="*/ 1 w 970"/>
                  <a:gd name="T25" fmla="*/ 1 h 624"/>
                  <a:gd name="T26" fmla="*/ 1 w 970"/>
                  <a:gd name="T27" fmla="*/ 1 h 624"/>
                  <a:gd name="T28" fmla="*/ 1 w 970"/>
                  <a:gd name="T29" fmla="*/ 1 h 624"/>
                  <a:gd name="T30" fmla="*/ 1 w 970"/>
                  <a:gd name="T31" fmla="*/ 1 h 624"/>
                  <a:gd name="T32" fmla="*/ 1 w 970"/>
                  <a:gd name="T33" fmla="*/ 1 h 624"/>
                  <a:gd name="T34" fmla="*/ 1 w 970"/>
                  <a:gd name="T35" fmla="*/ 1 h 624"/>
                  <a:gd name="T36" fmla="*/ 1 w 970"/>
                  <a:gd name="T37" fmla="*/ 1 h 624"/>
                  <a:gd name="T38" fmla="*/ 1 w 970"/>
                  <a:gd name="T39" fmla="*/ 1 h 624"/>
                  <a:gd name="T40" fmla="*/ 1 w 970"/>
                  <a:gd name="T41" fmla="*/ 1 h 624"/>
                  <a:gd name="T42" fmla="*/ 1 w 970"/>
                  <a:gd name="T43" fmla="*/ 1 h 624"/>
                  <a:gd name="T44" fmla="*/ 1 w 970"/>
                  <a:gd name="T45" fmla="*/ 1 h 624"/>
                  <a:gd name="T46" fmla="*/ 1 w 970"/>
                  <a:gd name="T47" fmla="*/ 1 h 624"/>
                  <a:gd name="T48" fmla="*/ 1 w 970"/>
                  <a:gd name="T49" fmla="*/ 0 h 624"/>
                  <a:gd name="T50" fmla="*/ 1 w 970"/>
                  <a:gd name="T51" fmla="*/ 0 h 624"/>
                  <a:gd name="T52" fmla="*/ 1 w 970"/>
                  <a:gd name="T53" fmla="*/ 1 h 624"/>
                  <a:gd name="T54" fmla="*/ 1 w 970"/>
                  <a:gd name="T55" fmla="*/ 1 h 624"/>
                  <a:gd name="T56" fmla="*/ 1 w 970"/>
                  <a:gd name="T57" fmla="*/ 1 h 624"/>
                  <a:gd name="T58" fmla="*/ 1 w 970"/>
                  <a:gd name="T59" fmla="*/ 1 h 624"/>
                  <a:gd name="T60" fmla="*/ 1 w 970"/>
                  <a:gd name="T61" fmla="*/ 1 h 624"/>
                  <a:gd name="T62" fmla="*/ 1 w 970"/>
                  <a:gd name="T63" fmla="*/ 1 h 624"/>
                  <a:gd name="T64" fmla="*/ 1 w 970"/>
                  <a:gd name="T65" fmla="*/ 1 h 624"/>
                  <a:gd name="T66" fmla="*/ 1 w 970"/>
                  <a:gd name="T67" fmla="*/ 1 h 624"/>
                  <a:gd name="T68" fmla="*/ 1 w 970"/>
                  <a:gd name="T69" fmla="*/ 1 h 624"/>
                  <a:gd name="T70" fmla="*/ 1 w 970"/>
                  <a:gd name="T71" fmla="*/ 1 h 624"/>
                  <a:gd name="T72" fmla="*/ 1 w 970"/>
                  <a:gd name="T73" fmla="*/ 1 h 624"/>
                  <a:gd name="T74" fmla="*/ 1 w 970"/>
                  <a:gd name="T75" fmla="*/ 1 h 624"/>
                  <a:gd name="T76" fmla="*/ 1 w 970"/>
                  <a:gd name="T77" fmla="*/ 1 h 624"/>
                  <a:gd name="T78" fmla="*/ 1 w 970"/>
                  <a:gd name="T79" fmla="*/ 1 h 624"/>
                  <a:gd name="T80" fmla="*/ 1 w 970"/>
                  <a:gd name="T81" fmla="*/ 1 h 624"/>
                  <a:gd name="T82" fmla="*/ 1 w 970"/>
                  <a:gd name="T83" fmla="*/ 1 h 624"/>
                  <a:gd name="T84" fmla="*/ 1 w 970"/>
                  <a:gd name="T85" fmla="*/ 1 h 624"/>
                  <a:gd name="T86" fmla="*/ 1 w 970"/>
                  <a:gd name="T87" fmla="*/ 1 h 624"/>
                  <a:gd name="T88" fmla="*/ 1 w 970"/>
                  <a:gd name="T89" fmla="*/ 1 h 624"/>
                  <a:gd name="T90" fmla="*/ 1 w 970"/>
                  <a:gd name="T91" fmla="*/ 1 h 624"/>
                  <a:gd name="T92" fmla="*/ 1 w 970"/>
                  <a:gd name="T93" fmla="*/ 1 h 624"/>
                  <a:gd name="T94" fmla="*/ 1 w 970"/>
                  <a:gd name="T95" fmla="*/ 1 h 624"/>
                  <a:gd name="T96" fmla="*/ 1 w 970"/>
                  <a:gd name="T97" fmla="*/ 1 h 624"/>
                  <a:gd name="T98" fmla="*/ 1 w 970"/>
                  <a:gd name="T99" fmla="*/ 1 h 624"/>
                  <a:gd name="T100" fmla="*/ 1 w 970"/>
                  <a:gd name="T101" fmla="*/ 1 h 624"/>
                  <a:gd name="T102" fmla="*/ 1 w 970"/>
                  <a:gd name="T103" fmla="*/ 1 h 624"/>
                  <a:gd name="T104" fmla="*/ 1 w 970"/>
                  <a:gd name="T105" fmla="*/ 1 h 624"/>
                  <a:gd name="T106" fmla="*/ 1 w 970"/>
                  <a:gd name="T107" fmla="*/ 1 h 624"/>
                  <a:gd name="T108" fmla="*/ 1 w 970"/>
                  <a:gd name="T109" fmla="*/ 1 h 624"/>
                  <a:gd name="T110" fmla="*/ 1 w 970"/>
                  <a:gd name="T111" fmla="*/ 1 h 624"/>
                  <a:gd name="T112" fmla="*/ 1 w 970"/>
                  <a:gd name="T113" fmla="*/ 1 h 624"/>
                  <a:gd name="T114" fmla="*/ 1 w 970"/>
                  <a:gd name="T115" fmla="*/ 1 h 624"/>
                  <a:gd name="T116" fmla="*/ 1 w 970"/>
                  <a:gd name="T117" fmla="*/ 1 h 624"/>
                  <a:gd name="T118" fmla="*/ 1 w 970"/>
                  <a:gd name="T119" fmla="*/ 1 h 624"/>
                  <a:gd name="T120" fmla="*/ 1 w 970"/>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70" h="624">
                    <a:moveTo>
                      <a:pt x="81" y="0"/>
                    </a:moveTo>
                    <a:lnTo>
                      <a:pt x="71" y="2"/>
                    </a:lnTo>
                    <a:lnTo>
                      <a:pt x="58" y="8"/>
                    </a:lnTo>
                    <a:lnTo>
                      <a:pt x="46" y="13"/>
                    </a:lnTo>
                    <a:lnTo>
                      <a:pt x="38" y="17"/>
                    </a:lnTo>
                    <a:lnTo>
                      <a:pt x="27" y="27"/>
                    </a:lnTo>
                    <a:lnTo>
                      <a:pt x="17" y="38"/>
                    </a:lnTo>
                    <a:lnTo>
                      <a:pt x="13" y="46"/>
                    </a:lnTo>
                    <a:lnTo>
                      <a:pt x="8" y="57"/>
                    </a:lnTo>
                    <a:lnTo>
                      <a:pt x="2" y="71"/>
                    </a:lnTo>
                    <a:lnTo>
                      <a:pt x="0" y="80"/>
                    </a:lnTo>
                    <a:lnTo>
                      <a:pt x="0" y="94"/>
                    </a:lnTo>
                    <a:lnTo>
                      <a:pt x="0" y="526"/>
                    </a:lnTo>
                    <a:lnTo>
                      <a:pt x="0" y="541"/>
                    </a:lnTo>
                    <a:lnTo>
                      <a:pt x="2" y="551"/>
                    </a:lnTo>
                    <a:lnTo>
                      <a:pt x="8" y="564"/>
                    </a:lnTo>
                    <a:lnTo>
                      <a:pt x="13" y="576"/>
                    </a:lnTo>
                    <a:lnTo>
                      <a:pt x="17" y="583"/>
                    </a:lnTo>
                    <a:lnTo>
                      <a:pt x="27" y="595"/>
                    </a:lnTo>
                    <a:lnTo>
                      <a:pt x="38" y="604"/>
                    </a:lnTo>
                    <a:lnTo>
                      <a:pt x="46" y="608"/>
                    </a:lnTo>
                    <a:lnTo>
                      <a:pt x="58" y="616"/>
                    </a:lnTo>
                    <a:lnTo>
                      <a:pt x="71" y="620"/>
                    </a:lnTo>
                    <a:lnTo>
                      <a:pt x="81" y="622"/>
                    </a:lnTo>
                    <a:lnTo>
                      <a:pt x="94" y="624"/>
                    </a:lnTo>
                    <a:lnTo>
                      <a:pt x="872" y="624"/>
                    </a:lnTo>
                    <a:lnTo>
                      <a:pt x="887" y="622"/>
                    </a:lnTo>
                    <a:lnTo>
                      <a:pt x="897" y="620"/>
                    </a:lnTo>
                    <a:lnTo>
                      <a:pt x="910" y="616"/>
                    </a:lnTo>
                    <a:lnTo>
                      <a:pt x="922" y="608"/>
                    </a:lnTo>
                    <a:lnTo>
                      <a:pt x="929" y="604"/>
                    </a:lnTo>
                    <a:lnTo>
                      <a:pt x="941" y="595"/>
                    </a:lnTo>
                    <a:lnTo>
                      <a:pt x="950" y="583"/>
                    </a:lnTo>
                    <a:lnTo>
                      <a:pt x="954" y="576"/>
                    </a:lnTo>
                    <a:lnTo>
                      <a:pt x="962" y="564"/>
                    </a:lnTo>
                    <a:lnTo>
                      <a:pt x="966" y="551"/>
                    </a:lnTo>
                    <a:lnTo>
                      <a:pt x="968" y="541"/>
                    </a:lnTo>
                    <a:lnTo>
                      <a:pt x="970" y="526"/>
                    </a:lnTo>
                    <a:lnTo>
                      <a:pt x="970" y="94"/>
                    </a:lnTo>
                    <a:lnTo>
                      <a:pt x="968" y="80"/>
                    </a:lnTo>
                    <a:lnTo>
                      <a:pt x="966" y="71"/>
                    </a:lnTo>
                    <a:lnTo>
                      <a:pt x="962" y="57"/>
                    </a:lnTo>
                    <a:lnTo>
                      <a:pt x="954" y="46"/>
                    </a:lnTo>
                    <a:lnTo>
                      <a:pt x="950" y="38"/>
                    </a:lnTo>
                    <a:lnTo>
                      <a:pt x="941" y="27"/>
                    </a:lnTo>
                    <a:lnTo>
                      <a:pt x="929" y="17"/>
                    </a:lnTo>
                    <a:lnTo>
                      <a:pt x="922" y="13"/>
                    </a:lnTo>
                    <a:lnTo>
                      <a:pt x="910" y="8"/>
                    </a:lnTo>
                    <a:lnTo>
                      <a:pt x="897" y="2"/>
                    </a:lnTo>
                    <a:lnTo>
                      <a:pt x="887" y="0"/>
                    </a:lnTo>
                    <a:lnTo>
                      <a:pt x="872" y="0"/>
                    </a:lnTo>
                    <a:lnTo>
                      <a:pt x="94" y="0"/>
                    </a:lnTo>
                    <a:lnTo>
                      <a:pt x="81" y="0"/>
                    </a:lnTo>
                    <a:close/>
                    <a:moveTo>
                      <a:pt x="94" y="48"/>
                    </a:moveTo>
                    <a:lnTo>
                      <a:pt x="872" y="48"/>
                    </a:lnTo>
                    <a:lnTo>
                      <a:pt x="887" y="48"/>
                    </a:lnTo>
                    <a:lnTo>
                      <a:pt x="887" y="25"/>
                    </a:lnTo>
                    <a:lnTo>
                      <a:pt x="878" y="46"/>
                    </a:lnTo>
                    <a:lnTo>
                      <a:pt x="891" y="52"/>
                    </a:lnTo>
                    <a:lnTo>
                      <a:pt x="902" y="57"/>
                    </a:lnTo>
                    <a:lnTo>
                      <a:pt x="912" y="34"/>
                    </a:lnTo>
                    <a:lnTo>
                      <a:pt x="895" y="52"/>
                    </a:lnTo>
                    <a:lnTo>
                      <a:pt x="906" y="61"/>
                    </a:lnTo>
                    <a:lnTo>
                      <a:pt x="916" y="73"/>
                    </a:lnTo>
                    <a:lnTo>
                      <a:pt x="933" y="56"/>
                    </a:lnTo>
                    <a:lnTo>
                      <a:pt x="910" y="65"/>
                    </a:lnTo>
                    <a:lnTo>
                      <a:pt x="918" y="77"/>
                    </a:lnTo>
                    <a:lnTo>
                      <a:pt x="922" y="90"/>
                    </a:lnTo>
                    <a:lnTo>
                      <a:pt x="943" y="80"/>
                    </a:lnTo>
                    <a:lnTo>
                      <a:pt x="920" y="80"/>
                    </a:lnTo>
                    <a:lnTo>
                      <a:pt x="922" y="94"/>
                    </a:lnTo>
                    <a:lnTo>
                      <a:pt x="922" y="526"/>
                    </a:lnTo>
                    <a:lnTo>
                      <a:pt x="920" y="541"/>
                    </a:lnTo>
                    <a:lnTo>
                      <a:pt x="943" y="541"/>
                    </a:lnTo>
                    <a:lnTo>
                      <a:pt x="922" y="532"/>
                    </a:lnTo>
                    <a:lnTo>
                      <a:pt x="918" y="545"/>
                    </a:lnTo>
                    <a:lnTo>
                      <a:pt x="910" y="556"/>
                    </a:lnTo>
                    <a:lnTo>
                      <a:pt x="933" y="566"/>
                    </a:lnTo>
                    <a:lnTo>
                      <a:pt x="916" y="549"/>
                    </a:lnTo>
                    <a:lnTo>
                      <a:pt x="906" y="560"/>
                    </a:lnTo>
                    <a:lnTo>
                      <a:pt x="895" y="570"/>
                    </a:lnTo>
                    <a:lnTo>
                      <a:pt x="912" y="587"/>
                    </a:lnTo>
                    <a:lnTo>
                      <a:pt x="902" y="564"/>
                    </a:lnTo>
                    <a:lnTo>
                      <a:pt x="891" y="572"/>
                    </a:lnTo>
                    <a:lnTo>
                      <a:pt x="878" y="576"/>
                    </a:lnTo>
                    <a:lnTo>
                      <a:pt x="887" y="597"/>
                    </a:lnTo>
                    <a:lnTo>
                      <a:pt x="887" y="574"/>
                    </a:lnTo>
                    <a:lnTo>
                      <a:pt x="872" y="576"/>
                    </a:lnTo>
                    <a:lnTo>
                      <a:pt x="94" y="576"/>
                    </a:lnTo>
                    <a:lnTo>
                      <a:pt x="81" y="574"/>
                    </a:lnTo>
                    <a:lnTo>
                      <a:pt x="81" y="597"/>
                    </a:lnTo>
                    <a:lnTo>
                      <a:pt x="90" y="576"/>
                    </a:lnTo>
                    <a:lnTo>
                      <a:pt x="77" y="572"/>
                    </a:lnTo>
                    <a:lnTo>
                      <a:pt x="65" y="564"/>
                    </a:lnTo>
                    <a:lnTo>
                      <a:pt x="56" y="587"/>
                    </a:lnTo>
                    <a:lnTo>
                      <a:pt x="73" y="570"/>
                    </a:lnTo>
                    <a:lnTo>
                      <a:pt x="61" y="560"/>
                    </a:lnTo>
                    <a:lnTo>
                      <a:pt x="52" y="549"/>
                    </a:lnTo>
                    <a:lnTo>
                      <a:pt x="35" y="566"/>
                    </a:lnTo>
                    <a:lnTo>
                      <a:pt x="58" y="556"/>
                    </a:lnTo>
                    <a:lnTo>
                      <a:pt x="52" y="545"/>
                    </a:lnTo>
                    <a:lnTo>
                      <a:pt x="46" y="532"/>
                    </a:lnTo>
                    <a:lnTo>
                      <a:pt x="25" y="541"/>
                    </a:lnTo>
                    <a:lnTo>
                      <a:pt x="48" y="541"/>
                    </a:lnTo>
                    <a:lnTo>
                      <a:pt x="48" y="526"/>
                    </a:lnTo>
                    <a:lnTo>
                      <a:pt x="48" y="94"/>
                    </a:lnTo>
                    <a:lnTo>
                      <a:pt x="48" y="80"/>
                    </a:lnTo>
                    <a:lnTo>
                      <a:pt x="25" y="80"/>
                    </a:lnTo>
                    <a:lnTo>
                      <a:pt x="46" y="90"/>
                    </a:lnTo>
                    <a:lnTo>
                      <a:pt x="52" y="77"/>
                    </a:lnTo>
                    <a:lnTo>
                      <a:pt x="58" y="65"/>
                    </a:lnTo>
                    <a:lnTo>
                      <a:pt x="35" y="56"/>
                    </a:lnTo>
                    <a:lnTo>
                      <a:pt x="52" y="73"/>
                    </a:lnTo>
                    <a:lnTo>
                      <a:pt x="61" y="61"/>
                    </a:lnTo>
                    <a:lnTo>
                      <a:pt x="73" y="52"/>
                    </a:lnTo>
                    <a:lnTo>
                      <a:pt x="56" y="34"/>
                    </a:lnTo>
                    <a:lnTo>
                      <a:pt x="65" y="57"/>
                    </a:lnTo>
                    <a:lnTo>
                      <a:pt x="77" y="52"/>
                    </a:lnTo>
                    <a:lnTo>
                      <a:pt x="90" y="46"/>
                    </a:lnTo>
                    <a:lnTo>
                      <a:pt x="81" y="25"/>
                    </a:lnTo>
                    <a:lnTo>
                      <a:pt x="81"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01" name="Group 310">
              <a:extLst>
                <a:ext uri="{FF2B5EF4-FFF2-40B4-BE49-F238E27FC236}">
                  <a16:creationId xmlns:a16="http://schemas.microsoft.com/office/drawing/2014/main" id="{D64AC1AD-4914-4EC4-97DD-5B2A85E053EA}"/>
                </a:ext>
              </a:extLst>
            </p:cNvPr>
            <p:cNvGrpSpPr>
              <a:grpSpLocks/>
            </p:cNvGrpSpPr>
            <p:nvPr/>
          </p:nvGrpSpPr>
          <p:grpSpPr bwMode="auto">
            <a:xfrm>
              <a:off x="3272" y="3123"/>
              <a:ext cx="485" cy="312"/>
              <a:chOff x="2815" y="1285"/>
              <a:chExt cx="485" cy="312"/>
            </a:xfrm>
          </p:grpSpPr>
          <p:sp>
            <p:nvSpPr>
              <p:cNvPr id="74038" name="Freeform 311">
                <a:extLst>
                  <a:ext uri="{FF2B5EF4-FFF2-40B4-BE49-F238E27FC236}">
                    <a16:creationId xmlns:a16="http://schemas.microsoft.com/office/drawing/2014/main" id="{F19582F5-B4E6-4103-AA13-65EA1C9CEDD9}"/>
                  </a:ext>
                </a:extLst>
              </p:cNvPr>
              <p:cNvSpPr>
                <a:spLocks/>
              </p:cNvSpPr>
              <p:nvPr/>
            </p:nvSpPr>
            <p:spPr bwMode="auto">
              <a:xfrm>
                <a:off x="2826" y="1296"/>
                <a:ext cx="461" cy="288"/>
              </a:xfrm>
              <a:custGeom>
                <a:avLst/>
                <a:gdLst>
                  <a:gd name="T0" fmla="*/ 1 w 922"/>
                  <a:gd name="T1" fmla="*/ 0 h 576"/>
                  <a:gd name="T2" fmla="*/ 1 w 922"/>
                  <a:gd name="T3" fmla="*/ 1 h 576"/>
                  <a:gd name="T4" fmla="*/ 1 w 922"/>
                  <a:gd name="T5" fmla="*/ 1 h 576"/>
                  <a:gd name="T6" fmla="*/ 1 w 922"/>
                  <a:gd name="T7" fmla="*/ 1 h 576"/>
                  <a:gd name="T8" fmla="*/ 1 w 922"/>
                  <a:gd name="T9" fmla="*/ 1 h 576"/>
                  <a:gd name="T10" fmla="*/ 1 w 922"/>
                  <a:gd name="T11" fmla="*/ 1 h 576"/>
                  <a:gd name="T12" fmla="*/ 1 w 922"/>
                  <a:gd name="T13" fmla="*/ 1 h 576"/>
                  <a:gd name="T14" fmla="*/ 1 w 922"/>
                  <a:gd name="T15" fmla="*/ 1 h 576"/>
                  <a:gd name="T16" fmla="*/ 0 w 922"/>
                  <a:gd name="T17" fmla="*/ 1 h 576"/>
                  <a:gd name="T18" fmla="*/ 0 w 922"/>
                  <a:gd name="T19" fmla="*/ 1 h 576"/>
                  <a:gd name="T20" fmla="*/ 1 w 922"/>
                  <a:gd name="T21" fmla="*/ 1 h 576"/>
                  <a:gd name="T22" fmla="*/ 1 w 922"/>
                  <a:gd name="T23" fmla="*/ 1 h 576"/>
                  <a:gd name="T24" fmla="*/ 1 w 922"/>
                  <a:gd name="T25" fmla="*/ 1 h 576"/>
                  <a:gd name="T26" fmla="*/ 1 w 922"/>
                  <a:gd name="T27" fmla="*/ 1 h 576"/>
                  <a:gd name="T28" fmla="*/ 1 w 922"/>
                  <a:gd name="T29" fmla="*/ 1 h 576"/>
                  <a:gd name="T30" fmla="*/ 1 w 922"/>
                  <a:gd name="T31" fmla="*/ 1 h 576"/>
                  <a:gd name="T32" fmla="*/ 1 w 922"/>
                  <a:gd name="T33" fmla="*/ 1 h 576"/>
                  <a:gd name="T34" fmla="*/ 1 w 922"/>
                  <a:gd name="T35" fmla="*/ 1 h 576"/>
                  <a:gd name="T36" fmla="*/ 1 w 922"/>
                  <a:gd name="T37" fmla="*/ 1 h 576"/>
                  <a:gd name="T38" fmla="*/ 1 w 922"/>
                  <a:gd name="T39" fmla="*/ 1 h 576"/>
                  <a:gd name="T40" fmla="*/ 1 w 922"/>
                  <a:gd name="T41" fmla="*/ 1 h 576"/>
                  <a:gd name="T42" fmla="*/ 1 w 922"/>
                  <a:gd name="T43" fmla="*/ 1 h 576"/>
                  <a:gd name="T44" fmla="*/ 1 w 922"/>
                  <a:gd name="T45" fmla="*/ 1 h 576"/>
                  <a:gd name="T46" fmla="*/ 1 w 922"/>
                  <a:gd name="T47" fmla="*/ 1 h 576"/>
                  <a:gd name="T48" fmla="*/ 1 w 922"/>
                  <a:gd name="T49" fmla="*/ 1 h 576"/>
                  <a:gd name="T50" fmla="*/ 1 w 922"/>
                  <a:gd name="T51" fmla="*/ 1 h 576"/>
                  <a:gd name="T52" fmla="*/ 1 w 922"/>
                  <a:gd name="T53" fmla="*/ 1 h 576"/>
                  <a:gd name="T54" fmla="*/ 1 w 922"/>
                  <a:gd name="T55" fmla="*/ 1 h 576"/>
                  <a:gd name="T56" fmla="*/ 1 w 922"/>
                  <a:gd name="T57" fmla="*/ 1 h 576"/>
                  <a:gd name="T58" fmla="*/ 1 w 922"/>
                  <a:gd name="T59" fmla="*/ 1 h 576"/>
                  <a:gd name="T60" fmla="*/ 1 w 922"/>
                  <a:gd name="T61" fmla="*/ 1 h 576"/>
                  <a:gd name="T62" fmla="*/ 1 w 922"/>
                  <a:gd name="T63" fmla="*/ 1 h 576"/>
                  <a:gd name="T64" fmla="*/ 1 w 922"/>
                  <a:gd name="T65" fmla="*/ 1 h 576"/>
                  <a:gd name="T66" fmla="*/ 1 w 922"/>
                  <a:gd name="T67" fmla="*/ 1 h 576"/>
                  <a:gd name="T68" fmla="*/ 1 w 922"/>
                  <a:gd name="T69" fmla="*/ 1 h 576"/>
                  <a:gd name="T70" fmla="*/ 1 w 922"/>
                  <a:gd name="T71" fmla="*/ 0 h 576"/>
                  <a:gd name="T72" fmla="*/ 1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1" y="0"/>
                    </a:moveTo>
                    <a:lnTo>
                      <a:pt x="57" y="2"/>
                    </a:lnTo>
                    <a:lnTo>
                      <a:pt x="44" y="6"/>
                    </a:lnTo>
                    <a:lnTo>
                      <a:pt x="32" y="11"/>
                    </a:lnTo>
                    <a:lnTo>
                      <a:pt x="21" y="21"/>
                    </a:lnTo>
                    <a:lnTo>
                      <a:pt x="11" y="33"/>
                    </a:lnTo>
                    <a:lnTo>
                      <a:pt x="6" y="44"/>
                    </a:lnTo>
                    <a:lnTo>
                      <a:pt x="2" y="57"/>
                    </a:lnTo>
                    <a:lnTo>
                      <a:pt x="0" y="71"/>
                    </a:lnTo>
                    <a:lnTo>
                      <a:pt x="0" y="503"/>
                    </a:lnTo>
                    <a:lnTo>
                      <a:pt x="2" y="518"/>
                    </a:lnTo>
                    <a:lnTo>
                      <a:pt x="6" y="532"/>
                    </a:lnTo>
                    <a:lnTo>
                      <a:pt x="11" y="543"/>
                    </a:lnTo>
                    <a:lnTo>
                      <a:pt x="21" y="555"/>
                    </a:lnTo>
                    <a:lnTo>
                      <a:pt x="32" y="564"/>
                    </a:lnTo>
                    <a:lnTo>
                      <a:pt x="44" y="570"/>
                    </a:lnTo>
                    <a:lnTo>
                      <a:pt x="57" y="574"/>
                    </a:lnTo>
                    <a:lnTo>
                      <a:pt x="71" y="576"/>
                    </a:lnTo>
                    <a:lnTo>
                      <a:pt x="849" y="576"/>
                    </a:lnTo>
                    <a:lnTo>
                      <a:pt x="864" y="574"/>
                    </a:lnTo>
                    <a:lnTo>
                      <a:pt x="877" y="570"/>
                    </a:lnTo>
                    <a:lnTo>
                      <a:pt x="889" y="564"/>
                    </a:lnTo>
                    <a:lnTo>
                      <a:pt x="900" y="555"/>
                    </a:lnTo>
                    <a:lnTo>
                      <a:pt x="910" y="543"/>
                    </a:lnTo>
                    <a:lnTo>
                      <a:pt x="916" y="532"/>
                    </a:lnTo>
                    <a:lnTo>
                      <a:pt x="920" y="518"/>
                    </a:lnTo>
                    <a:lnTo>
                      <a:pt x="922" y="503"/>
                    </a:lnTo>
                    <a:lnTo>
                      <a:pt x="922" y="71"/>
                    </a:lnTo>
                    <a:lnTo>
                      <a:pt x="920" y="57"/>
                    </a:lnTo>
                    <a:lnTo>
                      <a:pt x="916" y="44"/>
                    </a:lnTo>
                    <a:lnTo>
                      <a:pt x="910" y="33"/>
                    </a:lnTo>
                    <a:lnTo>
                      <a:pt x="900" y="21"/>
                    </a:lnTo>
                    <a:lnTo>
                      <a:pt x="889" y="11"/>
                    </a:lnTo>
                    <a:lnTo>
                      <a:pt x="877" y="6"/>
                    </a:lnTo>
                    <a:lnTo>
                      <a:pt x="864" y="2"/>
                    </a:lnTo>
                    <a:lnTo>
                      <a:pt x="849"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39" name="Freeform 312">
                <a:extLst>
                  <a:ext uri="{FF2B5EF4-FFF2-40B4-BE49-F238E27FC236}">
                    <a16:creationId xmlns:a16="http://schemas.microsoft.com/office/drawing/2014/main" id="{0631569B-5C1A-4A9F-B3D1-F045976B6691}"/>
                  </a:ext>
                </a:extLst>
              </p:cNvPr>
              <p:cNvSpPr>
                <a:spLocks noEditPoints="1"/>
              </p:cNvSpPr>
              <p:nvPr/>
            </p:nvSpPr>
            <p:spPr bwMode="auto">
              <a:xfrm>
                <a:off x="2815" y="1285"/>
                <a:ext cx="485" cy="312"/>
              </a:xfrm>
              <a:custGeom>
                <a:avLst/>
                <a:gdLst>
                  <a:gd name="T0" fmla="*/ 1 w 969"/>
                  <a:gd name="T1" fmla="*/ 1 h 624"/>
                  <a:gd name="T2" fmla="*/ 1 w 969"/>
                  <a:gd name="T3" fmla="*/ 1 h 624"/>
                  <a:gd name="T4" fmla="*/ 1 w 969"/>
                  <a:gd name="T5" fmla="*/ 1 h 624"/>
                  <a:gd name="T6" fmla="*/ 1 w 969"/>
                  <a:gd name="T7" fmla="*/ 1 h 624"/>
                  <a:gd name="T8" fmla="*/ 1 w 969"/>
                  <a:gd name="T9" fmla="*/ 1 h 624"/>
                  <a:gd name="T10" fmla="*/ 0 w 969"/>
                  <a:gd name="T11" fmla="*/ 1 h 624"/>
                  <a:gd name="T12" fmla="*/ 0 w 969"/>
                  <a:gd name="T13" fmla="*/ 1 h 624"/>
                  <a:gd name="T14" fmla="*/ 1 w 969"/>
                  <a:gd name="T15" fmla="*/ 1 h 624"/>
                  <a:gd name="T16" fmla="*/ 1 w 969"/>
                  <a:gd name="T17" fmla="*/ 1 h 624"/>
                  <a:gd name="T18" fmla="*/ 1 w 969"/>
                  <a:gd name="T19" fmla="*/ 1 h 624"/>
                  <a:gd name="T20" fmla="*/ 1 w 969"/>
                  <a:gd name="T21" fmla="*/ 1 h 624"/>
                  <a:gd name="T22" fmla="*/ 1 w 969"/>
                  <a:gd name="T23" fmla="*/ 1 h 624"/>
                  <a:gd name="T24" fmla="*/ 1 w 969"/>
                  <a:gd name="T25" fmla="*/ 1 h 624"/>
                  <a:gd name="T26" fmla="*/ 1 w 969"/>
                  <a:gd name="T27" fmla="*/ 1 h 624"/>
                  <a:gd name="T28" fmla="*/ 1 w 969"/>
                  <a:gd name="T29" fmla="*/ 1 h 624"/>
                  <a:gd name="T30" fmla="*/ 1 w 969"/>
                  <a:gd name="T31" fmla="*/ 1 h 624"/>
                  <a:gd name="T32" fmla="*/ 1 w 969"/>
                  <a:gd name="T33" fmla="*/ 1 h 624"/>
                  <a:gd name="T34" fmla="*/ 1 w 969"/>
                  <a:gd name="T35" fmla="*/ 1 h 624"/>
                  <a:gd name="T36" fmla="*/ 1 w 969"/>
                  <a:gd name="T37" fmla="*/ 1 h 624"/>
                  <a:gd name="T38" fmla="*/ 1 w 969"/>
                  <a:gd name="T39" fmla="*/ 1 h 624"/>
                  <a:gd name="T40" fmla="*/ 1 w 969"/>
                  <a:gd name="T41" fmla="*/ 1 h 624"/>
                  <a:gd name="T42" fmla="*/ 1 w 969"/>
                  <a:gd name="T43" fmla="*/ 1 h 624"/>
                  <a:gd name="T44" fmla="*/ 1 w 969"/>
                  <a:gd name="T45" fmla="*/ 1 h 624"/>
                  <a:gd name="T46" fmla="*/ 1 w 969"/>
                  <a:gd name="T47" fmla="*/ 1 h 624"/>
                  <a:gd name="T48" fmla="*/ 1 w 969"/>
                  <a:gd name="T49" fmla="*/ 0 h 624"/>
                  <a:gd name="T50" fmla="*/ 1 w 969"/>
                  <a:gd name="T51" fmla="*/ 0 h 624"/>
                  <a:gd name="T52" fmla="*/ 1 w 969"/>
                  <a:gd name="T53" fmla="*/ 1 h 624"/>
                  <a:gd name="T54" fmla="*/ 1 w 969"/>
                  <a:gd name="T55" fmla="*/ 1 h 624"/>
                  <a:gd name="T56" fmla="*/ 1 w 969"/>
                  <a:gd name="T57" fmla="*/ 1 h 624"/>
                  <a:gd name="T58" fmla="*/ 1 w 969"/>
                  <a:gd name="T59" fmla="*/ 1 h 624"/>
                  <a:gd name="T60" fmla="*/ 1 w 969"/>
                  <a:gd name="T61" fmla="*/ 1 h 624"/>
                  <a:gd name="T62" fmla="*/ 1 w 969"/>
                  <a:gd name="T63" fmla="*/ 1 h 624"/>
                  <a:gd name="T64" fmla="*/ 1 w 969"/>
                  <a:gd name="T65" fmla="*/ 1 h 624"/>
                  <a:gd name="T66" fmla="*/ 1 w 969"/>
                  <a:gd name="T67" fmla="*/ 1 h 624"/>
                  <a:gd name="T68" fmla="*/ 1 w 969"/>
                  <a:gd name="T69" fmla="*/ 1 h 624"/>
                  <a:gd name="T70" fmla="*/ 1 w 969"/>
                  <a:gd name="T71" fmla="*/ 1 h 624"/>
                  <a:gd name="T72" fmla="*/ 1 w 969"/>
                  <a:gd name="T73" fmla="*/ 1 h 624"/>
                  <a:gd name="T74" fmla="*/ 1 w 969"/>
                  <a:gd name="T75" fmla="*/ 1 h 624"/>
                  <a:gd name="T76" fmla="*/ 1 w 969"/>
                  <a:gd name="T77" fmla="*/ 1 h 624"/>
                  <a:gd name="T78" fmla="*/ 1 w 969"/>
                  <a:gd name="T79" fmla="*/ 1 h 624"/>
                  <a:gd name="T80" fmla="*/ 1 w 969"/>
                  <a:gd name="T81" fmla="*/ 1 h 624"/>
                  <a:gd name="T82" fmla="*/ 1 w 969"/>
                  <a:gd name="T83" fmla="*/ 1 h 624"/>
                  <a:gd name="T84" fmla="*/ 1 w 969"/>
                  <a:gd name="T85" fmla="*/ 1 h 624"/>
                  <a:gd name="T86" fmla="*/ 1 w 969"/>
                  <a:gd name="T87" fmla="*/ 1 h 624"/>
                  <a:gd name="T88" fmla="*/ 1 w 969"/>
                  <a:gd name="T89" fmla="*/ 1 h 624"/>
                  <a:gd name="T90" fmla="*/ 1 w 969"/>
                  <a:gd name="T91" fmla="*/ 1 h 624"/>
                  <a:gd name="T92" fmla="*/ 1 w 969"/>
                  <a:gd name="T93" fmla="*/ 1 h 624"/>
                  <a:gd name="T94" fmla="*/ 1 w 969"/>
                  <a:gd name="T95" fmla="*/ 1 h 624"/>
                  <a:gd name="T96" fmla="*/ 1 w 969"/>
                  <a:gd name="T97" fmla="*/ 1 h 624"/>
                  <a:gd name="T98" fmla="*/ 1 w 969"/>
                  <a:gd name="T99" fmla="*/ 1 h 624"/>
                  <a:gd name="T100" fmla="*/ 1 w 969"/>
                  <a:gd name="T101" fmla="*/ 1 h 624"/>
                  <a:gd name="T102" fmla="*/ 1 w 969"/>
                  <a:gd name="T103" fmla="*/ 1 h 624"/>
                  <a:gd name="T104" fmla="*/ 1 w 969"/>
                  <a:gd name="T105" fmla="*/ 1 h 624"/>
                  <a:gd name="T106" fmla="*/ 1 w 969"/>
                  <a:gd name="T107" fmla="*/ 1 h 624"/>
                  <a:gd name="T108" fmla="*/ 1 w 969"/>
                  <a:gd name="T109" fmla="*/ 1 h 624"/>
                  <a:gd name="T110" fmla="*/ 1 w 969"/>
                  <a:gd name="T111" fmla="*/ 1 h 624"/>
                  <a:gd name="T112" fmla="*/ 1 w 969"/>
                  <a:gd name="T113" fmla="*/ 1 h 624"/>
                  <a:gd name="T114" fmla="*/ 1 w 969"/>
                  <a:gd name="T115" fmla="*/ 1 h 624"/>
                  <a:gd name="T116" fmla="*/ 1 w 969"/>
                  <a:gd name="T117" fmla="*/ 1 h 624"/>
                  <a:gd name="T118" fmla="*/ 1 w 969"/>
                  <a:gd name="T119" fmla="*/ 1 h 624"/>
                  <a:gd name="T120" fmla="*/ 1 w 969"/>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9" h="624">
                    <a:moveTo>
                      <a:pt x="80" y="0"/>
                    </a:moveTo>
                    <a:lnTo>
                      <a:pt x="71" y="2"/>
                    </a:lnTo>
                    <a:lnTo>
                      <a:pt x="57" y="8"/>
                    </a:lnTo>
                    <a:lnTo>
                      <a:pt x="46" y="13"/>
                    </a:lnTo>
                    <a:lnTo>
                      <a:pt x="38" y="17"/>
                    </a:lnTo>
                    <a:lnTo>
                      <a:pt x="27" y="27"/>
                    </a:lnTo>
                    <a:lnTo>
                      <a:pt x="17" y="38"/>
                    </a:lnTo>
                    <a:lnTo>
                      <a:pt x="13" y="46"/>
                    </a:lnTo>
                    <a:lnTo>
                      <a:pt x="7" y="57"/>
                    </a:lnTo>
                    <a:lnTo>
                      <a:pt x="2" y="71"/>
                    </a:lnTo>
                    <a:lnTo>
                      <a:pt x="0" y="80"/>
                    </a:lnTo>
                    <a:lnTo>
                      <a:pt x="0" y="94"/>
                    </a:lnTo>
                    <a:lnTo>
                      <a:pt x="0" y="526"/>
                    </a:lnTo>
                    <a:lnTo>
                      <a:pt x="0" y="541"/>
                    </a:lnTo>
                    <a:lnTo>
                      <a:pt x="2" y="551"/>
                    </a:lnTo>
                    <a:lnTo>
                      <a:pt x="7" y="564"/>
                    </a:lnTo>
                    <a:lnTo>
                      <a:pt x="13" y="576"/>
                    </a:lnTo>
                    <a:lnTo>
                      <a:pt x="17" y="583"/>
                    </a:lnTo>
                    <a:lnTo>
                      <a:pt x="27" y="595"/>
                    </a:lnTo>
                    <a:lnTo>
                      <a:pt x="38" y="604"/>
                    </a:lnTo>
                    <a:lnTo>
                      <a:pt x="46" y="608"/>
                    </a:lnTo>
                    <a:lnTo>
                      <a:pt x="57" y="616"/>
                    </a:lnTo>
                    <a:lnTo>
                      <a:pt x="71" y="620"/>
                    </a:lnTo>
                    <a:lnTo>
                      <a:pt x="80" y="622"/>
                    </a:lnTo>
                    <a:lnTo>
                      <a:pt x="94" y="624"/>
                    </a:lnTo>
                    <a:lnTo>
                      <a:pt x="872" y="624"/>
                    </a:lnTo>
                    <a:lnTo>
                      <a:pt x="887" y="622"/>
                    </a:lnTo>
                    <a:lnTo>
                      <a:pt x="897" y="620"/>
                    </a:lnTo>
                    <a:lnTo>
                      <a:pt x="910" y="616"/>
                    </a:lnTo>
                    <a:lnTo>
                      <a:pt x="921" y="608"/>
                    </a:lnTo>
                    <a:lnTo>
                      <a:pt x="929" y="604"/>
                    </a:lnTo>
                    <a:lnTo>
                      <a:pt x="941" y="595"/>
                    </a:lnTo>
                    <a:lnTo>
                      <a:pt x="950" y="583"/>
                    </a:lnTo>
                    <a:lnTo>
                      <a:pt x="954" y="576"/>
                    </a:lnTo>
                    <a:lnTo>
                      <a:pt x="962" y="564"/>
                    </a:lnTo>
                    <a:lnTo>
                      <a:pt x="966" y="551"/>
                    </a:lnTo>
                    <a:lnTo>
                      <a:pt x="968" y="541"/>
                    </a:lnTo>
                    <a:lnTo>
                      <a:pt x="969" y="526"/>
                    </a:lnTo>
                    <a:lnTo>
                      <a:pt x="969" y="94"/>
                    </a:lnTo>
                    <a:lnTo>
                      <a:pt x="968" y="80"/>
                    </a:lnTo>
                    <a:lnTo>
                      <a:pt x="966" y="71"/>
                    </a:lnTo>
                    <a:lnTo>
                      <a:pt x="962" y="57"/>
                    </a:lnTo>
                    <a:lnTo>
                      <a:pt x="954" y="46"/>
                    </a:lnTo>
                    <a:lnTo>
                      <a:pt x="950" y="38"/>
                    </a:lnTo>
                    <a:lnTo>
                      <a:pt x="941" y="27"/>
                    </a:lnTo>
                    <a:lnTo>
                      <a:pt x="929" y="17"/>
                    </a:lnTo>
                    <a:lnTo>
                      <a:pt x="921" y="13"/>
                    </a:lnTo>
                    <a:lnTo>
                      <a:pt x="910" y="8"/>
                    </a:lnTo>
                    <a:lnTo>
                      <a:pt x="897" y="2"/>
                    </a:lnTo>
                    <a:lnTo>
                      <a:pt x="887" y="0"/>
                    </a:lnTo>
                    <a:lnTo>
                      <a:pt x="872" y="0"/>
                    </a:lnTo>
                    <a:lnTo>
                      <a:pt x="94" y="0"/>
                    </a:lnTo>
                    <a:lnTo>
                      <a:pt x="80" y="0"/>
                    </a:lnTo>
                    <a:close/>
                    <a:moveTo>
                      <a:pt x="94" y="48"/>
                    </a:moveTo>
                    <a:lnTo>
                      <a:pt x="872" y="48"/>
                    </a:lnTo>
                    <a:lnTo>
                      <a:pt x="887" y="48"/>
                    </a:lnTo>
                    <a:lnTo>
                      <a:pt x="887" y="25"/>
                    </a:lnTo>
                    <a:lnTo>
                      <a:pt x="877" y="46"/>
                    </a:lnTo>
                    <a:lnTo>
                      <a:pt x="891" y="52"/>
                    </a:lnTo>
                    <a:lnTo>
                      <a:pt x="902" y="57"/>
                    </a:lnTo>
                    <a:lnTo>
                      <a:pt x="912" y="34"/>
                    </a:lnTo>
                    <a:lnTo>
                      <a:pt x="895" y="52"/>
                    </a:lnTo>
                    <a:lnTo>
                      <a:pt x="906" y="61"/>
                    </a:lnTo>
                    <a:lnTo>
                      <a:pt x="916" y="73"/>
                    </a:lnTo>
                    <a:lnTo>
                      <a:pt x="933" y="56"/>
                    </a:lnTo>
                    <a:lnTo>
                      <a:pt x="910" y="65"/>
                    </a:lnTo>
                    <a:lnTo>
                      <a:pt x="918" y="77"/>
                    </a:lnTo>
                    <a:lnTo>
                      <a:pt x="921" y="90"/>
                    </a:lnTo>
                    <a:lnTo>
                      <a:pt x="943" y="80"/>
                    </a:lnTo>
                    <a:lnTo>
                      <a:pt x="920" y="80"/>
                    </a:lnTo>
                    <a:lnTo>
                      <a:pt x="921" y="94"/>
                    </a:lnTo>
                    <a:lnTo>
                      <a:pt x="921" y="526"/>
                    </a:lnTo>
                    <a:lnTo>
                      <a:pt x="920" y="541"/>
                    </a:lnTo>
                    <a:lnTo>
                      <a:pt x="943" y="541"/>
                    </a:lnTo>
                    <a:lnTo>
                      <a:pt x="921" y="532"/>
                    </a:lnTo>
                    <a:lnTo>
                      <a:pt x="918" y="545"/>
                    </a:lnTo>
                    <a:lnTo>
                      <a:pt x="910" y="556"/>
                    </a:lnTo>
                    <a:lnTo>
                      <a:pt x="933" y="566"/>
                    </a:lnTo>
                    <a:lnTo>
                      <a:pt x="916" y="549"/>
                    </a:lnTo>
                    <a:lnTo>
                      <a:pt x="906" y="560"/>
                    </a:lnTo>
                    <a:lnTo>
                      <a:pt x="895" y="570"/>
                    </a:lnTo>
                    <a:lnTo>
                      <a:pt x="912" y="587"/>
                    </a:lnTo>
                    <a:lnTo>
                      <a:pt x="902" y="564"/>
                    </a:lnTo>
                    <a:lnTo>
                      <a:pt x="891" y="572"/>
                    </a:lnTo>
                    <a:lnTo>
                      <a:pt x="877" y="576"/>
                    </a:lnTo>
                    <a:lnTo>
                      <a:pt x="887" y="597"/>
                    </a:lnTo>
                    <a:lnTo>
                      <a:pt x="887" y="574"/>
                    </a:lnTo>
                    <a:lnTo>
                      <a:pt x="872" y="576"/>
                    </a:lnTo>
                    <a:lnTo>
                      <a:pt x="94" y="576"/>
                    </a:lnTo>
                    <a:lnTo>
                      <a:pt x="80" y="574"/>
                    </a:lnTo>
                    <a:lnTo>
                      <a:pt x="80" y="597"/>
                    </a:lnTo>
                    <a:lnTo>
                      <a:pt x="90" y="576"/>
                    </a:lnTo>
                    <a:lnTo>
                      <a:pt x="77" y="572"/>
                    </a:lnTo>
                    <a:lnTo>
                      <a:pt x="65" y="564"/>
                    </a:lnTo>
                    <a:lnTo>
                      <a:pt x="55" y="587"/>
                    </a:lnTo>
                    <a:lnTo>
                      <a:pt x="73" y="570"/>
                    </a:lnTo>
                    <a:lnTo>
                      <a:pt x="61" y="560"/>
                    </a:lnTo>
                    <a:lnTo>
                      <a:pt x="52" y="549"/>
                    </a:lnTo>
                    <a:lnTo>
                      <a:pt x="34" y="566"/>
                    </a:lnTo>
                    <a:lnTo>
                      <a:pt x="57" y="556"/>
                    </a:lnTo>
                    <a:lnTo>
                      <a:pt x="52" y="545"/>
                    </a:lnTo>
                    <a:lnTo>
                      <a:pt x="46" y="532"/>
                    </a:lnTo>
                    <a:lnTo>
                      <a:pt x="25" y="541"/>
                    </a:lnTo>
                    <a:lnTo>
                      <a:pt x="48" y="541"/>
                    </a:lnTo>
                    <a:lnTo>
                      <a:pt x="48" y="526"/>
                    </a:lnTo>
                    <a:lnTo>
                      <a:pt x="48" y="94"/>
                    </a:lnTo>
                    <a:lnTo>
                      <a:pt x="48" y="80"/>
                    </a:lnTo>
                    <a:lnTo>
                      <a:pt x="25" y="80"/>
                    </a:lnTo>
                    <a:lnTo>
                      <a:pt x="46" y="90"/>
                    </a:lnTo>
                    <a:lnTo>
                      <a:pt x="52" y="77"/>
                    </a:lnTo>
                    <a:lnTo>
                      <a:pt x="57" y="65"/>
                    </a:lnTo>
                    <a:lnTo>
                      <a:pt x="34" y="56"/>
                    </a:lnTo>
                    <a:lnTo>
                      <a:pt x="52" y="73"/>
                    </a:lnTo>
                    <a:lnTo>
                      <a:pt x="61" y="61"/>
                    </a:lnTo>
                    <a:lnTo>
                      <a:pt x="73" y="52"/>
                    </a:lnTo>
                    <a:lnTo>
                      <a:pt x="55" y="34"/>
                    </a:lnTo>
                    <a:lnTo>
                      <a:pt x="65" y="57"/>
                    </a:lnTo>
                    <a:lnTo>
                      <a:pt x="77" y="52"/>
                    </a:lnTo>
                    <a:lnTo>
                      <a:pt x="90" y="46"/>
                    </a:lnTo>
                    <a:lnTo>
                      <a:pt x="80" y="25"/>
                    </a:lnTo>
                    <a:lnTo>
                      <a:pt x="80"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02" name="Group 313">
              <a:extLst>
                <a:ext uri="{FF2B5EF4-FFF2-40B4-BE49-F238E27FC236}">
                  <a16:creationId xmlns:a16="http://schemas.microsoft.com/office/drawing/2014/main" id="{AFB46022-0FA1-4FDB-89EF-F6BDDC258F25}"/>
                </a:ext>
              </a:extLst>
            </p:cNvPr>
            <p:cNvGrpSpPr>
              <a:grpSpLocks/>
            </p:cNvGrpSpPr>
            <p:nvPr/>
          </p:nvGrpSpPr>
          <p:grpSpPr bwMode="auto">
            <a:xfrm>
              <a:off x="4309" y="3123"/>
              <a:ext cx="485" cy="312"/>
              <a:chOff x="3852" y="1285"/>
              <a:chExt cx="485" cy="312"/>
            </a:xfrm>
          </p:grpSpPr>
          <p:sp>
            <p:nvSpPr>
              <p:cNvPr id="74036" name="Freeform 314">
                <a:extLst>
                  <a:ext uri="{FF2B5EF4-FFF2-40B4-BE49-F238E27FC236}">
                    <a16:creationId xmlns:a16="http://schemas.microsoft.com/office/drawing/2014/main" id="{446B46C5-773E-4D33-B05A-77E84B4EBB72}"/>
                  </a:ext>
                </a:extLst>
              </p:cNvPr>
              <p:cNvSpPr>
                <a:spLocks/>
              </p:cNvSpPr>
              <p:nvPr/>
            </p:nvSpPr>
            <p:spPr bwMode="auto">
              <a:xfrm>
                <a:off x="3863" y="1296"/>
                <a:ext cx="461" cy="288"/>
              </a:xfrm>
              <a:custGeom>
                <a:avLst/>
                <a:gdLst>
                  <a:gd name="T0" fmla="*/ 1 w 921"/>
                  <a:gd name="T1" fmla="*/ 0 h 576"/>
                  <a:gd name="T2" fmla="*/ 1 w 921"/>
                  <a:gd name="T3" fmla="*/ 1 h 576"/>
                  <a:gd name="T4" fmla="*/ 1 w 921"/>
                  <a:gd name="T5" fmla="*/ 1 h 576"/>
                  <a:gd name="T6" fmla="*/ 1 w 921"/>
                  <a:gd name="T7" fmla="*/ 1 h 576"/>
                  <a:gd name="T8" fmla="*/ 1 w 921"/>
                  <a:gd name="T9" fmla="*/ 1 h 576"/>
                  <a:gd name="T10" fmla="*/ 1 w 921"/>
                  <a:gd name="T11" fmla="*/ 1 h 576"/>
                  <a:gd name="T12" fmla="*/ 1 w 921"/>
                  <a:gd name="T13" fmla="*/ 1 h 576"/>
                  <a:gd name="T14" fmla="*/ 1 w 921"/>
                  <a:gd name="T15" fmla="*/ 1 h 576"/>
                  <a:gd name="T16" fmla="*/ 0 w 921"/>
                  <a:gd name="T17" fmla="*/ 1 h 576"/>
                  <a:gd name="T18" fmla="*/ 0 w 921"/>
                  <a:gd name="T19" fmla="*/ 1 h 576"/>
                  <a:gd name="T20" fmla="*/ 1 w 921"/>
                  <a:gd name="T21" fmla="*/ 1 h 576"/>
                  <a:gd name="T22" fmla="*/ 1 w 921"/>
                  <a:gd name="T23" fmla="*/ 1 h 576"/>
                  <a:gd name="T24" fmla="*/ 1 w 921"/>
                  <a:gd name="T25" fmla="*/ 1 h 576"/>
                  <a:gd name="T26" fmla="*/ 1 w 921"/>
                  <a:gd name="T27" fmla="*/ 1 h 576"/>
                  <a:gd name="T28" fmla="*/ 1 w 921"/>
                  <a:gd name="T29" fmla="*/ 1 h 576"/>
                  <a:gd name="T30" fmla="*/ 1 w 921"/>
                  <a:gd name="T31" fmla="*/ 1 h 576"/>
                  <a:gd name="T32" fmla="*/ 1 w 921"/>
                  <a:gd name="T33" fmla="*/ 1 h 576"/>
                  <a:gd name="T34" fmla="*/ 1 w 921"/>
                  <a:gd name="T35" fmla="*/ 1 h 576"/>
                  <a:gd name="T36" fmla="*/ 1 w 921"/>
                  <a:gd name="T37" fmla="*/ 1 h 576"/>
                  <a:gd name="T38" fmla="*/ 1 w 921"/>
                  <a:gd name="T39" fmla="*/ 1 h 576"/>
                  <a:gd name="T40" fmla="*/ 1 w 921"/>
                  <a:gd name="T41" fmla="*/ 1 h 576"/>
                  <a:gd name="T42" fmla="*/ 1 w 921"/>
                  <a:gd name="T43" fmla="*/ 1 h 576"/>
                  <a:gd name="T44" fmla="*/ 1 w 921"/>
                  <a:gd name="T45" fmla="*/ 1 h 576"/>
                  <a:gd name="T46" fmla="*/ 1 w 921"/>
                  <a:gd name="T47" fmla="*/ 1 h 576"/>
                  <a:gd name="T48" fmla="*/ 1 w 921"/>
                  <a:gd name="T49" fmla="*/ 1 h 576"/>
                  <a:gd name="T50" fmla="*/ 1 w 921"/>
                  <a:gd name="T51" fmla="*/ 1 h 576"/>
                  <a:gd name="T52" fmla="*/ 1 w 921"/>
                  <a:gd name="T53" fmla="*/ 1 h 576"/>
                  <a:gd name="T54" fmla="*/ 1 w 921"/>
                  <a:gd name="T55" fmla="*/ 1 h 576"/>
                  <a:gd name="T56" fmla="*/ 1 w 921"/>
                  <a:gd name="T57" fmla="*/ 1 h 576"/>
                  <a:gd name="T58" fmla="*/ 1 w 921"/>
                  <a:gd name="T59" fmla="*/ 1 h 576"/>
                  <a:gd name="T60" fmla="*/ 1 w 921"/>
                  <a:gd name="T61" fmla="*/ 1 h 576"/>
                  <a:gd name="T62" fmla="*/ 1 w 921"/>
                  <a:gd name="T63" fmla="*/ 1 h 576"/>
                  <a:gd name="T64" fmla="*/ 1 w 921"/>
                  <a:gd name="T65" fmla="*/ 1 h 576"/>
                  <a:gd name="T66" fmla="*/ 1 w 921"/>
                  <a:gd name="T67" fmla="*/ 1 h 576"/>
                  <a:gd name="T68" fmla="*/ 1 w 921"/>
                  <a:gd name="T69" fmla="*/ 1 h 576"/>
                  <a:gd name="T70" fmla="*/ 1 w 921"/>
                  <a:gd name="T71" fmla="*/ 0 h 576"/>
                  <a:gd name="T72" fmla="*/ 1 w 921"/>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1" h="576">
                    <a:moveTo>
                      <a:pt x="71" y="0"/>
                    </a:moveTo>
                    <a:lnTo>
                      <a:pt x="57" y="2"/>
                    </a:lnTo>
                    <a:lnTo>
                      <a:pt x="44" y="6"/>
                    </a:lnTo>
                    <a:lnTo>
                      <a:pt x="32" y="11"/>
                    </a:lnTo>
                    <a:lnTo>
                      <a:pt x="21" y="21"/>
                    </a:lnTo>
                    <a:lnTo>
                      <a:pt x="11" y="33"/>
                    </a:lnTo>
                    <a:lnTo>
                      <a:pt x="5" y="44"/>
                    </a:lnTo>
                    <a:lnTo>
                      <a:pt x="2" y="57"/>
                    </a:lnTo>
                    <a:lnTo>
                      <a:pt x="0" y="71"/>
                    </a:lnTo>
                    <a:lnTo>
                      <a:pt x="0" y="503"/>
                    </a:lnTo>
                    <a:lnTo>
                      <a:pt x="2" y="518"/>
                    </a:lnTo>
                    <a:lnTo>
                      <a:pt x="5" y="532"/>
                    </a:lnTo>
                    <a:lnTo>
                      <a:pt x="11" y="543"/>
                    </a:lnTo>
                    <a:lnTo>
                      <a:pt x="21" y="555"/>
                    </a:lnTo>
                    <a:lnTo>
                      <a:pt x="32" y="564"/>
                    </a:lnTo>
                    <a:lnTo>
                      <a:pt x="44" y="570"/>
                    </a:lnTo>
                    <a:lnTo>
                      <a:pt x="57" y="574"/>
                    </a:lnTo>
                    <a:lnTo>
                      <a:pt x="71" y="576"/>
                    </a:lnTo>
                    <a:lnTo>
                      <a:pt x="848" y="576"/>
                    </a:lnTo>
                    <a:lnTo>
                      <a:pt x="864" y="574"/>
                    </a:lnTo>
                    <a:lnTo>
                      <a:pt x="877" y="570"/>
                    </a:lnTo>
                    <a:lnTo>
                      <a:pt x="889" y="564"/>
                    </a:lnTo>
                    <a:lnTo>
                      <a:pt x="900" y="555"/>
                    </a:lnTo>
                    <a:lnTo>
                      <a:pt x="910" y="543"/>
                    </a:lnTo>
                    <a:lnTo>
                      <a:pt x="916" y="532"/>
                    </a:lnTo>
                    <a:lnTo>
                      <a:pt x="919" y="518"/>
                    </a:lnTo>
                    <a:lnTo>
                      <a:pt x="921" y="503"/>
                    </a:lnTo>
                    <a:lnTo>
                      <a:pt x="921" y="71"/>
                    </a:lnTo>
                    <a:lnTo>
                      <a:pt x="919" y="57"/>
                    </a:lnTo>
                    <a:lnTo>
                      <a:pt x="916" y="44"/>
                    </a:lnTo>
                    <a:lnTo>
                      <a:pt x="910" y="33"/>
                    </a:lnTo>
                    <a:lnTo>
                      <a:pt x="900" y="21"/>
                    </a:lnTo>
                    <a:lnTo>
                      <a:pt x="889" y="11"/>
                    </a:lnTo>
                    <a:lnTo>
                      <a:pt x="877" y="6"/>
                    </a:lnTo>
                    <a:lnTo>
                      <a:pt x="864" y="2"/>
                    </a:lnTo>
                    <a:lnTo>
                      <a:pt x="848"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37" name="Freeform 315">
                <a:extLst>
                  <a:ext uri="{FF2B5EF4-FFF2-40B4-BE49-F238E27FC236}">
                    <a16:creationId xmlns:a16="http://schemas.microsoft.com/office/drawing/2014/main" id="{94957B43-32C4-49F5-A341-D2CD56ACACF7}"/>
                  </a:ext>
                </a:extLst>
              </p:cNvPr>
              <p:cNvSpPr>
                <a:spLocks noEditPoints="1"/>
              </p:cNvSpPr>
              <p:nvPr/>
            </p:nvSpPr>
            <p:spPr bwMode="auto">
              <a:xfrm>
                <a:off x="3852" y="1285"/>
                <a:ext cx="485" cy="312"/>
              </a:xfrm>
              <a:custGeom>
                <a:avLst/>
                <a:gdLst>
                  <a:gd name="T0" fmla="*/ 1 w 969"/>
                  <a:gd name="T1" fmla="*/ 1 h 624"/>
                  <a:gd name="T2" fmla="*/ 1 w 969"/>
                  <a:gd name="T3" fmla="*/ 1 h 624"/>
                  <a:gd name="T4" fmla="*/ 1 w 969"/>
                  <a:gd name="T5" fmla="*/ 1 h 624"/>
                  <a:gd name="T6" fmla="*/ 1 w 969"/>
                  <a:gd name="T7" fmla="*/ 1 h 624"/>
                  <a:gd name="T8" fmla="*/ 1 w 969"/>
                  <a:gd name="T9" fmla="*/ 1 h 624"/>
                  <a:gd name="T10" fmla="*/ 0 w 969"/>
                  <a:gd name="T11" fmla="*/ 1 h 624"/>
                  <a:gd name="T12" fmla="*/ 0 w 969"/>
                  <a:gd name="T13" fmla="*/ 1 h 624"/>
                  <a:gd name="T14" fmla="*/ 1 w 969"/>
                  <a:gd name="T15" fmla="*/ 1 h 624"/>
                  <a:gd name="T16" fmla="*/ 1 w 969"/>
                  <a:gd name="T17" fmla="*/ 1 h 624"/>
                  <a:gd name="T18" fmla="*/ 1 w 969"/>
                  <a:gd name="T19" fmla="*/ 1 h 624"/>
                  <a:gd name="T20" fmla="*/ 1 w 969"/>
                  <a:gd name="T21" fmla="*/ 1 h 624"/>
                  <a:gd name="T22" fmla="*/ 1 w 969"/>
                  <a:gd name="T23" fmla="*/ 1 h 624"/>
                  <a:gd name="T24" fmla="*/ 1 w 969"/>
                  <a:gd name="T25" fmla="*/ 1 h 624"/>
                  <a:gd name="T26" fmla="*/ 1 w 969"/>
                  <a:gd name="T27" fmla="*/ 1 h 624"/>
                  <a:gd name="T28" fmla="*/ 1 w 969"/>
                  <a:gd name="T29" fmla="*/ 1 h 624"/>
                  <a:gd name="T30" fmla="*/ 1 w 969"/>
                  <a:gd name="T31" fmla="*/ 1 h 624"/>
                  <a:gd name="T32" fmla="*/ 1 w 969"/>
                  <a:gd name="T33" fmla="*/ 1 h 624"/>
                  <a:gd name="T34" fmla="*/ 1 w 969"/>
                  <a:gd name="T35" fmla="*/ 1 h 624"/>
                  <a:gd name="T36" fmla="*/ 1 w 969"/>
                  <a:gd name="T37" fmla="*/ 1 h 624"/>
                  <a:gd name="T38" fmla="*/ 1 w 969"/>
                  <a:gd name="T39" fmla="*/ 1 h 624"/>
                  <a:gd name="T40" fmla="*/ 1 w 969"/>
                  <a:gd name="T41" fmla="*/ 1 h 624"/>
                  <a:gd name="T42" fmla="*/ 1 w 969"/>
                  <a:gd name="T43" fmla="*/ 1 h 624"/>
                  <a:gd name="T44" fmla="*/ 1 w 969"/>
                  <a:gd name="T45" fmla="*/ 1 h 624"/>
                  <a:gd name="T46" fmla="*/ 1 w 969"/>
                  <a:gd name="T47" fmla="*/ 1 h 624"/>
                  <a:gd name="T48" fmla="*/ 1 w 969"/>
                  <a:gd name="T49" fmla="*/ 0 h 624"/>
                  <a:gd name="T50" fmla="*/ 1 w 969"/>
                  <a:gd name="T51" fmla="*/ 0 h 624"/>
                  <a:gd name="T52" fmla="*/ 1 w 969"/>
                  <a:gd name="T53" fmla="*/ 1 h 624"/>
                  <a:gd name="T54" fmla="*/ 1 w 969"/>
                  <a:gd name="T55" fmla="*/ 1 h 624"/>
                  <a:gd name="T56" fmla="*/ 1 w 969"/>
                  <a:gd name="T57" fmla="*/ 1 h 624"/>
                  <a:gd name="T58" fmla="*/ 1 w 969"/>
                  <a:gd name="T59" fmla="*/ 1 h 624"/>
                  <a:gd name="T60" fmla="*/ 1 w 969"/>
                  <a:gd name="T61" fmla="*/ 1 h 624"/>
                  <a:gd name="T62" fmla="*/ 1 w 969"/>
                  <a:gd name="T63" fmla="*/ 1 h 624"/>
                  <a:gd name="T64" fmla="*/ 1 w 969"/>
                  <a:gd name="T65" fmla="*/ 1 h 624"/>
                  <a:gd name="T66" fmla="*/ 1 w 969"/>
                  <a:gd name="T67" fmla="*/ 1 h 624"/>
                  <a:gd name="T68" fmla="*/ 1 w 969"/>
                  <a:gd name="T69" fmla="*/ 1 h 624"/>
                  <a:gd name="T70" fmla="*/ 1 w 969"/>
                  <a:gd name="T71" fmla="*/ 1 h 624"/>
                  <a:gd name="T72" fmla="*/ 1 w 969"/>
                  <a:gd name="T73" fmla="*/ 1 h 624"/>
                  <a:gd name="T74" fmla="*/ 1 w 969"/>
                  <a:gd name="T75" fmla="*/ 1 h 624"/>
                  <a:gd name="T76" fmla="*/ 1 w 969"/>
                  <a:gd name="T77" fmla="*/ 1 h 624"/>
                  <a:gd name="T78" fmla="*/ 1 w 969"/>
                  <a:gd name="T79" fmla="*/ 1 h 624"/>
                  <a:gd name="T80" fmla="*/ 1 w 969"/>
                  <a:gd name="T81" fmla="*/ 1 h 624"/>
                  <a:gd name="T82" fmla="*/ 1 w 969"/>
                  <a:gd name="T83" fmla="*/ 1 h 624"/>
                  <a:gd name="T84" fmla="*/ 1 w 969"/>
                  <a:gd name="T85" fmla="*/ 1 h 624"/>
                  <a:gd name="T86" fmla="*/ 1 w 969"/>
                  <a:gd name="T87" fmla="*/ 1 h 624"/>
                  <a:gd name="T88" fmla="*/ 1 w 969"/>
                  <a:gd name="T89" fmla="*/ 1 h 624"/>
                  <a:gd name="T90" fmla="*/ 1 w 969"/>
                  <a:gd name="T91" fmla="*/ 1 h 624"/>
                  <a:gd name="T92" fmla="*/ 1 w 969"/>
                  <a:gd name="T93" fmla="*/ 1 h 624"/>
                  <a:gd name="T94" fmla="*/ 1 w 969"/>
                  <a:gd name="T95" fmla="*/ 1 h 624"/>
                  <a:gd name="T96" fmla="*/ 1 w 969"/>
                  <a:gd name="T97" fmla="*/ 1 h 624"/>
                  <a:gd name="T98" fmla="*/ 1 w 969"/>
                  <a:gd name="T99" fmla="*/ 1 h 624"/>
                  <a:gd name="T100" fmla="*/ 1 w 969"/>
                  <a:gd name="T101" fmla="*/ 1 h 624"/>
                  <a:gd name="T102" fmla="*/ 1 w 969"/>
                  <a:gd name="T103" fmla="*/ 1 h 624"/>
                  <a:gd name="T104" fmla="*/ 1 w 969"/>
                  <a:gd name="T105" fmla="*/ 1 h 624"/>
                  <a:gd name="T106" fmla="*/ 1 w 969"/>
                  <a:gd name="T107" fmla="*/ 1 h 624"/>
                  <a:gd name="T108" fmla="*/ 1 w 969"/>
                  <a:gd name="T109" fmla="*/ 1 h 624"/>
                  <a:gd name="T110" fmla="*/ 1 w 969"/>
                  <a:gd name="T111" fmla="*/ 1 h 624"/>
                  <a:gd name="T112" fmla="*/ 1 w 969"/>
                  <a:gd name="T113" fmla="*/ 1 h 624"/>
                  <a:gd name="T114" fmla="*/ 1 w 969"/>
                  <a:gd name="T115" fmla="*/ 1 h 624"/>
                  <a:gd name="T116" fmla="*/ 1 w 969"/>
                  <a:gd name="T117" fmla="*/ 1 h 624"/>
                  <a:gd name="T118" fmla="*/ 1 w 969"/>
                  <a:gd name="T119" fmla="*/ 1 h 624"/>
                  <a:gd name="T120" fmla="*/ 1 w 969"/>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9" h="624">
                    <a:moveTo>
                      <a:pt x="80" y="0"/>
                    </a:moveTo>
                    <a:lnTo>
                      <a:pt x="71" y="2"/>
                    </a:lnTo>
                    <a:lnTo>
                      <a:pt x="57" y="8"/>
                    </a:lnTo>
                    <a:lnTo>
                      <a:pt x="46" y="13"/>
                    </a:lnTo>
                    <a:lnTo>
                      <a:pt x="38" y="17"/>
                    </a:lnTo>
                    <a:lnTo>
                      <a:pt x="26" y="27"/>
                    </a:lnTo>
                    <a:lnTo>
                      <a:pt x="17" y="38"/>
                    </a:lnTo>
                    <a:lnTo>
                      <a:pt x="13" y="46"/>
                    </a:lnTo>
                    <a:lnTo>
                      <a:pt x="7" y="57"/>
                    </a:lnTo>
                    <a:lnTo>
                      <a:pt x="2" y="71"/>
                    </a:lnTo>
                    <a:lnTo>
                      <a:pt x="0" y="80"/>
                    </a:lnTo>
                    <a:lnTo>
                      <a:pt x="0" y="94"/>
                    </a:lnTo>
                    <a:lnTo>
                      <a:pt x="0" y="526"/>
                    </a:lnTo>
                    <a:lnTo>
                      <a:pt x="0" y="541"/>
                    </a:lnTo>
                    <a:lnTo>
                      <a:pt x="2" y="551"/>
                    </a:lnTo>
                    <a:lnTo>
                      <a:pt x="7" y="564"/>
                    </a:lnTo>
                    <a:lnTo>
                      <a:pt x="13" y="576"/>
                    </a:lnTo>
                    <a:lnTo>
                      <a:pt x="17" y="583"/>
                    </a:lnTo>
                    <a:lnTo>
                      <a:pt x="26" y="595"/>
                    </a:lnTo>
                    <a:lnTo>
                      <a:pt x="38" y="604"/>
                    </a:lnTo>
                    <a:lnTo>
                      <a:pt x="46" y="608"/>
                    </a:lnTo>
                    <a:lnTo>
                      <a:pt x="57" y="616"/>
                    </a:lnTo>
                    <a:lnTo>
                      <a:pt x="71" y="620"/>
                    </a:lnTo>
                    <a:lnTo>
                      <a:pt x="80" y="622"/>
                    </a:lnTo>
                    <a:lnTo>
                      <a:pt x="94" y="624"/>
                    </a:lnTo>
                    <a:lnTo>
                      <a:pt x="871" y="624"/>
                    </a:lnTo>
                    <a:lnTo>
                      <a:pt x="887" y="622"/>
                    </a:lnTo>
                    <a:lnTo>
                      <a:pt x="896" y="620"/>
                    </a:lnTo>
                    <a:lnTo>
                      <a:pt x="910" y="616"/>
                    </a:lnTo>
                    <a:lnTo>
                      <a:pt x="921" y="608"/>
                    </a:lnTo>
                    <a:lnTo>
                      <a:pt x="929" y="604"/>
                    </a:lnTo>
                    <a:lnTo>
                      <a:pt x="940" y="595"/>
                    </a:lnTo>
                    <a:lnTo>
                      <a:pt x="950" y="583"/>
                    </a:lnTo>
                    <a:lnTo>
                      <a:pt x="954" y="576"/>
                    </a:lnTo>
                    <a:lnTo>
                      <a:pt x="962" y="564"/>
                    </a:lnTo>
                    <a:lnTo>
                      <a:pt x="965" y="551"/>
                    </a:lnTo>
                    <a:lnTo>
                      <a:pt x="967" y="541"/>
                    </a:lnTo>
                    <a:lnTo>
                      <a:pt x="969" y="526"/>
                    </a:lnTo>
                    <a:lnTo>
                      <a:pt x="969" y="94"/>
                    </a:lnTo>
                    <a:lnTo>
                      <a:pt x="967" y="80"/>
                    </a:lnTo>
                    <a:lnTo>
                      <a:pt x="965" y="71"/>
                    </a:lnTo>
                    <a:lnTo>
                      <a:pt x="962" y="57"/>
                    </a:lnTo>
                    <a:lnTo>
                      <a:pt x="954" y="46"/>
                    </a:lnTo>
                    <a:lnTo>
                      <a:pt x="950" y="38"/>
                    </a:lnTo>
                    <a:lnTo>
                      <a:pt x="940" y="27"/>
                    </a:lnTo>
                    <a:lnTo>
                      <a:pt x="929" y="17"/>
                    </a:lnTo>
                    <a:lnTo>
                      <a:pt x="921" y="13"/>
                    </a:lnTo>
                    <a:lnTo>
                      <a:pt x="910" y="8"/>
                    </a:lnTo>
                    <a:lnTo>
                      <a:pt x="896" y="2"/>
                    </a:lnTo>
                    <a:lnTo>
                      <a:pt x="887" y="0"/>
                    </a:lnTo>
                    <a:lnTo>
                      <a:pt x="871" y="0"/>
                    </a:lnTo>
                    <a:lnTo>
                      <a:pt x="94" y="0"/>
                    </a:lnTo>
                    <a:lnTo>
                      <a:pt x="80" y="0"/>
                    </a:lnTo>
                    <a:close/>
                    <a:moveTo>
                      <a:pt x="94" y="48"/>
                    </a:moveTo>
                    <a:lnTo>
                      <a:pt x="871" y="48"/>
                    </a:lnTo>
                    <a:lnTo>
                      <a:pt x="887" y="48"/>
                    </a:lnTo>
                    <a:lnTo>
                      <a:pt x="887" y="25"/>
                    </a:lnTo>
                    <a:lnTo>
                      <a:pt x="877" y="46"/>
                    </a:lnTo>
                    <a:lnTo>
                      <a:pt x="891" y="52"/>
                    </a:lnTo>
                    <a:lnTo>
                      <a:pt x="902" y="57"/>
                    </a:lnTo>
                    <a:lnTo>
                      <a:pt x="912" y="34"/>
                    </a:lnTo>
                    <a:lnTo>
                      <a:pt x="894" y="52"/>
                    </a:lnTo>
                    <a:lnTo>
                      <a:pt x="906" y="61"/>
                    </a:lnTo>
                    <a:lnTo>
                      <a:pt x="916" y="73"/>
                    </a:lnTo>
                    <a:lnTo>
                      <a:pt x="933" y="56"/>
                    </a:lnTo>
                    <a:lnTo>
                      <a:pt x="910" y="65"/>
                    </a:lnTo>
                    <a:lnTo>
                      <a:pt x="917" y="77"/>
                    </a:lnTo>
                    <a:lnTo>
                      <a:pt x="921" y="90"/>
                    </a:lnTo>
                    <a:lnTo>
                      <a:pt x="942" y="80"/>
                    </a:lnTo>
                    <a:lnTo>
                      <a:pt x="919" y="80"/>
                    </a:lnTo>
                    <a:lnTo>
                      <a:pt x="921" y="94"/>
                    </a:lnTo>
                    <a:lnTo>
                      <a:pt x="921" y="526"/>
                    </a:lnTo>
                    <a:lnTo>
                      <a:pt x="919" y="541"/>
                    </a:lnTo>
                    <a:lnTo>
                      <a:pt x="942" y="541"/>
                    </a:lnTo>
                    <a:lnTo>
                      <a:pt x="921" y="532"/>
                    </a:lnTo>
                    <a:lnTo>
                      <a:pt x="917" y="545"/>
                    </a:lnTo>
                    <a:lnTo>
                      <a:pt x="910" y="556"/>
                    </a:lnTo>
                    <a:lnTo>
                      <a:pt x="933" y="566"/>
                    </a:lnTo>
                    <a:lnTo>
                      <a:pt x="916" y="549"/>
                    </a:lnTo>
                    <a:lnTo>
                      <a:pt x="906" y="560"/>
                    </a:lnTo>
                    <a:lnTo>
                      <a:pt x="894" y="570"/>
                    </a:lnTo>
                    <a:lnTo>
                      <a:pt x="912" y="587"/>
                    </a:lnTo>
                    <a:lnTo>
                      <a:pt x="902" y="564"/>
                    </a:lnTo>
                    <a:lnTo>
                      <a:pt x="891" y="572"/>
                    </a:lnTo>
                    <a:lnTo>
                      <a:pt x="877" y="576"/>
                    </a:lnTo>
                    <a:lnTo>
                      <a:pt x="887" y="597"/>
                    </a:lnTo>
                    <a:lnTo>
                      <a:pt x="887" y="574"/>
                    </a:lnTo>
                    <a:lnTo>
                      <a:pt x="871" y="576"/>
                    </a:lnTo>
                    <a:lnTo>
                      <a:pt x="94" y="576"/>
                    </a:lnTo>
                    <a:lnTo>
                      <a:pt x="80" y="574"/>
                    </a:lnTo>
                    <a:lnTo>
                      <a:pt x="80" y="597"/>
                    </a:lnTo>
                    <a:lnTo>
                      <a:pt x="90" y="576"/>
                    </a:lnTo>
                    <a:lnTo>
                      <a:pt x="76" y="572"/>
                    </a:lnTo>
                    <a:lnTo>
                      <a:pt x="65" y="564"/>
                    </a:lnTo>
                    <a:lnTo>
                      <a:pt x="55" y="587"/>
                    </a:lnTo>
                    <a:lnTo>
                      <a:pt x="73" y="570"/>
                    </a:lnTo>
                    <a:lnTo>
                      <a:pt x="61" y="560"/>
                    </a:lnTo>
                    <a:lnTo>
                      <a:pt x="51" y="549"/>
                    </a:lnTo>
                    <a:lnTo>
                      <a:pt x="34" y="566"/>
                    </a:lnTo>
                    <a:lnTo>
                      <a:pt x="57" y="556"/>
                    </a:lnTo>
                    <a:lnTo>
                      <a:pt x="51" y="545"/>
                    </a:lnTo>
                    <a:lnTo>
                      <a:pt x="46" y="532"/>
                    </a:lnTo>
                    <a:lnTo>
                      <a:pt x="25" y="541"/>
                    </a:lnTo>
                    <a:lnTo>
                      <a:pt x="48" y="541"/>
                    </a:lnTo>
                    <a:lnTo>
                      <a:pt x="48" y="526"/>
                    </a:lnTo>
                    <a:lnTo>
                      <a:pt x="48" y="94"/>
                    </a:lnTo>
                    <a:lnTo>
                      <a:pt x="48" y="80"/>
                    </a:lnTo>
                    <a:lnTo>
                      <a:pt x="25" y="80"/>
                    </a:lnTo>
                    <a:lnTo>
                      <a:pt x="46" y="90"/>
                    </a:lnTo>
                    <a:lnTo>
                      <a:pt x="51" y="77"/>
                    </a:lnTo>
                    <a:lnTo>
                      <a:pt x="57" y="65"/>
                    </a:lnTo>
                    <a:lnTo>
                      <a:pt x="34" y="56"/>
                    </a:lnTo>
                    <a:lnTo>
                      <a:pt x="51" y="73"/>
                    </a:lnTo>
                    <a:lnTo>
                      <a:pt x="61" y="61"/>
                    </a:lnTo>
                    <a:lnTo>
                      <a:pt x="73" y="52"/>
                    </a:lnTo>
                    <a:lnTo>
                      <a:pt x="55" y="34"/>
                    </a:lnTo>
                    <a:lnTo>
                      <a:pt x="65" y="57"/>
                    </a:lnTo>
                    <a:lnTo>
                      <a:pt x="76" y="52"/>
                    </a:lnTo>
                    <a:lnTo>
                      <a:pt x="90" y="46"/>
                    </a:lnTo>
                    <a:lnTo>
                      <a:pt x="80" y="25"/>
                    </a:lnTo>
                    <a:lnTo>
                      <a:pt x="80"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03" name="Group 316">
              <a:extLst>
                <a:ext uri="{FF2B5EF4-FFF2-40B4-BE49-F238E27FC236}">
                  <a16:creationId xmlns:a16="http://schemas.microsoft.com/office/drawing/2014/main" id="{7CA3C3D9-016F-473B-98E3-B310F913E163}"/>
                </a:ext>
              </a:extLst>
            </p:cNvPr>
            <p:cNvGrpSpPr>
              <a:grpSpLocks/>
            </p:cNvGrpSpPr>
            <p:nvPr/>
          </p:nvGrpSpPr>
          <p:grpSpPr bwMode="auto">
            <a:xfrm>
              <a:off x="864" y="3253"/>
              <a:ext cx="403" cy="109"/>
              <a:chOff x="407" y="1415"/>
              <a:chExt cx="403" cy="109"/>
            </a:xfrm>
          </p:grpSpPr>
          <p:sp>
            <p:nvSpPr>
              <p:cNvPr id="74034" name="Rectangle 317">
                <a:extLst>
                  <a:ext uri="{FF2B5EF4-FFF2-40B4-BE49-F238E27FC236}">
                    <a16:creationId xmlns:a16="http://schemas.microsoft.com/office/drawing/2014/main" id="{F462E0DE-8769-4498-AD8C-F972C6D6709F}"/>
                  </a:ext>
                </a:extLst>
              </p:cNvPr>
              <p:cNvSpPr>
                <a:spLocks noChangeArrowheads="1"/>
              </p:cNvSpPr>
              <p:nvPr/>
            </p:nvSpPr>
            <p:spPr bwMode="auto">
              <a:xfrm>
                <a:off x="407" y="1458"/>
                <a:ext cx="29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35" name="Freeform 318">
                <a:extLst>
                  <a:ext uri="{FF2B5EF4-FFF2-40B4-BE49-F238E27FC236}">
                    <a16:creationId xmlns:a16="http://schemas.microsoft.com/office/drawing/2014/main" id="{F896D920-E9F2-4DCD-BE06-1A7B58582094}"/>
                  </a:ext>
                </a:extLst>
              </p:cNvPr>
              <p:cNvSpPr>
                <a:spLocks/>
              </p:cNvSpPr>
              <p:nvPr/>
            </p:nvSpPr>
            <p:spPr bwMode="auto">
              <a:xfrm>
                <a:off x="703" y="1415"/>
                <a:ext cx="107" cy="109"/>
              </a:xfrm>
              <a:custGeom>
                <a:avLst/>
                <a:gdLst>
                  <a:gd name="T0" fmla="*/ 0 w 215"/>
                  <a:gd name="T1" fmla="*/ 1 h 217"/>
                  <a:gd name="T2" fmla="*/ 0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04" name="Group 319">
              <a:extLst>
                <a:ext uri="{FF2B5EF4-FFF2-40B4-BE49-F238E27FC236}">
                  <a16:creationId xmlns:a16="http://schemas.microsoft.com/office/drawing/2014/main" id="{63BAD10A-5D5D-4A81-B7C8-CCBCAD013169}"/>
                </a:ext>
              </a:extLst>
            </p:cNvPr>
            <p:cNvGrpSpPr>
              <a:grpSpLocks/>
            </p:cNvGrpSpPr>
            <p:nvPr/>
          </p:nvGrpSpPr>
          <p:grpSpPr bwMode="auto">
            <a:xfrm>
              <a:off x="1728" y="3253"/>
              <a:ext cx="519" cy="109"/>
              <a:chOff x="1271" y="1415"/>
              <a:chExt cx="519" cy="109"/>
            </a:xfrm>
          </p:grpSpPr>
          <p:sp>
            <p:nvSpPr>
              <p:cNvPr id="74032" name="Rectangle 320">
                <a:extLst>
                  <a:ext uri="{FF2B5EF4-FFF2-40B4-BE49-F238E27FC236}">
                    <a16:creationId xmlns:a16="http://schemas.microsoft.com/office/drawing/2014/main" id="{7254B0D2-DD36-4BE0-AE78-2C02B028658F}"/>
                  </a:ext>
                </a:extLst>
              </p:cNvPr>
              <p:cNvSpPr>
                <a:spLocks noChangeArrowheads="1"/>
              </p:cNvSpPr>
              <p:nvPr/>
            </p:nvSpPr>
            <p:spPr bwMode="auto">
              <a:xfrm>
                <a:off x="1271" y="1458"/>
                <a:ext cx="413"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33" name="Freeform 321">
                <a:extLst>
                  <a:ext uri="{FF2B5EF4-FFF2-40B4-BE49-F238E27FC236}">
                    <a16:creationId xmlns:a16="http://schemas.microsoft.com/office/drawing/2014/main" id="{E563D3AB-E641-4755-9E0A-37FE28086D7C}"/>
                  </a:ext>
                </a:extLst>
              </p:cNvPr>
              <p:cNvSpPr>
                <a:spLocks/>
              </p:cNvSpPr>
              <p:nvPr/>
            </p:nvSpPr>
            <p:spPr bwMode="auto">
              <a:xfrm>
                <a:off x="1682" y="1415"/>
                <a:ext cx="108" cy="109"/>
              </a:xfrm>
              <a:custGeom>
                <a:avLst/>
                <a:gdLst>
                  <a:gd name="T0" fmla="*/ 0 w 215"/>
                  <a:gd name="T1" fmla="*/ 1 h 217"/>
                  <a:gd name="T2" fmla="*/ 1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05" name="Group 322">
              <a:extLst>
                <a:ext uri="{FF2B5EF4-FFF2-40B4-BE49-F238E27FC236}">
                  <a16:creationId xmlns:a16="http://schemas.microsoft.com/office/drawing/2014/main" id="{03596390-679F-4965-A653-41B79FCA4B87}"/>
                </a:ext>
              </a:extLst>
            </p:cNvPr>
            <p:cNvGrpSpPr>
              <a:grpSpLocks/>
            </p:cNvGrpSpPr>
            <p:nvPr/>
          </p:nvGrpSpPr>
          <p:grpSpPr bwMode="auto">
            <a:xfrm>
              <a:off x="2707" y="3253"/>
              <a:ext cx="576" cy="109"/>
              <a:chOff x="2250" y="1415"/>
              <a:chExt cx="576" cy="109"/>
            </a:xfrm>
          </p:grpSpPr>
          <p:sp>
            <p:nvSpPr>
              <p:cNvPr id="74030" name="Rectangle 323">
                <a:extLst>
                  <a:ext uri="{FF2B5EF4-FFF2-40B4-BE49-F238E27FC236}">
                    <a16:creationId xmlns:a16="http://schemas.microsoft.com/office/drawing/2014/main" id="{1FBB2FB4-5A89-48DE-AB15-B9F59692C768}"/>
                  </a:ext>
                </a:extLst>
              </p:cNvPr>
              <p:cNvSpPr>
                <a:spLocks noChangeArrowheads="1"/>
              </p:cNvSpPr>
              <p:nvPr/>
            </p:nvSpPr>
            <p:spPr bwMode="auto">
              <a:xfrm>
                <a:off x="2250" y="1458"/>
                <a:ext cx="471"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31" name="Freeform 324">
                <a:extLst>
                  <a:ext uri="{FF2B5EF4-FFF2-40B4-BE49-F238E27FC236}">
                    <a16:creationId xmlns:a16="http://schemas.microsoft.com/office/drawing/2014/main" id="{ED131FD5-7F14-4854-9202-16B42086AED3}"/>
                  </a:ext>
                </a:extLst>
              </p:cNvPr>
              <p:cNvSpPr>
                <a:spLocks/>
              </p:cNvSpPr>
              <p:nvPr/>
            </p:nvSpPr>
            <p:spPr bwMode="auto">
              <a:xfrm>
                <a:off x="2719" y="1415"/>
                <a:ext cx="107" cy="109"/>
              </a:xfrm>
              <a:custGeom>
                <a:avLst/>
                <a:gdLst>
                  <a:gd name="T0" fmla="*/ 0 w 215"/>
                  <a:gd name="T1" fmla="*/ 1 h 217"/>
                  <a:gd name="T2" fmla="*/ 0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06" name="Group 325">
              <a:extLst>
                <a:ext uri="{FF2B5EF4-FFF2-40B4-BE49-F238E27FC236}">
                  <a16:creationId xmlns:a16="http://schemas.microsoft.com/office/drawing/2014/main" id="{A25017DA-803F-49EA-9069-D3E72FB04C53}"/>
                </a:ext>
              </a:extLst>
            </p:cNvPr>
            <p:cNvGrpSpPr>
              <a:grpSpLocks/>
            </p:cNvGrpSpPr>
            <p:nvPr/>
          </p:nvGrpSpPr>
          <p:grpSpPr bwMode="auto">
            <a:xfrm>
              <a:off x="3744" y="3253"/>
              <a:ext cx="576" cy="109"/>
              <a:chOff x="3287" y="1415"/>
              <a:chExt cx="576" cy="109"/>
            </a:xfrm>
          </p:grpSpPr>
          <p:sp>
            <p:nvSpPr>
              <p:cNvPr id="74028" name="Rectangle 326">
                <a:extLst>
                  <a:ext uri="{FF2B5EF4-FFF2-40B4-BE49-F238E27FC236}">
                    <a16:creationId xmlns:a16="http://schemas.microsoft.com/office/drawing/2014/main" id="{92E6E330-025A-4E2F-BE83-86086E3015F5}"/>
                  </a:ext>
                </a:extLst>
              </p:cNvPr>
              <p:cNvSpPr>
                <a:spLocks noChangeArrowheads="1"/>
              </p:cNvSpPr>
              <p:nvPr/>
            </p:nvSpPr>
            <p:spPr bwMode="auto">
              <a:xfrm>
                <a:off x="3287" y="1458"/>
                <a:ext cx="471"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29" name="Freeform 327">
                <a:extLst>
                  <a:ext uri="{FF2B5EF4-FFF2-40B4-BE49-F238E27FC236}">
                    <a16:creationId xmlns:a16="http://schemas.microsoft.com/office/drawing/2014/main" id="{9371F5B9-15A2-424A-8949-20F4560BBA3A}"/>
                  </a:ext>
                </a:extLst>
              </p:cNvPr>
              <p:cNvSpPr>
                <a:spLocks/>
              </p:cNvSpPr>
              <p:nvPr/>
            </p:nvSpPr>
            <p:spPr bwMode="auto">
              <a:xfrm>
                <a:off x="3756" y="1415"/>
                <a:ext cx="107" cy="109"/>
              </a:xfrm>
              <a:custGeom>
                <a:avLst/>
                <a:gdLst>
                  <a:gd name="T0" fmla="*/ 0 w 215"/>
                  <a:gd name="T1" fmla="*/ 1 h 217"/>
                  <a:gd name="T2" fmla="*/ 0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07" name="Group 328">
              <a:extLst>
                <a:ext uri="{FF2B5EF4-FFF2-40B4-BE49-F238E27FC236}">
                  <a16:creationId xmlns:a16="http://schemas.microsoft.com/office/drawing/2014/main" id="{3500496F-981A-451E-8CA9-345F0A54FCA2}"/>
                </a:ext>
              </a:extLst>
            </p:cNvPr>
            <p:cNvGrpSpPr>
              <a:grpSpLocks/>
            </p:cNvGrpSpPr>
            <p:nvPr/>
          </p:nvGrpSpPr>
          <p:grpSpPr bwMode="auto">
            <a:xfrm>
              <a:off x="4781" y="3253"/>
              <a:ext cx="461" cy="109"/>
              <a:chOff x="4324" y="1415"/>
              <a:chExt cx="461" cy="109"/>
            </a:xfrm>
          </p:grpSpPr>
          <p:sp>
            <p:nvSpPr>
              <p:cNvPr id="74026" name="Rectangle 329">
                <a:extLst>
                  <a:ext uri="{FF2B5EF4-FFF2-40B4-BE49-F238E27FC236}">
                    <a16:creationId xmlns:a16="http://schemas.microsoft.com/office/drawing/2014/main" id="{240A5A4E-9137-46E5-9FF4-B5BFCFCB4B33}"/>
                  </a:ext>
                </a:extLst>
              </p:cNvPr>
              <p:cNvSpPr>
                <a:spLocks noChangeArrowheads="1"/>
              </p:cNvSpPr>
              <p:nvPr/>
            </p:nvSpPr>
            <p:spPr bwMode="auto">
              <a:xfrm>
                <a:off x="4324" y="1458"/>
                <a:ext cx="355"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27" name="Freeform 330">
                <a:extLst>
                  <a:ext uri="{FF2B5EF4-FFF2-40B4-BE49-F238E27FC236}">
                    <a16:creationId xmlns:a16="http://schemas.microsoft.com/office/drawing/2014/main" id="{AABE6BCE-5A77-4842-A4A6-B9460B49C6C6}"/>
                  </a:ext>
                </a:extLst>
              </p:cNvPr>
              <p:cNvSpPr>
                <a:spLocks/>
              </p:cNvSpPr>
              <p:nvPr/>
            </p:nvSpPr>
            <p:spPr bwMode="auto">
              <a:xfrm>
                <a:off x="4677" y="1415"/>
                <a:ext cx="108" cy="109"/>
              </a:xfrm>
              <a:custGeom>
                <a:avLst/>
                <a:gdLst>
                  <a:gd name="T0" fmla="*/ 0 w 215"/>
                  <a:gd name="T1" fmla="*/ 1 h 217"/>
                  <a:gd name="T2" fmla="*/ 1 w 215"/>
                  <a:gd name="T3" fmla="*/ 1 h 217"/>
                  <a:gd name="T4" fmla="*/ 0 w 215"/>
                  <a:gd name="T5" fmla="*/ 0 h 217"/>
                  <a:gd name="T6" fmla="*/ 0 w 215"/>
                  <a:gd name="T7" fmla="*/ 1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7"/>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08" name="Group 331">
              <a:extLst>
                <a:ext uri="{FF2B5EF4-FFF2-40B4-BE49-F238E27FC236}">
                  <a16:creationId xmlns:a16="http://schemas.microsoft.com/office/drawing/2014/main" id="{2790832D-81F3-49E2-8FD3-8AFD5E115147}"/>
                </a:ext>
              </a:extLst>
            </p:cNvPr>
            <p:cNvGrpSpPr>
              <a:grpSpLocks/>
            </p:cNvGrpSpPr>
            <p:nvPr/>
          </p:nvGrpSpPr>
          <p:grpSpPr bwMode="auto">
            <a:xfrm>
              <a:off x="913" y="3228"/>
              <a:ext cx="133" cy="159"/>
              <a:chOff x="456" y="1390"/>
              <a:chExt cx="133" cy="159"/>
            </a:xfrm>
          </p:grpSpPr>
          <p:sp>
            <p:nvSpPr>
              <p:cNvPr id="74024" name="Freeform 332">
                <a:extLst>
                  <a:ext uri="{FF2B5EF4-FFF2-40B4-BE49-F238E27FC236}">
                    <a16:creationId xmlns:a16="http://schemas.microsoft.com/office/drawing/2014/main" id="{4D60E75B-4752-4082-8011-DD7CD3779CB9}"/>
                  </a:ext>
                </a:extLst>
              </p:cNvPr>
              <p:cNvSpPr>
                <a:spLocks/>
              </p:cNvSpPr>
              <p:nvPr/>
            </p:nvSpPr>
            <p:spPr bwMode="auto">
              <a:xfrm>
                <a:off x="465" y="1412"/>
                <a:ext cx="115" cy="115"/>
              </a:xfrm>
              <a:custGeom>
                <a:avLst/>
                <a:gdLst>
                  <a:gd name="T0" fmla="*/ 0 w 231"/>
                  <a:gd name="T1" fmla="*/ 0 h 231"/>
                  <a:gd name="T2" fmla="*/ 0 w 231"/>
                  <a:gd name="T3" fmla="*/ 0 h 231"/>
                  <a:gd name="T4" fmla="*/ 0 w 231"/>
                  <a:gd name="T5" fmla="*/ 0 h 231"/>
                  <a:gd name="T6" fmla="*/ 0 w 231"/>
                  <a:gd name="T7" fmla="*/ 0 h 231"/>
                  <a:gd name="T8" fmla="*/ 0 w 231"/>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1">
                    <a:moveTo>
                      <a:pt x="0" y="231"/>
                    </a:moveTo>
                    <a:lnTo>
                      <a:pt x="0" y="0"/>
                    </a:lnTo>
                    <a:lnTo>
                      <a:pt x="231" y="231"/>
                    </a:lnTo>
                    <a:lnTo>
                      <a:pt x="231"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25" name="Freeform 333">
                <a:extLst>
                  <a:ext uri="{FF2B5EF4-FFF2-40B4-BE49-F238E27FC236}">
                    <a16:creationId xmlns:a16="http://schemas.microsoft.com/office/drawing/2014/main" id="{794DCB4D-1F4C-4853-A7AB-07D3D618F459}"/>
                  </a:ext>
                </a:extLst>
              </p:cNvPr>
              <p:cNvSpPr>
                <a:spLocks noEditPoints="1"/>
              </p:cNvSpPr>
              <p:nvPr/>
            </p:nvSpPr>
            <p:spPr bwMode="auto">
              <a:xfrm>
                <a:off x="456" y="1390"/>
                <a:ext cx="133" cy="159"/>
              </a:xfrm>
              <a:custGeom>
                <a:avLst/>
                <a:gdLst>
                  <a:gd name="T0" fmla="*/ 0 w 267"/>
                  <a:gd name="T1" fmla="*/ 1 h 317"/>
                  <a:gd name="T2" fmla="*/ 0 w 267"/>
                  <a:gd name="T3" fmla="*/ 1 h 317"/>
                  <a:gd name="T4" fmla="*/ 0 w 267"/>
                  <a:gd name="T5" fmla="*/ 1 h 317"/>
                  <a:gd name="T6" fmla="*/ 0 w 267"/>
                  <a:gd name="T7" fmla="*/ 1 h 317"/>
                  <a:gd name="T8" fmla="*/ 0 w 267"/>
                  <a:gd name="T9" fmla="*/ 1 h 317"/>
                  <a:gd name="T10" fmla="*/ 0 w 267"/>
                  <a:gd name="T11" fmla="*/ 1 h 317"/>
                  <a:gd name="T12" fmla="*/ 0 w 267"/>
                  <a:gd name="T13" fmla="*/ 1 h 317"/>
                  <a:gd name="T14" fmla="*/ 0 w 267"/>
                  <a:gd name="T15" fmla="*/ 0 h 317"/>
                  <a:gd name="T16" fmla="*/ 0 w 267"/>
                  <a:gd name="T17" fmla="*/ 1 h 317"/>
                  <a:gd name="T18" fmla="*/ 0 w 267"/>
                  <a:gd name="T19" fmla="*/ 1 h 317"/>
                  <a:gd name="T20" fmla="*/ 0 w 267"/>
                  <a:gd name="T21" fmla="*/ 1 h 317"/>
                  <a:gd name="T22" fmla="*/ 0 w 267"/>
                  <a:gd name="T23" fmla="*/ 1 h 317"/>
                  <a:gd name="T24" fmla="*/ 0 w 267"/>
                  <a:gd name="T25" fmla="*/ 1 h 317"/>
                  <a:gd name="T26" fmla="*/ 0 w 267"/>
                  <a:gd name="T27" fmla="*/ 1 h 317"/>
                  <a:gd name="T28" fmla="*/ 0 w 267"/>
                  <a:gd name="T29" fmla="*/ 1 h 317"/>
                  <a:gd name="T30" fmla="*/ 0 w 267"/>
                  <a:gd name="T31" fmla="*/ 1 h 317"/>
                  <a:gd name="T32" fmla="*/ 0 w 267"/>
                  <a:gd name="T33" fmla="*/ 1 h 317"/>
                  <a:gd name="T34" fmla="*/ 0 w 267"/>
                  <a:gd name="T35" fmla="*/ 1 h 317"/>
                  <a:gd name="T36" fmla="*/ 0 w 267"/>
                  <a:gd name="T37" fmla="*/ 1 h 317"/>
                  <a:gd name="T38" fmla="*/ 0 w 267"/>
                  <a:gd name="T39" fmla="*/ 1 h 317"/>
                  <a:gd name="T40" fmla="*/ 0 w 267"/>
                  <a:gd name="T41" fmla="*/ 1 h 317"/>
                  <a:gd name="T42" fmla="*/ 0 w 267"/>
                  <a:gd name="T43" fmla="*/ 1 h 317"/>
                  <a:gd name="T44" fmla="*/ 0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6" y="42"/>
                    </a:moveTo>
                    <a:lnTo>
                      <a:pt x="17" y="42"/>
                    </a:lnTo>
                    <a:lnTo>
                      <a:pt x="6" y="56"/>
                    </a:lnTo>
                    <a:lnTo>
                      <a:pt x="236" y="286"/>
                    </a:lnTo>
                    <a:lnTo>
                      <a:pt x="265" y="315"/>
                    </a:lnTo>
                    <a:lnTo>
                      <a:pt x="267" y="273"/>
                    </a:lnTo>
                    <a:lnTo>
                      <a:pt x="267" y="42"/>
                    </a:lnTo>
                    <a:lnTo>
                      <a:pt x="267" y="0"/>
                    </a:lnTo>
                    <a:lnTo>
                      <a:pt x="236" y="31"/>
                    </a:lnTo>
                    <a:lnTo>
                      <a:pt x="6" y="261"/>
                    </a:lnTo>
                    <a:lnTo>
                      <a:pt x="17" y="273"/>
                    </a:lnTo>
                    <a:lnTo>
                      <a:pt x="36" y="273"/>
                    </a:lnTo>
                    <a:lnTo>
                      <a:pt x="36" y="42"/>
                    </a:lnTo>
                    <a:close/>
                    <a:moveTo>
                      <a:pt x="0" y="273"/>
                    </a:moveTo>
                    <a:lnTo>
                      <a:pt x="0" y="317"/>
                    </a:lnTo>
                    <a:lnTo>
                      <a:pt x="31" y="286"/>
                    </a:lnTo>
                    <a:lnTo>
                      <a:pt x="261" y="56"/>
                    </a:lnTo>
                    <a:lnTo>
                      <a:pt x="248" y="42"/>
                    </a:lnTo>
                    <a:lnTo>
                      <a:pt x="230" y="42"/>
                    </a:lnTo>
                    <a:lnTo>
                      <a:pt x="230" y="273"/>
                    </a:lnTo>
                    <a:lnTo>
                      <a:pt x="248" y="273"/>
                    </a:lnTo>
                    <a:lnTo>
                      <a:pt x="261"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09" name="Group 334">
              <a:extLst>
                <a:ext uri="{FF2B5EF4-FFF2-40B4-BE49-F238E27FC236}">
                  <a16:creationId xmlns:a16="http://schemas.microsoft.com/office/drawing/2014/main" id="{E6BB1944-7EA9-4A7C-94E8-FEB66DEF8C66}"/>
                </a:ext>
              </a:extLst>
            </p:cNvPr>
            <p:cNvGrpSpPr>
              <a:grpSpLocks/>
            </p:cNvGrpSpPr>
            <p:nvPr/>
          </p:nvGrpSpPr>
          <p:grpSpPr bwMode="auto">
            <a:xfrm>
              <a:off x="1892" y="3228"/>
              <a:ext cx="134" cy="159"/>
              <a:chOff x="1435" y="1390"/>
              <a:chExt cx="134" cy="159"/>
            </a:xfrm>
          </p:grpSpPr>
          <p:sp>
            <p:nvSpPr>
              <p:cNvPr id="74022" name="Freeform 335">
                <a:extLst>
                  <a:ext uri="{FF2B5EF4-FFF2-40B4-BE49-F238E27FC236}">
                    <a16:creationId xmlns:a16="http://schemas.microsoft.com/office/drawing/2014/main" id="{D5637917-954E-466B-84A3-8FC7ABF0E220}"/>
                  </a:ext>
                </a:extLst>
              </p:cNvPr>
              <p:cNvSpPr>
                <a:spLocks/>
              </p:cNvSpPr>
              <p:nvPr/>
            </p:nvSpPr>
            <p:spPr bwMode="auto">
              <a:xfrm>
                <a:off x="1444" y="1412"/>
                <a:ext cx="115" cy="115"/>
              </a:xfrm>
              <a:custGeom>
                <a:avLst/>
                <a:gdLst>
                  <a:gd name="T0" fmla="*/ 0 w 230"/>
                  <a:gd name="T1" fmla="*/ 0 h 231"/>
                  <a:gd name="T2" fmla="*/ 0 w 230"/>
                  <a:gd name="T3" fmla="*/ 0 h 231"/>
                  <a:gd name="T4" fmla="*/ 1 w 230"/>
                  <a:gd name="T5" fmla="*/ 0 h 231"/>
                  <a:gd name="T6" fmla="*/ 1 w 230"/>
                  <a:gd name="T7" fmla="*/ 0 h 231"/>
                  <a:gd name="T8" fmla="*/ 0 w 230"/>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31">
                    <a:moveTo>
                      <a:pt x="0" y="231"/>
                    </a:moveTo>
                    <a:lnTo>
                      <a:pt x="0" y="0"/>
                    </a:lnTo>
                    <a:lnTo>
                      <a:pt x="230" y="231"/>
                    </a:lnTo>
                    <a:lnTo>
                      <a:pt x="230"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23" name="Freeform 336">
                <a:extLst>
                  <a:ext uri="{FF2B5EF4-FFF2-40B4-BE49-F238E27FC236}">
                    <a16:creationId xmlns:a16="http://schemas.microsoft.com/office/drawing/2014/main" id="{24210253-BD4F-4E14-9CE4-E60A01B7BF69}"/>
                  </a:ext>
                </a:extLst>
              </p:cNvPr>
              <p:cNvSpPr>
                <a:spLocks noEditPoints="1"/>
              </p:cNvSpPr>
              <p:nvPr/>
            </p:nvSpPr>
            <p:spPr bwMode="auto">
              <a:xfrm>
                <a:off x="1435" y="1390"/>
                <a:ext cx="134" cy="159"/>
              </a:xfrm>
              <a:custGeom>
                <a:avLst/>
                <a:gdLst>
                  <a:gd name="T0" fmla="*/ 1 w 266"/>
                  <a:gd name="T1" fmla="*/ 1 h 317"/>
                  <a:gd name="T2" fmla="*/ 1 w 266"/>
                  <a:gd name="T3" fmla="*/ 1 h 317"/>
                  <a:gd name="T4" fmla="*/ 1 w 266"/>
                  <a:gd name="T5" fmla="*/ 1 h 317"/>
                  <a:gd name="T6" fmla="*/ 1 w 266"/>
                  <a:gd name="T7" fmla="*/ 1 h 317"/>
                  <a:gd name="T8" fmla="*/ 1 w 266"/>
                  <a:gd name="T9" fmla="*/ 1 h 317"/>
                  <a:gd name="T10" fmla="*/ 1 w 266"/>
                  <a:gd name="T11" fmla="*/ 1 h 317"/>
                  <a:gd name="T12" fmla="*/ 1 w 266"/>
                  <a:gd name="T13" fmla="*/ 1 h 317"/>
                  <a:gd name="T14" fmla="*/ 1 w 266"/>
                  <a:gd name="T15" fmla="*/ 0 h 317"/>
                  <a:gd name="T16" fmla="*/ 1 w 266"/>
                  <a:gd name="T17" fmla="*/ 1 h 317"/>
                  <a:gd name="T18" fmla="*/ 1 w 266"/>
                  <a:gd name="T19" fmla="*/ 1 h 317"/>
                  <a:gd name="T20" fmla="*/ 1 w 266"/>
                  <a:gd name="T21" fmla="*/ 1 h 317"/>
                  <a:gd name="T22" fmla="*/ 1 w 266"/>
                  <a:gd name="T23" fmla="*/ 1 h 317"/>
                  <a:gd name="T24" fmla="*/ 1 w 266"/>
                  <a:gd name="T25" fmla="*/ 1 h 317"/>
                  <a:gd name="T26" fmla="*/ 0 w 266"/>
                  <a:gd name="T27" fmla="*/ 1 h 317"/>
                  <a:gd name="T28" fmla="*/ 0 w 266"/>
                  <a:gd name="T29" fmla="*/ 1 h 317"/>
                  <a:gd name="T30" fmla="*/ 1 w 266"/>
                  <a:gd name="T31" fmla="*/ 1 h 317"/>
                  <a:gd name="T32" fmla="*/ 1 w 266"/>
                  <a:gd name="T33" fmla="*/ 1 h 317"/>
                  <a:gd name="T34" fmla="*/ 1 w 266"/>
                  <a:gd name="T35" fmla="*/ 1 h 317"/>
                  <a:gd name="T36" fmla="*/ 1 w 266"/>
                  <a:gd name="T37" fmla="*/ 1 h 317"/>
                  <a:gd name="T38" fmla="*/ 1 w 266"/>
                  <a:gd name="T39" fmla="*/ 1 h 317"/>
                  <a:gd name="T40" fmla="*/ 1 w 266"/>
                  <a:gd name="T41" fmla="*/ 1 h 317"/>
                  <a:gd name="T42" fmla="*/ 1 w 266"/>
                  <a:gd name="T43" fmla="*/ 1 h 317"/>
                  <a:gd name="T44" fmla="*/ 1 w 266"/>
                  <a:gd name="T45" fmla="*/ 1 h 317"/>
                  <a:gd name="T46" fmla="*/ 0 w 266"/>
                  <a:gd name="T47" fmla="*/ 0 h 317"/>
                  <a:gd name="T48" fmla="*/ 0 w 266"/>
                  <a:gd name="T49" fmla="*/ 1 h 317"/>
                  <a:gd name="T50" fmla="*/ 0 w 266"/>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6" h="317">
                    <a:moveTo>
                      <a:pt x="36" y="42"/>
                    </a:moveTo>
                    <a:lnTo>
                      <a:pt x="17" y="42"/>
                    </a:lnTo>
                    <a:lnTo>
                      <a:pt x="5" y="56"/>
                    </a:lnTo>
                    <a:lnTo>
                      <a:pt x="236" y="286"/>
                    </a:lnTo>
                    <a:lnTo>
                      <a:pt x="264" y="315"/>
                    </a:lnTo>
                    <a:lnTo>
                      <a:pt x="266" y="273"/>
                    </a:lnTo>
                    <a:lnTo>
                      <a:pt x="266" y="42"/>
                    </a:lnTo>
                    <a:lnTo>
                      <a:pt x="266" y="0"/>
                    </a:lnTo>
                    <a:lnTo>
                      <a:pt x="236" y="31"/>
                    </a:lnTo>
                    <a:lnTo>
                      <a:pt x="5" y="261"/>
                    </a:lnTo>
                    <a:lnTo>
                      <a:pt x="17" y="273"/>
                    </a:lnTo>
                    <a:lnTo>
                      <a:pt x="36" y="273"/>
                    </a:lnTo>
                    <a:lnTo>
                      <a:pt x="36" y="42"/>
                    </a:lnTo>
                    <a:close/>
                    <a:moveTo>
                      <a:pt x="0" y="273"/>
                    </a:moveTo>
                    <a:lnTo>
                      <a:pt x="0" y="317"/>
                    </a:lnTo>
                    <a:lnTo>
                      <a:pt x="30" y="286"/>
                    </a:lnTo>
                    <a:lnTo>
                      <a:pt x="261" y="56"/>
                    </a:lnTo>
                    <a:lnTo>
                      <a:pt x="247" y="42"/>
                    </a:lnTo>
                    <a:lnTo>
                      <a:pt x="230" y="42"/>
                    </a:lnTo>
                    <a:lnTo>
                      <a:pt x="230" y="273"/>
                    </a:lnTo>
                    <a:lnTo>
                      <a:pt x="247" y="273"/>
                    </a:lnTo>
                    <a:lnTo>
                      <a:pt x="261" y="261"/>
                    </a:lnTo>
                    <a:lnTo>
                      <a:pt x="30"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10" name="Group 337">
              <a:extLst>
                <a:ext uri="{FF2B5EF4-FFF2-40B4-BE49-F238E27FC236}">
                  <a16:creationId xmlns:a16="http://schemas.microsoft.com/office/drawing/2014/main" id="{94E219AF-AE43-45B2-B60E-3270DBF69430}"/>
                </a:ext>
              </a:extLst>
            </p:cNvPr>
            <p:cNvGrpSpPr>
              <a:grpSpLocks/>
            </p:cNvGrpSpPr>
            <p:nvPr/>
          </p:nvGrpSpPr>
          <p:grpSpPr bwMode="auto">
            <a:xfrm>
              <a:off x="2872" y="3228"/>
              <a:ext cx="133" cy="159"/>
              <a:chOff x="2415" y="1390"/>
              <a:chExt cx="133" cy="159"/>
            </a:xfrm>
          </p:grpSpPr>
          <p:sp>
            <p:nvSpPr>
              <p:cNvPr id="74020" name="Freeform 338">
                <a:extLst>
                  <a:ext uri="{FF2B5EF4-FFF2-40B4-BE49-F238E27FC236}">
                    <a16:creationId xmlns:a16="http://schemas.microsoft.com/office/drawing/2014/main" id="{D3E7FB97-76E1-4BE3-9AF0-FF58249AD135}"/>
                  </a:ext>
                </a:extLst>
              </p:cNvPr>
              <p:cNvSpPr>
                <a:spLocks/>
              </p:cNvSpPr>
              <p:nvPr/>
            </p:nvSpPr>
            <p:spPr bwMode="auto">
              <a:xfrm>
                <a:off x="2423" y="1412"/>
                <a:ext cx="115" cy="115"/>
              </a:xfrm>
              <a:custGeom>
                <a:avLst/>
                <a:gdLst>
                  <a:gd name="T0" fmla="*/ 0 w 231"/>
                  <a:gd name="T1" fmla="*/ 0 h 231"/>
                  <a:gd name="T2" fmla="*/ 0 w 231"/>
                  <a:gd name="T3" fmla="*/ 0 h 231"/>
                  <a:gd name="T4" fmla="*/ 0 w 231"/>
                  <a:gd name="T5" fmla="*/ 0 h 231"/>
                  <a:gd name="T6" fmla="*/ 0 w 231"/>
                  <a:gd name="T7" fmla="*/ 0 h 231"/>
                  <a:gd name="T8" fmla="*/ 0 w 231"/>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1">
                    <a:moveTo>
                      <a:pt x="0" y="231"/>
                    </a:moveTo>
                    <a:lnTo>
                      <a:pt x="0" y="0"/>
                    </a:lnTo>
                    <a:lnTo>
                      <a:pt x="231" y="231"/>
                    </a:lnTo>
                    <a:lnTo>
                      <a:pt x="231"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21" name="Freeform 339">
                <a:extLst>
                  <a:ext uri="{FF2B5EF4-FFF2-40B4-BE49-F238E27FC236}">
                    <a16:creationId xmlns:a16="http://schemas.microsoft.com/office/drawing/2014/main" id="{653C697B-222F-4326-88BC-C543508145D9}"/>
                  </a:ext>
                </a:extLst>
              </p:cNvPr>
              <p:cNvSpPr>
                <a:spLocks noEditPoints="1"/>
              </p:cNvSpPr>
              <p:nvPr/>
            </p:nvSpPr>
            <p:spPr bwMode="auto">
              <a:xfrm>
                <a:off x="2415" y="1390"/>
                <a:ext cx="133" cy="159"/>
              </a:xfrm>
              <a:custGeom>
                <a:avLst/>
                <a:gdLst>
                  <a:gd name="T0" fmla="*/ 0 w 267"/>
                  <a:gd name="T1" fmla="*/ 1 h 317"/>
                  <a:gd name="T2" fmla="*/ 0 w 267"/>
                  <a:gd name="T3" fmla="*/ 1 h 317"/>
                  <a:gd name="T4" fmla="*/ 0 w 267"/>
                  <a:gd name="T5" fmla="*/ 1 h 317"/>
                  <a:gd name="T6" fmla="*/ 0 w 267"/>
                  <a:gd name="T7" fmla="*/ 1 h 317"/>
                  <a:gd name="T8" fmla="*/ 0 w 267"/>
                  <a:gd name="T9" fmla="*/ 1 h 317"/>
                  <a:gd name="T10" fmla="*/ 0 w 267"/>
                  <a:gd name="T11" fmla="*/ 1 h 317"/>
                  <a:gd name="T12" fmla="*/ 0 w 267"/>
                  <a:gd name="T13" fmla="*/ 1 h 317"/>
                  <a:gd name="T14" fmla="*/ 0 w 267"/>
                  <a:gd name="T15" fmla="*/ 0 h 317"/>
                  <a:gd name="T16" fmla="*/ 0 w 267"/>
                  <a:gd name="T17" fmla="*/ 1 h 317"/>
                  <a:gd name="T18" fmla="*/ 0 w 267"/>
                  <a:gd name="T19" fmla="*/ 1 h 317"/>
                  <a:gd name="T20" fmla="*/ 0 w 267"/>
                  <a:gd name="T21" fmla="*/ 1 h 317"/>
                  <a:gd name="T22" fmla="*/ 0 w 267"/>
                  <a:gd name="T23" fmla="*/ 1 h 317"/>
                  <a:gd name="T24" fmla="*/ 0 w 267"/>
                  <a:gd name="T25" fmla="*/ 1 h 317"/>
                  <a:gd name="T26" fmla="*/ 0 w 267"/>
                  <a:gd name="T27" fmla="*/ 1 h 317"/>
                  <a:gd name="T28" fmla="*/ 0 w 267"/>
                  <a:gd name="T29" fmla="*/ 1 h 317"/>
                  <a:gd name="T30" fmla="*/ 0 w 267"/>
                  <a:gd name="T31" fmla="*/ 1 h 317"/>
                  <a:gd name="T32" fmla="*/ 0 w 267"/>
                  <a:gd name="T33" fmla="*/ 1 h 317"/>
                  <a:gd name="T34" fmla="*/ 0 w 267"/>
                  <a:gd name="T35" fmla="*/ 1 h 317"/>
                  <a:gd name="T36" fmla="*/ 0 w 267"/>
                  <a:gd name="T37" fmla="*/ 1 h 317"/>
                  <a:gd name="T38" fmla="*/ 0 w 267"/>
                  <a:gd name="T39" fmla="*/ 1 h 317"/>
                  <a:gd name="T40" fmla="*/ 0 w 267"/>
                  <a:gd name="T41" fmla="*/ 1 h 317"/>
                  <a:gd name="T42" fmla="*/ 0 w 267"/>
                  <a:gd name="T43" fmla="*/ 1 h 317"/>
                  <a:gd name="T44" fmla="*/ 0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7" y="42"/>
                    </a:moveTo>
                    <a:lnTo>
                      <a:pt x="17" y="42"/>
                    </a:lnTo>
                    <a:lnTo>
                      <a:pt x="6" y="56"/>
                    </a:lnTo>
                    <a:lnTo>
                      <a:pt x="236" y="286"/>
                    </a:lnTo>
                    <a:lnTo>
                      <a:pt x="265" y="315"/>
                    </a:lnTo>
                    <a:lnTo>
                      <a:pt x="267" y="273"/>
                    </a:lnTo>
                    <a:lnTo>
                      <a:pt x="267" y="42"/>
                    </a:lnTo>
                    <a:lnTo>
                      <a:pt x="267" y="0"/>
                    </a:lnTo>
                    <a:lnTo>
                      <a:pt x="236" y="31"/>
                    </a:lnTo>
                    <a:lnTo>
                      <a:pt x="6" y="261"/>
                    </a:lnTo>
                    <a:lnTo>
                      <a:pt x="17" y="273"/>
                    </a:lnTo>
                    <a:lnTo>
                      <a:pt x="37" y="273"/>
                    </a:lnTo>
                    <a:lnTo>
                      <a:pt x="37" y="42"/>
                    </a:lnTo>
                    <a:close/>
                    <a:moveTo>
                      <a:pt x="0" y="273"/>
                    </a:moveTo>
                    <a:lnTo>
                      <a:pt x="0" y="317"/>
                    </a:lnTo>
                    <a:lnTo>
                      <a:pt x="31" y="286"/>
                    </a:lnTo>
                    <a:lnTo>
                      <a:pt x="261" y="56"/>
                    </a:lnTo>
                    <a:lnTo>
                      <a:pt x="248" y="42"/>
                    </a:lnTo>
                    <a:lnTo>
                      <a:pt x="231" y="42"/>
                    </a:lnTo>
                    <a:lnTo>
                      <a:pt x="231" y="273"/>
                    </a:lnTo>
                    <a:lnTo>
                      <a:pt x="248" y="273"/>
                    </a:lnTo>
                    <a:lnTo>
                      <a:pt x="261"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11" name="Group 340">
              <a:extLst>
                <a:ext uri="{FF2B5EF4-FFF2-40B4-BE49-F238E27FC236}">
                  <a16:creationId xmlns:a16="http://schemas.microsoft.com/office/drawing/2014/main" id="{A60FE5B9-D301-4CFD-8146-62B5D7E8BA94}"/>
                </a:ext>
              </a:extLst>
            </p:cNvPr>
            <p:cNvGrpSpPr>
              <a:grpSpLocks/>
            </p:cNvGrpSpPr>
            <p:nvPr/>
          </p:nvGrpSpPr>
          <p:grpSpPr bwMode="auto">
            <a:xfrm>
              <a:off x="3908" y="3228"/>
              <a:ext cx="134" cy="159"/>
              <a:chOff x="3451" y="1390"/>
              <a:chExt cx="134" cy="159"/>
            </a:xfrm>
          </p:grpSpPr>
          <p:sp>
            <p:nvSpPr>
              <p:cNvPr id="74018" name="Freeform 341">
                <a:extLst>
                  <a:ext uri="{FF2B5EF4-FFF2-40B4-BE49-F238E27FC236}">
                    <a16:creationId xmlns:a16="http://schemas.microsoft.com/office/drawing/2014/main" id="{3136C9F3-A133-47C8-BA7F-0BDEF5AF0D55}"/>
                  </a:ext>
                </a:extLst>
              </p:cNvPr>
              <p:cNvSpPr>
                <a:spLocks/>
              </p:cNvSpPr>
              <p:nvPr/>
            </p:nvSpPr>
            <p:spPr bwMode="auto">
              <a:xfrm>
                <a:off x="3460" y="1412"/>
                <a:ext cx="115" cy="115"/>
              </a:xfrm>
              <a:custGeom>
                <a:avLst/>
                <a:gdLst>
                  <a:gd name="T0" fmla="*/ 0 w 231"/>
                  <a:gd name="T1" fmla="*/ 0 h 231"/>
                  <a:gd name="T2" fmla="*/ 0 w 231"/>
                  <a:gd name="T3" fmla="*/ 0 h 231"/>
                  <a:gd name="T4" fmla="*/ 0 w 231"/>
                  <a:gd name="T5" fmla="*/ 0 h 231"/>
                  <a:gd name="T6" fmla="*/ 0 w 231"/>
                  <a:gd name="T7" fmla="*/ 0 h 231"/>
                  <a:gd name="T8" fmla="*/ 0 w 231"/>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1">
                    <a:moveTo>
                      <a:pt x="0" y="231"/>
                    </a:moveTo>
                    <a:lnTo>
                      <a:pt x="0" y="0"/>
                    </a:lnTo>
                    <a:lnTo>
                      <a:pt x="231" y="231"/>
                    </a:lnTo>
                    <a:lnTo>
                      <a:pt x="231"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19" name="Freeform 342">
                <a:extLst>
                  <a:ext uri="{FF2B5EF4-FFF2-40B4-BE49-F238E27FC236}">
                    <a16:creationId xmlns:a16="http://schemas.microsoft.com/office/drawing/2014/main" id="{78078254-0C26-4C8C-A786-014ADB9FEEEE}"/>
                  </a:ext>
                </a:extLst>
              </p:cNvPr>
              <p:cNvSpPr>
                <a:spLocks noEditPoints="1"/>
              </p:cNvSpPr>
              <p:nvPr/>
            </p:nvSpPr>
            <p:spPr bwMode="auto">
              <a:xfrm>
                <a:off x="3451" y="1390"/>
                <a:ext cx="134" cy="159"/>
              </a:xfrm>
              <a:custGeom>
                <a:avLst/>
                <a:gdLst>
                  <a:gd name="T0" fmla="*/ 1 w 267"/>
                  <a:gd name="T1" fmla="*/ 1 h 317"/>
                  <a:gd name="T2" fmla="*/ 1 w 267"/>
                  <a:gd name="T3" fmla="*/ 1 h 317"/>
                  <a:gd name="T4" fmla="*/ 1 w 267"/>
                  <a:gd name="T5" fmla="*/ 1 h 317"/>
                  <a:gd name="T6" fmla="*/ 1 w 267"/>
                  <a:gd name="T7" fmla="*/ 1 h 317"/>
                  <a:gd name="T8" fmla="*/ 1 w 267"/>
                  <a:gd name="T9" fmla="*/ 1 h 317"/>
                  <a:gd name="T10" fmla="*/ 1 w 267"/>
                  <a:gd name="T11" fmla="*/ 1 h 317"/>
                  <a:gd name="T12" fmla="*/ 1 w 267"/>
                  <a:gd name="T13" fmla="*/ 1 h 317"/>
                  <a:gd name="T14" fmla="*/ 1 w 267"/>
                  <a:gd name="T15" fmla="*/ 0 h 317"/>
                  <a:gd name="T16" fmla="*/ 1 w 267"/>
                  <a:gd name="T17" fmla="*/ 1 h 317"/>
                  <a:gd name="T18" fmla="*/ 1 w 267"/>
                  <a:gd name="T19" fmla="*/ 1 h 317"/>
                  <a:gd name="T20" fmla="*/ 1 w 267"/>
                  <a:gd name="T21" fmla="*/ 1 h 317"/>
                  <a:gd name="T22" fmla="*/ 1 w 267"/>
                  <a:gd name="T23" fmla="*/ 1 h 317"/>
                  <a:gd name="T24" fmla="*/ 1 w 267"/>
                  <a:gd name="T25" fmla="*/ 1 h 317"/>
                  <a:gd name="T26" fmla="*/ 0 w 267"/>
                  <a:gd name="T27" fmla="*/ 1 h 317"/>
                  <a:gd name="T28" fmla="*/ 0 w 267"/>
                  <a:gd name="T29" fmla="*/ 1 h 317"/>
                  <a:gd name="T30" fmla="*/ 1 w 267"/>
                  <a:gd name="T31" fmla="*/ 1 h 317"/>
                  <a:gd name="T32" fmla="*/ 1 w 267"/>
                  <a:gd name="T33" fmla="*/ 1 h 317"/>
                  <a:gd name="T34" fmla="*/ 1 w 267"/>
                  <a:gd name="T35" fmla="*/ 1 h 317"/>
                  <a:gd name="T36" fmla="*/ 1 w 267"/>
                  <a:gd name="T37" fmla="*/ 1 h 317"/>
                  <a:gd name="T38" fmla="*/ 1 w 267"/>
                  <a:gd name="T39" fmla="*/ 1 h 317"/>
                  <a:gd name="T40" fmla="*/ 1 w 267"/>
                  <a:gd name="T41" fmla="*/ 1 h 317"/>
                  <a:gd name="T42" fmla="*/ 1 w 267"/>
                  <a:gd name="T43" fmla="*/ 1 h 317"/>
                  <a:gd name="T44" fmla="*/ 1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6" y="42"/>
                    </a:moveTo>
                    <a:lnTo>
                      <a:pt x="17" y="42"/>
                    </a:lnTo>
                    <a:lnTo>
                      <a:pt x="6" y="56"/>
                    </a:lnTo>
                    <a:lnTo>
                      <a:pt x="236" y="286"/>
                    </a:lnTo>
                    <a:lnTo>
                      <a:pt x="265" y="315"/>
                    </a:lnTo>
                    <a:lnTo>
                      <a:pt x="267" y="273"/>
                    </a:lnTo>
                    <a:lnTo>
                      <a:pt x="267" y="42"/>
                    </a:lnTo>
                    <a:lnTo>
                      <a:pt x="267" y="0"/>
                    </a:lnTo>
                    <a:lnTo>
                      <a:pt x="236" y="31"/>
                    </a:lnTo>
                    <a:lnTo>
                      <a:pt x="6" y="261"/>
                    </a:lnTo>
                    <a:lnTo>
                      <a:pt x="17" y="273"/>
                    </a:lnTo>
                    <a:lnTo>
                      <a:pt x="36" y="273"/>
                    </a:lnTo>
                    <a:lnTo>
                      <a:pt x="36" y="42"/>
                    </a:lnTo>
                    <a:close/>
                    <a:moveTo>
                      <a:pt x="0" y="273"/>
                    </a:moveTo>
                    <a:lnTo>
                      <a:pt x="0" y="317"/>
                    </a:lnTo>
                    <a:lnTo>
                      <a:pt x="31" y="286"/>
                    </a:lnTo>
                    <a:lnTo>
                      <a:pt x="261" y="56"/>
                    </a:lnTo>
                    <a:lnTo>
                      <a:pt x="248" y="42"/>
                    </a:lnTo>
                    <a:lnTo>
                      <a:pt x="230" y="42"/>
                    </a:lnTo>
                    <a:lnTo>
                      <a:pt x="230" y="273"/>
                    </a:lnTo>
                    <a:lnTo>
                      <a:pt x="248" y="273"/>
                    </a:lnTo>
                    <a:lnTo>
                      <a:pt x="261"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12" name="Group 343">
              <a:extLst>
                <a:ext uri="{FF2B5EF4-FFF2-40B4-BE49-F238E27FC236}">
                  <a16:creationId xmlns:a16="http://schemas.microsoft.com/office/drawing/2014/main" id="{42E04470-C1F5-424C-956C-6437D999B20D}"/>
                </a:ext>
              </a:extLst>
            </p:cNvPr>
            <p:cNvGrpSpPr>
              <a:grpSpLocks/>
            </p:cNvGrpSpPr>
            <p:nvPr/>
          </p:nvGrpSpPr>
          <p:grpSpPr bwMode="auto">
            <a:xfrm>
              <a:off x="4888" y="3228"/>
              <a:ext cx="133" cy="159"/>
              <a:chOff x="4431" y="1390"/>
              <a:chExt cx="133" cy="159"/>
            </a:xfrm>
          </p:grpSpPr>
          <p:sp>
            <p:nvSpPr>
              <p:cNvPr id="74016" name="Freeform 344">
                <a:extLst>
                  <a:ext uri="{FF2B5EF4-FFF2-40B4-BE49-F238E27FC236}">
                    <a16:creationId xmlns:a16="http://schemas.microsoft.com/office/drawing/2014/main" id="{617FBCED-B39A-43C4-BCCA-1125E72CDC66}"/>
                  </a:ext>
                </a:extLst>
              </p:cNvPr>
              <p:cNvSpPr>
                <a:spLocks/>
              </p:cNvSpPr>
              <p:nvPr/>
            </p:nvSpPr>
            <p:spPr bwMode="auto">
              <a:xfrm>
                <a:off x="4439" y="1412"/>
                <a:ext cx="116" cy="115"/>
              </a:xfrm>
              <a:custGeom>
                <a:avLst/>
                <a:gdLst>
                  <a:gd name="T0" fmla="*/ 0 w 230"/>
                  <a:gd name="T1" fmla="*/ 0 h 231"/>
                  <a:gd name="T2" fmla="*/ 0 w 230"/>
                  <a:gd name="T3" fmla="*/ 0 h 231"/>
                  <a:gd name="T4" fmla="*/ 1 w 230"/>
                  <a:gd name="T5" fmla="*/ 0 h 231"/>
                  <a:gd name="T6" fmla="*/ 1 w 230"/>
                  <a:gd name="T7" fmla="*/ 0 h 231"/>
                  <a:gd name="T8" fmla="*/ 0 w 230"/>
                  <a:gd name="T9" fmla="*/ 0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31">
                    <a:moveTo>
                      <a:pt x="0" y="231"/>
                    </a:moveTo>
                    <a:lnTo>
                      <a:pt x="0" y="0"/>
                    </a:lnTo>
                    <a:lnTo>
                      <a:pt x="230" y="231"/>
                    </a:lnTo>
                    <a:lnTo>
                      <a:pt x="230" y="0"/>
                    </a:lnTo>
                    <a:lnTo>
                      <a:pt x="0"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017" name="Freeform 345">
                <a:extLst>
                  <a:ext uri="{FF2B5EF4-FFF2-40B4-BE49-F238E27FC236}">
                    <a16:creationId xmlns:a16="http://schemas.microsoft.com/office/drawing/2014/main" id="{3195F7B0-7683-4154-B8AD-181B19849DDE}"/>
                  </a:ext>
                </a:extLst>
              </p:cNvPr>
              <p:cNvSpPr>
                <a:spLocks noEditPoints="1"/>
              </p:cNvSpPr>
              <p:nvPr/>
            </p:nvSpPr>
            <p:spPr bwMode="auto">
              <a:xfrm>
                <a:off x="4431" y="1390"/>
                <a:ext cx="133" cy="159"/>
              </a:xfrm>
              <a:custGeom>
                <a:avLst/>
                <a:gdLst>
                  <a:gd name="T0" fmla="*/ 0 w 267"/>
                  <a:gd name="T1" fmla="*/ 1 h 317"/>
                  <a:gd name="T2" fmla="*/ 0 w 267"/>
                  <a:gd name="T3" fmla="*/ 1 h 317"/>
                  <a:gd name="T4" fmla="*/ 0 w 267"/>
                  <a:gd name="T5" fmla="*/ 1 h 317"/>
                  <a:gd name="T6" fmla="*/ 0 w 267"/>
                  <a:gd name="T7" fmla="*/ 1 h 317"/>
                  <a:gd name="T8" fmla="*/ 0 w 267"/>
                  <a:gd name="T9" fmla="*/ 1 h 317"/>
                  <a:gd name="T10" fmla="*/ 0 w 267"/>
                  <a:gd name="T11" fmla="*/ 1 h 317"/>
                  <a:gd name="T12" fmla="*/ 0 w 267"/>
                  <a:gd name="T13" fmla="*/ 1 h 317"/>
                  <a:gd name="T14" fmla="*/ 0 w 267"/>
                  <a:gd name="T15" fmla="*/ 0 h 317"/>
                  <a:gd name="T16" fmla="*/ 0 w 267"/>
                  <a:gd name="T17" fmla="*/ 1 h 317"/>
                  <a:gd name="T18" fmla="*/ 0 w 267"/>
                  <a:gd name="T19" fmla="*/ 1 h 317"/>
                  <a:gd name="T20" fmla="*/ 0 w 267"/>
                  <a:gd name="T21" fmla="*/ 1 h 317"/>
                  <a:gd name="T22" fmla="*/ 0 w 267"/>
                  <a:gd name="T23" fmla="*/ 1 h 317"/>
                  <a:gd name="T24" fmla="*/ 0 w 267"/>
                  <a:gd name="T25" fmla="*/ 1 h 317"/>
                  <a:gd name="T26" fmla="*/ 0 w 267"/>
                  <a:gd name="T27" fmla="*/ 1 h 317"/>
                  <a:gd name="T28" fmla="*/ 0 w 267"/>
                  <a:gd name="T29" fmla="*/ 1 h 317"/>
                  <a:gd name="T30" fmla="*/ 0 w 267"/>
                  <a:gd name="T31" fmla="*/ 1 h 317"/>
                  <a:gd name="T32" fmla="*/ 0 w 267"/>
                  <a:gd name="T33" fmla="*/ 1 h 317"/>
                  <a:gd name="T34" fmla="*/ 0 w 267"/>
                  <a:gd name="T35" fmla="*/ 1 h 317"/>
                  <a:gd name="T36" fmla="*/ 0 w 267"/>
                  <a:gd name="T37" fmla="*/ 1 h 317"/>
                  <a:gd name="T38" fmla="*/ 0 w 267"/>
                  <a:gd name="T39" fmla="*/ 1 h 317"/>
                  <a:gd name="T40" fmla="*/ 0 w 267"/>
                  <a:gd name="T41" fmla="*/ 1 h 317"/>
                  <a:gd name="T42" fmla="*/ 0 w 267"/>
                  <a:gd name="T43" fmla="*/ 1 h 317"/>
                  <a:gd name="T44" fmla="*/ 0 w 267"/>
                  <a:gd name="T45" fmla="*/ 1 h 317"/>
                  <a:gd name="T46" fmla="*/ 0 w 267"/>
                  <a:gd name="T47" fmla="*/ 0 h 317"/>
                  <a:gd name="T48" fmla="*/ 0 w 267"/>
                  <a:gd name="T49" fmla="*/ 1 h 317"/>
                  <a:gd name="T50" fmla="*/ 0 w 267"/>
                  <a:gd name="T51" fmla="*/ 1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7" y="42"/>
                    </a:moveTo>
                    <a:lnTo>
                      <a:pt x="18" y="42"/>
                    </a:lnTo>
                    <a:lnTo>
                      <a:pt x="6" y="56"/>
                    </a:lnTo>
                    <a:lnTo>
                      <a:pt x="237" y="286"/>
                    </a:lnTo>
                    <a:lnTo>
                      <a:pt x="265" y="315"/>
                    </a:lnTo>
                    <a:lnTo>
                      <a:pt x="267" y="273"/>
                    </a:lnTo>
                    <a:lnTo>
                      <a:pt x="267" y="42"/>
                    </a:lnTo>
                    <a:lnTo>
                      <a:pt x="267" y="0"/>
                    </a:lnTo>
                    <a:lnTo>
                      <a:pt x="237" y="31"/>
                    </a:lnTo>
                    <a:lnTo>
                      <a:pt x="6" y="261"/>
                    </a:lnTo>
                    <a:lnTo>
                      <a:pt x="18" y="273"/>
                    </a:lnTo>
                    <a:lnTo>
                      <a:pt x="37" y="273"/>
                    </a:lnTo>
                    <a:lnTo>
                      <a:pt x="37" y="42"/>
                    </a:lnTo>
                    <a:close/>
                    <a:moveTo>
                      <a:pt x="0" y="273"/>
                    </a:moveTo>
                    <a:lnTo>
                      <a:pt x="0" y="317"/>
                    </a:lnTo>
                    <a:lnTo>
                      <a:pt x="31" y="286"/>
                    </a:lnTo>
                    <a:lnTo>
                      <a:pt x="262" y="56"/>
                    </a:lnTo>
                    <a:lnTo>
                      <a:pt x="248" y="42"/>
                    </a:lnTo>
                    <a:lnTo>
                      <a:pt x="231" y="42"/>
                    </a:lnTo>
                    <a:lnTo>
                      <a:pt x="231" y="273"/>
                    </a:lnTo>
                    <a:lnTo>
                      <a:pt x="248" y="273"/>
                    </a:lnTo>
                    <a:lnTo>
                      <a:pt x="262" y="261"/>
                    </a:lnTo>
                    <a:lnTo>
                      <a:pt x="31" y="31"/>
                    </a:lnTo>
                    <a:lnTo>
                      <a:pt x="0" y="0"/>
                    </a:lnTo>
                    <a:lnTo>
                      <a:pt x="0" y="42"/>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13" name="Group 346">
              <a:extLst>
                <a:ext uri="{FF2B5EF4-FFF2-40B4-BE49-F238E27FC236}">
                  <a16:creationId xmlns:a16="http://schemas.microsoft.com/office/drawing/2014/main" id="{35B67C64-9703-4C79-9DD7-409E8918A581}"/>
                </a:ext>
              </a:extLst>
            </p:cNvPr>
            <p:cNvGrpSpPr>
              <a:grpSpLocks/>
            </p:cNvGrpSpPr>
            <p:nvPr/>
          </p:nvGrpSpPr>
          <p:grpSpPr bwMode="auto">
            <a:xfrm>
              <a:off x="1486" y="2918"/>
              <a:ext cx="24" cy="216"/>
              <a:chOff x="1029" y="1080"/>
              <a:chExt cx="24" cy="216"/>
            </a:xfrm>
          </p:grpSpPr>
          <p:sp>
            <p:nvSpPr>
              <p:cNvPr id="74011" name="Rectangle 347">
                <a:extLst>
                  <a:ext uri="{FF2B5EF4-FFF2-40B4-BE49-F238E27FC236}">
                    <a16:creationId xmlns:a16="http://schemas.microsoft.com/office/drawing/2014/main" id="{E53DFEC8-8370-481D-9FEA-D91061B2D66B}"/>
                  </a:ext>
                </a:extLst>
              </p:cNvPr>
              <p:cNvSpPr>
                <a:spLocks noChangeArrowheads="1"/>
              </p:cNvSpPr>
              <p:nvPr/>
            </p:nvSpPr>
            <p:spPr bwMode="auto">
              <a:xfrm>
                <a:off x="1029"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12" name="Rectangle 348">
                <a:extLst>
                  <a:ext uri="{FF2B5EF4-FFF2-40B4-BE49-F238E27FC236}">
                    <a16:creationId xmlns:a16="http://schemas.microsoft.com/office/drawing/2014/main" id="{B2D27230-4D52-406C-AC73-CF7F046373F9}"/>
                  </a:ext>
                </a:extLst>
              </p:cNvPr>
              <p:cNvSpPr>
                <a:spLocks noChangeArrowheads="1"/>
              </p:cNvSpPr>
              <p:nvPr/>
            </p:nvSpPr>
            <p:spPr bwMode="auto">
              <a:xfrm>
                <a:off x="1029"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13" name="Rectangle 349">
                <a:extLst>
                  <a:ext uri="{FF2B5EF4-FFF2-40B4-BE49-F238E27FC236}">
                    <a16:creationId xmlns:a16="http://schemas.microsoft.com/office/drawing/2014/main" id="{35503B74-8DEB-4D78-BE5E-0C116BC176AC}"/>
                  </a:ext>
                </a:extLst>
              </p:cNvPr>
              <p:cNvSpPr>
                <a:spLocks noChangeArrowheads="1"/>
              </p:cNvSpPr>
              <p:nvPr/>
            </p:nvSpPr>
            <p:spPr bwMode="auto">
              <a:xfrm>
                <a:off x="1029"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14" name="Rectangle 350">
                <a:extLst>
                  <a:ext uri="{FF2B5EF4-FFF2-40B4-BE49-F238E27FC236}">
                    <a16:creationId xmlns:a16="http://schemas.microsoft.com/office/drawing/2014/main" id="{44B02C0D-9199-4592-A433-F7BC63C53B55}"/>
                  </a:ext>
                </a:extLst>
              </p:cNvPr>
              <p:cNvSpPr>
                <a:spLocks noChangeArrowheads="1"/>
              </p:cNvSpPr>
              <p:nvPr/>
            </p:nvSpPr>
            <p:spPr bwMode="auto">
              <a:xfrm>
                <a:off x="1029"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15" name="Rectangle 351">
                <a:extLst>
                  <a:ext uri="{FF2B5EF4-FFF2-40B4-BE49-F238E27FC236}">
                    <a16:creationId xmlns:a16="http://schemas.microsoft.com/office/drawing/2014/main" id="{602B808D-432C-4416-B7F4-33B6718D5C42}"/>
                  </a:ext>
                </a:extLst>
              </p:cNvPr>
              <p:cNvSpPr>
                <a:spLocks noChangeArrowheads="1"/>
              </p:cNvSpPr>
              <p:nvPr/>
            </p:nvSpPr>
            <p:spPr bwMode="auto">
              <a:xfrm>
                <a:off x="1029"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914" name="Group 352">
              <a:extLst>
                <a:ext uri="{FF2B5EF4-FFF2-40B4-BE49-F238E27FC236}">
                  <a16:creationId xmlns:a16="http://schemas.microsoft.com/office/drawing/2014/main" id="{DCE231FE-7FE2-4819-BA5F-2EE9B56AB19D}"/>
                </a:ext>
              </a:extLst>
            </p:cNvPr>
            <p:cNvGrpSpPr>
              <a:grpSpLocks/>
            </p:cNvGrpSpPr>
            <p:nvPr/>
          </p:nvGrpSpPr>
          <p:grpSpPr bwMode="auto">
            <a:xfrm>
              <a:off x="2883" y="2904"/>
              <a:ext cx="109" cy="403"/>
              <a:chOff x="2426" y="1066"/>
              <a:chExt cx="109" cy="403"/>
            </a:xfrm>
          </p:grpSpPr>
          <p:sp>
            <p:nvSpPr>
              <p:cNvPr id="74003" name="Rectangle 353">
                <a:extLst>
                  <a:ext uri="{FF2B5EF4-FFF2-40B4-BE49-F238E27FC236}">
                    <a16:creationId xmlns:a16="http://schemas.microsoft.com/office/drawing/2014/main" id="{AF99E963-F2CF-4BE7-9089-5968B178D0D6}"/>
                  </a:ext>
                </a:extLst>
              </p:cNvPr>
              <p:cNvSpPr>
                <a:spLocks noChangeArrowheads="1"/>
              </p:cNvSpPr>
              <p:nvPr/>
            </p:nvSpPr>
            <p:spPr bwMode="auto">
              <a:xfrm>
                <a:off x="2469"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04" name="Rectangle 354">
                <a:extLst>
                  <a:ext uri="{FF2B5EF4-FFF2-40B4-BE49-F238E27FC236}">
                    <a16:creationId xmlns:a16="http://schemas.microsoft.com/office/drawing/2014/main" id="{40F97897-E602-4E63-98DB-480E30482CB3}"/>
                  </a:ext>
                </a:extLst>
              </p:cNvPr>
              <p:cNvSpPr>
                <a:spLocks noChangeArrowheads="1"/>
              </p:cNvSpPr>
              <p:nvPr/>
            </p:nvSpPr>
            <p:spPr bwMode="auto">
              <a:xfrm>
                <a:off x="2469"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05" name="Rectangle 355">
                <a:extLst>
                  <a:ext uri="{FF2B5EF4-FFF2-40B4-BE49-F238E27FC236}">
                    <a16:creationId xmlns:a16="http://schemas.microsoft.com/office/drawing/2014/main" id="{36CA903D-F58F-437A-B1F0-FF2C658AE739}"/>
                  </a:ext>
                </a:extLst>
              </p:cNvPr>
              <p:cNvSpPr>
                <a:spLocks noChangeArrowheads="1"/>
              </p:cNvSpPr>
              <p:nvPr/>
            </p:nvSpPr>
            <p:spPr bwMode="auto">
              <a:xfrm>
                <a:off x="2469"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06" name="Rectangle 356">
                <a:extLst>
                  <a:ext uri="{FF2B5EF4-FFF2-40B4-BE49-F238E27FC236}">
                    <a16:creationId xmlns:a16="http://schemas.microsoft.com/office/drawing/2014/main" id="{4216B112-2124-4C9D-BB94-F97D1EA608FF}"/>
                  </a:ext>
                </a:extLst>
              </p:cNvPr>
              <p:cNvSpPr>
                <a:spLocks noChangeArrowheads="1"/>
              </p:cNvSpPr>
              <p:nvPr/>
            </p:nvSpPr>
            <p:spPr bwMode="auto">
              <a:xfrm>
                <a:off x="2469"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07" name="Rectangle 357">
                <a:extLst>
                  <a:ext uri="{FF2B5EF4-FFF2-40B4-BE49-F238E27FC236}">
                    <a16:creationId xmlns:a16="http://schemas.microsoft.com/office/drawing/2014/main" id="{5CDE3D2A-1DAA-4DC0-A46A-DCEEBAFDCD15}"/>
                  </a:ext>
                </a:extLst>
              </p:cNvPr>
              <p:cNvSpPr>
                <a:spLocks noChangeArrowheads="1"/>
              </p:cNvSpPr>
              <p:nvPr/>
            </p:nvSpPr>
            <p:spPr bwMode="auto">
              <a:xfrm>
                <a:off x="2469"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08" name="Rectangle 358">
                <a:extLst>
                  <a:ext uri="{FF2B5EF4-FFF2-40B4-BE49-F238E27FC236}">
                    <a16:creationId xmlns:a16="http://schemas.microsoft.com/office/drawing/2014/main" id="{1889A034-7CB8-424E-8169-5EE88BDFAC6F}"/>
                  </a:ext>
                </a:extLst>
              </p:cNvPr>
              <p:cNvSpPr>
                <a:spLocks noChangeArrowheads="1"/>
              </p:cNvSpPr>
              <p:nvPr/>
            </p:nvSpPr>
            <p:spPr bwMode="auto">
              <a:xfrm>
                <a:off x="2469" y="130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09" name="Rectangle 359">
                <a:extLst>
                  <a:ext uri="{FF2B5EF4-FFF2-40B4-BE49-F238E27FC236}">
                    <a16:creationId xmlns:a16="http://schemas.microsoft.com/office/drawing/2014/main" id="{BBE6B2BE-C3F5-4CCB-BC27-7EA52F33F1BA}"/>
                  </a:ext>
                </a:extLst>
              </p:cNvPr>
              <p:cNvSpPr>
                <a:spLocks noChangeArrowheads="1"/>
              </p:cNvSpPr>
              <p:nvPr/>
            </p:nvSpPr>
            <p:spPr bwMode="auto">
              <a:xfrm>
                <a:off x="2469" y="1354"/>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10" name="Freeform 360">
                <a:extLst>
                  <a:ext uri="{FF2B5EF4-FFF2-40B4-BE49-F238E27FC236}">
                    <a16:creationId xmlns:a16="http://schemas.microsoft.com/office/drawing/2014/main" id="{8DDC56FD-E837-49E9-B36A-671F474C5BBD}"/>
                  </a:ext>
                </a:extLst>
              </p:cNvPr>
              <p:cNvSpPr>
                <a:spLocks/>
              </p:cNvSpPr>
              <p:nvPr/>
            </p:nvSpPr>
            <p:spPr bwMode="auto">
              <a:xfrm>
                <a:off x="2426" y="1362"/>
                <a:ext cx="109" cy="107"/>
              </a:xfrm>
              <a:custGeom>
                <a:avLst/>
                <a:gdLst>
                  <a:gd name="T0" fmla="*/ 0 w 217"/>
                  <a:gd name="T1" fmla="*/ 0 h 215"/>
                  <a:gd name="T2" fmla="*/ 1 w 217"/>
                  <a:gd name="T3" fmla="*/ 0 h 215"/>
                  <a:gd name="T4" fmla="*/ 1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10"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15" name="Group 361">
              <a:extLst>
                <a:ext uri="{FF2B5EF4-FFF2-40B4-BE49-F238E27FC236}">
                  <a16:creationId xmlns:a16="http://schemas.microsoft.com/office/drawing/2014/main" id="{B4869D85-50CA-4404-BCA9-F86C28252652}"/>
                </a:ext>
              </a:extLst>
            </p:cNvPr>
            <p:cNvGrpSpPr>
              <a:grpSpLocks/>
            </p:cNvGrpSpPr>
            <p:nvPr/>
          </p:nvGrpSpPr>
          <p:grpSpPr bwMode="auto">
            <a:xfrm>
              <a:off x="4539" y="2918"/>
              <a:ext cx="24" cy="216"/>
              <a:chOff x="4082" y="1080"/>
              <a:chExt cx="24" cy="216"/>
            </a:xfrm>
          </p:grpSpPr>
          <p:sp>
            <p:nvSpPr>
              <p:cNvPr id="73998" name="Rectangle 362">
                <a:extLst>
                  <a:ext uri="{FF2B5EF4-FFF2-40B4-BE49-F238E27FC236}">
                    <a16:creationId xmlns:a16="http://schemas.microsoft.com/office/drawing/2014/main" id="{4E331F8B-81DF-48BF-A5FD-6739B0B88086}"/>
                  </a:ext>
                </a:extLst>
              </p:cNvPr>
              <p:cNvSpPr>
                <a:spLocks noChangeArrowheads="1"/>
              </p:cNvSpPr>
              <p:nvPr/>
            </p:nvSpPr>
            <p:spPr bwMode="auto">
              <a:xfrm>
                <a:off x="4082"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99" name="Rectangle 363">
                <a:extLst>
                  <a:ext uri="{FF2B5EF4-FFF2-40B4-BE49-F238E27FC236}">
                    <a16:creationId xmlns:a16="http://schemas.microsoft.com/office/drawing/2014/main" id="{27D86E0F-9F27-4FCB-AAE7-D59B933BB115}"/>
                  </a:ext>
                </a:extLst>
              </p:cNvPr>
              <p:cNvSpPr>
                <a:spLocks noChangeArrowheads="1"/>
              </p:cNvSpPr>
              <p:nvPr/>
            </p:nvSpPr>
            <p:spPr bwMode="auto">
              <a:xfrm>
                <a:off x="4082"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00" name="Rectangle 364">
                <a:extLst>
                  <a:ext uri="{FF2B5EF4-FFF2-40B4-BE49-F238E27FC236}">
                    <a16:creationId xmlns:a16="http://schemas.microsoft.com/office/drawing/2014/main" id="{FE39F03C-998C-4C2C-808E-A5E88F59F220}"/>
                  </a:ext>
                </a:extLst>
              </p:cNvPr>
              <p:cNvSpPr>
                <a:spLocks noChangeArrowheads="1"/>
              </p:cNvSpPr>
              <p:nvPr/>
            </p:nvSpPr>
            <p:spPr bwMode="auto">
              <a:xfrm>
                <a:off x="4082"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01" name="Rectangle 365">
                <a:extLst>
                  <a:ext uri="{FF2B5EF4-FFF2-40B4-BE49-F238E27FC236}">
                    <a16:creationId xmlns:a16="http://schemas.microsoft.com/office/drawing/2014/main" id="{6B2B1B57-C88C-4689-ACDB-2E4175E07D25}"/>
                  </a:ext>
                </a:extLst>
              </p:cNvPr>
              <p:cNvSpPr>
                <a:spLocks noChangeArrowheads="1"/>
              </p:cNvSpPr>
              <p:nvPr/>
            </p:nvSpPr>
            <p:spPr bwMode="auto">
              <a:xfrm>
                <a:off x="4082"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4002" name="Rectangle 366">
                <a:extLst>
                  <a:ext uri="{FF2B5EF4-FFF2-40B4-BE49-F238E27FC236}">
                    <a16:creationId xmlns:a16="http://schemas.microsoft.com/office/drawing/2014/main" id="{AA79890A-9576-49CA-BDCD-850C808FE4E1}"/>
                  </a:ext>
                </a:extLst>
              </p:cNvPr>
              <p:cNvSpPr>
                <a:spLocks noChangeArrowheads="1"/>
              </p:cNvSpPr>
              <p:nvPr/>
            </p:nvSpPr>
            <p:spPr bwMode="auto">
              <a:xfrm>
                <a:off x="4082"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916" name="Group 367">
              <a:extLst>
                <a:ext uri="{FF2B5EF4-FFF2-40B4-BE49-F238E27FC236}">
                  <a16:creationId xmlns:a16="http://schemas.microsoft.com/office/drawing/2014/main" id="{C4FF5F95-62E7-465A-A312-B19BE25F30BD}"/>
                </a:ext>
              </a:extLst>
            </p:cNvPr>
            <p:cNvGrpSpPr>
              <a:grpSpLocks/>
            </p:cNvGrpSpPr>
            <p:nvPr/>
          </p:nvGrpSpPr>
          <p:grpSpPr bwMode="auto">
            <a:xfrm>
              <a:off x="1904" y="2904"/>
              <a:ext cx="108" cy="403"/>
              <a:chOff x="1447" y="1066"/>
              <a:chExt cx="108" cy="403"/>
            </a:xfrm>
          </p:grpSpPr>
          <p:sp>
            <p:nvSpPr>
              <p:cNvPr id="73990" name="Rectangle 368">
                <a:extLst>
                  <a:ext uri="{FF2B5EF4-FFF2-40B4-BE49-F238E27FC236}">
                    <a16:creationId xmlns:a16="http://schemas.microsoft.com/office/drawing/2014/main" id="{2BA57BBF-C12E-4272-8833-2B3DF1E3DC08}"/>
                  </a:ext>
                </a:extLst>
              </p:cNvPr>
              <p:cNvSpPr>
                <a:spLocks noChangeArrowheads="1"/>
              </p:cNvSpPr>
              <p:nvPr/>
            </p:nvSpPr>
            <p:spPr bwMode="auto">
              <a:xfrm>
                <a:off x="1490"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91" name="Rectangle 369">
                <a:extLst>
                  <a:ext uri="{FF2B5EF4-FFF2-40B4-BE49-F238E27FC236}">
                    <a16:creationId xmlns:a16="http://schemas.microsoft.com/office/drawing/2014/main" id="{255AA10E-A8A8-486C-A064-F9B6380A43DD}"/>
                  </a:ext>
                </a:extLst>
              </p:cNvPr>
              <p:cNvSpPr>
                <a:spLocks noChangeArrowheads="1"/>
              </p:cNvSpPr>
              <p:nvPr/>
            </p:nvSpPr>
            <p:spPr bwMode="auto">
              <a:xfrm>
                <a:off x="1490"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92" name="Rectangle 370">
                <a:extLst>
                  <a:ext uri="{FF2B5EF4-FFF2-40B4-BE49-F238E27FC236}">
                    <a16:creationId xmlns:a16="http://schemas.microsoft.com/office/drawing/2014/main" id="{C66F5EF6-123F-45B9-80E3-72A57936E8C7}"/>
                  </a:ext>
                </a:extLst>
              </p:cNvPr>
              <p:cNvSpPr>
                <a:spLocks noChangeArrowheads="1"/>
              </p:cNvSpPr>
              <p:nvPr/>
            </p:nvSpPr>
            <p:spPr bwMode="auto">
              <a:xfrm>
                <a:off x="1490"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93" name="Rectangle 371">
                <a:extLst>
                  <a:ext uri="{FF2B5EF4-FFF2-40B4-BE49-F238E27FC236}">
                    <a16:creationId xmlns:a16="http://schemas.microsoft.com/office/drawing/2014/main" id="{C92D3775-62AB-47CE-9C18-C590A6926898}"/>
                  </a:ext>
                </a:extLst>
              </p:cNvPr>
              <p:cNvSpPr>
                <a:spLocks noChangeArrowheads="1"/>
              </p:cNvSpPr>
              <p:nvPr/>
            </p:nvSpPr>
            <p:spPr bwMode="auto">
              <a:xfrm>
                <a:off x="1490"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94" name="Rectangle 372">
                <a:extLst>
                  <a:ext uri="{FF2B5EF4-FFF2-40B4-BE49-F238E27FC236}">
                    <a16:creationId xmlns:a16="http://schemas.microsoft.com/office/drawing/2014/main" id="{FA38E8C7-F73E-4EDB-AE28-0A11FBCC6BA3}"/>
                  </a:ext>
                </a:extLst>
              </p:cNvPr>
              <p:cNvSpPr>
                <a:spLocks noChangeArrowheads="1"/>
              </p:cNvSpPr>
              <p:nvPr/>
            </p:nvSpPr>
            <p:spPr bwMode="auto">
              <a:xfrm>
                <a:off x="1490"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95" name="Rectangle 373">
                <a:extLst>
                  <a:ext uri="{FF2B5EF4-FFF2-40B4-BE49-F238E27FC236}">
                    <a16:creationId xmlns:a16="http://schemas.microsoft.com/office/drawing/2014/main" id="{AE20FF88-2CB1-4DCF-BA5E-449AAD7C4CB1}"/>
                  </a:ext>
                </a:extLst>
              </p:cNvPr>
              <p:cNvSpPr>
                <a:spLocks noChangeArrowheads="1"/>
              </p:cNvSpPr>
              <p:nvPr/>
            </p:nvSpPr>
            <p:spPr bwMode="auto">
              <a:xfrm>
                <a:off x="1490" y="130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96" name="Rectangle 374">
                <a:extLst>
                  <a:ext uri="{FF2B5EF4-FFF2-40B4-BE49-F238E27FC236}">
                    <a16:creationId xmlns:a16="http://schemas.microsoft.com/office/drawing/2014/main" id="{B3B56907-9DE8-4809-BC54-D0126A9B1E83}"/>
                  </a:ext>
                </a:extLst>
              </p:cNvPr>
              <p:cNvSpPr>
                <a:spLocks noChangeArrowheads="1"/>
              </p:cNvSpPr>
              <p:nvPr/>
            </p:nvSpPr>
            <p:spPr bwMode="auto">
              <a:xfrm>
                <a:off x="1490" y="1354"/>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97" name="Freeform 375">
                <a:extLst>
                  <a:ext uri="{FF2B5EF4-FFF2-40B4-BE49-F238E27FC236}">
                    <a16:creationId xmlns:a16="http://schemas.microsoft.com/office/drawing/2014/main" id="{CB7BDBC9-706E-4477-A4CD-AD5626D02AB7}"/>
                  </a:ext>
                </a:extLst>
              </p:cNvPr>
              <p:cNvSpPr>
                <a:spLocks/>
              </p:cNvSpPr>
              <p:nvPr/>
            </p:nvSpPr>
            <p:spPr bwMode="auto">
              <a:xfrm>
                <a:off x="1447" y="1362"/>
                <a:ext cx="108" cy="107"/>
              </a:xfrm>
              <a:custGeom>
                <a:avLst/>
                <a:gdLst>
                  <a:gd name="T0" fmla="*/ 0 w 217"/>
                  <a:gd name="T1" fmla="*/ 0 h 215"/>
                  <a:gd name="T2" fmla="*/ 0 w 217"/>
                  <a:gd name="T3" fmla="*/ 0 h 215"/>
                  <a:gd name="T4" fmla="*/ 0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09"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17" name="Group 376">
              <a:extLst>
                <a:ext uri="{FF2B5EF4-FFF2-40B4-BE49-F238E27FC236}">
                  <a16:creationId xmlns:a16="http://schemas.microsoft.com/office/drawing/2014/main" id="{366DCD0E-8075-4D95-9E01-620FFFC2118B}"/>
                </a:ext>
              </a:extLst>
            </p:cNvPr>
            <p:cNvGrpSpPr>
              <a:grpSpLocks/>
            </p:cNvGrpSpPr>
            <p:nvPr/>
          </p:nvGrpSpPr>
          <p:grpSpPr bwMode="auto">
            <a:xfrm>
              <a:off x="3502" y="2918"/>
              <a:ext cx="24" cy="216"/>
              <a:chOff x="3045" y="1080"/>
              <a:chExt cx="24" cy="216"/>
            </a:xfrm>
          </p:grpSpPr>
          <p:sp>
            <p:nvSpPr>
              <p:cNvPr id="73985" name="Rectangle 377">
                <a:extLst>
                  <a:ext uri="{FF2B5EF4-FFF2-40B4-BE49-F238E27FC236}">
                    <a16:creationId xmlns:a16="http://schemas.microsoft.com/office/drawing/2014/main" id="{4D2182E5-448F-4674-8517-B1388DCF531B}"/>
                  </a:ext>
                </a:extLst>
              </p:cNvPr>
              <p:cNvSpPr>
                <a:spLocks noChangeArrowheads="1"/>
              </p:cNvSpPr>
              <p:nvPr/>
            </p:nvSpPr>
            <p:spPr bwMode="auto">
              <a:xfrm>
                <a:off x="3045"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86" name="Rectangle 378">
                <a:extLst>
                  <a:ext uri="{FF2B5EF4-FFF2-40B4-BE49-F238E27FC236}">
                    <a16:creationId xmlns:a16="http://schemas.microsoft.com/office/drawing/2014/main" id="{39F94E71-94FC-4AD1-8936-A7EA46EDDEF4}"/>
                  </a:ext>
                </a:extLst>
              </p:cNvPr>
              <p:cNvSpPr>
                <a:spLocks noChangeArrowheads="1"/>
              </p:cNvSpPr>
              <p:nvPr/>
            </p:nvSpPr>
            <p:spPr bwMode="auto">
              <a:xfrm>
                <a:off x="3045"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87" name="Rectangle 379">
                <a:extLst>
                  <a:ext uri="{FF2B5EF4-FFF2-40B4-BE49-F238E27FC236}">
                    <a16:creationId xmlns:a16="http://schemas.microsoft.com/office/drawing/2014/main" id="{27E01344-2E58-4ADF-BDDD-E01DEE9F7FB4}"/>
                  </a:ext>
                </a:extLst>
              </p:cNvPr>
              <p:cNvSpPr>
                <a:spLocks noChangeArrowheads="1"/>
              </p:cNvSpPr>
              <p:nvPr/>
            </p:nvSpPr>
            <p:spPr bwMode="auto">
              <a:xfrm>
                <a:off x="3045"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88" name="Rectangle 380">
                <a:extLst>
                  <a:ext uri="{FF2B5EF4-FFF2-40B4-BE49-F238E27FC236}">
                    <a16:creationId xmlns:a16="http://schemas.microsoft.com/office/drawing/2014/main" id="{6389EA1B-1C63-45A3-B902-132FF76CE88D}"/>
                  </a:ext>
                </a:extLst>
              </p:cNvPr>
              <p:cNvSpPr>
                <a:spLocks noChangeArrowheads="1"/>
              </p:cNvSpPr>
              <p:nvPr/>
            </p:nvSpPr>
            <p:spPr bwMode="auto">
              <a:xfrm>
                <a:off x="3045"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89" name="Rectangle 381">
                <a:extLst>
                  <a:ext uri="{FF2B5EF4-FFF2-40B4-BE49-F238E27FC236}">
                    <a16:creationId xmlns:a16="http://schemas.microsoft.com/office/drawing/2014/main" id="{044C2152-0F60-48DC-9DF6-99E406239417}"/>
                  </a:ext>
                </a:extLst>
              </p:cNvPr>
              <p:cNvSpPr>
                <a:spLocks noChangeArrowheads="1"/>
              </p:cNvSpPr>
              <p:nvPr/>
            </p:nvSpPr>
            <p:spPr bwMode="auto">
              <a:xfrm>
                <a:off x="3045"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918" name="Group 382">
              <a:extLst>
                <a:ext uri="{FF2B5EF4-FFF2-40B4-BE49-F238E27FC236}">
                  <a16:creationId xmlns:a16="http://schemas.microsoft.com/office/drawing/2014/main" id="{79D6EAE5-B1CA-4A77-B469-39F226A97C5A}"/>
                </a:ext>
              </a:extLst>
            </p:cNvPr>
            <p:cNvGrpSpPr>
              <a:grpSpLocks/>
            </p:cNvGrpSpPr>
            <p:nvPr/>
          </p:nvGrpSpPr>
          <p:grpSpPr bwMode="auto">
            <a:xfrm>
              <a:off x="910" y="2886"/>
              <a:ext cx="108" cy="346"/>
              <a:chOff x="3463" y="1066"/>
              <a:chExt cx="108" cy="346"/>
            </a:xfrm>
          </p:grpSpPr>
          <p:sp>
            <p:nvSpPr>
              <p:cNvPr id="73979" name="Rectangle 383">
                <a:extLst>
                  <a:ext uri="{FF2B5EF4-FFF2-40B4-BE49-F238E27FC236}">
                    <a16:creationId xmlns:a16="http://schemas.microsoft.com/office/drawing/2014/main" id="{848BC5D6-0D5E-4F82-9ECE-765E0F9322CB}"/>
                  </a:ext>
                </a:extLst>
              </p:cNvPr>
              <p:cNvSpPr>
                <a:spLocks noChangeArrowheads="1"/>
              </p:cNvSpPr>
              <p:nvPr/>
            </p:nvSpPr>
            <p:spPr bwMode="auto">
              <a:xfrm>
                <a:off x="3506"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80" name="Rectangle 384">
                <a:extLst>
                  <a:ext uri="{FF2B5EF4-FFF2-40B4-BE49-F238E27FC236}">
                    <a16:creationId xmlns:a16="http://schemas.microsoft.com/office/drawing/2014/main" id="{917BD194-E280-4633-80DF-0DED39D0350C}"/>
                  </a:ext>
                </a:extLst>
              </p:cNvPr>
              <p:cNvSpPr>
                <a:spLocks noChangeArrowheads="1"/>
              </p:cNvSpPr>
              <p:nvPr/>
            </p:nvSpPr>
            <p:spPr bwMode="auto">
              <a:xfrm>
                <a:off x="3506"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81" name="Rectangle 385">
                <a:extLst>
                  <a:ext uri="{FF2B5EF4-FFF2-40B4-BE49-F238E27FC236}">
                    <a16:creationId xmlns:a16="http://schemas.microsoft.com/office/drawing/2014/main" id="{FD0F5C6D-E632-44A5-BD0C-A2938A87260A}"/>
                  </a:ext>
                </a:extLst>
              </p:cNvPr>
              <p:cNvSpPr>
                <a:spLocks noChangeArrowheads="1"/>
              </p:cNvSpPr>
              <p:nvPr/>
            </p:nvSpPr>
            <p:spPr bwMode="auto">
              <a:xfrm>
                <a:off x="3506"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82" name="Rectangle 386">
                <a:extLst>
                  <a:ext uri="{FF2B5EF4-FFF2-40B4-BE49-F238E27FC236}">
                    <a16:creationId xmlns:a16="http://schemas.microsoft.com/office/drawing/2014/main" id="{160853F1-126C-48CA-AC9A-549A68C443C8}"/>
                  </a:ext>
                </a:extLst>
              </p:cNvPr>
              <p:cNvSpPr>
                <a:spLocks noChangeArrowheads="1"/>
              </p:cNvSpPr>
              <p:nvPr/>
            </p:nvSpPr>
            <p:spPr bwMode="auto">
              <a:xfrm>
                <a:off x="3506"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83" name="Rectangle 387">
                <a:extLst>
                  <a:ext uri="{FF2B5EF4-FFF2-40B4-BE49-F238E27FC236}">
                    <a16:creationId xmlns:a16="http://schemas.microsoft.com/office/drawing/2014/main" id="{BC4CA723-0D71-413A-A3F8-9836097A0017}"/>
                  </a:ext>
                </a:extLst>
              </p:cNvPr>
              <p:cNvSpPr>
                <a:spLocks noChangeArrowheads="1"/>
              </p:cNvSpPr>
              <p:nvPr/>
            </p:nvSpPr>
            <p:spPr bwMode="auto">
              <a:xfrm>
                <a:off x="3506"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84" name="Freeform 388">
                <a:extLst>
                  <a:ext uri="{FF2B5EF4-FFF2-40B4-BE49-F238E27FC236}">
                    <a16:creationId xmlns:a16="http://schemas.microsoft.com/office/drawing/2014/main" id="{4108F2E0-4C62-4E0A-9C56-BB163AD58CA5}"/>
                  </a:ext>
                </a:extLst>
              </p:cNvPr>
              <p:cNvSpPr>
                <a:spLocks/>
              </p:cNvSpPr>
              <p:nvPr/>
            </p:nvSpPr>
            <p:spPr bwMode="auto">
              <a:xfrm>
                <a:off x="3463" y="1304"/>
                <a:ext cx="108" cy="108"/>
              </a:xfrm>
              <a:custGeom>
                <a:avLst/>
                <a:gdLst>
                  <a:gd name="T0" fmla="*/ 0 w 217"/>
                  <a:gd name="T1" fmla="*/ 0 h 215"/>
                  <a:gd name="T2" fmla="*/ 0 w 217"/>
                  <a:gd name="T3" fmla="*/ 1 h 215"/>
                  <a:gd name="T4" fmla="*/ 0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09"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19" name="Group 389">
              <a:extLst>
                <a:ext uri="{FF2B5EF4-FFF2-40B4-BE49-F238E27FC236}">
                  <a16:creationId xmlns:a16="http://schemas.microsoft.com/office/drawing/2014/main" id="{958DF44A-48EA-491A-B740-931361C7C33D}"/>
                </a:ext>
              </a:extLst>
            </p:cNvPr>
            <p:cNvGrpSpPr>
              <a:grpSpLocks/>
            </p:cNvGrpSpPr>
            <p:nvPr/>
          </p:nvGrpSpPr>
          <p:grpSpPr bwMode="auto">
            <a:xfrm>
              <a:off x="2465" y="2918"/>
              <a:ext cx="24" cy="216"/>
              <a:chOff x="2008" y="1080"/>
              <a:chExt cx="24" cy="216"/>
            </a:xfrm>
          </p:grpSpPr>
          <p:sp>
            <p:nvSpPr>
              <p:cNvPr id="73974" name="Rectangle 390">
                <a:extLst>
                  <a:ext uri="{FF2B5EF4-FFF2-40B4-BE49-F238E27FC236}">
                    <a16:creationId xmlns:a16="http://schemas.microsoft.com/office/drawing/2014/main" id="{C9219525-F4F0-423F-958F-2AEA03BB7006}"/>
                  </a:ext>
                </a:extLst>
              </p:cNvPr>
              <p:cNvSpPr>
                <a:spLocks noChangeArrowheads="1"/>
              </p:cNvSpPr>
              <p:nvPr/>
            </p:nvSpPr>
            <p:spPr bwMode="auto">
              <a:xfrm>
                <a:off x="2008" y="127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75" name="Rectangle 391">
                <a:extLst>
                  <a:ext uri="{FF2B5EF4-FFF2-40B4-BE49-F238E27FC236}">
                    <a16:creationId xmlns:a16="http://schemas.microsoft.com/office/drawing/2014/main" id="{F4AA39B9-028F-4595-98E1-538AD50EE4C1}"/>
                  </a:ext>
                </a:extLst>
              </p:cNvPr>
              <p:cNvSpPr>
                <a:spLocks noChangeArrowheads="1"/>
              </p:cNvSpPr>
              <p:nvPr/>
            </p:nvSpPr>
            <p:spPr bwMode="auto">
              <a:xfrm>
                <a:off x="2008" y="122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76" name="Rectangle 392">
                <a:extLst>
                  <a:ext uri="{FF2B5EF4-FFF2-40B4-BE49-F238E27FC236}">
                    <a16:creationId xmlns:a16="http://schemas.microsoft.com/office/drawing/2014/main" id="{41766A5A-C863-4DF7-BFD6-D70A9452F6C5}"/>
                  </a:ext>
                </a:extLst>
              </p:cNvPr>
              <p:cNvSpPr>
                <a:spLocks noChangeArrowheads="1"/>
              </p:cNvSpPr>
              <p:nvPr/>
            </p:nvSpPr>
            <p:spPr bwMode="auto">
              <a:xfrm>
                <a:off x="2008" y="117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77" name="Rectangle 393">
                <a:extLst>
                  <a:ext uri="{FF2B5EF4-FFF2-40B4-BE49-F238E27FC236}">
                    <a16:creationId xmlns:a16="http://schemas.microsoft.com/office/drawing/2014/main" id="{8A846243-16DA-4247-880B-B7761D4FED12}"/>
                  </a:ext>
                </a:extLst>
              </p:cNvPr>
              <p:cNvSpPr>
                <a:spLocks noChangeArrowheads="1"/>
              </p:cNvSpPr>
              <p:nvPr/>
            </p:nvSpPr>
            <p:spPr bwMode="auto">
              <a:xfrm>
                <a:off x="2008" y="112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78" name="Rectangle 394">
                <a:extLst>
                  <a:ext uri="{FF2B5EF4-FFF2-40B4-BE49-F238E27FC236}">
                    <a16:creationId xmlns:a16="http://schemas.microsoft.com/office/drawing/2014/main" id="{C79290CC-A0DB-4070-8D69-774D71C97FC1}"/>
                  </a:ext>
                </a:extLst>
              </p:cNvPr>
              <p:cNvSpPr>
                <a:spLocks noChangeArrowheads="1"/>
              </p:cNvSpPr>
              <p:nvPr/>
            </p:nvSpPr>
            <p:spPr bwMode="auto">
              <a:xfrm>
                <a:off x="2008" y="108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920" name="Group 395">
              <a:extLst>
                <a:ext uri="{FF2B5EF4-FFF2-40B4-BE49-F238E27FC236}">
                  <a16:creationId xmlns:a16="http://schemas.microsoft.com/office/drawing/2014/main" id="{C0CA3205-7F99-4544-A176-29FCE7ECB61D}"/>
                </a:ext>
              </a:extLst>
            </p:cNvPr>
            <p:cNvGrpSpPr>
              <a:grpSpLocks/>
            </p:cNvGrpSpPr>
            <p:nvPr/>
          </p:nvGrpSpPr>
          <p:grpSpPr bwMode="auto">
            <a:xfrm>
              <a:off x="4899" y="2904"/>
              <a:ext cx="109" cy="403"/>
              <a:chOff x="4442" y="1066"/>
              <a:chExt cx="109" cy="403"/>
            </a:xfrm>
          </p:grpSpPr>
          <p:sp>
            <p:nvSpPr>
              <p:cNvPr id="73966" name="Rectangle 396">
                <a:extLst>
                  <a:ext uri="{FF2B5EF4-FFF2-40B4-BE49-F238E27FC236}">
                    <a16:creationId xmlns:a16="http://schemas.microsoft.com/office/drawing/2014/main" id="{E2828E84-842A-4379-85C4-FBDB396314CE}"/>
                  </a:ext>
                </a:extLst>
              </p:cNvPr>
              <p:cNvSpPr>
                <a:spLocks noChangeArrowheads="1"/>
              </p:cNvSpPr>
              <p:nvPr/>
            </p:nvSpPr>
            <p:spPr bwMode="auto">
              <a:xfrm>
                <a:off x="4485" y="106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67" name="Rectangle 397">
                <a:extLst>
                  <a:ext uri="{FF2B5EF4-FFF2-40B4-BE49-F238E27FC236}">
                    <a16:creationId xmlns:a16="http://schemas.microsoft.com/office/drawing/2014/main" id="{C83B8587-149F-4936-8D81-AB4DC209CBFC}"/>
                  </a:ext>
                </a:extLst>
              </p:cNvPr>
              <p:cNvSpPr>
                <a:spLocks noChangeArrowheads="1"/>
              </p:cNvSpPr>
              <p:nvPr/>
            </p:nvSpPr>
            <p:spPr bwMode="auto">
              <a:xfrm>
                <a:off x="4485" y="111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68" name="Rectangle 398">
                <a:extLst>
                  <a:ext uri="{FF2B5EF4-FFF2-40B4-BE49-F238E27FC236}">
                    <a16:creationId xmlns:a16="http://schemas.microsoft.com/office/drawing/2014/main" id="{F610A4E7-DA81-46CD-A465-8E6CF252F17D}"/>
                  </a:ext>
                </a:extLst>
              </p:cNvPr>
              <p:cNvSpPr>
                <a:spLocks noChangeArrowheads="1"/>
              </p:cNvSpPr>
              <p:nvPr/>
            </p:nvSpPr>
            <p:spPr bwMode="auto">
              <a:xfrm>
                <a:off x="4485" y="116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69" name="Rectangle 399">
                <a:extLst>
                  <a:ext uri="{FF2B5EF4-FFF2-40B4-BE49-F238E27FC236}">
                    <a16:creationId xmlns:a16="http://schemas.microsoft.com/office/drawing/2014/main" id="{C4E0C8CC-7C62-485C-8FB1-D3AB6CB9695E}"/>
                  </a:ext>
                </a:extLst>
              </p:cNvPr>
              <p:cNvSpPr>
                <a:spLocks noChangeArrowheads="1"/>
              </p:cNvSpPr>
              <p:nvPr/>
            </p:nvSpPr>
            <p:spPr bwMode="auto">
              <a:xfrm>
                <a:off x="4485" y="121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70" name="Rectangle 400">
                <a:extLst>
                  <a:ext uri="{FF2B5EF4-FFF2-40B4-BE49-F238E27FC236}">
                    <a16:creationId xmlns:a16="http://schemas.microsoft.com/office/drawing/2014/main" id="{9478AA74-77CD-42DB-9D51-7FF8C252FFBB}"/>
                  </a:ext>
                </a:extLst>
              </p:cNvPr>
              <p:cNvSpPr>
                <a:spLocks noChangeArrowheads="1"/>
              </p:cNvSpPr>
              <p:nvPr/>
            </p:nvSpPr>
            <p:spPr bwMode="auto">
              <a:xfrm>
                <a:off x="4485" y="125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71" name="Rectangle 401">
                <a:extLst>
                  <a:ext uri="{FF2B5EF4-FFF2-40B4-BE49-F238E27FC236}">
                    <a16:creationId xmlns:a16="http://schemas.microsoft.com/office/drawing/2014/main" id="{B11731A6-572E-46A2-ABAE-CA3B3C3A7654}"/>
                  </a:ext>
                </a:extLst>
              </p:cNvPr>
              <p:cNvSpPr>
                <a:spLocks noChangeArrowheads="1"/>
              </p:cNvSpPr>
              <p:nvPr/>
            </p:nvSpPr>
            <p:spPr bwMode="auto">
              <a:xfrm>
                <a:off x="4485" y="130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72" name="Rectangle 402">
                <a:extLst>
                  <a:ext uri="{FF2B5EF4-FFF2-40B4-BE49-F238E27FC236}">
                    <a16:creationId xmlns:a16="http://schemas.microsoft.com/office/drawing/2014/main" id="{E199E406-C3FF-4348-92F8-8E0DB6B81F26}"/>
                  </a:ext>
                </a:extLst>
              </p:cNvPr>
              <p:cNvSpPr>
                <a:spLocks noChangeArrowheads="1"/>
              </p:cNvSpPr>
              <p:nvPr/>
            </p:nvSpPr>
            <p:spPr bwMode="auto">
              <a:xfrm>
                <a:off x="4485" y="1354"/>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73" name="Freeform 403">
                <a:extLst>
                  <a:ext uri="{FF2B5EF4-FFF2-40B4-BE49-F238E27FC236}">
                    <a16:creationId xmlns:a16="http://schemas.microsoft.com/office/drawing/2014/main" id="{9872650C-8F98-4963-ACAA-C52C6481E6C6}"/>
                  </a:ext>
                </a:extLst>
              </p:cNvPr>
              <p:cNvSpPr>
                <a:spLocks/>
              </p:cNvSpPr>
              <p:nvPr/>
            </p:nvSpPr>
            <p:spPr bwMode="auto">
              <a:xfrm>
                <a:off x="4442" y="1362"/>
                <a:ext cx="109" cy="107"/>
              </a:xfrm>
              <a:custGeom>
                <a:avLst/>
                <a:gdLst>
                  <a:gd name="T0" fmla="*/ 0 w 217"/>
                  <a:gd name="T1" fmla="*/ 0 h 215"/>
                  <a:gd name="T2" fmla="*/ 1 w 217"/>
                  <a:gd name="T3" fmla="*/ 0 h 215"/>
                  <a:gd name="T4" fmla="*/ 1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10"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921" name="Group 404">
              <a:extLst>
                <a:ext uri="{FF2B5EF4-FFF2-40B4-BE49-F238E27FC236}">
                  <a16:creationId xmlns:a16="http://schemas.microsoft.com/office/drawing/2014/main" id="{C9AD720A-5708-437E-B444-B7EEFAAF2B6E}"/>
                </a:ext>
              </a:extLst>
            </p:cNvPr>
            <p:cNvGrpSpPr>
              <a:grpSpLocks/>
            </p:cNvGrpSpPr>
            <p:nvPr/>
          </p:nvGrpSpPr>
          <p:grpSpPr bwMode="auto">
            <a:xfrm>
              <a:off x="955" y="2840"/>
              <a:ext cx="2588" cy="20"/>
              <a:chOff x="3057" y="1055"/>
              <a:chExt cx="456" cy="24"/>
            </a:xfrm>
          </p:grpSpPr>
          <p:sp>
            <p:nvSpPr>
              <p:cNvPr id="73956" name="Rectangle 405">
                <a:extLst>
                  <a:ext uri="{FF2B5EF4-FFF2-40B4-BE49-F238E27FC236}">
                    <a16:creationId xmlns:a16="http://schemas.microsoft.com/office/drawing/2014/main" id="{19504AE0-4E59-4C63-9A94-CD978B686240}"/>
                  </a:ext>
                </a:extLst>
              </p:cNvPr>
              <p:cNvSpPr>
                <a:spLocks noChangeArrowheads="1"/>
              </p:cNvSpPr>
              <p:nvPr/>
            </p:nvSpPr>
            <p:spPr bwMode="auto">
              <a:xfrm>
                <a:off x="305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57" name="Rectangle 406">
                <a:extLst>
                  <a:ext uri="{FF2B5EF4-FFF2-40B4-BE49-F238E27FC236}">
                    <a16:creationId xmlns:a16="http://schemas.microsoft.com/office/drawing/2014/main" id="{9A9645DD-B707-4084-85B8-505A1E21172B}"/>
                  </a:ext>
                </a:extLst>
              </p:cNvPr>
              <p:cNvSpPr>
                <a:spLocks noChangeArrowheads="1"/>
              </p:cNvSpPr>
              <p:nvPr/>
            </p:nvSpPr>
            <p:spPr bwMode="auto">
              <a:xfrm>
                <a:off x="310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58" name="Rectangle 407">
                <a:extLst>
                  <a:ext uri="{FF2B5EF4-FFF2-40B4-BE49-F238E27FC236}">
                    <a16:creationId xmlns:a16="http://schemas.microsoft.com/office/drawing/2014/main" id="{0465527C-E716-4280-A45B-C66FA8BE0A58}"/>
                  </a:ext>
                </a:extLst>
              </p:cNvPr>
              <p:cNvSpPr>
                <a:spLocks noChangeArrowheads="1"/>
              </p:cNvSpPr>
              <p:nvPr/>
            </p:nvSpPr>
            <p:spPr bwMode="auto">
              <a:xfrm>
                <a:off x="315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59" name="Rectangle 408">
                <a:extLst>
                  <a:ext uri="{FF2B5EF4-FFF2-40B4-BE49-F238E27FC236}">
                    <a16:creationId xmlns:a16="http://schemas.microsoft.com/office/drawing/2014/main" id="{F247E34E-5669-4DE0-A845-DA72ACD24DF0}"/>
                  </a:ext>
                </a:extLst>
              </p:cNvPr>
              <p:cNvSpPr>
                <a:spLocks noChangeArrowheads="1"/>
              </p:cNvSpPr>
              <p:nvPr/>
            </p:nvSpPr>
            <p:spPr bwMode="auto">
              <a:xfrm>
                <a:off x="320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60" name="Rectangle 409">
                <a:extLst>
                  <a:ext uri="{FF2B5EF4-FFF2-40B4-BE49-F238E27FC236}">
                    <a16:creationId xmlns:a16="http://schemas.microsoft.com/office/drawing/2014/main" id="{9C417FFA-8BF1-4158-8BA8-01D15BB4D9D2}"/>
                  </a:ext>
                </a:extLst>
              </p:cNvPr>
              <p:cNvSpPr>
                <a:spLocks noChangeArrowheads="1"/>
              </p:cNvSpPr>
              <p:nvPr/>
            </p:nvSpPr>
            <p:spPr bwMode="auto">
              <a:xfrm>
                <a:off x="324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61" name="Rectangle 410">
                <a:extLst>
                  <a:ext uri="{FF2B5EF4-FFF2-40B4-BE49-F238E27FC236}">
                    <a16:creationId xmlns:a16="http://schemas.microsoft.com/office/drawing/2014/main" id="{8A1B413C-9044-4246-8483-4E6D20B6F7B7}"/>
                  </a:ext>
                </a:extLst>
              </p:cNvPr>
              <p:cNvSpPr>
                <a:spLocks noChangeArrowheads="1"/>
              </p:cNvSpPr>
              <p:nvPr/>
            </p:nvSpPr>
            <p:spPr bwMode="auto">
              <a:xfrm>
                <a:off x="329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62" name="Rectangle 411">
                <a:extLst>
                  <a:ext uri="{FF2B5EF4-FFF2-40B4-BE49-F238E27FC236}">
                    <a16:creationId xmlns:a16="http://schemas.microsoft.com/office/drawing/2014/main" id="{CA2B1072-0E99-4143-9114-1E462A234828}"/>
                  </a:ext>
                </a:extLst>
              </p:cNvPr>
              <p:cNvSpPr>
                <a:spLocks noChangeArrowheads="1"/>
              </p:cNvSpPr>
              <p:nvPr/>
            </p:nvSpPr>
            <p:spPr bwMode="auto">
              <a:xfrm>
                <a:off x="334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63" name="Rectangle 412">
                <a:extLst>
                  <a:ext uri="{FF2B5EF4-FFF2-40B4-BE49-F238E27FC236}">
                    <a16:creationId xmlns:a16="http://schemas.microsoft.com/office/drawing/2014/main" id="{5C23CDFE-6CC3-427D-8EC8-4CF0C46F7B1C}"/>
                  </a:ext>
                </a:extLst>
              </p:cNvPr>
              <p:cNvSpPr>
                <a:spLocks noChangeArrowheads="1"/>
              </p:cNvSpPr>
              <p:nvPr/>
            </p:nvSpPr>
            <p:spPr bwMode="auto">
              <a:xfrm>
                <a:off x="339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64" name="Rectangle 413">
                <a:extLst>
                  <a:ext uri="{FF2B5EF4-FFF2-40B4-BE49-F238E27FC236}">
                    <a16:creationId xmlns:a16="http://schemas.microsoft.com/office/drawing/2014/main" id="{D00E0779-6AD6-4211-9729-A36959A569D0}"/>
                  </a:ext>
                </a:extLst>
              </p:cNvPr>
              <p:cNvSpPr>
                <a:spLocks noChangeArrowheads="1"/>
              </p:cNvSpPr>
              <p:nvPr/>
            </p:nvSpPr>
            <p:spPr bwMode="auto">
              <a:xfrm>
                <a:off x="344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65" name="Rectangle 414">
                <a:extLst>
                  <a:ext uri="{FF2B5EF4-FFF2-40B4-BE49-F238E27FC236}">
                    <a16:creationId xmlns:a16="http://schemas.microsoft.com/office/drawing/2014/main" id="{23743B5E-6323-4CAA-888B-95AECCDDDDC2}"/>
                  </a:ext>
                </a:extLst>
              </p:cNvPr>
              <p:cNvSpPr>
                <a:spLocks noChangeArrowheads="1"/>
              </p:cNvSpPr>
              <p:nvPr/>
            </p:nvSpPr>
            <p:spPr bwMode="auto">
              <a:xfrm>
                <a:off x="348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922" name="Group 415">
              <a:extLst>
                <a:ext uri="{FF2B5EF4-FFF2-40B4-BE49-F238E27FC236}">
                  <a16:creationId xmlns:a16="http://schemas.microsoft.com/office/drawing/2014/main" id="{84251C60-0DD9-4A69-99C9-131D5FE2297B}"/>
                </a:ext>
              </a:extLst>
            </p:cNvPr>
            <p:cNvGrpSpPr>
              <a:grpSpLocks/>
            </p:cNvGrpSpPr>
            <p:nvPr/>
          </p:nvGrpSpPr>
          <p:grpSpPr bwMode="auto">
            <a:xfrm>
              <a:off x="4551" y="2893"/>
              <a:ext cx="403" cy="24"/>
              <a:chOff x="4094" y="1055"/>
              <a:chExt cx="403" cy="24"/>
            </a:xfrm>
          </p:grpSpPr>
          <p:sp>
            <p:nvSpPr>
              <p:cNvPr id="73947" name="Rectangle 416">
                <a:extLst>
                  <a:ext uri="{FF2B5EF4-FFF2-40B4-BE49-F238E27FC236}">
                    <a16:creationId xmlns:a16="http://schemas.microsoft.com/office/drawing/2014/main" id="{043580B5-D0DF-4E1E-A7D2-FAD2F06E9629}"/>
                  </a:ext>
                </a:extLst>
              </p:cNvPr>
              <p:cNvSpPr>
                <a:spLocks noChangeArrowheads="1"/>
              </p:cNvSpPr>
              <p:nvPr/>
            </p:nvSpPr>
            <p:spPr bwMode="auto">
              <a:xfrm>
                <a:off x="409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48" name="Rectangle 417">
                <a:extLst>
                  <a:ext uri="{FF2B5EF4-FFF2-40B4-BE49-F238E27FC236}">
                    <a16:creationId xmlns:a16="http://schemas.microsoft.com/office/drawing/2014/main" id="{65F6F584-9EB8-4616-8DB1-11D6F3E0817E}"/>
                  </a:ext>
                </a:extLst>
              </p:cNvPr>
              <p:cNvSpPr>
                <a:spLocks noChangeArrowheads="1"/>
              </p:cNvSpPr>
              <p:nvPr/>
            </p:nvSpPr>
            <p:spPr bwMode="auto">
              <a:xfrm>
                <a:off x="414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49" name="Rectangle 418">
                <a:extLst>
                  <a:ext uri="{FF2B5EF4-FFF2-40B4-BE49-F238E27FC236}">
                    <a16:creationId xmlns:a16="http://schemas.microsoft.com/office/drawing/2014/main" id="{E167C8C3-C647-4338-A772-06E498522272}"/>
                  </a:ext>
                </a:extLst>
              </p:cNvPr>
              <p:cNvSpPr>
                <a:spLocks noChangeArrowheads="1"/>
              </p:cNvSpPr>
              <p:nvPr/>
            </p:nvSpPr>
            <p:spPr bwMode="auto">
              <a:xfrm>
                <a:off x="419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50" name="Rectangle 419">
                <a:extLst>
                  <a:ext uri="{FF2B5EF4-FFF2-40B4-BE49-F238E27FC236}">
                    <a16:creationId xmlns:a16="http://schemas.microsoft.com/office/drawing/2014/main" id="{CFDC35FE-E57D-478F-AB1E-1F655FB34465}"/>
                  </a:ext>
                </a:extLst>
              </p:cNvPr>
              <p:cNvSpPr>
                <a:spLocks noChangeArrowheads="1"/>
              </p:cNvSpPr>
              <p:nvPr/>
            </p:nvSpPr>
            <p:spPr bwMode="auto">
              <a:xfrm>
                <a:off x="4238"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51" name="Rectangle 420">
                <a:extLst>
                  <a:ext uri="{FF2B5EF4-FFF2-40B4-BE49-F238E27FC236}">
                    <a16:creationId xmlns:a16="http://schemas.microsoft.com/office/drawing/2014/main" id="{C38811C0-83B3-4D1C-8368-CC621FE73EF1}"/>
                  </a:ext>
                </a:extLst>
              </p:cNvPr>
              <p:cNvSpPr>
                <a:spLocks noChangeArrowheads="1"/>
              </p:cNvSpPr>
              <p:nvPr/>
            </p:nvSpPr>
            <p:spPr bwMode="auto">
              <a:xfrm>
                <a:off x="4286"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52" name="Rectangle 421">
                <a:extLst>
                  <a:ext uri="{FF2B5EF4-FFF2-40B4-BE49-F238E27FC236}">
                    <a16:creationId xmlns:a16="http://schemas.microsoft.com/office/drawing/2014/main" id="{22085BB5-FEF5-4940-BD0E-A57EC0073DCA}"/>
                  </a:ext>
                </a:extLst>
              </p:cNvPr>
              <p:cNvSpPr>
                <a:spLocks noChangeArrowheads="1"/>
              </p:cNvSpPr>
              <p:nvPr/>
            </p:nvSpPr>
            <p:spPr bwMode="auto">
              <a:xfrm>
                <a:off x="433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53" name="Rectangle 422">
                <a:extLst>
                  <a:ext uri="{FF2B5EF4-FFF2-40B4-BE49-F238E27FC236}">
                    <a16:creationId xmlns:a16="http://schemas.microsoft.com/office/drawing/2014/main" id="{B56539DE-A7E9-4F21-83C6-0CD0DC3140CC}"/>
                  </a:ext>
                </a:extLst>
              </p:cNvPr>
              <p:cNvSpPr>
                <a:spLocks noChangeArrowheads="1"/>
              </p:cNvSpPr>
              <p:nvPr/>
            </p:nvSpPr>
            <p:spPr bwMode="auto">
              <a:xfrm>
                <a:off x="438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54" name="Rectangle 423">
                <a:extLst>
                  <a:ext uri="{FF2B5EF4-FFF2-40B4-BE49-F238E27FC236}">
                    <a16:creationId xmlns:a16="http://schemas.microsoft.com/office/drawing/2014/main" id="{50A9F7F4-7207-449E-8659-679CE917B576}"/>
                  </a:ext>
                </a:extLst>
              </p:cNvPr>
              <p:cNvSpPr>
                <a:spLocks noChangeArrowheads="1"/>
              </p:cNvSpPr>
              <p:nvPr/>
            </p:nvSpPr>
            <p:spPr bwMode="auto">
              <a:xfrm>
                <a:off x="443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55" name="Rectangle 424">
                <a:extLst>
                  <a:ext uri="{FF2B5EF4-FFF2-40B4-BE49-F238E27FC236}">
                    <a16:creationId xmlns:a16="http://schemas.microsoft.com/office/drawing/2014/main" id="{C7802276-1974-4D1D-8DEC-D7A46D194459}"/>
                  </a:ext>
                </a:extLst>
              </p:cNvPr>
              <p:cNvSpPr>
                <a:spLocks noChangeArrowheads="1"/>
              </p:cNvSpPr>
              <p:nvPr/>
            </p:nvSpPr>
            <p:spPr bwMode="auto">
              <a:xfrm>
                <a:off x="4478" y="1055"/>
                <a:ext cx="19"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923" name="Group 425">
              <a:extLst>
                <a:ext uri="{FF2B5EF4-FFF2-40B4-BE49-F238E27FC236}">
                  <a16:creationId xmlns:a16="http://schemas.microsoft.com/office/drawing/2014/main" id="{78A306F7-8783-499E-B243-4346EF4012F2}"/>
                </a:ext>
              </a:extLst>
            </p:cNvPr>
            <p:cNvGrpSpPr>
              <a:grpSpLocks/>
            </p:cNvGrpSpPr>
            <p:nvPr/>
          </p:nvGrpSpPr>
          <p:grpSpPr bwMode="auto">
            <a:xfrm>
              <a:off x="1498" y="2893"/>
              <a:ext cx="456" cy="24"/>
              <a:chOff x="1041" y="1055"/>
              <a:chExt cx="456" cy="24"/>
            </a:xfrm>
          </p:grpSpPr>
          <p:sp>
            <p:nvSpPr>
              <p:cNvPr id="73937" name="Rectangle 426">
                <a:extLst>
                  <a:ext uri="{FF2B5EF4-FFF2-40B4-BE49-F238E27FC236}">
                    <a16:creationId xmlns:a16="http://schemas.microsoft.com/office/drawing/2014/main" id="{24F6CDDD-27BB-4ADF-A01F-BCBB47E6D471}"/>
                  </a:ext>
                </a:extLst>
              </p:cNvPr>
              <p:cNvSpPr>
                <a:spLocks noChangeArrowheads="1"/>
              </p:cNvSpPr>
              <p:nvPr/>
            </p:nvSpPr>
            <p:spPr bwMode="auto">
              <a:xfrm>
                <a:off x="104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38" name="Rectangle 427">
                <a:extLst>
                  <a:ext uri="{FF2B5EF4-FFF2-40B4-BE49-F238E27FC236}">
                    <a16:creationId xmlns:a16="http://schemas.microsoft.com/office/drawing/2014/main" id="{5D8A85CE-E9FE-4A5F-AA1D-17D3E0DF564D}"/>
                  </a:ext>
                </a:extLst>
              </p:cNvPr>
              <p:cNvSpPr>
                <a:spLocks noChangeArrowheads="1"/>
              </p:cNvSpPr>
              <p:nvPr/>
            </p:nvSpPr>
            <p:spPr bwMode="auto">
              <a:xfrm>
                <a:off x="108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39" name="Rectangle 428">
                <a:extLst>
                  <a:ext uri="{FF2B5EF4-FFF2-40B4-BE49-F238E27FC236}">
                    <a16:creationId xmlns:a16="http://schemas.microsoft.com/office/drawing/2014/main" id="{2BD3B93D-ED6D-4D60-993C-06150DBCDAB4}"/>
                  </a:ext>
                </a:extLst>
              </p:cNvPr>
              <p:cNvSpPr>
                <a:spLocks noChangeArrowheads="1"/>
              </p:cNvSpPr>
              <p:nvPr/>
            </p:nvSpPr>
            <p:spPr bwMode="auto">
              <a:xfrm>
                <a:off x="113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40" name="Rectangle 429">
                <a:extLst>
                  <a:ext uri="{FF2B5EF4-FFF2-40B4-BE49-F238E27FC236}">
                    <a16:creationId xmlns:a16="http://schemas.microsoft.com/office/drawing/2014/main" id="{5C769C70-9430-4249-BB88-0174E561AC7D}"/>
                  </a:ext>
                </a:extLst>
              </p:cNvPr>
              <p:cNvSpPr>
                <a:spLocks noChangeArrowheads="1"/>
              </p:cNvSpPr>
              <p:nvPr/>
            </p:nvSpPr>
            <p:spPr bwMode="auto">
              <a:xfrm>
                <a:off x="118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41" name="Rectangle 430">
                <a:extLst>
                  <a:ext uri="{FF2B5EF4-FFF2-40B4-BE49-F238E27FC236}">
                    <a16:creationId xmlns:a16="http://schemas.microsoft.com/office/drawing/2014/main" id="{1CC050A5-D9ED-4F0E-A3F5-DAB7C8BF4E3F}"/>
                  </a:ext>
                </a:extLst>
              </p:cNvPr>
              <p:cNvSpPr>
                <a:spLocks noChangeArrowheads="1"/>
              </p:cNvSpPr>
              <p:nvPr/>
            </p:nvSpPr>
            <p:spPr bwMode="auto">
              <a:xfrm>
                <a:off x="123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42" name="Rectangle 431">
                <a:extLst>
                  <a:ext uri="{FF2B5EF4-FFF2-40B4-BE49-F238E27FC236}">
                    <a16:creationId xmlns:a16="http://schemas.microsoft.com/office/drawing/2014/main" id="{242701E6-B3B3-480F-8C16-B4C792C0500B}"/>
                  </a:ext>
                </a:extLst>
              </p:cNvPr>
              <p:cNvSpPr>
                <a:spLocks noChangeArrowheads="1"/>
              </p:cNvSpPr>
              <p:nvPr/>
            </p:nvSpPr>
            <p:spPr bwMode="auto">
              <a:xfrm>
                <a:off x="1281"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43" name="Rectangle 432">
                <a:extLst>
                  <a:ext uri="{FF2B5EF4-FFF2-40B4-BE49-F238E27FC236}">
                    <a16:creationId xmlns:a16="http://schemas.microsoft.com/office/drawing/2014/main" id="{7D4739EB-620D-48AA-B5CC-68324ED208DA}"/>
                  </a:ext>
                </a:extLst>
              </p:cNvPr>
              <p:cNvSpPr>
                <a:spLocks noChangeArrowheads="1"/>
              </p:cNvSpPr>
              <p:nvPr/>
            </p:nvSpPr>
            <p:spPr bwMode="auto">
              <a:xfrm>
                <a:off x="1329"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44" name="Rectangle 433">
                <a:extLst>
                  <a:ext uri="{FF2B5EF4-FFF2-40B4-BE49-F238E27FC236}">
                    <a16:creationId xmlns:a16="http://schemas.microsoft.com/office/drawing/2014/main" id="{F6704E6D-D715-412D-AA82-2519B517E57A}"/>
                  </a:ext>
                </a:extLst>
              </p:cNvPr>
              <p:cNvSpPr>
                <a:spLocks noChangeArrowheads="1"/>
              </p:cNvSpPr>
              <p:nvPr/>
            </p:nvSpPr>
            <p:spPr bwMode="auto">
              <a:xfrm>
                <a:off x="1377"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45" name="Rectangle 434">
                <a:extLst>
                  <a:ext uri="{FF2B5EF4-FFF2-40B4-BE49-F238E27FC236}">
                    <a16:creationId xmlns:a16="http://schemas.microsoft.com/office/drawing/2014/main" id="{7FA805C0-049F-415E-9FD4-88FAFF8833A4}"/>
                  </a:ext>
                </a:extLst>
              </p:cNvPr>
              <p:cNvSpPr>
                <a:spLocks noChangeArrowheads="1"/>
              </p:cNvSpPr>
              <p:nvPr/>
            </p:nvSpPr>
            <p:spPr bwMode="auto">
              <a:xfrm>
                <a:off x="1425"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46" name="Rectangle 435">
                <a:extLst>
                  <a:ext uri="{FF2B5EF4-FFF2-40B4-BE49-F238E27FC236}">
                    <a16:creationId xmlns:a16="http://schemas.microsoft.com/office/drawing/2014/main" id="{A47006BF-A406-4337-9116-C46AC3FE1894}"/>
                  </a:ext>
                </a:extLst>
              </p:cNvPr>
              <p:cNvSpPr>
                <a:spLocks noChangeArrowheads="1"/>
              </p:cNvSpPr>
              <p:nvPr/>
            </p:nvSpPr>
            <p:spPr bwMode="auto">
              <a:xfrm>
                <a:off x="1473"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924" name="Group 436">
              <a:extLst>
                <a:ext uri="{FF2B5EF4-FFF2-40B4-BE49-F238E27FC236}">
                  <a16:creationId xmlns:a16="http://schemas.microsoft.com/office/drawing/2014/main" id="{BB3E68C3-BFBE-4914-86AF-65B7AC9E6436}"/>
                </a:ext>
              </a:extLst>
            </p:cNvPr>
            <p:cNvGrpSpPr>
              <a:grpSpLocks/>
            </p:cNvGrpSpPr>
            <p:nvPr/>
          </p:nvGrpSpPr>
          <p:grpSpPr bwMode="auto">
            <a:xfrm>
              <a:off x="2477" y="2893"/>
              <a:ext cx="456" cy="24"/>
              <a:chOff x="2020" y="1055"/>
              <a:chExt cx="456" cy="24"/>
            </a:xfrm>
          </p:grpSpPr>
          <p:sp>
            <p:nvSpPr>
              <p:cNvPr id="73927" name="Rectangle 437">
                <a:extLst>
                  <a:ext uri="{FF2B5EF4-FFF2-40B4-BE49-F238E27FC236}">
                    <a16:creationId xmlns:a16="http://schemas.microsoft.com/office/drawing/2014/main" id="{75F2FA5D-7E8B-4594-BF34-D3A2F5AD4892}"/>
                  </a:ext>
                </a:extLst>
              </p:cNvPr>
              <p:cNvSpPr>
                <a:spLocks noChangeArrowheads="1"/>
              </p:cNvSpPr>
              <p:nvPr/>
            </p:nvSpPr>
            <p:spPr bwMode="auto">
              <a:xfrm>
                <a:off x="202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28" name="Rectangle 438">
                <a:extLst>
                  <a:ext uri="{FF2B5EF4-FFF2-40B4-BE49-F238E27FC236}">
                    <a16:creationId xmlns:a16="http://schemas.microsoft.com/office/drawing/2014/main" id="{5BEFE379-678B-4FE8-96DD-E53BD06B40ED}"/>
                  </a:ext>
                </a:extLst>
              </p:cNvPr>
              <p:cNvSpPr>
                <a:spLocks noChangeArrowheads="1"/>
              </p:cNvSpPr>
              <p:nvPr/>
            </p:nvSpPr>
            <p:spPr bwMode="auto">
              <a:xfrm>
                <a:off x="2068"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29" name="Rectangle 439">
                <a:extLst>
                  <a:ext uri="{FF2B5EF4-FFF2-40B4-BE49-F238E27FC236}">
                    <a16:creationId xmlns:a16="http://schemas.microsoft.com/office/drawing/2014/main" id="{ED28E40A-6884-479B-8B2A-9D3B7F9A5CAD}"/>
                  </a:ext>
                </a:extLst>
              </p:cNvPr>
              <p:cNvSpPr>
                <a:spLocks noChangeArrowheads="1"/>
              </p:cNvSpPr>
              <p:nvPr/>
            </p:nvSpPr>
            <p:spPr bwMode="auto">
              <a:xfrm>
                <a:off x="2116"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30" name="Rectangle 440">
                <a:extLst>
                  <a:ext uri="{FF2B5EF4-FFF2-40B4-BE49-F238E27FC236}">
                    <a16:creationId xmlns:a16="http://schemas.microsoft.com/office/drawing/2014/main" id="{2C875820-ED20-4979-B0E9-39BE8AF77A8B}"/>
                  </a:ext>
                </a:extLst>
              </p:cNvPr>
              <p:cNvSpPr>
                <a:spLocks noChangeArrowheads="1"/>
              </p:cNvSpPr>
              <p:nvPr/>
            </p:nvSpPr>
            <p:spPr bwMode="auto">
              <a:xfrm>
                <a:off x="216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31" name="Rectangle 441">
                <a:extLst>
                  <a:ext uri="{FF2B5EF4-FFF2-40B4-BE49-F238E27FC236}">
                    <a16:creationId xmlns:a16="http://schemas.microsoft.com/office/drawing/2014/main" id="{4E8CD701-9D55-4AFF-BD81-1F4081C4BB6B}"/>
                  </a:ext>
                </a:extLst>
              </p:cNvPr>
              <p:cNvSpPr>
                <a:spLocks noChangeArrowheads="1"/>
              </p:cNvSpPr>
              <p:nvPr/>
            </p:nvSpPr>
            <p:spPr bwMode="auto">
              <a:xfrm>
                <a:off x="221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32" name="Rectangle 442">
                <a:extLst>
                  <a:ext uri="{FF2B5EF4-FFF2-40B4-BE49-F238E27FC236}">
                    <a16:creationId xmlns:a16="http://schemas.microsoft.com/office/drawing/2014/main" id="{CC48B7B3-977F-4DCB-A939-5DE82DAC5C6D}"/>
                  </a:ext>
                </a:extLst>
              </p:cNvPr>
              <p:cNvSpPr>
                <a:spLocks noChangeArrowheads="1"/>
              </p:cNvSpPr>
              <p:nvPr/>
            </p:nvSpPr>
            <p:spPr bwMode="auto">
              <a:xfrm>
                <a:off x="2260"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33" name="Rectangle 443">
                <a:extLst>
                  <a:ext uri="{FF2B5EF4-FFF2-40B4-BE49-F238E27FC236}">
                    <a16:creationId xmlns:a16="http://schemas.microsoft.com/office/drawing/2014/main" id="{BC78D279-DE7D-4FEE-8DE9-D24050730FDC}"/>
                  </a:ext>
                </a:extLst>
              </p:cNvPr>
              <p:cNvSpPr>
                <a:spLocks noChangeArrowheads="1"/>
              </p:cNvSpPr>
              <p:nvPr/>
            </p:nvSpPr>
            <p:spPr bwMode="auto">
              <a:xfrm>
                <a:off x="2308"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34" name="Rectangle 444">
                <a:extLst>
                  <a:ext uri="{FF2B5EF4-FFF2-40B4-BE49-F238E27FC236}">
                    <a16:creationId xmlns:a16="http://schemas.microsoft.com/office/drawing/2014/main" id="{EAA272E2-0341-4FDC-B4C8-6BDB0DCB5D94}"/>
                  </a:ext>
                </a:extLst>
              </p:cNvPr>
              <p:cNvSpPr>
                <a:spLocks noChangeArrowheads="1"/>
              </p:cNvSpPr>
              <p:nvPr/>
            </p:nvSpPr>
            <p:spPr bwMode="auto">
              <a:xfrm>
                <a:off x="2356"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35" name="Rectangle 445">
                <a:extLst>
                  <a:ext uri="{FF2B5EF4-FFF2-40B4-BE49-F238E27FC236}">
                    <a16:creationId xmlns:a16="http://schemas.microsoft.com/office/drawing/2014/main" id="{F38D89C2-CC68-403B-9A68-10FE6115C02C}"/>
                  </a:ext>
                </a:extLst>
              </p:cNvPr>
              <p:cNvSpPr>
                <a:spLocks noChangeArrowheads="1"/>
              </p:cNvSpPr>
              <p:nvPr/>
            </p:nvSpPr>
            <p:spPr bwMode="auto">
              <a:xfrm>
                <a:off x="2404"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936" name="Rectangle 446">
                <a:extLst>
                  <a:ext uri="{FF2B5EF4-FFF2-40B4-BE49-F238E27FC236}">
                    <a16:creationId xmlns:a16="http://schemas.microsoft.com/office/drawing/2014/main" id="{BA3B6D66-C872-428A-9419-D3402735880D}"/>
                  </a:ext>
                </a:extLst>
              </p:cNvPr>
              <p:cNvSpPr>
                <a:spLocks noChangeArrowheads="1"/>
              </p:cNvSpPr>
              <p:nvPr/>
            </p:nvSpPr>
            <p:spPr bwMode="auto">
              <a:xfrm>
                <a:off x="2452" y="105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sp>
          <p:nvSpPr>
            <p:cNvPr id="73925" name="Text Box 447">
              <a:extLst>
                <a:ext uri="{FF2B5EF4-FFF2-40B4-BE49-F238E27FC236}">
                  <a16:creationId xmlns:a16="http://schemas.microsoft.com/office/drawing/2014/main" id="{FBDAC482-150A-4810-84D8-2DD0ABAB2728}"/>
                </a:ext>
              </a:extLst>
            </p:cNvPr>
            <p:cNvSpPr txBox="1">
              <a:spLocks noChangeArrowheads="1"/>
            </p:cNvSpPr>
            <p:nvPr/>
          </p:nvSpPr>
          <p:spPr bwMode="auto">
            <a:xfrm>
              <a:off x="3813" y="2795"/>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b="1">
                  <a:solidFill>
                    <a:schemeClr val="accent2"/>
                  </a:solidFill>
                  <a:latin typeface="Arial" panose="020B0604020202020204" pitchFamily="34" charset="0"/>
                </a:rPr>
                <a:t>F</a:t>
              </a:r>
              <a:r>
                <a:rPr lang="en-US" altLang="nb-NO" sz="1800" b="1" baseline="-25000">
                  <a:solidFill>
                    <a:schemeClr val="accent2"/>
                  </a:solidFill>
                  <a:latin typeface="Arial" panose="020B0604020202020204" pitchFamily="34" charset="0"/>
                </a:rPr>
                <a:t>max</a:t>
              </a:r>
            </a:p>
          </p:txBody>
        </p:sp>
        <p:sp>
          <p:nvSpPr>
            <p:cNvPr id="73926" name="Line 448">
              <a:extLst>
                <a:ext uri="{FF2B5EF4-FFF2-40B4-BE49-F238E27FC236}">
                  <a16:creationId xmlns:a16="http://schemas.microsoft.com/office/drawing/2014/main" id="{58480EB2-D080-462A-86E0-0D3E3B0CF4B1}"/>
                </a:ext>
              </a:extLst>
            </p:cNvPr>
            <p:cNvSpPr>
              <a:spLocks noChangeShapeType="1"/>
            </p:cNvSpPr>
            <p:nvPr/>
          </p:nvSpPr>
          <p:spPr bwMode="auto">
            <a:xfrm>
              <a:off x="3994" y="3022"/>
              <a:ext cx="0" cy="27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3739" name="AutoShape 449">
            <a:extLst>
              <a:ext uri="{FF2B5EF4-FFF2-40B4-BE49-F238E27FC236}">
                <a16:creationId xmlns:a16="http://schemas.microsoft.com/office/drawing/2014/main" id="{6BF5EB6B-DB78-4E87-83F0-F7BE42E6CAC5}"/>
              </a:ext>
            </a:extLst>
          </p:cNvPr>
          <p:cNvSpPr>
            <a:spLocks noChangeAspect="1" noChangeArrowheads="1" noTextEdit="1"/>
          </p:cNvSpPr>
          <p:nvPr/>
        </p:nvSpPr>
        <p:spPr bwMode="auto">
          <a:xfrm>
            <a:off x="3400426" y="5157788"/>
            <a:ext cx="6950075"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968130" name="Group 450">
            <a:extLst>
              <a:ext uri="{FF2B5EF4-FFF2-40B4-BE49-F238E27FC236}">
                <a16:creationId xmlns:a16="http://schemas.microsoft.com/office/drawing/2014/main" id="{1D248E1B-07EB-4037-B570-720B8A0D774A}"/>
              </a:ext>
            </a:extLst>
          </p:cNvPr>
          <p:cNvGrpSpPr>
            <a:grpSpLocks/>
          </p:cNvGrpSpPr>
          <p:nvPr/>
        </p:nvGrpSpPr>
        <p:grpSpPr bwMode="auto">
          <a:xfrm>
            <a:off x="2824163" y="5445125"/>
            <a:ext cx="7021512" cy="1219200"/>
            <a:chOff x="819" y="3430"/>
            <a:chExt cx="4423" cy="768"/>
          </a:xfrm>
        </p:grpSpPr>
        <p:sp>
          <p:nvSpPr>
            <p:cNvPr id="73746" name="Rectangle 451">
              <a:extLst>
                <a:ext uri="{FF2B5EF4-FFF2-40B4-BE49-F238E27FC236}">
                  <a16:creationId xmlns:a16="http://schemas.microsoft.com/office/drawing/2014/main" id="{B7C1ACC1-3550-4328-A6B3-2E8D05995696}"/>
                </a:ext>
              </a:extLst>
            </p:cNvPr>
            <p:cNvSpPr>
              <a:spLocks noChangeArrowheads="1"/>
            </p:cNvSpPr>
            <p:nvPr/>
          </p:nvSpPr>
          <p:spPr bwMode="auto">
            <a:xfrm>
              <a:off x="819" y="3430"/>
              <a:ext cx="31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Alt. 3: Reconfigure all upstream inventory loops:</a:t>
              </a:r>
            </a:p>
          </p:txBody>
        </p:sp>
        <p:grpSp>
          <p:nvGrpSpPr>
            <p:cNvPr id="73747" name="Group 452">
              <a:extLst>
                <a:ext uri="{FF2B5EF4-FFF2-40B4-BE49-F238E27FC236}">
                  <a16:creationId xmlns:a16="http://schemas.microsoft.com/office/drawing/2014/main" id="{FD5038B7-6960-415B-9F18-F044C186F235}"/>
                </a:ext>
              </a:extLst>
            </p:cNvPr>
            <p:cNvGrpSpPr>
              <a:grpSpLocks/>
            </p:cNvGrpSpPr>
            <p:nvPr/>
          </p:nvGrpSpPr>
          <p:grpSpPr bwMode="auto">
            <a:xfrm>
              <a:off x="1256" y="3886"/>
              <a:ext cx="485" cy="312"/>
              <a:chOff x="777" y="3886"/>
              <a:chExt cx="485" cy="312"/>
            </a:xfrm>
          </p:grpSpPr>
          <p:sp>
            <p:nvSpPr>
              <p:cNvPr id="73897" name="Freeform 453">
                <a:extLst>
                  <a:ext uri="{FF2B5EF4-FFF2-40B4-BE49-F238E27FC236}">
                    <a16:creationId xmlns:a16="http://schemas.microsoft.com/office/drawing/2014/main" id="{CF2C88B2-EF32-464A-9630-753EBB5D2C50}"/>
                  </a:ext>
                </a:extLst>
              </p:cNvPr>
              <p:cNvSpPr>
                <a:spLocks/>
              </p:cNvSpPr>
              <p:nvPr/>
            </p:nvSpPr>
            <p:spPr bwMode="auto">
              <a:xfrm>
                <a:off x="788" y="3898"/>
                <a:ext cx="461" cy="288"/>
              </a:xfrm>
              <a:custGeom>
                <a:avLst/>
                <a:gdLst>
                  <a:gd name="T0" fmla="*/ 1 w 922"/>
                  <a:gd name="T1" fmla="*/ 0 h 576"/>
                  <a:gd name="T2" fmla="*/ 1 w 922"/>
                  <a:gd name="T3" fmla="*/ 1 h 576"/>
                  <a:gd name="T4" fmla="*/ 1 w 922"/>
                  <a:gd name="T5" fmla="*/ 1 h 576"/>
                  <a:gd name="T6" fmla="*/ 1 w 922"/>
                  <a:gd name="T7" fmla="*/ 1 h 576"/>
                  <a:gd name="T8" fmla="*/ 1 w 922"/>
                  <a:gd name="T9" fmla="*/ 1 h 576"/>
                  <a:gd name="T10" fmla="*/ 1 w 922"/>
                  <a:gd name="T11" fmla="*/ 1 h 576"/>
                  <a:gd name="T12" fmla="*/ 1 w 922"/>
                  <a:gd name="T13" fmla="*/ 1 h 576"/>
                  <a:gd name="T14" fmla="*/ 1 w 922"/>
                  <a:gd name="T15" fmla="*/ 1 h 576"/>
                  <a:gd name="T16" fmla="*/ 0 w 922"/>
                  <a:gd name="T17" fmla="*/ 1 h 576"/>
                  <a:gd name="T18" fmla="*/ 0 w 922"/>
                  <a:gd name="T19" fmla="*/ 1 h 576"/>
                  <a:gd name="T20" fmla="*/ 1 w 922"/>
                  <a:gd name="T21" fmla="*/ 1 h 576"/>
                  <a:gd name="T22" fmla="*/ 1 w 922"/>
                  <a:gd name="T23" fmla="*/ 1 h 576"/>
                  <a:gd name="T24" fmla="*/ 1 w 922"/>
                  <a:gd name="T25" fmla="*/ 1 h 576"/>
                  <a:gd name="T26" fmla="*/ 1 w 922"/>
                  <a:gd name="T27" fmla="*/ 1 h 576"/>
                  <a:gd name="T28" fmla="*/ 1 w 922"/>
                  <a:gd name="T29" fmla="*/ 1 h 576"/>
                  <a:gd name="T30" fmla="*/ 1 w 922"/>
                  <a:gd name="T31" fmla="*/ 1 h 576"/>
                  <a:gd name="T32" fmla="*/ 1 w 922"/>
                  <a:gd name="T33" fmla="*/ 1 h 576"/>
                  <a:gd name="T34" fmla="*/ 1 w 922"/>
                  <a:gd name="T35" fmla="*/ 1 h 576"/>
                  <a:gd name="T36" fmla="*/ 1 w 922"/>
                  <a:gd name="T37" fmla="*/ 1 h 576"/>
                  <a:gd name="T38" fmla="*/ 1 w 922"/>
                  <a:gd name="T39" fmla="*/ 1 h 576"/>
                  <a:gd name="T40" fmla="*/ 1 w 922"/>
                  <a:gd name="T41" fmla="*/ 1 h 576"/>
                  <a:gd name="T42" fmla="*/ 1 w 922"/>
                  <a:gd name="T43" fmla="*/ 1 h 576"/>
                  <a:gd name="T44" fmla="*/ 1 w 922"/>
                  <a:gd name="T45" fmla="*/ 1 h 576"/>
                  <a:gd name="T46" fmla="*/ 1 w 922"/>
                  <a:gd name="T47" fmla="*/ 1 h 576"/>
                  <a:gd name="T48" fmla="*/ 1 w 922"/>
                  <a:gd name="T49" fmla="*/ 1 h 576"/>
                  <a:gd name="T50" fmla="*/ 1 w 922"/>
                  <a:gd name="T51" fmla="*/ 1 h 576"/>
                  <a:gd name="T52" fmla="*/ 1 w 922"/>
                  <a:gd name="T53" fmla="*/ 1 h 576"/>
                  <a:gd name="T54" fmla="*/ 1 w 922"/>
                  <a:gd name="T55" fmla="*/ 1 h 576"/>
                  <a:gd name="T56" fmla="*/ 1 w 922"/>
                  <a:gd name="T57" fmla="*/ 1 h 576"/>
                  <a:gd name="T58" fmla="*/ 1 w 922"/>
                  <a:gd name="T59" fmla="*/ 1 h 576"/>
                  <a:gd name="T60" fmla="*/ 1 w 922"/>
                  <a:gd name="T61" fmla="*/ 1 h 576"/>
                  <a:gd name="T62" fmla="*/ 1 w 922"/>
                  <a:gd name="T63" fmla="*/ 1 h 576"/>
                  <a:gd name="T64" fmla="*/ 1 w 922"/>
                  <a:gd name="T65" fmla="*/ 1 h 576"/>
                  <a:gd name="T66" fmla="*/ 1 w 922"/>
                  <a:gd name="T67" fmla="*/ 1 h 576"/>
                  <a:gd name="T68" fmla="*/ 1 w 922"/>
                  <a:gd name="T69" fmla="*/ 1 h 576"/>
                  <a:gd name="T70" fmla="*/ 1 w 922"/>
                  <a:gd name="T71" fmla="*/ 0 h 576"/>
                  <a:gd name="T72" fmla="*/ 1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2" y="0"/>
                    </a:moveTo>
                    <a:lnTo>
                      <a:pt x="58" y="2"/>
                    </a:lnTo>
                    <a:lnTo>
                      <a:pt x="45" y="6"/>
                    </a:lnTo>
                    <a:lnTo>
                      <a:pt x="33" y="12"/>
                    </a:lnTo>
                    <a:lnTo>
                      <a:pt x="22" y="21"/>
                    </a:lnTo>
                    <a:lnTo>
                      <a:pt x="12" y="33"/>
                    </a:lnTo>
                    <a:lnTo>
                      <a:pt x="6" y="44"/>
                    </a:lnTo>
                    <a:lnTo>
                      <a:pt x="2" y="58"/>
                    </a:lnTo>
                    <a:lnTo>
                      <a:pt x="0" y="71"/>
                    </a:lnTo>
                    <a:lnTo>
                      <a:pt x="0" y="503"/>
                    </a:lnTo>
                    <a:lnTo>
                      <a:pt x="2" y="519"/>
                    </a:lnTo>
                    <a:lnTo>
                      <a:pt x="6" y="532"/>
                    </a:lnTo>
                    <a:lnTo>
                      <a:pt x="12" y="544"/>
                    </a:lnTo>
                    <a:lnTo>
                      <a:pt x="22" y="555"/>
                    </a:lnTo>
                    <a:lnTo>
                      <a:pt x="33" y="565"/>
                    </a:lnTo>
                    <a:lnTo>
                      <a:pt x="45" y="570"/>
                    </a:lnTo>
                    <a:lnTo>
                      <a:pt x="58" y="574"/>
                    </a:lnTo>
                    <a:lnTo>
                      <a:pt x="72" y="576"/>
                    </a:lnTo>
                    <a:lnTo>
                      <a:pt x="849" y="576"/>
                    </a:lnTo>
                    <a:lnTo>
                      <a:pt x="865" y="574"/>
                    </a:lnTo>
                    <a:lnTo>
                      <a:pt x="878" y="570"/>
                    </a:lnTo>
                    <a:lnTo>
                      <a:pt x="890" y="565"/>
                    </a:lnTo>
                    <a:lnTo>
                      <a:pt x="901" y="555"/>
                    </a:lnTo>
                    <a:lnTo>
                      <a:pt x="911" y="544"/>
                    </a:lnTo>
                    <a:lnTo>
                      <a:pt x="916" y="532"/>
                    </a:lnTo>
                    <a:lnTo>
                      <a:pt x="920" y="519"/>
                    </a:lnTo>
                    <a:lnTo>
                      <a:pt x="922" y="503"/>
                    </a:lnTo>
                    <a:lnTo>
                      <a:pt x="922" y="71"/>
                    </a:lnTo>
                    <a:lnTo>
                      <a:pt x="920" y="58"/>
                    </a:lnTo>
                    <a:lnTo>
                      <a:pt x="916" y="44"/>
                    </a:lnTo>
                    <a:lnTo>
                      <a:pt x="911" y="33"/>
                    </a:lnTo>
                    <a:lnTo>
                      <a:pt x="901" y="21"/>
                    </a:lnTo>
                    <a:lnTo>
                      <a:pt x="890" y="12"/>
                    </a:lnTo>
                    <a:lnTo>
                      <a:pt x="878" y="6"/>
                    </a:lnTo>
                    <a:lnTo>
                      <a:pt x="865" y="2"/>
                    </a:lnTo>
                    <a:lnTo>
                      <a:pt x="849" y="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98" name="Freeform 454">
                <a:extLst>
                  <a:ext uri="{FF2B5EF4-FFF2-40B4-BE49-F238E27FC236}">
                    <a16:creationId xmlns:a16="http://schemas.microsoft.com/office/drawing/2014/main" id="{3DF1E9C7-B2B3-4ACA-848F-9A97E9BC68CA}"/>
                  </a:ext>
                </a:extLst>
              </p:cNvPr>
              <p:cNvSpPr>
                <a:spLocks noEditPoints="1"/>
              </p:cNvSpPr>
              <p:nvPr/>
            </p:nvSpPr>
            <p:spPr bwMode="auto">
              <a:xfrm>
                <a:off x="777" y="3886"/>
                <a:ext cx="485" cy="312"/>
              </a:xfrm>
              <a:custGeom>
                <a:avLst/>
                <a:gdLst>
                  <a:gd name="T0" fmla="*/ 1 w 970"/>
                  <a:gd name="T1" fmla="*/ 1 h 624"/>
                  <a:gd name="T2" fmla="*/ 1 w 970"/>
                  <a:gd name="T3" fmla="*/ 1 h 624"/>
                  <a:gd name="T4" fmla="*/ 1 w 970"/>
                  <a:gd name="T5" fmla="*/ 1 h 624"/>
                  <a:gd name="T6" fmla="*/ 1 w 970"/>
                  <a:gd name="T7" fmla="*/ 1 h 624"/>
                  <a:gd name="T8" fmla="*/ 1 w 970"/>
                  <a:gd name="T9" fmla="*/ 1 h 624"/>
                  <a:gd name="T10" fmla="*/ 0 w 970"/>
                  <a:gd name="T11" fmla="*/ 1 h 624"/>
                  <a:gd name="T12" fmla="*/ 0 w 970"/>
                  <a:gd name="T13" fmla="*/ 1 h 624"/>
                  <a:gd name="T14" fmla="*/ 1 w 970"/>
                  <a:gd name="T15" fmla="*/ 1 h 624"/>
                  <a:gd name="T16" fmla="*/ 1 w 970"/>
                  <a:gd name="T17" fmla="*/ 1 h 624"/>
                  <a:gd name="T18" fmla="*/ 1 w 970"/>
                  <a:gd name="T19" fmla="*/ 1 h 624"/>
                  <a:gd name="T20" fmla="*/ 1 w 970"/>
                  <a:gd name="T21" fmla="*/ 1 h 624"/>
                  <a:gd name="T22" fmla="*/ 1 w 970"/>
                  <a:gd name="T23" fmla="*/ 1 h 624"/>
                  <a:gd name="T24" fmla="*/ 1 w 970"/>
                  <a:gd name="T25" fmla="*/ 1 h 624"/>
                  <a:gd name="T26" fmla="*/ 1 w 970"/>
                  <a:gd name="T27" fmla="*/ 1 h 624"/>
                  <a:gd name="T28" fmla="*/ 1 w 970"/>
                  <a:gd name="T29" fmla="*/ 1 h 624"/>
                  <a:gd name="T30" fmla="*/ 1 w 970"/>
                  <a:gd name="T31" fmla="*/ 1 h 624"/>
                  <a:gd name="T32" fmla="*/ 1 w 970"/>
                  <a:gd name="T33" fmla="*/ 1 h 624"/>
                  <a:gd name="T34" fmla="*/ 1 w 970"/>
                  <a:gd name="T35" fmla="*/ 1 h 624"/>
                  <a:gd name="T36" fmla="*/ 1 w 970"/>
                  <a:gd name="T37" fmla="*/ 1 h 624"/>
                  <a:gd name="T38" fmla="*/ 1 w 970"/>
                  <a:gd name="T39" fmla="*/ 1 h 624"/>
                  <a:gd name="T40" fmla="*/ 1 w 970"/>
                  <a:gd name="T41" fmla="*/ 1 h 624"/>
                  <a:gd name="T42" fmla="*/ 1 w 970"/>
                  <a:gd name="T43" fmla="*/ 1 h 624"/>
                  <a:gd name="T44" fmla="*/ 1 w 970"/>
                  <a:gd name="T45" fmla="*/ 1 h 624"/>
                  <a:gd name="T46" fmla="*/ 1 w 970"/>
                  <a:gd name="T47" fmla="*/ 1 h 624"/>
                  <a:gd name="T48" fmla="*/ 1 w 970"/>
                  <a:gd name="T49" fmla="*/ 0 h 624"/>
                  <a:gd name="T50" fmla="*/ 1 w 970"/>
                  <a:gd name="T51" fmla="*/ 0 h 624"/>
                  <a:gd name="T52" fmla="*/ 1 w 970"/>
                  <a:gd name="T53" fmla="*/ 1 h 624"/>
                  <a:gd name="T54" fmla="*/ 1 w 970"/>
                  <a:gd name="T55" fmla="*/ 1 h 624"/>
                  <a:gd name="T56" fmla="*/ 1 w 970"/>
                  <a:gd name="T57" fmla="*/ 1 h 624"/>
                  <a:gd name="T58" fmla="*/ 1 w 970"/>
                  <a:gd name="T59" fmla="*/ 1 h 624"/>
                  <a:gd name="T60" fmla="*/ 1 w 970"/>
                  <a:gd name="T61" fmla="*/ 1 h 624"/>
                  <a:gd name="T62" fmla="*/ 1 w 970"/>
                  <a:gd name="T63" fmla="*/ 1 h 624"/>
                  <a:gd name="T64" fmla="*/ 1 w 970"/>
                  <a:gd name="T65" fmla="*/ 1 h 624"/>
                  <a:gd name="T66" fmla="*/ 1 w 970"/>
                  <a:gd name="T67" fmla="*/ 1 h 624"/>
                  <a:gd name="T68" fmla="*/ 1 w 970"/>
                  <a:gd name="T69" fmla="*/ 1 h 624"/>
                  <a:gd name="T70" fmla="*/ 1 w 970"/>
                  <a:gd name="T71" fmla="*/ 1 h 624"/>
                  <a:gd name="T72" fmla="*/ 1 w 970"/>
                  <a:gd name="T73" fmla="*/ 1 h 624"/>
                  <a:gd name="T74" fmla="*/ 1 w 970"/>
                  <a:gd name="T75" fmla="*/ 1 h 624"/>
                  <a:gd name="T76" fmla="*/ 1 w 970"/>
                  <a:gd name="T77" fmla="*/ 1 h 624"/>
                  <a:gd name="T78" fmla="*/ 1 w 970"/>
                  <a:gd name="T79" fmla="*/ 1 h 624"/>
                  <a:gd name="T80" fmla="*/ 1 w 970"/>
                  <a:gd name="T81" fmla="*/ 1 h 624"/>
                  <a:gd name="T82" fmla="*/ 1 w 970"/>
                  <a:gd name="T83" fmla="*/ 1 h 624"/>
                  <a:gd name="T84" fmla="*/ 1 w 970"/>
                  <a:gd name="T85" fmla="*/ 1 h 624"/>
                  <a:gd name="T86" fmla="*/ 1 w 970"/>
                  <a:gd name="T87" fmla="*/ 1 h 624"/>
                  <a:gd name="T88" fmla="*/ 1 w 970"/>
                  <a:gd name="T89" fmla="*/ 1 h 624"/>
                  <a:gd name="T90" fmla="*/ 1 w 970"/>
                  <a:gd name="T91" fmla="*/ 1 h 624"/>
                  <a:gd name="T92" fmla="*/ 1 w 970"/>
                  <a:gd name="T93" fmla="*/ 1 h 624"/>
                  <a:gd name="T94" fmla="*/ 1 w 970"/>
                  <a:gd name="T95" fmla="*/ 1 h 624"/>
                  <a:gd name="T96" fmla="*/ 1 w 970"/>
                  <a:gd name="T97" fmla="*/ 1 h 624"/>
                  <a:gd name="T98" fmla="*/ 1 w 970"/>
                  <a:gd name="T99" fmla="*/ 1 h 624"/>
                  <a:gd name="T100" fmla="*/ 1 w 970"/>
                  <a:gd name="T101" fmla="*/ 1 h 624"/>
                  <a:gd name="T102" fmla="*/ 1 w 970"/>
                  <a:gd name="T103" fmla="*/ 1 h 624"/>
                  <a:gd name="T104" fmla="*/ 1 w 970"/>
                  <a:gd name="T105" fmla="*/ 1 h 624"/>
                  <a:gd name="T106" fmla="*/ 1 w 970"/>
                  <a:gd name="T107" fmla="*/ 1 h 624"/>
                  <a:gd name="T108" fmla="*/ 1 w 970"/>
                  <a:gd name="T109" fmla="*/ 1 h 624"/>
                  <a:gd name="T110" fmla="*/ 1 w 970"/>
                  <a:gd name="T111" fmla="*/ 1 h 624"/>
                  <a:gd name="T112" fmla="*/ 1 w 970"/>
                  <a:gd name="T113" fmla="*/ 1 h 624"/>
                  <a:gd name="T114" fmla="*/ 1 w 970"/>
                  <a:gd name="T115" fmla="*/ 1 h 624"/>
                  <a:gd name="T116" fmla="*/ 1 w 970"/>
                  <a:gd name="T117" fmla="*/ 1 h 624"/>
                  <a:gd name="T118" fmla="*/ 1 w 970"/>
                  <a:gd name="T119" fmla="*/ 1 h 624"/>
                  <a:gd name="T120" fmla="*/ 1 w 970"/>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70" h="624">
                    <a:moveTo>
                      <a:pt x="81" y="0"/>
                    </a:moveTo>
                    <a:lnTo>
                      <a:pt x="71" y="2"/>
                    </a:lnTo>
                    <a:lnTo>
                      <a:pt x="58" y="8"/>
                    </a:lnTo>
                    <a:lnTo>
                      <a:pt x="47" y="14"/>
                    </a:lnTo>
                    <a:lnTo>
                      <a:pt x="39" y="17"/>
                    </a:lnTo>
                    <a:lnTo>
                      <a:pt x="27" y="27"/>
                    </a:lnTo>
                    <a:lnTo>
                      <a:pt x="18" y="39"/>
                    </a:lnTo>
                    <a:lnTo>
                      <a:pt x="14" y="46"/>
                    </a:lnTo>
                    <a:lnTo>
                      <a:pt x="8" y="58"/>
                    </a:lnTo>
                    <a:lnTo>
                      <a:pt x="2" y="71"/>
                    </a:lnTo>
                    <a:lnTo>
                      <a:pt x="0" y="81"/>
                    </a:lnTo>
                    <a:lnTo>
                      <a:pt x="0" y="94"/>
                    </a:lnTo>
                    <a:lnTo>
                      <a:pt x="0" y="526"/>
                    </a:lnTo>
                    <a:lnTo>
                      <a:pt x="0" y="542"/>
                    </a:lnTo>
                    <a:lnTo>
                      <a:pt x="2" y="551"/>
                    </a:lnTo>
                    <a:lnTo>
                      <a:pt x="8" y="565"/>
                    </a:lnTo>
                    <a:lnTo>
                      <a:pt x="14" y="576"/>
                    </a:lnTo>
                    <a:lnTo>
                      <a:pt x="18" y="584"/>
                    </a:lnTo>
                    <a:lnTo>
                      <a:pt x="27" y="595"/>
                    </a:lnTo>
                    <a:lnTo>
                      <a:pt x="39" y="605"/>
                    </a:lnTo>
                    <a:lnTo>
                      <a:pt x="47" y="609"/>
                    </a:lnTo>
                    <a:lnTo>
                      <a:pt x="58" y="616"/>
                    </a:lnTo>
                    <a:lnTo>
                      <a:pt x="71" y="620"/>
                    </a:lnTo>
                    <a:lnTo>
                      <a:pt x="81" y="622"/>
                    </a:lnTo>
                    <a:lnTo>
                      <a:pt x="95" y="624"/>
                    </a:lnTo>
                    <a:lnTo>
                      <a:pt x="872" y="624"/>
                    </a:lnTo>
                    <a:lnTo>
                      <a:pt x="888" y="622"/>
                    </a:lnTo>
                    <a:lnTo>
                      <a:pt x="897" y="620"/>
                    </a:lnTo>
                    <a:lnTo>
                      <a:pt x="911" y="616"/>
                    </a:lnTo>
                    <a:lnTo>
                      <a:pt x="922" y="609"/>
                    </a:lnTo>
                    <a:lnTo>
                      <a:pt x="930" y="605"/>
                    </a:lnTo>
                    <a:lnTo>
                      <a:pt x="941" y="595"/>
                    </a:lnTo>
                    <a:lnTo>
                      <a:pt x="951" y="584"/>
                    </a:lnTo>
                    <a:lnTo>
                      <a:pt x="955" y="576"/>
                    </a:lnTo>
                    <a:lnTo>
                      <a:pt x="962" y="565"/>
                    </a:lnTo>
                    <a:lnTo>
                      <a:pt x="966" y="551"/>
                    </a:lnTo>
                    <a:lnTo>
                      <a:pt x="968" y="542"/>
                    </a:lnTo>
                    <a:lnTo>
                      <a:pt x="970" y="526"/>
                    </a:lnTo>
                    <a:lnTo>
                      <a:pt x="970" y="94"/>
                    </a:lnTo>
                    <a:lnTo>
                      <a:pt x="968" y="81"/>
                    </a:lnTo>
                    <a:lnTo>
                      <a:pt x="966" y="71"/>
                    </a:lnTo>
                    <a:lnTo>
                      <a:pt x="962" y="58"/>
                    </a:lnTo>
                    <a:lnTo>
                      <a:pt x="955" y="46"/>
                    </a:lnTo>
                    <a:lnTo>
                      <a:pt x="951" y="39"/>
                    </a:lnTo>
                    <a:lnTo>
                      <a:pt x="941" y="27"/>
                    </a:lnTo>
                    <a:lnTo>
                      <a:pt x="930" y="17"/>
                    </a:lnTo>
                    <a:lnTo>
                      <a:pt x="922" y="14"/>
                    </a:lnTo>
                    <a:lnTo>
                      <a:pt x="911" y="8"/>
                    </a:lnTo>
                    <a:lnTo>
                      <a:pt x="897" y="2"/>
                    </a:lnTo>
                    <a:lnTo>
                      <a:pt x="888" y="0"/>
                    </a:lnTo>
                    <a:lnTo>
                      <a:pt x="872" y="0"/>
                    </a:lnTo>
                    <a:lnTo>
                      <a:pt x="95" y="0"/>
                    </a:lnTo>
                    <a:lnTo>
                      <a:pt x="81" y="0"/>
                    </a:lnTo>
                    <a:close/>
                    <a:moveTo>
                      <a:pt x="95" y="48"/>
                    </a:moveTo>
                    <a:lnTo>
                      <a:pt x="872" y="48"/>
                    </a:lnTo>
                    <a:lnTo>
                      <a:pt x="888" y="48"/>
                    </a:lnTo>
                    <a:lnTo>
                      <a:pt x="888" y="25"/>
                    </a:lnTo>
                    <a:lnTo>
                      <a:pt x="878" y="46"/>
                    </a:lnTo>
                    <a:lnTo>
                      <a:pt x="891" y="52"/>
                    </a:lnTo>
                    <a:lnTo>
                      <a:pt x="903" y="58"/>
                    </a:lnTo>
                    <a:lnTo>
                      <a:pt x="913" y="35"/>
                    </a:lnTo>
                    <a:lnTo>
                      <a:pt x="895" y="52"/>
                    </a:lnTo>
                    <a:lnTo>
                      <a:pt x="907" y="62"/>
                    </a:lnTo>
                    <a:lnTo>
                      <a:pt x="916" y="73"/>
                    </a:lnTo>
                    <a:lnTo>
                      <a:pt x="934" y="56"/>
                    </a:lnTo>
                    <a:lnTo>
                      <a:pt x="911" y="65"/>
                    </a:lnTo>
                    <a:lnTo>
                      <a:pt x="918" y="77"/>
                    </a:lnTo>
                    <a:lnTo>
                      <a:pt x="922" y="90"/>
                    </a:lnTo>
                    <a:lnTo>
                      <a:pt x="943" y="81"/>
                    </a:lnTo>
                    <a:lnTo>
                      <a:pt x="920" y="81"/>
                    </a:lnTo>
                    <a:lnTo>
                      <a:pt x="922" y="94"/>
                    </a:lnTo>
                    <a:lnTo>
                      <a:pt x="922" y="526"/>
                    </a:lnTo>
                    <a:lnTo>
                      <a:pt x="920" y="542"/>
                    </a:lnTo>
                    <a:lnTo>
                      <a:pt x="943" y="542"/>
                    </a:lnTo>
                    <a:lnTo>
                      <a:pt x="922" y="532"/>
                    </a:lnTo>
                    <a:lnTo>
                      <a:pt x="918" y="545"/>
                    </a:lnTo>
                    <a:lnTo>
                      <a:pt x="911" y="557"/>
                    </a:lnTo>
                    <a:lnTo>
                      <a:pt x="934" y="567"/>
                    </a:lnTo>
                    <a:lnTo>
                      <a:pt x="916" y="549"/>
                    </a:lnTo>
                    <a:lnTo>
                      <a:pt x="907" y="561"/>
                    </a:lnTo>
                    <a:lnTo>
                      <a:pt x="895" y="570"/>
                    </a:lnTo>
                    <a:lnTo>
                      <a:pt x="913" y="588"/>
                    </a:lnTo>
                    <a:lnTo>
                      <a:pt x="903" y="565"/>
                    </a:lnTo>
                    <a:lnTo>
                      <a:pt x="891" y="572"/>
                    </a:lnTo>
                    <a:lnTo>
                      <a:pt x="878" y="576"/>
                    </a:lnTo>
                    <a:lnTo>
                      <a:pt x="888" y="597"/>
                    </a:lnTo>
                    <a:lnTo>
                      <a:pt x="888" y="574"/>
                    </a:lnTo>
                    <a:lnTo>
                      <a:pt x="872" y="576"/>
                    </a:lnTo>
                    <a:lnTo>
                      <a:pt x="95" y="576"/>
                    </a:lnTo>
                    <a:lnTo>
                      <a:pt x="81" y="574"/>
                    </a:lnTo>
                    <a:lnTo>
                      <a:pt x="81" y="597"/>
                    </a:lnTo>
                    <a:lnTo>
                      <a:pt x="91" y="576"/>
                    </a:lnTo>
                    <a:lnTo>
                      <a:pt x="77" y="572"/>
                    </a:lnTo>
                    <a:lnTo>
                      <a:pt x="66" y="565"/>
                    </a:lnTo>
                    <a:lnTo>
                      <a:pt x="56" y="588"/>
                    </a:lnTo>
                    <a:lnTo>
                      <a:pt x="73" y="570"/>
                    </a:lnTo>
                    <a:lnTo>
                      <a:pt x="62" y="561"/>
                    </a:lnTo>
                    <a:lnTo>
                      <a:pt x="52" y="549"/>
                    </a:lnTo>
                    <a:lnTo>
                      <a:pt x="35" y="567"/>
                    </a:lnTo>
                    <a:lnTo>
                      <a:pt x="58" y="557"/>
                    </a:lnTo>
                    <a:lnTo>
                      <a:pt x="52" y="545"/>
                    </a:lnTo>
                    <a:lnTo>
                      <a:pt x="47" y="532"/>
                    </a:lnTo>
                    <a:lnTo>
                      <a:pt x="25" y="542"/>
                    </a:lnTo>
                    <a:lnTo>
                      <a:pt x="48" y="542"/>
                    </a:lnTo>
                    <a:lnTo>
                      <a:pt x="48" y="526"/>
                    </a:lnTo>
                    <a:lnTo>
                      <a:pt x="48" y="94"/>
                    </a:lnTo>
                    <a:lnTo>
                      <a:pt x="48" y="81"/>
                    </a:lnTo>
                    <a:lnTo>
                      <a:pt x="25" y="81"/>
                    </a:lnTo>
                    <a:lnTo>
                      <a:pt x="47" y="90"/>
                    </a:lnTo>
                    <a:lnTo>
                      <a:pt x="52" y="77"/>
                    </a:lnTo>
                    <a:lnTo>
                      <a:pt x="58" y="65"/>
                    </a:lnTo>
                    <a:lnTo>
                      <a:pt x="35" y="56"/>
                    </a:lnTo>
                    <a:lnTo>
                      <a:pt x="52" y="73"/>
                    </a:lnTo>
                    <a:lnTo>
                      <a:pt x="62" y="62"/>
                    </a:lnTo>
                    <a:lnTo>
                      <a:pt x="73" y="52"/>
                    </a:lnTo>
                    <a:lnTo>
                      <a:pt x="56" y="35"/>
                    </a:lnTo>
                    <a:lnTo>
                      <a:pt x="66" y="58"/>
                    </a:lnTo>
                    <a:lnTo>
                      <a:pt x="77" y="52"/>
                    </a:lnTo>
                    <a:lnTo>
                      <a:pt x="91" y="46"/>
                    </a:lnTo>
                    <a:lnTo>
                      <a:pt x="81" y="25"/>
                    </a:lnTo>
                    <a:lnTo>
                      <a:pt x="81" y="48"/>
                    </a:lnTo>
                    <a:lnTo>
                      <a:pt x="95"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48" name="Group 455">
              <a:extLst>
                <a:ext uri="{FF2B5EF4-FFF2-40B4-BE49-F238E27FC236}">
                  <a16:creationId xmlns:a16="http://schemas.microsoft.com/office/drawing/2014/main" id="{174B7DC9-C5CD-42D3-B1DB-0D4C8ABC9275}"/>
                </a:ext>
              </a:extLst>
            </p:cNvPr>
            <p:cNvGrpSpPr>
              <a:grpSpLocks/>
            </p:cNvGrpSpPr>
            <p:nvPr/>
          </p:nvGrpSpPr>
          <p:grpSpPr bwMode="auto">
            <a:xfrm>
              <a:off x="2235" y="3886"/>
              <a:ext cx="485" cy="312"/>
              <a:chOff x="1756" y="3886"/>
              <a:chExt cx="485" cy="312"/>
            </a:xfrm>
          </p:grpSpPr>
          <p:sp>
            <p:nvSpPr>
              <p:cNvPr id="73895" name="Freeform 456">
                <a:extLst>
                  <a:ext uri="{FF2B5EF4-FFF2-40B4-BE49-F238E27FC236}">
                    <a16:creationId xmlns:a16="http://schemas.microsoft.com/office/drawing/2014/main" id="{ABBA5C77-BD40-4A76-AE23-B5A1A2B19AF4}"/>
                  </a:ext>
                </a:extLst>
              </p:cNvPr>
              <p:cNvSpPr>
                <a:spLocks/>
              </p:cNvSpPr>
              <p:nvPr/>
            </p:nvSpPr>
            <p:spPr bwMode="auto">
              <a:xfrm>
                <a:off x="1768" y="3898"/>
                <a:ext cx="460" cy="288"/>
              </a:xfrm>
              <a:custGeom>
                <a:avLst/>
                <a:gdLst>
                  <a:gd name="T0" fmla="*/ 0 w 922"/>
                  <a:gd name="T1" fmla="*/ 0 h 576"/>
                  <a:gd name="T2" fmla="*/ 0 w 922"/>
                  <a:gd name="T3" fmla="*/ 1 h 576"/>
                  <a:gd name="T4" fmla="*/ 0 w 922"/>
                  <a:gd name="T5" fmla="*/ 1 h 576"/>
                  <a:gd name="T6" fmla="*/ 0 w 922"/>
                  <a:gd name="T7" fmla="*/ 1 h 576"/>
                  <a:gd name="T8" fmla="*/ 0 w 922"/>
                  <a:gd name="T9" fmla="*/ 1 h 576"/>
                  <a:gd name="T10" fmla="*/ 0 w 922"/>
                  <a:gd name="T11" fmla="*/ 1 h 576"/>
                  <a:gd name="T12" fmla="*/ 0 w 922"/>
                  <a:gd name="T13" fmla="*/ 1 h 576"/>
                  <a:gd name="T14" fmla="*/ 0 w 922"/>
                  <a:gd name="T15" fmla="*/ 1 h 576"/>
                  <a:gd name="T16" fmla="*/ 0 w 922"/>
                  <a:gd name="T17" fmla="*/ 1 h 576"/>
                  <a:gd name="T18" fmla="*/ 0 w 922"/>
                  <a:gd name="T19" fmla="*/ 1 h 576"/>
                  <a:gd name="T20" fmla="*/ 0 w 922"/>
                  <a:gd name="T21" fmla="*/ 1 h 576"/>
                  <a:gd name="T22" fmla="*/ 0 w 922"/>
                  <a:gd name="T23" fmla="*/ 1 h 576"/>
                  <a:gd name="T24" fmla="*/ 0 w 922"/>
                  <a:gd name="T25" fmla="*/ 1 h 576"/>
                  <a:gd name="T26" fmla="*/ 0 w 922"/>
                  <a:gd name="T27" fmla="*/ 1 h 576"/>
                  <a:gd name="T28" fmla="*/ 0 w 922"/>
                  <a:gd name="T29" fmla="*/ 1 h 576"/>
                  <a:gd name="T30" fmla="*/ 0 w 922"/>
                  <a:gd name="T31" fmla="*/ 1 h 576"/>
                  <a:gd name="T32" fmla="*/ 0 w 922"/>
                  <a:gd name="T33" fmla="*/ 1 h 576"/>
                  <a:gd name="T34" fmla="*/ 0 w 922"/>
                  <a:gd name="T35" fmla="*/ 1 h 576"/>
                  <a:gd name="T36" fmla="*/ 0 w 922"/>
                  <a:gd name="T37" fmla="*/ 1 h 576"/>
                  <a:gd name="T38" fmla="*/ 0 w 922"/>
                  <a:gd name="T39" fmla="*/ 1 h 576"/>
                  <a:gd name="T40" fmla="*/ 0 w 922"/>
                  <a:gd name="T41" fmla="*/ 1 h 576"/>
                  <a:gd name="T42" fmla="*/ 0 w 922"/>
                  <a:gd name="T43" fmla="*/ 1 h 576"/>
                  <a:gd name="T44" fmla="*/ 0 w 922"/>
                  <a:gd name="T45" fmla="*/ 1 h 576"/>
                  <a:gd name="T46" fmla="*/ 0 w 922"/>
                  <a:gd name="T47" fmla="*/ 1 h 576"/>
                  <a:gd name="T48" fmla="*/ 0 w 922"/>
                  <a:gd name="T49" fmla="*/ 1 h 576"/>
                  <a:gd name="T50" fmla="*/ 0 w 922"/>
                  <a:gd name="T51" fmla="*/ 1 h 576"/>
                  <a:gd name="T52" fmla="*/ 0 w 922"/>
                  <a:gd name="T53" fmla="*/ 1 h 576"/>
                  <a:gd name="T54" fmla="*/ 0 w 922"/>
                  <a:gd name="T55" fmla="*/ 1 h 576"/>
                  <a:gd name="T56" fmla="*/ 0 w 922"/>
                  <a:gd name="T57" fmla="*/ 1 h 576"/>
                  <a:gd name="T58" fmla="*/ 0 w 922"/>
                  <a:gd name="T59" fmla="*/ 1 h 576"/>
                  <a:gd name="T60" fmla="*/ 0 w 922"/>
                  <a:gd name="T61" fmla="*/ 1 h 576"/>
                  <a:gd name="T62" fmla="*/ 0 w 922"/>
                  <a:gd name="T63" fmla="*/ 1 h 576"/>
                  <a:gd name="T64" fmla="*/ 0 w 922"/>
                  <a:gd name="T65" fmla="*/ 1 h 576"/>
                  <a:gd name="T66" fmla="*/ 0 w 922"/>
                  <a:gd name="T67" fmla="*/ 1 h 576"/>
                  <a:gd name="T68" fmla="*/ 0 w 922"/>
                  <a:gd name="T69" fmla="*/ 1 h 576"/>
                  <a:gd name="T70" fmla="*/ 0 w 922"/>
                  <a:gd name="T71" fmla="*/ 0 h 576"/>
                  <a:gd name="T72" fmla="*/ 0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1" y="0"/>
                    </a:moveTo>
                    <a:lnTo>
                      <a:pt x="58" y="2"/>
                    </a:lnTo>
                    <a:lnTo>
                      <a:pt x="44" y="6"/>
                    </a:lnTo>
                    <a:lnTo>
                      <a:pt x="33" y="12"/>
                    </a:lnTo>
                    <a:lnTo>
                      <a:pt x="21" y="21"/>
                    </a:lnTo>
                    <a:lnTo>
                      <a:pt x="12" y="33"/>
                    </a:lnTo>
                    <a:lnTo>
                      <a:pt x="6" y="44"/>
                    </a:lnTo>
                    <a:lnTo>
                      <a:pt x="2" y="58"/>
                    </a:lnTo>
                    <a:lnTo>
                      <a:pt x="0" y="71"/>
                    </a:lnTo>
                    <a:lnTo>
                      <a:pt x="0" y="503"/>
                    </a:lnTo>
                    <a:lnTo>
                      <a:pt x="2" y="519"/>
                    </a:lnTo>
                    <a:lnTo>
                      <a:pt x="6" y="532"/>
                    </a:lnTo>
                    <a:lnTo>
                      <a:pt x="12" y="544"/>
                    </a:lnTo>
                    <a:lnTo>
                      <a:pt x="21" y="555"/>
                    </a:lnTo>
                    <a:lnTo>
                      <a:pt x="33" y="565"/>
                    </a:lnTo>
                    <a:lnTo>
                      <a:pt x="44" y="570"/>
                    </a:lnTo>
                    <a:lnTo>
                      <a:pt x="58" y="574"/>
                    </a:lnTo>
                    <a:lnTo>
                      <a:pt x="71" y="576"/>
                    </a:lnTo>
                    <a:lnTo>
                      <a:pt x="849" y="576"/>
                    </a:lnTo>
                    <a:lnTo>
                      <a:pt x="864" y="574"/>
                    </a:lnTo>
                    <a:lnTo>
                      <a:pt x="878" y="570"/>
                    </a:lnTo>
                    <a:lnTo>
                      <a:pt x="889" y="565"/>
                    </a:lnTo>
                    <a:lnTo>
                      <a:pt x="901" y="555"/>
                    </a:lnTo>
                    <a:lnTo>
                      <a:pt x="910" y="544"/>
                    </a:lnTo>
                    <a:lnTo>
                      <a:pt x="916" y="532"/>
                    </a:lnTo>
                    <a:lnTo>
                      <a:pt x="920" y="519"/>
                    </a:lnTo>
                    <a:lnTo>
                      <a:pt x="922" y="503"/>
                    </a:lnTo>
                    <a:lnTo>
                      <a:pt x="922" y="71"/>
                    </a:lnTo>
                    <a:lnTo>
                      <a:pt x="920" y="58"/>
                    </a:lnTo>
                    <a:lnTo>
                      <a:pt x="916" y="44"/>
                    </a:lnTo>
                    <a:lnTo>
                      <a:pt x="910" y="33"/>
                    </a:lnTo>
                    <a:lnTo>
                      <a:pt x="901" y="21"/>
                    </a:lnTo>
                    <a:lnTo>
                      <a:pt x="889" y="12"/>
                    </a:lnTo>
                    <a:lnTo>
                      <a:pt x="878" y="6"/>
                    </a:lnTo>
                    <a:lnTo>
                      <a:pt x="864" y="2"/>
                    </a:lnTo>
                    <a:lnTo>
                      <a:pt x="849"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96" name="Freeform 457">
                <a:extLst>
                  <a:ext uri="{FF2B5EF4-FFF2-40B4-BE49-F238E27FC236}">
                    <a16:creationId xmlns:a16="http://schemas.microsoft.com/office/drawing/2014/main" id="{AB72A41E-A62C-4D74-BAE1-E637DDCAD8A1}"/>
                  </a:ext>
                </a:extLst>
              </p:cNvPr>
              <p:cNvSpPr>
                <a:spLocks noEditPoints="1"/>
              </p:cNvSpPr>
              <p:nvPr/>
            </p:nvSpPr>
            <p:spPr bwMode="auto">
              <a:xfrm>
                <a:off x="1756" y="3886"/>
                <a:ext cx="485" cy="312"/>
              </a:xfrm>
              <a:custGeom>
                <a:avLst/>
                <a:gdLst>
                  <a:gd name="T0" fmla="*/ 1 w 970"/>
                  <a:gd name="T1" fmla="*/ 1 h 624"/>
                  <a:gd name="T2" fmla="*/ 1 w 970"/>
                  <a:gd name="T3" fmla="*/ 1 h 624"/>
                  <a:gd name="T4" fmla="*/ 1 w 970"/>
                  <a:gd name="T5" fmla="*/ 1 h 624"/>
                  <a:gd name="T6" fmla="*/ 1 w 970"/>
                  <a:gd name="T7" fmla="*/ 1 h 624"/>
                  <a:gd name="T8" fmla="*/ 1 w 970"/>
                  <a:gd name="T9" fmla="*/ 1 h 624"/>
                  <a:gd name="T10" fmla="*/ 0 w 970"/>
                  <a:gd name="T11" fmla="*/ 1 h 624"/>
                  <a:gd name="T12" fmla="*/ 0 w 970"/>
                  <a:gd name="T13" fmla="*/ 1 h 624"/>
                  <a:gd name="T14" fmla="*/ 1 w 970"/>
                  <a:gd name="T15" fmla="*/ 1 h 624"/>
                  <a:gd name="T16" fmla="*/ 1 w 970"/>
                  <a:gd name="T17" fmla="*/ 1 h 624"/>
                  <a:gd name="T18" fmla="*/ 1 w 970"/>
                  <a:gd name="T19" fmla="*/ 1 h 624"/>
                  <a:gd name="T20" fmla="*/ 1 w 970"/>
                  <a:gd name="T21" fmla="*/ 1 h 624"/>
                  <a:gd name="T22" fmla="*/ 1 w 970"/>
                  <a:gd name="T23" fmla="*/ 1 h 624"/>
                  <a:gd name="T24" fmla="*/ 1 w 970"/>
                  <a:gd name="T25" fmla="*/ 1 h 624"/>
                  <a:gd name="T26" fmla="*/ 1 w 970"/>
                  <a:gd name="T27" fmla="*/ 1 h 624"/>
                  <a:gd name="T28" fmla="*/ 1 w 970"/>
                  <a:gd name="T29" fmla="*/ 1 h 624"/>
                  <a:gd name="T30" fmla="*/ 1 w 970"/>
                  <a:gd name="T31" fmla="*/ 1 h 624"/>
                  <a:gd name="T32" fmla="*/ 1 w 970"/>
                  <a:gd name="T33" fmla="*/ 1 h 624"/>
                  <a:gd name="T34" fmla="*/ 1 w 970"/>
                  <a:gd name="T35" fmla="*/ 1 h 624"/>
                  <a:gd name="T36" fmla="*/ 1 w 970"/>
                  <a:gd name="T37" fmla="*/ 1 h 624"/>
                  <a:gd name="T38" fmla="*/ 1 w 970"/>
                  <a:gd name="T39" fmla="*/ 1 h 624"/>
                  <a:gd name="T40" fmla="*/ 1 w 970"/>
                  <a:gd name="T41" fmla="*/ 1 h 624"/>
                  <a:gd name="T42" fmla="*/ 1 w 970"/>
                  <a:gd name="T43" fmla="*/ 1 h 624"/>
                  <a:gd name="T44" fmla="*/ 1 w 970"/>
                  <a:gd name="T45" fmla="*/ 1 h 624"/>
                  <a:gd name="T46" fmla="*/ 1 w 970"/>
                  <a:gd name="T47" fmla="*/ 1 h 624"/>
                  <a:gd name="T48" fmla="*/ 1 w 970"/>
                  <a:gd name="T49" fmla="*/ 0 h 624"/>
                  <a:gd name="T50" fmla="*/ 1 w 970"/>
                  <a:gd name="T51" fmla="*/ 0 h 624"/>
                  <a:gd name="T52" fmla="*/ 1 w 970"/>
                  <a:gd name="T53" fmla="*/ 1 h 624"/>
                  <a:gd name="T54" fmla="*/ 1 w 970"/>
                  <a:gd name="T55" fmla="*/ 1 h 624"/>
                  <a:gd name="T56" fmla="*/ 1 w 970"/>
                  <a:gd name="T57" fmla="*/ 1 h 624"/>
                  <a:gd name="T58" fmla="*/ 1 w 970"/>
                  <a:gd name="T59" fmla="*/ 1 h 624"/>
                  <a:gd name="T60" fmla="*/ 1 w 970"/>
                  <a:gd name="T61" fmla="*/ 1 h 624"/>
                  <a:gd name="T62" fmla="*/ 1 w 970"/>
                  <a:gd name="T63" fmla="*/ 1 h 624"/>
                  <a:gd name="T64" fmla="*/ 1 w 970"/>
                  <a:gd name="T65" fmla="*/ 1 h 624"/>
                  <a:gd name="T66" fmla="*/ 1 w 970"/>
                  <a:gd name="T67" fmla="*/ 1 h 624"/>
                  <a:gd name="T68" fmla="*/ 1 w 970"/>
                  <a:gd name="T69" fmla="*/ 1 h 624"/>
                  <a:gd name="T70" fmla="*/ 1 w 970"/>
                  <a:gd name="T71" fmla="*/ 1 h 624"/>
                  <a:gd name="T72" fmla="*/ 1 w 970"/>
                  <a:gd name="T73" fmla="*/ 1 h 624"/>
                  <a:gd name="T74" fmla="*/ 1 w 970"/>
                  <a:gd name="T75" fmla="*/ 1 h 624"/>
                  <a:gd name="T76" fmla="*/ 1 w 970"/>
                  <a:gd name="T77" fmla="*/ 1 h 624"/>
                  <a:gd name="T78" fmla="*/ 1 w 970"/>
                  <a:gd name="T79" fmla="*/ 1 h 624"/>
                  <a:gd name="T80" fmla="*/ 1 w 970"/>
                  <a:gd name="T81" fmla="*/ 1 h 624"/>
                  <a:gd name="T82" fmla="*/ 1 w 970"/>
                  <a:gd name="T83" fmla="*/ 1 h 624"/>
                  <a:gd name="T84" fmla="*/ 1 w 970"/>
                  <a:gd name="T85" fmla="*/ 1 h 624"/>
                  <a:gd name="T86" fmla="*/ 1 w 970"/>
                  <a:gd name="T87" fmla="*/ 1 h 624"/>
                  <a:gd name="T88" fmla="*/ 1 w 970"/>
                  <a:gd name="T89" fmla="*/ 1 h 624"/>
                  <a:gd name="T90" fmla="*/ 1 w 970"/>
                  <a:gd name="T91" fmla="*/ 1 h 624"/>
                  <a:gd name="T92" fmla="*/ 1 w 970"/>
                  <a:gd name="T93" fmla="*/ 1 h 624"/>
                  <a:gd name="T94" fmla="*/ 1 w 970"/>
                  <a:gd name="T95" fmla="*/ 1 h 624"/>
                  <a:gd name="T96" fmla="*/ 1 w 970"/>
                  <a:gd name="T97" fmla="*/ 1 h 624"/>
                  <a:gd name="T98" fmla="*/ 1 w 970"/>
                  <a:gd name="T99" fmla="*/ 1 h 624"/>
                  <a:gd name="T100" fmla="*/ 1 w 970"/>
                  <a:gd name="T101" fmla="*/ 1 h 624"/>
                  <a:gd name="T102" fmla="*/ 1 w 970"/>
                  <a:gd name="T103" fmla="*/ 1 h 624"/>
                  <a:gd name="T104" fmla="*/ 1 w 970"/>
                  <a:gd name="T105" fmla="*/ 1 h 624"/>
                  <a:gd name="T106" fmla="*/ 1 w 970"/>
                  <a:gd name="T107" fmla="*/ 1 h 624"/>
                  <a:gd name="T108" fmla="*/ 1 w 970"/>
                  <a:gd name="T109" fmla="*/ 1 h 624"/>
                  <a:gd name="T110" fmla="*/ 1 w 970"/>
                  <a:gd name="T111" fmla="*/ 1 h 624"/>
                  <a:gd name="T112" fmla="*/ 1 w 970"/>
                  <a:gd name="T113" fmla="*/ 1 h 624"/>
                  <a:gd name="T114" fmla="*/ 1 w 970"/>
                  <a:gd name="T115" fmla="*/ 1 h 624"/>
                  <a:gd name="T116" fmla="*/ 1 w 970"/>
                  <a:gd name="T117" fmla="*/ 1 h 624"/>
                  <a:gd name="T118" fmla="*/ 1 w 970"/>
                  <a:gd name="T119" fmla="*/ 1 h 624"/>
                  <a:gd name="T120" fmla="*/ 1 w 970"/>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70" h="624">
                    <a:moveTo>
                      <a:pt x="81" y="0"/>
                    </a:moveTo>
                    <a:lnTo>
                      <a:pt x="71" y="2"/>
                    </a:lnTo>
                    <a:lnTo>
                      <a:pt x="58" y="8"/>
                    </a:lnTo>
                    <a:lnTo>
                      <a:pt x="46" y="14"/>
                    </a:lnTo>
                    <a:lnTo>
                      <a:pt x="38" y="17"/>
                    </a:lnTo>
                    <a:lnTo>
                      <a:pt x="27" y="27"/>
                    </a:lnTo>
                    <a:lnTo>
                      <a:pt x="17" y="39"/>
                    </a:lnTo>
                    <a:lnTo>
                      <a:pt x="13" y="46"/>
                    </a:lnTo>
                    <a:lnTo>
                      <a:pt x="8" y="58"/>
                    </a:lnTo>
                    <a:lnTo>
                      <a:pt x="2" y="71"/>
                    </a:lnTo>
                    <a:lnTo>
                      <a:pt x="0" y="81"/>
                    </a:lnTo>
                    <a:lnTo>
                      <a:pt x="0" y="94"/>
                    </a:lnTo>
                    <a:lnTo>
                      <a:pt x="0" y="526"/>
                    </a:lnTo>
                    <a:lnTo>
                      <a:pt x="0" y="542"/>
                    </a:lnTo>
                    <a:lnTo>
                      <a:pt x="2" y="551"/>
                    </a:lnTo>
                    <a:lnTo>
                      <a:pt x="8" y="565"/>
                    </a:lnTo>
                    <a:lnTo>
                      <a:pt x="13" y="576"/>
                    </a:lnTo>
                    <a:lnTo>
                      <a:pt x="17" y="584"/>
                    </a:lnTo>
                    <a:lnTo>
                      <a:pt x="27" y="595"/>
                    </a:lnTo>
                    <a:lnTo>
                      <a:pt x="38" y="605"/>
                    </a:lnTo>
                    <a:lnTo>
                      <a:pt x="46" y="609"/>
                    </a:lnTo>
                    <a:lnTo>
                      <a:pt x="58" y="616"/>
                    </a:lnTo>
                    <a:lnTo>
                      <a:pt x="71" y="620"/>
                    </a:lnTo>
                    <a:lnTo>
                      <a:pt x="81" y="622"/>
                    </a:lnTo>
                    <a:lnTo>
                      <a:pt x="94" y="624"/>
                    </a:lnTo>
                    <a:lnTo>
                      <a:pt x="872" y="624"/>
                    </a:lnTo>
                    <a:lnTo>
                      <a:pt x="887" y="622"/>
                    </a:lnTo>
                    <a:lnTo>
                      <a:pt x="897" y="620"/>
                    </a:lnTo>
                    <a:lnTo>
                      <a:pt x="910" y="616"/>
                    </a:lnTo>
                    <a:lnTo>
                      <a:pt x="922" y="609"/>
                    </a:lnTo>
                    <a:lnTo>
                      <a:pt x="929" y="605"/>
                    </a:lnTo>
                    <a:lnTo>
                      <a:pt x="941" y="595"/>
                    </a:lnTo>
                    <a:lnTo>
                      <a:pt x="950" y="584"/>
                    </a:lnTo>
                    <a:lnTo>
                      <a:pt x="954" y="576"/>
                    </a:lnTo>
                    <a:lnTo>
                      <a:pt x="962" y="565"/>
                    </a:lnTo>
                    <a:lnTo>
                      <a:pt x="966" y="551"/>
                    </a:lnTo>
                    <a:lnTo>
                      <a:pt x="968" y="542"/>
                    </a:lnTo>
                    <a:lnTo>
                      <a:pt x="970" y="526"/>
                    </a:lnTo>
                    <a:lnTo>
                      <a:pt x="970" y="94"/>
                    </a:lnTo>
                    <a:lnTo>
                      <a:pt x="968" y="81"/>
                    </a:lnTo>
                    <a:lnTo>
                      <a:pt x="966" y="71"/>
                    </a:lnTo>
                    <a:lnTo>
                      <a:pt x="962" y="58"/>
                    </a:lnTo>
                    <a:lnTo>
                      <a:pt x="954" y="46"/>
                    </a:lnTo>
                    <a:lnTo>
                      <a:pt x="950" y="39"/>
                    </a:lnTo>
                    <a:lnTo>
                      <a:pt x="941" y="27"/>
                    </a:lnTo>
                    <a:lnTo>
                      <a:pt x="929" y="17"/>
                    </a:lnTo>
                    <a:lnTo>
                      <a:pt x="922" y="14"/>
                    </a:lnTo>
                    <a:lnTo>
                      <a:pt x="910" y="8"/>
                    </a:lnTo>
                    <a:lnTo>
                      <a:pt x="897" y="2"/>
                    </a:lnTo>
                    <a:lnTo>
                      <a:pt x="887" y="0"/>
                    </a:lnTo>
                    <a:lnTo>
                      <a:pt x="872" y="0"/>
                    </a:lnTo>
                    <a:lnTo>
                      <a:pt x="94" y="0"/>
                    </a:lnTo>
                    <a:lnTo>
                      <a:pt x="81" y="0"/>
                    </a:lnTo>
                    <a:close/>
                    <a:moveTo>
                      <a:pt x="94" y="48"/>
                    </a:moveTo>
                    <a:lnTo>
                      <a:pt x="872" y="48"/>
                    </a:lnTo>
                    <a:lnTo>
                      <a:pt x="887" y="48"/>
                    </a:lnTo>
                    <a:lnTo>
                      <a:pt x="887" y="25"/>
                    </a:lnTo>
                    <a:lnTo>
                      <a:pt x="878" y="46"/>
                    </a:lnTo>
                    <a:lnTo>
                      <a:pt x="891" y="52"/>
                    </a:lnTo>
                    <a:lnTo>
                      <a:pt x="902" y="58"/>
                    </a:lnTo>
                    <a:lnTo>
                      <a:pt x="912" y="35"/>
                    </a:lnTo>
                    <a:lnTo>
                      <a:pt x="895" y="52"/>
                    </a:lnTo>
                    <a:lnTo>
                      <a:pt x="906" y="62"/>
                    </a:lnTo>
                    <a:lnTo>
                      <a:pt x="916" y="73"/>
                    </a:lnTo>
                    <a:lnTo>
                      <a:pt x="933" y="56"/>
                    </a:lnTo>
                    <a:lnTo>
                      <a:pt x="910" y="65"/>
                    </a:lnTo>
                    <a:lnTo>
                      <a:pt x="918" y="77"/>
                    </a:lnTo>
                    <a:lnTo>
                      <a:pt x="922" y="90"/>
                    </a:lnTo>
                    <a:lnTo>
                      <a:pt x="943" y="81"/>
                    </a:lnTo>
                    <a:lnTo>
                      <a:pt x="920" y="81"/>
                    </a:lnTo>
                    <a:lnTo>
                      <a:pt x="922" y="94"/>
                    </a:lnTo>
                    <a:lnTo>
                      <a:pt x="922" y="526"/>
                    </a:lnTo>
                    <a:lnTo>
                      <a:pt x="920" y="542"/>
                    </a:lnTo>
                    <a:lnTo>
                      <a:pt x="943" y="542"/>
                    </a:lnTo>
                    <a:lnTo>
                      <a:pt x="922" y="532"/>
                    </a:lnTo>
                    <a:lnTo>
                      <a:pt x="918" y="545"/>
                    </a:lnTo>
                    <a:lnTo>
                      <a:pt x="910" y="557"/>
                    </a:lnTo>
                    <a:lnTo>
                      <a:pt x="933" y="567"/>
                    </a:lnTo>
                    <a:lnTo>
                      <a:pt x="916" y="549"/>
                    </a:lnTo>
                    <a:lnTo>
                      <a:pt x="906" y="561"/>
                    </a:lnTo>
                    <a:lnTo>
                      <a:pt x="895" y="570"/>
                    </a:lnTo>
                    <a:lnTo>
                      <a:pt x="912" y="588"/>
                    </a:lnTo>
                    <a:lnTo>
                      <a:pt x="902" y="565"/>
                    </a:lnTo>
                    <a:lnTo>
                      <a:pt x="891" y="572"/>
                    </a:lnTo>
                    <a:lnTo>
                      <a:pt x="878" y="576"/>
                    </a:lnTo>
                    <a:lnTo>
                      <a:pt x="887" y="597"/>
                    </a:lnTo>
                    <a:lnTo>
                      <a:pt x="887" y="574"/>
                    </a:lnTo>
                    <a:lnTo>
                      <a:pt x="872" y="576"/>
                    </a:lnTo>
                    <a:lnTo>
                      <a:pt x="94" y="576"/>
                    </a:lnTo>
                    <a:lnTo>
                      <a:pt x="81" y="574"/>
                    </a:lnTo>
                    <a:lnTo>
                      <a:pt x="81" y="597"/>
                    </a:lnTo>
                    <a:lnTo>
                      <a:pt x="90" y="576"/>
                    </a:lnTo>
                    <a:lnTo>
                      <a:pt x="77" y="572"/>
                    </a:lnTo>
                    <a:lnTo>
                      <a:pt x="65" y="565"/>
                    </a:lnTo>
                    <a:lnTo>
                      <a:pt x="56" y="588"/>
                    </a:lnTo>
                    <a:lnTo>
                      <a:pt x="73" y="570"/>
                    </a:lnTo>
                    <a:lnTo>
                      <a:pt x="61" y="561"/>
                    </a:lnTo>
                    <a:lnTo>
                      <a:pt x="52" y="549"/>
                    </a:lnTo>
                    <a:lnTo>
                      <a:pt x="35" y="567"/>
                    </a:lnTo>
                    <a:lnTo>
                      <a:pt x="58" y="557"/>
                    </a:lnTo>
                    <a:lnTo>
                      <a:pt x="52" y="545"/>
                    </a:lnTo>
                    <a:lnTo>
                      <a:pt x="46" y="532"/>
                    </a:lnTo>
                    <a:lnTo>
                      <a:pt x="25" y="542"/>
                    </a:lnTo>
                    <a:lnTo>
                      <a:pt x="48" y="542"/>
                    </a:lnTo>
                    <a:lnTo>
                      <a:pt x="48" y="526"/>
                    </a:lnTo>
                    <a:lnTo>
                      <a:pt x="48" y="94"/>
                    </a:lnTo>
                    <a:lnTo>
                      <a:pt x="48" y="81"/>
                    </a:lnTo>
                    <a:lnTo>
                      <a:pt x="25" y="81"/>
                    </a:lnTo>
                    <a:lnTo>
                      <a:pt x="46" y="90"/>
                    </a:lnTo>
                    <a:lnTo>
                      <a:pt x="52" y="77"/>
                    </a:lnTo>
                    <a:lnTo>
                      <a:pt x="58" y="65"/>
                    </a:lnTo>
                    <a:lnTo>
                      <a:pt x="35" y="56"/>
                    </a:lnTo>
                    <a:lnTo>
                      <a:pt x="52" y="73"/>
                    </a:lnTo>
                    <a:lnTo>
                      <a:pt x="61" y="62"/>
                    </a:lnTo>
                    <a:lnTo>
                      <a:pt x="73" y="52"/>
                    </a:lnTo>
                    <a:lnTo>
                      <a:pt x="56" y="35"/>
                    </a:lnTo>
                    <a:lnTo>
                      <a:pt x="65" y="58"/>
                    </a:lnTo>
                    <a:lnTo>
                      <a:pt x="77" y="52"/>
                    </a:lnTo>
                    <a:lnTo>
                      <a:pt x="90" y="46"/>
                    </a:lnTo>
                    <a:lnTo>
                      <a:pt x="81" y="25"/>
                    </a:lnTo>
                    <a:lnTo>
                      <a:pt x="81"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49" name="Group 458">
              <a:extLst>
                <a:ext uri="{FF2B5EF4-FFF2-40B4-BE49-F238E27FC236}">
                  <a16:creationId xmlns:a16="http://schemas.microsoft.com/office/drawing/2014/main" id="{54A3BA27-21FC-4874-A07F-E4F8BEF0F0BB}"/>
                </a:ext>
              </a:extLst>
            </p:cNvPr>
            <p:cNvGrpSpPr>
              <a:grpSpLocks/>
            </p:cNvGrpSpPr>
            <p:nvPr/>
          </p:nvGrpSpPr>
          <p:grpSpPr bwMode="auto">
            <a:xfrm>
              <a:off x="3272" y="3886"/>
              <a:ext cx="485" cy="312"/>
              <a:chOff x="2793" y="3886"/>
              <a:chExt cx="485" cy="312"/>
            </a:xfrm>
          </p:grpSpPr>
          <p:sp>
            <p:nvSpPr>
              <p:cNvPr id="73893" name="Freeform 459">
                <a:extLst>
                  <a:ext uri="{FF2B5EF4-FFF2-40B4-BE49-F238E27FC236}">
                    <a16:creationId xmlns:a16="http://schemas.microsoft.com/office/drawing/2014/main" id="{0BA8E4D7-EEE9-4A18-9428-A5AE37C1A59E}"/>
                  </a:ext>
                </a:extLst>
              </p:cNvPr>
              <p:cNvSpPr>
                <a:spLocks/>
              </p:cNvSpPr>
              <p:nvPr/>
            </p:nvSpPr>
            <p:spPr bwMode="auto">
              <a:xfrm>
                <a:off x="2804" y="3898"/>
                <a:ext cx="461" cy="288"/>
              </a:xfrm>
              <a:custGeom>
                <a:avLst/>
                <a:gdLst>
                  <a:gd name="T0" fmla="*/ 1 w 922"/>
                  <a:gd name="T1" fmla="*/ 0 h 576"/>
                  <a:gd name="T2" fmla="*/ 1 w 922"/>
                  <a:gd name="T3" fmla="*/ 1 h 576"/>
                  <a:gd name="T4" fmla="*/ 1 w 922"/>
                  <a:gd name="T5" fmla="*/ 1 h 576"/>
                  <a:gd name="T6" fmla="*/ 1 w 922"/>
                  <a:gd name="T7" fmla="*/ 1 h 576"/>
                  <a:gd name="T8" fmla="*/ 1 w 922"/>
                  <a:gd name="T9" fmla="*/ 1 h 576"/>
                  <a:gd name="T10" fmla="*/ 1 w 922"/>
                  <a:gd name="T11" fmla="*/ 1 h 576"/>
                  <a:gd name="T12" fmla="*/ 1 w 922"/>
                  <a:gd name="T13" fmla="*/ 1 h 576"/>
                  <a:gd name="T14" fmla="*/ 1 w 922"/>
                  <a:gd name="T15" fmla="*/ 1 h 576"/>
                  <a:gd name="T16" fmla="*/ 0 w 922"/>
                  <a:gd name="T17" fmla="*/ 1 h 576"/>
                  <a:gd name="T18" fmla="*/ 0 w 922"/>
                  <a:gd name="T19" fmla="*/ 1 h 576"/>
                  <a:gd name="T20" fmla="*/ 1 w 922"/>
                  <a:gd name="T21" fmla="*/ 1 h 576"/>
                  <a:gd name="T22" fmla="*/ 1 w 922"/>
                  <a:gd name="T23" fmla="*/ 1 h 576"/>
                  <a:gd name="T24" fmla="*/ 1 w 922"/>
                  <a:gd name="T25" fmla="*/ 1 h 576"/>
                  <a:gd name="T26" fmla="*/ 1 w 922"/>
                  <a:gd name="T27" fmla="*/ 1 h 576"/>
                  <a:gd name="T28" fmla="*/ 1 w 922"/>
                  <a:gd name="T29" fmla="*/ 1 h 576"/>
                  <a:gd name="T30" fmla="*/ 1 w 922"/>
                  <a:gd name="T31" fmla="*/ 1 h 576"/>
                  <a:gd name="T32" fmla="*/ 1 w 922"/>
                  <a:gd name="T33" fmla="*/ 1 h 576"/>
                  <a:gd name="T34" fmla="*/ 1 w 922"/>
                  <a:gd name="T35" fmla="*/ 1 h 576"/>
                  <a:gd name="T36" fmla="*/ 1 w 922"/>
                  <a:gd name="T37" fmla="*/ 1 h 576"/>
                  <a:gd name="T38" fmla="*/ 1 w 922"/>
                  <a:gd name="T39" fmla="*/ 1 h 576"/>
                  <a:gd name="T40" fmla="*/ 1 w 922"/>
                  <a:gd name="T41" fmla="*/ 1 h 576"/>
                  <a:gd name="T42" fmla="*/ 1 w 922"/>
                  <a:gd name="T43" fmla="*/ 1 h 576"/>
                  <a:gd name="T44" fmla="*/ 1 w 922"/>
                  <a:gd name="T45" fmla="*/ 1 h 576"/>
                  <a:gd name="T46" fmla="*/ 1 w 922"/>
                  <a:gd name="T47" fmla="*/ 1 h 576"/>
                  <a:gd name="T48" fmla="*/ 1 w 922"/>
                  <a:gd name="T49" fmla="*/ 1 h 576"/>
                  <a:gd name="T50" fmla="*/ 1 w 922"/>
                  <a:gd name="T51" fmla="*/ 1 h 576"/>
                  <a:gd name="T52" fmla="*/ 1 w 922"/>
                  <a:gd name="T53" fmla="*/ 1 h 576"/>
                  <a:gd name="T54" fmla="*/ 1 w 922"/>
                  <a:gd name="T55" fmla="*/ 1 h 576"/>
                  <a:gd name="T56" fmla="*/ 1 w 922"/>
                  <a:gd name="T57" fmla="*/ 1 h 576"/>
                  <a:gd name="T58" fmla="*/ 1 w 922"/>
                  <a:gd name="T59" fmla="*/ 1 h 576"/>
                  <a:gd name="T60" fmla="*/ 1 w 922"/>
                  <a:gd name="T61" fmla="*/ 1 h 576"/>
                  <a:gd name="T62" fmla="*/ 1 w 922"/>
                  <a:gd name="T63" fmla="*/ 1 h 576"/>
                  <a:gd name="T64" fmla="*/ 1 w 922"/>
                  <a:gd name="T65" fmla="*/ 1 h 576"/>
                  <a:gd name="T66" fmla="*/ 1 w 922"/>
                  <a:gd name="T67" fmla="*/ 1 h 576"/>
                  <a:gd name="T68" fmla="*/ 1 w 922"/>
                  <a:gd name="T69" fmla="*/ 1 h 576"/>
                  <a:gd name="T70" fmla="*/ 1 w 922"/>
                  <a:gd name="T71" fmla="*/ 0 h 576"/>
                  <a:gd name="T72" fmla="*/ 1 w 922"/>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2" h="576">
                    <a:moveTo>
                      <a:pt x="71" y="0"/>
                    </a:moveTo>
                    <a:lnTo>
                      <a:pt x="57" y="2"/>
                    </a:lnTo>
                    <a:lnTo>
                      <a:pt x="44" y="6"/>
                    </a:lnTo>
                    <a:lnTo>
                      <a:pt x="32" y="12"/>
                    </a:lnTo>
                    <a:lnTo>
                      <a:pt x="21" y="21"/>
                    </a:lnTo>
                    <a:lnTo>
                      <a:pt x="11" y="33"/>
                    </a:lnTo>
                    <a:lnTo>
                      <a:pt x="6" y="44"/>
                    </a:lnTo>
                    <a:lnTo>
                      <a:pt x="2" y="58"/>
                    </a:lnTo>
                    <a:lnTo>
                      <a:pt x="0" y="71"/>
                    </a:lnTo>
                    <a:lnTo>
                      <a:pt x="0" y="503"/>
                    </a:lnTo>
                    <a:lnTo>
                      <a:pt x="2" y="519"/>
                    </a:lnTo>
                    <a:lnTo>
                      <a:pt x="6" y="532"/>
                    </a:lnTo>
                    <a:lnTo>
                      <a:pt x="11" y="544"/>
                    </a:lnTo>
                    <a:lnTo>
                      <a:pt x="21" y="555"/>
                    </a:lnTo>
                    <a:lnTo>
                      <a:pt x="32" y="565"/>
                    </a:lnTo>
                    <a:lnTo>
                      <a:pt x="44" y="570"/>
                    </a:lnTo>
                    <a:lnTo>
                      <a:pt x="57" y="574"/>
                    </a:lnTo>
                    <a:lnTo>
                      <a:pt x="71" y="576"/>
                    </a:lnTo>
                    <a:lnTo>
                      <a:pt x="849" y="576"/>
                    </a:lnTo>
                    <a:lnTo>
                      <a:pt x="864" y="574"/>
                    </a:lnTo>
                    <a:lnTo>
                      <a:pt x="877" y="570"/>
                    </a:lnTo>
                    <a:lnTo>
                      <a:pt x="889" y="565"/>
                    </a:lnTo>
                    <a:lnTo>
                      <a:pt x="900" y="555"/>
                    </a:lnTo>
                    <a:lnTo>
                      <a:pt x="910" y="544"/>
                    </a:lnTo>
                    <a:lnTo>
                      <a:pt x="916" y="532"/>
                    </a:lnTo>
                    <a:lnTo>
                      <a:pt x="920" y="519"/>
                    </a:lnTo>
                    <a:lnTo>
                      <a:pt x="922" y="503"/>
                    </a:lnTo>
                    <a:lnTo>
                      <a:pt x="922" y="71"/>
                    </a:lnTo>
                    <a:lnTo>
                      <a:pt x="920" y="58"/>
                    </a:lnTo>
                    <a:lnTo>
                      <a:pt x="916" y="44"/>
                    </a:lnTo>
                    <a:lnTo>
                      <a:pt x="910" y="33"/>
                    </a:lnTo>
                    <a:lnTo>
                      <a:pt x="900" y="21"/>
                    </a:lnTo>
                    <a:lnTo>
                      <a:pt x="889" y="12"/>
                    </a:lnTo>
                    <a:lnTo>
                      <a:pt x="877" y="6"/>
                    </a:lnTo>
                    <a:lnTo>
                      <a:pt x="864" y="2"/>
                    </a:lnTo>
                    <a:lnTo>
                      <a:pt x="849"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94" name="Freeform 460">
                <a:extLst>
                  <a:ext uri="{FF2B5EF4-FFF2-40B4-BE49-F238E27FC236}">
                    <a16:creationId xmlns:a16="http://schemas.microsoft.com/office/drawing/2014/main" id="{2117E6EA-538D-4320-80C9-FD4A5240D262}"/>
                  </a:ext>
                </a:extLst>
              </p:cNvPr>
              <p:cNvSpPr>
                <a:spLocks noEditPoints="1"/>
              </p:cNvSpPr>
              <p:nvPr/>
            </p:nvSpPr>
            <p:spPr bwMode="auto">
              <a:xfrm>
                <a:off x="2793" y="3886"/>
                <a:ext cx="485" cy="312"/>
              </a:xfrm>
              <a:custGeom>
                <a:avLst/>
                <a:gdLst>
                  <a:gd name="T0" fmla="*/ 1 w 969"/>
                  <a:gd name="T1" fmla="*/ 1 h 624"/>
                  <a:gd name="T2" fmla="*/ 1 w 969"/>
                  <a:gd name="T3" fmla="*/ 1 h 624"/>
                  <a:gd name="T4" fmla="*/ 1 w 969"/>
                  <a:gd name="T5" fmla="*/ 1 h 624"/>
                  <a:gd name="T6" fmla="*/ 1 w 969"/>
                  <a:gd name="T7" fmla="*/ 1 h 624"/>
                  <a:gd name="T8" fmla="*/ 1 w 969"/>
                  <a:gd name="T9" fmla="*/ 1 h 624"/>
                  <a:gd name="T10" fmla="*/ 0 w 969"/>
                  <a:gd name="T11" fmla="*/ 1 h 624"/>
                  <a:gd name="T12" fmla="*/ 0 w 969"/>
                  <a:gd name="T13" fmla="*/ 1 h 624"/>
                  <a:gd name="T14" fmla="*/ 1 w 969"/>
                  <a:gd name="T15" fmla="*/ 1 h 624"/>
                  <a:gd name="T16" fmla="*/ 1 w 969"/>
                  <a:gd name="T17" fmla="*/ 1 h 624"/>
                  <a:gd name="T18" fmla="*/ 1 w 969"/>
                  <a:gd name="T19" fmla="*/ 1 h 624"/>
                  <a:gd name="T20" fmla="*/ 1 w 969"/>
                  <a:gd name="T21" fmla="*/ 1 h 624"/>
                  <a:gd name="T22" fmla="*/ 1 w 969"/>
                  <a:gd name="T23" fmla="*/ 1 h 624"/>
                  <a:gd name="T24" fmla="*/ 1 w 969"/>
                  <a:gd name="T25" fmla="*/ 1 h 624"/>
                  <a:gd name="T26" fmla="*/ 1 w 969"/>
                  <a:gd name="T27" fmla="*/ 1 h 624"/>
                  <a:gd name="T28" fmla="*/ 1 w 969"/>
                  <a:gd name="T29" fmla="*/ 1 h 624"/>
                  <a:gd name="T30" fmla="*/ 1 w 969"/>
                  <a:gd name="T31" fmla="*/ 1 h 624"/>
                  <a:gd name="T32" fmla="*/ 1 w 969"/>
                  <a:gd name="T33" fmla="*/ 1 h 624"/>
                  <a:gd name="T34" fmla="*/ 1 w 969"/>
                  <a:gd name="T35" fmla="*/ 1 h 624"/>
                  <a:gd name="T36" fmla="*/ 1 w 969"/>
                  <a:gd name="T37" fmla="*/ 1 h 624"/>
                  <a:gd name="T38" fmla="*/ 1 w 969"/>
                  <a:gd name="T39" fmla="*/ 1 h 624"/>
                  <a:gd name="T40" fmla="*/ 1 w 969"/>
                  <a:gd name="T41" fmla="*/ 1 h 624"/>
                  <a:gd name="T42" fmla="*/ 1 w 969"/>
                  <a:gd name="T43" fmla="*/ 1 h 624"/>
                  <a:gd name="T44" fmla="*/ 1 w 969"/>
                  <a:gd name="T45" fmla="*/ 1 h 624"/>
                  <a:gd name="T46" fmla="*/ 1 w 969"/>
                  <a:gd name="T47" fmla="*/ 1 h 624"/>
                  <a:gd name="T48" fmla="*/ 1 w 969"/>
                  <a:gd name="T49" fmla="*/ 0 h 624"/>
                  <a:gd name="T50" fmla="*/ 1 w 969"/>
                  <a:gd name="T51" fmla="*/ 0 h 624"/>
                  <a:gd name="T52" fmla="*/ 1 w 969"/>
                  <a:gd name="T53" fmla="*/ 1 h 624"/>
                  <a:gd name="T54" fmla="*/ 1 w 969"/>
                  <a:gd name="T55" fmla="*/ 1 h 624"/>
                  <a:gd name="T56" fmla="*/ 1 w 969"/>
                  <a:gd name="T57" fmla="*/ 1 h 624"/>
                  <a:gd name="T58" fmla="*/ 1 w 969"/>
                  <a:gd name="T59" fmla="*/ 1 h 624"/>
                  <a:gd name="T60" fmla="*/ 1 w 969"/>
                  <a:gd name="T61" fmla="*/ 1 h 624"/>
                  <a:gd name="T62" fmla="*/ 1 w 969"/>
                  <a:gd name="T63" fmla="*/ 1 h 624"/>
                  <a:gd name="T64" fmla="*/ 1 w 969"/>
                  <a:gd name="T65" fmla="*/ 1 h 624"/>
                  <a:gd name="T66" fmla="*/ 1 w 969"/>
                  <a:gd name="T67" fmla="*/ 1 h 624"/>
                  <a:gd name="T68" fmla="*/ 1 w 969"/>
                  <a:gd name="T69" fmla="*/ 1 h 624"/>
                  <a:gd name="T70" fmla="*/ 1 w 969"/>
                  <a:gd name="T71" fmla="*/ 1 h 624"/>
                  <a:gd name="T72" fmla="*/ 1 w 969"/>
                  <a:gd name="T73" fmla="*/ 1 h 624"/>
                  <a:gd name="T74" fmla="*/ 1 w 969"/>
                  <a:gd name="T75" fmla="*/ 1 h 624"/>
                  <a:gd name="T76" fmla="*/ 1 w 969"/>
                  <a:gd name="T77" fmla="*/ 1 h 624"/>
                  <a:gd name="T78" fmla="*/ 1 w 969"/>
                  <a:gd name="T79" fmla="*/ 1 h 624"/>
                  <a:gd name="T80" fmla="*/ 1 w 969"/>
                  <a:gd name="T81" fmla="*/ 1 h 624"/>
                  <a:gd name="T82" fmla="*/ 1 w 969"/>
                  <a:gd name="T83" fmla="*/ 1 h 624"/>
                  <a:gd name="T84" fmla="*/ 1 w 969"/>
                  <a:gd name="T85" fmla="*/ 1 h 624"/>
                  <a:gd name="T86" fmla="*/ 1 w 969"/>
                  <a:gd name="T87" fmla="*/ 1 h 624"/>
                  <a:gd name="T88" fmla="*/ 1 w 969"/>
                  <a:gd name="T89" fmla="*/ 1 h 624"/>
                  <a:gd name="T90" fmla="*/ 1 w 969"/>
                  <a:gd name="T91" fmla="*/ 1 h 624"/>
                  <a:gd name="T92" fmla="*/ 1 w 969"/>
                  <a:gd name="T93" fmla="*/ 1 h 624"/>
                  <a:gd name="T94" fmla="*/ 1 w 969"/>
                  <a:gd name="T95" fmla="*/ 1 h 624"/>
                  <a:gd name="T96" fmla="*/ 1 w 969"/>
                  <a:gd name="T97" fmla="*/ 1 h 624"/>
                  <a:gd name="T98" fmla="*/ 1 w 969"/>
                  <a:gd name="T99" fmla="*/ 1 h 624"/>
                  <a:gd name="T100" fmla="*/ 1 w 969"/>
                  <a:gd name="T101" fmla="*/ 1 h 624"/>
                  <a:gd name="T102" fmla="*/ 1 w 969"/>
                  <a:gd name="T103" fmla="*/ 1 h 624"/>
                  <a:gd name="T104" fmla="*/ 1 w 969"/>
                  <a:gd name="T105" fmla="*/ 1 h 624"/>
                  <a:gd name="T106" fmla="*/ 1 w 969"/>
                  <a:gd name="T107" fmla="*/ 1 h 624"/>
                  <a:gd name="T108" fmla="*/ 1 w 969"/>
                  <a:gd name="T109" fmla="*/ 1 h 624"/>
                  <a:gd name="T110" fmla="*/ 1 w 969"/>
                  <a:gd name="T111" fmla="*/ 1 h 624"/>
                  <a:gd name="T112" fmla="*/ 1 w 969"/>
                  <a:gd name="T113" fmla="*/ 1 h 624"/>
                  <a:gd name="T114" fmla="*/ 1 w 969"/>
                  <a:gd name="T115" fmla="*/ 1 h 624"/>
                  <a:gd name="T116" fmla="*/ 1 w 969"/>
                  <a:gd name="T117" fmla="*/ 1 h 624"/>
                  <a:gd name="T118" fmla="*/ 1 w 969"/>
                  <a:gd name="T119" fmla="*/ 1 h 624"/>
                  <a:gd name="T120" fmla="*/ 1 w 969"/>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9" h="624">
                    <a:moveTo>
                      <a:pt x="80" y="0"/>
                    </a:moveTo>
                    <a:lnTo>
                      <a:pt x="71" y="2"/>
                    </a:lnTo>
                    <a:lnTo>
                      <a:pt x="57" y="8"/>
                    </a:lnTo>
                    <a:lnTo>
                      <a:pt x="46" y="14"/>
                    </a:lnTo>
                    <a:lnTo>
                      <a:pt x="38" y="17"/>
                    </a:lnTo>
                    <a:lnTo>
                      <a:pt x="27" y="27"/>
                    </a:lnTo>
                    <a:lnTo>
                      <a:pt x="17" y="39"/>
                    </a:lnTo>
                    <a:lnTo>
                      <a:pt x="13" y="46"/>
                    </a:lnTo>
                    <a:lnTo>
                      <a:pt x="7" y="58"/>
                    </a:lnTo>
                    <a:lnTo>
                      <a:pt x="2" y="71"/>
                    </a:lnTo>
                    <a:lnTo>
                      <a:pt x="0" y="81"/>
                    </a:lnTo>
                    <a:lnTo>
                      <a:pt x="0" y="94"/>
                    </a:lnTo>
                    <a:lnTo>
                      <a:pt x="0" y="526"/>
                    </a:lnTo>
                    <a:lnTo>
                      <a:pt x="0" y="542"/>
                    </a:lnTo>
                    <a:lnTo>
                      <a:pt x="2" y="551"/>
                    </a:lnTo>
                    <a:lnTo>
                      <a:pt x="7" y="565"/>
                    </a:lnTo>
                    <a:lnTo>
                      <a:pt x="13" y="576"/>
                    </a:lnTo>
                    <a:lnTo>
                      <a:pt x="17" y="584"/>
                    </a:lnTo>
                    <a:lnTo>
                      <a:pt x="27" y="595"/>
                    </a:lnTo>
                    <a:lnTo>
                      <a:pt x="38" y="605"/>
                    </a:lnTo>
                    <a:lnTo>
                      <a:pt x="46" y="609"/>
                    </a:lnTo>
                    <a:lnTo>
                      <a:pt x="57" y="616"/>
                    </a:lnTo>
                    <a:lnTo>
                      <a:pt x="71" y="620"/>
                    </a:lnTo>
                    <a:lnTo>
                      <a:pt x="80" y="622"/>
                    </a:lnTo>
                    <a:lnTo>
                      <a:pt x="94" y="624"/>
                    </a:lnTo>
                    <a:lnTo>
                      <a:pt x="872" y="624"/>
                    </a:lnTo>
                    <a:lnTo>
                      <a:pt x="887" y="622"/>
                    </a:lnTo>
                    <a:lnTo>
                      <a:pt x="897" y="620"/>
                    </a:lnTo>
                    <a:lnTo>
                      <a:pt x="910" y="616"/>
                    </a:lnTo>
                    <a:lnTo>
                      <a:pt x="921" y="609"/>
                    </a:lnTo>
                    <a:lnTo>
                      <a:pt x="929" y="605"/>
                    </a:lnTo>
                    <a:lnTo>
                      <a:pt x="941" y="595"/>
                    </a:lnTo>
                    <a:lnTo>
                      <a:pt x="950" y="584"/>
                    </a:lnTo>
                    <a:lnTo>
                      <a:pt x="954" y="576"/>
                    </a:lnTo>
                    <a:lnTo>
                      <a:pt x="962" y="565"/>
                    </a:lnTo>
                    <a:lnTo>
                      <a:pt x="966" y="551"/>
                    </a:lnTo>
                    <a:lnTo>
                      <a:pt x="968" y="542"/>
                    </a:lnTo>
                    <a:lnTo>
                      <a:pt x="969" y="526"/>
                    </a:lnTo>
                    <a:lnTo>
                      <a:pt x="969" y="94"/>
                    </a:lnTo>
                    <a:lnTo>
                      <a:pt x="968" y="81"/>
                    </a:lnTo>
                    <a:lnTo>
                      <a:pt x="966" y="71"/>
                    </a:lnTo>
                    <a:lnTo>
                      <a:pt x="962" y="58"/>
                    </a:lnTo>
                    <a:lnTo>
                      <a:pt x="954" y="46"/>
                    </a:lnTo>
                    <a:lnTo>
                      <a:pt x="950" y="39"/>
                    </a:lnTo>
                    <a:lnTo>
                      <a:pt x="941" y="27"/>
                    </a:lnTo>
                    <a:lnTo>
                      <a:pt x="929" y="17"/>
                    </a:lnTo>
                    <a:lnTo>
                      <a:pt x="921" y="14"/>
                    </a:lnTo>
                    <a:lnTo>
                      <a:pt x="910" y="8"/>
                    </a:lnTo>
                    <a:lnTo>
                      <a:pt x="897" y="2"/>
                    </a:lnTo>
                    <a:lnTo>
                      <a:pt x="887" y="0"/>
                    </a:lnTo>
                    <a:lnTo>
                      <a:pt x="872" y="0"/>
                    </a:lnTo>
                    <a:lnTo>
                      <a:pt x="94" y="0"/>
                    </a:lnTo>
                    <a:lnTo>
                      <a:pt x="80" y="0"/>
                    </a:lnTo>
                    <a:close/>
                    <a:moveTo>
                      <a:pt x="94" y="48"/>
                    </a:moveTo>
                    <a:lnTo>
                      <a:pt x="872" y="48"/>
                    </a:lnTo>
                    <a:lnTo>
                      <a:pt x="887" y="48"/>
                    </a:lnTo>
                    <a:lnTo>
                      <a:pt x="887" y="25"/>
                    </a:lnTo>
                    <a:lnTo>
                      <a:pt x="877" y="46"/>
                    </a:lnTo>
                    <a:lnTo>
                      <a:pt x="891" y="52"/>
                    </a:lnTo>
                    <a:lnTo>
                      <a:pt x="902" y="58"/>
                    </a:lnTo>
                    <a:lnTo>
                      <a:pt x="912" y="35"/>
                    </a:lnTo>
                    <a:lnTo>
                      <a:pt x="895" y="52"/>
                    </a:lnTo>
                    <a:lnTo>
                      <a:pt x="906" y="62"/>
                    </a:lnTo>
                    <a:lnTo>
                      <a:pt x="916" y="73"/>
                    </a:lnTo>
                    <a:lnTo>
                      <a:pt x="933" y="56"/>
                    </a:lnTo>
                    <a:lnTo>
                      <a:pt x="910" y="65"/>
                    </a:lnTo>
                    <a:lnTo>
                      <a:pt x="918" y="77"/>
                    </a:lnTo>
                    <a:lnTo>
                      <a:pt x="921" y="90"/>
                    </a:lnTo>
                    <a:lnTo>
                      <a:pt x="943" y="81"/>
                    </a:lnTo>
                    <a:lnTo>
                      <a:pt x="920" y="81"/>
                    </a:lnTo>
                    <a:lnTo>
                      <a:pt x="921" y="94"/>
                    </a:lnTo>
                    <a:lnTo>
                      <a:pt x="921" y="526"/>
                    </a:lnTo>
                    <a:lnTo>
                      <a:pt x="920" y="542"/>
                    </a:lnTo>
                    <a:lnTo>
                      <a:pt x="943" y="542"/>
                    </a:lnTo>
                    <a:lnTo>
                      <a:pt x="921" y="532"/>
                    </a:lnTo>
                    <a:lnTo>
                      <a:pt x="918" y="545"/>
                    </a:lnTo>
                    <a:lnTo>
                      <a:pt x="910" y="557"/>
                    </a:lnTo>
                    <a:lnTo>
                      <a:pt x="933" y="567"/>
                    </a:lnTo>
                    <a:lnTo>
                      <a:pt x="916" y="549"/>
                    </a:lnTo>
                    <a:lnTo>
                      <a:pt x="906" y="561"/>
                    </a:lnTo>
                    <a:lnTo>
                      <a:pt x="895" y="570"/>
                    </a:lnTo>
                    <a:lnTo>
                      <a:pt x="912" y="588"/>
                    </a:lnTo>
                    <a:lnTo>
                      <a:pt x="902" y="565"/>
                    </a:lnTo>
                    <a:lnTo>
                      <a:pt x="891" y="572"/>
                    </a:lnTo>
                    <a:lnTo>
                      <a:pt x="877" y="576"/>
                    </a:lnTo>
                    <a:lnTo>
                      <a:pt x="887" y="597"/>
                    </a:lnTo>
                    <a:lnTo>
                      <a:pt x="887" y="574"/>
                    </a:lnTo>
                    <a:lnTo>
                      <a:pt x="872" y="576"/>
                    </a:lnTo>
                    <a:lnTo>
                      <a:pt x="94" y="576"/>
                    </a:lnTo>
                    <a:lnTo>
                      <a:pt x="80" y="574"/>
                    </a:lnTo>
                    <a:lnTo>
                      <a:pt x="80" y="597"/>
                    </a:lnTo>
                    <a:lnTo>
                      <a:pt x="90" y="576"/>
                    </a:lnTo>
                    <a:lnTo>
                      <a:pt x="77" y="572"/>
                    </a:lnTo>
                    <a:lnTo>
                      <a:pt x="65" y="565"/>
                    </a:lnTo>
                    <a:lnTo>
                      <a:pt x="55" y="588"/>
                    </a:lnTo>
                    <a:lnTo>
                      <a:pt x="73" y="570"/>
                    </a:lnTo>
                    <a:lnTo>
                      <a:pt x="61" y="561"/>
                    </a:lnTo>
                    <a:lnTo>
                      <a:pt x="52" y="549"/>
                    </a:lnTo>
                    <a:lnTo>
                      <a:pt x="34" y="567"/>
                    </a:lnTo>
                    <a:lnTo>
                      <a:pt x="57" y="557"/>
                    </a:lnTo>
                    <a:lnTo>
                      <a:pt x="52" y="545"/>
                    </a:lnTo>
                    <a:lnTo>
                      <a:pt x="46" y="532"/>
                    </a:lnTo>
                    <a:lnTo>
                      <a:pt x="25" y="542"/>
                    </a:lnTo>
                    <a:lnTo>
                      <a:pt x="48" y="542"/>
                    </a:lnTo>
                    <a:lnTo>
                      <a:pt x="48" y="526"/>
                    </a:lnTo>
                    <a:lnTo>
                      <a:pt x="48" y="94"/>
                    </a:lnTo>
                    <a:lnTo>
                      <a:pt x="48" y="81"/>
                    </a:lnTo>
                    <a:lnTo>
                      <a:pt x="25" y="81"/>
                    </a:lnTo>
                    <a:lnTo>
                      <a:pt x="46" y="90"/>
                    </a:lnTo>
                    <a:lnTo>
                      <a:pt x="52" y="77"/>
                    </a:lnTo>
                    <a:lnTo>
                      <a:pt x="57" y="65"/>
                    </a:lnTo>
                    <a:lnTo>
                      <a:pt x="34" y="56"/>
                    </a:lnTo>
                    <a:lnTo>
                      <a:pt x="52" y="73"/>
                    </a:lnTo>
                    <a:lnTo>
                      <a:pt x="61" y="62"/>
                    </a:lnTo>
                    <a:lnTo>
                      <a:pt x="73" y="52"/>
                    </a:lnTo>
                    <a:lnTo>
                      <a:pt x="55" y="35"/>
                    </a:lnTo>
                    <a:lnTo>
                      <a:pt x="65" y="58"/>
                    </a:lnTo>
                    <a:lnTo>
                      <a:pt x="77" y="52"/>
                    </a:lnTo>
                    <a:lnTo>
                      <a:pt x="90" y="46"/>
                    </a:lnTo>
                    <a:lnTo>
                      <a:pt x="80" y="25"/>
                    </a:lnTo>
                    <a:lnTo>
                      <a:pt x="80"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50" name="Group 461">
              <a:extLst>
                <a:ext uri="{FF2B5EF4-FFF2-40B4-BE49-F238E27FC236}">
                  <a16:creationId xmlns:a16="http://schemas.microsoft.com/office/drawing/2014/main" id="{9A519A8F-945E-4DB8-9E80-21A8789D6DB7}"/>
                </a:ext>
              </a:extLst>
            </p:cNvPr>
            <p:cNvGrpSpPr>
              <a:grpSpLocks/>
            </p:cNvGrpSpPr>
            <p:nvPr/>
          </p:nvGrpSpPr>
          <p:grpSpPr bwMode="auto">
            <a:xfrm>
              <a:off x="4309" y="3886"/>
              <a:ext cx="485" cy="312"/>
              <a:chOff x="3830" y="3886"/>
              <a:chExt cx="485" cy="312"/>
            </a:xfrm>
          </p:grpSpPr>
          <p:sp>
            <p:nvSpPr>
              <p:cNvPr id="73891" name="Freeform 462">
                <a:extLst>
                  <a:ext uri="{FF2B5EF4-FFF2-40B4-BE49-F238E27FC236}">
                    <a16:creationId xmlns:a16="http://schemas.microsoft.com/office/drawing/2014/main" id="{62254AA5-CB71-4435-A06C-CD9E9426CB3F}"/>
                  </a:ext>
                </a:extLst>
              </p:cNvPr>
              <p:cNvSpPr>
                <a:spLocks/>
              </p:cNvSpPr>
              <p:nvPr/>
            </p:nvSpPr>
            <p:spPr bwMode="auto">
              <a:xfrm>
                <a:off x="3841" y="3898"/>
                <a:ext cx="461" cy="288"/>
              </a:xfrm>
              <a:custGeom>
                <a:avLst/>
                <a:gdLst>
                  <a:gd name="T0" fmla="*/ 1 w 921"/>
                  <a:gd name="T1" fmla="*/ 0 h 576"/>
                  <a:gd name="T2" fmla="*/ 1 w 921"/>
                  <a:gd name="T3" fmla="*/ 1 h 576"/>
                  <a:gd name="T4" fmla="*/ 1 w 921"/>
                  <a:gd name="T5" fmla="*/ 1 h 576"/>
                  <a:gd name="T6" fmla="*/ 1 w 921"/>
                  <a:gd name="T7" fmla="*/ 1 h 576"/>
                  <a:gd name="T8" fmla="*/ 1 w 921"/>
                  <a:gd name="T9" fmla="*/ 1 h 576"/>
                  <a:gd name="T10" fmla="*/ 1 w 921"/>
                  <a:gd name="T11" fmla="*/ 1 h 576"/>
                  <a:gd name="T12" fmla="*/ 1 w 921"/>
                  <a:gd name="T13" fmla="*/ 1 h 576"/>
                  <a:gd name="T14" fmla="*/ 1 w 921"/>
                  <a:gd name="T15" fmla="*/ 1 h 576"/>
                  <a:gd name="T16" fmla="*/ 0 w 921"/>
                  <a:gd name="T17" fmla="*/ 1 h 576"/>
                  <a:gd name="T18" fmla="*/ 0 w 921"/>
                  <a:gd name="T19" fmla="*/ 1 h 576"/>
                  <a:gd name="T20" fmla="*/ 1 w 921"/>
                  <a:gd name="T21" fmla="*/ 1 h 576"/>
                  <a:gd name="T22" fmla="*/ 1 w 921"/>
                  <a:gd name="T23" fmla="*/ 1 h 576"/>
                  <a:gd name="T24" fmla="*/ 1 w 921"/>
                  <a:gd name="T25" fmla="*/ 1 h 576"/>
                  <a:gd name="T26" fmla="*/ 1 w 921"/>
                  <a:gd name="T27" fmla="*/ 1 h 576"/>
                  <a:gd name="T28" fmla="*/ 1 w 921"/>
                  <a:gd name="T29" fmla="*/ 1 h 576"/>
                  <a:gd name="T30" fmla="*/ 1 w 921"/>
                  <a:gd name="T31" fmla="*/ 1 h 576"/>
                  <a:gd name="T32" fmla="*/ 1 w 921"/>
                  <a:gd name="T33" fmla="*/ 1 h 576"/>
                  <a:gd name="T34" fmla="*/ 1 w 921"/>
                  <a:gd name="T35" fmla="*/ 1 h 576"/>
                  <a:gd name="T36" fmla="*/ 1 w 921"/>
                  <a:gd name="T37" fmla="*/ 1 h 576"/>
                  <a:gd name="T38" fmla="*/ 1 w 921"/>
                  <a:gd name="T39" fmla="*/ 1 h 576"/>
                  <a:gd name="T40" fmla="*/ 1 w 921"/>
                  <a:gd name="T41" fmla="*/ 1 h 576"/>
                  <a:gd name="T42" fmla="*/ 1 w 921"/>
                  <a:gd name="T43" fmla="*/ 1 h 576"/>
                  <a:gd name="T44" fmla="*/ 1 w 921"/>
                  <a:gd name="T45" fmla="*/ 1 h 576"/>
                  <a:gd name="T46" fmla="*/ 1 w 921"/>
                  <a:gd name="T47" fmla="*/ 1 h 576"/>
                  <a:gd name="T48" fmla="*/ 1 w 921"/>
                  <a:gd name="T49" fmla="*/ 1 h 576"/>
                  <a:gd name="T50" fmla="*/ 1 w 921"/>
                  <a:gd name="T51" fmla="*/ 1 h 576"/>
                  <a:gd name="T52" fmla="*/ 1 w 921"/>
                  <a:gd name="T53" fmla="*/ 1 h 576"/>
                  <a:gd name="T54" fmla="*/ 1 w 921"/>
                  <a:gd name="T55" fmla="*/ 1 h 576"/>
                  <a:gd name="T56" fmla="*/ 1 w 921"/>
                  <a:gd name="T57" fmla="*/ 1 h 576"/>
                  <a:gd name="T58" fmla="*/ 1 w 921"/>
                  <a:gd name="T59" fmla="*/ 1 h 576"/>
                  <a:gd name="T60" fmla="*/ 1 w 921"/>
                  <a:gd name="T61" fmla="*/ 1 h 576"/>
                  <a:gd name="T62" fmla="*/ 1 w 921"/>
                  <a:gd name="T63" fmla="*/ 1 h 576"/>
                  <a:gd name="T64" fmla="*/ 1 w 921"/>
                  <a:gd name="T65" fmla="*/ 1 h 576"/>
                  <a:gd name="T66" fmla="*/ 1 w 921"/>
                  <a:gd name="T67" fmla="*/ 1 h 576"/>
                  <a:gd name="T68" fmla="*/ 1 w 921"/>
                  <a:gd name="T69" fmla="*/ 1 h 576"/>
                  <a:gd name="T70" fmla="*/ 1 w 921"/>
                  <a:gd name="T71" fmla="*/ 0 h 576"/>
                  <a:gd name="T72" fmla="*/ 1 w 921"/>
                  <a:gd name="T73" fmla="*/ 0 h 5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1" h="576">
                    <a:moveTo>
                      <a:pt x="71" y="0"/>
                    </a:moveTo>
                    <a:lnTo>
                      <a:pt x="57" y="2"/>
                    </a:lnTo>
                    <a:lnTo>
                      <a:pt x="44" y="6"/>
                    </a:lnTo>
                    <a:lnTo>
                      <a:pt x="32" y="12"/>
                    </a:lnTo>
                    <a:lnTo>
                      <a:pt x="21" y="21"/>
                    </a:lnTo>
                    <a:lnTo>
                      <a:pt x="11" y="33"/>
                    </a:lnTo>
                    <a:lnTo>
                      <a:pt x="5" y="44"/>
                    </a:lnTo>
                    <a:lnTo>
                      <a:pt x="2" y="58"/>
                    </a:lnTo>
                    <a:lnTo>
                      <a:pt x="0" y="71"/>
                    </a:lnTo>
                    <a:lnTo>
                      <a:pt x="0" y="503"/>
                    </a:lnTo>
                    <a:lnTo>
                      <a:pt x="2" y="519"/>
                    </a:lnTo>
                    <a:lnTo>
                      <a:pt x="5" y="532"/>
                    </a:lnTo>
                    <a:lnTo>
                      <a:pt x="11" y="544"/>
                    </a:lnTo>
                    <a:lnTo>
                      <a:pt x="21" y="555"/>
                    </a:lnTo>
                    <a:lnTo>
                      <a:pt x="32" y="565"/>
                    </a:lnTo>
                    <a:lnTo>
                      <a:pt x="44" y="570"/>
                    </a:lnTo>
                    <a:lnTo>
                      <a:pt x="57" y="574"/>
                    </a:lnTo>
                    <a:lnTo>
                      <a:pt x="71" y="576"/>
                    </a:lnTo>
                    <a:lnTo>
                      <a:pt x="848" y="576"/>
                    </a:lnTo>
                    <a:lnTo>
                      <a:pt x="864" y="574"/>
                    </a:lnTo>
                    <a:lnTo>
                      <a:pt x="877" y="570"/>
                    </a:lnTo>
                    <a:lnTo>
                      <a:pt x="889" y="565"/>
                    </a:lnTo>
                    <a:lnTo>
                      <a:pt x="900" y="555"/>
                    </a:lnTo>
                    <a:lnTo>
                      <a:pt x="910" y="544"/>
                    </a:lnTo>
                    <a:lnTo>
                      <a:pt x="916" y="532"/>
                    </a:lnTo>
                    <a:lnTo>
                      <a:pt x="919" y="519"/>
                    </a:lnTo>
                    <a:lnTo>
                      <a:pt x="921" y="503"/>
                    </a:lnTo>
                    <a:lnTo>
                      <a:pt x="921" y="71"/>
                    </a:lnTo>
                    <a:lnTo>
                      <a:pt x="919" y="58"/>
                    </a:lnTo>
                    <a:lnTo>
                      <a:pt x="916" y="44"/>
                    </a:lnTo>
                    <a:lnTo>
                      <a:pt x="910" y="33"/>
                    </a:lnTo>
                    <a:lnTo>
                      <a:pt x="900" y="21"/>
                    </a:lnTo>
                    <a:lnTo>
                      <a:pt x="889" y="12"/>
                    </a:lnTo>
                    <a:lnTo>
                      <a:pt x="877" y="6"/>
                    </a:lnTo>
                    <a:lnTo>
                      <a:pt x="864" y="2"/>
                    </a:lnTo>
                    <a:lnTo>
                      <a:pt x="848"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92" name="Freeform 463">
                <a:extLst>
                  <a:ext uri="{FF2B5EF4-FFF2-40B4-BE49-F238E27FC236}">
                    <a16:creationId xmlns:a16="http://schemas.microsoft.com/office/drawing/2014/main" id="{7A6C3DA8-B458-4F08-9D33-9B29B561E545}"/>
                  </a:ext>
                </a:extLst>
              </p:cNvPr>
              <p:cNvSpPr>
                <a:spLocks noEditPoints="1"/>
              </p:cNvSpPr>
              <p:nvPr/>
            </p:nvSpPr>
            <p:spPr bwMode="auto">
              <a:xfrm>
                <a:off x="3830" y="3886"/>
                <a:ext cx="485" cy="312"/>
              </a:xfrm>
              <a:custGeom>
                <a:avLst/>
                <a:gdLst>
                  <a:gd name="T0" fmla="*/ 1 w 969"/>
                  <a:gd name="T1" fmla="*/ 1 h 624"/>
                  <a:gd name="T2" fmla="*/ 1 w 969"/>
                  <a:gd name="T3" fmla="*/ 1 h 624"/>
                  <a:gd name="T4" fmla="*/ 1 w 969"/>
                  <a:gd name="T5" fmla="*/ 1 h 624"/>
                  <a:gd name="T6" fmla="*/ 1 w 969"/>
                  <a:gd name="T7" fmla="*/ 1 h 624"/>
                  <a:gd name="T8" fmla="*/ 1 w 969"/>
                  <a:gd name="T9" fmla="*/ 1 h 624"/>
                  <a:gd name="T10" fmla="*/ 0 w 969"/>
                  <a:gd name="T11" fmla="*/ 1 h 624"/>
                  <a:gd name="T12" fmla="*/ 0 w 969"/>
                  <a:gd name="T13" fmla="*/ 1 h 624"/>
                  <a:gd name="T14" fmla="*/ 1 w 969"/>
                  <a:gd name="T15" fmla="*/ 1 h 624"/>
                  <a:gd name="T16" fmla="*/ 1 w 969"/>
                  <a:gd name="T17" fmla="*/ 1 h 624"/>
                  <a:gd name="T18" fmla="*/ 1 w 969"/>
                  <a:gd name="T19" fmla="*/ 1 h 624"/>
                  <a:gd name="T20" fmla="*/ 1 w 969"/>
                  <a:gd name="T21" fmla="*/ 1 h 624"/>
                  <a:gd name="T22" fmla="*/ 1 w 969"/>
                  <a:gd name="T23" fmla="*/ 1 h 624"/>
                  <a:gd name="T24" fmla="*/ 1 w 969"/>
                  <a:gd name="T25" fmla="*/ 1 h 624"/>
                  <a:gd name="T26" fmla="*/ 1 w 969"/>
                  <a:gd name="T27" fmla="*/ 1 h 624"/>
                  <a:gd name="T28" fmla="*/ 1 w 969"/>
                  <a:gd name="T29" fmla="*/ 1 h 624"/>
                  <a:gd name="T30" fmla="*/ 1 w 969"/>
                  <a:gd name="T31" fmla="*/ 1 h 624"/>
                  <a:gd name="T32" fmla="*/ 1 w 969"/>
                  <a:gd name="T33" fmla="*/ 1 h 624"/>
                  <a:gd name="T34" fmla="*/ 1 w 969"/>
                  <a:gd name="T35" fmla="*/ 1 h 624"/>
                  <a:gd name="T36" fmla="*/ 1 w 969"/>
                  <a:gd name="T37" fmla="*/ 1 h 624"/>
                  <a:gd name="T38" fmla="*/ 1 w 969"/>
                  <a:gd name="T39" fmla="*/ 1 h 624"/>
                  <a:gd name="T40" fmla="*/ 1 w 969"/>
                  <a:gd name="T41" fmla="*/ 1 h 624"/>
                  <a:gd name="T42" fmla="*/ 1 w 969"/>
                  <a:gd name="T43" fmla="*/ 1 h 624"/>
                  <a:gd name="T44" fmla="*/ 1 w 969"/>
                  <a:gd name="T45" fmla="*/ 1 h 624"/>
                  <a:gd name="T46" fmla="*/ 1 w 969"/>
                  <a:gd name="T47" fmla="*/ 1 h 624"/>
                  <a:gd name="T48" fmla="*/ 1 w 969"/>
                  <a:gd name="T49" fmla="*/ 0 h 624"/>
                  <a:gd name="T50" fmla="*/ 1 w 969"/>
                  <a:gd name="T51" fmla="*/ 0 h 624"/>
                  <a:gd name="T52" fmla="*/ 1 w 969"/>
                  <a:gd name="T53" fmla="*/ 1 h 624"/>
                  <a:gd name="T54" fmla="*/ 1 w 969"/>
                  <a:gd name="T55" fmla="*/ 1 h 624"/>
                  <a:gd name="T56" fmla="*/ 1 w 969"/>
                  <a:gd name="T57" fmla="*/ 1 h 624"/>
                  <a:gd name="T58" fmla="*/ 1 w 969"/>
                  <a:gd name="T59" fmla="*/ 1 h 624"/>
                  <a:gd name="T60" fmla="*/ 1 w 969"/>
                  <a:gd name="T61" fmla="*/ 1 h 624"/>
                  <a:gd name="T62" fmla="*/ 1 w 969"/>
                  <a:gd name="T63" fmla="*/ 1 h 624"/>
                  <a:gd name="T64" fmla="*/ 1 w 969"/>
                  <a:gd name="T65" fmla="*/ 1 h 624"/>
                  <a:gd name="T66" fmla="*/ 1 w 969"/>
                  <a:gd name="T67" fmla="*/ 1 h 624"/>
                  <a:gd name="T68" fmla="*/ 1 w 969"/>
                  <a:gd name="T69" fmla="*/ 1 h 624"/>
                  <a:gd name="T70" fmla="*/ 1 w 969"/>
                  <a:gd name="T71" fmla="*/ 1 h 624"/>
                  <a:gd name="T72" fmla="*/ 1 w 969"/>
                  <a:gd name="T73" fmla="*/ 1 h 624"/>
                  <a:gd name="T74" fmla="*/ 1 w 969"/>
                  <a:gd name="T75" fmla="*/ 1 h 624"/>
                  <a:gd name="T76" fmla="*/ 1 w 969"/>
                  <a:gd name="T77" fmla="*/ 1 h 624"/>
                  <a:gd name="T78" fmla="*/ 1 w 969"/>
                  <a:gd name="T79" fmla="*/ 1 h 624"/>
                  <a:gd name="T80" fmla="*/ 1 w 969"/>
                  <a:gd name="T81" fmla="*/ 1 h 624"/>
                  <a:gd name="T82" fmla="*/ 1 w 969"/>
                  <a:gd name="T83" fmla="*/ 1 h 624"/>
                  <a:gd name="T84" fmla="*/ 1 w 969"/>
                  <a:gd name="T85" fmla="*/ 1 h 624"/>
                  <a:gd name="T86" fmla="*/ 1 w 969"/>
                  <a:gd name="T87" fmla="*/ 1 h 624"/>
                  <a:gd name="T88" fmla="*/ 1 w 969"/>
                  <a:gd name="T89" fmla="*/ 1 h 624"/>
                  <a:gd name="T90" fmla="*/ 1 w 969"/>
                  <a:gd name="T91" fmla="*/ 1 h 624"/>
                  <a:gd name="T92" fmla="*/ 1 w 969"/>
                  <a:gd name="T93" fmla="*/ 1 h 624"/>
                  <a:gd name="T94" fmla="*/ 1 w 969"/>
                  <a:gd name="T95" fmla="*/ 1 h 624"/>
                  <a:gd name="T96" fmla="*/ 1 w 969"/>
                  <a:gd name="T97" fmla="*/ 1 h 624"/>
                  <a:gd name="T98" fmla="*/ 1 w 969"/>
                  <a:gd name="T99" fmla="*/ 1 h 624"/>
                  <a:gd name="T100" fmla="*/ 1 w 969"/>
                  <a:gd name="T101" fmla="*/ 1 h 624"/>
                  <a:gd name="T102" fmla="*/ 1 w 969"/>
                  <a:gd name="T103" fmla="*/ 1 h 624"/>
                  <a:gd name="T104" fmla="*/ 1 w 969"/>
                  <a:gd name="T105" fmla="*/ 1 h 624"/>
                  <a:gd name="T106" fmla="*/ 1 w 969"/>
                  <a:gd name="T107" fmla="*/ 1 h 624"/>
                  <a:gd name="T108" fmla="*/ 1 w 969"/>
                  <a:gd name="T109" fmla="*/ 1 h 624"/>
                  <a:gd name="T110" fmla="*/ 1 w 969"/>
                  <a:gd name="T111" fmla="*/ 1 h 624"/>
                  <a:gd name="T112" fmla="*/ 1 w 969"/>
                  <a:gd name="T113" fmla="*/ 1 h 624"/>
                  <a:gd name="T114" fmla="*/ 1 w 969"/>
                  <a:gd name="T115" fmla="*/ 1 h 624"/>
                  <a:gd name="T116" fmla="*/ 1 w 969"/>
                  <a:gd name="T117" fmla="*/ 1 h 624"/>
                  <a:gd name="T118" fmla="*/ 1 w 969"/>
                  <a:gd name="T119" fmla="*/ 1 h 624"/>
                  <a:gd name="T120" fmla="*/ 1 w 969"/>
                  <a:gd name="T121" fmla="*/ 1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9" h="624">
                    <a:moveTo>
                      <a:pt x="80" y="0"/>
                    </a:moveTo>
                    <a:lnTo>
                      <a:pt x="71" y="2"/>
                    </a:lnTo>
                    <a:lnTo>
                      <a:pt x="57" y="8"/>
                    </a:lnTo>
                    <a:lnTo>
                      <a:pt x="46" y="14"/>
                    </a:lnTo>
                    <a:lnTo>
                      <a:pt x="38" y="17"/>
                    </a:lnTo>
                    <a:lnTo>
                      <a:pt x="26" y="27"/>
                    </a:lnTo>
                    <a:lnTo>
                      <a:pt x="17" y="39"/>
                    </a:lnTo>
                    <a:lnTo>
                      <a:pt x="13" y="46"/>
                    </a:lnTo>
                    <a:lnTo>
                      <a:pt x="7" y="58"/>
                    </a:lnTo>
                    <a:lnTo>
                      <a:pt x="2" y="71"/>
                    </a:lnTo>
                    <a:lnTo>
                      <a:pt x="0" y="81"/>
                    </a:lnTo>
                    <a:lnTo>
                      <a:pt x="0" y="94"/>
                    </a:lnTo>
                    <a:lnTo>
                      <a:pt x="0" y="526"/>
                    </a:lnTo>
                    <a:lnTo>
                      <a:pt x="0" y="542"/>
                    </a:lnTo>
                    <a:lnTo>
                      <a:pt x="2" y="551"/>
                    </a:lnTo>
                    <a:lnTo>
                      <a:pt x="7" y="565"/>
                    </a:lnTo>
                    <a:lnTo>
                      <a:pt x="13" y="576"/>
                    </a:lnTo>
                    <a:lnTo>
                      <a:pt x="17" y="584"/>
                    </a:lnTo>
                    <a:lnTo>
                      <a:pt x="26" y="595"/>
                    </a:lnTo>
                    <a:lnTo>
                      <a:pt x="38" y="605"/>
                    </a:lnTo>
                    <a:lnTo>
                      <a:pt x="46" y="609"/>
                    </a:lnTo>
                    <a:lnTo>
                      <a:pt x="57" y="616"/>
                    </a:lnTo>
                    <a:lnTo>
                      <a:pt x="71" y="620"/>
                    </a:lnTo>
                    <a:lnTo>
                      <a:pt x="80" y="622"/>
                    </a:lnTo>
                    <a:lnTo>
                      <a:pt x="94" y="624"/>
                    </a:lnTo>
                    <a:lnTo>
                      <a:pt x="871" y="624"/>
                    </a:lnTo>
                    <a:lnTo>
                      <a:pt x="887" y="622"/>
                    </a:lnTo>
                    <a:lnTo>
                      <a:pt x="896" y="620"/>
                    </a:lnTo>
                    <a:lnTo>
                      <a:pt x="910" y="616"/>
                    </a:lnTo>
                    <a:lnTo>
                      <a:pt x="921" y="609"/>
                    </a:lnTo>
                    <a:lnTo>
                      <a:pt x="929" y="605"/>
                    </a:lnTo>
                    <a:lnTo>
                      <a:pt x="940" y="595"/>
                    </a:lnTo>
                    <a:lnTo>
                      <a:pt x="950" y="584"/>
                    </a:lnTo>
                    <a:lnTo>
                      <a:pt x="954" y="576"/>
                    </a:lnTo>
                    <a:lnTo>
                      <a:pt x="962" y="565"/>
                    </a:lnTo>
                    <a:lnTo>
                      <a:pt x="965" y="551"/>
                    </a:lnTo>
                    <a:lnTo>
                      <a:pt x="967" y="542"/>
                    </a:lnTo>
                    <a:lnTo>
                      <a:pt x="969" y="526"/>
                    </a:lnTo>
                    <a:lnTo>
                      <a:pt x="969" y="94"/>
                    </a:lnTo>
                    <a:lnTo>
                      <a:pt x="967" y="81"/>
                    </a:lnTo>
                    <a:lnTo>
                      <a:pt x="965" y="71"/>
                    </a:lnTo>
                    <a:lnTo>
                      <a:pt x="962" y="58"/>
                    </a:lnTo>
                    <a:lnTo>
                      <a:pt x="954" y="46"/>
                    </a:lnTo>
                    <a:lnTo>
                      <a:pt x="950" y="39"/>
                    </a:lnTo>
                    <a:lnTo>
                      <a:pt x="940" y="27"/>
                    </a:lnTo>
                    <a:lnTo>
                      <a:pt x="929" y="17"/>
                    </a:lnTo>
                    <a:lnTo>
                      <a:pt x="921" y="14"/>
                    </a:lnTo>
                    <a:lnTo>
                      <a:pt x="910" y="8"/>
                    </a:lnTo>
                    <a:lnTo>
                      <a:pt x="896" y="2"/>
                    </a:lnTo>
                    <a:lnTo>
                      <a:pt x="887" y="0"/>
                    </a:lnTo>
                    <a:lnTo>
                      <a:pt x="871" y="0"/>
                    </a:lnTo>
                    <a:lnTo>
                      <a:pt x="94" y="0"/>
                    </a:lnTo>
                    <a:lnTo>
                      <a:pt x="80" y="0"/>
                    </a:lnTo>
                    <a:close/>
                    <a:moveTo>
                      <a:pt x="94" y="48"/>
                    </a:moveTo>
                    <a:lnTo>
                      <a:pt x="871" y="48"/>
                    </a:lnTo>
                    <a:lnTo>
                      <a:pt x="887" y="48"/>
                    </a:lnTo>
                    <a:lnTo>
                      <a:pt x="887" y="25"/>
                    </a:lnTo>
                    <a:lnTo>
                      <a:pt x="877" y="46"/>
                    </a:lnTo>
                    <a:lnTo>
                      <a:pt x="891" y="52"/>
                    </a:lnTo>
                    <a:lnTo>
                      <a:pt x="902" y="58"/>
                    </a:lnTo>
                    <a:lnTo>
                      <a:pt x="912" y="35"/>
                    </a:lnTo>
                    <a:lnTo>
                      <a:pt x="894" y="52"/>
                    </a:lnTo>
                    <a:lnTo>
                      <a:pt x="906" y="62"/>
                    </a:lnTo>
                    <a:lnTo>
                      <a:pt x="916" y="73"/>
                    </a:lnTo>
                    <a:lnTo>
                      <a:pt x="933" y="56"/>
                    </a:lnTo>
                    <a:lnTo>
                      <a:pt x="910" y="65"/>
                    </a:lnTo>
                    <a:lnTo>
                      <a:pt x="917" y="77"/>
                    </a:lnTo>
                    <a:lnTo>
                      <a:pt x="921" y="90"/>
                    </a:lnTo>
                    <a:lnTo>
                      <a:pt x="942" y="81"/>
                    </a:lnTo>
                    <a:lnTo>
                      <a:pt x="919" y="81"/>
                    </a:lnTo>
                    <a:lnTo>
                      <a:pt x="921" y="94"/>
                    </a:lnTo>
                    <a:lnTo>
                      <a:pt x="921" y="526"/>
                    </a:lnTo>
                    <a:lnTo>
                      <a:pt x="919" y="542"/>
                    </a:lnTo>
                    <a:lnTo>
                      <a:pt x="942" y="542"/>
                    </a:lnTo>
                    <a:lnTo>
                      <a:pt x="921" y="532"/>
                    </a:lnTo>
                    <a:lnTo>
                      <a:pt x="917" y="545"/>
                    </a:lnTo>
                    <a:lnTo>
                      <a:pt x="910" y="557"/>
                    </a:lnTo>
                    <a:lnTo>
                      <a:pt x="933" y="567"/>
                    </a:lnTo>
                    <a:lnTo>
                      <a:pt x="916" y="549"/>
                    </a:lnTo>
                    <a:lnTo>
                      <a:pt x="906" y="561"/>
                    </a:lnTo>
                    <a:lnTo>
                      <a:pt x="894" y="570"/>
                    </a:lnTo>
                    <a:lnTo>
                      <a:pt x="912" y="588"/>
                    </a:lnTo>
                    <a:lnTo>
                      <a:pt x="902" y="565"/>
                    </a:lnTo>
                    <a:lnTo>
                      <a:pt x="891" y="572"/>
                    </a:lnTo>
                    <a:lnTo>
                      <a:pt x="877" y="576"/>
                    </a:lnTo>
                    <a:lnTo>
                      <a:pt x="887" y="597"/>
                    </a:lnTo>
                    <a:lnTo>
                      <a:pt x="887" y="574"/>
                    </a:lnTo>
                    <a:lnTo>
                      <a:pt x="871" y="576"/>
                    </a:lnTo>
                    <a:lnTo>
                      <a:pt x="94" y="576"/>
                    </a:lnTo>
                    <a:lnTo>
                      <a:pt x="80" y="574"/>
                    </a:lnTo>
                    <a:lnTo>
                      <a:pt x="80" y="597"/>
                    </a:lnTo>
                    <a:lnTo>
                      <a:pt x="90" y="576"/>
                    </a:lnTo>
                    <a:lnTo>
                      <a:pt x="76" y="572"/>
                    </a:lnTo>
                    <a:lnTo>
                      <a:pt x="65" y="565"/>
                    </a:lnTo>
                    <a:lnTo>
                      <a:pt x="55" y="588"/>
                    </a:lnTo>
                    <a:lnTo>
                      <a:pt x="73" y="570"/>
                    </a:lnTo>
                    <a:lnTo>
                      <a:pt x="61" y="561"/>
                    </a:lnTo>
                    <a:lnTo>
                      <a:pt x="51" y="549"/>
                    </a:lnTo>
                    <a:lnTo>
                      <a:pt x="34" y="567"/>
                    </a:lnTo>
                    <a:lnTo>
                      <a:pt x="57" y="557"/>
                    </a:lnTo>
                    <a:lnTo>
                      <a:pt x="51" y="545"/>
                    </a:lnTo>
                    <a:lnTo>
                      <a:pt x="46" y="532"/>
                    </a:lnTo>
                    <a:lnTo>
                      <a:pt x="25" y="542"/>
                    </a:lnTo>
                    <a:lnTo>
                      <a:pt x="48" y="542"/>
                    </a:lnTo>
                    <a:lnTo>
                      <a:pt x="48" y="526"/>
                    </a:lnTo>
                    <a:lnTo>
                      <a:pt x="48" y="94"/>
                    </a:lnTo>
                    <a:lnTo>
                      <a:pt x="48" y="81"/>
                    </a:lnTo>
                    <a:lnTo>
                      <a:pt x="25" y="81"/>
                    </a:lnTo>
                    <a:lnTo>
                      <a:pt x="46" y="90"/>
                    </a:lnTo>
                    <a:lnTo>
                      <a:pt x="51" y="77"/>
                    </a:lnTo>
                    <a:lnTo>
                      <a:pt x="57" y="65"/>
                    </a:lnTo>
                    <a:lnTo>
                      <a:pt x="34" y="56"/>
                    </a:lnTo>
                    <a:lnTo>
                      <a:pt x="51" y="73"/>
                    </a:lnTo>
                    <a:lnTo>
                      <a:pt x="61" y="62"/>
                    </a:lnTo>
                    <a:lnTo>
                      <a:pt x="73" y="52"/>
                    </a:lnTo>
                    <a:lnTo>
                      <a:pt x="55" y="35"/>
                    </a:lnTo>
                    <a:lnTo>
                      <a:pt x="65" y="58"/>
                    </a:lnTo>
                    <a:lnTo>
                      <a:pt x="76" y="52"/>
                    </a:lnTo>
                    <a:lnTo>
                      <a:pt x="90" y="46"/>
                    </a:lnTo>
                    <a:lnTo>
                      <a:pt x="80" y="25"/>
                    </a:lnTo>
                    <a:lnTo>
                      <a:pt x="80" y="48"/>
                    </a:lnTo>
                    <a:lnTo>
                      <a:pt x="9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51" name="Group 464">
              <a:extLst>
                <a:ext uri="{FF2B5EF4-FFF2-40B4-BE49-F238E27FC236}">
                  <a16:creationId xmlns:a16="http://schemas.microsoft.com/office/drawing/2014/main" id="{796638B2-0A15-4557-ABAC-915FFAC5032E}"/>
                </a:ext>
              </a:extLst>
            </p:cNvPr>
            <p:cNvGrpSpPr>
              <a:grpSpLocks/>
            </p:cNvGrpSpPr>
            <p:nvPr/>
          </p:nvGrpSpPr>
          <p:grpSpPr bwMode="auto">
            <a:xfrm>
              <a:off x="864" y="4017"/>
              <a:ext cx="403" cy="108"/>
              <a:chOff x="385" y="4017"/>
              <a:chExt cx="403" cy="108"/>
            </a:xfrm>
          </p:grpSpPr>
          <p:sp>
            <p:nvSpPr>
              <p:cNvPr id="73889" name="Rectangle 465">
                <a:extLst>
                  <a:ext uri="{FF2B5EF4-FFF2-40B4-BE49-F238E27FC236}">
                    <a16:creationId xmlns:a16="http://schemas.microsoft.com/office/drawing/2014/main" id="{DCF4B567-D4BF-49EC-A42A-3BE68E1C562D}"/>
                  </a:ext>
                </a:extLst>
              </p:cNvPr>
              <p:cNvSpPr>
                <a:spLocks noChangeArrowheads="1"/>
              </p:cNvSpPr>
              <p:nvPr/>
            </p:nvSpPr>
            <p:spPr bwMode="auto">
              <a:xfrm>
                <a:off x="385" y="4059"/>
                <a:ext cx="298"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90" name="Freeform 466">
                <a:extLst>
                  <a:ext uri="{FF2B5EF4-FFF2-40B4-BE49-F238E27FC236}">
                    <a16:creationId xmlns:a16="http://schemas.microsoft.com/office/drawing/2014/main" id="{CFA518DB-8284-4729-98FC-38D7B98BC535}"/>
                  </a:ext>
                </a:extLst>
              </p:cNvPr>
              <p:cNvSpPr>
                <a:spLocks/>
              </p:cNvSpPr>
              <p:nvPr/>
            </p:nvSpPr>
            <p:spPr bwMode="auto">
              <a:xfrm>
                <a:off x="681" y="4017"/>
                <a:ext cx="107" cy="108"/>
              </a:xfrm>
              <a:custGeom>
                <a:avLst/>
                <a:gdLst>
                  <a:gd name="T0" fmla="*/ 0 w 215"/>
                  <a:gd name="T1" fmla="*/ 0 h 217"/>
                  <a:gd name="T2" fmla="*/ 0 w 215"/>
                  <a:gd name="T3" fmla="*/ 0 h 217"/>
                  <a:gd name="T4" fmla="*/ 0 w 215"/>
                  <a:gd name="T5" fmla="*/ 0 h 217"/>
                  <a:gd name="T6" fmla="*/ 0 w 215"/>
                  <a:gd name="T7" fmla="*/ 0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8"/>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52" name="Group 467">
              <a:extLst>
                <a:ext uri="{FF2B5EF4-FFF2-40B4-BE49-F238E27FC236}">
                  <a16:creationId xmlns:a16="http://schemas.microsoft.com/office/drawing/2014/main" id="{DF7F462B-BA60-4D6C-A87F-5D8E1B901BDD}"/>
                </a:ext>
              </a:extLst>
            </p:cNvPr>
            <p:cNvGrpSpPr>
              <a:grpSpLocks/>
            </p:cNvGrpSpPr>
            <p:nvPr/>
          </p:nvGrpSpPr>
          <p:grpSpPr bwMode="auto">
            <a:xfrm>
              <a:off x="1728" y="4017"/>
              <a:ext cx="519" cy="108"/>
              <a:chOff x="1249" y="4017"/>
              <a:chExt cx="519" cy="108"/>
            </a:xfrm>
          </p:grpSpPr>
          <p:sp>
            <p:nvSpPr>
              <p:cNvPr id="73887" name="Rectangle 468">
                <a:extLst>
                  <a:ext uri="{FF2B5EF4-FFF2-40B4-BE49-F238E27FC236}">
                    <a16:creationId xmlns:a16="http://schemas.microsoft.com/office/drawing/2014/main" id="{4D0B0343-C817-4101-9CC1-5FCEB3728926}"/>
                  </a:ext>
                </a:extLst>
              </p:cNvPr>
              <p:cNvSpPr>
                <a:spLocks noChangeArrowheads="1"/>
              </p:cNvSpPr>
              <p:nvPr/>
            </p:nvSpPr>
            <p:spPr bwMode="auto">
              <a:xfrm>
                <a:off x="1249" y="4059"/>
                <a:ext cx="413"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88" name="Freeform 469">
                <a:extLst>
                  <a:ext uri="{FF2B5EF4-FFF2-40B4-BE49-F238E27FC236}">
                    <a16:creationId xmlns:a16="http://schemas.microsoft.com/office/drawing/2014/main" id="{47732FC8-26FD-48AA-9249-DDE1320F6503}"/>
                  </a:ext>
                </a:extLst>
              </p:cNvPr>
              <p:cNvSpPr>
                <a:spLocks/>
              </p:cNvSpPr>
              <p:nvPr/>
            </p:nvSpPr>
            <p:spPr bwMode="auto">
              <a:xfrm>
                <a:off x="1660" y="4017"/>
                <a:ext cx="108" cy="108"/>
              </a:xfrm>
              <a:custGeom>
                <a:avLst/>
                <a:gdLst>
                  <a:gd name="T0" fmla="*/ 0 w 215"/>
                  <a:gd name="T1" fmla="*/ 0 h 217"/>
                  <a:gd name="T2" fmla="*/ 1 w 215"/>
                  <a:gd name="T3" fmla="*/ 0 h 217"/>
                  <a:gd name="T4" fmla="*/ 0 w 215"/>
                  <a:gd name="T5" fmla="*/ 0 h 217"/>
                  <a:gd name="T6" fmla="*/ 0 w 215"/>
                  <a:gd name="T7" fmla="*/ 0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8"/>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53" name="Group 470">
              <a:extLst>
                <a:ext uri="{FF2B5EF4-FFF2-40B4-BE49-F238E27FC236}">
                  <a16:creationId xmlns:a16="http://schemas.microsoft.com/office/drawing/2014/main" id="{C390584C-4BFA-4DBD-8C06-EE662CE99F89}"/>
                </a:ext>
              </a:extLst>
            </p:cNvPr>
            <p:cNvGrpSpPr>
              <a:grpSpLocks/>
            </p:cNvGrpSpPr>
            <p:nvPr/>
          </p:nvGrpSpPr>
          <p:grpSpPr bwMode="auto">
            <a:xfrm>
              <a:off x="2707" y="4017"/>
              <a:ext cx="576" cy="108"/>
              <a:chOff x="2228" y="4017"/>
              <a:chExt cx="576" cy="108"/>
            </a:xfrm>
          </p:grpSpPr>
          <p:sp>
            <p:nvSpPr>
              <p:cNvPr id="73885" name="Rectangle 471">
                <a:extLst>
                  <a:ext uri="{FF2B5EF4-FFF2-40B4-BE49-F238E27FC236}">
                    <a16:creationId xmlns:a16="http://schemas.microsoft.com/office/drawing/2014/main" id="{61CCBDED-BDF7-4768-AB94-542AF90D2205}"/>
                  </a:ext>
                </a:extLst>
              </p:cNvPr>
              <p:cNvSpPr>
                <a:spLocks noChangeArrowheads="1"/>
              </p:cNvSpPr>
              <p:nvPr/>
            </p:nvSpPr>
            <p:spPr bwMode="auto">
              <a:xfrm>
                <a:off x="2228" y="4059"/>
                <a:ext cx="471"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86" name="Freeform 472">
                <a:extLst>
                  <a:ext uri="{FF2B5EF4-FFF2-40B4-BE49-F238E27FC236}">
                    <a16:creationId xmlns:a16="http://schemas.microsoft.com/office/drawing/2014/main" id="{AAB130A2-3A5E-4CC6-B5C9-2C81788398C6}"/>
                  </a:ext>
                </a:extLst>
              </p:cNvPr>
              <p:cNvSpPr>
                <a:spLocks/>
              </p:cNvSpPr>
              <p:nvPr/>
            </p:nvSpPr>
            <p:spPr bwMode="auto">
              <a:xfrm>
                <a:off x="2697" y="4017"/>
                <a:ext cx="107" cy="108"/>
              </a:xfrm>
              <a:custGeom>
                <a:avLst/>
                <a:gdLst>
                  <a:gd name="T0" fmla="*/ 0 w 215"/>
                  <a:gd name="T1" fmla="*/ 0 h 217"/>
                  <a:gd name="T2" fmla="*/ 0 w 215"/>
                  <a:gd name="T3" fmla="*/ 0 h 217"/>
                  <a:gd name="T4" fmla="*/ 0 w 215"/>
                  <a:gd name="T5" fmla="*/ 0 h 217"/>
                  <a:gd name="T6" fmla="*/ 0 w 215"/>
                  <a:gd name="T7" fmla="*/ 0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8"/>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54" name="Group 473">
              <a:extLst>
                <a:ext uri="{FF2B5EF4-FFF2-40B4-BE49-F238E27FC236}">
                  <a16:creationId xmlns:a16="http://schemas.microsoft.com/office/drawing/2014/main" id="{6C1D09EB-5F71-40E6-9579-A804BDE9A425}"/>
                </a:ext>
              </a:extLst>
            </p:cNvPr>
            <p:cNvGrpSpPr>
              <a:grpSpLocks/>
            </p:cNvGrpSpPr>
            <p:nvPr/>
          </p:nvGrpSpPr>
          <p:grpSpPr bwMode="auto">
            <a:xfrm>
              <a:off x="3744" y="4017"/>
              <a:ext cx="576" cy="108"/>
              <a:chOff x="3265" y="4017"/>
              <a:chExt cx="576" cy="108"/>
            </a:xfrm>
          </p:grpSpPr>
          <p:sp>
            <p:nvSpPr>
              <p:cNvPr id="73883" name="Rectangle 474">
                <a:extLst>
                  <a:ext uri="{FF2B5EF4-FFF2-40B4-BE49-F238E27FC236}">
                    <a16:creationId xmlns:a16="http://schemas.microsoft.com/office/drawing/2014/main" id="{03636BED-DDAB-4451-A242-0302987A887A}"/>
                  </a:ext>
                </a:extLst>
              </p:cNvPr>
              <p:cNvSpPr>
                <a:spLocks noChangeArrowheads="1"/>
              </p:cNvSpPr>
              <p:nvPr/>
            </p:nvSpPr>
            <p:spPr bwMode="auto">
              <a:xfrm>
                <a:off x="3265" y="4059"/>
                <a:ext cx="471"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84" name="Freeform 475">
                <a:extLst>
                  <a:ext uri="{FF2B5EF4-FFF2-40B4-BE49-F238E27FC236}">
                    <a16:creationId xmlns:a16="http://schemas.microsoft.com/office/drawing/2014/main" id="{91A34FE9-EBFF-491A-A384-78A36FB41C46}"/>
                  </a:ext>
                </a:extLst>
              </p:cNvPr>
              <p:cNvSpPr>
                <a:spLocks/>
              </p:cNvSpPr>
              <p:nvPr/>
            </p:nvSpPr>
            <p:spPr bwMode="auto">
              <a:xfrm>
                <a:off x="3734" y="4017"/>
                <a:ext cx="107" cy="108"/>
              </a:xfrm>
              <a:custGeom>
                <a:avLst/>
                <a:gdLst>
                  <a:gd name="T0" fmla="*/ 0 w 215"/>
                  <a:gd name="T1" fmla="*/ 0 h 217"/>
                  <a:gd name="T2" fmla="*/ 0 w 215"/>
                  <a:gd name="T3" fmla="*/ 0 h 217"/>
                  <a:gd name="T4" fmla="*/ 0 w 215"/>
                  <a:gd name="T5" fmla="*/ 0 h 217"/>
                  <a:gd name="T6" fmla="*/ 0 w 215"/>
                  <a:gd name="T7" fmla="*/ 0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8"/>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55" name="Group 476">
              <a:extLst>
                <a:ext uri="{FF2B5EF4-FFF2-40B4-BE49-F238E27FC236}">
                  <a16:creationId xmlns:a16="http://schemas.microsoft.com/office/drawing/2014/main" id="{9151ECE7-736B-48F5-9BB9-8AC5AAC54487}"/>
                </a:ext>
              </a:extLst>
            </p:cNvPr>
            <p:cNvGrpSpPr>
              <a:grpSpLocks/>
            </p:cNvGrpSpPr>
            <p:nvPr/>
          </p:nvGrpSpPr>
          <p:grpSpPr bwMode="auto">
            <a:xfrm>
              <a:off x="4781" y="4017"/>
              <a:ext cx="461" cy="108"/>
              <a:chOff x="4302" y="4017"/>
              <a:chExt cx="461" cy="108"/>
            </a:xfrm>
          </p:grpSpPr>
          <p:sp>
            <p:nvSpPr>
              <p:cNvPr id="73881" name="Rectangle 477">
                <a:extLst>
                  <a:ext uri="{FF2B5EF4-FFF2-40B4-BE49-F238E27FC236}">
                    <a16:creationId xmlns:a16="http://schemas.microsoft.com/office/drawing/2014/main" id="{E097D261-3FFF-41FB-B46C-3BBE9C076DAD}"/>
                  </a:ext>
                </a:extLst>
              </p:cNvPr>
              <p:cNvSpPr>
                <a:spLocks noChangeArrowheads="1"/>
              </p:cNvSpPr>
              <p:nvPr/>
            </p:nvSpPr>
            <p:spPr bwMode="auto">
              <a:xfrm>
                <a:off x="4302" y="4059"/>
                <a:ext cx="355" cy="2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82" name="Freeform 478">
                <a:extLst>
                  <a:ext uri="{FF2B5EF4-FFF2-40B4-BE49-F238E27FC236}">
                    <a16:creationId xmlns:a16="http://schemas.microsoft.com/office/drawing/2014/main" id="{283478AA-592B-4DB0-8DA3-E99AA50996C9}"/>
                  </a:ext>
                </a:extLst>
              </p:cNvPr>
              <p:cNvSpPr>
                <a:spLocks/>
              </p:cNvSpPr>
              <p:nvPr/>
            </p:nvSpPr>
            <p:spPr bwMode="auto">
              <a:xfrm>
                <a:off x="4655" y="4017"/>
                <a:ext cx="108" cy="108"/>
              </a:xfrm>
              <a:custGeom>
                <a:avLst/>
                <a:gdLst>
                  <a:gd name="T0" fmla="*/ 0 w 215"/>
                  <a:gd name="T1" fmla="*/ 0 h 217"/>
                  <a:gd name="T2" fmla="*/ 1 w 215"/>
                  <a:gd name="T3" fmla="*/ 0 h 217"/>
                  <a:gd name="T4" fmla="*/ 0 w 215"/>
                  <a:gd name="T5" fmla="*/ 0 h 217"/>
                  <a:gd name="T6" fmla="*/ 0 w 215"/>
                  <a:gd name="T7" fmla="*/ 0 h 2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217">
                    <a:moveTo>
                      <a:pt x="0" y="217"/>
                    </a:moveTo>
                    <a:lnTo>
                      <a:pt x="215" y="108"/>
                    </a:lnTo>
                    <a:lnTo>
                      <a:pt x="0" y="0"/>
                    </a:lnTo>
                    <a:lnTo>
                      <a:pt x="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56" name="Group 479">
              <a:extLst>
                <a:ext uri="{FF2B5EF4-FFF2-40B4-BE49-F238E27FC236}">
                  <a16:creationId xmlns:a16="http://schemas.microsoft.com/office/drawing/2014/main" id="{0FFED886-5C43-45AA-8C85-E9542A28CA46}"/>
                </a:ext>
              </a:extLst>
            </p:cNvPr>
            <p:cNvGrpSpPr>
              <a:grpSpLocks/>
            </p:cNvGrpSpPr>
            <p:nvPr/>
          </p:nvGrpSpPr>
          <p:grpSpPr bwMode="auto">
            <a:xfrm>
              <a:off x="913" y="3992"/>
              <a:ext cx="133" cy="158"/>
              <a:chOff x="434" y="3992"/>
              <a:chExt cx="133" cy="158"/>
            </a:xfrm>
          </p:grpSpPr>
          <p:sp>
            <p:nvSpPr>
              <p:cNvPr id="73879" name="Freeform 480">
                <a:extLst>
                  <a:ext uri="{FF2B5EF4-FFF2-40B4-BE49-F238E27FC236}">
                    <a16:creationId xmlns:a16="http://schemas.microsoft.com/office/drawing/2014/main" id="{CA061E09-6CC0-4F8C-9F2C-AD491B962D8E}"/>
                  </a:ext>
                </a:extLst>
              </p:cNvPr>
              <p:cNvSpPr>
                <a:spLocks/>
              </p:cNvSpPr>
              <p:nvPr/>
            </p:nvSpPr>
            <p:spPr bwMode="auto">
              <a:xfrm>
                <a:off x="443" y="4013"/>
                <a:ext cx="115" cy="115"/>
              </a:xfrm>
              <a:custGeom>
                <a:avLst/>
                <a:gdLst>
                  <a:gd name="T0" fmla="*/ 0 w 231"/>
                  <a:gd name="T1" fmla="*/ 1 h 230"/>
                  <a:gd name="T2" fmla="*/ 0 w 231"/>
                  <a:gd name="T3" fmla="*/ 0 h 230"/>
                  <a:gd name="T4" fmla="*/ 0 w 231"/>
                  <a:gd name="T5" fmla="*/ 1 h 230"/>
                  <a:gd name="T6" fmla="*/ 0 w 231"/>
                  <a:gd name="T7" fmla="*/ 0 h 230"/>
                  <a:gd name="T8" fmla="*/ 0 w 231"/>
                  <a:gd name="T9" fmla="*/ 1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0">
                    <a:moveTo>
                      <a:pt x="0" y="230"/>
                    </a:moveTo>
                    <a:lnTo>
                      <a:pt x="0" y="0"/>
                    </a:lnTo>
                    <a:lnTo>
                      <a:pt x="231" y="230"/>
                    </a:lnTo>
                    <a:lnTo>
                      <a:pt x="231" y="0"/>
                    </a:lnTo>
                    <a:lnTo>
                      <a:pt x="0"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80" name="Freeform 481">
                <a:extLst>
                  <a:ext uri="{FF2B5EF4-FFF2-40B4-BE49-F238E27FC236}">
                    <a16:creationId xmlns:a16="http://schemas.microsoft.com/office/drawing/2014/main" id="{6FCD6149-116D-4F61-A882-555EF476AF6D}"/>
                  </a:ext>
                </a:extLst>
              </p:cNvPr>
              <p:cNvSpPr>
                <a:spLocks noEditPoints="1"/>
              </p:cNvSpPr>
              <p:nvPr/>
            </p:nvSpPr>
            <p:spPr bwMode="auto">
              <a:xfrm>
                <a:off x="434" y="3992"/>
                <a:ext cx="133" cy="158"/>
              </a:xfrm>
              <a:custGeom>
                <a:avLst/>
                <a:gdLst>
                  <a:gd name="T0" fmla="*/ 0 w 267"/>
                  <a:gd name="T1" fmla="*/ 0 h 317"/>
                  <a:gd name="T2" fmla="*/ 0 w 267"/>
                  <a:gd name="T3" fmla="*/ 0 h 317"/>
                  <a:gd name="T4" fmla="*/ 0 w 267"/>
                  <a:gd name="T5" fmla="*/ 0 h 317"/>
                  <a:gd name="T6" fmla="*/ 0 w 267"/>
                  <a:gd name="T7" fmla="*/ 0 h 317"/>
                  <a:gd name="T8" fmla="*/ 0 w 267"/>
                  <a:gd name="T9" fmla="*/ 0 h 317"/>
                  <a:gd name="T10" fmla="*/ 0 w 267"/>
                  <a:gd name="T11" fmla="*/ 0 h 317"/>
                  <a:gd name="T12" fmla="*/ 0 w 267"/>
                  <a:gd name="T13" fmla="*/ 0 h 317"/>
                  <a:gd name="T14" fmla="*/ 0 w 267"/>
                  <a:gd name="T15" fmla="*/ 0 h 317"/>
                  <a:gd name="T16" fmla="*/ 0 w 267"/>
                  <a:gd name="T17" fmla="*/ 0 h 317"/>
                  <a:gd name="T18" fmla="*/ 0 w 267"/>
                  <a:gd name="T19" fmla="*/ 0 h 317"/>
                  <a:gd name="T20" fmla="*/ 0 w 267"/>
                  <a:gd name="T21" fmla="*/ 0 h 317"/>
                  <a:gd name="T22" fmla="*/ 0 w 267"/>
                  <a:gd name="T23" fmla="*/ 0 h 317"/>
                  <a:gd name="T24" fmla="*/ 0 w 267"/>
                  <a:gd name="T25" fmla="*/ 0 h 317"/>
                  <a:gd name="T26" fmla="*/ 0 w 267"/>
                  <a:gd name="T27" fmla="*/ 0 h 317"/>
                  <a:gd name="T28" fmla="*/ 0 w 267"/>
                  <a:gd name="T29" fmla="*/ 0 h 317"/>
                  <a:gd name="T30" fmla="*/ 0 w 267"/>
                  <a:gd name="T31" fmla="*/ 0 h 317"/>
                  <a:gd name="T32" fmla="*/ 0 w 267"/>
                  <a:gd name="T33" fmla="*/ 0 h 317"/>
                  <a:gd name="T34" fmla="*/ 0 w 267"/>
                  <a:gd name="T35" fmla="*/ 0 h 317"/>
                  <a:gd name="T36" fmla="*/ 0 w 267"/>
                  <a:gd name="T37" fmla="*/ 0 h 317"/>
                  <a:gd name="T38" fmla="*/ 0 w 267"/>
                  <a:gd name="T39" fmla="*/ 0 h 317"/>
                  <a:gd name="T40" fmla="*/ 0 w 267"/>
                  <a:gd name="T41" fmla="*/ 0 h 317"/>
                  <a:gd name="T42" fmla="*/ 0 w 267"/>
                  <a:gd name="T43" fmla="*/ 0 h 317"/>
                  <a:gd name="T44" fmla="*/ 0 w 267"/>
                  <a:gd name="T45" fmla="*/ 0 h 317"/>
                  <a:gd name="T46" fmla="*/ 0 w 267"/>
                  <a:gd name="T47" fmla="*/ 0 h 317"/>
                  <a:gd name="T48" fmla="*/ 0 w 267"/>
                  <a:gd name="T49" fmla="*/ 0 h 317"/>
                  <a:gd name="T50" fmla="*/ 0 w 267"/>
                  <a:gd name="T51" fmla="*/ 0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6" y="43"/>
                    </a:moveTo>
                    <a:lnTo>
                      <a:pt x="17" y="43"/>
                    </a:lnTo>
                    <a:lnTo>
                      <a:pt x="6" y="56"/>
                    </a:lnTo>
                    <a:lnTo>
                      <a:pt x="236" y="286"/>
                    </a:lnTo>
                    <a:lnTo>
                      <a:pt x="265" y="315"/>
                    </a:lnTo>
                    <a:lnTo>
                      <a:pt x="267" y="273"/>
                    </a:lnTo>
                    <a:lnTo>
                      <a:pt x="267" y="43"/>
                    </a:lnTo>
                    <a:lnTo>
                      <a:pt x="267" y="0"/>
                    </a:lnTo>
                    <a:lnTo>
                      <a:pt x="236" y="31"/>
                    </a:lnTo>
                    <a:lnTo>
                      <a:pt x="6" y="261"/>
                    </a:lnTo>
                    <a:lnTo>
                      <a:pt x="17" y="273"/>
                    </a:lnTo>
                    <a:lnTo>
                      <a:pt x="36" y="273"/>
                    </a:lnTo>
                    <a:lnTo>
                      <a:pt x="36" y="43"/>
                    </a:lnTo>
                    <a:close/>
                    <a:moveTo>
                      <a:pt x="0" y="273"/>
                    </a:moveTo>
                    <a:lnTo>
                      <a:pt x="0" y="317"/>
                    </a:lnTo>
                    <a:lnTo>
                      <a:pt x="31" y="286"/>
                    </a:lnTo>
                    <a:lnTo>
                      <a:pt x="261" y="56"/>
                    </a:lnTo>
                    <a:lnTo>
                      <a:pt x="248" y="43"/>
                    </a:lnTo>
                    <a:lnTo>
                      <a:pt x="230" y="43"/>
                    </a:lnTo>
                    <a:lnTo>
                      <a:pt x="230" y="273"/>
                    </a:lnTo>
                    <a:lnTo>
                      <a:pt x="248" y="273"/>
                    </a:lnTo>
                    <a:lnTo>
                      <a:pt x="261" y="261"/>
                    </a:lnTo>
                    <a:lnTo>
                      <a:pt x="31" y="31"/>
                    </a:lnTo>
                    <a:lnTo>
                      <a:pt x="0" y="0"/>
                    </a:lnTo>
                    <a:lnTo>
                      <a:pt x="0" y="43"/>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57" name="Group 482">
              <a:extLst>
                <a:ext uri="{FF2B5EF4-FFF2-40B4-BE49-F238E27FC236}">
                  <a16:creationId xmlns:a16="http://schemas.microsoft.com/office/drawing/2014/main" id="{F6CCC28F-92CD-46EE-86B4-12830E26574D}"/>
                </a:ext>
              </a:extLst>
            </p:cNvPr>
            <p:cNvGrpSpPr>
              <a:grpSpLocks/>
            </p:cNvGrpSpPr>
            <p:nvPr/>
          </p:nvGrpSpPr>
          <p:grpSpPr bwMode="auto">
            <a:xfrm>
              <a:off x="1892" y="3992"/>
              <a:ext cx="134" cy="158"/>
              <a:chOff x="1413" y="3992"/>
              <a:chExt cx="134" cy="158"/>
            </a:xfrm>
          </p:grpSpPr>
          <p:sp>
            <p:nvSpPr>
              <p:cNvPr id="73877" name="Freeform 483">
                <a:extLst>
                  <a:ext uri="{FF2B5EF4-FFF2-40B4-BE49-F238E27FC236}">
                    <a16:creationId xmlns:a16="http://schemas.microsoft.com/office/drawing/2014/main" id="{FA3CD43E-74FE-4B86-B62A-D99726DF00F9}"/>
                  </a:ext>
                </a:extLst>
              </p:cNvPr>
              <p:cNvSpPr>
                <a:spLocks/>
              </p:cNvSpPr>
              <p:nvPr/>
            </p:nvSpPr>
            <p:spPr bwMode="auto">
              <a:xfrm>
                <a:off x="1422" y="4013"/>
                <a:ext cx="115" cy="115"/>
              </a:xfrm>
              <a:custGeom>
                <a:avLst/>
                <a:gdLst>
                  <a:gd name="T0" fmla="*/ 0 w 230"/>
                  <a:gd name="T1" fmla="*/ 1 h 230"/>
                  <a:gd name="T2" fmla="*/ 0 w 230"/>
                  <a:gd name="T3" fmla="*/ 0 h 230"/>
                  <a:gd name="T4" fmla="*/ 1 w 230"/>
                  <a:gd name="T5" fmla="*/ 1 h 230"/>
                  <a:gd name="T6" fmla="*/ 1 w 230"/>
                  <a:gd name="T7" fmla="*/ 0 h 230"/>
                  <a:gd name="T8" fmla="*/ 0 w 230"/>
                  <a:gd name="T9" fmla="*/ 1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30">
                    <a:moveTo>
                      <a:pt x="0" y="230"/>
                    </a:moveTo>
                    <a:lnTo>
                      <a:pt x="0" y="0"/>
                    </a:lnTo>
                    <a:lnTo>
                      <a:pt x="230" y="230"/>
                    </a:lnTo>
                    <a:lnTo>
                      <a:pt x="230" y="0"/>
                    </a:lnTo>
                    <a:lnTo>
                      <a:pt x="0"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78" name="Freeform 484">
                <a:extLst>
                  <a:ext uri="{FF2B5EF4-FFF2-40B4-BE49-F238E27FC236}">
                    <a16:creationId xmlns:a16="http://schemas.microsoft.com/office/drawing/2014/main" id="{8E4ECD18-6871-4E50-AFBC-35EBFFAD0732}"/>
                  </a:ext>
                </a:extLst>
              </p:cNvPr>
              <p:cNvSpPr>
                <a:spLocks noEditPoints="1"/>
              </p:cNvSpPr>
              <p:nvPr/>
            </p:nvSpPr>
            <p:spPr bwMode="auto">
              <a:xfrm>
                <a:off x="1413" y="3992"/>
                <a:ext cx="134" cy="158"/>
              </a:xfrm>
              <a:custGeom>
                <a:avLst/>
                <a:gdLst>
                  <a:gd name="T0" fmla="*/ 1 w 266"/>
                  <a:gd name="T1" fmla="*/ 0 h 317"/>
                  <a:gd name="T2" fmla="*/ 1 w 266"/>
                  <a:gd name="T3" fmla="*/ 0 h 317"/>
                  <a:gd name="T4" fmla="*/ 1 w 266"/>
                  <a:gd name="T5" fmla="*/ 0 h 317"/>
                  <a:gd name="T6" fmla="*/ 1 w 266"/>
                  <a:gd name="T7" fmla="*/ 0 h 317"/>
                  <a:gd name="T8" fmla="*/ 1 w 266"/>
                  <a:gd name="T9" fmla="*/ 0 h 317"/>
                  <a:gd name="T10" fmla="*/ 1 w 266"/>
                  <a:gd name="T11" fmla="*/ 0 h 317"/>
                  <a:gd name="T12" fmla="*/ 1 w 266"/>
                  <a:gd name="T13" fmla="*/ 0 h 317"/>
                  <a:gd name="T14" fmla="*/ 1 w 266"/>
                  <a:gd name="T15" fmla="*/ 0 h 317"/>
                  <a:gd name="T16" fmla="*/ 1 w 266"/>
                  <a:gd name="T17" fmla="*/ 0 h 317"/>
                  <a:gd name="T18" fmla="*/ 1 w 266"/>
                  <a:gd name="T19" fmla="*/ 0 h 317"/>
                  <a:gd name="T20" fmla="*/ 1 w 266"/>
                  <a:gd name="T21" fmla="*/ 0 h 317"/>
                  <a:gd name="T22" fmla="*/ 1 w 266"/>
                  <a:gd name="T23" fmla="*/ 0 h 317"/>
                  <a:gd name="T24" fmla="*/ 1 w 266"/>
                  <a:gd name="T25" fmla="*/ 0 h 317"/>
                  <a:gd name="T26" fmla="*/ 0 w 266"/>
                  <a:gd name="T27" fmla="*/ 0 h 317"/>
                  <a:gd name="T28" fmla="*/ 0 w 266"/>
                  <a:gd name="T29" fmla="*/ 0 h 317"/>
                  <a:gd name="T30" fmla="*/ 1 w 266"/>
                  <a:gd name="T31" fmla="*/ 0 h 317"/>
                  <a:gd name="T32" fmla="*/ 1 w 266"/>
                  <a:gd name="T33" fmla="*/ 0 h 317"/>
                  <a:gd name="T34" fmla="*/ 1 w 266"/>
                  <a:gd name="T35" fmla="*/ 0 h 317"/>
                  <a:gd name="T36" fmla="*/ 1 w 266"/>
                  <a:gd name="T37" fmla="*/ 0 h 317"/>
                  <a:gd name="T38" fmla="*/ 1 w 266"/>
                  <a:gd name="T39" fmla="*/ 0 h 317"/>
                  <a:gd name="T40" fmla="*/ 1 w 266"/>
                  <a:gd name="T41" fmla="*/ 0 h 317"/>
                  <a:gd name="T42" fmla="*/ 1 w 266"/>
                  <a:gd name="T43" fmla="*/ 0 h 317"/>
                  <a:gd name="T44" fmla="*/ 1 w 266"/>
                  <a:gd name="T45" fmla="*/ 0 h 317"/>
                  <a:gd name="T46" fmla="*/ 0 w 266"/>
                  <a:gd name="T47" fmla="*/ 0 h 317"/>
                  <a:gd name="T48" fmla="*/ 0 w 266"/>
                  <a:gd name="T49" fmla="*/ 0 h 317"/>
                  <a:gd name="T50" fmla="*/ 0 w 266"/>
                  <a:gd name="T51" fmla="*/ 0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6" h="317">
                    <a:moveTo>
                      <a:pt x="36" y="43"/>
                    </a:moveTo>
                    <a:lnTo>
                      <a:pt x="17" y="43"/>
                    </a:lnTo>
                    <a:lnTo>
                      <a:pt x="5" y="56"/>
                    </a:lnTo>
                    <a:lnTo>
                      <a:pt x="236" y="286"/>
                    </a:lnTo>
                    <a:lnTo>
                      <a:pt x="264" y="315"/>
                    </a:lnTo>
                    <a:lnTo>
                      <a:pt x="266" y="273"/>
                    </a:lnTo>
                    <a:lnTo>
                      <a:pt x="266" y="43"/>
                    </a:lnTo>
                    <a:lnTo>
                      <a:pt x="266" y="0"/>
                    </a:lnTo>
                    <a:lnTo>
                      <a:pt x="236" y="31"/>
                    </a:lnTo>
                    <a:lnTo>
                      <a:pt x="5" y="261"/>
                    </a:lnTo>
                    <a:lnTo>
                      <a:pt x="17" y="273"/>
                    </a:lnTo>
                    <a:lnTo>
                      <a:pt x="36" y="273"/>
                    </a:lnTo>
                    <a:lnTo>
                      <a:pt x="36" y="43"/>
                    </a:lnTo>
                    <a:close/>
                    <a:moveTo>
                      <a:pt x="0" y="273"/>
                    </a:moveTo>
                    <a:lnTo>
                      <a:pt x="0" y="317"/>
                    </a:lnTo>
                    <a:lnTo>
                      <a:pt x="30" y="286"/>
                    </a:lnTo>
                    <a:lnTo>
                      <a:pt x="261" y="56"/>
                    </a:lnTo>
                    <a:lnTo>
                      <a:pt x="247" y="43"/>
                    </a:lnTo>
                    <a:lnTo>
                      <a:pt x="230" y="43"/>
                    </a:lnTo>
                    <a:lnTo>
                      <a:pt x="230" y="273"/>
                    </a:lnTo>
                    <a:lnTo>
                      <a:pt x="247" y="273"/>
                    </a:lnTo>
                    <a:lnTo>
                      <a:pt x="261" y="261"/>
                    </a:lnTo>
                    <a:lnTo>
                      <a:pt x="30" y="31"/>
                    </a:lnTo>
                    <a:lnTo>
                      <a:pt x="0" y="0"/>
                    </a:lnTo>
                    <a:lnTo>
                      <a:pt x="0" y="43"/>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58" name="Group 485">
              <a:extLst>
                <a:ext uri="{FF2B5EF4-FFF2-40B4-BE49-F238E27FC236}">
                  <a16:creationId xmlns:a16="http://schemas.microsoft.com/office/drawing/2014/main" id="{8CBFB72C-687F-4630-B048-2B4678AABBF2}"/>
                </a:ext>
              </a:extLst>
            </p:cNvPr>
            <p:cNvGrpSpPr>
              <a:grpSpLocks/>
            </p:cNvGrpSpPr>
            <p:nvPr/>
          </p:nvGrpSpPr>
          <p:grpSpPr bwMode="auto">
            <a:xfrm>
              <a:off x="2872" y="3992"/>
              <a:ext cx="133" cy="158"/>
              <a:chOff x="2393" y="3992"/>
              <a:chExt cx="133" cy="158"/>
            </a:xfrm>
          </p:grpSpPr>
          <p:sp>
            <p:nvSpPr>
              <p:cNvPr id="73875" name="Freeform 486">
                <a:extLst>
                  <a:ext uri="{FF2B5EF4-FFF2-40B4-BE49-F238E27FC236}">
                    <a16:creationId xmlns:a16="http://schemas.microsoft.com/office/drawing/2014/main" id="{9317C419-F2D2-42EB-9A44-47C7BB622875}"/>
                  </a:ext>
                </a:extLst>
              </p:cNvPr>
              <p:cNvSpPr>
                <a:spLocks/>
              </p:cNvSpPr>
              <p:nvPr/>
            </p:nvSpPr>
            <p:spPr bwMode="auto">
              <a:xfrm>
                <a:off x="2401" y="4013"/>
                <a:ext cx="115" cy="115"/>
              </a:xfrm>
              <a:custGeom>
                <a:avLst/>
                <a:gdLst>
                  <a:gd name="T0" fmla="*/ 0 w 231"/>
                  <a:gd name="T1" fmla="*/ 1 h 230"/>
                  <a:gd name="T2" fmla="*/ 0 w 231"/>
                  <a:gd name="T3" fmla="*/ 0 h 230"/>
                  <a:gd name="T4" fmla="*/ 0 w 231"/>
                  <a:gd name="T5" fmla="*/ 1 h 230"/>
                  <a:gd name="T6" fmla="*/ 0 w 231"/>
                  <a:gd name="T7" fmla="*/ 0 h 230"/>
                  <a:gd name="T8" fmla="*/ 0 w 231"/>
                  <a:gd name="T9" fmla="*/ 1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0">
                    <a:moveTo>
                      <a:pt x="0" y="230"/>
                    </a:moveTo>
                    <a:lnTo>
                      <a:pt x="0" y="0"/>
                    </a:lnTo>
                    <a:lnTo>
                      <a:pt x="231" y="230"/>
                    </a:lnTo>
                    <a:lnTo>
                      <a:pt x="231" y="0"/>
                    </a:lnTo>
                    <a:lnTo>
                      <a:pt x="0"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76" name="Freeform 487">
                <a:extLst>
                  <a:ext uri="{FF2B5EF4-FFF2-40B4-BE49-F238E27FC236}">
                    <a16:creationId xmlns:a16="http://schemas.microsoft.com/office/drawing/2014/main" id="{295F6776-B5AF-46BB-8A6F-525A1339EB80}"/>
                  </a:ext>
                </a:extLst>
              </p:cNvPr>
              <p:cNvSpPr>
                <a:spLocks noEditPoints="1"/>
              </p:cNvSpPr>
              <p:nvPr/>
            </p:nvSpPr>
            <p:spPr bwMode="auto">
              <a:xfrm>
                <a:off x="2393" y="3992"/>
                <a:ext cx="133" cy="158"/>
              </a:xfrm>
              <a:custGeom>
                <a:avLst/>
                <a:gdLst>
                  <a:gd name="T0" fmla="*/ 0 w 267"/>
                  <a:gd name="T1" fmla="*/ 0 h 317"/>
                  <a:gd name="T2" fmla="*/ 0 w 267"/>
                  <a:gd name="T3" fmla="*/ 0 h 317"/>
                  <a:gd name="T4" fmla="*/ 0 w 267"/>
                  <a:gd name="T5" fmla="*/ 0 h 317"/>
                  <a:gd name="T6" fmla="*/ 0 w 267"/>
                  <a:gd name="T7" fmla="*/ 0 h 317"/>
                  <a:gd name="T8" fmla="*/ 0 w 267"/>
                  <a:gd name="T9" fmla="*/ 0 h 317"/>
                  <a:gd name="T10" fmla="*/ 0 w 267"/>
                  <a:gd name="T11" fmla="*/ 0 h 317"/>
                  <a:gd name="T12" fmla="*/ 0 w 267"/>
                  <a:gd name="T13" fmla="*/ 0 h 317"/>
                  <a:gd name="T14" fmla="*/ 0 w 267"/>
                  <a:gd name="T15" fmla="*/ 0 h 317"/>
                  <a:gd name="T16" fmla="*/ 0 w 267"/>
                  <a:gd name="T17" fmla="*/ 0 h 317"/>
                  <a:gd name="T18" fmla="*/ 0 w 267"/>
                  <a:gd name="T19" fmla="*/ 0 h 317"/>
                  <a:gd name="T20" fmla="*/ 0 w 267"/>
                  <a:gd name="T21" fmla="*/ 0 h 317"/>
                  <a:gd name="T22" fmla="*/ 0 w 267"/>
                  <a:gd name="T23" fmla="*/ 0 h 317"/>
                  <a:gd name="T24" fmla="*/ 0 w 267"/>
                  <a:gd name="T25" fmla="*/ 0 h 317"/>
                  <a:gd name="T26" fmla="*/ 0 w 267"/>
                  <a:gd name="T27" fmla="*/ 0 h 317"/>
                  <a:gd name="T28" fmla="*/ 0 w 267"/>
                  <a:gd name="T29" fmla="*/ 0 h 317"/>
                  <a:gd name="T30" fmla="*/ 0 w 267"/>
                  <a:gd name="T31" fmla="*/ 0 h 317"/>
                  <a:gd name="T32" fmla="*/ 0 w 267"/>
                  <a:gd name="T33" fmla="*/ 0 h 317"/>
                  <a:gd name="T34" fmla="*/ 0 w 267"/>
                  <a:gd name="T35" fmla="*/ 0 h 317"/>
                  <a:gd name="T36" fmla="*/ 0 w 267"/>
                  <a:gd name="T37" fmla="*/ 0 h 317"/>
                  <a:gd name="T38" fmla="*/ 0 w 267"/>
                  <a:gd name="T39" fmla="*/ 0 h 317"/>
                  <a:gd name="T40" fmla="*/ 0 w 267"/>
                  <a:gd name="T41" fmla="*/ 0 h 317"/>
                  <a:gd name="T42" fmla="*/ 0 w 267"/>
                  <a:gd name="T43" fmla="*/ 0 h 317"/>
                  <a:gd name="T44" fmla="*/ 0 w 267"/>
                  <a:gd name="T45" fmla="*/ 0 h 317"/>
                  <a:gd name="T46" fmla="*/ 0 w 267"/>
                  <a:gd name="T47" fmla="*/ 0 h 317"/>
                  <a:gd name="T48" fmla="*/ 0 w 267"/>
                  <a:gd name="T49" fmla="*/ 0 h 317"/>
                  <a:gd name="T50" fmla="*/ 0 w 267"/>
                  <a:gd name="T51" fmla="*/ 0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7" y="43"/>
                    </a:moveTo>
                    <a:lnTo>
                      <a:pt x="17" y="43"/>
                    </a:lnTo>
                    <a:lnTo>
                      <a:pt x="6" y="56"/>
                    </a:lnTo>
                    <a:lnTo>
                      <a:pt x="236" y="286"/>
                    </a:lnTo>
                    <a:lnTo>
                      <a:pt x="265" y="315"/>
                    </a:lnTo>
                    <a:lnTo>
                      <a:pt x="267" y="273"/>
                    </a:lnTo>
                    <a:lnTo>
                      <a:pt x="267" y="43"/>
                    </a:lnTo>
                    <a:lnTo>
                      <a:pt x="267" y="0"/>
                    </a:lnTo>
                    <a:lnTo>
                      <a:pt x="236" y="31"/>
                    </a:lnTo>
                    <a:lnTo>
                      <a:pt x="6" y="261"/>
                    </a:lnTo>
                    <a:lnTo>
                      <a:pt x="17" y="273"/>
                    </a:lnTo>
                    <a:lnTo>
                      <a:pt x="37" y="273"/>
                    </a:lnTo>
                    <a:lnTo>
                      <a:pt x="37" y="43"/>
                    </a:lnTo>
                    <a:close/>
                    <a:moveTo>
                      <a:pt x="0" y="273"/>
                    </a:moveTo>
                    <a:lnTo>
                      <a:pt x="0" y="317"/>
                    </a:lnTo>
                    <a:lnTo>
                      <a:pt x="31" y="286"/>
                    </a:lnTo>
                    <a:lnTo>
                      <a:pt x="261" y="56"/>
                    </a:lnTo>
                    <a:lnTo>
                      <a:pt x="248" y="43"/>
                    </a:lnTo>
                    <a:lnTo>
                      <a:pt x="231" y="43"/>
                    </a:lnTo>
                    <a:lnTo>
                      <a:pt x="231" y="273"/>
                    </a:lnTo>
                    <a:lnTo>
                      <a:pt x="248" y="273"/>
                    </a:lnTo>
                    <a:lnTo>
                      <a:pt x="261" y="261"/>
                    </a:lnTo>
                    <a:lnTo>
                      <a:pt x="31" y="31"/>
                    </a:lnTo>
                    <a:lnTo>
                      <a:pt x="0" y="0"/>
                    </a:lnTo>
                    <a:lnTo>
                      <a:pt x="0" y="43"/>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59" name="Group 488">
              <a:extLst>
                <a:ext uri="{FF2B5EF4-FFF2-40B4-BE49-F238E27FC236}">
                  <a16:creationId xmlns:a16="http://schemas.microsoft.com/office/drawing/2014/main" id="{4DED1A9D-0C7D-4C73-81D4-EDBEEADB5264}"/>
                </a:ext>
              </a:extLst>
            </p:cNvPr>
            <p:cNvGrpSpPr>
              <a:grpSpLocks/>
            </p:cNvGrpSpPr>
            <p:nvPr/>
          </p:nvGrpSpPr>
          <p:grpSpPr bwMode="auto">
            <a:xfrm>
              <a:off x="3908" y="3992"/>
              <a:ext cx="134" cy="158"/>
              <a:chOff x="3429" y="3992"/>
              <a:chExt cx="134" cy="158"/>
            </a:xfrm>
          </p:grpSpPr>
          <p:sp>
            <p:nvSpPr>
              <p:cNvPr id="73873" name="Freeform 489">
                <a:extLst>
                  <a:ext uri="{FF2B5EF4-FFF2-40B4-BE49-F238E27FC236}">
                    <a16:creationId xmlns:a16="http://schemas.microsoft.com/office/drawing/2014/main" id="{82A0967E-184C-4118-9A6C-D3FAB9D69FD3}"/>
                  </a:ext>
                </a:extLst>
              </p:cNvPr>
              <p:cNvSpPr>
                <a:spLocks/>
              </p:cNvSpPr>
              <p:nvPr/>
            </p:nvSpPr>
            <p:spPr bwMode="auto">
              <a:xfrm>
                <a:off x="3438" y="4013"/>
                <a:ext cx="115" cy="115"/>
              </a:xfrm>
              <a:custGeom>
                <a:avLst/>
                <a:gdLst>
                  <a:gd name="T0" fmla="*/ 0 w 231"/>
                  <a:gd name="T1" fmla="*/ 1 h 230"/>
                  <a:gd name="T2" fmla="*/ 0 w 231"/>
                  <a:gd name="T3" fmla="*/ 0 h 230"/>
                  <a:gd name="T4" fmla="*/ 0 w 231"/>
                  <a:gd name="T5" fmla="*/ 1 h 230"/>
                  <a:gd name="T6" fmla="*/ 0 w 231"/>
                  <a:gd name="T7" fmla="*/ 0 h 230"/>
                  <a:gd name="T8" fmla="*/ 0 w 231"/>
                  <a:gd name="T9" fmla="*/ 1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230">
                    <a:moveTo>
                      <a:pt x="0" y="230"/>
                    </a:moveTo>
                    <a:lnTo>
                      <a:pt x="0" y="0"/>
                    </a:lnTo>
                    <a:lnTo>
                      <a:pt x="231" y="230"/>
                    </a:lnTo>
                    <a:lnTo>
                      <a:pt x="231" y="0"/>
                    </a:lnTo>
                    <a:lnTo>
                      <a:pt x="0"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74" name="Freeform 490">
                <a:extLst>
                  <a:ext uri="{FF2B5EF4-FFF2-40B4-BE49-F238E27FC236}">
                    <a16:creationId xmlns:a16="http://schemas.microsoft.com/office/drawing/2014/main" id="{8686B051-9BC8-49A2-8577-600FD2B40904}"/>
                  </a:ext>
                </a:extLst>
              </p:cNvPr>
              <p:cNvSpPr>
                <a:spLocks noEditPoints="1"/>
              </p:cNvSpPr>
              <p:nvPr/>
            </p:nvSpPr>
            <p:spPr bwMode="auto">
              <a:xfrm>
                <a:off x="3429" y="3992"/>
                <a:ext cx="134" cy="158"/>
              </a:xfrm>
              <a:custGeom>
                <a:avLst/>
                <a:gdLst>
                  <a:gd name="T0" fmla="*/ 1 w 267"/>
                  <a:gd name="T1" fmla="*/ 0 h 317"/>
                  <a:gd name="T2" fmla="*/ 1 w 267"/>
                  <a:gd name="T3" fmla="*/ 0 h 317"/>
                  <a:gd name="T4" fmla="*/ 1 w 267"/>
                  <a:gd name="T5" fmla="*/ 0 h 317"/>
                  <a:gd name="T6" fmla="*/ 1 w 267"/>
                  <a:gd name="T7" fmla="*/ 0 h 317"/>
                  <a:gd name="T8" fmla="*/ 1 w 267"/>
                  <a:gd name="T9" fmla="*/ 0 h 317"/>
                  <a:gd name="T10" fmla="*/ 1 w 267"/>
                  <a:gd name="T11" fmla="*/ 0 h 317"/>
                  <a:gd name="T12" fmla="*/ 1 w 267"/>
                  <a:gd name="T13" fmla="*/ 0 h 317"/>
                  <a:gd name="T14" fmla="*/ 1 w 267"/>
                  <a:gd name="T15" fmla="*/ 0 h 317"/>
                  <a:gd name="T16" fmla="*/ 1 w 267"/>
                  <a:gd name="T17" fmla="*/ 0 h 317"/>
                  <a:gd name="T18" fmla="*/ 1 w 267"/>
                  <a:gd name="T19" fmla="*/ 0 h 317"/>
                  <a:gd name="T20" fmla="*/ 1 w 267"/>
                  <a:gd name="T21" fmla="*/ 0 h 317"/>
                  <a:gd name="T22" fmla="*/ 1 w 267"/>
                  <a:gd name="T23" fmla="*/ 0 h 317"/>
                  <a:gd name="T24" fmla="*/ 1 w 267"/>
                  <a:gd name="T25" fmla="*/ 0 h 317"/>
                  <a:gd name="T26" fmla="*/ 0 w 267"/>
                  <a:gd name="T27" fmla="*/ 0 h 317"/>
                  <a:gd name="T28" fmla="*/ 0 w 267"/>
                  <a:gd name="T29" fmla="*/ 0 h 317"/>
                  <a:gd name="T30" fmla="*/ 1 w 267"/>
                  <a:gd name="T31" fmla="*/ 0 h 317"/>
                  <a:gd name="T32" fmla="*/ 1 w 267"/>
                  <a:gd name="T33" fmla="*/ 0 h 317"/>
                  <a:gd name="T34" fmla="*/ 1 w 267"/>
                  <a:gd name="T35" fmla="*/ 0 h 317"/>
                  <a:gd name="T36" fmla="*/ 1 w 267"/>
                  <a:gd name="T37" fmla="*/ 0 h 317"/>
                  <a:gd name="T38" fmla="*/ 1 w 267"/>
                  <a:gd name="T39" fmla="*/ 0 h 317"/>
                  <a:gd name="T40" fmla="*/ 1 w 267"/>
                  <a:gd name="T41" fmla="*/ 0 h 317"/>
                  <a:gd name="T42" fmla="*/ 1 w 267"/>
                  <a:gd name="T43" fmla="*/ 0 h 317"/>
                  <a:gd name="T44" fmla="*/ 1 w 267"/>
                  <a:gd name="T45" fmla="*/ 0 h 317"/>
                  <a:gd name="T46" fmla="*/ 0 w 267"/>
                  <a:gd name="T47" fmla="*/ 0 h 317"/>
                  <a:gd name="T48" fmla="*/ 0 w 267"/>
                  <a:gd name="T49" fmla="*/ 0 h 317"/>
                  <a:gd name="T50" fmla="*/ 0 w 267"/>
                  <a:gd name="T51" fmla="*/ 0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6" y="43"/>
                    </a:moveTo>
                    <a:lnTo>
                      <a:pt x="17" y="43"/>
                    </a:lnTo>
                    <a:lnTo>
                      <a:pt x="6" y="56"/>
                    </a:lnTo>
                    <a:lnTo>
                      <a:pt x="236" y="286"/>
                    </a:lnTo>
                    <a:lnTo>
                      <a:pt x="265" y="315"/>
                    </a:lnTo>
                    <a:lnTo>
                      <a:pt x="267" y="273"/>
                    </a:lnTo>
                    <a:lnTo>
                      <a:pt x="267" y="43"/>
                    </a:lnTo>
                    <a:lnTo>
                      <a:pt x="267" y="0"/>
                    </a:lnTo>
                    <a:lnTo>
                      <a:pt x="236" y="31"/>
                    </a:lnTo>
                    <a:lnTo>
                      <a:pt x="6" y="261"/>
                    </a:lnTo>
                    <a:lnTo>
                      <a:pt x="17" y="273"/>
                    </a:lnTo>
                    <a:lnTo>
                      <a:pt x="36" y="273"/>
                    </a:lnTo>
                    <a:lnTo>
                      <a:pt x="36" y="43"/>
                    </a:lnTo>
                    <a:close/>
                    <a:moveTo>
                      <a:pt x="0" y="273"/>
                    </a:moveTo>
                    <a:lnTo>
                      <a:pt x="0" y="317"/>
                    </a:lnTo>
                    <a:lnTo>
                      <a:pt x="31" y="286"/>
                    </a:lnTo>
                    <a:lnTo>
                      <a:pt x="261" y="56"/>
                    </a:lnTo>
                    <a:lnTo>
                      <a:pt x="248" y="43"/>
                    </a:lnTo>
                    <a:lnTo>
                      <a:pt x="230" y="43"/>
                    </a:lnTo>
                    <a:lnTo>
                      <a:pt x="230" y="273"/>
                    </a:lnTo>
                    <a:lnTo>
                      <a:pt x="248" y="273"/>
                    </a:lnTo>
                    <a:lnTo>
                      <a:pt x="261" y="261"/>
                    </a:lnTo>
                    <a:lnTo>
                      <a:pt x="31" y="31"/>
                    </a:lnTo>
                    <a:lnTo>
                      <a:pt x="0" y="0"/>
                    </a:lnTo>
                    <a:lnTo>
                      <a:pt x="0" y="43"/>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60" name="Group 491">
              <a:extLst>
                <a:ext uri="{FF2B5EF4-FFF2-40B4-BE49-F238E27FC236}">
                  <a16:creationId xmlns:a16="http://schemas.microsoft.com/office/drawing/2014/main" id="{BD418E33-C12F-453A-9741-78ABEAD13234}"/>
                </a:ext>
              </a:extLst>
            </p:cNvPr>
            <p:cNvGrpSpPr>
              <a:grpSpLocks/>
            </p:cNvGrpSpPr>
            <p:nvPr/>
          </p:nvGrpSpPr>
          <p:grpSpPr bwMode="auto">
            <a:xfrm>
              <a:off x="4888" y="3992"/>
              <a:ext cx="133" cy="158"/>
              <a:chOff x="4409" y="3992"/>
              <a:chExt cx="133" cy="158"/>
            </a:xfrm>
          </p:grpSpPr>
          <p:sp>
            <p:nvSpPr>
              <p:cNvPr id="73871" name="Freeform 492">
                <a:extLst>
                  <a:ext uri="{FF2B5EF4-FFF2-40B4-BE49-F238E27FC236}">
                    <a16:creationId xmlns:a16="http://schemas.microsoft.com/office/drawing/2014/main" id="{F694C9FE-9ED6-4105-B739-20BA43FD63C6}"/>
                  </a:ext>
                </a:extLst>
              </p:cNvPr>
              <p:cNvSpPr>
                <a:spLocks/>
              </p:cNvSpPr>
              <p:nvPr/>
            </p:nvSpPr>
            <p:spPr bwMode="auto">
              <a:xfrm>
                <a:off x="4417" y="4013"/>
                <a:ext cx="116" cy="115"/>
              </a:xfrm>
              <a:custGeom>
                <a:avLst/>
                <a:gdLst>
                  <a:gd name="T0" fmla="*/ 0 w 230"/>
                  <a:gd name="T1" fmla="*/ 1 h 230"/>
                  <a:gd name="T2" fmla="*/ 0 w 230"/>
                  <a:gd name="T3" fmla="*/ 0 h 230"/>
                  <a:gd name="T4" fmla="*/ 1 w 230"/>
                  <a:gd name="T5" fmla="*/ 1 h 230"/>
                  <a:gd name="T6" fmla="*/ 1 w 230"/>
                  <a:gd name="T7" fmla="*/ 0 h 230"/>
                  <a:gd name="T8" fmla="*/ 0 w 230"/>
                  <a:gd name="T9" fmla="*/ 1 h 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 h="230">
                    <a:moveTo>
                      <a:pt x="0" y="230"/>
                    </a:moveTo>
                    <a:lnTo>
                      <a:pt x="0" y="0"/>
                    </a:lnTo>
                    <a:lnTo>
                      <a:pt x="230" y="230"/>
                    </a:lnTo>
                    <a:lnTo>
                      <a:pt x="230" y="0"/>
                    </a:lnTo>
                    <a:lnTo>
                      <a:pt x="0"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72" name="Freeform 493">
                <a:extLst>
                  <a:ext uri="{FF2B5EF4-FFF2-40B4-BE49-F238E27FC236}">
                    <a16:creationId xmlns:a16="http://schemas.microsoft.com/office/drawing/2014/main" id="{D638E520-274D-4001-8A5D-8DDC842FBBB7}"/>
                  </a:ext>
                </a:extLst>
              </p:cNvPr>
              <p:cNvSpPr>
                <a:spLocks noEditPoints="1"/>
              </p:cNvSpPr>
              <p:nvPr/>
            </p:nvSpPr>
            <p:spPr bwMode="auto">
              <a:xfrm>
                <a:off x="4409" y="3992"/>
                <a:ext cx="133" cy="158"/>
              </a:xfrm>
              <a:custGeom>
                <a:avLst/>
                <a:gdLst>
                  <a:gd name="T0" fmla="*/ 0 w 267"/>
                  <a:gd name="T1" fmla="*/ 0 h 317"/>
                  <a:gd name="T2" fmla="*/ 0 w 267"/>
                  <a:gd name="T3" fmla="*/ 0 h 317"/>
                  <a:gd name="T4" fmla="*/ 0 w 267"/>
                  <a:gd name="T5" fmla="*/ 0 h 317"/>
                  <a:gd name="T6" fmla="*/ 0 w 267"/>
                  <a:gd name="T7" fmla="*/ 0 h 317"/>
                  <a:gd name="T8" fmla="*/ 0 w 267"/>
                  <a:gd name="T9" fmla="*/ 0 h 317"/>
                  <a:gd name="T10" fmla="*/ 0 w 267"/>
                  <a:gd name="T11" fmla="*/ 0 h 317"/>
                  <a:gd name="T12" fmla="*/ 0 w 267"/>
                  <a:gd name="T13" fmla="*/ 0 h 317"/>
                  <a:gd name="T14" fmla="*/ 0 w 267"/>
                  <a:gd name="T15" fmla="*/ 0 h 317"/>
                  <a:gd name="T16" fmla="*/ 0 w 267"/>
                  <a:gd name="T17" fmla="*/ 0 h 317"/>
                  <a:gd name="T18" fmla="*/ 0 w 267"/>
                  <a:gd name="T19" fmla="*/ 0 h 317"/>
                  <a:gd name="T20" fmla="*/ 0 w 267"/>
                  <a:gd name="T21" fmla="*/ 0 h 317"/>
                  <a:gd name="T22" fmla="*/ 0 w 267"/>
                  <a:gd name="T23" fmla="*/ 0 h 317"/>
                  <a:gd name="T24" fmla="*/ 0 w 267"/>
                  <a:gd name="T25" fmla="*/ 0 h 317"/>
                  <a:gd name="T26" fmla="*/ 0 w 267"/>
                  <a:gd name="T27" fmla="*/ 0 h 317"/>
                  <a:gd name="T28" fmla="*/ 0 w 267"/>
                  <a:gd name="T29" fmla="*/ 0 h 317"/>
                  <a:gd name="T30" fmla="*/ 0 w 267"/>
                  <a:gd name="T31" fmla="*/ 0 h 317"/>
                  <a:gd name="T32" fmla="*/ 0 w 267"/>
                  <a:gd name="T33" fmla="*/ 0 h 317"/>
                  <a:gd name="T34" fmla="*/ 0 w 267"/>
                  <a:gd name="T35" fmla="*/ 0 h 317"/>
                  <a:gd name="T36" fmla="*/ 0 w 267"/>
                  <a:gd name="T37" fmla="*/ 0 h 317"/>
                  <a:gd name="T38" fmla="*/ 0 w 267"/>
                  <a:gd name="T39" fmla="*/ 0 h 317"/>
                  <a:gd name="T40" fmla="*/ 0 w 267"/>
                  <a:gd name="T41" fmla="*/ 0 h 317"/>
                  <a:gd name="T42" fmla="*/ 0 w 267"/>
                  <a:gd name="T43" fmla="*/ 0 h 317"/>
                  <a:gd name="T44" fmla="*/ 0 w 267"/>
                  <a:gd name="T45" fmla="*/ 0 h 317"/>
                  <a:gd name="T46" fmla="*/ 0 w 267"/>
                  <a:gd name="T47" fmla="*/ 0 h 317"/>
                  <a:gd name="T48" fmla="*/ 0 w 267"/>
                  <a:gd name="T49" fmla="*/ 0 h 317"/>
                  <a:gd name="T50" fmla="*/ 0 w 267"/>
                  <a:gd name="T51" fmla="*/ 0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7" h="317">
                    <a:moveTo>
                      <a:pt x="37" y="43"/>
                    </a:moveTo>
                    <a:lnTo>
                      <a:pt x="18" y="43"/>
                    </a:lnTo>
                    <a:lnTo>
                      <a:pt x="6" y="56"/>
                    </a:lnTo>
                    <a:lnTo>
                      <a:pt x="237" y="286"/>
                    </a:lnTo>
                    <a:lnTo>
                      <a:pt x="265" y="315"/>
                    </a:lnTo>
                    <a:lnTo>
                      <a:pt x="267" y="273"/>
                    </a:lnTo>
                    <a:lnTo>
                      <a:pt x="267" y="43"/>
                    </a:lnTo>
                    <a:lnTo>
                      <a:pt x="267" y="0"/>
                    </a:lnTo>
                    <a:lnTo>
                      <a:pt x="237" y="31"/>
                    </a:lnTo>
                    <a:lnTo>
                      <a:pt x="6" y="261"/>
                    </a:lnTo>
                    <a:lnTo>
                      <a:pt x="18" y="273"/>
                    </a:lnTo>
                    <a:lnTo>
                      <a:pt x="37" y="273"/>
                    </a:lnTo>
                    <a:lnTo>
                      <a:pt x="37" y="43"/>
                    </a:lnTo>
                    <a:close/>
                    <a:moveTo>
                      <a:pt x="0" y="273"/>
                    </a:moveTo>
                    <a:lnTo>
                      <a:pt x="0" y="317"/>
                    </a:lnTo>
                    <a:lnTo>
                      <a:pt x="31" y="286"/>
                    </a:lnTo>
                    <a:lnTo>
                      <a:pt x="262" y="56"/>
                    </a:lnTo>
                    <a:lnTo>
                      <a:pt x="248" y="43"/>
                    </a:lnTo>
                    <a:lnTo>
                      <a:pt x="231" y="43"/>
                    </a:lnTo>
                    <a:lnTo>
                      <a:pt x="231" y="273"/>
                    </a:lnTo>
                    <a:lnTo>
                      <a:pt x="248" y="273"/>
                    </a:lnTo>
                    <a:lnTo>
                      <a:pt x="262" y="261"/>
                    </a:lnTo>
                    <a:lnTo>
                      <a:pt x="31" y="31"/>
                    </a:lnTo>
                    <a:lnTo>
                      <a:pt x="0" y="0"/>
                    </a:lnTo>
                    <a:lnTo>
                      <a:pt x="0" y="43"/>
                    </a:lnTo>
                    <a:lnTo>
                      <a:pt x="0"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61" name="Group 494">
              <a:extLst>
                <a:ext uri="{FF2B5EF4-FFF2-40B4-BE49-F238E27FC236}">
                  <a16:creationId xmlns:a16="http://schemas.microsoft.com/office/drawing/2014/main" id="{B117324B-BA34-4430-B239-5EA6C7E59DDA}"/>
                </a:ext>
              </a:extLst>
            </p:cNvPr>
            <p:cNvGrpSpPr>
              <a:grpSpLocks/>
            </p:cNvGrpSpPr>
            <p:nvPr/>
          </p:nvGrpSpPr>
          <p:grpSpPr bwMode="auto">
            <a:xfrm>
              <a:off x="1486" y="3682"/>
              <a:ext cx="24" cy="216"/>
              <a:chOff x="1007" y="3682"/>
              <a:chExt cx="24" cy="216"/>
            </a:xfrm>
          </p:grpSpPr>
          <p:sp>
            <p:nvSpPr>
              <p:cNvPr id="73866" name="Rectangle 495">
                <a:extLst>
                  <a:ext uri="{FF2B5EF4-FFF2-40B4-BE49-F238E27FC236}">
                    <a16:creationId xmlns:a16="http://schemas.microsoft.com/office/drawing/2014/main" id="{3FE0D308-5685-4B15-8DAA-8E72E228D105}"/>
                  </a:ext>
                </a:extLst>
              </p:cNvPr>
              <p:cNvSpPr>
                <a:spLocks noChangeArrowheads="1"/>
              </p:cNvSpPr>
              <p:nvPr/>
            </p:nvSpPr>
            <p:spPr bwMode="auto">
              <a:xfrm>
                <a:off x="1007" y="387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67" name="Rectangle 496">
                <a:extLst>
                  <a:ext uri="{FF2B5EF4-FFF2-40B4-BE49-F238E27FC236}">
                    <a16:creationId xmlns:a16="http://schemas.microsoft.com/office/drawing/2014/main" id="{33001A8A-8831-4C2A-B364-07A7ACD6CD96}"/>
                  </a:ext>
                </a:extLst>
              </p:cNvPr>
              <p:cNvSpPr>
                <a:spLocks noChangeArrowheads="1"/>
              </p:cNvSpPr>
              <p:nvPr/>
            </p:nvSpPr>
            <p:spPr bwMode="auto">
              <a:xfrm>
                <a:off x="1007" y="382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68" name="Rectangle 497">
                <a:extLst>
                  <a:ext uri="{FF2B5EF4-FFF2-40B4-BE49-F238E27FC236}">
                    <a16:creationId xmlns:a16="http://schemas.microsoft.com/office/drawing/2014/main" id="{CA648991-B71B-45FD-A20F-731C72E48F51}"/>
                  </a:ext>
                </a:extLst>
              </p:cNvPr>
              <p:cNvSpPr>
                <a:spLocks noChangeArrowheads="1"/>
              </p:cNvSpPr>
              <p:nvPr/>
            </p:nvSpPr>
            <p:spPr bwMode="auto">
              <a:xfrm>
                <a:off x="1007" y="377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69" name="Rectangle 498">
                <a:extLst>
                  <a:ext uri="{FF2B5EF4-FFF2-40B4-BE49-F238E27FC236}">
                    <a16:creationId xmlns:a16="http://schemas.microsoft.com/office/drawing/2014/main" id="{3031B141-BCF0-4E09-8D10-A17DA2B6E8E0}"/>
                  </a:ext>
                </a:extLst>
              </p:cNvPr>
              <p:cNvSpPr>
                <a:spLocks noChangeArrowheads="1"/>
              </p:cNvSpPr>
              <p:nvPr/>
            </p:nvSpPr>
            <p:spPr bwMode="auto">
              <a:xfrm>
                <a:off x="1007" y="373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70" name="Rectangle 499">
                <a:extLst>
                  <a:ext uri="{FF2B5EF4-FFF2-40B4-BE49-F238E27FC236}">
                    <a16:creationId xmlns:a16="http://schemas.microsoft.com/office/drawing/2014/main" id="{82091FFC-B6D8-4AE4-8407-BDE821527F15}"/>
                  </a:ext>
                </a:extLst>
              </p:cNvPr>
              <p:cNvSpPr>
                <a:spLocks noChangeArrowheads="1"/>
              </p:cNvSpPr>
              <p:nvPr/>
            </p:nvSpPr>
            <p:spPr bwMode="auto">
              <a:xfrm>
                <a:off x="1007" y="368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762" name="Group 500">
              <a:extLst>
                <a:ext uri="{FF2B5EF4-FFF2-40B4-BE49-F238E27FC236}">
                  <a16:creationId xmlns:a16="http://schemas.microsoft.com/office/drawing/2014/main" id="{CDCD46DC-603C-47C3-A469-1EBD52F5DBB2}"/>
                </a:ext>
              </a:extLst>
            </p:cNvPr>
            <p:cNvGrpSpPr>
              <a:grpSpLocks/>
            </p:cNvGrpSpPr>
            <p:nvPr/>
          </p:nvGrpSpPr>
          <p:grpSpPr bwMode="auto">
            <a:xfrm>
              <a:off x="1904" y="3667"/>
              <a:ext cx="108" cy="403"/>
              <a:chOff x="1425" y="3667"/>
              <a:chExt cx="108" cy="403"/>
            </a:xfrm>
          </p:grpSpPr>
          <p:sp>
            <p:nvSpPr>
              <p:cNvPr id="73858" name="Rectangle 501">
                <a:extLst>
                  <a:ext uri="{FF2B5EF4-FFF2-40B4-BE49-F238E27FC236}">
                    <a16:creationId xmlns:a16="http://schemas.microsoft.com/office/drawing/2014/main" id="{ADCBB002-E97C-4189-A159-9CF7B6553B94}"/>
                  </a:ext>
                </a:extLst>
              </p:cNvPr>
              <p:cNvSpPr>
                <a:spLocks noChangeArrowheads="1"/>
              </p:cNvSpPr>
              <p:nvPr/>
            </p:nvSpPr>
            <p:spPr bwMode="auto">
              <a:xfrm>
                <a:off x="1468" y="3667"/>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59" name="Rectangle 502">
                <a:extLst>
                  <a:ext uri="{FF2B5EF4-FFF2-40B4-BE49-F238E27FC236}">
                    <a16:creationId xmlns:a16="http://schemas.microsoft.com/office/drawing/2014/main" id="{F98C75BA-0794-492D-85CA-496820F48113}"/>
                  </a:ext>
                </a:extLst>
              </p:cNvPr>
              <p:cNvSpPr>
                <a:spLocks noChangeArrowheads="1"/>
              </p:cNvSpPr>
              <p:nvPr/>
            </p:nvSpPr>
            <p:spPr bwMode="auto">
              <a:xfrm>
                <a:off x="1468" y="371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60" name="Rectangle 503">
                <a:extLst>
                  <a:ext uri="{FF2B5EF4-FFF2-40B4-BE49-F238E27FC236}">
                    <a16:creationId xmlns:a16="http://schemas.microsoft.com/office/drawing/2014/main" id="{20BFBCE5-E2CA-41CE-ACFB-DB79C9BEC14C}"/>
                  </a:ext>
                </a:extLst>
              </p:cNvPr>
              <p:cNvSpPr>
                <a:spLocks noChangeArrowheads="1"/>
              </p:cNvSpPr>
              <p:nvPr/>
            </p:nvSpPr>
            <p:spPr bwMode="auto">
              <a:xfrm>
                <a:off x="1468" y="3763"/>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61" name="Rectangle 504">
                <a:extLst>
                  <a:ext uri="{FF2B5EF4-FFF2-40B4-BE49-F238E27FC236}">
                    <a16:creationId xmlns:a16="http://schemas.microsoft.com/office/drawing/2014/main" id="{653E6C69-AD2F-47C0-901A-31C8B2CA9A0C}"/>
                  </a:ext>
                </a:extLst>
              </p:cNvPr>
              <p:cNvSpPr>
                <a:spLocks noChangeArrowheads="1"/>
              </p:cNvSpPr>
              <p:nvPr/>
            </p:nvSpPr>
            <p:spPr bwMode="auto">
              <a:xfrm>
                <a:off x="1468" y="3811"/>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62" name="Rectangle 505">
                <a:extLst>
                  <a:ext uri="{FF2B5EF4-FFF2-40B4-BE49-F238E27FC236}">
                    <a16:creationId xmlns:a16="http://schemas.microsoft.com/office/drawing/2014/main" id="{0C0CCEA0-0CC9-40FE-BEEC-E15C19A30FDB}"/>
                  </a:ext>
                </a:extLst>
              </p:cNvPr>
              <p:cNvSpPr>
                <a:spLocks noChangeArrowheads="1"/>
              </p:cNvSpPr>
              <p:nvPr/>
            </p:nvSpPr>
            <p:spPr bwMode="auto">
              <a:xfrm>
                <a:off x="1468" y="3859"/>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63" name="Rectangle 506">
                <a:extLst>
                  <a:ext uri="{FF2B5EF4-FFF2-40B4-BE49-F238E27FC236}">
                    <a16:creationId xmlns:a16="http://schemas.microsoft.com/office/drawing/2014/main" id="{F82BD059-5A0D-49E1-B648-39A4E3135188}"/>
                  </a:ext>
                </a:extLst>
              </p:cNvPr>
              <p:cNvSpPr>
                <a:spLocks noChangeArrowheads="1"/>
              </p:cNvSpPr>
              <p:nvPr/>
            </p:nvSpPr>
            <p:spPr bwMode="auto">
              <a:xfrm>
                <a:off x="1468" y="3907"/>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64" name="Rectangle 507">
                <a:extLst>
                  <a:ext uri="{FF2B5EF4-FFF2-40B4-BE49-F238E27FC236}">
                    <a16:creationId xmlns:a16="http://schemas.microsoft.com/office/drawing/2014/main" id="{55FB098D-575F-4A3A-907B-BB9B6ACA50BD}"/>
                  </a:ext>
                </a:extLst>
              </p:cNvPr>
              <p:cNvSpPr>
                <a:spLocks noChangeArrowheads="1"/>
              </p:cNvSpPr>
              <p:nvPr/>
            </p:nvSpPr>
            <p:spPr bwMode="auto">
              <a:xfrm>
                <a:off x="1468" y="3955"/>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65" name="Freeform 508">
                <a:extLst>
                  <a:ext uri="{FF2B5EF4-FFF2-40B4-BE49-F238E27FC236}">
                    <a16:creationId xmlns:a16="http://schemas.microsoft.com/office/drawing/2014/main" id="{BF2F1A18-6519-4B9A-A72D-6EC3BBDCD86B}"/>
                  </a:ext>
                </a:extLst>
              </p:cNvPr>
              <p:cNvSpPr>
                <a:spLocks/>
              </p:cNvSpPr>
              <p:nvPr/>
            </p:nvSpPr>
            <p:spPr bwMode="auto">
              <a:xfrm>
                <a:off x="1425" y="3963"/>
                <a:ext cx="108" cy="107"/>
              </a:xfrm>
              <a:custGeom>
                <a:avLst/>
                <a:gdLst>
                  <a:gd name="T0" fmla="*/ 0 w 217"/>
                  <a:gd name="T1" fmla="*/ 0 h 215"/>
                  <a:gd name="T2" fmla="*/ 0 w 217"/>
                  <a:gd name="T3" fmla="*/ 0 h 215"/>
                  <a:gd name="T4" fmla="*/ 0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09"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63" name="Group 509">
              <a:extLst>
                <a:ext uri="{FF2B5EF4-FFF2-40B4-BE49-F238E27FC236}">
                  <a16:creationId xmlns:a16="http://schemas.microsoft.com/office/drawing/2014/main" id="{1FBFF716-EA28-4B89-9E69-03DA85AD6E5D}"/>
                </a:ext>
              </a:extLst>
            </p:cNvPr>
            <p:cNvGrpSpPr>
              <a:grpSpLocks/>
            </p:cNvGrpSpPr>
            <p:nvPr/>
          </p:nvGrpSpPr>
          <p:grpSpPr bwMode="auto">
            <a:xfrm>
              <a:off x="4539" y="3682"/>
              <a:ext cx="24" cy="216"/>
              <a:chOff x="4060" y="3682"/>
              <a:chExt cx="24" cy="216"/>
            </a:xfrm>
          </p:grpSpPr>
          <p:sp>
            <p:nvSpPr>
              <p:cNvPr id="73853" name="Rectangle 510">
                <a:extLst>
                  <a:ext uri="{FF2B5EF4-FFF2-40B4-BE49-F238E27FC236}">
                    <a16:creationId xmlns:a16="http://schemas.microsoft.com/office/drawing/2014/main" id="{A8823020-3FC0-4E57-A266-FBD9A5F6AF61}"/>
                  </a:ext>
                </a:extLst>
              </p:cNvPr>
              <p:cNvSpPr>
                <a:spLocks noChangeArrowheads="1"/>
              </p:cNvSpPr>
              <p:nvPr/>
            </p:nvSpPr>
            <p:spPr bwMode="auto">
              <a:xfrm>
                <a:off x="4060" y="387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54" name="Rectangle 511">
                <a:extLst>
                  <a:ext uri="{FF2B5EF4-FFF2-40B4-BE49-F238E27FC236}">
                    <a16:creationId xmlns:a16="http://schemas.microsoft.com/office/drawing/2014/main" id="{9ED10F2A-318C-4184-B6B4-213A931D3441}"/>
                  </a:ext>
                </a:extLst>
              </p:cNvPr>
              <p:cNvSpPr>
                <a:spLocks noChangeArrowheads="1"/>
              </p:cNvSpPr>
              <p:nvPr/>
            </p:nvSpPr>
            <p:spPr bwMode="auto">
              <a:xfrm>
                <a:off x="4060" y="382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55" name="Rectangle 512">
                <a:extLst>
                  <a:ext uri="{FF2B5EF4-FFF2-40B4-BE49-F238E27FC236}">
                    <a16:creationId xmlns:a16="http://schemas.microsoft.com/office/drawing/2014/main" id="{E29D9175-837A-43A5-864A-ED9557F7DD90}"/>
                  </a:ext>
                </a:extLst>
              </p:cNvPr>
              <p:cNvSpPr>
                <a:spLocks noChangeArrowheads="1"/>
              </p:cNvSpPr>
              <p:nvPr/>
            </p:nvSpPr>
            <p:spPr bwMode="auto">
              <a:xfrm>
                <a:off x="4060" y="377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56" name="Rectangle 513">
                <a:extLst>
                  <a:ext uri="{FF2B5EF4-FFF2-40B4-BE49-F238E27FC236}">
                    <a16:creationId xmlns:a16="http://schemas.microsoft.com/office/drawing/2014/main" id="{4D1CD673-4F33-417E-A992-6109609188B5}"/>
                  </a:ext>
                </a:extLst>
              </p:cNvPr>
              <p:cNvSpPr>
                <a:spLocks noChangeArrowheads="1"/>
              </p:cNvSpPr>
              <p:nvPr/>
            </p:nvSpPr>
            <p:spPr bwMode="auto">
              <a:xfrm>
                <a:off x="4060" y="373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57" name="Rectangle 514">
                <a:extLst>
                  <a:ext uri="{FF2B5EF4-FFF2-40B4-BE49-F238E27FC236}">
                    <a16:creationId xmlns:a16="http://schemas.microsoft.com/office/drawing/2014/main" id="{672BD687-C7B6-4DE7-9215-BD245B46ECC5}"/>
                  </a:ext>
                </a:extLst>
              </p:cNvPr>
              <p:cNvSpPr>
                <a:spLocks noChangeArrowheads="1"/>
              </p:cNvSpPr>
              <p:nvPr/>
            </p:nvSpPr>
            <p:spPr bwMode="auto">
              <a:xfrm>
                <a:off x="4060" y="368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764" name="Group 515">
              <a:extLst>
                <a:ext uri="{FF2B5EF4-FFF2-40B4-BE49-F238E27FC236}">
                  <a16:creationId xmlns:a16="http://schemas.microsoft.com/office/drawing/2014/main" id="{143B1433-4C4E-436F-89C3-82181633EC15}"/>
                </a:ext>
              </a:extLst>
            </p:cNvPr>
            <p:cNvGrpSpPr>
              <a:grpSpLocks/>
            </p:cNvGrpSpPr>
            <p:nvPr/>
          </p:nvGrpSpPr>
          <p:grpSpPr bwMode="auto">
            <a:xfrm>
              <a:off x="924" y="3667"/>
              <a:ext cx="109" cy="403"/>
              <a:chOff x="445" y="3667"/>
              <a:chExt cx="109" cy="403"/>
            </a:xfrm>
          </p:grpSpPr>
          <p:sp>
            <p:nvSpPr>
              <p:cNvPr id="73845" name="Rectangle 516">
                <a:extLst>
                  <a:ext uri="{FF2B5EF4-FFF2-40B4-BE49-F238E27FC236}">
                    <a16:creationId xmlns:a16="http://schemas.microsoft.com/office/drawing/2014/main" id="{B07343FD-1450-406E-BCC4-493E605F3E2D}"/>
                  </a:ext>
                </a:extLst>
              </p:cNvPr>
              <p:cNvSpPr>
                <a:spLocks noChangeArrowheads="1"/>
              </p:cNvSpPr>
              <p:nvPr/>
            </p:nvSpPr>
            <p:spPr bwMode="auto">
              <a:xfrm>
                <a:off x="489" y="3667"/>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46" name="Rectangle 517">
                <a:extLst>
                  <a:ext uri="{FF2B5EF4-FFF2-40B4-BE49-F238E27FC236}">
                    <a16:creationId xmlns:a16="http://schemas.microsoft.com/office/drawing/2014/main" id="{1811D526-3BBF-4BAE-9B63-FC19A756B0D6}"/>
                  </a:ext>
                </a:extLst>
              </p:cNvPr>
              <p:cNvSpPr>
                <a:spLocks noChangeArrowheads="1"/>
              </p:cNvSpPr>
              <p:nvPr/>
            </p:nvSpPr>
            <p:spPr bwMode="auto">
              <a:xfrm>
                <a:off x="489" y="371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47" name="Rectangle 518">
                <a:extLst>
                  <a:ext uri="{FF2B5EF4-FFF2-40B4-BE49-F238E27FC236}">
                    <a16:creationId xmlns:a16="http://schemas.microsoft.com/office/drawing/2014/main" id="{0C0C8F9F-EC2B-46A5-BC60-CCED98A3615C}"/>
                  </a:ext>
                </a:extLst>
              </p:cNvPr>
              <p:cNvSpPr>
                <a:spLocks noChangeArrowheads="1"/>
              </p:cNvSpPr>
              <p:nvPr/>
            </p:nvSpPr>
            <p:spPr bwMode="auto">
              <a:xfrm>
                <a:off x="489" y="3763"/>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48" name="Rectangle 519">
                <a:extLst>
                  <a:ext uri="{FF2B5EF4-FFF2-40B4-BE49-F238E27FC236}">
                    <a16:creationId xmlns:a16="http://schemas.microsoft.com/office/drawing/2014/main" id="{D9F83F80-5375-42DF-AE9E-4725D5199135}"/>
                  </a:ext>
                </a:extLst>
              </p:cNvPr>
              <p:cNvSpPr>
                <a:spLocks noChangeArrowheads="1"/>
              </p:cNvSpPr>
              <p:nvPr/>
            </p:nvSpPr>
            <p:spPr bwMode="auto">
              <a:xfrm>
                <a:off x="489" y="3811"/>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49" name="Rectangle 520">
                <a:extLst>
                  <a:ext uri="{FF2B5EF4-FFF2-40B4-BE49-F238E27FC236}">
                    <a16:creationId xmlns:a16="http://schemas.microsoft.com/office/drawing/2014/main" id="{8E5DFC4D-04DC-415A-A47A-58DC84DEBE12}"/>
                  </a:ext>
                </a:extLst>
              </p:cNvPr>
              <p:cNvSpPr>
                <a:spLocks noChangeArrowheads="1"/>
              </p:cNvSpPr>
              <p:nvPr/>
            </p:nvSpPr>
            <p:spPr bwMode="auto">
              <a:xfrm>
                <a:off x="489" y="3859"/>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50" name="Rectangle 521">
                <a:extLst>
                  <a:ext uri="{FF2B5EF4-FFF2-40B4-BE49-F238E27FC236}">
                    <a16:creationId xmlns:a16="http://schemas.microsoft.com/office/drawing/2014/main" id="{F021E1F2-C5A5-43E1-BCCC-8CDB4CF6D280}"/>
                  </a:ext>
                </a:extLst>
              </p:cNvPr>
              <p:cNvSpPr>
                <a:spLocks noChangeArrowheads="1"/>
              </p:cNvSpPr>
              <p:nvPr/>
            </p:nvSpPr>
            <p:spPr bwMode="auto">
              <a:xfrm>
                <a:off x="489" y="3907"/>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51" name="Rectangle 522">
                <a:extLst>
                  <a:ext uri="{FF2B5EF4-FFF2-40B4-BE49-F238E27FC236}">
                    <a16:creationId xmlns:a16="http://schemas.microsoft.com/office/drawing/2014/main" id="{C76AE9B6-4B64-4D62-AE45-1558EAD845A9}"/>
                  </a:ext>
                </a:extLst>
              </p:cNvPr>
              <p:cNvSpPr>
                <a:spLocks noChangeArrowheads="1"/>
              </p:cNvSpPr>
              <p:nvPr/>
            </p:nvSpPr>
            <p:spPr bwMode="auto">
              <a:xfrm>
                <a:off x="489" y="3955"/>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52" name="Freeform 523">
                <a:extLst>
                  <a:ext uri="{FF2B5EF4-FFF2-40B4-BE49-F238E27FC236}">
                    <a16:creationId xmlns:a16="http://schemas.microsoft.com/office/drawing/2014/main" id="{25E54180-BC2A-4AEF-87A2-3386CDB53B17}"/>
                  </a:ext>
                </a:extLst>
              </p:cNvPr>
              <p:cNvSpPr>
                <a:spLocks/>
              </p:cNvSpPr>
              <p:nvPr/>
            </p:nvSpPr>
            <p:spPr bwMode="auto">
              <a:xfrm>
                <a:off x="445" y="3963"/>
                <a:ext cx="109" cy="107"/>
              </a:xfrm>
              <a:custGeom>
                <a:avLst/>
                <a:gdLst>
                  <a:gd name="T0" fmla="*/ 0 w 217"/>
                  <a:gd name="T1" fmla="*/ 0 h 215"/>
                  <a:gd name="T2" fmla="*/ 1 w 217"/>
                  <a:gd name="T3" fmla="*/ 0 h 215"/>
                  <a:gd name="T4" fmla="*/ 1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09"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65" name="Group 524">
              <a:extLst>
                <a:ext uri="{FF2B5EF4-FFF2-40B4-BE49-F238E27FC236}">
                  <a16:creationId xmlns:a16="http://schemas.microsoft.com/office/drawing/2014/main" id="{4CB40EF7-0E4E-4B95-9BCE-BD41776FEA5B}"/>
                </a:ext>
              </a:extLst>
            </p:cNvPr>
            <p:cNvGrpSpPr>
              <a:grpSpLocks/>
            </p:cNvGrpSpPr>
            <p:nvPr/>
          </p:nvGrpSpPr>
          <p:grpSpPr bwMode="auto">
            <a:xfrm>
              <a:off x="3502" y="3682"/>
              <a:ext cx="24" cy="216"/>
              <a:chOff x="3023" y="3682"/>
              <a:chExt cx="24" cy="216"/>
            </a:xfrm>
          </p:grpSpPr>
          <p:sp>
            <p:nvSpPr>
              <p:cNvPr id="73840" name="Rectangle 525">
                <a:extLst>
                  <a:ext uri="{FF2B5EF4-FFF2-40B4-BE49-F238E27FC236}">
                    <a16:creationId xmlns:a16="http://schemas.microsoft.com/office/drawing/2014/main" id="{E145FD96-3AD9-4602-8277-0405946612A8}"/>
                  </a:ext>
                </a:extLst>
              </p:cNvPr>
              <p:cNvSpPr>
                <a:spLocks noChangeArrowheads="1"/>
              </p:cNvSpPr>
              <p:nvPr/>
            </p:nvSpPr>
            <p:spPr bwMode="auto">
              <a:xfrm>
                <a:off x="3023" y="387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41" name="Rectangle 526">
                <a:extLst>
                  <a:ext uri="{FF2B5EF4-FFF2-40B4-BE49-F238E27FC236}">
                    <a16:creationId xmlns:a16="http://schemas.microsoft.com/office/drawing/2014/main" id="{529C1D02-2EAF-437C-9689-D0814F93D318}"/>
                  </a:ext>
                </a:extLst>
              </p:cNvPr>
              <p:cNvSpPr>
                <a:spLocks noChangeArrowheads="1"/>
              </p:cNvSpPr>
              <p:nvPr/>
            </p:nvSpPr>
            <p:spPr bwMode="auto">
              <a:xfrm>
                <a:off x="3023" y="382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42" name="Rectangle 527">
                <a:extLst>
                  <a:ext uri="{FF2B5EF4-FFF2-40B4-BE49-F238E27FC236}">
                    <a16:creationId xmlns:a16="http://schemas.microsoft.com/office/drawing/2014/main" id="{DCC28D71-4106-4ACC-BF0D-F669B4A14B6A}"/>
                  </a:ext>
                </a:extLst>
              </p:cNvPr>
              <p:cNvSpPr>
                <a:spLocks noChangeArrowheads="1"/>
              </p:cNvSpPr>
              <p:nvPr/>
            </p:nvSpPr>
            <p:spPr bwMode="auto">
              <a:xfrm>
                <a:off x="3023" y="377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43" name="Rectangle 528">
                <a:extLst>
                  <a:ext uri="{FF2B5EF4-FFF2-40B4-BE49-F238E27FC236}">
                    <a16:creationId xmlns:a16="http://schemas.microsoft.com/office/drawing/2014/main" id="{C7638F6E-0FF0-4067-AD4B-173DCDC40056}"/>
                  </a:ext>
                </a:extLst>
              </p:cNvPr>
              <p:cNvSpPr>
                <a:spLocks noChangeArrowheads="1"/>
              </p:cNvSpPr>
              <p:nvPr/>
            </p:nvSpPr>
            <p:spPr bwMode="auto">
              <a:xfrm>
                <a:off x="3023" y="373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44" name="Rectangle 529">
                <a:extLst>
                  <a:ext uri="{FF2B5EF4-FFF2-40B4-BE49-F238E27FC236}">
                    <a16:creationId xmlns:a16="http://schemas.microsoft.com/office/drawing/2014/main" id="{74B27DAA-19E1-4D4C-B780-965797935B37}"/>
                  </a:ext>
                </a:extLst>
              </p:cNvPr>
              <p:cNvSpPr>
                <a:spLocks noChangeArrowheads="1"/>
              </p:cNvSpPr>
              <p:nvPr/>
            </p:nvSpPr>
            <p:spPr bwMode="auto">
              <a:xfrm>
                <a:off x="3023" y="368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766" name="Group 530">
              <a:extLst>
                <a:ext uri="{FF2B5EF4-FFF2-40B4-BE49-F238E27FC236}">
                  <a16:creationId xmlns:a16="http://schemas.microsoft.com/office/drawing/2014/main" id="{AF746288-193F-4BA2-931E-AC39BC4B28E7}"/>
                </a:ext>
              </a:extLst>
            </p:cNvPr>
            <p:cNvGrpSpPr>
              <a:grpSpLocks/>
            </p:cNvGrpSpPr>
            <p:nvPr/>
          </p:nvGrpSpPr>
          <p:grpSpPr bwMode="auto">
            <a:xfrm>
              <a:off x="4901" y="3657"/>
              <a:ext cx="108" cy="346"/>
              <a:chOff x="3441" y="3667"/>
              <a:chExt cx="108" cy="346"/>
            </a:xfrm>
          </p:grpSpPr>
          <p:sp>
            <p:nvSpPr>
              <p:cNvPr id="73834" name="Rectangle 531">
                <a:extLst>
                  <a:ext uri="{FF2B5EF4-FFF2-40B4-BE49-F238E27FC236}">
                    <a16:creationId xmlns:a16="http://schemas.microsoft.com/office/drawing/2014/main" id="{087DD6DA-3F53-48A5-9B12-D1E644ACC553}"/>
                  </a:ext>
                </a:extLst>
              </p:cNvPr>
              <p:cNvSpPr>
                <a:spLocks noChangeArrowheads="1"/>
              </p:cNvSpPr>
              <p:nvPr/>
            </p:nvSpPr>
            <p:spPr bwMode="auto">
              <a:xfrm>
                <a:off x="3484" y="3667"/>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35" name="Rectangle 532">
                <a:extLst>
                  <a:ext uri="{FF2B5EF4-FFF2-40B4-BE49-F238E27FC236}">
                    <a16:creationId xmlns:a16="http://schemas.microsoft.com/office/drawing/2014/main" id="{841B3BD3-F4A8-449E-9FF7-A1607C1BEB3B}"/>
                  </a:ext>
                </a:extLst>
              </p:cNvPr>
              <p:cNvSpPr>
                <a:spLocks noChangeArrowheads="1"/>
              </p:cNvSpPr>
              <p:nvPr/>
            </p:nvSpPr>
            <p:spPr bwMode="auto">
              <a:xfrm>
                <a:off x="3484" y="371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36" name="Rectangle 533">
                <a:extLst>
                  <a:ext uri="{FF2B5EF4-FFF2-40B4-BE49-F238E27FC236}">
                    <a16:creationId xmlns:a16="http://schemas.microsoft.com/office/drawing/2014/main" id="{D9591D68-AD56-4540-9EE9-F29087360B64}"/>
                  </a:ext>
                </a:extLst>
              </p:cNvPr>
              <p:cNvSpPr>
                <a:spLocks noChangeArrowheads="1"/>
              </p:cNvSpPr>
              <p:nvPr/>
            </p:nvSpPr>
            <p:spPr bwMode="auto">
              <a:xfrm>
                <a:off x="3484" y="3763"/>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37" name="Rectangle 534">
                <a:extLst>
                  <a:ext uri="{FF2B5EF4-FFF2-40B4-BE49-F238E27FC236}">
                    <a16:creationId xmlns:a16="http://schemas.microsoft.com/office/drawing/2014/main" id="{8CED05CD-D812-4871-AC35-2E2E3C6B3FCF}"/>
                  </a:ext>
                </a:extLst>
              </p:cNvPr>
              <p:cNvSpPr>
                <a:spLocks noChangeArrowheads="1"/>
              </p:cNvSpPr>
              <p:nvPr/>
            </p:nvSpPr>
            <p:spPr bwMode="auto">
              <a:xfrm>
                <a:off x="3484" y="3811"/>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38" name="Rectangle 535">
                <a:extLst>
                  <a:ext uri="{FF2B5EF4-FFF2-40B4-BE49-F238E27FC236}">
                    <a16:creationId xmlns:a16="http://schemas.microsoft.com/office/drawing/2014/main" id="{77E2E48C-1A2E-4386-A292-7690E31768C0}"/>
                  </a:ext>
                </a:extLst>
              </p:cNvPr>
              <p:cNvSpPr>
                <a:spLocks noChangeArrowheads="1"/>
              </p:cNvSpPr>
              <p:nvPr/>
            </p:nvSpPr>
            <p:spPr bwMode="auto">
              <a:xfrm>
                <a:off x="3484" y="3859"/>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39" name="Freeform 536">
                <a:extLst>
                  <a:ext uri="{FF2B5EF4-FFF2-40B4-BE49-F238E27FC236}">
                    <a16:creationId xmlns:a16="http://schemas.microsoft.com/office/drawing/2014/main" id="{105B91DB-0298-4B5C-9483-B4AC1441603D}"/>
                  </a:ext>
                </a:extLst>
              </p:cNvPr>
              <p:cNvSpPr>
                <a:spLocks/>
              </p:cNvSpPr>
              <p:nvPr/>
            </p:nvSpPr>
            <p:spPr bwMode="auto">
              <a:xfrm>
                <a:off x="3441" y="3905"/>
                <a:ext cx="108" cy="108"/>
              </a:xfrm>
              <a:custGeom>
                <a:avLst/>
                <a:gdLst>
                  <a:gd name="T0" fmla="*/ 0 w 217"/>
                  <a:gd name="T1" fmla="*/ 0 h 215"/>
                  <a:gd name="T2" fmla="*/ 0 w 217"/>
                  <a:gd name="T3" fmla="*/ 1 h 215"/>
                  <a:gd name="T4" fmla="*/ 0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09"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67" name="Group 537">
              <a:extLst>
                <a:ext uri="{FF2B5EF4-FFF2-40B4-BE49-F238E27FC236}">
                  <a16:creationId xmlns:a16="http://schemas.microsoft.com/office/drawing/2014/main" id="{F7E0DAF0-13D8-4392-B184-ABE124CF3ED2}"/>
                </a:ext>
              </a:extLst>
            </p:cNvPr>
            <p:cNvGrpSpPr>
              <a:grpSpLocks/>
            </p:cNvGrpSpPr>
            <p:nvPr/>
          </p:nvGrpSpPr>
          <p:grpSpPr bwMode="auto">
            <a:xfrm>
              <a:off x="2465" y="3682"/>
              <a:ext cx="24" cy="216"/>
              <a:chOff x="1986" y="3682"/>
              <a:chExt cx="24" cy="216"/>
            </a:xfrm>
          </p:grpSpPr>
          <p:sp>
            <p:nvSpPr>
              <p:cNvPr id="73829" name="Rectangle 538">
                <a:extLst>
                  <a:ext uri="{FF2B5EF4-FFF2-40B4-BE49-F238E27FC236}">
                    <a16:creationId xmlns:a16="http://schemas.microsoft.com/office/drawing/2014/main" id="{E5E3A701-F1FD-451F-96EB-25E5BDFC97D9}"/>
                  </a:ext>
                </a:extLst>
              </p:cNvPr>
              <p:cNvSpPr>
                <a:spLocks noChangeArrowheads="1"/>
              </p:cNvSpPr>
              <p:nvPr/>
            </p:nvSpPr>
            <p:spPr bwMode="auto">
              <a:xfrm>
                <a:off x="1986" y="3874"/>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30" name="Rectangle 539">
                <a:extLst>
                  <a:ext uri="{FF2B5EF4-FFF2-40B4-BE49-F238E27FC236}">
                    <a16:creationId xmlns:a16="http://schemas.microsoft.com/office/drawing/2014/main" id="{005484C5-7E7C-4E1B-94FD-DCA43E059D5D}"/>
                  </a:ext>
                </a:extLst>
              </p:cNvPr>
              <p:cNvSpPr>
                <a:spLocks noChangeArrowheads="1"/>
              </p:cNvSpPr>
              <p:nvPr/>
            </p:nvSpPr>
            <p:spPr bwMode="auto">
              <a:xfrm>
                <a:off x="1986" y="382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31" name="Rectangle 540">
                <a:extLst>
                  <a:ext uri="{FF2B5EF4-FFF2-40B4-BE49-F238E27FC236}">
                    <a16:creationId xmlns:a16="http://schemas.microsoft.com/office/drawing/2014/main" id="{6AF1524B-472B-4713-B42F-B6D7FD52DCC4}"/>
                  </a:ext>
                </a:extLst>
              </p:cNvPr>
              <p:cNvSpPr>
                <a:spLocks noChangeArrowheads="1"/>
              </p:cNvSpPr>
              <p:nvPr/>
            </p:nvSpPr>
            <p:spPr bwMode="auto">
              <a:xfrm>
                <a:off x="1986" y="3778"/>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32" name="Rectangle 541">
                <a:extLst>
                  <a:ext uri="{FF2B5EF4-FFF2-40B4-BE49-F238E27FC236}">
                    <a16:creationId xmlns:a16="http://schemas.microsoft.com/office/drawing/2014/main" id="{345ACAD5-7809-480F-A0C8-12F22FEBB039}"/>
                  </a:ext>
                </a:extLst>
              </p:cNvPr>
              <p:cNvSpPr>
                <a:spLocks noChangeArrowheads="1"/>
              </p:cNvSpPr>
              <p:nvPr/>
            </p:nvSpPr>
            <p:spPr bwMode="auto">
              <a:xfrm>
                <a:off x="1986" y="3730"/>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33" name="Rectangle 542">
                <a:extLst>
                  <a:ext uri="{FF2B5EF4-FFF2-40B4-BE49-F238E27FC236}">
                    <a16:creationId xmlns:a16="http://schemas.microsoft.com/office/drawing/2014/main" id="{4C891D88-5F28-4C6F-B295-5DD990DFDEB5}"/>
                  </a:ext>
                </a:extLst>
              </p:cNvPr>
              <p:cNvSpPr>
                <a:spLocks noChangeArrowheads="1"/>
              </p:cNvSpPr>
              <p:nvPr/>
            </p:nvSpPr>
            <p:spPr bwMode="auto">
              <a:xfrm>
                <a:off x="1986" y="3682"/>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768" name="Group 543">
              <a:extLst>
                <a:ext uri="{FF2B5EF4-FFF2-40B4-BE49-F238E27FC236}">
                  <a16:creationId xmlns:a16="http://schemas.microsoft.com/office/drawing/2014/main" id="{BE0C4C7A-903B-4209-A3F9-241C2DA159C6}"/>
                </a:ext>
              </a:extLst>
            </p:cNvPr>
            <p:cNvGrpSpPr>
              <a:grpSpLocks/>
            </p:cNvGrpSpPr>
            <p:nvPr/>
          </p:nvGrpSpPr>
          <p:grpSpPr bwMode="auto">
            <a:xfrm>
              <a:off x="2883" y="3667"/>
              <a:ext cx="109" cy="403"/>
              <a:chOff x="2404" y="3667"/>
              <a:chExt cx="109" cy="403"/>
            </a:xfrm>
          </p:grpSpPr>
          <p:sp>
            <p:nvSpPr>
              <p:cNvPr id="73821" name="Rectangle 544">
                <a:extLst>
                  <a:ext uri="{FF2B5EF4-FFF2-40B4-BE49-F238E27FC236}">
                    <a16:creationId xmlns:a16="http://schemas.microsoft.com/office/drawing/2014/main" id="{6C15048B-DD43-45F4-9293-D805E34D1E69}"/>
                  </a:ext>
                </a:extLst>
              </p:cNvPr>
              <p:cNvSpPr>
                <a:spLocks noChangeArrowheads="1"/>
              </p:cNvSpPr>
              <p:nvPr/>
            </p:nvSpPr>
            <p:spPr bwMode="auto">
              <a:xfrm>
                <a:off x="2447" y="3667"/>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22" name="Rectangle 545">
                <a:extLst>
                  <a:ext uri="{FF2B5EF4-FFF2-40B4-BE49-F238E27FC236}">
                    <a16:creationId xmlns:a16="http://schemas.microsoft.com/office/drawing/2014/main" id="{865218A8-E966-4216-BDF6-0DC02D515568}"/>
                  </a:ext>
                </a:extLst>
              </p:cNvPr>
              <p:cNvSpPr>
                <a:spLocks noChangeArrowheads="1"/>
              </p:cNvSpPr>
              <p:nvPr/>
            </p:nvSpPr>
            <p:spPr bwMode="auto">
              <a:xfrm>
                <a:off x="2447" y="3715"/>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23" name="Rectangle 546">
                <a:extLst>
                  <a:ext uri="{FF2B5EF4-FFF2-40B4-BE49-F238E27FC236}">
                    <a16:creationId xmlns:a16="http://schemas.microsoft.com/office/drawing/2014/main" id="{3D544D9B-E448-4AF5-B351-31414DE5030B}"/>
                  </a:ext>
                </a:extLst>
              </p:cNvPr>
              <p:cNvSpPr>
                <a:spLocks noChangeArrowheads="1"/>
              </p:cNvSpPr>
              <p:nvPr/>
            </p:nvSpPr>
            <p:spPr bwMode="auto">
              <a:xfrm>
                <a:off x="2447" y="3763"/>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24" name="Rectangle 547">
                <a:extLst>
                  <a:ext uri="{FF2B5EF4-FFF2-40B4-BE49-F238E27FC236}">
                    <a16:creationId xmlns:a16="http://schemas.microsoft.com/office/drawing/2014/main" id="{D858D429-F78A-4C00-9422-F9B0C98286C3}"/>
                  </a:ext>
                </a:extLst>
              </p:cNvPr>
              <p:cNvSpPr>
                <a:spLocks noChangeArrowheads="1"/>
              </p:cNvSpPr>
              <p:nvPr/>
            </p:nvSpPr>
            <p:spPr bwMode="auto">
              <a:xfrm>
                <a:off x="2447" y="3811"/>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25" name="Rectangle 548">
                <a:extLst>
                  <a:ext uri="{FF2B5EF4-FFF2-40B4-BE49-F238E27FC236}">
                    <a16:creationId xmlns:a16="http://schemas.microsoft.com/office/drawing/2014/main" id="{DCA7081D-A0D4-4086-B4EF-7BF4A2EE65A0}"/>
                  </a:ext>
                </a:extLst>
              </p:cNvPr>
              <p:cNvSpPr>
                <a:spLocks noChangeArrowheads="1"/>
              </p:cNvSpPr>
              <p:nvPr/>
            </p:nvSpPr>
            <p:spPr bwMode="auto">
              <a:xfrm>
                <a:off x="2447" y="3859"/>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26" name="Rectangle 549">
                <a:extLst>
                  <a:ext uri="{FF2B5EF4-FFF2-40B4-BE49-F238E27FC236}">
                    <a16:creationId xmlns:a16="http://schemas.microsoft.com/office/drawing/2014/main" id="{82F5789E-0F5D-4ECC-8042-812B6E7DA7BD}"/>
                  </a:ext>
                </a:extLst>
              </p:cNvPr>
              <p:cNvSpPr>
                <a:spLocks noChangeArrowheads="1"/>
              </p:cNvSpPr>
              <p:nvPr/>
            </p:nvSpPr>
            <p:spPr bwMode="auto">
              <a:xfrm>
                <a:off x="2447" y="3907"/>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27" name="Rectangle 550">
                <a:extLst>
                  <a:ext uri="{FF2B5EF4-FFF2-40B4-BE49-F238E27FC236}">
                    <a16:creationId xmlns:a16="http://schemas.microsoft.com/office/drawing/2014/main" id="{F433B27B-70E3-4F8C-BB49-FE27CDF81501}"/>
                  </a:ext>
                </a:extLst>
              </p:cNvPr>
              <p:cNvSpPr>
                <a:spLocks noChangeArrowheads="1"/>
              </p:cNvSpPr>
              <p:nvPr/>
            </p:nvSpPr>
            <p:spPr bwMode="auto">
              <a:xfrm>
                <a:off x="2447" y="3955"/>
                <a:ext cx="24" cy="1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28" name="Freeform 551">
                <a:extLst>
                  <a:ext uri="{FF2B5EF4-FFF2-40B4-BE49-F238E27FC236}">
                    <a16:creationId xmlns:a16="http://schemas.microsoft.com/office/drawing/2014/main" id="{4D9AEAFA-AE91-45EC-A5E7-9F55BC08CF13}"/>
                  </a:ext>
                </a:extLst>
              </p:cNvPr>
              <p:cNvSpPr>
                <a:spLocks/>
              </p:cNvSpPr>
              <p:nvPr/>
            </p:nvSpPr>
            <p:spPr bwMode="auto">
              <a:xfrm>
                <a:off x="2404" y="3963"/>
                <a:ext cx="109" cy="107"/>
              </a:xfrm>
              <a:custGeom>
                <a:avLst/>
                <a:gdLst>
                  <a:gd name="T0" fmla="*/ 0 w 217"/>
                  <a:gd name="T1" fmla="*/ 0 h 215"/>
                  <a:gd name="T2" fmla="*/ 1 w 217"/>
                  <a:gd name="T3" fmla="*/ 0 h 215"/>
                  <a:gd name="T4" fmla="*/ 1 w 217"/>
                  <a:gd name="T5" fmla="*/ 0 h 215"/>
                  <a:gd name="T6" fmla="*/ 0 w 217"/>
                  <a:gd name="T7" fmla="*/ 0 h 2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7" h="215">
                    <a:moveTo>
                      <a:pt x="0" y="0"/>
                    </a:moveTo>
                    <a:lnTo>
                      <a:pt x="110" y="215"/>
                    </a:lnTo>
                    <a:lnTo>
                      <a:pt x="217" y="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3769" name="Group 552">
              <a:extLst>
                <a:ext uri="{FF2B5EF4-FFF2-40B4-BE49-F238E27FC236}">
                  <a16:creationId xmlns:a16="http://schemas.microsoft.com/office/drawing/2014/main" id="{090EEE7C-EF18-4E44-A98D-9E4C4B24BA5E}"/>
                </a:ext>
              </a:extLst>
            </p:cNvPr>
            <p:cNvGrpSpPr>
              <a:grpSpLocks/>
            </p:cNvGrpSpPr>
            <p:nvPr/>
          </p:nvGrpSpPr>
          <p:grpSpPr bwMode="auto">
            <a:xfrm>
              <a:off x="994" y="3656"/>
              <a:ext cx="504" cy="24"/>
              <a:chOff x="515" y="3656"/>
              <a:chExt cx="504" cy="24"/>
            </a:xfrm>
          </p:grpSpPr>
          <p:sp>
            <p:nvSpPr>
              <p:cNvPr id="73810" name="Rectangle 553">
                <a:extLst>
                  <a:ext uri="{FF2B5EF4-FFF2-40B4-BE49-F238E27FC236}">
                    <a16:creationId xmlns:a16="http://schemas.microsoft.com/office/drawing/2014/main" id="{88385EE3-5594-4510-84F3-7AF88DAED5FD}"/>
                  </a:ext>
                </a:extLst>
              </p:cNvPr>
              <p:cNvSpPr>
                <a:spLocks noChangeArrowheads="1"/>
              </p:cNvSpPr>
              <p:nvPr/>
            </p:nvSpPr>
            <p:spPr bwMode="auto">
              <a:xfrm>
                <a:off x="995"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11" name="Rectangle 554">
                <a:extLst>
                  <a:ext uri="{FF2B5EF4-FFF2-40B4-BE49-F238E27FC236}">
                    <a16:creationId xmlns:a16="http://schemas.microsoft.com/office/drawing/2014/main" id="{E525AE77-B4F3-4438-A6E7-F144B5CECFC9}"/>
                  </a:ext>
                </a:extLst>
              </p:cNvPr>
              <p:cNvSpPr>
                <a:spLocks noChangeArrowheads="1"/>
              </p:cNvSpPr>
              <p:nvPr/>
            </p:nvSpPr>
            <p:spPr bwMode="auto">
              <a:xfrm>
                <a:off x="947"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12" name="Rectangle 555">
                <a:extLst>
                  <a:ext uri="{FF2B5EF4-FFF2-40B4-BE49-F238E27FC236}">
                    <a16:creationId xmlns:a16="http://schemas.microsoft.com/office/drawing/2014/main" id="{0319A336-EB17-4361-A584-0D53B245AC69}"/>
                  </a:ext>
                </a:extLst>
              </p:cNvPr>
              <p:cNvSpPr>
                <a:spLocks noChangeArrowheads="1"/>
              </p:cNvSpPr>
              <p:nvPr/>
            </p:nvSpPr>
            <p:spPr bwMode="auto">
              <a:xfrm>
                <a:off x="899"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13" name="Rectangle 556">
                <a:extLst>
                  <a:ext uri="{FF2B5EF4-FFF2-40B4-BE49-F238E27FC236}">
                    <a16:creationId xmlns:a16="http://schemas.microsoft.com/office/drawing/2014/main" id="{604EADDD-F9FA-486D-AB18-E8411CB895E5}"/>
                  </a:ext>
                </a:extLst>
              </p:cNvPr>
              <p:cNvSpPr>
                <a:spLocks noChangeArrowheads="1"/>
              </p:cNvSpPr>
              <p:nvPr/>
            </p:nvSpPr>
            <p:spPr bwMode="auto">
              <a:xfrm>
                <a:off x="851"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14" name="Rectangle 557">
                <a:extLst>
                  <a:ext uri="{FF2B5EF4-FFF2-40B4-BE49-F238E27FC236}">
                    <a16:creationId xmlns:a16="http://schemas.microsoft.com/office/drawing/2014/main" id="{3FD835D7-2DDE-4459-A8E0-160F09A5A1D3}"/>
                  </a:ext>
                </a:extLst>
              </p:cNvPr>
              <p:cNvSpPr>
                <a:spLocks noChangeArrowheads="1"/>
              </p:cNvSpPr>
              <p:nvPr/>
            </p:nvSpPr>
            <p:spPr bwMode="auto">
              <a:xfrm>
                <a:off x="803"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15" name="Rectangle 558">
                <a:extLst>
                  <a:ext uri="{FF2B5EF4-FFF2-40B4-BE49-F238E27FC236}">
                    <a16:creationId xmlns:a16="http://schemas.microsoft.com/office/drawing/2014/main" id="{7D89BEEF-2299-491E-80B4-53E6EDB6456F}"/>
                  </a:ext>
                </a:extLst>
              </p:cNvPr>
              <p:cNvSpPr>
                <a:spLocks noChangeArrowheads="1"/>
              </p:cNvSpPr>
              <p:nvPr/>
            </p:nvSpPr>
            <p:spPr bwMode="auto">
              <a:xfrm>
                <a:off x="755"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16" name="Rectangle 559">
                <a:extLst>
                  <a:ext uri="{FF2B5EF4-FFF2-40B4-BE49-F238E27FC236}">
                    <a16:creationId xmlns:a16="http://schemas.microsoft.com/office/drawing/2014/main" id="{5E75478D-66E0-4C48-B719-3D1187C298A7}"/>
                  </a:ext>
                </a:extLst>
              </p:cNvPr>
              <p:cNvSpPr>
                <a:spLocks noChangeArrowheads="1"/>
              </p:cNvSpPr>
              <p:nvPr/>
            </p:nvSpPr>
            <p:spPr bwMode="auto">
              <a:xfrm>
                <a:off x="707"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17" name="Rectangle 560">
                <a:extLst>
                  <a:ext uri="{FF2B5EF4-FFF2-40B4-BE49-F238E27FC236}">
                    <a16:creationId xmlns:a16="http://schemas.microsoft.com/office/drawing/2014/main" id="{EDBC3C73-FA76-4D00-BF83-CB076700EED3}"/>
                  </a:ext>
                </a:extLst>
              </p:cNvPr>
              <p:cNvSpPr>
                <a:spLocks noChangeArrowheads="1"/>
              </p:cNvSpPr>
              <p:nvPr/>
            </p:nvSpPr>
            <p:spPr bwMode="auto">
              <a:xfrm>
                <a:off x="659"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18" name="Rectangle 561">
                <a:extLst>
                  <a:ext uri="{FF2B5EF4-FFF2-40B4-BE49-F238E27FC236}">
                    <a16:creationId xmlns:a16="http://schemas.microsoft.com/office/drawing/2014/main" id="{5D9957BA-06A6-4918-BFAD-77D9F5C48654}"/>
                  </a:ext>
                </a:extLst>
              </p:cNvPr>
              <p:cNvSpPr>
                <a:spLocks noChangeArrowheads="1"/>
              </p:cNvSpPr>
              <p:nvPr/>
            </p:nvSpPr>
            <p:spPr bwMode="auto">
              <a:xfrm>
                <a:off x="611"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19" name="Rectangle 562">
                <a:extLst>
                  <a:ext uri="{FF2B5EF4-FFF2-40B4-BE49-F238E27FC236}">
                    <a16:creationId xmlns:a16="http://schemas.microsoft.com/office/drawing/2014/main" id="{8E431B49-8624-47E1-812B-B428AC430A4C}"/>
                  </a:ext>
                </a:extLst>
              </p:cNvPr>
              <p:cNvSpPr>
                <a:spLocks noChangeArrowheads="1"/>
              </p:cNvSpPr>
              <p:nvPr/>
            </p:nvSpPr>
            <p:spPr bwMode="auto">
              <a:xfrm>
                <a:off x="563"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20" name="Rectangle 563">
                <a:extLst>
                  <a:ext uri="{FF2B5EF4-FFF2-40B4-BE49-F238E27FC236}">
                    <a16:creationId xmlns:a16="http://schemas.microsoft.com/office/drawing/2014/main" id="{D199F1A8-1BF7-48E7-BF9B-7575BEA38258}"/>
                  </a:ext>
                </a:extLst>
              </p:cNvPr>
              <p:cNvSpPr>
                <a:spLocks noChangeArrowheads="1"/>
              </p:cNvSpPr>
              <p:nvPr/>
            </p:nvSpPr>
            <p:spPr bwMode="auto">
              <a:xfrm>
                <a:off x="515"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770" name="Group 564">
              <a:extLst>
                <a:ext uri="{FF2B5EF4-FFF2-40B4-BE49-F238E27FC236}">
                  <a16:creationId xmlns:a16="http://schemas.microsoft.com/office/drawing/2014/main" id="{B22067E4-54A5-40BB-8499-7AA764BDDF36}"/>
                </a:ext>
              </a:extLst>
            </p:cNvPr>
            <p:cNvGrpSpPr>
              <a:grpSpLocks/>
            </p:cNvGrpSpPr>
            <p:nvPr/>
          </p:nvGrpSpPr>
          <p:grpSpPr bwMode="auto">
            <a:xfrm>
              <a:off x="1973" y="3656"/>
              <a:ext cx="504" cy="24"/>
              <a:chOff x="1494" y="3656"/>
              <a:chExt cx="504" cy="24"/>
            </a:xfrm>
          </p:grpSpPr>
          <p:sp>
            <p:nvSpPr>
              <p:cNvPr id="73799" name="Rectangle 565">
                <a:extLst>
                  <a:ext uri="{FF2B5EF4-FFF2-40B4-BE49-F238E27FC236}">
                    <a16:creationId xmlns:a16="http://schemas.microsoft.com/office/drawing/2014/main" id="{EE4334D1-0BA6-43C7-8A66-12EF779679BD}"/>
                  </a:ext>
                </a:extLst>
              </p:cNvPr>
              <p:cNvSpPr>
                <a:spLocks noChangeArrowheads="1"/>
              </p:cNvSpPr>
              <p:nvPr/>
            </p:nvSpPr>
            <p:spPr bwMode="auto">
              <a:xfrm>
                <a:off x="1974"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00" name="Rectangle 566">
                <a:extLst>
                  <a:ext uri="{FF2B5EF4-FFF2-40B4-BE49-F238E27FC236}">
                    <a16:creationId xmlns:a16="http://schemas.microsoft.com/office/drawing/2014/main" id="{CFA31F1E-7AE9-4F5A-B17B-44433ADA0C89}"/>
                  </a:ext>
                </a:extLst>
              </p:cNvPr>
              <p:cNvSpPr>
                <a:spLocks noChangeArrowheads="1"/>
              </p:cNvSpPr>
              <p:nvPr/>
            </p:nvSpPr>
            <p:spPr bwMode="auto">
              <a:xfrm>
                <a:off x="1926"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01" name="Rectangle 567">
                <a:extLst>
                  <a:ext uri="{FF2B5EF4-FFF2-40B4-BE49-F238E27FC236}">
                    <a16:creationId xmlns:a16="http://schemas.microsoft.com/office/drawing/2014/main" id="{1671A3DE-B6B1-46FC-A9BE-BB183CFD6758}"/>
                  </a:ext>
                </a:extLst>
              </p:cNvPr>
              <p:cNvSpPr>
                <a:spLocks noChangeArrowheads="1"/>
              </p:cNvSpPr>
              <p:nvPr/>
            </p:nvSpPr>
            <p:spPr bwMode="auto">
              <a:xfrm>
                <a:off x="1878"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02" name="Rectangle 568">
                <a:extLst>
                  <a:ext uri="{FF2B5EF4-FFF2-40B4-BE49-F238E27FC236}">
                    <a16:creationId xmlns:a16="http://schemas.microsoft.com/office/drawing/2014/main" id="{1990A785-DE2D-49F0-A416-D8A226FA690E}"/>
                  </a:ext>
                </a:extLst>
              </p:cNvPr>
              <p:cNvSpPr>
                <a:spLocks noChangeArrowheads="1"/>
              </p:cNvSpPr>
              <p:nvPr/>
            </p:nvSpPr>
            <p:spPr bwMode="auto">
              <a:xfrm>
                <a:off x="1830"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03" name="Rectangle 569">
                <a:extLst>
                  <a:ext uri="{FF2B5EF4-FFF2-40B4-BE49-F238E27FC236}">
                    <a16:creationId xmlns:a16="http://schemas.microsoft.com/office/drawing/2014/main" id="{7B557385-28B3-43E0-B7CF-E01E0B8D41D8}"/>
                  </a:ext>
                </a:extLst>
              </p:cNvPr>
              <p:cNvSpPr>
                <a:spLocks noChangeArrowheads="1"/>
              </p:cNvSpPr>
              <p:nvPr/>
            </p:nvSpPr>
            <p:spPr bwMode="auto">
              <a:xfrm>
                <a:off x="1782"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04" name="Rectangle 570">
                <a:extLst>
                  <a:ext uri="{FF2B5EF4-FFF2-40B4-BE49-F238E27FC236}">
                    <a16:creationId xmlns:a16="http://schemas.microsoft.com/office/drawing/2014/main" id="{20E78050-B4CA-436E-89DA-C14634204FFA}"/>
                  </a:ext>
                </a:extLst>
              </p:cNvPr>
              <p:cNvSpPr>
                <a:spLocks noChangeArrowheads="1"/>
              </p:cNvSpPr>
              <p:nvPr/>
            </p:nvSpPr>
            <p:spPr bwMode="auto">
              <a:xfrm>
                <a:off x="1734"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05" name="Rectangle 571">
                <a:extLst>
                  <a:ext uri="{FF2B5EF4-FFF2-40B4-BE49-F238E27FC236}">
                    <a16:creationId xmlns:a16="http://schemas.microsoft.com/office/drawing/2014/main" id="{41A08F44-AE22-484E-A392-4FBADDDD7534}"/>
                  </a:ext>
                </a:extLst>
              </p:cNvPr>
              <p:cNvSpPr>
                <a:spLocks noChangeArrowheads="1"/>
              </p:cNvSpPr>
              <p:nvPr/>
            </p:nvSpPr>
            <p:spPr bwMode="auto">
              <a:xfrm>
                <a:off x="1686"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06" name="Rectangle 572">
                <a:extLst>
                  <a:ext uri="{FF2B5EF4-FFF2-40B4-BE49-F238E27FC236}">
                    <a16:creationId xmlns:a16="http://schemas.microsoft.com/office/drawing/2014/main" id="{3EB873BE-BCEF-4FA8-90D5-BFE590DC51F0}"/>
                  </a:ext>
                </a:extLst>
              </p:cNvPr>
              <p:cNvSpPr>
                <a:spLocks noChangeArrowheads="1"/>
              </p:cNvSpPr>
              <p:nvPr/>
            </p:nvSpPr>
            <p:spPr bwMode="auto">
              <a:xfrm>
                <a:off x="1638"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07" name="Rectangle 573">
                <a:extLst>
                  <a:ext uri="{FF2B5EF4-FFF2-40B4-BE49-F238E27FC236}">
                    <a16:creationId xmlns:a16="http://schemas.microsoft.com/office/drawing/2014/main" id="{8C64EAD3-E7D9-4C4E-A8F4-00DCA18A690B}"/>
                  </a:ext>
                </a:extLst>
              </p:cNvPr>
              <p:cNvSpPr>
                <a:spLocks noChangeArrowheads="1"/>
              </p:cNvSpPr>
              <p:nvPr/>
            </p:nvSpPr>
            <p:spPr bwMode="auto">
              <a:xfrm>
                <a:off x="1590"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08" name="Rectangle 574">
                <a:extLst>
                  <a:ext uri="{FF2B5EF4-FFF2-40B4-BE49-F238E27FC236}">
                    <a16:creationId xmlns:a16="http://schemas.microsoft.com/office/drawing/2014/main" id="{C0322042-5C8D-4ABA-B5EF-94555E09A50E}"/>
                  </a:ext>
                </a:extLst>
              </p:cNvPr>
              <p:cNvSpPr>
                <a:spLocks noChangeArrowheads="1"/>
              </p:cNvSpPr>
              <p:nvPr/>
            </p:nvSpPr>
            <p:spPr bwMode="auto">
              <a:xfrm>
                <a:off x="1542"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809" name="Rectangle 575">
                <a:extLst>
                  <a:ext uri="{FF2B5EF4-FFF2-40B4-BE49-F238E27FC236}">
                    <a16:creationId xmlns:a16="http://schemas.microsoft.com/office/drawing/2014/main" id="{E9E971B3-41F7-4FBA-B97C-39E127F86631}"/>
                  </a:ext>
                </a:extLst>
              </p:cNvPr>
              <p:cNvSpPr>
                <a:spLocks noChangeArrowheads="1"/>
              </p:cNvSpPr>
              <p:nvPr/>
            </p:nvSpPr>
            <p:spPr bwMode="auto">
              <a:xfrm>
                <a:off x="1494"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771" name="Group 576">
              <a:extLst>
                <a:ext uri="{FF2B5EF4-FFF2-40B4-BE49-F238E27FC236}">
                  <a16:creationId xmlns:a16="http://schemas.microsoft.com/office/drawing/2014/main" id="{8EBDE5D5-04EB-4599-ABB6-06474C715681}"/>
                </a:ext>
              </a:extLst>
            </p:cNvPr>
            <p:cNvGrpSpPr>
              <a:grpSpLocks/>
            </p:cNvGrpSpPr>
            <p:nvPr/>
          </p:nvGrpSpPr>
          <p:grpSpPr bwMode="auto">
            <a:xfrm>
              <a:off x="2962" y="3656"/>
              <a:ext cx="552" cy="24"/>
              <a:chOff x="2483" y="3656"/>
              <a:chExt cx="552" cy="24"/>
            </a:xfrm>
          </p:grpSpPr>
          <p:sp>
            <p:nvSpPr>
              <p:cNvPr id="73787" name="Rectangle 577">
                <a:extLst>
                  <a:ext uri="{FF2B5EF4-FFF2-40B4-BE49-F238E27FC236}">
                    <a16:creationId xmlns:a16="http://schemas.microsoft.com/office/drawing/2014/main" id="{E7DF52AD-B19F-4EEA-B7A7-ADA6614D39A0}"/>
                  </a:ext>
                </a:extLst>
              </p:cNvPr>
              <p:cNvSpPr>
                <a:spLocks noChangeArrowheads="1"/>
              </p:cNvSpPr>
              <p:nvPr/>
            </p:nvSpPr>
            <p:spPr bwMode="auto">
              <a:xfrm>
                <a:off x="3011"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88" name="Rectangle 578">
                <a:extLst>
                  <a:ext uri="{FF2B5EF4-FFF2-40B4-BE49-F238E27FC236}">
                    <a16:creationId xmlns:a16="http://schemas.microsoft.com/office/drawing/2014/main" id="{C001A9CC-8B62-48FB-8495-A945366CFA72}"/>
                  </a:ext>
                </a:extLst>
              </p:cNvPr>
              <p:cNvSpPr>
                <a:spLocks noChangeArrowheads="1"/>
              </p:cNvSpPr>
              <p:nvPr/>
            </p:nvSpPr>
            <p:spPr bwMode="auto">
              <a:xfrm>
                <a:off x="2963"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89" name="Rectangle 579">
                <a:extLst>
                  <a:ext uri="{FF2B5EF4-FFF2-40B4-BE49-F238E27FC236}">
                    <a16:creationId xmlns:a16="http://schemas.microsoft.com/office/drawing/2014/main" id="{869C5382-397F-4AB5-B3D1-2F0F40612145}"/>
                  </a:ext>
                </a:extLst>
              </p:cNvPr>
              <p:cNvSpPr>
                <a:spLocks noChangeArrowheads="1"/>
              </p:cNvSpPr>
              <p:nvPr/>
            </p:nvSpPr>
            <p:spPr bwMode="auto">
              <a:xfrm>
                <a:off x="2915"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90" name="Rectangle 580">
                <a:extLst>
                  <a:ext uri="{FF2B5EF4-FFF2-40B4-BE49-F238E27FC236}">
                    <a16:creationId xmlns:a16="http://schemas.microsoft.com/office/drawing/2014/main" id="{72711FFB-375E-4882-B928-EA69ABFFE29C}"/>
                  </a:ext>
                </a:extLst>
              </p:cNvPr>
              <p:cNvSpPr>
                <a:spLocks noChangeArrowheads="1"/>
              </p:cNvSpPr>
              <p:nvPr/>
            </p:nvSpPr>
            <p:spPr bwMode="auto">
              <a:xfrm>
                <a:off x="2867"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91" name="Rectangle 581">
                <a:extLst>
                  <a:ext uri="{FF2B5EF4-FFF2-40B4-BE49-F238E27FC236}">
                    <a16:creationId xmlns:a16="http://schemas.microsoft.com/office/drawing/2014/main" id="{0FE5C4F1-F9FC-498E-BDF4-7D0E7EB3B1FC}"/>
                  </a:ext>
                </a:extLst>
              </p:cNvPr>
              <p:cNvSpPr>
                <a:spLocks noChangeArrowheads="1"/>
              </p:cNvSpPr>
              <p:nvPr/>
            </p:nvSpPr>
            <p:spPr bwMode="auto">
              <a:xfrm>
                <a:off x="2819"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92" name="Rectangle 582">
                <a:extLst>
                  <a:ext uri="{FF2B5EF4-FFF2-40B4-BE49-F238E27FC236}">
                    <a16:creationId xmlns:a16="http://schemas.microsoft.com/office/drawing/2014/main" id="{E69FB561-84B4-4C45-AF0C-19FD1C71006D}"/>
                  </a:ext>
                </a:extLst>
              </p:cNvPr>
              <p:cNvSpPr>
                <a:spLocks noChangeArrowheads="1"/>
              </p:cNvSpPr>
              <p:nvPr/>
            </p:nvSpPr>
            <p:spPr bwMode="auto">
              <a:xfrm>
                <a:off x="2771"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93" name="Rectangle 583">
                <a:extLst>
                  <a:ext uri="{FF2B5EF4-FFF2-40B4-BE49-F238E27FC236}">
                    <a16:creationId xmlns:a16="http://schemas.microsoft.com/office/drawing/2014/main" id="{D8330673-C680-4345-BB21-81E6A1C1E240}"/>
                  </a:ext>
                </a:extLst>
              </p:cNvPr>
              <p:cNvSpPr>
                <a:spLocks noChangeArrowheads="1"/>
              </p:cNvSpPr>
              <p:nvPr/>
            </p:nvSpPr>
            <p:spPr bwMode="auto">
              <a:xfrm>
                <a:off x="2723"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94" name="Rectangle 584">
                <a:extLst>
                  <a:ext uri="{FF2B5EF4-FFF2-40B4-BE49-F238E27FC236}">
                    <a16:creationId xmlns:a16="http://schemas.microsoft.com/office/drawing/2014/main" id="{1F318C3D-F4EB-4BDD-BA22-3DE93E284DE8}"/>
                  </a:ext>
                </a:extLst>
              </p:cNvPr>
              <p:cNvSpPr>
                <a:spLocks noChangeArrowheads="1"/>
              </p:cNvSpPr>
              <p:nvPr/>
            </p:nvSpPr>
            <p:spPr bwMode="auto">
              <a:xfrm>
                <a:off x="2675"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95" name="Rectangle 585">
                <a:extLst>
                  <a:ext uri="{FF2B5EF4-FFF2-40B4-BE49-F238E27FC236}">
                    <a16:creationId xmlns:a16="http://schemas.microsoft.com/office/drawing/2014/main" id="{04BD49CA-E7DB-4770-A709-B2615312E5E4}"/>
                  </a:ext>
                </a:extLst>
              </p:cNvPr>
              <p:cNvSpPr>
                <a:spLocks noChangeArrowheads="1"/>
              </p:cNvSpPr>
              <p:nvPr/>
            </p:nvSpPr>
            <p:spPr bwMode="auto">
              <a:xfrm>
                <a:off x="2627"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96" name="Rectangle 586">
                <a:extLst>
                  <a:ext uri="{FF2B5EF4-FFF2-40B4-BE49-F238E27FC236}">
                    <a16:creationId xmlns:a16="http://schemas.microsoft.com/office/drawing/2014/main" id="{2424C037-E22F-41E8-8576-7B5F343619FE}"/>
                  </a:ext>
                </a:extLst>
              </p:cNvPr>
              <p:cNvSpPr>
                <a:spLocks noChangeArrowheads="1"/>
              </p:cNvSpPr>
              <p:nvPr/>
            </p:nvSpPr>
            <p:spPr bwMode="auto">
              <a:xfrm>
                <a:off x="2579"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97" name="Rectangle 587">
                <a:extLst>
                  <a:ext uri="{FF2B5EF4-FFF2-40B4-BE49-F238E27FC236}">
                    <a16:creationId xmlns:a16="http://schemas.microsoft.com/office/drawing/2014/main" id="{7A089996-A190-46E8-8C34-E40F4121CAD0}"/>
                  </a:ext>
                </a:extLst>
              </p:cNvPr>
              <p:cNvSpPr>
                <a:spLocks noChangeArrowheads="1"/>
              </p:cNvSpPr>
              <p:nvPr/>
            </p:nvSpPr>
            <p:spPr bwMode="auto">
              <a:xfrm>
                <a:off x="2531"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98" name="Rectangle 588">
                <a:extLst>
                  <a:ext uri="{FF2B5EF4-FFF2-40B4-BE49-F238E27FC236}">
                    <a16:creationId xmlns:a16="http://schemas.microsoft.com/office/drawing/2014/main" id="{CB4E0523-C0FD-4268-A67C-199B028CBB62}"/>
                  </a:ext>
                </a:extLst>
              </p:cNvPr>
              <p:cNvSpPr>
                <a:spLocks noChangeArrowheads="1"/>
              </p:cNvSpPr>
              <p:nvPr/>
            </p:nvSpPr>
            <p:spPr bwMode="auto">
              <a:xfrm>
                <a:off x="2483"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grpSp>
          <p:nvGrpSpPr>
            <p:cNvPr id="73772" name="Group 589">
              <a:extLst>
                <a:ext uri="{FF2B5EF4-FFF2-40B4-BE49-F238E27FC236}">
                  <a16:creationId xmlns:a16="http://schemas.microsoft.com/office/drawing/2014/main" id="{C2EFC926-3974-47AB-88F0-61A5B877E1CD}"/>
                </a:ext>
              </a:extLst>
            </p:cNvPr>
            <p:cNvGrpSpPr>
              <a:grpSpLocks/>
            </p:cNvGrpSpPr>
            <p:nvPr/>
          </p:nvGrpSpPr>
          <p:grpSpPr bwMode="auto">
            <a:xfrm>
              <a:off x="4538" y="3637"/>
              <a:ext cx="416" cy="44"/>
              <a:chOff x="3520" y="3656"/>
              <a:chExt cx="552" cy="24"/>
            </a:xfrm>
          </p:grpSpPr>
          <p:sp>
            <p:nvSpPr>
              <p:cNvPr id="73775" name="Rectangle 590">
                <a:extLst>
                  <a:ext uri="{FF2B5EF4-FFF2-40B4-BE49-F238E27FC236}">
                    <a16:creationId xmlns:a16="http://schemas.microsoft.com/office/drawing/2014/main" id="{E47CD8BB-CA81-4154-BF0F-5058F9B3315C}"/>
                  </a:ext>
                </a:extLst>
              </p:cNvPr>
              <p:cNvSpPr>
                <a:spLocks noChangeArrowheads="1"/>
              </p:cNvSpPr>
              <p:nvPr/>
            </p:nvSpPr>
            <p:spPr bwMode="auto">
              <a:xfrm>
                <a:off x="4048"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76" name="Rectangle 591">
                <a:extLst>
                  <a:ext uri="{FF2B5EF4-FFF2-40B4-BE49-F238E27FC236}">
                    <a16:creationId xmlns:a16="http://schemas.microsoft.com/office/drawing/2014/main" id="{2201F945-8D94-42FA-A9DD-FBF2AF283D97}"/>
                  </a:ext>
                </a:extLst>
              </p:cNvPr>
              <p:cNvSpPr>
                <a:spLocks noChangeArrowheads="1"/>
              </p:cNvSpPr>
              <p:nvPr/>
            </p:nvSpPr>
            <p:spPr bwMode="auto">
              <a:xfrm>
                <a:off x="4000"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77" name="Rectangle 592">
                <a:extLst>
                  <a:ext uri="{FF2B5EF4-FFF2-40B4-BE49-F238E27FC236}">
                    <a16:creationId xmlns:a16="http://schemas.microsoft.com/office/drawing/2014/main" id="{5AE7179C-E33D-46F6-975C-7BC7B22EA9D5}"/>
                  </a:ext>
                </a:extLst>
              </p:cNvPr>
              <p:cNvSpPr>
                <a:spLocks noChangeArrowheads="1"/>
              </p:cNvSpPr>
              <p:nvPr/>
            </p:nvSpPr>
            <p:spPr bwMode="auto">
              <a:xfrm>
                <a:off x="3952"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78" name="Rectangle 593">
                <a:extLst>
                  <a:ext uri="{FF2B5EF4-FFF2-40B4-BE49-F238E27FC236}">
                    <a16:creationId xmlns:a16="http://schemas.microsoft.com/office/drawing/2014/main" id="{4E64B683-0441-42D5-BDC8-B0D28D924419}"/>
                  </a:ext>
                </a:extLst>
              </p:cNvPr>
              <p:cNvSpPr>
                <a:spLocks noChangeArrowheads="1"/>
              </p:cNvSpPr>
              <p:nvPr/>
            </p:nvSpPr>
            <p:spPr bwMode="auto">
              <a:xfrm>
                <a:off x="3904"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79" name="Rectangle 594">
                <a:extLst>
                  <a:ext uri="{FF2B5EF4-FFF2-40B4-BE49-F238E27FC236}">
                    <a16:creationId xmlns:a16="http://schemas.microsoft.com/office/drawing/2014/main" id="{8D49A9D6-F405-4FBB-A6DC-01312663068C}"/>
                  </a:ext>
                </a:extLst>
              </p:cNvPr>
              <p:cNvSpPr>
                <a:spLocks noChangeArrowheads="1"/>
              </p:cNvSpPr>
              <p:nvPr/>
            </p:nvSpPr>
            <p:spPr bwMode="auto">
              <a:xfrm>
                <a:off x="3856"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80" name="Rectangle 595">
                <a:extLst>
                  <a:ext uri="{FF2B5EF4-FFF2-40B4-BE49-F238E27FC236}">
                    <a16:creationId xmlns:a16="http://schemas.microsoft.com/office/drawing/2014/main" id="{9DE8DD30-230C-4F4E-B78E-75AE18B212FA}"/>
                  </a:ext>
                </a:extLst>
              </p:cNvPr>
              <p:cNvSpPr>
                <a:spLocks noChangeArrowheads="1"/>
              </p:cNvSpPr>
              <p:nvPr/>
            </p:nvSpPr>
            <p:spPr bwMode="auto">
              <a:xfrm>
                <a:off x="3808"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81" name="Rectangle 596">
                <a:extLst>
                  <a:ext uri="{FF2B5EF4-FFF2-40B4-BE49-F238E27FC236}">
                    <a16:creationId xmlns:a16="http://schemas.microsoft.com/office/drawing/2014/main" id="{FE095A83-D74C-4EC9-8E1F-E28C2C6077EE}"/>
                  </a:ext>
                </a:extLst>
              </p:cNvPr>
              <p:cNvSpPr>
                <a:spLocks noChangeArrowheads="1"/>
              </p:cNvSpPr>
              <p:nvPr/>
            </p:nvSpPr>
            <p:spPr bwMode="auto">
              <a:xfrm>
                <a:off x="3760"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82" name="Rectangle 597">
                <a:extLst>
                  <a:ext uri="{FF2B5EF4-FFF2-40B4-BE49-F238E27FC236}">
                    <a16:creationId xmlns:a16="http://schemas.microsoft.com/office/drawing/2014/main" id="{1613FAA0-5DF6-4286-80B8-33AF92F20426}"/>
                  </a:ext>
                </a:extLst>
              </p:cNvPr>
              <p:cNvSpPr>
                <a:spLocks noChangeArrowheads="1"/>
              </p:cNvSpPr>
              <p:nvPr/>
            </p:nvSpPr>
            <p:spPr bwMode="auto">
              <a:xfrm>
                <a:off x="3712"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83" name="Rectangle 598">
                <a:extLst>
                  <a:ext uri="{FF2B5EF4-FFF2-40B4-BE49-F238E27FC236}">
                    <a16:creationId xmlns:a16="http://schemas.microsoft.com/office/drawing/2014/main" id="{3A063E43-1B06-400F-98EB-9E3C97CBE338}"/>
                  </a:ext>
                </a:extLst>
              </p:cNvPr>
              <p:cNvSpPr>
                <a:spLocks noChangeArrowheads="1"/>
              </p:cNvSpPr>
              <p:nvPr/>
            </p:nvSpPr>
            <p:spPr bwMode="auto">
              <a:xfrm>
                <a:off x="3664"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84" name="Rectangle 599">
                <a:extLst>
                  <a:ext uri="{FF2B5EF4-FFF2-40B4-BE49-F238E27FC236}">
                    <a16:creationId xmlns:a16="http://schemas.microsoft.com/office/drawing/2014/main" id="{51679F23-531D-4158-B8C4-8A812114EA98}"/>
                  </a:ext>
                </a:extLst>
              </p:cNvPr>
              <p:cNvSpPr>
                <a:spLocks noChangeArrowheads="1"/>
              </p:cNvSpPr>
              <p:nvPr/>
            </p:nvSpPr>
            <p:spPr bwMode="auto">
              <a:xfrm>
                <a:off x="3616"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85" name="Rectangle 600">
                <a:extLst>
                  <a:ext uri="{FF2B5EF4-FFF2-40B4-BE49-F238E27FC236}">
                    <a16:creationId xmlns:a16="http://schemas.microsoft.com/office/drawing/2014/main" id="{0C0A6B7F-E9D8-4E70-ADAD-6032547DABAF}"/>
                  </a:ext>
                </a:extLst>
              </p:cNvPr>
              <p:cNvSpPr>
                <a:spLocks noChangeArrowheads="1"/>
              </p:cNvSpPr>
              <p:nvPr/>
            </p:nvSpPr>
            <p:spPr bwMode="auto">
              <a:xfrm>
                <a:off x="3568"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73786" name="Rectangle 601">
                <a:extLst>
                  <a:ext uri="{FF2B5EF4-FFF2-40B4-BE49-F238E27FC236}">
                    <a16:creationId xmlns:a16="http://schemas.microsoft.com/office/drawing/2014/main" id="{89426739-14D3-4656-AD69-721792D934B6}"/>
                  </a:ext>
                </a:extLst>
              </p:cNvPr>
              <p:cNvSpPr>
                <a:spLocks noChangeArrowheads="1"/>
              </p:cNvSpPr>
              <p:nvPr/>
            </p:nvSpPr>
            <p:spPr bwMode="auto">
              <a:xfrm>
                <a:off x="3520" y="3656"/>
                <a:ext cx="24" cy="2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grpSp>
        <p:sp>
          <p:nvSpPr>
            <p:cNvPr id="73773" name="Line 602">
              <a:extLst>
                <a:ext uri="{FF2B5EF4-FFF2-40B4-BE49-F238E27FC236}">
                  <a16:creationId xmlns:a16="http://schemas.microsoft.com/office/drawing/2014/main" id="{01915069-4B06-4222-93DC-70C8CDD9DEAE}"/>
                </a:ext>
              </a:extLst>
            </p:cNvPr>
            <p:cNvSpPr>
              <a:spLocks noChangeShapeType="1"/>
            </p:cNvSpPr>
            <p:nvPr/>
          </p:nvSpPr>
          <p:spPr bwMode="auto">
            <a:xfrm>
              <a:off x="3994" y="3748"/>
              <a:ext cx="0" cy="272"/>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74" name="Text Box 603">
              <a:extLst>
                <a:ext uri="{FF2B5EF4-FFF2-40B4-BE49-F238E27FC236}">
                  <a16:creationId xmlns:a16="http://schemas.microsoft.com/office/drawing/2014/main" id="{616CB732-2FAB-400A-B490-0D715ABFC492}"/>
                </a:ext>
              </a:extLst>
            </p:cNvPr>
            <p:cNvSpPr txBox="1">
              <a:spLocks noChangeArrowheads="1"/>
            </p:cNvSpPr>
            <p:nvPr/>
          </p:nvSpPr>
          <p:spPr bwMode="auto">
            <a:xfrm>
              <a:off x="3767" y="3521"/>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b="1">
                  <a:solidFill>
                    <a:schemeClr val="accent2"/>
                  </a:solidFill>
                  <a:latin typeface="Arial" panose="020B0604020202020204" pitchFamily="34" charset="0"/>
                </a:rPr>
                <a:t>F</a:t>
              </a:r>
              <a:r>
                <a:rPr lang="en-US" altLang="nb-NO" sz="1800" b="1" baseline="-25000">
                  <a:solidFill>
                    <a:schemeClr val="accent2"/>
                  </a:solidFill>
                  <a:latin typeface="Arial" panose="020B0604020202020204" pitchFamily="34" charset="0"/>
                </a:rPr>
                <a:t>max</a:t>
              </a:r>
            </a:p>
          </p:txBody>
        </p:sp>
      </p:grpSp>
      <p:sp>
        <p:nvSpPr>
          <p:cNvPr id="73741" name="Rectangle 604">
            <a:extLst>
              <a:ext uri="{FF2B5EF4-FFF2-40B4-BE49-F238E27FC236}">
                <a16:creationId xmlns:a16="http://schemas.microsoft.com/office/drawing/2014/main" id="{806B1463-F9EB-4695-87B0-008BBC2F40DE}"/>
              </a:ext>
            </a:extLst>
          </p:cNvPr>
          <p:cNvSpPr>
            <a:spLocks noChangeArrowheads="1"/>
          </p:cNvSpPr>
          <p:nvPr/>
        </p:nvSpPr>
        <p:spPr bwMode="auto">
          <a:xfrm>
            <a:off x="2566988" y="1011077"/>
            <a:ext cx="409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Traditional: Manual control of feed rate</a:t>
            </a:r>
          </a:p>
        </p:txBody>
      </p:sp>
      <p:sp>
        <p:nvSpPr>
          <p:cNvPr id="968285" name="Text Box 605">
            <a:extLst>
              <a:ext uri="{FF2B5EF4-FFF2-40B4-BE49-F238E27FC236}">
                <a16:creationId xmlns:a16="http://schemas.microsoft.com/office/drawing/2014/main" id="{2E41E0D7-1F60-44C3-B145-A1B81EA1583B}"/>
              </a:ext>
            </a:extLst>
          </p:cNvPr>
          <p:cNvSpPr txBox="1">
            <a:spLocks noChangeArrowheads="1"/>
          </p:cNvSpPr>
          <p:nvPr/>
        </p:nvSpPr>
        <p:spPr bwMode="auto">
          <a:xfrm>
            <a:off x="2711450" y="223504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008000"/>
                </a:solidFill>
                <a:latin typeface="Arial" panose="020B0604020202020204" pitchFamily="34" charset="0"/>
              </a:rPr>
              <a:t>TPM </a:t>
            </a:r>
          </a:p>
        </p:txBody>
      </p:sp>
      <p:sp>
        <p:nvSpPr>
          <p:cNvPr id="968286" name="Text Box 606">
            <a:extLst>
              <a:ext uri="{FF2B5EF4-FFF2-40B4-BE49-F238E27FC236}">
                <a16:creationId xmlns:a16="http://schemas.microsoft.com/office/drawing/2014/main" id="{20B8DF14-BB4F-4E3F-AEDC-A0AC278986C2}"/>
              </a:ext>
            </a:extLst>
          </p:cNvPr>
          <p:cNvSpPr txBox="1">
            <a:spLocks noChangeArrowheads="1"/>
          </p:cNvSpPr>
          <p:nvPr/>
        </p:nvSpPr>
        <p:spPr bwMode="auto">
          <a:xfrm>
            <a:off x="2711450" y="3860801"/>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008000"/>
                </a:solidFill>
                <a:latin typeface="Arial" panose="020B0604020202020204" pitchFamily="34" charset="0"/>
              </a:rPr>
              <a:t>TPM </a:t>
            </a:r>
          </a:p>
        </p:txBody>
      </p:sp>
      <p:sp>
        <p:nvSpPr>
          <p:cNvPr id="968287" name="Text Box 607">
            <a:extLst>
              <a:ext uri="{FF2B5EF4-FFF2-40B4-BE49-F238E27FC236}">
                <a16:creationId xmlns:a16="http://schemas.microsoft.com/office/drawing/2014/main" id="{32BDE825-2B0F-47EA-9EA3-DCB742B90D07}"/>
              </a:ext>
            </a:extLst>
          </p:cNvPr>
          <p:cNvSpPr txBox="1">
            <a:spLocks noChangeArrowheads="1"/>
          </p:cNvSpPr>
          <p:nvPr/>
        </p:nvSpPr>
        <p:spPr bwMode="auto">
          <a:xfrm>
            <a:off x="7464425" y="5229226"/>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008000"/>
                </a:solidFill>
                <a:latin typeface="Arial" panose="020B0604020202020204" pitchFamily="34" charset="0"/>
              </a:rPr>
              <a:t>TPM </a:t>
            </a:r>
          </a:p>
        </p:txBody>
      </p:sp>
      <p:sp>
        <p:nvSpPr>
          <p:cNvPr id="968288" name="Text Box 608">
            <a:extLst>
              <a:ext uri="{FF2B5EF4-FFF2-40B4-BE49-F238E27FC236}">
                <a16:creationId xmlns:a16="http://schemas.microsoft.com/office/drawing/2014/main" id="{0ABAE8CA-7E3B-4CC0-BBF1-E1C703639181}"/>
              </a:ext>
            </a:extLst>
          </p:cNvPr>
          <p:cNvSpPr txBox="1">
            <a:spLocks noChangeArrowheads="1"/>
          </p:cNvSpPr>
          <p:nvPr/>
        </p:nvSpPr>
        <p:spPr bwMode="auto">
          <a:xfrm>
            <a:off x="7535863" y="6491288"/>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008000"/>
                </a:solidFill>
                <a:latin typeface="Arial" panose="020B0604020202020204" pitchFamily="34" charset="0"/>
              </a:rPr>
              <a:t>TPM </a:t>
            </a:r>
          </a:p>
        </p:txBody>
      </p:sp>
      <p:sp>
        <p:nvSpPr>
          <p:cNvPr id="609" name="Rectangle 608">
            <a:extLst>
              <a:ext uri="{FF2B5EF4-FFF2-40B4-BE49-F238E27FC236}">
                <a16:creationId xmlns:a16="http://schemas.microsoft.com/office/drawing/2014/main" id="{7C50B99B-50AE-41E4-A9CC-2694EA5CF018}"/>
              </a:ext>
            </a:extLst>
          </p:cNvPr>
          <p:cNvSpPr>
            <a:spLocks noChangeArrowheads="1"/>
          </p:cNvSpPr>
          <p:nvPr/>
        </p:nvSpPr>
        <p:spPr bwMode="auto">
          <a:xfrm>
            <a:off x="8821739" y="5486341"/>
            <a:ext cx="1655763" cy="576262"/>
          </a:xfrm>
          <a:prstGeom prst="rect">
            <a:avLst/>
          </a:prstGeom>
          <a:solidFill>
            <a:srgbClr val="FFFF00"/>
          </a:solidFill>
          <a:ln w="22225" algn="ctr">
            <a:solidFill>
              <a:srgbClr val="FF3300"/>
            </a:solidFill>
            <a:round/>
            <a:headEnd/>
            <a:tailEnd/>
          </a:ln>
        </p:spPr>
        <p:txBody>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000" b="1" dirty="0">
                <a:latin typeface="Arial" panose="020B0604020202020204" pitchFamily="34" charset="0"/>
              </a:rPr>
              <a:t>Alt. 3 can be done automatically! Will come back to this later!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78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82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79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79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828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681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82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982" grpId="0"/>
      <p:bldP spid="968286" grpId="0"/>
      <p:bldP spid="968287" grpId="0"/>
      <p:bldP spid="968288" grpId="0"/>
      <p:bldP spid="60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1F1070F6-4964-4310-9A7B-E96ED56169C2}"/>
              </a:ext>
            </a:extLst>
          </p:cNvPr>
          <p:cNvSpPr>
            <a:spLocks noGrp="1" noChangeArrowheads="1"/>
          </p:cNvSpPr>
          <p:nvPr>
            <p:ph type="title"/>
          </p:nvPr>
        </p:nvSpPr>
        <p:spPr>
          <a:xfrm>
            <a:off x="2718628" y="274639"/>
            <a:ext cx="7407404" cy="584775"/>
          </a:xfrm>
        </p:spPr>
        <p:txBody>
          <a:bodyPr/>
          <a:lstStyle/>
          <a:p>
            <a:pPr algn="ctr"/>
            <a:r>
              <a:rPr lang="en-US" altLang="nb-NO" dirty="0"/>
              <a:t>EXAMPLE: Recycle plant</a:t>
            </a:r>
            <a:r>
              <a:rPr lang="en-US" altLang="nb-NO" sz="2800" dirty="0"/>
              <a:t> </a:t>
            </a:r>
            <a:r>
              <a:rPr lang="en-US" altLang="nb-NO" sz="1800" dirty="0"/>
              <a:t>(</a:t>
            </a:r>
            <a:r>
              <a:rPr lang="en-US" altLang="nb-NO" sz="1800" dirty="0" err="1"/>
              <a:t>Luyben</a:t>
            </a:r>
            <a:r>
              <a:rPr lang="en-US" altLang="nb-NO" sz="1800" dirty="0"/>
              <a:t>, Yu, etc.)</a:t>
            </a:r>
            <a:endParaRPr lang="en-US" altLang="nb-NO" sz="2800" dirty="0"/>
          </a:p>
        </p:txBody>
      </p:sp>
      <p:graphicFrame>
        <p:nvGraphicFramePr>
          <p:cNvPr id="56324" name="Object 3">
            <a:extLst>
              <a:ext uri="{FF2B5EF4-FFF2-40B4-BE49-F238E27FC236}">
                <a16:creationId xmlns:a16="http://schemas.microsoft.com/office/drawing/2014/main" id="{D747E421-6B76-4BB8-9B49-5AF673B84F07}"/>
              </a:ext>
            </a:extLst>
          </p:cNvPr>
          <p:cNvGraphicFramePr>
            <a:graphicFrameLocks noChangeAspect="1"/>
          </p:cNvGraphicFramePr>
          <p:nvPr/>
        </p:nvGraphicFramePr>
        <p:xfrm>
          <a:off x="3581400" y="1295400"/>
          <a:ext cx="5943600" cy="4832350"/>
        </p:xfrm>
        <a:graphic>
          <a:graphicData uri="http://schemas.openxmlformats.org/presentationml/2006/ole">
            <mc:AlternateContent xmlns:mc="http://schemas.openxmlformats.org/markup-compatibility/2006">
              <mc:Choice xmlns:v="urn:schemas-microsoft-com:vml" Requires="v">
                <p:oleObj name="Picture" r:id="rId3" imgW="4277792" imgH="3477435" progId="Word.Picture.8">
                  <p:embed/>
                </p:oleObj>
              </mc:Choice>
              <mc:Fallback>
                <p:oleObj name="Picture" r:id="rId3" imgW="4277792" imgH="3477435" progId="Word.Picture.8">
                  <p:embed/>
                  <p:pic>
                    <p:nvPicPr>
                      <p:cNvPr id="56324" name="Object 3">
                        <a:extLst>
                          <a:ext uri="{FF2B5EF4-FFF2-40B4-BE49-F238E27FC236}">
                            <a16:creationId xmlns:a16="http://schemas.microsoft.com/office/drawing/2014/main" id="{D747E421-6B76-4BB8-9B49-5AF673B84F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95400"/>
                        <a:ext cx="59436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5" name="Text Box 4">
            <a:extLst>
              <a:ext uri="{FF2B5EF4-FFF2-40B4-BE49-F238E27FC236}">
                <a16:creationId xmlns:a16="http://schemas.microsoft.com/office/drawing/2014/main" id="{83A812B6-B725-4C95-9D6F-6E4FCD10FC88}"/>
              </a:ext>
            </a:extLst>
          </p:cNvPr>
          <p:cNvSpPr txBox="1">
            <a:spLocks noChangeArrowheads="1"/>
          </p:cNvSpPr>
          <p:nvPr/>
        </p:nvSpPr>
        <p:spPr bwMode="auto">
          <a:xfrm>
            <a:off x="5851525" y="3771900"/>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latin typeface="+mj-lt"/>
              </a:rPr>
              <a:t>1</a:t>
            </a:r>
            <a:endParaRPr lang="en-US" altLang="nb-NO" sz="1800">
              <a:latin typeface="+mj-lt"/>
            </a:endParaRPr>
          </a:p>
        </p:txBody>
      </p:sp>
      <p:sp>
        <p:nvSpPr>
          <p:cNvPr id="56326" name="Text Box 5">
            <a:extLst>
              <a:ext uri="{FF2B5EF4-FFF2-40B4-BE49-F238E27FC236}">
                <a16:creationId xmlns:a16="http://schemas.microsoft.com/office/drawing/2014/main" id="{D38AC0B6-A8F3-46A3-A1EE-7B175AFA4813}"/>
              </a:ext>
            </a:extLst>
          </p:cNvPr>
          <p:cNvSpPr txBox="1">
            <a:spLocks noChangeArrowheads="1"/>
          </p:cNvSpPr>
          <p:nvPr/>
        </p:nvSpPr>
        <p:spPr bwMode="auto">
          <a:xfrm>
            <a:off x="8213725" y="4610100"/>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latin typeface="+mj-lt"/>
              </a:rPr>
              <a:t>2</a:t>
            </a:r>
            <a:endParaRPr lang="en-US" altLang="nb-NO" sz="1800">
              <a:latin typeface="+mj-lt"/>
            </a:endParaRPr>
          </a:p>
        </p:txBody>
      </p:sp>
      <p:sp>
        <p:nvSpPr>
          <p:cNvPr id="56327" name="Text Box 6">
            <a:extLst>
              <a:ext uri="{FF2B5EF4-FFF2-40B4-BE49-F238E27FC236}">
                <a16:creationId xmlns:a16="http://schemas.microsoft.com/office/drawing/2014/main" id="{514EC525-5611-46FB-84C8-3CCD51AF524D}"/>
              </a:ext>
            </a:extLst>
          </p:cNvPr>
          <p:cNvSpPr txBox="1">
            <a:spLocks noChangeArrowheads="1"/>
          </p:cNvSpPr>
          <p:nvPr/>
        </p:nvSpPr>
        <p:spPr bwMode="auto">
          <a:xfrm>
            <a:off x="8527442" y="5103297"/>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chemeClr val="accent2"/>
                </a:solidFill>
                <a:latin typeface="+mj-lt"/>
              </a:rPr>
              <a:t>3</a:t>
            </a:r>
            <a:endParaRPr lang="en-US" altLang="nb-NO" sz="1800" dirty="0">
              <a:latin typeface="+mj-lt"/>
            </a:endParaRPr>
          </a:p>
        </p:txBody>
      </p:sp>
      <p:sp>
        <p:nvSpPr>
          <p:cNvPr id="56328" name="Text Box 7">
            <a:extLst>
              <a:ext uri="{FF2B5EF4-FFF2-40B4-BE49-F238E27FC236}">
                <a16:creationId xmlns:a16="http://schemas.microsoft.com/office/drawing/2014/main" id="{E931AB20-5C1E-4B0E-B3A4-689C7AF343D8}"/>
              </a:ext>
            </a:extLst>
          </p:cNvPr>
          <p:cNvSpPr txBox="1">
            <a:spLocks noChangeArrowheads="1"/>
          </p:cNvSpPr>
          <p:nvPr/>
        </p:nvSpPr>
        <p:spPr bwMode="auto">
          <a:xfrm>
            <a:off x="7908925" y="3162301"/>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rPr>
              <a:t>4</a:t>
            </a:r>
          </a:p>
        </p:txBody>
      </p:sp>
      <p:sp>
        <p:nvSpPr>
          <p:cNvPr id="56329" name="Text Box 8">
            <a:extLst>
              <a:ext uri="{FF2B5EF4-FFF2-40B4-BE49-F238E27FC236}">
                <a16:creationId xmlns:a16="http://schemas.microsoft.com/office/drawing/2014/main" id="{81DACB43-83AC-41C3-BB1A-7D37AAAB387D}"/>
              </a:ext>
            </a:extLst>
          </p:cNvPr>
          <p:cNvSpPr txBox="1">
            <a:spLocks noChangeArrowheads="1"/>
          </p:cNvSpPr>
          <p:nvPr/>
        </p:nvSpPr>
        <p:spPr bwMode="auto">
          <a:xfrm>
            <a:off x="6096000" y="1600201"/>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chemeClr val="accent2"/>
                </a:solidFill>
              </a:rPr>
              <a:t>5</a:t>
            </a:r>
            <a:endParaRPr lang="en-US" altLang="nb-NO" sz="1800"/>
          </a:p>
        </p:txBody>
      </p:sp>
      <p:sp>
        <p:nvSpPr>
          <p:cNvPr id="56330" name="Text Box 9">
            <a:extLst>
              <a:ext uri="{FF2B5EF4-FFF2-40B4-BE49-F238E27FC236}">
                <a16:creationId xmlns:a16="http://schemas.microsoft.com/office/drawing/2014/main" id="{D75B9636-5501-4E7C-A1F1-E617958627BD}"/>
              </a:ext>
            </a:extLst>
          </p:cNvPr>
          <p:cNvSpPr txBox="1">
            <a:spLocks noChangeArrowheads="1"/>
          </p:cNvSpPr>
          <p:nvPr/>
        </p:nvSpPr>
        <p:spPr bwMode="auto">
          <a:xfrm>
            <a:off x="2640012" y="4854714"/>
            <a:ext cx="31940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dirty="0">
                <a:latin typeface="+mj-lt"/>
              </a:rPr>
              <a:t>Given </a:t>
            </a:r>
            <a:r>
              <a:rPr lang="en-US" altLang="nb-NO" dirty="0" err="1">
                <a:latin typeface="+mj-lt"/>
              </a:rPr>
              <a:t>feedrate</a:t>
            </a:r>
            <a:r>
              <a:rPr lang="en-US" altLang="nb-NO" dirty="0">
                <a:latin typeface="+mj-lt"/>
              </a:rPr>
              <a:t> F</a:t>
            </a:r>
            <a:r>
              <a:rPr lang="en-US" altLang="nb-NO" baseline="-25000" dirty="0">
                <a:latin typeface="+mj-lt"/>
              </a:rPr>
              <a:t>0</a:t>
            </a:r>
            <a:r>
              <a:rPr lang="en-US" altLang="nb-NO" dirty="0">
                <a:latin typeface="+mj-lt"/>
              </a:rPr>
              <a:t>  and </a:t>
            </a:r>
          </a:p>
          <a:p>
            <a:pPr>
              <a:spcBef>
                <a:spcPct val="0"/>
              </a:spcBef>
              <a:buFontTx/>
              <a:buNone/>
            </a:pPr>
            <a:r>
              <a:rPr lang="en-US" altLang="nb-NO" dirty="0">
                <a:latin typeface="+mj-lt"/>
              </a:rPr>
              <a:t>column pressure:</a:t>
            </a:r>
          </a:p>
        </p:txBody>
      </p:sp>
      <p:sp>
        <p:nvSpPr>
          <p:cNvPr id="56331" name="Rectangle 10">
            <a:extLst>
              <a:ext uri="{FF2B5EF4-FFF2-40B4-BE49-F238E27FC236}">
                <a16:creationId xmlns:a16="http://schemas.microsoft.com/office/drawing/2014/main" id="{996C530D-E39F-4B8A-BD0B-BDE3C97DB176}"/>
              </a:ext>
            </a:extLst>
          </p:cNvPr>
          <p:cNvSpPr>
            <a:spLocks noChangeArrowheads="1"/>
          </p:cNvSpPr>
          <p:nvPr/>
        </p:nvSpPr>
        <p:spPr bwMode="auto">
          <a:xfrm>
            <a:off x="5867400" y="5410200"/>
            <a:ext cx="3810000" cy="762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mj-lt"/>
            </a:endParaRPr>
          </a:p>
        </p:txBody>
      </p:sp>
      <p:sp>
        <p:nvSpPr>
          <p:cNvPr id="56332" name="Rectangle 11">
            <a:extLst>
              <a:ext uri="{FF2B5EF4-FFF2-40B4-BE49-F238E27FC236}">
                <a16:creationId xmlns:a16="http://schemas.microsoft.com/office/drawing/2014/main" id="{17D51A44-1E88-4082-A95F-7A01C2BF7946}"/>
              </a:ext>
            </a:extLst>
          </p:cNvPr>
          <p:cNvSpPr>
            <a:spLocks noChangeArrowheads="1"/>
          </p:cNvSpPr>
          <p:nvPr/>
        </p:nvSpPr>
        <p:spPr bwMode="auto">
          <a:xfrm>
            <a:off x="6172200" y="4191000"/>
            <a:ext cx="381000" cy="1828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mj-lt"/>
            </a:endParaRPr>
          </a:p>
        </p:txBody>
      </p:sp>
      <p:sp>
        <p:nvSpPr>
          <p:cNvPr id="56333" name="Rectangle 12">
            <a:extLst>
              <a:ext uri="{FF2B5EF4-FFF2-40B4-BE49-F238E27FC236}">
                <a16:creationId xmlns:a16="http://schemas.microsoft.com/office/drawing/2014/main" id="{F2569F14-9580-4006-A6AC-5005066AEFE7}"/>
              </a:ext>
            </a:extLst>
          </p:cNvPr>
          <p:cNvSpPr>
            <a:spLocks noChangeArrowheads="1"/>
          </p:cNvSpPr>
          <p:nvPr/>
        </p:nvSpPr>
        <p:spPr bwMode="auto">
          <a:xfrm>
            <a:off x="8229600" y="3581400"/>
            <a:ext cx="1143000" cy="609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mj-lt"/>
            </a:endParaRPr>
          </a:p>
        </p:txBody>
      </p:sp>
      <p:sp>
        <p:nvSpPr>
          <p:cNvPr id="56334" name="Rectangle 13">
            <a:extLst>
              <a:ext uri="{FF2B5EF4-FFF2-40B4-BE49-F238E27FC236}">
                <a16:creationId xmlns:a16="http://schemas.microsoft.com/office/drawing/2014/main" id="{1413309B-118E-4819-8CE2-BD58C5C7C132}"/>
              </a:ext>
            </a:extLst>
          </p:cNvPr>
          <p:cNvSpPr>
            <a:spLocks noChangeArrowheads="1"/>
          </p:cNvSpPr>
          <p:nvPr/>
        </p:nvSpPr>
        <p:spPr bwMode="auto">
          <a:xfrm>
            <a:off x="5257800" y="2057400"/>
            <a:ext cx="16002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56335" name="Rectangle 14">
            <a:extLst>
              <a:ext uri="{FF2B5EF4-FFF2-40B4-BE49-F238E27FC236}">
                <a16:creationId xmlns:a16="http://schemas.microsoft.com/office/drawing/2014/main" id="{86304FFD-F041-46A2-B37D-2C4F76B8419C}"/>
              </a:ext>
            </a:extLst>
          </p:cNvPr>
          <p:cNvSpPr>
            <a:spLocks noChangeArrowheads="1"/>
          </p:cNvSpPr>
          <p:nvPr/>
        </p:nvSpPr>
        <p:spPr bwMode="auto">
          <a:xfrm>
            <a:off x="6934200" y="2438400"/>
            <a:ext cx="914400" cy="304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56336" name="Rectangle 15">
            <a:extLst>
              <a:ext uri="{FF2B5EF4-FFF2-40B4-BE49-F238E27FC236}">
                <a16:creationId xmlns:a16="http://schemas.microsoft.com/office/drawing/2014/main" id="{CCB20541-994E-4EB1-A824-16FC70EBFD7B}"/>
              </a:ext>
            </a:extLst>
          </p:cNvPr>
          <p:cNvSpPr>
            <a:spLocks noChangeArrowheads="1"/>
          </p:cNvSpPr>
          <p:nvPr/>
        </p:nvSpPr>
        <p:spPr bwMode="auto">
          <a:xfrm>
            <a:off x="7391400" y="3505200"/>
            <a:ext cx="762000" cy="381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mj-lt"/>
            </a:endParaRPr>
          </a:p>
        </p:txBody>
      </p:sp>
      <p:sp>
        <p:nvSpPr>
          <p:cNvPr id="56337" name="Rectangle 16">
            <a:extLst>
              <a:ext uri="{FF2B5EF4-FFF2-40B4-BE49-F238E27FC236}">
                <a16:creationId xmlns:a16="http://schemas.microsoft.com/office/drawing/2014/main" id="{847329F9-A8FF-4CBA-B590-0D667854CFDF}"/>
              </a:ext>
            </a:extLst>
          </p:cNvPr>
          <p:cNvSpPr>
            <a:spLocks noChangeArrowheads="1"/>
          </p:cNvSpPr>
          <p:nvPr/>
        </p:nvSpPr>
        <p:spPr bwMode="auto">
          <a:xfrm>
            <a:off x="5562600" y="2743200"/>
            <a:ext cx="838200" cy="609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56338" name="Rectangle 17">
            <a:extLst>
              <a:ext uri="{FF2B5EF4-FFF2-40B4-BE49-F238E27FC236}">
                <a16:creationId xmlns:a16="http://schemas.microsoft.com/office/drawing/2014/main" id="{C1005F78-E38B-481E-A3D6-541C785D81EC}"/>
              </a:ext>
            </a:extLst>
          </p:cNvPr>
          <p:cNvSpPr>
            <a:spLocks noChangeArrowheads="1"/>
          </p:cNvSpPr>
          <p:nvPr/>
        </p:nvSpPr>
        <p:spPr bwMode="auto">
          <a:xfrm>
            <a:off x="9220200" y="4191000"/>
            <a:ext cx="228600" cy="7620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mj-lt"/>
            </a:endParaRPr>
          </a:p>
        </p:txBody>
      </p:sp>
      <p:sp>
        <p:nvSpPr>
          <p:cNvPr id="56339" name="Rectangle 18">
            <a:extLst>
              <a:ext uri="{FF2B5EF4-FFF2-40B4-BE49-F238E27FC236}">
                <a16:creationId xmlns:a16="http://schemas.microsoft.com/office/drawing/2014/main" id="{4829EE30-0036-4E36-8ED5-377FC393F226}"/>
              </a:ext>
            </a:extLst>
          </p:cNvPr>
          <p:cNvSpPr>
            <a:spLocks noChangeArrowheads="1"/>
          </p:cNvSpPr>
          <p:nvPr/>
        </p:nvSpPr>
        <p:spPr bwMode="auto">
          <a:xfrm>
            <a:off x="6629400" y="3429000"/>
            <a:ext cx="533400" cy="228600"/>
          </a:xfrm>
          <a:prstGeom prst="rect">
            <a:avLst/>
          </a:prstGeom>
          <a:solidFill>
            <a:schemeClr val="bg1"/>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56340" name="Rectangle 19">
            <a:extLst>
              <a:ext uri="{FF2B5EF4-FFF2-40B4-BE49-F238E27FC236}">
                <a16:creationId xmlns:a16="http://schemas.microsoft.com/office/drawing/2014/main" id="{64B6EE27-4744-4DB8-B079-E09725338EDE}"/>
              </a:ext>
            </a:extLst>
          </p:cNvPr>
          <p:cNvSpPr>
            <a:spLocks noChangeArrowheads="1"/>
          </p:cNvSpPr>
          <p:nvPr/>
        </p:nvSpPr>
        <p:spPr bwMode="auto">
          <a:xfrm>
            <a:off x="6248400" y="3429000"/>
            <a:ext cx="228600" cy="3048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56341" name="Rectangle 20">
            <a:extLst>
              <a:ext uri="{FF2B5EF4-FFF2-40B4-BE49-F238E27FC236}">
                <a16:creationId xmlns:a16="http://schemas.microsoft.com/office/drawing/2014/main" id="{D62B118B-164A-49AF-8836-9F6EAC86D95C}"/>
              </a:ext>
            </a:extLst>
          </p:cNvPr>
          <p:cNvSpPr>
            <a:spLocks noChangeArrowheads="1"/>
          </p:cNvSpPr>
          <p:nvPr/>
        </p:nvSpPr>
        <p:spPr bwMode="auto">
          <a:xfrm>
            <a:off x="7315200" y="3429000"/>
            <a:ext cx="381000"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endParaRPr lang="nb-NO" altLang="nb-NO" sz="1800">
              <a:latin typeface="Arial" panose="020B0604020202020204" pitchFamily="34" charset="0"/>
            </a:endParaRPr>
          </a:p>
        </p:txBody>
      </p:sp>
      <p:sp>
        <p:nvSpPr>
          <p:cNvPr id="56342" name="Freeform 21">
            <a:extLst>
              <a:ext uri="{FF2B5EF4-FFF2-40B4-BE49-F238E27FC236}">
                <a16:creationId xmlns:a16="http://schemas.microsoft.com/office/drawing/2014/main" id="{580E5E85-5236-4BBE-9B00-94FC86457B0C}"/>
              </a:ext>
            </a:extLst>
          </p:cNvPr>
          <p:cNvSpPr>
            <a:spLocks/>
          </p:cNvSpPr>
          <p:nvPr/>
        </p:nvSpPr>
        <p:spPr bwMode="auto">
          <a:xfrm>
            <a:off x="6586538" y="4435476"/>
            <a:ext cx="665162" cy="98425"/>
          </a:xfrm>
          <a:custGeom>
            <a:avLst/>
            <a:gdLst>
              <a:gd name="T0" fmla="*/ 0 w 419"/>
              <a:gd name="T1" fmla="*/ 2147483646 h 62"/>
              <a:gd name="T2" fmla="*/ 2147483646 w 419"/>
              <a:gd name="T3" fmla="*/ 0 h 62"/>
              <a:gd name="T4" fmla="*/ 2147483646 w 419"/>
              <a:gd name="T5" fmla="*/ 2147483646 h 62"/>
              <a:gd name="T6" fmla="*/ 2147483646 w 419"/>
              <a:gd name="T7" fmla="*/ 2147483646 h 62"/>
              <a:gd name="T8" fmla="*/ 2147483646 w 419"/>
              <a:gd name="T9" fmla="*/ 2147483646 h 62"/>
              <a:gd name="T10" fmla="*/ 2147483646 w 419"/>
              <a:gd name="T11" fmla="*/ 2147483646 h 62"/>
              <a:gd name="T12" fmla="*/ 2147483646 w 419"/>
              <a:gd name="T13" fmla="*/ 2147483646 h 62"/>
              <a:gd name="T14" fmla="*/ 2147483646 w 419"/>
              <a:gd name="T15" fmla="*/ 0 h 62"/>
              <a:gd name="T16" fmla="*/ 2147483646 w 419"/>
              <a:gd name="T17" fmla="*/ 214748364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 h="62">
                <a:moveTo>
                  <a:pt x="0" y="33"/>
                </a:moveTo>
                <a:cubicBezTo>
                  <a:pt x="25" y="17"/>
                  <a:pt x="46" y="9"/>
                  <a:pt x="74" y="0"/>
                </a:cubicBezTo>
                <a:cubicBezTo>
                  <a:pt x="96" y="3"/>
                  <a:pt x="119" y="2"/>
                  <a:pt x="140" y="8"/>
                </a:cubicBezTo>
                <a:cubicBezTo>
                  <a:pt x="147" y="10"/>
                  <a:pt x="149" y="21"/>
                  <a:pt x="156" y="25"/>
                </a:cubicBezTo>
                <a:cubicBezTo>
                  <a:pt x="163" y="30"/>
                  <a:pt x="173" y="30"/>
                  <a:pt x="181" y="33"/>
                </a:cubicBezTo>
                <a:cubicBezTo>
                  <a:pt x="224" y="62"/>
                  <a:pt x="247" y="57"/>
                  <a:pt x="296" y="41"/>
                </a:cubicBezTo>
                <a:cubicBezTo>
                  <a:pt x="329" y="19"/>
                  <a:pt x="309" y="29"/>
                  <a:pt x="345" y="17"/>
                </a:cubicBezTo>
                <a:cubicBezTo>
                  <a:pt x="361" y="11"/>
                  <a:pt x="394" y="0"/>
                  <a:pt x="394" y="0"/>
                </a:cubicBezTo>
                <a:cubicBezTo>
                  <a:pt x="402" y="3"/>
                  <a:pt x="419" y="8"/>
                  <a:pt x="419" y="8"/>
                </a:cubicBezTo>
              </a:path>
            </a:pathLst>
          </a:custGeom>
          <a:noFill/>
          <a:ln w="381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56343" name="Freeform 22">
            <a:extLst>
              <a:ext uri="{FF2B5EF4-FFF2-40B4-BE49-F238E27FC236}">
                <a16:creationId xmlns:a16="http://schemas.microsoft.com/office/drawing/2014/main" id="{152D12D0-D3B4-4745-89AB-3ADFB0E9D414}"/>
              </a:ext>
            </a:extLst>
          </p:cNvPr>
          <p:cNvSpPr>
            <a:spLocks/>
          </p:cNvSpPr>
          <p:nvPr/>
        </p:nvSpPr>
        <p:spPr bwMode="auto">
          <a:xfrm>
            <a:off x="7929563" y="2514601"/>
            <a:ext cx="692150" cy="80963"/>
          </a:xfrm>
          <a:custGeom>
            <a:avLst/>
            <a:gdLst>
              <a:gd name="T0" fmla="*/ 0 w 436"/>
              <a:gd name="T1" fmla="*/ 2147483646 h 51"/>
              <a:gd name="T2" fmla="*/ 2147483646 w 436"/>
              <a:gd name="T3" fmla="*/ 2147483646 h 51"/>
              <a:gd name="T4" fmla="*/ 2147483646 w 436"/>
              <a:gd name="T5" fmla="*/ 2147483646 h 51"/>
              <a:gd name="T6" fmla="*/ 2147483646 w 436"/>
              <a:gd name="T7" fmla="*/ 2147483646 h 51"/>
              <a:gd name="T8" fmla="*/ 2147483646 w 436"/>
              <a:gd name="T9" fmla="*/ 2147483646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6" h="51">
                <a:moveTo>
                  <a:pt x="0" y="43"/>
                </a:moveTo>
                <a:cubicBezTo>
                  <a:pt x="63" y="23"/>
                  <a:pt x="33" y="30"/>
                  <a:pt x="91" y="19"/>
                </a:cubicBezTo>
                <a:cubicBezTo>
                  <a:pt x="170" y="30"/>
                  <a:pt x="132" y="32"/>
                  <a:pt x="189" y="51"/>
                </a:cubicBezTo>
                <a:cubicBezTo>
                  <a:pt x="259" y="43"/>
                  <a:pt x="320" y="18"/>
                  <a:pt x="387" y="2"/>
                </a:cubicBezTo>
                <a:cubicBezTo>
                  <a:pt x="432" y="11"/>
                  <a:pt x="419" y="0"/>
                  <a:pt x="436" y="19"/>
                </a:cubicBezTo>
              </a:path>
            </a:pathLst>
          </a:custGeom>
          <a:noFill/>
          <a:ln w="38100"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4" name="Text Box 23">
            <a:extLst>
              <a:ext uri="{FF2B5EF4-FFF2-40B4-BE49-F238E27FC236}">
                <a16:creationId xmlns:a16="http://schemas.microsoft.com/office/drawing/2014/main" id="{7290DCC3-125D-482C-B3A8-3834E1C41F76}"/>
              </a:ext>
            </a:extLst>
          </p:cNvPr>
          <p:cNvSpPr txBox="1">
            <a:spLocks noChangeArrowheads="1"/>
          </p:cNvSpPr>
          <p:nvPr/>
        </p:nvSpPr>
        <p:spPr bwMode="auto">
          <a:xfrm>
            <a:off x="2640013" y="5670093"/>
            <a:ext cx="52085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dirty="0">
                <a:solidFill>
                  <a:schemeClr val="accent2"/>
                </a:solidFill>
                <a:latin typeface="+mj-lt"/>
              </a:rPr>
              <a:t>Dynamic DOFs: 		N</a:t>
            </a:r>
            <a:r>
              <a:rPr lang="en-US" altLang="nb-NO" baseline="-25000" dirty="0">
                <a:solidFill>
                  <a:schemeClr val="accent2"/>
                </a:solidFill>
                <a:latin typeface="+mj-lt"/>
              </a:rPr>
              <a:t>m</a:t>
            </a:r>
            <a:r>
              <a:rPr lang="en-US" altLang="nb-NO" dirty="0">
                <a:solidFill>
                  <a:schemeClr val="accent2"/>
                </a:solidFill>
                <a:latin typeface="+mj-lt"/>
              </a:rPr>
              <a:t> = 5 </a:t>
            </a:r>
            <a:endParaRPr lang="en-US" altLang="nb-NO" dirty="0">
              <a:latin typeface="+mj-lt"/>
            </a:endParaRPr>
          </a:p>
          <a:p>
            <a:pPr>
              <a:spcBef>
                <a:spcPct val="0"/>
              </a:spcBef>
              <a:buFontTx/>
              <a:buNone/>
            </a:pPr>
            <a:r>
              <a:rPr lang="en-US" altLang="nb-NO" dirty="0">
                <a:solidFill>
                  <a:srgbClr val="FF0000"/>
                </a:solidFill>
                <a:latin typeface="+mj-lt"/>
              </a:rPr>
              <a:t>Column levels: 		N</a:t>
            </a:r>
            <a:r>
              <a:rPr lang="en-US" altLang="nb-NO" baseline="-25000" dirty="0">
                <a:solidFill>
                  <a:srgbClr val="FF0000"/>
                </a:solidFill>
                <a:latin typeface="+mj-lt"/>
              </a:rPr>
              <a:t>0y</a:t>
            </a:r>
            <a:r>
              <a:rPr lang="en-US" altLang="nb-NO" dirty="0">
                <a:solidFill>
                  <a:srgbClr val="FF0000"/>
                </a:solidFill>
                <a:latin typeface="+mj-lt"/>
              </a:rPr>
              <a:t> = 2</a:t>
            </a:r>
            <a:endParaRPr lang="en-US" altLang="nb-NO" dirty="0">
              <a:latin typeface="+mj-lt"/>
            </a:endParaRPr>
          </a:p>
          <a:p>
            <a:pPr>
              <a:spcBef>
                <a:spcPct val="0"/>
              </a:spcBef>
              <a:buFontTx/>
              <a:buNone/>
            </a:pPr>
            <a:r>
              <a:rPr lang="en-US" altLang="nb-NO" dirty="0">
                <a:latin typeface="+mj-lt"/>
              </a:rPr>
              <a:t>Steady-state DOFs:		N</a:t>
            </a:r>
            <a:r>
              <a:rPr lang="en-US" altLang="nb-NO" baseline="-25000" dirty="0">
                <a:latin typeface="+mj-lt"/>
              </a:rPr>
              <a:t>0</a:t>
            </a:r>
            <a:r>
              <a:rPr lang="en-US" altLang="nb-NO" dirty="0">
                <a:latin typeface="+mj-lt"/>
              </a:rPr>
              <a:t> = 5 - 2 = 3 </a:t>
            </a:r>
            <a:endParaRPr lang="en-US" altLang="nb-NO" sz="1800" dirty="0">
              <a:latin typeface="+mj-lt"/>
            </a:endParaRPr>
          </a:p>
        </p:txBody>
      </p:sp>
      <p:sp>
        <p:nvSpPr>
          <p:cNvPr id="56345" name="Text Box 24">
            <a:extLst>
              <a:ext uri="{FF2B5EF4-FFF2-40B4-BE49-F238E27FC236}">
                <a16:creationId xmlns:a16="http://schemas.microsoft.com/office/drawing/2014/main" id="{FD9EB005-AA48-4A6C-B4F4-B0E484EDF1F8}"/>
              </a:ext>
            </a:extLst>
          </p:cNvPr>
          <p:cNvSpPr txBox="1">
            <a:spLocks noChangeArrowheads="1"/>
          </p:cNvSpPr>
          <p:nvPr/>
        </p:nvSpPr>
        <p:spPr bwMode="auto">
          <a:xfrm>
            <a:off x="3411538" y="3089275"/>
            <a:ext cx="11721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Feed of A</a:t>
            </a:r>
          </a:p>
        </p:txBody>
      </p:sp>
      <p:sp>
        <p:nvSpPr>
          <p:cNvPr id="56346" name="Text Box 25">
            <a:extLst>
              <a:ext uri="{FF2B5EF4-FFF2-40B4-BE49-F238E27FC236}">
                <a16:creationId xmlns:a16="http://schemas.microsoft.com/office/drawing/2014/main" id="{C27609E4-5D77-4DB8-B82E-48F347D53A04}"/>
              </a:ext>
            </a:extLst>
          </p:cNvPr>
          <p:cNvSpPr txBox="1">
            <a:spLocks noChangeArrowheads="1"/>
          </p:cNvSpPr>
          <p:nvPr/>
        </p:nvSpPr>
        <p:spPr bwMode="auto">
          <a:xfrm>
            <a:off x="7054994" y="1177509"/>
            <a:ext cx="33519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600" dirty="0">
                <a:latin typeface="Arial" panose="020B0604020202020204" pitchFamily="34" charset="0"/>
              </a:rPr>
              <a:t>Recycle of unreacted A (+ some B)</a:t>
            </a:r>
          </a:p>
        </p:txBody>
      </p:sp>
      <p:sp>
        <p:nvSpPr>
          <p:cNvPr id="56347" name="Text Box 26">
            <a:extLst>
              <a:ext uri="{FF2B5EF4-FFF2-40B4-BE49-F238E27FC236}">
                <a16:creationId xmlns:a16="http://schemas.microsoft.com/office/drawing/2014/main" id="{620D546A-03F4-45AC-B258-0F7C0547F7BF}"/>
              </a:ext>
            </a:extLst>
          </p:cNvPr>
          <p:cNvSpPr txBox="1">
            <a:spLocks noChangeArrowheads="1"/>
          </p:cNvSpPr>
          <p:nvPr/>
        </p:nvSpPr>
        <p:spPr bwMode="auto">
          <a:xfrm>
            <a:off x="8621714" y="5421243"/>
            <a:ext cx="18630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600" dirty="0">
                <a:latin typeface="+mj-lt"/>
              </a:rPr>
              <a:t>Product (98.5% B)</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5AED0596-F674-4CA4-B409-8621D8C8D867}"/>
              </a:ext>
            </a:extLst>
          </p:cNvPr>
          <p:cNvSpPr>
            <a:spLocks noGrp="1" noChangeArrowheads="1"/>
          </p:cNvSpPr>
          <p:nvPr>
            <p:ph type="title"/>
          </p:nvPr>
        </p:nvSpPr>
        <p:spPr/>
        <p:txBody>
          <a:bodyPr/>
          <a:lstStyle/>
          <a:p>
            <a:r>
              <a:rPr lang="en-US" altLang="nb-NO"/>
              <a:t>Recycle plant: Optimal operation</a:t>
            </a:r>
            <a:endParaRPr lang="en-US" altLang="nb-NO" sz="2000"/>
          </a:p>
        </p:txBody>
      </p:sp>
      <p:pic>
        <p:nvPicPr>
          <p:cNvPr id="58372" name="Picture 3">
            <a:extLst>
              <a:ext uri="{FF2B5EF4-FFF2-40B4-BE49-F238E27FC236}">
                <a16:creationId xmlns:a16="http://schemas.microsoft.com/office/drawing/2014/main" id="{1F39D11A-F89D-4D49-9055-BAECA09EED3C}"/>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524075" y="1717214"/>
            <a:ext cx="7998829" cy="4586310"/>
          </a:xfrm>
        </p:spPr>
      </p:pic>
      <p:sp>
        <p:nvSpPr>
          <p:cNvPr id="2" name="Rectangle 1">
            <a:extLst>
              <a:ext uri="{FF2B5EF4-FFF2-40B4-BE49-F238E27FC236}">
                <a16:creationId xmlns:a16="http://schemas.microsoft.com/office/drawing/2014/main" id="{33CBF7F0-1BB6-4934-A97E-B1ABC1F56338}"/>
              </a:ext>
            </a:extLst>
          </p:cNvPr>
          <p:cNvSpPr/>
          <p:nvPr/>
        </p:nvSpPr>
        <p:spPr>
          <a:xfrm>
            <a:off x="6261370" y="5175149"/>
            <a:ext cx="4338536" cy="10311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374" name="Text Box 5">
            <a:extLst>
              <a:ext uri="{FF2B5EF4-FFF2-40B4-BE49-F238E27FC236}">
                <a16:creationId xmlns:a16="http://schemas.microsoft.com/office/drawing/2014/main" id="{48D9EC3F-2130-4C70-81BB-922F7ED11F34}"/>
              </a:ext>
            </a:extLst>
          </p:cNvPr>
          <p:cNvSpPr txBox="1">
            <a:spLocks noChangeArrowheads="1"/>
          </p:cNvSpPr>
          <p:nvPr/>
        </p:nvSpPr>
        <p:spPr bwMode="auto">
          <a:xfrm>
            <a:off x="7006720" y="5289553"/>
            <a:ext cx="2902960" cy="646331"/>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sz="1800" dirty="0">
                <a:solidFill>
                  <a:srgbClr val="FF3300"/>
                </a:solidFill>
                <a:latin typeface="+mj-lt"/>
              </a:rPr>
              <a:t>1 remaining unconstrained degree of freedom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4" name="Object 3">
            <a:extLst>
              <a:ext uri="{FF2B5EF4-FFF2-40B4-BE49-F238E27FC236}">
                <a16:creationId xmlns:a16="http://schemas.microsoft.com/office/drawing/2014/main" id="{EEA10C7E-2144-42CC-9881-89712CEBF7A4}"/>
              </a:ext>
            </a:extLst>
          </p:cNvPr>
          <p:cNvGraphicFramePr>
            <a:graphicFrameLocks noChangeAspect="1"/>
          </p:cNvGraphicFramePr>
          <p:nvPr/>
        </p:nvGraphicFramePr>
        <p:xfrm>
          <a:off x="3648075" y="1125538"/>
          <a:ext cx="5943600" cy="4832350"/>
        </p:xfrm>
        <a:graphic>
          <a:graphicData uri="http://schemas.openxmlformats.org/presentationml/2006/ole">
            <mc:AlternateContent xmlns:mc="http://schemas.openxmlformats.org/markup-compatibility/2006">
              <mc:Choice xmlns:v="urn:schemas-microsoft-com:vml" Requires="v">
                <p:oleObj name="Picture" r:id="rId3" imgW="4277792" imgH="3477435" progId="Word.Picture.8">
                  <p:embed/>
                </p:oleObj>
              </mc:Choice>
              <mc:Fallback>
                <p:oleObj name="Picture" r:id="rId3" imgW="4277792" imgH="3477435" progId="Word.Picture.8">
                  <p:embed/>
                  <p:pic>
                    <p:nvPicPr>
                      <p:cNvPr id="76804" name="Object 3">
                        <a:extLst>
                          <a:ext uri="{FF2B5EF4-FFF2-40B4-BE49-F238E27FC236}">
                            <a16:creationId xmlns:a16="http://schemas.microsoft.com/office/drawing/2014/main" id="{EEA10C7E-2144-42CC-9881-89712CEBF7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1125538"/>
                        <a:ext cx="59436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5" name="Text Box 4">
            <a:extLst>
              <a:ext uri="{FF2B5EF4-FFF2-40B4-BE49-F238E27FC236}">
                <a16:creationId xmlns:a16="http://schemas.microsoft.com/office/drawing/2014/main" id="{3ECDB450-3600-472A-ADDB-56F60FC39426}"/>
              </a:ext>
            </a:extLst>
          </p:cNvPr>
          <p:cNvSpPr txBox="1">
            <a:spLocks noChangeArrowheads="1"/>
          </p:cNvSpPr>
          <p:nvPr/>
        </p:nvSpPr>
        <p:spPr bwMode="auto">
          <a:xfrm>
            <a:off x="3000375" y="2133600"/>
            <a:ext cx="1905000" cy="65405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FF0000"/>
                </a:solidFill>
                <a:latin typeface="+mj-lt"/>
              </a:rPr>
              <a:t>Active constraint</a:t>
            </a:r>
          </a:p>
          <a:p>
            <a:pPr>
              <a:spcBef>
                <a:spcPct val="0"/>
              </a:spcBef>
              <a:buFontTx/>
              <a:buNone/>
            </a:pPr>
            <a:r>
              <a:rPr lang="en-US" altLang="nb-NO" sz="1800">
                <a:solidFill>
                  <a:srgbClr val="FF0000"/>
                </a:solidFill>
                <a:latin typeface="+mj-lt"/>
              </a:rPr>
              <a:t>M</a:t>
            </a:r>
            <a:r>
              <a:rPr lang="en-US" altLang="nb-NO" sz="1800" baseline="-25000">
                <a:solidFill>
                  <a:srgbClr val="FF0000"/>
                </a:solidFill>
                <a:latin typeface="+mj-lt"/>
              </a:rPr>
              <a:t>r </a:t>
            </a:r>
            <a:r>
              <a:rPr lang="en-US" altLang="nb-NO" sz="1800">
                <a:solidFill>
                  <a:srgbClr val="FF0000"/>
                </a:solidFill>
                <a:latin typeface="+mj-lt"/>
              </a:rPr>
              <a:t> = M</a:t>
            </a:r>
            <a:r>
              <a:rPr lang="en-US" altLang="nb-NO" sz="1800" baseline="-25000">
                <a:solidFill>
                  <a:srgbClr val="FF0000"/>
                </a:solidFill>
                <a:latin typeface="+mj-lt"/>
              </a:rPr>
              <a:t>rmax</a:t>
            </a:r>
            <a:endParaRPr lang="en-US" altLang="nb-NO" sz="1800">
              <a:latin typeface="+mj-lt"/>
            </a:endParaRPr>
          </a:p>
        </p:txBody>
      </p:sp>
      <p:sp>
        <p:nvSpPr>
          <p:cNvPr id="76806" name="Rectangle 5">
            <a:extLst>
              <a:ext uri="{FF2B5EF4-FFF2-40B4-BE49-F238E27FC236}">
                <a16:creationId xmlns:a16="http://schemas.microsoft.com/office/drawing/2014/main" id="{D9910D7E-D444-4FBA-A3FF-638953589C8E}"/>
              </a:ext>
            </a:extLst>
          </p:cNvPr>
          <p:cNvSpPr>
            <a:spLocks noChangeArrowheads="1"/>
          </p:cNvSpPr>
          <p:nvPr/>
        </p:nvSpPr>
        <p:spPr bwMode="auto">
          <a:xfrm>
            <a:off x="8472488" y="6021388"/>
            <a:ext cx="1905000" cy="65405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FF0000"/>
                </a:solidFill>
                <a:latin typeface="+mj-lt"/>
              </a:rPr>
              <a:t>Active constraint</a:t>
            </a:r>
          </a:p>
          <a:p>
            <a:pPr>
              <a:spcBef>
                <a:spcPct val="0"/>
              </a:spcBef>
              <a:buFontTx/>
              <a:buNone/>
            </a:pPr>
            <a:r>
              <a:rPr lang="en-US" altLang="nb-NO" sz="1800">
                <a:solidFill>
                  <a:srgbClr val="FF0000"/>
                </a:solidFill>
                <a:latin typeface="+mj-lt"/>
              </a:rPr>
              <a:t>x</a:t>
            </a:r>
            <a:r>
              <a:rPr lang="en-US" altLang="nb-NO" sz="1800" baseline="-25000">
                <a:solidFill>
                  <a:srgbClr val="FF0000"/>
                </a:solidFill>
                <a:latin typeface="+mj-lt"/>
              </a:rPr>
              <a:t>B </a:t>
            </a:r>
            <a:r>
              <a:rPr lang="en-US" altLang="nb-NO" sz="1800">
                <a:solidFill>
                  <a:srgbClr val="FF0000"/>
                </a:solidFill>
                <a:latin typeface="+mj-lt"/>
              </a:rPr>
              <a:t> = x</a:t>
            </a:r>
            <a:r>
              <a:rPr lang="en-US" altLang="nb-NO" sz="1800" baseline="-25000">
                <a:solidFill>
                  <a:srgbClr val="FF0000"/>
                </a:solidFill>
                <a:latin typeface="+mj-lt"/>
              </a:rPr>
              <a:t>Bmin</a:t>
            </a:r>
            <a:endParaRPr lang="en-US" altLang="nb-NO" sz="1800">
              <a:solidFill>
                <a:srgbClr val="FF0000"/>
              </a:solidFill>
              <a:latin typeface="+mj-lt"/>
            </a:endParaRPr>
          </a:p>
        </p:txBody>
      </p:sp>
      <p:sp>
        <p:nvSpPr>
          <p:cNvPr id="76807" name="Line 6">
            <a:extLst>
              <a:ext uri="{FF2B5EF4-FFF2-40B4-BE49-F238E27FC236}">
                <a16:creationId xmlns:a16="http://schemas.microsoft.com/office/drawing/2014/main" id="{B4C941EF-58F3-4A97-BA87-3C351B1E3CFF}"/>
              </a:ext>
            </a:extLst>
          </p:cNvPr>
          <p:cNvSpPr>
            <a:spLocks noChangeShapeType="1"/>
          </p:cNvSpPr>
          <p:nvPr/>
        </p:nvSpPr>
        <p:spPr bwMode="auto">
          <a:xfrm>
            <a:off x="4419600" y="2819400"/>
            <a:ext cx="304800" cy="685800"/>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76808" name="Line 7">
            <a:extLst>
              <a:ext uri="{FF2B5EF4-FFF2-40B4-BE49-F238E27FC236}">
                <a16:creationId xmlns:a16="http://schemas.microsoft.com/office/drawing/2014/main" id="{67975D92-A719-4647-B3C0-D3966463565C}"/>
              </a:ext>
            </a:extLst>
          </p:cNvPr>
          <p:cNvSpPr>
            <a:spLocks noChangeShapeType="1"/>
          </p:cNvSpPr>
          <p:nvPr/>
        </p:nvSpPr>
        <p:spPr bwMode="auto">
          <a:xfrm flipH="1" flipV="1">
            <a:off x="9409114" y="4868863"/>
            <a:ext cx="358775" cy="1008062"/>
          </a:xfrm>
          <a:prstGeom prst="line">
            <a:avLst/>
          </a:prstGeom>
          <a:noFill/>
          <a:ln w="381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76809" name="Text Box 8">
            <a:extLst>
              <a:ext uri="{FF2B5EF4-FFF2-40B4-BE49-F238E27FC236}">
                <a16:creationId xmlns:a16="http://schemas.microsoft.com/office/drawing/2014/main" id="{075CF426-421C-4F7B-AC07-1B845B3956BD}"/>
              </a:ext>
            </a:extLst>
          </p:cNvPr>
          <p:cNvSpPr txBox="1">
            <a:spLocks noChangeArrowheads="1"/>
          </p:cNvSpPr>
          <p:nvPr/>
        </p:nvSpPr>
        <p:spPr bwMode="auto">
          <a:xfrm>
            <a:off x="2566989" y="5949951"/>
            <a:ext cx="515237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04800" indent="-304800">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buFontTx/>
              <a:buNone/>
            </a:pPr>
            <a:r>
              <a:rPr lang="en-US" altLang="nb-NO" dirty="0">
                <a:latin typeface="+mj-lt"/>
              </a:rPr>
              <a:t>L/F constant: Easier than “two-point” control</a:t>
            </a:r>
          </a:p>
          <a:p>
            <a:pPr>
              <a:buFontTx/>
              <a:buNone/>
            </a:pPr>
            <a:r>
              <a:rPr lang="en-US" altLang="nb-NO" dirty="0">
                <a:latin typeface="+mj-lt"/>
              </a:rPr>
              <a:t>Assumption: Minimize energy (V)</a:t>
            </a:r>
          </a:p>
        </p:txBody>
      </p:sp>
      <p:sp>
        <p:nvSpPr>
          <p:cNvPr id="76810" name="Rectangle 9">
            <a:extLst>
              <a:ext uri="{FF2B5EF4-FFF2-40B4-BE49-F238E27FC236}">
                <a16:creationId xmlns:a16="http://schemas.microsoft.com/office/drawing/2014/main" id="{4864FF5A-5ED8-4A6D-B13E-A9666B39F0F4}"/>
              </a:ext>
            </a:extLst>
          </p:cNvPr>
          <p:cNvSpPr>
            <a:spLocks noChangeArrowheads="1"/>
          </p:cNvSpPr>
          <p:nvPr/>
        </p:nvSpPr>
        <p:spPr bwMode="auto">
          <a:xfrm>
            <a:off x="8763000" y="3068638"/>
            <a:ext cx="1728788" cy="379412"/>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FF0000"/>
                </a:solidFill>
                <a:latin typeface="+mj-lt"/>
              </a:rPr>
              <a:t>Self-optimizing </a:t>
            </a:r>
          </a:p>
        </p:txBody>
      </p:sp>
      <p:sp>
        <p:nvSpPr>
          <p:cNvPr id="76811" name="Line 10">
            <a:extLst>
              <a:ext uri="{FF2B5EF4-FFF2-40B4-BE49-F238E27FC236}">
                <a16:creationId xmlns:a16="http://schemas.microsoft.com/office/drawing/2014/main" id="{FE7BA79A-5F0E-48D9-9FE9-507591338FD6}"/>
              </a:ext>
            </a:extLst>
          </p:cNvPr>
          <p:cNvSpPr>
            <a:spLocks noChangeShapeType="1"/>
          </p:cNvSpPr>
          <p:nvPr/>
        </p:nvSpPr>
        <p:spPr bwMode="auto">
          <a:xfrm flipH="1">
            <a:off x="7967664" y="3284538"/>
            <a:ext cx="720725" cy="144462"/>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 name="Title 2">
            <a:extLst>
              <a:ext uri="{FF2B5EF4-FFF2-40B4-BE49-F238E27FC236}">
                <a16:creationId xmlns:a16="http://schemas.microsoft.com/office/drawing/2014/main" id="{3967187C-7C2F-498E-8B51-07E33E66992E}"/>
              </a:ext>
            </a:extLst>
          </p:cNvPr>
          <p:cNvSpPr>
            <a:spLocks noGrp="1"/>
          </p:cNvSpPr>
          <p:nvPr>
            <p:ph type="title"/>
          </p:nvPr>
        </p:nvSpPr>
        <p:spPr>
          <a:xfrm>
            <a:off x="2718628" y="274639"/>
            <a:ext cx="7407404" cy="584775"/>
          </a:xfrm>
        </p:spPr>
        <p:txBody>
          <a:bodyPr/>
          <a:lstStyle/>
          <a:p>
            <a:r>
              <a:rPr lang="en-US" altLang="nb-NO" dirty="0"/>
              <a:t>Control of recycle plant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a:extLst>
              <a:ext uri="{FF2B5EF4-FFF2-40B4-BE49-F238E27FC236}">
                <a16:creationId xmlns:a16="http://schemas.microsoft.com/office/drawing/2014/main" id="{A5F20AF1-6827-47F9-AAE4-01A52AE2C97F}"/>
              </a:ext>
            </a:extLst>
          </p:cNvPr>
          <p:cNvSpPr>
            <a:spLocks noGrp="1" noChangeArrowheads="1"/>
          </p:cNvSpPr>
          <p:nvPr>
            <p:ph type="title"/>
          </p:nvPr>
        </p:nvSpPr>
        <p:spPr/>
        <p:txBody>
          <a:bodyPr/>
          <a:lstStyle/>
          <a:p>
            <a:r>
              <a:rPr lang="en-US" altLang="nb-NO" dirty="0"/>
              <a:t>Modified </a:t>
            </a:r>
            <a:r>
              <a:rPr lang="en-US" altLang="nb-NO" dirty="0" err="1"/>
              <a:t>Luyben’s</a:t>
            </a:r>
            <a:r>
              <a:rPr lang="en-US" altLang="nb-NO" dirty="0"/>
              <a:t> law to avoid snowballing</a:t>
            </a:r>
          </a:p>
        </p:txBody>
      </p:sp>
      <p:sp>
        <p:nvSpPr>
          <p:cNvPr id="1851395" name="Rectangle 3">
            <a:extLst>
              <a:ext uri="{FF2B5EF4-FFF2-40B4-BE49-F238E27FC236}">
                <a16:creationId xmlns:a16="http://schemas.microsoft.com/office/drawing/2014/main" id="{4C620B7E-6098-2844-9E0B-0112F732321A}"/>
              </a:ext>
            </a:extLst>
          </p:cNvPr>
          <p:cNvSpPr>
            <a:spLocks noGrp="1" noChangeArrowheads="1"/>
          </p:cNvSpPr>
          <p:nvPr>
            <p:ph type="body" idx="1"/>
          </p:nvPr>
        </p:nvSpPr>
        <p:spPr>
          <a:xfrm>
            <a:off x="2603500" y="1557339"/>
            <a:ext cx="7772400" cy="4535487"/>
          </a:xfrm>
        </p:spPr>
        <p:txBody>
          <a:bodyPr/>
          <a:lstStyle/>
          <a:p>
            <a:pPr marL="381000" indent="-381000">
              <a:defRPr/>
            </a:pPr>
            <a:r>
              <a:rPr lang="en-US" dirty="0" err="1"/>
              <a:t>Luyben</a:t>
            </a:r>
            <a:r>
              <a:rPr lang="en-US" dirty="0"/>
              <a:t> law no. 1 (“Plantwide process control”, 1998, pp. 57):  </a:t>
            </a:r>
            <a:r>
              <a:rPr lang="en-US" b="1" i="1" dirty="0"/>
              <a:t>“A stream somewhere in all recycle loops must be flow controlled”</a:t>
            </a:r>
          </a:p>
          <a:p>
            <a:pPr marL="381000" indent="-381000">
              <a:defRPr/>
            </a:pPr>
            <a:endParaRPr lang="en-US" i="1" dirty="0"/>
          </a:p>
          <a:p>
            <a:pPr marL="381000" indent="-381000">
              <a:defRPr/>
            </a:pPr>
            <a:r>
              <a:rPr lang="nb-NO" dirty="0" err="1"/>
              <a:t>Luyben</a:t>
            </a:r>
            <a:r>
              <a:rPr lang="nb-NO" dirty="0"/>
              <a:t> </a:t>
            </a:r>
            <a:r>
              <a:rPr lang="nb-NO" dirty="0" err="1"/>
              <a:t>rule</a:t>
            </a:r>
            <a:r>
              <a:rPr lang="nb-NO" dirty="0"/>
              <a:t> is OK </a:t>
            </a:r>
            <a:r>
              <a:rPr lang="nb-NO" dirty="0" err="1"/>
              <a:t>dynamically</a:t>
            </a:r>
            <a:r>
              <a:rPr lang="nb-NO" dirty="0"/>
              <a:t> (</a:t>
            </a:r>
            <a:r>
              <a:rPr lang="nb-NO" dirty="0" err="1"/>
              <a:t>short</a:t>
            </a:r>
            <a:r>
              <a:rPr lang="nb-NO" dirty="0"/>
              <a:t> time </a:t>
            </a:r>
            <a:r>
              <a:rPr lang="nb-NO" dirty="0" err="1"/>
              <a:t>scale</a:t>
            </a:r>
            <a:r>
              <a:rPr lang="nb-NO" dirty="0"/>
              <a:t>)… </a:t>
            </a:r>
          </a:p>
          <a:p>
            <a:pPr marL="381000" indent="-381000">
              <a:defRPr/>
            </a:pPr>
            <a:r>
              <a:rPr lang="en-US" dirty="0"/>
              <a:t>BUT economically (steady-state): Recycle should increase with throughput</a:t>
            </a:r>
          </a:p>
          <a:p>
            <a:pPr marL="381000" indent="-381000">
              <a:defRPr/>
            </a:pPr>
            <a:r>
              <a:rPr lang="en-US" dirty="0">
                <a:solidFill>
                  <a:srgbClr val="FF0000"/>
                </a:solidFill>
              </a:rPr>
              <a:t>Modified </a:t>
            </a:r>
            <a:r>
              <a:rPr lang="en-US" dirty="0" err="1">
                <a:solidFill>
                  <a:srgbClr val="FF0000"/>
                </a:solidFill>
              </a:rPr>
              <a:t>Luyben’s</a:t>
            </a:r>
            <a:r>
              <a:rPr lang="en-US" dirty="0">
                <a:solidFill>
                  <a:srgbClr val="FF0000"/>
                </a:solidFill>
              </a:rPr>
              <a:t> law 1 (by Sigurd): </a:t>
            </a:r>
            <a:r>
              <a:rPr lang="en-US" b="1" i="1" dirty="0">
                <a:solidFill>
                  <a:srgbClr val="FF0000"/>
                </a:solidFill>
              </a:rPr>
              <a:t>“Consider moving the TPM inside the recycle loop”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F78C8D12-4EFD-4843-9678-F3247AA2F20A}"/>
              </a:ext>
            </a:extLst>
          </p:cNvPr>
          <p:cNvSpPr>
            <a:spLocks noGrp="1" noChangeArrowheads="1"/>
          </p:cNvSpPr>
          <p:nvPr>
            <p:ph type="title"/>
          </p:nvPr>
        </p:nvSpPr>
        <p:spPr>
          <a:xfrm>
            <a:off x="2718628" y="274638"/>
            <a:ext cx="7407404" cy="523220"/>
          </a:xfrm>
        </p:spPr>
        <p:txBody>
          <a:bodyPr/>
          <a:lstStyle/>
          <a:p>
            <a:r>
              <a:rPr lang="en-US" altLang="nb-NO" sz="2800" dirty="0"/>
              <a:t>NOTE: There are actually two recycles!</a:t>
            </a:r>
          </a:p>
        </p:txBody>
      </p:sp>
      <p:sp>
        <p:nvSpPr>
          <p:cNvPr id="48131" name="Content Placeholder 2">
            <a:extLst>
              <a:ext uri="{FF2B5EF4-FFF2-40B4-BE49-F238E27FC236}">
                <a16:creationId xmlns:a16="http://schemas.microsoft.com/office/drawing/2014/main" id="{5DF1806C-4AA2-194E-9E29-EE91022A2B41}"/>
              </a:ext>
            </a:extLst>
          </p:cNvPr>
          <p:cNvSpPr>
            <a:spLocks noGrp="1"/>
          </p:cNvSpPr>
          <p:nvPr>
            <p:ph idx="1"/>
          </p:nvPr>
        </p:nvSpPr>
        <p:spPr/>
        <p:txBody>
          <a:bodyPr/>
          <a:lstStyle/>
          <a:p>
            <a:pPr>
              <a:defRPr/>
            </a:pPr>
            <a:r>
              <a:rPr lang="en-US" altLang="nb-NO" dirty="0">
                <a:solidFill>
                  <a:srgbClr val="FF0000"/>
                </a:solidFill>
              </a:rPr>
              <a:t>One through the reactor (D or F)</a:t>
            </a:r>
          </a:p>
          <a:p>
            <a:pPr>
              <a:defRPr/>
            </a:pPr>
            <a:r>
              <a:rPr lang="en-US" altLang="nb-NO" dirty="0">
                <a:solidFill>
                  <a:srgbClr val="00B0F0"/>
                </a:solidFill>
              </a:rPr>
              <a:t>One through the column (L)</a:t>
            </a:r>
          </a:p>
          <a:p>
            <a:pPr>
              <a:defRPr/>
            </a:pPr>
            <a:r>
              <a:rPr lang="en-US" altLang="nb-NO" dirty="0"/>
              <a:t>One flow inside both recycle loops: V</a:t>
            </a:r>
          </a:p>
          <a:p>
            <a:pPr>
              <a:defRPr/>
            </a:pPr>
            <a:r>
              <a:rPr lang="en-US" altLang="nb-NO" dirty="0"/>
              <a:t>Alternative: TPM=V if we want to break both recycle loops! </a:t>
            </a:r>
          </a:p>
        </p:txBody>
      </p:sp>
      <p:grpSp>
        <p:nvGrpSpPr>
          <p:cNvPr id="104453" name="Group 7">
            <a:extLst>
              <a:ext uri="{FF2B5EF4-FFF2-40B4-BE49-F238E27FC236}">
                <a16:creationId xmlns:a16="http://schemas.microsoft.com/office/drawing/2014/main" id="{E2D7981A-313C-4982-AA62-0C12CCDF35B8}"/>
              </a:ext>
            </a:extLst>
          </p:cNvPr>
          <p:cNvGrpSpPr>
            <a:grpSpLocks/>
          </p:cNvGrpSpPr>
          <p:nvPr/>
        </p:nvGrpSpPr>
        <p:grpSpPr bwMode="auto">
          <a:xfrm>
            <a:off x="6770519" y="2887663"/>
            <a:ext cx="3708400" cy="3829050"/>
            <a:chOff x="1115616" y="116632"/>
            <a:chExt cx="5472608" cy="5760293"/>
          </a:xfrm>
        </p:grpSpPr>
        <p:grpSp>
          <p:nvGrpSpPr>
            <p:cNvPr id="104456" name="Group 61">
              <a:extLst>
                <a:ext uri="{FF2B5EF4-FFF2-40B4-BE49-F238E27FC236}">
                  <a16:creationId xmlns:a16="http://schemas.microsoft.com/office/drawing/2014/main" id="{560840A8-E9CA-4D23-84E7-B705B43D4AEB}"/>
                </a:ext>
              </a:extLst>
            </p:cNvPr>
            <p:cNvGrpSpPr>
              <a:grpSpLocks/>
            </p:cNvGrpSpPr>
            <p:nvPr/>
          </p:nvGrpSpPr>
          <p:grpSpPr bwMode="auto">
            <a:xfrm rot="-458990">
              <a:off x="4050174" y="4941482"/>
              <a:ext cx="360362" cy="287338"/>
              <a:chOff x="1610" y="3748"/>
              <a:chExt cx="363" cy="226"/>
            </a:xfrm>
          </p:grpSpPr>
          <p:sp>
            <p:nvSpPr>
              <p:cNvPr id="104532" name="Line 62">
                <a:extLst>
                  <a:ext uri="{FF2B5EF4-FFF2-40B4-BE49-F238E27FC236}">
                    <a16:creationId xmlns:a16="http://schemas.microsoft.com/office/drawing/2014/main" id="{D44E8CA3-CF6C-405E-A107-DD108CA74DD8}"/>
                  </a:ext>
                </a:extLst>
              </p:cNvPr>
              <p:cNvSpPr>
                <a:spLocks noChangeShapeType="1"/>
              </p:cNvSpPr>
              <p:nvPr/>
            </p:nvSpPr>
            <p:spPr bwMode="auto">
              <a:xfrm>
                <a:off x="1610"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33" name="Line 63">
                <a:extLst>
                  <a:ext uri="{FF2B5EF4-FFF2-40B4-BE49-F238E27FC236}">
                    <a16:creationId xmlns:a16="http://schemas.microsoft.com/office/drawing/2014/main" id="{B7ACCF1D-BC3E-444C-92BC-9CDD274F6B4C}"/>
                  </a:ext>
                </a:extLst>
              </p:cNvPr>
              <p:cNvSpPr>
                <a:spLocks noChangeShapeType="1"/>
              </p:cNvSpPr>
              <p:nvPr/>
            </p:nvSpPr>
            <p:spPr bwMode="auto">
              <a:xfrm flipV="1">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34" name="Line 64">
                <a:extLst>
                  <a:ext uri="{FF2B5EF4-FFF2-40B4-BE49-F238E27FC236}">
                    <a16:creationId xmlns:a16="http://schemas.microsoft.com/office/drawing/2014/main" id="{93157A6D-87B4-4261-B664-0D461E407101}"/>
                  </a:ext>
                </a:extLst>
              </p:cNvPr>
              <p:cNvSpPr>
                <a:spLocks noChangeShapeType="1"/>
              </p:cNvSpPr>
              <p:nvPr/>
            </p:nvSpPr>
            <p:spPr bwMode="auto">
              <a:xfrm>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35" name="Line 65">
                <a:extLst>
                  <a:ext uri="{FF2B5EF4-FFF2-40B4-BE49-F238E27FC236}">
                    <a16:creationId xmlns:a16="http://schemas.microsoft.com/office/drawing/2014/main" id="{EF89C46C-0BBC-452E-BE52-C5DEED0549C3}"/>
                  </a:ext>
                </a:extLst>
              </p:cNvPr>
              <p:cNvSpPr>
                <a:spLocks noChangeShapeType="1"/>
              </p:cNvSpPr>
              <p:nvPr/>
            </p:nvSpPr>
            <p:spPr bwMode="auto">
              <a:xfrm>
                <a:off x="1973"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10" name="Straight Connector 9">
              <a:extLst>
                <a:ext uri="{FF2B5EF4-FFF2-40B4-BE49-F238E27FC236}">
                  <a16:creationId xmlns:a16="http://schemas.microsoft.com/office/drawing/2014/main" id="{0CD4F181-2DC2-474B-BC56-C7F20BA66E1E}"/>
                </a:ext>
              </a:extLst>
            </p:cNvPr>
            <p:cNvCxnSpPr/>
            <p:nvPr/>
          </p:nvCxnSpPr>
          <p:spPr>
            <a:xfrm>
              <a:off x="2122988" y="2636162"/>
              <a:ext cx="0" cy="1007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AFD396-68A1-F445-ACE1-11596975DDD7}"/>
                </a:ext>
              </a:extLst>
            </p:cNvPr>
            <p:cNvCxnSpPr/>
            <p:nvPr/>
          </p:nvCxnSpPr>
          <p:spPr>
            <a:xfrm>
              <a:off x="2122988" y="3643975"/>
              <a:ext cx="93709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03AD45C-EECA-6845-BB1F-B49A1CF64BBF}"/>
                </a:ext>
              </a:extLst>
            </p:cNvPr>
            <p:cNvCxnSpPr/>
            <p:nvPr/>
          </p:nvCxnSpPr>
          <p:spPr>
            <a:xfrm flipV="1">
              <a:off x="3060079" y="2636162"/>
              <a:ext cx="0" cy="1007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91B429-8B14-4847-873E-740DF1DB30BF}"/>
                </a:ext>
              </a:extLst>
            </p:cNvPr>
            <p:cNvCxnSpPr/>
            <p:nvPr/>
          </p:nvCxnSpPr>
          <p:spPr>
            <a:xfrm>
              <a:off x="2122988" y="2996779"/>
              <a:ext cx="93709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816197-DD3E-7945-A8AB-529792151375}"/>
                </a:ext>
              </a:extLst>
            </p:cNvPr>
            <p:cNvCxnSpPr/>
            <p:nvPr/>
          </p:nvCxnSpPr>
          <p:spPr>
            <a:xfrm>
              <a:off x="3060079" y="3357393"/>
              <a:ext cx="1583683" cy="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FE547BE9-9758-EA40-8AC1-08FD2387B1D4}"/>
                </a:ext>
              </a:extLst>
            </p:cNvPr>
            <p:cNvSpPr/>
            <p:nvPr/>
          </p:nvSpPr>
          <p:spPr>
            <a:xfrm>
              <a:off x="4643761" y="1845675"/>
              <a:ext cx="791841" cy="3527343"/>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Connector 15">
              <a:extLst>
                <a:ext uri="{FF2B5EF4-FFF2-40B4-BE49-F238E27FC236}">
                  <a16:creationId xmlns:a16="http://schemas.microsoft.com/office/drawing/2014/main" id="{8CE016ED-7C06-9243-A0E4-A0F750F9A7B2}"/>
                </a:ext>
              </a:extLst>
            </p:cNvPr>
            <p:cNvCxnSpPr>
              <a:stCxn id="15" idx="0"/>
            </p:cNvCxnSpPr>
            <p:nvPr/>
          </p:nvCxnSpPr>
          <p:spPr>
            <a:xfrm flipV="1">
              <a:off x="5039681" y="1028917"/>
              <a:ext cx="0" cy="81675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C448C18-5AF3-1D4F-9DA5-EE1E12962B9E}"/>
                </a:ext>
              </a:extLst>
            </p:cNvPr>
            <p:cNvCxnSpPr/>
            <p:nvPr/>
          </p:nvCxnSpPr>
          <p:spPr>
            <a:xfrm flipH="1">
              <a:off x="4067451" y="1028917"/>
              <a:ext cx="972231"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FAB721E5-9189-8147-AB85-CD8B0EDB65D4}"/>
                </a:ext>
              </a:extLst>
            </p:cNvPr>
            <p:cNvSpPr/>
            <p:nvPr/>
          </p:nvSpPr>
          <p:spPr>
            <a:xfrm>
              <a:off x="3636389" y="835474"/>
              <a:ext cx="431062" cy="101020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a:extLst>
                <a:ext uri="{FF2B5EF4-FFF2-40B4-BE49-F238E27FC236}">
                  <a16:creationId xmlns:a16="http://schemas.microsoft.com/office/drawing/2014/main" id="{D54A981C-7CB9-5E4B-B933-3C9249991DB8}"/>
                </a:ext>
              </a:extLst>
            </p:cNvPr>
            <p:cNvCxnSpPr/>
            <p:nvPr/>
          </p:nvCxnSpPr>
          <p:spPr>
            <a:xfrm flipH="1">
              <a:off x="2591533" y="1556704"/>
              <a:ext cx="1044856"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4535BF3-E835-5C4B-9582-B53EB6C69FA9}"/>
                </a:ext>
              </a:extLst>
            </p:cNvPr>
            <p:cNvCxnSpPr/>
            <p:nvPr/>
          </p:nvCxnSpPr>
          <p:spPr>
            <a:xfrm>
              <a:off x="2591533" y="1556704"/>
              <a:ext cx="0" cy="1296783"/>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50EBFE3-4112-B146-9209-B09E8AB0F36E}"/>
                </a:ext>
              </a:extLst>
            </p:cNvPr>
            <p:cNvCxnSpPr/>
            <p:nvPr/>
          </p:nvCxnSpPr>
          <p:spPr>
            <a:xfrm>
              <a:off x="1115616" y="2853488"/>
              <a:ext cx="1152621"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388F74-03AC-4345-AE8E-C0371659AA4D}"/>
                </a:ext>
              </a:extLst>
            </p:cNvPr>
            <p:cNvCxnSpPr>
              <a:stCxn id="15" idx="2"/>
            </p:cNvCxnSpPr>
            <p:nvPr/>
          </p:nvCxnSpPr>
          <p:spPr>
            <a:xfrm>
              <a:off x="5039681" y="5373018"/>
              <a:ext cx="0" cy="36061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86DD871-4F1C-5F4E-BBD2-705C5DC51EE4}"/>
                </a:ext>
              </a:extLst>
            </p:cNvPr>
            <p:cNvCxnSpPr/>
            <p:nvPr/>
          </p:nvCxnSpPr>
          <p:spPr>
            <a:xfrm>
              <a:off x="5039681" y="5733634"/>
              <a:ext cx="1548543"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0E5EFE-1496-994B-9573-AFEC26637D34}"/>
                </a:ext>
              </a:extLst>
            </p:cNvPr>
            <p:cNvCxnSpPr>
              <a:stCxn id="18" idx="2"/>
            </p:cNvCxnSpPr>
            <p:nvPr/>
          </p:nvCxnSpPr>
          <p:spPr>
            <a:xfrm>
              <a:off x="3851920" y="1845675"/>
              <a:ext cx="0" cy="21493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83D9D8C-5129-AA4A-86D2-5771B84FA0CF}"/>
                </a:ext>
              </a:extLst>
            </p:cNvPr>
            <p:cNvCxnSpPr/>
            <p:nvPr/>
          </p:nvCxnSpPr>
          <p:spPr>
            <a:xfrm>
              <a:off x="3851920" y="2060611"/>
              <a:ext cx="791841"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B77FBE4-28B7-2741-B040-5D42E2A326C1}"/>
                </a:ext>
              </a:extLst>
            </p:cNvPr>
            <p:cNvCxnSpPr>
              <a:stCxn id="18" idx="1"/>
              <a:endCxn id="18" idx="3"/>
            </p:cNvCxnSpPr>
            <p:nvPr/>
          </p:nvCxnSpPr>
          <p:spPr>
            <a:xfrm>
              <a:off x="3636389" y="1341768"/>
              <a:ext cx="431062"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C899A7C-74D3-0840-AF13-2F41B74E42C1}"/>
                </a:ext>
              </a:extLst>
            </p:cNvPr>
            <p:cNvCxnSpPr/>
            <p:nvPr/>
          </p:nvCxnSpPr>
          <p:spPr>
            <a:xfrm>
              <a:off x="4643761" y="4990909"/>
              <a:ext cx="791841"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4475" name="Group 61">
              <a:extLst>
                <a:ext uri="{FF2B5EF4-FFF2-40B4-BE49-F238E27FC236}">
                  <a16:creationId xmlns:a16="http://schemas.microsoft.com/office/drawing/2014/main" id="{C7A89B11-D24D-4AD4-8BE8-74A6757A506E}"/>
                </a:ext>
              </a:extLst>
            </p:cNvPr>
            <p:cNvGrpSpPr>
              <a:grpSpLocks/>
            </p:cNvGrpSpPr>
            <p:nvPr/>
          </p:nvGrpSpPr>
          <p:grpSpPr bwMode="auto">
            <a:xfrm>
              <a:off x="2879651" y="1406390"/>
              <a:ext cx="360362" cy="287338"/>
              <a:chOff x="1610" y="3748"/>
              <a:chExt cx="363" cy="226"/>
            </a:xfrm>
          </p:grpSpPr>
          <p:sp>
            <p:nvSpPr>
              <p:cNvPr id="104528" name="Line 62">
                <a:extLst>
                  <a:ext uri="{FF2B5EF4-FFF2-40B4-BE49-F238E27FC236}">
                    <a16:creationId xmlns:a16="http://schemas.microsoft.com/office/drawing/2014/main" id="{C746AF16-D504-4D07-B27F-886D9D5B009B}"/>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29" name="Line 63">
                <a:extLst>
                  <a:ext uri="{FF2B5EF4-FFF2-40B4-BE49-F238E27FC236}">
                    <a16:creationId xmlns:a16="http://schemas.microsoft.com/office/drawing/2014/main" id="{13B23ECF-A2A3-4F5C-81E2-D66E54B4E9F3}"/>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30" name="Line 64">
                <a:extLst>
                  <a:ext uri="{FF2B5EF4-FFF2-40B4-BE49-F238E27FC236}">
                    <a16:creationId xmlns:a16="http://schemas.microsoft.com/office/drawing/2014/main" id="{6082B8D6-78B8-4BBE-A094-BC373FF3D87A}"/>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31" name="Line 65">
                <a:extLst>
                  <a:ext uri="{FF2B5EF4-FFF2-40B4-BE49-F238E27FC236}">
                    <a16:creationId xmlns:a16="http://schemas.microsoft.com/office/drawing/2014/main" id="{85834BA7-216E-45E0-954E-CD592A52F08D}"/>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476" name="Group 61">
              <a:extLst>
                <a:ext uri="{FF2B5EF4-FFF2-40B4-BE49-F238E27FC236}">
                  <a16:creationId xmlns:a16="http://schemas.microsoft.com/office/drawing/2014/main" id="{292D16D5-1D32-4DC6-81A2-BF6A3118BE46}"/>
                </a:ext>
              </a:extLst>
            </p:cNvPr>
            <p:cNvGrpSpPr>
              <a:grpSpLocks/>
            </p:cNvGrpSpPr>
            <p:nvPr/>
          </p:nvGrpSpPr>
          <p:grpSpPr bwMode="auto">
            <a:xfrm>
              <a:off x="4111861" y="1910828"/>
              <a:ext cx="360362" cy="287338"/>
              <a:chOff x="1610" y="3748"/>
              <a:chExt cx="363" cy="226"/>
            </a:xfrm>
          </p:grpSpPr>
          <p:sp>
            <p:nvSpPr>
              <p:cNvPr id="104524" name="Line 62">
                <a:extLst>
                  <a:ext uri="{FF2B5EF4-FFF2-40B4-BE49-F238E27FC236}">
                    <a16:creationId xmlns:a16="http://schemas.microsoft.com/office/drawing/2014/main" id="{F36D6E19-6B32-4CAB-AA2B-1F042467F9D3}"/>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25" name="Line 63">
                <a:extLst>
                  <a:ext uri="{FF2B5EF4-FFF2-40B4-BE49-F238E27FC236}">
                    <a16:creationId xmlns:a16="http://schemas.microsoft.com/office/drawing/2014/main" id="{B1100BEC-DD36-4D8E-8280-4B75541231BD}"/>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26" name="Line 64">
                <a:extLst>
                  <a:ext uri="{FF2B5EF4-FFF2-40B4-BE49-F238E27FC236}">
                    <a16:creationId xmlns:a16="http://schemas.microsoft.com/office/drawing/2014/main" id="{12FE1AB4-9C72-45A7-94E0-DB5488B471DF}"/>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27" name="Line 65">
                <a:extLst>
                  <a:ext uri="{FF2B5EF4-FFF2-40B4-BE49-F238E27FC236}">
                    <a16:creationId xmlns:a16="http://schemas.microsoft.com/office/drawing/2014/main" id="{5B3DF8DC-49E0-4486-AE1E-02CBF73DCBB2}"/>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477" name="Group 61">
              <a:extLst>
                <a:ext uri="{FF2B5EF4-FFF2-40B4-BE49-F238E27FC236}">
                  <a16:creationId xmlns:a16="http://schemas.microsoft.com/office/drawing/2014/main" id="{E97AFE5F-EC89-4AAF-BF19-39DA91EBE5EC}"/>
                </a:ext>
              </a:extLst>
            </p:cNvPr>
            <p:cNvGrpSpPr>
              <a:grpSpLocks/>
            </p:cNvGrpSpPr>
            <p:nvPr/>
          </p:nvGrpSpPr>
          <p:grpSpPr bwMode="auto">
            <a:xfrm>
              <a:off x="1363862" y="2709614"/>
              <a:ext cx="360362" cy="287338"/>
              <a:chOff x="1610" y="3748"/>
              <a:chExt cx="363" cy="226"/>
            </a:xfrm>
          </p:grpSpPr>
          <p:sp>
            <p:nvSpPr>
              <p:cNvPr id="104520" name="Line 62">
                <a:extLst>
                  <a:ext uri="{FF2B5EF4-FFF2-40B4-BE49-F238E27FC236}">
                    <a16:creationId xmlns:a16="http://schemas.microsoft.com/office/drawing/2014/main" id="{31917062-9AE5-4D1C-AE25-B8B166938BFC}"/>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21" name="Line 63">
                <a:extLst>
                  <a:ext uri="{FF2B5EF4-FFF2-40B4-BE49-F238E27FC236}">
                    <a16:creationId xmlns:a16="http://schemas.microsoft.com/office/drawing/2014/main" id="{B79F68B8-AD4B-4079-89FA-2D308E59E6BA}"/>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22" name="Line 64">
                <a:extLst>
                  <a:ext uri="{FF2B5EF4-FFF2-40B4-BE49-F238E27FC236}">
                    <a16:creationId xmlns:a16="http://schemas.microsoft.com/office/drawing/2014/main" id="{022E4E40-C9A1-4DCF-A67C-8DCDB9D0911B}"/>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23" name="Line 65">
                <a:extLst>
                  <a:ext uri="{FF2B5EF4-FFF2-40B4-BE49-F238E27FC236}">
                    <a16:creationId xmlns:a16="http://schemas.microsoft.com/office/drawing/2014/main" id="{22407879-C3AA-456F-88A3-A19A4EEE62FB}"/>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478" name="Group 61">
              <a:extLst>
                <a:ext uri="{FF2B5EF4-FFF2-40B4-BE49-F238E27FC236}">
                  <a16:creationId xmlns:a16="http://schemas.microsoft.com/office/drawing/2014/main" id="{6E41A247-ADF4-468E-8343-7FFD8746C977}"/>
                </a:ext>
              </a:extLst>
            </p:cNvPr>
            <p:cNvGrpSpPr>
              <a:grpSpLocks/>
            </p:cNvGrpSpPr>
            <p:nvPr/>
          </p:nvGrpSpPr>
          <p:grpSpPr bwMode="auto">
            <a:xfrm>
              <a:off x="5814043" y="5589587"/>
              <a:ext cx="360362" cy="287338"/>
              <a:chOff x="1610" y="3748"/>
              <a:chExt cx="363" cy="226"/>
            </a:xfrm>
          </p:grpSpPr>
          <p:sp>
            <p:nvSpPr>
              <p:cNvPr id="104516" name="Line 62">
                <a:extLst>
                  <a:ext uri="{FF2B5EF4-FFF2-40B4-BE49-F238E27FC236}">
                    <a16:creationId xmlns:a16="http://schemas.microsoft.com/office/drawing/2014/main" id="{5B462C08-DFB3-4DE2-9DC4-0312B40F7660}"/>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17" name="Line 63">
                <a:extLst>
                  <a:ext uri="{FF2B5EF4-FFF2-40B4-BE49-F238E27FC236}">
                    <a16:creationId xmlns:a16="http://schemas.microsoft.com/office/drawing/2014/main" id="{3EF1519B-D6EB-4EC3-98FC-898317145CD6}"/>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18" name="Line 64">
                <a:extLst>
                  <a:ext uri="{FF2B5EF4-FFF2-40B4-BE49-F238E27FC236}">
                    <a16:creationId xmlns:a16="http://schemas.microsoft.com/office/drawing/2014/main" id="{5AFCC975-DAEE-4C38-8597-866FCF7E2EA2}"/>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19" name="Line 65">
                <a:extLst>
                  <a:ext uri="{FF2B5EF4-FFF2-40B4-BE49-F238E27FC236}">
                    <a16:creationId xmlns:a16="http://schemas.microsoft.com/office/drawing/2014/main" id="{DBE1FC84-DD08-4756-B5BD-6AFEBADD89F6}"/>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479" name="Group 61">
              <a:extLst>
                <a:ext uri="{FF2B5EF4-FFF2-40B4-BE49-F238E27FC236}">
                  <a16:creationId xmlns:a16="http://schemas.microsoft.com/office/drawing/2014/main" id="{FC71C057-8754-4814-95F5-9623DE4D66EE}"/>
                </a:ext>
              </a:extLst>
            </p:cNvPr>
            <p:cNvGrpSpPr>
              <a:grpSpLocks/>
            </p:cNvGrpSpPr>
            <p:nvPr/>
          </p:nvGrpSpPr>
          <p:grpSpPr bwMode="auto">
            <a:xfrm rot="-4861053">
              <a:off x="4777883" y="317382"/>
              <a:ext cx="360362" cy="287338"/>
              <a:chOff x="1610" y="3748"/>
              <a:chExt cx="363" cy="226"/>
            </a:xfrm>
          </p:grpSpPr>
          <p:sp>
            <p:nvSpPr>
              <p:cNvPr id="104512" name="Line 62">
                <a:extLst>
                  <a:ext uri="{FF2B5EF4-FFF2-40B4-BE49-F238E27FC236}">
                    <a16:creationId xmlns:a16="http://schemas.microsoft.com/office/drawing/2014/main" id="{E1E7BF47-D1A4-486F-B377-06FEA845B8F4}"/>
                  </a:ext>
                </a:extLst>
              </p:cNvPr>
              <p:cNvSpPr>
                <a:spLocks noChangeShapeType="1"/>
              </p:cNvSpPr>
              <p:nvPr/>
            </p:nvSpPr>
            <p:spPr bwMode="auto">
              <a:xfrm>
                <a:off x="1610"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13" name="Line 63">
                <a:extLst>
                  <a:ext uri="{FF2B5EF4-FFF2-40B4-BE49-F238E27FC236}">
                    <a16:creationId xmlns:a16="http://schemas.microsoft.com/office/drawing/2014/main" id="{68B26569-6B64-47A2-BB70-3ADA5A2CE7E1}"/>
                  </a:ext>
                </a:extLst>
              </p:cNvPr>
              <p:cNvSpPr>
                <a:spLocks noChangeShapeType="1"/>
              </p:cNvSpPr>
              <p:nvPr/>
            </p:nvSpPr>
            <p:spPr bwMode="auto">
              <a:xfrm flipV="1">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14" name="Line 64">
                <a:extLst>
                  <a:ext uri="{FF2B5EF4-FFF2-40B4-BE49-F238E27FC236}">
                    <a16:creationId xmlns:a16="http://schemas.microsoft.com/office/drawing/2014/main" id="{8355F37B-243B-432D-A14A-E5CD880E3F08}"/>
                  </a:ext>
                </a:extLst>
              </p:cNvPr>
              <p:cNvSpPr>
                <a:spLocks noChangeShapeType="1"/>
              </p:cNvSpPr>
              <p:nvPr/>
            </p:nvSpPr>
            <p:spPr bwMode="auto">
              <a:xfrm>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15" name="Line 65">
                <a:extLst>
                  <a:ext uri="{FF2B5EF4-FFF2-40B4-BE49-F238E27FC236}">
                    <a16:creationId xmlns:a16="http://schemas.microsoft.com/office/drawing/2014/main" id="{6B00B273-6DB0-409C-B19A-1FD9286CB6C3}"/>
                  </a:ext>
                </a:extLst>
              </p:cNvPr>
              <p:cNvSpPr>
                <a:spLocks noChangeShapeType="1"/>
              </p:cNvSpPr>
              <p:nvPr/>
            </p:nvSpPr>
            <p:spPr bwMode="auto">
              <a:xfrm>
                <a:off x="1973"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480" name="Group 61">
              <a:extLst>
                <a:ext uri="{FF2B5EF4-FFF2-40B4-BE49-F238E27FC236}">
                  <a16:creationId xmlns:a16="http://schemas.microsoft.com/office/drawing/2014/main" id="{EFB310F4-7F18-449A-8AB4-7D1F7E4D55BD}"/>
                </a:ext>
              </a:extLst>
            </p:cNvPr>
            <p:cNvGrpSpPr>
              <a:grpSpLocks/>
            </p:cNvGrpSpPr>
            <p:nvPr/>
          </p:nvGrpSpPr>
          <p:grpSpPr bwMode="auto">
            <a:xfrm>
              <a:off x="3635896" y="3213323"/>
              <a:ext cx="360362" cy="287338"/>
              <a:chOff x="1610" y="3748"/>
              <a:chExt cx="363" cy="226"/>
            </a:xfrm>
          </p:grpSpPr>
          <p:sp>
            <p:nvSpPr>
              <p:cNvPr id="104508" name="Line 62">
                <a:extLst>
                  <a:ext uri="{FF2B5EF4-FFF2-40B4-BE49-F238E27FC236}">
                    <a16:creationId xmlns:a16="http://schemas.microsoft.com/office/drawing/2014/main" id="{008E87A6-21C8-4DB4-8656-18F042798144}"/>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09" name="Line 63">
                <a:extLst>
                  <a:ext uri="{FF2B5EF4-FFF2-40B4-BE49-F238E27FC236}">
                    <a16:creationId xmlns:a16="http://schemas.microsoft.com/office/drawing/2014/main" id="{A9B6C1E9-4F5C-4515-9849-E5DAD86BDB60}"/>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10" name="Line 64">
                <a:extLst>
                  <a:ext uri="{FF2B5EF4-FFF2-40B4-BE49-F238E27FC236}">
                    <a16:creationId xmlns:a16="http://schemas.microsoft.com/office/drawing/2014/main" id="{F106F4D4-2BD0-4893-A753-0105602E6C2A}"/>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11" name="Line 65">
                <a:extLst>
                  <a:ext uri="{FF2B5EF4-FFF2-40B4-BE49-F238E27FC236}">
                    <a16:creationId xmlns:a16="http://schemas.microsoft.com/office/drawing/2014/main" id="{EF5BF2E8-B034-4EAF-B3C5-EFAEB194AEDB}"/>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481" name="Group 33">
              <a:extLst>
                <a:ext uri="{FF2B5EF4-FFF2-40B4-BE49-F238E27FC236}">
                  <a16:creationId xmlns:a16="http://schemas.microsoft.com/office/drawing/2014/main" id="{24CE74F4-DF05-4F06-B83C-16A701F87C1B}"/>
                </a:ext>
              </a:extLst>
            </p:cNvPr>
            <p:cNvGrpSpPr>
              <a:grpSpLocks/>
            </p:cNvGrpSpPr>
            <p:nvPr/>
          </p:nvGrpSpPr>
          <p:grpSpPr bwMode="auto">
            <a:xfrm>
              <a:off x="4283968" y="116632"/>
              <a:ext cx="756084" cy="1079948"/>
              <a:chOff x="4472223" y="260648"/>
              <a:chExt cx="756084" cy="1079948"/>
            </a:xfrm>
          </p:grpSpPr>
          <p:cxnSp>
            <p:nvCxnSpPr>
              <p:cNvPr id="57" name="Straight Connector 56">
                <a:extLst>
                  <a:ext uri="{FF2B5EF4-FFF2-40B4-BE49-F238E27FC236}">
                    <a16:creationId xmlns:a16="http://schemas.microsoft.com/office/drawing/2014/main" id="{86C9CC52-C648-2B4B-B333-516E53443CFA}"/>
                  </a:ext>
                </a:extLst>
              </p:cNvPr>
              <p:cNvCxnSpPr/>
              <p:nvPr/>
            </p:nvCxnSpPr>
            <p:spPr>
              <a:xfrm>
                <a:off x="4471237" y="692908"/>
                <a:ext cx="171018" cy="64719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02E657D-FCFF-DA45-A39A-95F1C3A726CD}"/>
                  </a:ext>
                </a:extLst>
              </p:cNvPr>
              <p:cNvCxnSpPr/>
              <p:nvPr/>
            </p:nvCxnSpPr>
            <p:spPr>
              <a:xfrm flipV="1">
                <a:off x="4642255" y="692908"/>
                <a:ext cx="145249" cy="64719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15AA1B8-A6DA-CC4F-9661-8A7027FF4730}"/>
                  </a:ext>
                </a:extLst>
              </p:cNvPr>
              <p:cNvCxnSpPr/>
              <p:nvPr/>
            </p:nvCxnSpPr>
            <p:spPr>
              <a:xfrm>
                <a:off x="4787504" y="692908"/>
                <a:ext cx="142907" cy="64719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1B59AD0-07EC-0A49-B071-FBFA5480B4BE}"/>
                  </a:ext>
                </a:extLst>
              </p:cNvPr>
              <p:cNvCxnSpPr/>
              <p:nvPr/>
            </p:nvCxnSpPr>
            <p:spPr>
              <a:xfrm flipV="1">
                <a:off x="4930411" y="260648"/>
                <a:ext cx="297525" cy="107945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482" name="Group 34">
              <a:extLst>
                <a:ext uri="{FF2B5EF4-FFF2-40B4-BE49-F238E27FC236}">
                  <a16:creationId xmlns:a16="http://schemas.microsoft.com/office/drawing/2014/main" id="{246B2844-C5C2-4A52-ADBA-18A6A676D1C0}"/>
                </a:ext>
              </a:extLst>
            </p:cNvPr>
            <p:cNvGrpSpPr>
              <a:grpSpLocks/>
            </p:cNvGrpSpPr>
            <p:nvPr/>
          </p:nvGrpSpPr>
          <p:grpSpPr bwMode="auto">
            <a:xfrm rot="-6495603">
              <a:off x="4165738" y="4742419"/>
              <a:ext cx="555076" cy="997870"/>
              <a:chOff x="4472223" y="260648"/>
              <a:chExt cx="756084" cy="1079948"/>
            </a:xfrm>
          </p:grpSpPr>
          <p:cxnSp>
            <p:nvCxnSpPr>
              <p:cNvPr id="53" name="Straight Connector 52">
                <a:extLst>
                  <a:ext uri="{FF2B5EF4-FFF2-40B4-BE49-F238E27FC236}">
                    <a16:creationId xmlns:a16="http://schemas.microsoft.com/office/drawing/2014/main" id="{FE62B071-7991-7F42-9114-4E07E9EC4C38}"/>
                  </a:ext>
                </a:extLst>
              </p:cNvPr>
              <p:cNvCxnSpPr/>
              <p:nvPr/>
            </p:nvCxnSpPr>
            <p:spPr>
              <a:xfrm>
                <a:off x="4575685" y="655357"/>
                <a:ext cx="165902" cy="65160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753279-D433-2F46-A61D-36FB136A6085}"/>
                  </a:ext>
                </a:extLst>
              </p:cNvPr>
              <p:cNvCxnSpPr/>
              <p:nvPr/>
            </p:nvCxnSpPr>
            <p:spPr>
              <a:xfrm flipV="1">
                <a:off x="4767682" y="653327"/>
                <a:ext cx="139878" cy="65160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7BCF209-BBDE-5047-8925-C03BADE2C665}"/>
                  </a:ext>
                </a:extLst>
              </p:cNvPr>
              <p:cNvCxnSpPr/>
              <p:nvPr/>
            </p:nvCxnSpPr>
            <p:spPr>
              <a:xfrm>
                <a:off x="4812377" y="659967"/>
                <a:ext cx="143132" cy="654139"/>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567CD7-6EA5-794D-8765-9F1F6A6A4EAB}"/>
                  </a:ext>
                </a:extLst>
              </p:cNvPr>
              <p:cNvCxnSpPr/>
              <p:nvPr/>
            </p:nvCxnSpPr>
            <p:spPr>
              <a:xfrm flipV="1">
                <a:off x="5021142" y="226435"/>
                <a:ext cx="292770" cy="1087696"/>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483" name="Group 35">
              <a:extLst>
                <a:ext uri="{FF2B5EF4-FFF2-40B4-BE49-F238E27FC236}">
                  <a16:creationId xmlns:a16="http://schemas.microsoft.com/office/drawing/2014/main" id="{0834A717-CB73-43C3-A13F-50DFD6C99124}"/>
                </a:ext>
              </a:extLst>
            </p:cNvPr>
            <p:cNvGrpSpPr>
              <a:grpSpLocks/>
            </p:cNvGrpSpPr>
            <p:nvPr/>
          </p:nvGrpSpPr>
          <p:grpSpPr bwMode="auto">
            <a:xfrm rot="-10282929">
              <a:off x="2145095" y="3320939"/>
              <a:ext cx="555076" cy="997870"/>
              <a:chOff x="4472223" y="260648"/>
              <a:chExt cx="756084" cy="1079948"/>
            </a:xfrm>
          </p:grpSpPr>
          <p:cxnSp>
            <p:nvCxnSpPr>
              <p:cNvPr id="49" name="Straight Connector 48">
                <a:extLst>
                  <a:ext uri="{FF2B5EF4-FFF2-40B4-BE49-F238E27FC236}">
                    <a16:creationId xmlns:a16="http://schemas.microsoft.com/office/drawing/2014/main" id="{EE7B6E4B-F481-1E4B-851B-BAE25EB457BE}"/>
                  </a:ext>
                </a:extLst>
              </p:cNvPr>
              <p:cNvCxnSpPr/>
              <p:nvPr/>
            </p:nvCxnSpPr>
            <p:spPr>
              <a:xfrm>
                <a:off x="4491417" y="724139"/>
                <a:ext cx="178701" cy="65649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84E94AA-A49F-B34D-8C98-87B103937CE8}"/>
                  </a:ext>
                </a:extLst>
              </p:cNvPr>
              <p:cNvCxnSpPr/>
              <p:nvPr/>
            </p:nvCxnSpPr>
            <p:spPr>
              <a:xfrm flipV="1">
                <a:off x="4715147" y="698801"/>
                <a:ext cx="143598" cy="65132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E0AC0CF-038E-4645-9814-FAC6A40D6ECC}"/>
                  </a:ext>
                </a:extLst>
              </p:cNvPr>
              <p:cNvCxnSpPr/>
              <p:nvPr/>
            </p:nvCxnSpPr>
            <p:spPr>
              <a:xfrm>
                <a:off x="4858942" y="723005"/>
                <a:ext cx="143600" cy="65649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77AAC44-567C-4047-97B9-EE8275B92FD7}"/>
                  </a:ext>
                </a:extLst>
              </p:cNvPr>
              <p:cNvCxnSpPr/>
              <p:nvPr/>
            </p:nvCxnSpPr>
            <p:spPr>
              <a:xfrm flipV="1">
                <a:off x="5005448" y="285052"/>
                <a:ext cx="296772" cy="1088124"/>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484" name="Group 61">
              <a:extLst>
                <a:ext uri="{FF2B5EF4-FFF2-40B4-BE49-F238E27FC236}">
                  <a16:creationId xmlns:a16="http://schemas.microsoft.com/office/drawing/2014/main" id="{483222C9-59B2-4F9C-A6DA-50A1DB5F3C25}"/>
                </a:ext>
              </a:extLst>
            </p:cNvPr>
            <p:cNvGrpSpPr>
              <a:grpSpLocks/>
            </p:cNvGrpSpPr>
            <p:nvPr/>
          </p:nvGrpSpPr>
          <p:grpSpPr bwMode="auto">
            <a:xfrm rot="-4078568">
              <a:off x="1928275" y="4000527"/>
              <a:ext cx="360362" cy="287338"/>
              <a:chOff x="1610" y="3748"/>
              <a:chExt cx="363" cy="226"/>
            </a:xfrm>
          </p:grpSpPr>
          <p:sp>
            <p:nvSpPr>
              <p:cNvPr id="104492" name="Line 62">
                <a:extLst>
                  <a:ext uri="{FF2B5EF4-FFF2-40B4-BE49-F238E27FC236}">
                    <a16:creationId xmlns:a16="http://schemas.microsoft.com/office/drawing/2014/main" id="{655F484F-CD57-4043-BCFD-BCDBB4170D55}"/>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93" name="Line 63">
                <a:extLst>
                  <a:ext uri="{FF2B5EF4-FFF2-40B4-BE49-F238E27FC236}">
                    <a16:creationId xmlns:a16="http://schemas.microsoft.com/office/drawing/2014/main" id="{9D9ED2CE-6E3F-46B4-88A4-957F4887DA50}"/>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94" name="Line 64">
                <a:extLst>
                  <a:ext uri="{FF2B5EF4-FFF2-40B4-BE49-F238E27FC236}">
                    <a16:creationId xmlns:a16="http://schemas.microsoft.com/office/drawing/2014/main" id="{414353C0-CE7B-49CE-B797-70635DF6E972}"/>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95" name="Line 65">
                <a:extLst>
                  <a:ext uri="{FF2B5EF4-FFF2-40B4-BE49-F238E27FC236}">
                    <a16:creationId xmlns:a16="http://schemas.microsoft.com/office/drawing/2014/main" id="{966F04EB-B552-4CED-A32D-EAA5DEE968C3}"/>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485" name="Oval 8">
              <a:extLst>
                <a:ext uri="{FF2B5EF4-FFF2-40B4-BE49-F238E27FC236}">
                  <a16:creationId xmlns:a16="http://schemas.microsoft.com/office/drawing/2014/main" id="{7B3D3279-2DB3-4407-AE60-FE69D89A0535}"/>
                </a:ext>
              </a:extLst>
            </p:cNvPr>
            <p:cNvSpPr>
              <a:spLocks noChangeArrowheads="1"/>
            </p:cNvSpPr>
            <p:nvPr/>
          </p:nvSpPr>
          <p:spPr bwMode="auto">
            <a:xfrm>
              <a:off x="5561725" y="260648"/>
              <a:ext cx="504825" cy="4826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PC</a:t>
              </a:r>
            </a:p>
          </p:txBody>
        </p:sp>
        <p:sp>
          <p:nvSpPr>
            <p:cNvPr id="104486" name="Oval 8">
              <a:extLst>
                <a:ext uri="{FF2B5EF4-FFF2-40B4-BE49-F238E27FC236}">
                  <a16:creationId xmlns:a16="http://schemas.microsoft.com/office/drawing/2014/main" id="{212A2CCE-C7DA-41A0-B8A5-00533B829112}"/>
                </a:ext>
              </a:extLst>
            </p:cNvPr>
            <p:cNvSpPr>
              <a:spLocks noChangeArrowheads="1"/>
            </p:cNvSpPr>
            <p:nvPr/>
          </p:nvSpPr>
          <p:spPr bwMode="auto">
            <a:xfrm>
              <a:off x="1313876" y="3645024"/>
              <a:ext cx="504825" cy="4826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TC</a:t>
              </a:r>
            </a:p>
          </p:txBody>
        </p:sp>
        <p:cxnSp>
          <p:nvCxnSpPr>
            <p:cNvPr id="40" name="Straight Arrow Connector 39">
              <a:extLst>
                <a:ext uri="{FF2B5EF4-FFF2-40B4-BE49-F238E27FC236}">
                  <a16:creationId xmlns:a16="http://schemas.microsoft.com/office/drawing/2014/main" id="{5571C6A8-F0F2-904D-A410-00036C1B8458}"/>
                </a:ext>
              </a:extLst>
            </p:cNvPr>
            <p:cNvCxnSpPr>
              <a:endCxn id="104486" idx="7"/>
            </p:cNvCxnSpPr>
            <p:nvPr/>
          </p:nvCxnSpPr>
          <p:spPr>
            <a:xfrm flipH="1">
              <a:off x="1745809" y="3357393"/>
              <a:ext cx="431062" cy="358227"/>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8DFA3AA-2BDD-0442-8982-731771A93A61}"/>
                </a:ext>
              </a:extLst>
            </p:cNvPr>
            <p:cNvCxnSpPr/>
            <p:nvPr/>
          </p:nvCxnSpPr>
          <p:spPr>
            <a:xfrm>
              <a:off x="1813748" y="3978320"/>
              <a:ext cx="360780" cy="222102"/>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8E64C4C-607C-A74D-A1F6-0B25A3D31C0D}"/>
                </a:ext>
              </a:extLst>
            </p:cNvPr>
            <p:cNvCxnSpPr/>
            <p:nvPr/>
          </p:nvCxnSpPr>
          <p:spPr>
            <a:xfrm flipH="1">
              <a:off x="5072480" y="448588"/>
              <a:ext cx="482602" cy="0"/>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166D893-B109-4A40-8B87-AB2E47661692}"/>
                </a:ext>
              </a:extLst>
            </p:cNvPr>
            <p:cNvCxnSpPr>
              <a:endCxn id="104485" idx="4"/>
            </p:cNvCxnSpPr>
            <p:nvPr/>
          </p:nvCxnSpPr>
          <p:spPr>
            <a:xfrm flipV="1">
              <a:off x="5815124" y="742335"/>
              <a:ext cx="0" cy="1167820"/>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CC4EC4A-5558-C340-84C4-3547CB1794A3}"/>
                </a:ext>
              </a:extLst>
            </p:cNvPr>
            <p:cNvCxnSpPr/>
            <p:nvPr/>
          </p:nvCxnSpPr>
          <p:spPr>
            <a:xfrm>
              <a:off x="5435603" y="1910155"/>
              <a:ext cx="379522" cy="0"/>
            </a:xfrm>
            <a:prstGeom prst="line">
              <a:avLst/>
            </a:prstGeom>
            <a:ln w="254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 name="Freeform 2">
            <a:extLst>
              <a:ext uri="{FF2B5EF4-FFF2-40B4-BE49-F238E27FC236}">
                <a16:creationId xmlns:a16="http://schemas.microsoft.com/office/drawing/2014/main" id="{67FFDD02-D11C-47AF-B554-0991D81E3DFA}"/>
              </a:ext>
            </a:extLst>
          </p:cNvPr>
          <p:cNvSpPr>
            <a:spLocks/>
          </p:cNvSpPr>
          <p:nvPr/>
        </p:nvSpPr>
        <p:spPr bwMode="auto">
          <a:xfrm>
            <a:off x="7707144" y="3289300"/>
            <a:ext cx="1879600" cy="2641600"/>
          </a:xfrm>
          <a:custGeom>
            <a:avLst/>
            <a:gdLst>
              <a:gd name="T0" fmla="*/ 152400 w 1879600"/>
              <a:gd name="T1" fmla="*/ 1479805 h 2642117"/>
              <a:gd name="T2" fmla="*/ 723900 w 1879600"/>
              <a:gd name="T3" fmla="*/ 1467159 h 2642117"/>
              <a:gd name="T4" fmla="*/ 914400 w 1879600"/>
              <a:gd name="T5" fmla="*/ 1454509 h 2642117"/>
              <a:gd name="T6" fmla="*/ 1231900 w 1879600"/>
              <a:gd name="T7" fmla="*/ 1467159 h 2642117"/>
              <a:gd name="T8" fmla="*/ 1346200 w 1879600"/>
              <a:gd name="T9" fmla="*/ 1492455 h 2642117"/>
              <a:gd name="T10" fmla="*/ 1422400 w 1879600"/>
              <a:gd name="T11" fmla="*/ 1517750 h 2642117"/>
              <a:gd name="T12" fmla="*/ 1460500 w 1879600"/>
              <a:gd name="T13" fmla="*/ 1530396 h 2642117"/>
              <a:gd name="T14" fmla="*/ 1473200 w 1879600"/>
              <a:gd name="T15" fmla="*/ 1568342 h 2642117"/>
              <a:gd name="T16" fmla="*/ 1498600 w 1879600"/>
              <a:gd name="T17" fmla="*/ 1606286 h 2642117"/>
              <a:gd name="T18" fmla="*/ 1511300 w 1879600"/>
              <a:gd name="T19" fmla="*/ 1694820 h 2642117"/>
              <a:gd name="T20" fmla="*/ 1524000 w 1879600"/>
              <a:gd name="T21" fmla="*/ 1732766 h 2642117"/>
              <a:gd name="T22" fmla="*/ 1562100 w 1879600"/>
              <a:gd name="T23" fmla="*/ 2011017 h 2642117"/>
              <a:gd name="T24" fmla="*/ 1574800 w 1879600"/>
              <a:gd name="T25" fmla="*/ 2200738 h 2642117"/>
              <a:gd name="T26" fmla="*/ 1587500 w 1879600"/>
              <a:gd name="T27" fmla="*/ 2263977 h 2642117"/>
              <a:gd name="T28" fmla="*/ 1612900 w 1879600"/>
              <a:gd name="T29" fmla="*/ 2377808 h 2642117"/>
              <a:gd name="T30" fmla="*/ 1625600 w 1879600"/>
              <a:gd name="T31" fmla="*/ 2428400 h 2642117"/>
              <a:gd name="T32" fmla="*/ 1676400 w 1879600"/>
              <a:gd name="T33" fmla="*/ 2567527 h 2642117"/>
              <a:gd name="T34" fmla="*/ 1714500 w 1879600"/>
              <a:gd name="T35" fmla="*/ 2592823 h 2642117"/>
              <a:gd name="T36" fmla="*/ 1739900 w 1879600"/>
              <a:gd name="T37" fmla="*/ 2630767 h 2642117"/>
              <a:gd name="T38" fmla="*/ 1752600 w 1879600"/>
              <a:gd name="T39" fmla="*/ 2580175 h 2642117"/>
              <a:gd name="T40" fmla="*/ 1765300 w 1879600"/>
              <a:gd name="T41" fmla="*/ 2339865 h 2642117"/>
              <a:gd name="T42" fmla="*/ 1778000 w 1879600"/>
              <a:gd name="T43" fmla="*/ 1467159 h 2642117"/>
              <a:gd name="T44" fmla="*/ 1803400 w 1879600"/>
              <a:gd name="T45" fmla="*/ 1391271 h 2642117"/>
              <a:gd name="T46" fmla="*/ 1816100 w 1879600"/>
              <a:gd name="T47" fmla="*/ 1176256 h 2642117"/>
              <a:gd name="T48" fmla="*/ 1828800 w 1879600"/>
              <a:gd name="T49" fmla="*/ 898004 h 2642117"/>
              <a:gd name="T50" fmla="*/ 1841500 w 1879600"/>
              <a:gd name="T51" fmla="*/ 771525 h 2642117"/>
              <a:gd name="T52" fmla="*/ 1866900 w 1879600"/>
              <a:gd name="T53" fmla="*/ 720933 h 2642117"/>
              <a:gd name="T54" fmla="*/ 1879600 w 1879600"/>
              <a:gd name="T55" fmla="*/ 682986 h 2642117"/>
              <a:gd name="T56" fmla="*/ 1854200 w 1879600"/>
              <a:gd name="T57" fmla="*/ 556511 h 2642117"/>
              <a:gd name="T58" fmla="*/ 1828800 w 1879600"/>
              <a:gd name="T59" fmla="*/ 379442 h 2642117"/>
              <a:gd name="T60" fmla="*/ 1816100 w 1879600"/>
              <a:gd name="T61" fmla="*/ 290903 h 2642117"/>
              <a:gd name="T62" fmla="*/ 1803400 w 1879600"/>
              <a:gd name="T63" fmla="*/ 252950 h 2642117"/>
              <a:gd name="T64" fmla="*/ 1790700 w 1879600"/>
              <a:gd name="T65" fmla="*/ 126475 h 2642117"/>
              <a:gd name="T66" fmla="*/ 1778000 w 1879600"/>
              <a:gd name="T67" fmla="*/ 63248 h 2642117"/>
              <a:gd name="T68" fmla="*/ 1739900 w 1879600"/>
              <a:gd name="T69" fmla="*/ 37953 h 2642117"/>
              <a:gd name="T70" fmla="*/ 1562100 w 1879600"/>
              <a:gd name="T71" fmla="*/ 0 h 2642117"/>
              <a:gd name="T72" fmla="*/ 927100 w 1879600"/>
              <a:gd name="T73" fmla="*/ 12658 h 2642117"/>
              <a:gd name="T74" fmla="*/ 889000 w 1879600"/>
              <a:gd name="T75" fmla="*/ 25295 h 2642117"/>
              <a:gd name="T76" fmla="*/ 850900 w 1879600"/>
              <a:gd name="T77" fmla="*/ 63248 h 2642117"/>
              <a:gd name="T78" fmla="*/ 838200 w 1879600"/>
              <a:gd name="T79" fmla="*/ 379442 h 2642117"/>
              <a:gd name="T80" fmla="*/ 800100 w 1879600"/>
              <a:gd name="T81" fmla="*/ 392083 h 2642117"/>
              <a:gd name="T82" fmla="*/ 152400 w 1879600"/>
              <a:gd name="T83" fmla="*/ 404739 h 2642117"/>
              <a:gd name="T84" fmla="*/ 114300 w 1879600"/>
              <a:gd name="T85" fmla="*/ 417378 h 2642117"/>
              <a:gd name="T86" fmla="*/ 38100 w 1879600"/>
              <a:gd name="T87" fmla="*/ 455331 h 2642117"/>
              <a:gd name="T88" fmla="*/ 0 w 1879600"/>
              <a:gd name="T89" fmla="*/ 581806 h 2642117"/>
              <a:gd name="T90" fmla="*/ 25400 w 1879600"/>
              <a:gd name="T91" fmla="*/ 923299 h 2642117"/>
              <a:gd name="T92" fmla="*/ 38100 w 1879600"/>
              <a:gd name="T93" fmla="*/ 1113017 h 2642117"/>
              <a:gd name="T94" fmla="*/ 63500 w 1879600"/>
              <a:gd name="T95" fmla="*/ 1365976 h 2642117"/>
              <a:gd name="T96" fmla="*/ 76200 w 1879600"/>
              <a:gd name="T97" fmla="*/ 1403918 h 2642117"/>
              <a:gd name="T98" fmla="*/ 101600 w 1879600"/>
              <a:gd name="T99" fmla="*/ 1429214 h 26421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79600" h="2642117">
                <a:moveTo>
                  <a:pt x="152400" y="1485900"/>
                </a:moveTo>
                <a:lnTo>
                  <a:pt x="723900" y="1473200"/>
                </a:lnTo>
                <a:cubicBezTo>
                  <a:pt x="787506" y="1471080"/>
                  <a:pt x="850759" y="1460500"/>
                  <a:pt x="914400" y="1460500"/>
                </a:cubicBezTo>
                <a:cubicBezTo>
                  <a:pt x="1020318" y="1460500"/>
                  <a:pt x="1126067" y="1468967"/>
                  <a:pt x="1231900" y="1473200"/>
                </a:cubicBezTo>
                <a:cubicBezTo>
                  <a:pt x="1268154" y="1480451"/>
                  <a:pt x="1310329" y="1487839"/>
                  <a:pt x="1346200" y="1498600"/>
                </a:cubicBezTo>
                <a:cubicBezTo>
                  <a:pt x="1371845" y="1506293"/>
                  <a:pt x="1397000" y="1515533"/>
                  <a:pt x="1422400" y="1524000"/>
                </a:cubicBezTo>
                <a:lnTo>
                  <a:pt x="1460500" y="1536700"/>
                </a:lnTo>
                <a:cubicBezTo>
                  <a:pt x="1464733" y="1549400"/>
                  <a:pt x="1467213" y="1562826"/>
                  <a:pt x="1473200" y="1574800"/>
                </a:cubicBezTo>
                <a:cubicBezTo>
                  <a:pt x="1480026" y="1588452"/>
                  <a:pt x="1494214" y="1598280"/>
                  <a:pt x="1498600" y="1612900"/>
                </a:cubicBezTo>
                <a:cubicBezTo>
                  <a:pt x="1507202" y="1641572"/>
                  <a:pt x="1505429" y="1672447"/>
                  <a:pt x="1511300" y="1701800"/>
                </a:cubicBezTo>
                <a:cubicBezTo>
                  <a:pt x="1513925" y="1714927"/>
                  <a:pt x="1519767" y="1727200"/>
                  <a:pt x="1524000" y="1739900"/>
                </a:cubicBezTo>
                <a:cubicBezTo>
                  <a:pt x="1526769" y="1759282"/>
                  <a:pt x="1557628" y="1967868"/>
                  <a:pt x="1562100" y="2019300"/>
                </a:cubicBezTo>
                <a:cubicBezTo>
                  <a:pt x="1567613" y="2082702"/>
                  <a:pt x="1568467" y="2146475"/>
                  <a:pt x="1574800" y="2209800"/>
                </a:cubicBezTo>
                <a:cubicBezTo>
                  <a:pt x="1576948" y="2231279"/>
                  <a:pt x="1583639" y="2252062"/>
                  <a:pt x="1587500" y="2273300"/>
                </a:cubicBezTo>
                <a:cubicBezTo>
                  <a:pt x="1616149" y="2430870"/>
                  <a:pt x="1584910" y="2289634"/>
                  <a:pt x="1612900" y="2387600"/>
                </a:cubicBezTo>
                <a:cubicBezTo>
                  <a:pt x="1617695" y="2404383"/>
                  <a:pt x="1621814" y="2421361"/>
                  <a:pt x="1625600" y="2438400"/>
                </a:cubicBezTo>
                <a:cubicBezTo>
                  <a:pt x="1636161" y="2485923"/>
                  <a:pt x="1639411" y="2541111"/>
                  <a:pt x="1676400" y="2578100"/>
                </a:cubicBezTo>
                <a:cubicBezTo>
                  <a:pt x="1687193" y="2588893"/>
                  <a:pt x="1701800" y="2595033"/>
                  <a:pt x="1714500" y="2603500"/>
                </a:cubicBezTo>
                <a:cubicBezTo>
                  <a:pt x="1722967" y="2616200"/>
                  <a:pt x="1725420" y="2646427"/>
                  <a:pt x="1739900" y="2641600"/>
                </a:cubicBezTo>
                <a:cubicBezTo>
                  <a:pt x="1756459" y="2636080"/>
                  <a:pt x="1751088" y="2608189"/>
                  <a:pt x="1752600" y="2590800"/>
                </a:cubicBezTo>
                <a:cubicBezTo>
                  <a:pt x="1759578" y="2510558"/>
                  <a:pt x="1761067" y="2429933"/>
                  <a:pt x="1765300" y="2349500"/>
                </a:cubicBezTo>
                <a:cubicBezTo>
                  <a:pt x="1769533" y="2057400"/>
                  <a:pt x="1766324" y="1765097"/>
                  <a:pt x="1778000" y="1473200"/>
                </a:cubicBezTo>
                <a:cubicBezTo>
                  <a:pt x="1779070" y="1446447"/>
                  <a:pt x="1803400" y="1397000"/>
                  <a:pt x="1803400" y="1397000"/>
                </a:cubicBezTo>
                <a:cubicBezTo>
                  <a:pt x="1807633" y="1325033"/>
                  <a:pt x="1812408" y="1253096"/>
                  <a:pt x="1816100" y="1181100"/>
                </a:cubicBezTo>
                <a:cubicBezTo>
                  <a:pt x="1820875" y="1087993"/>
                  <a:pt x="1822985" y="994748"/>
                  <a:pt x="1828800" y="901700"/>
                </a:cubicBezTo>
                <a:cubicBezTo>
                  <a:pt x="1831454" y="859238"/>
                  <a:pt x="1832586" y="816300"/>
                  <a:pt x="1841500" y="774700"/>
                </a:cubicBezTo>
                <a:cubicBezTo>
                  <a:pt x="1845467" y="756188"/>
                  <a:pt x="1859442" y="741301"/>
                  <a:pt x="1866900" y="723900"/>
                </a:cubicBezTo>
                <a:cubicBezTo>
                  <a:pt x="1872173" y="711595"/>
                  <a:pt x="1875367" y="698500"/>
                  <a:pt x="1879600" y="685800"/>
                </a:cubicBezTo>
                <a:cubicBezTo>
                  <a:pt x="1871133" y="643467"/>
                  <a:pt x="1858109" y="601794"/>
                  <a:pt x="1854200" y="558800"/>
                </a:cubicBezTo>
                <a:cubicBezTo>
                  <a:pt x="1840288" y="405768"/>
                  <a:pt x="1856286" y="463459"/>
                  <a:pt x="1828800" y="381000"/>
                </a:cubicBezTo>
                <a:cubicBezTo>
                  <a:pt x="1824567" y="351367"/>
                  <a:pt x="1821971" y="321453"/>
                  <a:pt x="1816100" y="292100"/>
                </a:cubicBezTo>
                <a:cubicBezTo>
                  <a:pt x="1813475" y="278973"/>
                  <a:pt x="1805436" y="267231"/>
                  <a:pt x="1803400" y="254000"/>
                </a:cubicBezTo>
                <a:cubicBezTo>
                  <a:pt x="1796931" y="211950"/>
                  <a:pt x="1796323" y="169171"/>
                  <a:pt x="1790700" y="127000"/>
                </a:cubicBezTo>
                <a:cubicBezTo>
                  <a:pt x="1787847" y="105604"/>
                  <a:pt x="1788710" y="82242"/>
                  <a:pt x="1778000" y="63500"/>
                </a:cubicBezTo>
                <a:cubicBezTo>
                  <a:pt x="1770427" y="50248"/>
                  <a:pt x="1753848" y="44299"/>
                  <a:pt x="1739900" y="38100"/>
                </a:cubicBezTo>
                <a:cubicBezTo>
                  <a:pt x="1669088" y="6628"/>
                  <a:pt x="1642124" y="10003"/>
                  <a:pt x="1562100" y="0"/>
                </a:cubicBezTo>
                <a:lnTo>
                  <a:pt x="927100" y="12700"/>
                </a:lnTo>
                <a:cubicBezTo>
                  <a:pt x="913723" y="13205"/>
                  <a:pt x="900139" y="17974"/>
                  <a:pt x="889000" y="25400"/>
                </a:cubicBezTo>
                <a:cubicBezTo>
                  <a:pt x="874056" y="35363"/>
                  <a:pt x="863600" y="50800"/>
                  <a:pt x="850900" y="63500"/>
                </a:cubicBezTo>
                <a:cubicBezTo>
                  <a:pt x="846667" y="169333"/>
                  <a:pt x="854306" y="276314"/>
                  <a:pt x="838200" y="381000"/>
                </a:cubicBezTo>
                <a:cubicBezTo>
                  <a:pt x="836164" y="394231"/>
                  <a:pt x="813478" y="393205"/>
                  <a:pt x="800100" y="393700"/>
                </a:cubicBezTo>
                <a:cubicBezTo>
                  <a:pt x="584306" y="401692"/>
                  <a:pt x="368300" y="402167"/>
                  <a:pt x="152400" y="406400"/>
                </a:cubicBezTo>
                <a:cubicBezTo>
                  <a:pt x="139700" y="410633"/>
                  <a:pt x="126274" y="413113"/>
                  <a:pt x="114300" y="419100"/>
                </a:cubicBezTo>
                <a:cubicBezTo>
                  <a:pt x="15823" y="468339"/>
                  <a:pt x="133865" y="425278"/>
                  <a:pt x="38100" y="457200"/>
                </a:cubicBezTo>
                <a:cubicBezTo>
                  <a:pt x="7180" y="549959"/>
                  <a:pt x="19194" y="507425"/>
                  <a:pt x="0" y="584200"/>
                </a:cubicBezTo>
                <a:cubicBezTo>
                  <a:pt x="8467" y="698500"/>
                  <a:pt x="17776" y="812741"/>
                  <a:pt x="25400" y="927100"/>
                </a:cubicBezTo>
                <a:cubicBezTo>
                  <a:pt x="29633" y="990600"/>
                  <a:pt x="32665" y="1054192"/>
                  <a:pt x="38100" y="1117600"/>
                </a:cubicBezTo>
                <a:cubicBezTo>
                  <a:pt x="45367" y="1202378"/>
                  <a:pt x="36593" y="1290878"/>
                  <a:pt x="63500" y="1371600"/>
                </a:cubicBezTo>
                <a:cubicBezTo>
                  <a:pt x="67733" y="1384300"/>
                  <a:pt x="69312" y="1398221"/>
                  <a:pt x="76200" y="1409700"/>
                </a:cubicBezTo>
                <a:cubicBezTo>
                  <a:pt x="82360" y="1419967"/>
                  <a:pt x="93133" y="1426633"/>
                  <a:pt x="101600" y="1435100"/>
                </a:cubicBezTo>
              </a:path>
            </a:pathLst>
          </a:custGeom>
          <a:noFill/>
          <a:ln w="254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5">
            <a:extLst>
              <a:ext uri="{FF2B5EF4-FFF2-40B4-BE49-F238E27FC236}">
                <a16:creationId xmlns:a16="http://schemas.microsoft.com/office/drawing/2014/main" id="{8A34BBF4-C648-CF4B-9BA9-7501925B0CAC}"/>
              </a:ext>
            </a:extLst>
          </p:cNvPr>
          <p:cNvSpPr/>
          <p:nvPr/>
        </p:nvSpPr>
        <p:spPr bwMode="auto">
          <a:xfrm>
            <a:off x="8448506" y="3302001"/>
            <a:ext cx="1066800" cy="2727325"/>
          </a:xfrm>
          <a:custGeom>
            <a:avLst/>
            <a:gdLst>
              <a:gd name="connsiteX0" fmla="*/ 787400 w 1066800"/>
              <a:gd name="connsiteY0" fmla="*/ 2717800 h 2727202"/>
              <a:gd name="connsiteX1" fmla="*/ 990600 w 1066800"/>
              <a:gd name="connsiteY1" fmla="*/ 2705100 h 2727202"/>
              <a:gd name="connsiteX2" fmla="*/ 1016000 w 1066800"/>
              <a:gd name="connsiteY2" fmla="*/ 2667000 h 2727202"/>
              <a:gd name="connsiteX3" fmla="*/ 1041400 w 1066800"/>
              <a:gd name="connsiteY3" fmla="*/ 2578100 h 2727202"/>
              <a:gd name="connsiteX4" fmla="*/ 1066800 w 1066800"/>
              <a:gd name="connsiteY4" fmla="*/ 2222500 h 2727202"/>
              <a:gd name="connsiteX5" fmla="*/ 1054100 w 1066800"/>
              <a:gd name="connsiteY5" fmla="*/ 1714500 h 2727202"/>
              <a:gd name="connsiteX6" fmla="*/ 1041400 w 1066800"/>
              <a:gd name="connsiteY6" fmla="*/ 546100 h 2727202"/>
              <a:gd name="connsiteX7" fmla="*/ 1028700 w 1066800"/>
              <a:gd name="connsiteY7" fmla="*/ 469900 h 2727202"/>
              <a:gd name="connsiteX8" fmla="*/ 1003300 w 1066800"/>
              <a:gd name="connsiteY8" fmla="*/ 393700 h 2727202"/>
              <a:gd name="connsiteX9" fmla="*/ 977900 w 1066800"/>
              <a:gd name="connsiteY9" fmla="*/ 228600 h 2727202"/>
              <a:gd name="connsiteX10" fmla="*/ 952500 w 1066800"/>
              <a:gd name="connsiteY10" fmla="*/ 177800 h 2727202"/>
              <a:gd name="connsiteX11" fmla="*/ 927100 w 1066800"/>
              <a:gd name="connsiteY11" fmla="*/ 139700 h 2727202"/>
              <a:gd name="connsiteX12" fmla="*/ 850900 w 1066800"/>
              <a:gd name="connsiteY12" fmla="*/ 76200 h 2727202"/>
              <a:gd name="connsiteX13" fmla="*/ 723900 w 1066800"/>
              <a:gd name="connsiteY13" fmla="*/ 25400 h 2727202"/>
              <a:gd name="connsiteX14" fmla="*/ 622300 w 1066800"/>
              <a:gd name="connsiteY14" fmla="*/ 0 h 2727202"/>
              <a:gd name="connsiteX15" fmla="*/ 266700 w 1066800"/>
              <a:gd name="connsiteY15" fmla="*/ 25400 h 2727202"/>
              <a:gd name="connsiteX16" fmla="*/ 215900 w 1066800"/>
              <a:gd name="connsiteY16" fmla="*/ 50800 h 2727202"/>
              <a:gd name="connsiteX17" fmla="*/ 114300 w 1066800"/>
              <a:gd name="connsiteY17" fmla="*/ 127000 h 2727202"/>
              <a:gd name="connsiteX18" fmla="*/ 38100 w 1066800"/>
              <a:gd name="connsiteY18" fmla="*/ 241300 h 2727202"/>
              <a:gd name="connsiteX19" fmla="*/ 12700 w 1066800"/>
              <a:gd name="connsiteY19" fmla="*/ 279400 h 2727202"/>
              <a:gd name="connsiteX20" fmla="*/ 0 w 1066800"/>
              <a:gd name="connsiteY20" fmla="*/ 317500 h 2727202"/>
              <a:gd name="connsiteX21" fmla="*/ 38100 w 1066800"/>
              <a:gd name="connsiteY21" fmla="*/ 482600 h 2727202"/>
              <a:gd name="connsiteX22" fmla="*/ 76200 w 1066800"/>
              <a:gd name="connsiteY22" fmla="*/ 508000 h 2727202"/>
              <a:gd name="connsiteX23" fmla="*/ 114300 w 1066800"/>
              <a:gd name="connsiteY23" fmla="*/ 546100 h 2727202"/>
              <a:gd name="connsiteX24" fmla="*/ 152400 w 1066800"/>
              <a:gd name="connsiteY24" fmla="*/ 571500 h 2727202"/>
              <a:gd name="connsiteX25" fmla="*/ 228600 w 1066800"/>
              <a:gd name="connsiteY25" fmla="*/ 635000 h 2727202"/>
              <a:gd name="connsiteX26" fmla="*/ 381000 w 1066800"/>
              <a:gd name="connsiteY26" fmla="*/ 673100 h 2727202"/>
              <a:gd name="connsiteX27" fmla="*/ 419100 w 1066800"/>
              <a:gd name="connsiteY27" fmla="*/ 685800 h 2727202"/>
              <a:gd name="connsiteX28" fmla="*/ 469900 w 1066800"/>
              <a:gd name="connsiteY28" fmla="*/ 698500 h 2727202"/>
              <a:gd name="connsiteX29" fmla="*/ 546100 w 1066800"/>
              <a:gd name="connsiteY29" fmla="*/ 723900 h 2727202"/>
              <a:gd name="connsiteX30" fmla="*/ 584200 w 1066800"/>
              <a:gd name="connsiteY30" fmla="*/ 736600 h 2727202"/>
              <a:gd name="connsiteX31" fmla="*/ 673100 w 1066800"/>
              <a:gd name="connsiteY31" fmla="*/ 762000 h 2727202"/>
              <a:gd name="connsiteX32" fmla="*/ 711200 w 1066800"/>
              <a:gd name="connsiteY32" fmla="*/ 787400 h 2727202"/>
              <a:gd name="connsiteX33" fmla="*/ 749300 w 1066800"/>
              <a:gd name="connsiteY33" fmla="*/ 863600 h 2727202"/>
              <a:gd name="connsiteX34" fmla="*/ 787400 w 1066800"/>
              <a:gd name="connsiteY34" fmla="*/ 939800 h 2727202"/>
              <a:gd name="connsiteX35" fmla="*/ 812800 w 1066800"/>
              <a:gd name="connsiteY35" fmla="*/ 1041400 h 2727202"/>
              <a:gd name="connsiteX36" fmla="*/ 850900 w 1066800"/>
              <a:gd name="connsiteY36" fmla="*/ 1778000 h 2727202"/>
              <a:gd name="connsiteX37" fmla="*/ 825500 w 1066800"/>
              <a:gd name="connsiteY37" fmla="*/ 2489200 h 2727202"/>
              <a:gd name="connsiteX38" fmla="*/ 812800 w 1066800"/>
              <a:gd name="connsiteY38" fmla="*/ 2578100 h 2727202"/>
              <a:gd name="connsiteX39" fmla="*/ 787400 w 1066800"/>
              <a:gd name="connsiteY39" fmla="*/ 2717800 h 272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6800" h="2727202">
                <a:moveTo>
                  <a:pt x="787400" y="2717800"/>
                </a:moveTo>
                <a:cubicBezTo>
                  <a:pt x="817033" y="2738967"/>
                  <a:pt x="924351" y="2719822"/>
                  <a:pt x="990600" y="2705100"/>
                </a:cubicBezTo>
                <a:cubicBezTo>
                  <a:pt x="1005500" y="2701789"/>
                  <a:pt x="1009174" y="2680652"/>
                  <a:pt x="1016000" y="2667000"/>
                </a:cubicBezTo>
                <a:cubicBezTo>
                  <a:pt x="1025110" y="2648780"/>
                  <a:pt x="1037331" y="2594376"/>
                  <a:pt x="1041400" y="2578100"/>
                </a:cubicBezTo>
                <a:cubicBezTo>
                  <a:pt x="1053298" y="2459115"/>
                  <a:pt x="1066800" y="2342980"/>
                  <a:pt x="1066800" y="2222500"/>
                </a:cubicBezTo>
                <a:cubicBezTo>
                  <a:pt x="1066800" y="2053114"/>
                  <a:pt x="1058333" y="1883833"/>
                  <a:pt x="1054100" y="1714500"/>
                </a:cubicBezTo>
                <a:cubicBezTo>
                  <a:pt x="1049867" y="1325033"/>
                  <a:pt x="1049347" y="935509"/>
                  <a:pt x="1041400" y="546100"/>
                </a:cubicBezTo>
                <a:cubicBezTo>
                  <a:pt x="1040875" y="520355"/>
                  <a:pt x="1034945" y="494882"/>
                  <a:pt x="1028700" y="469900"/>
                </a:cubicBezTo>
                <a:cubicBezTo>
                  <a:pt x="1022206" y="443925"/>
                  <a:pt x="1003300" y="393700"/>
                  <a:pt x="1003300" y="393700"/>
                </a:cubicBezTo>
                <a:cubicBezTo>
                  <a:pt x="998843" y="353591"/>
                  <a:pt x="995266" y="274910"/>
                  <a:pt x="977900" y="228600"/>
                </a:cubicBezTo>
                <a:cubicBezTo>
                  <a:pt x="971253" y="210873"/>
                  <a:pt x="961893" y="194238"/>
                  <a:pt x="952500" y="177800"/>
                </a:cubicBezTo>
                <a:cubicBezTo>
                  <a:pt x="944927" y="164548"/>
                  <a:pt x="936871" y="151426"/>
                  <a:pt x="927100" y="139700"/>
                </a:cubicBezTo>
                <a:cubicBezTo>
                  <a:pt x="903221" y="111045"/>
                  <a:pt x="882686" y="94364"/>
                  <a:pt x="850900" y="76200"/>
                </a:cubicBezTo>
                <a:cubicBezTo>
                  <a:pt x="810025" y="52843"/>
                  <a:pt x="770158" y="36964"/>
                  <a:pt x="723900" y="25400"/>
                </a:cubicBezTo>
                <a:lnTo>
                  <a:pt x="622300" y="0"/>
                </a:lnTo>
                <a:cubicBezTo>
                  <a:pt x="503767" y="8467"/>
                  <a:pt x="384618" y="10660"/>
                  <a:pt x="266700" y="25400"/>
                </a:cubicBezTo>
                <a:cubicBezTo>
                  <a:pt x="247914" y="27748"/>
                  <a:pt x="231652" y="40298"/>
                  <a:pt x="215900" y="50800"/>
                </a:cubicBezTo>
                <a:cubicBezTo>
                  <a:pt x="180677" y="74282"/>
                  <a:pt x="137782" y="91777"/>
                  <a:pt x="114300" y="127000"/>
                </a:cubicBezTo>
                <a:lnTo>
                  <a:pt x="38100" y="241300"/>
                </a:lnTo>
                <a:cubicBezTo>
                  <a:pt x="29633" y="254000"/>
                  <a:pt x="17527" y="264920"/>
                  <a:pt x="12700" y="279400"/>
                </a:cubicBezTo>
                <a:lnTo>
                  <a:pt x="0" y="317500"/>
                </a:lnTo>
                <a:cubicBezTo>
                  <a:pt x="5955" y="371098"/>
                  <a:pt x="-80" y="436784"/>
                  <a:pt x="38100" y="482600"/>
                </a:cubicBezTo>
                <a:cubicBezTo>
                  <a:pt x="47871" y="494326"/>
                  <a:pt x="64474" y="498229"/>
                  <a:pt x="76200" y="508000"/>
                </a:cubicBezTo>
                <a:cubicBezTo>
                  <a:pt x="89998" y="519498"/>
                  <a:pt x="100502" y="534602"/>
                  <a:pt x="114300" y="546100"/>
                </a:cubicBezTo>
                <a:cubicBezTo>
                  <a:pt x="126026" y="555871"/>
                  <a:pt x="140674" y="561729"/>
                  <a:pt x="152400" y="571500"/>
                </a:cubicBezTo>
                <a:cubicBezTo>
                  <a:pt x="186580" y="599984"/>
                  <a:pt x="188059" y="616982"/>
                  <a:pt x="228600" y="635000"/>
                </a:cubicBezTo>
                <a:cubicBezTo>
                  <a:pt x="305587" y="669216"/>
                  <a:pt x="301129" y="655351"/>
                  <a:pt x="381000" y="673100"/>
                </a:cubicBezTo>
                <a:cubicBezTo>
                  <a:pt x="394068" y="676004"/>
                  <a:pt x="406228" y="682122"/>
                  <a:pt x="419100" y="685800"/>
                </a:cubicBezTo>
                <a:cubicBezTo>
                  <a:pt x="435883" y="690595"/>
                  <a:pt x="453182" y="693484"/>
                  <a:pt x="469900" y="698500"/>
                </a:cubicBezTo>
                <a:cubicBezTo>
                  <a:pt x="495545" y="706193"/>
                  <a:pt x="520700" y="715433"/>
                  <a:pt x="546100" y="723900"/>
                </a:cubicBezTo>
                <a:cubicBezTo>
                  <a:pt x="558800" y="728133"/>
                  <a:pt x="571213" y="733353"/>
                  <a:pt x="584200" y="736600"/>
                </a:cubicBezTo>
                <a:cubicBezTo>
                  <a:pt x="600476" y="740669"/>
                  <a:pt x="654880" y="752890"/>
                  <a:pt x="673100" y="762000"/>
                </a:cubicBezTo>
                <a:cubicBezTo>
                  <a:pt x="686752" y="768826"/>
                  <a:pt x="698500" y="778933"/>
                  <a:pt x="711200" y="787400"/>
                </a:cubicBezTo>
                <a:cubicBezTo>
                  <a:pt x="783993" y="896589"/>
                  <a:pt x="696720" y="758440"/>
                  <a:pt x="749300" y="863600"/>
                </a:cubicBezTo>
                <a:cubicBezTo>
                  <a:pt x="783980" y="932960"/>
                  <a:pt x="768247" y="869572"/>
                  <a:pt x="787400" y="939800"/>
                </a:cubicBezTo>
                <a:cubicBezTo>
                  <a:pt x="796585" y="973479"/>
                  <a:pt x="812800" y="1041400"/>
                  <a:pt x="812800" y="1041400"/>
                </a:cubicBezTo>
                <a:cubicBezTo>
                  <a:pt x="839564" y="1710503"/>
                  <a:pt x="811925" y="1466200"/>
                  <a:pt x="850900" y="1778000"/>
                </a:cubicBezTo>
                <a:cubicBezTo>
                  <a:pt x="846028" y="1963140"/>
                  <a:pt x="842462" y="2277177"/>
                  <a:pt x="825500" y="2489200"/>
                </a:cubicBezTo>
                <a:cubicBezTo>
                  <a:pt x="823113" y="2519039"/>
                  <a:pt x="816106" y="2548349"/>
                  <a:pt x="812800" y="2578100"/>
                </a:cubicBezTo>
                <a:cubicBezTo>
                  <a:pt x="807636" y="2624573"/>
                  <a:pt x="757767" y="2696633"/>
                  <a:pt x="787400" y="2717800"/>
                </a:cubicBezTo>
                <a:close/>
              </a:path>
            </a:pathLst>
          </a:custGeom>
          <a:noFill/>
          <a:ln w="25400" cap="flat" cmpd="sng" algn="ctr">
            <a:solidFill>
              <a:srgbClr val="00B0F0"/>
            </a:solidFill>
            <a:prstDash val="solid"/>
            <a:round/>
            <a:headEnd type="none" w="med" len="med"/>
            <a:tailEnd type="none" w="med" len="med"/>
          </a:ln>
          <a:effectLst/>
        </p:spPr>
        <p:txBody>
          <a:bodyPr/>
          <a:lstStyle/>
          <a:p>
            <a:pPr>
              <a:defRPr/>
            </a:pPr>
            <a:endParaRPr lang="en-US">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C527BA56-332E-447C-B81F-03A7ED2483E7}"/>
              </a:ext>
            </a:extLst>
          </p:cNvPr>
          <p:cNvSpPr>
            <a:spLocks noGrp="1" noChangeArrowheads="1"/>
          </p:cNvSpPr>
          <p:nvPr>
            <p:ph type="title"/>
          </p:nvPr>
        </p:nvSpPr>
        <p:spPr/>
        <p:txBody>
          <a:bodyPr/>
          <a:lstStyle/>
          <a:p>
            <a:r>
              <a:rPr lang="en-US" altLang="nb-NO" dirty="0"/>
              <a:t>Changing TPM to V</a:t>
            </a:r>
          </a:p>
        </p:txBody>
      </p:sp>
      <p:grpSp>
        <p:nvGrpSpPr>
          <p:cNvPr id="105476" name="Group 5">
            <a:extLst>
              <a:ext uri="{FF2B5EF4-FFF2-40B4-BE49-F238E27FC236}">
                <a16:creationId xmlns:a16="http://schemas.microsoft.com/office/drawing/2014/main" id="{AF604AF9-9F5D-42ED-9341-1D767B2A6791}"/>
              </a:ext>
            </a:extLst>
          </p:cNvPr>
          <p:cNvGrpSpPr>
            <a:grpSpLocks/>
          </p:cNvGrpSpPr>
          <p:nvPr/>
        </p:nvGrpSpPr>
        <p:grpSpPr bwMode="auto">
          <a:xfrm>
            <a:off x="2718628" y="1860687"/>
            <a:ext cx="3708400" cy="3829050"/>
            <a:chOff x="1115616" y="116632"/>
            <a:chExt cx="5472608" cy="5760293"/>
          </a:xfrm>
        </p:grpSpPr>
        <p:grpSp>
          <p:nvGrpSpPr>
            <p:cNvPr id="105498" name="Group 61">
              <a:extLst>
                <a:ext uri="{FF2B5EF4-FFF2-40B4-BE49-F238E27FC236}">
                  <a16:creationId xmlns:a16="http://schemas.microsoft.com/office/drawing/2014/main" id="{B9F5FDE3-F209-4B9C-BF84-A9C043625059}"/>
                </a:ext>
              </a:extLst>
            </p:cNvPr>
            <p:cNvGrpSpPr>
              <a:grpSpLocks/>
            </p:cNvGrpSpPr>
            <p:nvPr/>
          </p:nvGrpSpPr>
          <p:grpSpPr bwMode="auto">
            <a:xfrm rot="-458990">
              <a:off x="4050174" y="4941482"/>
              <a:ext cx="360362" cy="287338"/>
              <a:chOff x="1610" y="3748"/>
              <a:chExt cx="363" cy="226"/>
            </a:xfrm>
          </p:grpSpPr>
          <p:sp>
            <p:nvSpPr>
              <p:cNvPr id="105574" name="Line 62">
                <a:extLst>
                  <a:ext uri="{FF2B5EF4-FFF2-40B4-BE49-F238E27FC236}">
                    <a16:creationId xmlns:a16="http://schemas.microsoft.com/office/drawing/2014/main" id="{9CF98826-55E3-4E1A-9D2F-59150ADBE390}"/>
                  </a:ext>
                </a:extLst>
              </p:cNvPr>
              <p:cNvSpPr>
                <a:spLocks noChangeShapeType="1"/>
              </p:cNvSpPr>
              <p:nvPr/>
            </p:nvSpPr>
            <p:spPr bwMode="auto">
              <a:xfrm>
                <a:off x="1610"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75" name="Line 63">
                <a:extLst>
                  <a:ext uri="{FF2B5EF4-FFF2-40B4-BE49-F238E27FC236}">
                    <a16:creationId xmlns:a16="http://schemas.microsoft.com/office/drawing/2014/main" id="{6D1C2133-C4E6-4781-816D-06A092A59B19}"/>
                  </a:ext>
                </a:extLst>
              </p:cNvPr>
              <p:cNvSpPr>
                <a:spLocks noChangeShapeType="1"/>
              </p:cNvSpPr>
              <p:nvPr/>
            </p:nvSpPr>
            <p:spPr bwMode="auto">
              <a:xfrm flipV="1">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76" name="Line 64">
                <a:extLst>
                  <a:ext uri="{FF2B5EF4-FFF2-40B4-BE49-F238E27FC236}">
                    <a16:creationId xmlns:a16="http://schemas.microsoft.com/office/drawing/2014/main" id="{D72676B9-7F22-4DBB-8AC6-D3B460B1F6EC}"/>
                  </a:ext>
                </a:extLst>
              </p:cNvPr>
              <p:cNvSpPr>
                <a:spLocks noChangeShapeType="1"/>
              </p:cNvSpPr>
              <p:nvPr/>
            </p:nvSpPr>
            <p:spPr bwMode="auto">
              <a:xfrm>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77" name="Line 65">
                <a:extLst>
                  <a:ext uri="{FF2B5EF4-FFF2-40B4-BE49-F238E27FC236}">
                    <a16:creationId xmlns:a16="http://schemas.microsoft.com/office/drawing/2014/main" id="{17BD6E60-DBFE-4853-90ED-058FFC17BC1E}"/>
                  </a:ext>
                </a:extLst>
              </p:cNvPr>
              <p:cNvSpPr>
                <a:spLocks noChangeShapeType="1"/>
              </p:cNvSpPr>
              <p:nvPr/>
            </p:nvSpPr>
            <p:spPr bwMode="auto">
              <a:xfrm>
                <a:off x="1973"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8" name="Straight Connector 7">
              <a:extLst>
                <a:ext uri="{FF2B5EF4-FFF2-40B4-BE49-F238E27FC236}">
                  <a16:creationId xmlns:a16="http://schemas.microsoft.com/office/drawing/2014/main" id="{4A585314-0A4C-964A-B534-BED05C70527E}"/>
                </a:ext>
              </a:extLst>
            </p:cNvPr>
            <p:cNvCxnSpPr/>
            <p:nvPr/>
          </p:nvCxnSpPr>
          <p:spPr>
            <a:xfrm>
              <a:off x="2122988" y="2636162"/>
              <a:ext cx="0" cy="1007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C3D962-28F7-E14D-A19A-49336BBBEEE6}"/>
                </a:ext>
              </a:extLst>
            </p:cNvPr>
            <p:cNvCxnSpPr/>
            <p:nvPr/>
          </p:nvCxnSpPr>
          <p:spPr>
            <a:xfrm>
              <a:off x="2122988" y="3643975"/>
              <a:ext cx="93709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2D4532-4B29-AA43-9215-7C614E78A920}"/>
                </a:ext>
              </a:extLst>
            </p:cNvPr>
            <p:cNvCxnSpPr/>
            <p:nvPr/>
          </p:nvCxnSpPr>
          <p:spPr>
            <a:xfrm flipV="1">
              <a:off x="3060079" y="2636162"/>
              <a:ext cx="0" cy="1007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C9A0D5-B815-5C46-93E3-2F25CE8B8A9E}"/>
                </a:ext>
              </a:extLst>
            </p:cNvPr>
            <p:cNvCxnSpPr/>
            <p:nvPr/>
          </p:nvCxnSpPr>
          <p:spPr>
            <a:xfrm>
              <a:off x="2122988" y="2996778"/>
              <a:ext cx="93709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501FDA-9F65-5C4C-AD98-759350C4986A}"/>
                </a:ext>
              </a:extLst>
            </p:cNvPr>
            <p:cNvCxnSpPr/>
            <p:nvPr/>
          </p:nvCxnSpPr>
          <p:spPr>
            <a:xfrm>
              <a:off x="3060079" y="3357393"/>
              <a:ext cx="1583683" cy="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5C852FA5-0742-174B-96B5-AA2C82F68CE0}"/>
                </a:ext>
              </a:extLst>
            </p:cNvPr>
            <p:cNvSpPr/>
            <p:nvPr/>
          </p:nvSpPr>
          <p:spPr>
            <a:xfrm>
              <a:off x="4643761" y="1845675"/>
              <a:ext cx="791841" cy="3527343"/>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Connector 13">
              <a:extLst>
                <a:ext uri="{FF2B5EF4-FFF2-40B4-BE49-F238E27FC236}">
                  <a16:creationId xmlns:a16="http://schemas.microsoft.com/office/drawing/2014/main" id="{A3910C6E-6A51-DD42-80BF-94C0E16ABBC2}"/>
                </a:ext>
              </a:extLst>
            </p:cNvPr>
            <p:cNvCxnSpPr>
              <a:stCxn id="13" idx="0"/>
            </p:cNvCxnSpPr>
            <p:nvPr/>
          </p:nvCxnSpPr>
          <p:spPr>
            <a:xfrm flipV="1">
              <a:off x="5039681" y="1028917"/>
              <a:ext cx="0" cy="81675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2182487-257A-C542-B847-91DD41EAB19F}"/>
                </a:ext>
              </a:extLst>
            </p:cNvPr>
            <p:cNvCxnSpPr/>
            <p:nvPr/>
          </p:nvCxnSpPr>
          <p:spPr>
            <a:xfrm flipH="1">
              <a:off x="4067451" y="1028917"/>
              <a:ext cx="972231"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6260529B-F823-184B-980E-1AF1A4100A5F}"/>
                </a:ext>
              </a:extLst>
            </p:cNvPr>
            <p:cNvSpPr/>
            <p:nvPr/>
          </p:nvSpPr>
          <p:spPr>
            <a:xfrm>
              <a:off x="3636389" y="835474"/>
              <a:ext cx="431062" cy="101020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Connector 16">
              <a:extLst>
                <a:ext uri="{FF2B5EF4-FFF2-40B4-BE49-F238E27FC236}">
                  <a16:creationId xmlns:a16="http://schemas.microsoft.com/office/drawing/2014/main" id="{E1D2652A-F2DF-5449-974F-3934930FCA2F}"/>
                </a:ext>
              </a:extLst>
            </p:cNvPr>
            <p:cNvCxnSpPr/>
            <p:nvPr/>
          </p:nvCxnSpPr>
          <p:spPr>
            <a:xfrm flipH="1">
              <a:off x="2591533" y="1556704"/>
              <a:ext cx="1044856"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C569281-95D3-9F4C-9B15-20CBC9ABBA47}"/>
                </a:ext>
              </a:extLst>
            </p:cNvPr>
            <p:cNvCxnSpPr/>
            <p:nvPr/>
          </p:nvCxnSpPr>
          <p:spPr>
            <a:xfrm>
              <a:off x="2591533" y="1556704"/>
              <a:ext cx="0" cy="1296783"/>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49FE4B2-30ED-FB41-AC30-202517BA9510}"/>
                </a:ext>
              </a:extLst>
            </p:cNvPr>
            <p:cNvCxnSpPr/>
            <p:nvPr/>
          </p:nvCxnSpPr>
          <p:spPr>
            <a:xfrm>
              <a:off x="1115616" y="2853488"/>
              <a:ext cx="1152621"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A803F0-F72C-B74A-AD37-2904FE02DAC0}"/>
                </a:ext>
              </a:extLst>
            </p:cNvPr>
            <p:cNvCxnSpPr>
              <a:stCxn id="13" idx="2"/>
            </p:cNvCxnSpPr>
            <p:nvPr/>
          </p:nvCxnSpPr>
          <p:spPr>
            <a:xfrm>
              <a:off x="5039681" y="5373018"/>
              <a:ext cx="0" cy="36061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5759A61-8A52-D24D-A96A-8900BFDEC042}"/>
                </a:ext>
              </a:extLst>
            </p:cNvPr>
            <p:cNvCxnSpPr/>
            <p:nvPr/>
          </p:nvCxnSpPr>
          <p:spPr>
            <a:xfrm>
              <a:off x="5039681" y="5733634"/>
              <a:ext cx="1548543"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A49FE6-E569-3D48-9BE3-7C707DF74136}"/>
                </a:ext>
              </a:extLst>
            </p:cNvPr>
            <p:cNvCxnSpPr>
              <a:stCxn id="16" idx="2"/>
            </p:cNvCxnSpPr>
            <p:nvPr/>
          </p:nvCxnSpPr>
          <p:spPr>
            <a:xfrm>
              <a:off x="3851920" y="1845675"/>
              <a:ext cx="0" cy="21493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C56C5E-628D-754D-BEED-6F534CBC766D}"/>
                </a:ext>
              </a:extLst>
            </p:cNvPr>
            <p:cNvCxnSpPr/>
            <p:nvPr/>
          </p:nvCxnSpPr>
          <p:spPr>
            <a:xfrm>
              <a:off x="3851920" y="2060611"/>
              <a:ext cx="791841"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90517EA-1DBC-524D-A48A-6156C94CD891}"/>
                </a:ext>
              </a:extLst>
            </p:cNvPr>
            <p:cNvCxnSpPr>
              <a:stCxn id="16" idx="1"/>
              <a:endCxn id="16" idx="3"/>
            </p:cNvCxnSpPr>
            <p:nvPr/>
          </p:nvCxnSpPr>
          <p:spPr>
            <a:xfrm>
              <a:off x="3636389" y="1341768"/>
              <a:ext cx="431062"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E65AE3-9A13-F44B-804E-9E848E1EA156}"/>
                </a:ext>
              </a:extLst>
            </p:cNvPr>
            <p:cNvCxnSpPr/>
            <p:nvPr/>
          </p:nvCxnSpPr>
          <p:spPr>
            <a:xfrm>
              <a:off x="4643761" y="4990909"/>
              <a:ext cx="791841"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5517" name="Group 61">
              <a:extLst>
                <a:ext uri="{FF2B5EF4-FFF2-40B4-BE49-F238E27FC236}">
                  <a16:creationId xmlns:a16="http://schemas.microsoft.com/office/drawing/2014/main" id="{F8ED9654-5D13-46F0-9961-71403C4BFAEC}"/>
                </a:ext>
              </a:extLst>
            </p:cNvPr>
            <p:cNvGrpSpPr>
              <a:grpSpLocks/>
            </p:cNvGrpSpPr>
            <p:nvPr/>
          </p:nvGrpSpPr>
          <p:grpSpPr bwMode="auto">
            <a:xfrm>
              <a:off x="2879651" y="1406390"/>
              <a:ext cx="360362" cy="287338"/>
              <a:chOff x="1610" y="3748"/>
              <a:chExt cx="363" cy="226"/>
            </a:xfrm>
          </p:grpSpPr>
          <p:sp>
            <p:nvSpPr>
              <p:cNvPr id="105570" name="Line 62">
                <a:extLst>
                  <a:ext uri="{FF2B5EF4-FFF2-40B4-BE49-F238E27FC236}">
                    <a16:creationId xmlns:a16="http://schemas.microsoft.com/office/drawing/2014/main" id="{BBE4DB57-5C86-44E7-A02F-C62015332189}"/>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71" name="Line 63">
                <a:extLst>
                  <a:ext uri="{FF2B5EF4-FFF2-40B4-BE49-F238E27FC236}">
                    <a16:creationId xmlns:a16="http://schemas.microsoft.com/office/drawing/2014/main" id="{3E5E5519-830D-4F84-B259-8A4C5575CD7F}"/>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72" name="Line 64">
                <a:extLst>
                  <a:ext uri="{FF2B5EF4-FFF2-40B4-BE49-F238E27FC236}">
                    <a16:creationId xmlns:a16="http://schemas.microsoft.com/office/drawing/2014/main" id="{6F09E440-A5EA-4B99-B885-57EC1B3F81C0}"/>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73" name="Line 65">
                <a:extLst>
                  <a:ext uri="{FF2B5EF4-FFF2-40B4-BE49-F238E27FC236}">
                    <a16:creationId xmlns:a16="http://schemas.microsoft.com/office/drawing/2014/main" id="{E71B9F41-5C96-436E-8FA6-2E414638FF53}"/>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518" name="Group 61">
              <a:extLst>
                <a:ext uri="{FF2B5EF4-FFF2-40B4-BE49-F238E27FC236}">
                  <a16:creationId xmlns:a16="http://schemas.microsoft.com/office/drawing/2014/main" id="{11A3516E-FD4F-411A-B4F6-945E5DCE18D8}"/>
                </a:ext>
              </a:extLst>
            </p:cNvPr>
            <p:cNvGrpSpPr>
              <a:grpSpLocks/>
            </p:cNvGrpSpPr>
            <p:nvPr/>
          </p:nvGrpSpPr>
          <p:grpSpPr bwMode="auto">
            <a:xfrm>
              <a:off x="4111861" y="1910828"/>
              <a:ext cx="360362" cy="287338"/>
              <a:chOff x="1610" y="3748"/>
              <a:chExt cx="363" cy="226"/>
            </a:xfrm>
          </p:grpSpPr>
          <p:sp>
            <p:nvSpPr>
              <p:cNvPr id="105566" name="Line 62">
                <a:extLst>
                  <a:ext uri="{FF2B5EF4-FFF2-40B4-BE49-F238E27FC236}">
                    <a16:creationId xmlns:a16="http://schemas.microsoft.com/office/drawing/2014/main" id="{6828A35C-32E7-4714-B19E-369BB3313FD1}"/>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67" name="Line 63">
                <a:extLst>
                  <a:ext uri="{FF2B5EF4-FFF2-40B4-BE49-F238E27FC236}">
                    <a16:creationId xmlns:a16="http://schemas.microsoft.com/office/drawing/2014/main" id="{3CE2E064-3546-41AD-B93E-B76BDD3DE42E}"/>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68" name="Line 64">
                <a:extLst>
                  <a:ext uri="{FF2B5EF4-FFF2-40B4-BE49-F238E27FC236}">
                    <a16:creationId xmlns:a16="http://schemas.microsoft.com/office/drawing/2014/main" id="{0341531F-E04F-4B7C-B815-4AF607E949F8}"/>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69" name="Line 65">
                <a:extLst>
                  <a:ext uri="{FF2B5EF4-FFF2-40B4-BE49-F238E27FC236}">
                    <a16:creationId xmlns:a16="http://schemas.microsoft.com/office/drawing/2014/main" id="{7E0B1E07-BE56-4455-A4A0-B578D421BEAA}"/>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519" name="Group 61">
              <a:extLst>
                <a:ext uri="{FF2B5EF4-FFF2-40B4-BE49-F238E27FC236}">
                  <a16:creationId xmlns:a16="http://schemas.microsoft.com/office/drawing/2014/main" id="{2BF8BA62-1BD5-4EE9-B8CA-2088EAC62C16}"/>
                </a:ext>
              </a:extLst>
            </p:cNvPr>
            <p:cNvGrpSpPr>
              <a:grpSpLocks/>
            </p:cNvGrpSpPr>
            <p:nvPr/>
          </p:nvGrpSpPr>
          <p:grpSpPr bwMode="auto">
            <a:xfrm>
              <a:off x="1363862" y="2709614"/>
              <a:ext cx="360362" cy="287338"/>
              <a:chOff x="1610" y="3748"/>
              <a:chExt cx="363" cy="226"/>
            </a:xfrm>
          </p:grpSpPr>
          <p:sp>
            <p:nvSpPr>
              <p:cNvPr id="105562" name="Line 62">
                <a:extLst>
                  <a:ext uri="{FF2B5EF4-FFF2-40B4-BE49-F238E27FC236}">
                    <a16:creationId xmlns:a16="http://schemas.microsoft.com/office/drawing/2014/main" id="{D871B52F-3A83-43B3-93ED-9A3A4B8FEC0E}"/>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63" name="Line 63">
                <a:extLst>
                  <a:ext uri="{FF2B5EF4-FFF2-40B4-BE49-F238E27FC236}">
                    <a16:creationId xmlns:a16="http://schemas.microsoft.com/office/drawing/2014/main" id="{A60AA140-4FE0-4F96-AB88-4157C7178156}"/>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64" name="Line 64">
                <a:extLst>
                  <a:ext uri="{FF2B5EF4-FFF2-40B4-BE49-F238E27FC236}">
                    <a16:creationId xmlns:a16="http://schemas.microsoft.com/office/drawing/2014/main" id="{A75FA397-930B-455E-B491-02088DC69809}"/>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65" name="Line 65">
                <a:extLst>
                  <a:ext uri="{FF2B5EF4-FFF2-40B4-BE49-F238E27FC236}">
                    <a16:creationId xmlns:a16="http://schemas.microsoft.com/office/drawing/2014/main" id="{4AE57191-CBD5-4AC0-B28E-CB4B52BF661E}"/>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520" name="Group 61">
              <a:extLst>
                <a:ext uri="{FF2B5EF4-FFF2-40B4-BE49-F238E27FC236}">
                  <a16:creationId xmlns:a16="http://schemas.microsoft.com/office/drawing/2014/main" id="{A63735B0-5CDF-4B31-BEF4-1F23D993EB4A}"/>
                </a:ext>
              </a:extLst>
            </p:cNvPr>
            <p:cNvGrpSpPr>
              <a:grpSpLocks/>
            </p:cNvGrpSpPr>
            <p:nvPr/>
          </p:nvGrpSpPr>
          <p:grpSpPr bwMode="auto">
            <a:xfrm>
              <a:off x="5814043" y="5589587"/>
              <a:ext cx="360362" cy="287338"/>
              <a:chOff x="1610" y="3748"/>
              <a:chExt cx="363" cy="226"/>
            </a:xfrm>
          </p:grpSpPr>
          <p:sp>
            <p:nvSpPr>
              <p:cNvPr id="105558" name="Line 62">
                <a:extLst>
                  <a:ext uri="{FF2B5EF4-FFF2-40B4-BE49-F238E27FC236}">
                    <a16:creationId xmlns:a16="http://schemas.microsoft.com/office/drawing/2014/main" id="{CFD31444-EA72-4961-B62D-6C8D64C65352}"/>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59" name="Line 63">
                <a:extLst>
                  <a:ext uri="{FF2B5EF4-FFF2-40B4-BE49-F238E27FC236}">
                    <a16:creationId xmlns:a16="http://schemas.microsoft.com/office/drawing/2014/main" id="{D19802B0-116B-4C21-B180-E3F808F4CA5D}"/>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60" name="Line 64">
                <a:extLst>
                  <a:ext uri="{FF2B5EF4-FFF2-40B4-BE49-F238E27FC236}">
                    <a16:creationId xmlns:a16="http://schemas.microsoft.com/office/drawing/2014/main" id="{1E57DF36-D498-440C-AD0A-0BD85DE58CDE}"/>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61" name="Line 65">
                <a:extLst>
                  <a:ext uri="{FF2B5EF4-FFF2-40B4-BE49-F238E27FC236}">
                    <a16:creationId xmlns:a16="http://schemas.microsoft.com/office/drawing/2014/main" id="{07FBB10C-3B95-4D10-B895-FA6AF7E3BC75}"/>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521" name="Group 61">
              <a:extLst>
                <a:ext uri="{FF2B5EF4-FFF2-40B4-BE49-F238E27FC236}">
                  <a16:creationId xmlns:a16="http://schemas.microsoft.com/office/drawing/2014/main" id="{11EDDC35-7A29-4506-B7AF-88785EAAC4EB}"/>
                </a:ext>
              </a:extLst>
            </p:cNvPr>
            <p:cNvGrpSpPr>
              <a:grpSpLocks/>
            </p:cNvGrpSpPr>
            <p:nvPr/>
          </p:nvGrpSpPr>
          <p:grpSpPr bwMode="auto">
            <a:xfrm rot="-4861053">
              <a:off x="4777883" y="317382"/>
              <a:ext cx="360362" cy="287338"/>
              <a:chOff x="1610" y="3748"/>
              <a:chExt cx="363" cy="226"/>
            </a:xfrm>
          </p:grpSpPr>
          <p:sp>
            <p:nvSpPr>
              <p:cNvPr id="105554" name="Line 62">
                <a:extLst>
                  <a:ext uri="{FF2B5EF4-FFF2-40B4-BE49-F238E27FC236}">
                    <a16:creationId xmlns:a16="http://schemas.microsoft.com/office/drawing/2014/main" id="{83DEEE88-6D76-4F74-82DD-4EEA0E67A302}"/>
                  </a:ext>
                </a:extLst>
              </p:cNvPr>
              <p:cNvSpPr>
                <a:spLocks noChangeShapeType="1"/>
              </p:cNvSpPr>
              <p:nvPr/>
            </p:nvSpPr>
            <p:spPr bwMode="auto">
              <a:xfrm>
                <a:off x="1610"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55" name="Line 63">
                <a:extLst>
                  <a:ext uri="{FF2B5EF4-FFF2-40B4-BE49-F238E27FC236}">
                    <a16:creationId xmlns:a16="http://schemas.microsoft.com/office/drawing/2014/main" id="{4B6656D8-0B13-4703-BE30-A7046D5C3C8E}"/>
                  </a:ext>
                </a:extLst>
              </p:cNvPr>
              <p:cNvSpPr>
                <a:spLocks noChangeShapeType="1"/>
              </p:cNvSpPr>
              <p:nvPr/>
            </p:nvSpPr>
            <p:spPr bwMode="auto">
              <a:xfrm flipV="1">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56" name="Line 64">
                <a:extLst>
                  <a:ext uri="{FF2B5EF4-FFF2-40B4-BE49-F238E27FC236}">
                    <a16:creationId xmlns:a16="http://schemas.microsoft.com/office/drawing/2014/main" id="{5615B9EB-BF6A-45A4-BABB-73E2B3C5FC22}"/>
                  </a:ext>
                </a:extLst>
              </p:cNvPr>
              <p:cNvSpPr>
                <a:spLocks noChangeShapeType="1"/>
              </p:cNvSpPr>
              <p:nvPr/>
            </p:nvSpPr>
            <p:spPr bwMode="auto">
              <a:xfrm>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57" name="Line 65">
                <a:extLst>
                  <a:ext uri="{FF2B5EF4-FFF2-40B4-BE49-F238E27FC236}">
                    <a16:creationId xmlns:a16="http://schemas.microsoft.com/office/drawing/2014/main" id="{E8D3F7FB-B4A1-4A86-A89C-8119C81F735E}"/>
                  </a:ext>
                </a:extLst>
              </p:cNvPr>
              <p:cNvSpPr>
                <a:spLocks noChangeShapeType="1"/>
              </p:cNvSpPr>
              <p:nvPr/>
            </p:nvSpPr>
            <p:spPr bwMode="auto">
              <a:xfrm>
                <a:off x="1973"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522" name="Group 61">
              <a:extLst>
                <a:ext uri="{FF2B5EF4-FFF2-40B4-BE49-F238E27FC236}">
                  <a16:creationId xmlns:a16="http://schemas.microsoft.com/office/drawing/2014/main" id="{E361682F-69B3-4944-A154-20038CE9CE55}"/>
                </a:ext>
              </a:extLst>
            </p:cNvPr>
            <p:cNvGrpSpPr>
              <a:grpSpLocks/>
            </p:cNvGrpSpPr>
            <p:nvPr/>
          </p:nvGrpSpPr>
          <p:grpSpPr bwMode="auto">
            <a:xfrm>
              <a:off x="3635896" y="3213323"/>
              <a:ext cx="360362" cy="287338"/>
              <a:chOff x="1610" y="3748"/>
              <a:chExt cx="363" cy="226"/>
            </a:xfrm>
          </p:grpSpPr>
          <p:sp>
            <p:nvSpPr>
              <p:cNvPr id="105550" name="Line 62">
                <a:extLst>
                  <a:ext uri="{FF2B5EF4-FFF2-40B4-BE49-F238E27FC236}">
                    <a16:creationId xmlns:a16="http://schemas.microsoft.com/office/drawing/2014/main" id="{D1FC32BE-6D1E-4587-8A69-CE0B1822FA25}"/>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51" name="Line 63">
                <a:extLst>
                  <a:ext uri="{FF2B5EF4-FFF2-40B4-BE49-F238E27FC236}">
                    <a16:creationId xmlns:a16="http://schemas.microsoft.com/office/drawing/2014/main" id="{5726A07F-A7DB-4463-8850-A896DDAFEB26}"/>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52" name="Line 64">
                <a:extLst>
                  <a:ext uri="{FF2B5EF4-FFF2-40B4-BE49-F238E27FC236}">
                    <a16:creationId xmlns:a16="http://schemas.microsoft.com/office/drawing/2014/main" id="{4F5BAD7D-4E87-4F0A-ABA2-C7A13752928C}"/>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53" name="Line 65">
                <a:extLst>
                  <a:ext uri="{FF2B5EF4-FFF2-40B4-BE49-F238E27FC236}">
                    <a16:creationId xmlns:a16="http://schemas.microsoft.com/office/drawing/2014/main" id="{5ACFB5BA-1805-4B94-BE4B-87A172207815}"/>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523" name="Group 31">
              <a:extLst>
                <a:ext uri="{FF2B5EF4-FFF2-40B4-BE49-F238E27FC236}">
                  <a16:creationId xmlns:a16="http://schemas.microsoft.com/office/drawing/2014/main" id="{25B5A82B-F4CB-4925-86C5-6B8E2CA12314}"/>
                </a:ext>
              </a:extLst>
            </p:cNvPr>
            <p:cNvGrpSpPr>
              <a:grpSpLocks/>
            </p:cNvGrpSpPr>
            <p:nvPr/>
          </p:nvGrpSpPr>
          <p:grpSpPr bwMode="auto">
            <a:xfrm>
              <a:off x="4283968" y="116632"/>
              <a:ext cx="756084" cy="1079948"/>
              <a:chOff x="4472223" y="260648"/>
              <a:chExt cx="756084" cy="1079948"/>
            </a:xfrm>
          </p:grpSpPr>
          <p:cxnSp>
            <p:nvCxnSpPr>
              <p:cNvPr id="55" name="Straight Connector 54">
                <a:extLst>
                  <a:ext uri="{FF2B5EF4-FFF2-40B4-BE49-F238E27FC236}">
                    <a16:creationId xmlns:a16="http://schemas.microsoft.com/office/drawing/2014/main" id="{953130CD-CEEF-7F4F-A135-0B844FED860A}"/>
                  </a:ext>
                </a:extLst>
              </p:cNvPr>
              <p:cNvCxnSpPr/>
              <p:nvPr/>
            </p:nvCxnSpPr>
            <p:spPr>
              <a:xfrm>
                <a:off x="4471237" y="692908"/>
                <a:ext cx="171018" cy="64719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E28B453-A99D-6A42-B489-76EF5C2E6ED3}"/>
                  </a:ext>
                </a:extLst>
              </p:cNvPr>
              <p:cNvCxnSpPr/>
              <p:nvPr/>
            </p:nvCxnSpPr>
            <p:spPr>
              <a:xfrm flipV="1">
                <a:off x="4642255" y="692908"/>
                <a:ext cx="145249" cy="64719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EBA8E51-05BB-0E4C-A38C-73FD8E2710A4}"/>
                  </a:ext>
                </a:extLst>
              </p:cNvPr>
              <p:cNvCxnSpPr/>
              <p:nvPr/>
            </p:nvCxnSpPr>
            <p:spPr>
              <a:xfrm>
                <a:off x="4787504" y="692908"/>
                <a:ext cx="142907" cy="64719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7A57B51-9AE2-4A40-A2B7-257156AEE0D8}"/>
                  </a:ext>
                </a:extLst>
              </p:cNvPr>
              <p:cNvCxnSpPr/>
              <p:nvPr/>
            </p:nvCxnSpPr>
            <p:spPr>
              <a:xfrm flipV="1">
                <a:off x="4930411" y="260648"/>
                <a:ext cx="297525" cy="107945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524" name="Group 32">
              <a:extLst>
                <a:ext uri="{FF2B5EF4-FFF2-40B4-BE49-F238E27FC236}">
                  <a16:creationId xmlns:a16="http://schemas.microsoft.com/office/drawing/2014/main" id="{CB7574CC-F81D-4582-8059-A1C4532FCE38}"/>
                </a:ext>
              </a:extLst>
            </p:cNvPr>
            <p:cNvGrpSpPr>
              <a:grpSpLocks/>
            </p:cNvGrpSpPr>
            <p:nvPr/>
          </p:nvGrpSpPr>
          <p:grpSpPr bwMode="auto">
            <a:xfrm rot="-6495603">
              <a:off x="4165738" y="4742419"/>
              <a:ext cx="555076" cy="997870"/>
              <a:chOff x="4472223" y="260648"/>
              <a:chExt cx="756084" cy="1079948"/>
            </a:xfrm>
          </p:grpSpPr>
          <p:cxnSp>
            <p:nvCxnSpPr>
              <p:cNvPr id="51" name="Straight Connector 50">
                <a:extLst>
                  <a:ext uri="{FF2B5EF4-FFF2-40B4-BE49-F238E27FC236}">
                    <a16:creationId xmlns:a16="http://schemas.microsoft.com/office/drawing/2014/main" id="{1F189E32-1273-644E-8008-512D4004BA42}"/>
                  </a:ext>
                </a:extLst>
              </p:cNvPr>
              <p:cNvCxnSpPr/>
              <p:nvPr/>
            </p:nvCxnSpPr>
            <p:spPr>
              <a:xfrm>
                <a:off x="4575685" y="655357"/>
                <a:ext cx="165902" cy="65160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60AEB3A-9773-B041-A8F2-213CA7C6DD64}"/>
                  </a:ext>
                </a:extLst>
              </p:cNvPr>
              <p:cNvCxnSpPr/>
              <p:nvPr/>
            </p:nvCxnSpPr>
            <p:spPr>
              <a:xfrm flipV="1">
                <a:off x="4767682" y="653327"/>
                <a:ext cx="139878" cy="65160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4C597D0-281A-3346-825B-ADC10FB7E399}"/>
                  </a:ext>
                </a:extLst>
              </p:cNvPr>
              <p:cNvCxnSpPr/>
              <p:nvPr/>
            </p:nvCxnSpPr>
            <p:spPr>
              <a:xfrm>
                <a:off x="4812377" y="659967"/>
                <a:ext cx="143132" cy="654139"/>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AFE6D3-7E2E-BC40-802A-CC3D675C029B}"/>
                  </a:ext>
                </a:extLst>
              </p:cNvPr>
              <p:cNvCxnSpPr/>
              <p:nvPr/>
            </p:nvCxnSpPr>
            <p:spPr>
              <a:xfrm flipV="1">
                <a:off x="5021142" y="226435"/>
                <a:ext cx="292770" cy="1087696"/>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525" name="Group 33">
              <a:extLst>
                <a:ext uri="{FF2B5EF4-FFF2-40B4-BE49-F238E27FC236}">
                  <a16:creationId xmlns:a16="http://schemas.microsoft.com/office/drawing/2014/main" id="{CEB282CA-BD10-439B-B81F-A856B69845D5}"/>
                </a:ext>
              </a:extLst>
            </p:cNvPr>
            <p:cNvGrpSpPr>
              <a:grpSpLocks/>
            </p:cNvGrpSpPr>
            <p:nvPr/>
          </p:nvGrpSpPr>
          <p:grpSpPr bwMode="auto">
            <a:xfrm rot="-10282929">
              <a:off x="2145095" y="3320939"/>
              <a:ext cx="555076" cy="997870"/>
              <a:chOff x="4472223" y="260648"/>
              <a:chExt cx="756084" cy="1079948"/>
            </a:xfrm>
          </p:grpSpPr>
          <p:cxnSp>
            <p:nvCxnSpPr>
              <p:cNvPr id="47" name="Straight Connector 46">
                <a:extLst>
                  <a:ext uri="{FF2B5EF4-FFF2-40B4-BE49-F238E27FC236}">
                    <a16:creationId xmlns:a16="http://schemas.microsoft.com/office/drawing/2014/main" id="{DDFAE023-47DA-DE4B-84A2-05534CBBD22B}"/>
                  </a:ext>
                </a:extLst>
              </p:cNvPr>
              <p:cNvCxnSpPr/>
              <p:nvPr/>
            </p:nvCxnSpPr>
            <p:spPr>
              <a:xfrm>
                <a:off x="4491417" y="724139"/>
                <a:ext cx="178701" cy="65649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C67331A-868B-7746-B9D4-91E22BDDAEDC}"/>
                  </a:ext>
                </a:extLst>
              </p:cNvPr>
              <p:cNvCxnSpPr/>
              <p:nvPr/>
            </p:nvCxnSpPr>
            <p:spPr>
              <a:xfrm flipV="1">
                <a:off x="4715147" y="698801"/>
                <a:ext cx="143598" cy="65132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D7CE27C-5287-DF45-AD7C-4ED635A017DE}"/>
                  </a:ext>
                </a:extLst>
              </p:cNvPr>
              <p:cNvCxnSpPr/>
              <p:nvPr/>
            </p:nvCxnSpPr>
            <p:spPr>
              <a:xfrm>
                <a:off x="4858942" y="723005"/>
                <a:ext cx="143600" cy="65649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D4D2900-AA30-FE49-A34B-6E7E36E9F5C5}"/>
                  </a:ext>
                </a:extLst>
              </p:cNvPr>
              <p:cNvCxnSpPr/>
              <p:nvPr/>
            </p:nvCxnSpPr>
            <p:spPr>
              <a:xfrm flipV="1">
                <a:off x="5005448" y="285052"/>
                <a:ext cx="296772" cy="1088124"/>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526" name="Group 61">
              <a:extLst>
                <a:ext uri="{FF2B5EF4-FFF2-40B4-BE49-F238E27FC236}">
                  <a16:creationId xmlns:a16="http://schemas.microsoft.com/office/drawing/2014/main" id="{D0D8C491-F4A0-4952-89A4-E702CA11F16A}"/>
                </a:ext>
              </a:extLst>
            </p:cNvPr>
            <p:cNvGrpSpPr>
              <a:grpSpLocks/>
            </p:cNvGrpSpPr>
            <p:nvPr/>
          </p:nvGrpSpPr>
          <p:grpSpPr bwMode="auto">
            <a:xfrm rot="-4078568">
              <a:off x="1928275" y="4000527"/>
              <a:ext cx="360362" cy="287338"/>
              <a:chOff x="1610" y="3748"/>
              <a:chExt cx="363" cy="226"/>
            </a:xfrm>
          </p:grpSpPr>
          <p:sp>
            <p:nvSpPr>
              <p:cNvPr id="105534" name="Line 62">
                <a:extLst>
                  <a:ext uri="{FF2B5EF4-FFF2-40B4-BE49-F238E27FC236}">
                    <a16:creationId xmlns:a16="http://schemas.microsoft.com/office/drawing/2014/main" id="{9B7A16F1-E41A-4ADE-9124-953AD3834352}"/>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35" name="Line 63">
                <a:extLst>
                  <a:ext uri="{FF2B5EF4-FFF2-40B4-BE49-F238E27FC236}">
                    <a16:creationId xmlns:a16="http://schemas.microsoft.com/office/drawing/2014/main" id="{150C576A-A44A-4391-8639-1D7DD064C7F8}"/>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36" name="Line 64">
                <a:extLst>
                  <a:ext uri="{FF2B5EF4-FFF2-40B4-BE49-F238E27FC236}">
                    <a16:creationId xmlns:a16="http://schemas.microsoft.com/office/drawing/2014/main" id="{9F13E81C-3A8D-4437-9988-ACEDC32C4344}"/>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37" name="Line 65">
                <a:extLst>
                  <a:ext uri="{FF2B5EF4-FFF2-40B4-BE49-F238E27FC236}">
                    <a16:creationId xmlns:a16="http://schemas.microsoft.com/office/drawing/2014/main" id="{84C11966-90B2-4F84-A1DD-79AF1FC2F35E}"/>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5527" name="Oval 8">
              <a:extLst>
                <a:ext uri="{FF2B5EF4-FFF2-40B4-BE49-F238E27FC236}">
                  <a16:creationId xmlns:a16="http://schemas.microsoft.com/office/drawing/2014/main" id="{08C2A71D-38EE-42EE-A04F-B21474D8CBAE}"/>
                </a:ext>
              </a:extLst>
            </p:cNvPr>
            <p:cNvSpPr>
              <a:spLocks noChangeArrowheads="1"/>
            </p:cNvSpPr>
            <p:nvPr/>
          </p:nvSpPr>
          <p:spPr bwMode="auto">
            <a:xfrm>
              <a:off x="5561725" y="260648"/>
              <a:ext cx="504825" cy="4826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PC</a:t>
              </a:r>
            </a:p>
          </p:txBody>
        </p:sp>
        <p:sp>
          <p:nvSpPr>
            <p:cNvPr id="105528" name="Oval 8">
              <a:extLst>
                <a:ext uri="{FF2B5EF4-FFF2-40B4-BE49-F238E27FC236}">
                  <a16:creationId xmlns:a16="http://schemas.microsoft.com/office/drawing/2014/main" id="{47BBDB59-0038-4F7D-B48A-C95E800DD8B8}"/>
                </a:ext>
              </a:extLst>
            </p:cNvPr>
            <p:cNvSpPr>
              <a:spLocks noChangeArrowheads="1"/>
            </p:cNvSpPr>
            <p:nvPr/>
          </p:nvSpPr>
          <p:spPr bwMode="auto">
            <a:xfrm>
              <a:off x="1313876" y="3645024"/>
              <a:ext cx="504825" cy="4826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TC</a:t>
              </a:r>
            </a:p>
          </p:txBody>
        </p:sp>
        <p:cxnSp>
          <p:nvCxnSpPr>
            <p:cNvPr id="38" name="Straight Arrow Connector 37">
              <a:extLst>
                <a:ext uri="{FF2B5EF4-FFF2-40B4-BE49-F238E27FC236}">
                  <a16:creationId xmlns:a16="http://schemas.microsoft.com/office/drawing/2014/main" id="{AE44E915-B2D8-C248-B59D-FD18ACCE5C4E}"/>
                </a:ext>
              </a:extLst>
            </p:cNvPr>
            <p:cNvCxnSpPr>
              <a:endCxn id="105528" idx="7"/>
            </p:cNvCxnSpPr>
            <p:nvPr/>
          </p:nvCxnSpPr>
          <p:spPr>
            <a:xfrm flipH="1">
              <a:off x="1745809" y="3357393"/>
              <a:ext cx="431062" cy="358227"/>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FB0A709-C5F8-4740-80D8-BE5527AE74A5}"/>
                </a:ext>
              </a:extLst>
            </p:cNvPr>
            <p:cNvCxnSpPr/>
            <p:nvPr/>
          </p:nvCxnSpPr>
          <p:spPr>
            <a:xfrm>
              <a:off x="1813748" y="3978320"/>
              <a:ext cx="360780" cy="222102"/>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28219A9-6737-5B47-9D45-97A4075F32E5}"/>
                </a:ext>
              </a:extLst>
            </p:cNvPr>
            <p:cNvCxnSpPr/>
            <p:nvPr/>
          </p:nvCxnSpPr>
          <p:spPr>
            <a:xfrm flipH="1">
              <a:off x="5072480" y="448588"/>
              <a:ext cx="482602" cy="0"/>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734E666-C0F5-064B-B625-C525E1F755B8}"/>
                </a:ext>
              </a:extLst>
            </p:cNvPr>
            <p:cNvCxnSpPr>
              <a:endCxn id="105527" idx="4"/>
            </p:cNvCxnSpPr>
            <p:nvPr/>
          </p:nvCxnSpPr>
          <p:spPr>
            <a:xfrm flipV="1">
              <a:off x="5815124" y="742335"/>
              <a:ext cx="0" cy="1167820"/>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9DA3D9D-ADE2-0F46-938D-B13CB17BEE2E}"/>
                </a:ext>
              </a:extLst>
            </p:cNvPr>
            <p:cNvCxnSpPr/>
            <p:nvPr/>
          </p:nvCxnSpPr>
          <p:spPr>
            <a:xfrm>
              <a:off x="5435603" y="1910155"/>
              <a:ext cx="379522" cy="0"/>
            </a:xfrm>
            <a:prstGeom prst="line">
              <a:avLst/>
            </a:prstGeom>
            <a:ln w="254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05477" name="Oval 8">
            <a:extLst>
              <a:ext uri="{FF2B5EF4-FFF2-40B4-BE49-F238E27FC236}">
                <a16:creationId xmlns:a16="http://schemas.microsoft.com/office/drawing/2014/main" id="{9612B144-95FB-4932-B312-F380ED4A0067}"/>
              </a:ext>
            </a:extLst>
          </p:cNvPr>
          <p:cNvSpPr>
            <a:spLocks noChangeArrowheads="1"/>
          </p:cNvSpPr>
          <p:nvPr/>
        </p:nvSpPr>
        <p:spPr bwMode="auto">
          <a:xfrm>
            <a:off x="5779329" y="4935674"/>
            <a:ext cx="504825" cy="4826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3300"/>
                </a:solidFill>
                <a:latin typeface="Arial" panose="020B0604020202020204" pitchFamily="34" charset="0"/>
              </a:rPr>
              <a:t>LC</a:t>
            </a:r>
          </a:p>
        </p:txBody>
      </p:sp>
      <p:sp>
        <p:nvSpPr>
          <p:cNvPr id="105478" name="Oval 8">
            <a:extLst>
              <a:ext uri="{FF2B5EF4-FFF2-40B4-BE49-F238E27FC236}">
                <a16:creationId xmlns:a16="http://schemas.microsoft.com/office/drawing/2014/main" id="{E99AD03D-9C3E-44AF-AD1A-B125F61B7F05}"/>
              </a:ext>
            </a:extLst>
          </p:cNvPr>
          <p:cNvSpPr>
            <a:spLocks noChangeArrowheads="1"/>
          </p:cNvSpPr>
          <p:nvPr/>
        </p:nvSpPr>
        <p:spPr bwMode="auto">
          <a:xfrm>
            <a:off x="2766254" y="2997337"/>
            <a:ext cx="504825" cy="4826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3300"/>
                </a:solidFill>
                <a:latin typeface="Arial" panose="020B0604020202020204" pitchFamily="34" charset="0"/>
              </a:rPr>
              <a:t>LC</a:t>
            </a:r>
          </a:p>
        </p:txBody>
      </p:sp>
      <p:cxnSp>
        <p:nvCxnSpPr>
          <p:cNvPr id="105479" name="Straight Connector 89">
            <a:extLst>
              <a:ext uri="{FF2B5EF4-FFF2-40B4-BE49-F238E27FC236}">
                <a16:creationId xmlns:a16="http://schemas.microsoft.com/office/drawing/2014/main" id="{C8D0B9D2-1BFC-4086-816F-22CCF96CF3BB}"/>
              </a:ext>
            </a:extLst>
          </p:cNvPr>
          <p:cNvCxnSpPr>
            <a:cxnSpLocks noChangeShapeType="1"/>
            <a:stCxn id="105478" idx="4"/>
          </p:cNvCxnSpPr>
          <p:nvPr/>
        </p:nvCxnSpPr>
        <p:spPr bwMode="auto">
          <a:xfrm flipH="1">
            <a:off x="3018665" y="3479938"/>
            <a:ext cx="0" cy="2000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80" name="Straight Connector 90">
            <a:extLst>
              <a:ext uri="{FF2B5EF4-FFF2-40B4-BE49-F238E27FC236}">
                <a16:creationId xmlns:a16="http://schemas.microsoft.com/office/drawing/2014/main" id="{16771D8A-E5DA-402B-A07E-8CA733049559}"/>
              </a:ext>
            </a:extLst>
          </p:cNvPr>
          <p:cNvCxnSpPr>
            <a:cxnSpLocks noChangeShapeType="1"/>
            <a:endCxn id="105478" idx="6"/>
          </p:cNvCxnSpPr>
          <p:nvPr/>
        </p:nvCxnSpPr>
        <p:spPr bwMode="auto">
          <a:xfrm flipH="1" flipV="1">
            <a:off x="3271078" y="3238638"/>
            <a:ext cx="361950" cy="5365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81" name="Straight Connector 91">
            <a:extLst>
              <a:ext uri="{FF2B5EF4-FFF2-40B4-BE49-F238E27FC236}">
                <a16:creationId xmlns:a16="http://schemas.microsoft.com/office/drawing/2014/main" id="{6928BCEC-6A34-439A-BFAB-C4FD6212354E}"/>
              </a:ext>
            </a:extLst>
          </p:cNvPr>
          <p:cNvCxnSpPr>
            <a:cxnSpLocks noChangeShapeType="1"/>
            <a:endCxn id="105477" idx="2"/>
          </p:cNvCxnSpPr>
          <p:nvPr/>
        </p:nvCxnSpPr>
        <p:spPr bwMode="auto">
          <a:xfrm>
            <a:off x="5666616" y="5161100"/>
            <a:ext cx="112713" cy="158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82" name="Straight Connector 92">
            <a:extLst>
              <a:ext uri="{FF2B5EF4-FFF2-40B4-BE49-F238E27FC236}">
                <a16:creationId xmlns:a16="http://schemas.microsoft.com/office/drawing/2014/main" id="{EEFFE7C7-0651-46CE-AE5B-3A7BD3F07CE1}"/>
              </a:ext>
            </a:extLst>
          </p:cNvPr>
          <p:cNvCxnSpPr>
            <a:cxnSpLocks noChangeShapeType="1"/>
            <a:stCxn id="105477" idx="4"/>
          </p:cNvCxnSpPr>
          <p:nvPr/>
        </p:nvCxnSpPr>
        <p:spPr bwMode="auto">
          <a:xfrm>
            <a:off x="6031740" y="5418275"/>
            <a:ext cx="12700" cy="1762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484" name="Oval 8">
            <a:extLst>
              <a:ext uri="{FF2B5EF4-FFF2-40B4-BE49-F238E27FC236}">
                <a16:creationId xmlns:a16="http://schemas.microsoft.com/office/drawing/2014/main" id="{B93E041F-9FA0-4189-95C8-28759BE08360}"/>
              </a:ext>
            </a:extLst>
          </p:cNvPr>
          <p:cNvSpPr>
            <a:spLocks noChangeArrowheads="1"/>
          </p:cNvSpPr>
          <p:nvPr/>
        </p:nvSpPr>
        <p:spPr bwMode="auto">
          <a:xfrm>
            <a:off x="3740979" y="2122624"/>
            <a:ext cx="504825" cy="4826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3300"/>
                </a:solidFill>
                <a:latin typeface="Arial" panose="020B0604020202020204" pitchFamily="34" charset="0"/>
              </a:rPr>
              <a:t>LC</a:t>
            </a:r>
          </a:p>
        </p:txBody>
      </p:sp>
      <p:cxnSp>
        <p:nvCxnSpPr>
          <p:cNvPr id="105485" name="Straight Connector 97">
            <a:extLst>
              <a:ext uri="{FF2B5EF4-FFF2-40B4-BE49-F238E27FC236}">
                <a16:creationId xmlns:a16="http://schemas.microsoft.com/office/drawing/2014/main" id="{1D7EDFA0-4FEC-47B2-956C-52E82DEBE945}"/>
              </a:ext>
            </a:extLst>
          </p:cNvPr>
          <p:cNvCxnSpPr>
            <a:cxnSpLocks noChangeShapeType="1"/>
            <a:stCxn id="16" idx="1"/>
            <a:endCxn id="105484" idx="5"/>
          </p:cNvCxnSpPr>
          <p:nvPr/>
        </p:nvCxnSpPr>
        <p:spPr bwMode="auto">
          <a:xfrm flipH="1" flipV="1">
            <a:off x="4171190" y="2533788"/>
            <a:ext cx="255588" cy="1412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86" name="Straight Connector 99">
            <a:extLst>
              <a:ext uri="{FF2B5EF4-FFF2-40B4-BE49-F238E27FC236}">
                <a16:creationId xmlns:a16="http://schemas.microsoft.com/office/drawing/2014/main" id="{3F589A3A-05F2-4386-95EF-A472BB7046FF}"/>
              </a:ext>
            </a:extLst>
          </p:cNvPr>
          <p:cNvCxnSpPr>
            <a:cxnSpLocks noChangeShapeType="1"/>
            <a:stCxn id="105484" idx="4"/>
          </p:cNvCxnSpPr>
          <p:nvPr/>
        </p:nvCxnSpPr>
        <p:spPr bwMode="auto">
          <a:xfrm>
            <a:off x="3993391" y="2605224"/>
            <a:ext cx="42863" cy="1333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487" name="TextBox 100">
            <a:extLst>
              <a:ext uri="{FF2B5EF4-FFF2-40B4-BE49-F238E27FC236}">
                <a16:creationId xmlns:a16="http://schemas.microsoft.com/office/drawing/2014/main" id="{0E22A61C-529B-445C-A48E-ABB5685DF10E}"/>
              </a:ext>
            </a:extLst>
          </p:cNvPr>
          <p:cNvSpPr txBox="1">
            <a:spLocks noChangeArrowheads="1"/>
          </p:cNvSpPr>
          <p:nvPr/>
        </p:nvSpPr>
        <p:spPr bwMode="auto">
          <a:xfrm>
            <a:off x="6558762" y="3479937"/>
            <a:ext cx="3868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Arial" panose="020B0604020202020204" pitchFamily="34" charset="0"/>
              </a:rPr>
              <a:t>L and F for composition control: OK!</a:t>
            </a:r>
          </a:p>
        </p:txBody>
      </p:sp>
      <p:sp>
        <p:nvSpPr>
          <p:cNvPr id="105488" name="TextBox 101">
            <a:extLst>
              <a:ext uri="{FF2B5EF4-FFF2-40B4-BE49-F238E27FC236}">
                <a16:creationId xmlns:a16="http://schemas.microsoft.com/office/drawing/2014/main" id="{7436536F-9EC3-4BD5-8410-29F492693701}"/>
              </a:ext>
            </a:extLst>
          </p:cNvPr>
          <p:cNvSpPr txBox="1">
            <a:spLocks noChangeArrowheads="1"/>
          </p:cNvSpPr>
          <p:nvPr/>
        </p:nvSpPr>
        <p:spPr bwMode="auto">
          <a:xfrm>
            <a:off x="4749040" y="320688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L</a:t>
            </a:r>
          </a:p>
        </p:txBody>
      </p:sp>
      <p:sp>
        <p:nvSpPr>
          <p:cNvPr id="105489" name="TextBox 102">
            <a:extLst>
              <a:ext uri="{FF2B5EF4-FFF2-40B4-BE49-F238E27FC236}">
                <a16:creationId xmlns:a16="http://schemas.microsoft.com/office/drawing/2014/main" id="{85EA272C-A0F0-4FC6-AFF6-1CED07971713}"/>
              </a:ext>
            </a:extLst>
          </p:cNvPr>
          <p:cNvSpPr txBox="1">
            <a:spLocks noChangeArrowheads="1"/>
          </p:cNvSpPr>
          <p:nvPr/>
        </p:nvSpPr>
        <p:spPr bwMode="auto">
          <a:xfrm>
            <a:off x="4382329" y="4121287"/>
            <a:ext cx="32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F</a:t>
            </a:r>
          </a:p>
        </p:txBody>
      </p:sp>
      <p:sp>
        <p:nvSpPr>
          <p:cNvPr id="105490" name="Oval 8">
            <a:extLst>
              <a:ext uri="{FF2B5EF4-FFF2-40B4-BE49-F238E27FC236}">
                <a16:creationId xmlns:a16="http://schemas.microsoft.com/office/drawing/2014/main" id="{CAD0F4B3-0409-481C-8155-0AC93C020BC7}"/>
              </a:ext>
            </a:extLst>
          </p:cNvPr>
          <p:cNvSpPr>
            <a:spLocks noChangeArrowheads="1"/>
          </p:cNvSpPr>
          <p:nvPr/>
        </p:nvSpPr>
        <p:spPr bwMode="auto">
          <a:xfrm>
            <a:off x="6427029" y="4905512"/>
            <a:ext cx="504825" cy="4826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3300"/>
                </a:solidFill>
                <a:latin typeface="Arial" panose="020B0604020202020204" pitchFamily="34" charset="0"/>
              </a:rPr>
              <a:t>XC</a:t>
            </a:r>
          </a:p>
        </p:txBody>
      </p:sp>
      <p:sp>
        <p:nvSpPr>
          <p:cNvPr id="105491" name="Oval 8">
            <a:extLst>
              <a:ext uri="{FF2B5EF4-FFF2-40B4-BE49-F238E27FC236}">
                <a16:creationId xmlns:a16="http://schemas.microsoft.com/office/drawing/2014/main" id="{93A0DAB3-FBB4-4139-BB51-A80BDEE965B7}"/>
              </a:ext>
            </a:extLst>
          </p:cNvPr>
          <p:cNvSpPr>
            <a:spLocks noChangeArrowheads="1"/>
          </p:cNvSpPr>
          <p:nvPr/>
        </p:nvSpPr>
        <p:spPr bwMode="auto">
          <a:xfrm>
            <a:off x="4299779" y="3217999"/>
            <a:ext cx="504825" cy="4826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3300"/>
                </a:solidFill>
                <a:latin typeface="Arial" panose="020B0604020202020204" pitchFamily="34" charset="0"/>
              </a:rPr>
              <a:t>XC</a:t>
            </a:r>
          </a:p>
        </p:txBody>
      </p:sp>
      <p:cxnSp>
        <p:nvCxnSpPr>
          <p:cNvPr id="105492" name="Straight Connector 2">
            <a:extLst>
              <a:ext uri="{FF2B5EF4-FFF2-40B4-BE49-F238E27FC236}">
                <a16:creationId xmlns:a16="http://schemas.microsoft.com/office/drawing/2014/main" id="{EE05E428-62C8-40E1-A42B-000AF478D515}"/>
              </a:ext>
            </a:extLst>
          </p:cNvPr>
          <p:cNvCxnSpPr>
            <a:cxnSpLocks noChangeShapeType="1"/>
            <a:endCxn id="105490" idx="4"/>
          </p:cNvCxnSpPr>
          <p:nvPr/>
        </p:nvCxnSpPr>
        <p:spPr bwMode="auto">
          <a:xfrm flipV="1">
            <a:off x="6284154" y="5388113"/>
            <a:ext cx="395287" cy="2063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93" name="Straight Arrow Connector 6">
            <a:extLst>
              <a:ext uri="{FF2B5EF4-FFF2-40B4-BE49-F238E27FC236}">
                <a16:creationId xmlns:a16="http://schemas.microsoft.com/office/drawing/2014/main" id="{A6041ACD-1238-4FFB-9CCB-DC8BF871D9FA}"/>
              </a:ext>
            </a:extLst>
          </p:cNvPr>
          <p:cNvCxnSpPr>
            <a:cxnSpLocks noChangeShapeType="1"/>
            <a:stCxn id="105490" idx="1"/>
            <a:endCxn id="105553" idx="1"/>
          </p:cNvCxnSpPr>
          <p:nvPr/>
        </p:nvCxnSpPr>
        <p:spPr bwMode="auto">
          <a:xfrm flipH="1" flipV="1">
            <a:off x="4671253" y="4110175"/>
            <a:ext cx="1828800" cy="8667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94" name="Straight Connector 26">
            <a:extLst>
              <a:ext uri="{FF2B5EF4-FFF2-40B4-BE49-F238E27FC236}">
                <a16:creationId xmlns:a16="http://schemas.microsoft.com/office/drawing/2014/main" id="{ECCBEF6F-8809-47E8-A32B-BF084F76F83F}"/>
              </a:ext>
            </a:extLst>
          </p:cNvPr>
          <p:cNvCxnSpPr>
            <a:cxnSpLocks noChangeShapeType="1"/>
            <a:endCxn id="105491" idx="0"/>
          </p:cNvCxnSpPr>
          <p:nvPr/>
        </p:nvCxnSpPr>
        <p:spPr bwMode="auto">
          <a:xfrm>
            <a:off x="4544254" y="3148149"/>
            <a:ext cx="7937" cy="69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95" name="Straight Arrow Connector 28">
            <a:extLst>
              <a:ext uri="{FF2B5EF4-FFF2-40B4-BE49-F238E27FC236}">
                <a16:creationId xmlns:a16="http://schemas.microsoft.com/office/drawing/2014/main" id="{7F73E90A-6854-4D22-8EBC-C9EA8F2B5DBA}"/>
              </a:ext>
            </a:extLst>
          </p:cNvPr>
          <p:cNvCxnSpPr>
            <a:cxnSpLocks noChangeShapeType="1"/>
            <a:endCxn id="105569" idx="0"/>
          </p:cNvCxnSpPr>
          <p:nvPr/>
        </p:nvCxnSpPr>
        <p:spPr bwMode="auto">
          <a:xfrm flipV="1">
            <a:off x="4804603" y="3052900"/>
            <a:ext cx="188912" cy="2254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496" name="TextBox 1">
            <a:extLst>
              <a:ext uri="{FF2B5EF4-FFF2-40B4-BE49-F238E27FC236}">
                <a16:creationId xmlns:a16="http://schemas.microsoft.com/office/drawing/2014/main" id="{E129E432-6DF7-4983-AA28-6194B7E1BED3}"/>
              </a:ext>
            </a:extLst>
          </p:cNvPr>
          <p:cNvSpPr txBox="1">
            <a:spLocks noChangeArrowheads="1"/>
          </p:cNvSpPr>
          <p:nvPr/>
        </p:nvSpPr>
        <p:spPr bwMode="auto">
          <a:xfrm>
            <a:off x="4358515" y="4684849"/>
            <a:ext cx="6731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0000"/>
                </a:solidFill>
                <a:latin typeface="Arial" panose="020B0604020202020204" pitchFamily="34" charset="0"/>
              </a:rPr>
              <a:t>TPM</a:t>
            </a:r>
          </a:p>
        </p:txBody>
      </p:sp>
      <p:sp>
        <p:nvSpPr>
          <p:cNvPr id="105497" name="TextBox 1">
            <a:extLst>
              <a:ext uri="{FF2B5EF4-FFF2-40B4-BE49-F238E27FC236}">
                <a16:creationId xmlns:a16="http://schemas.microsoft.com/office/drawing/2014/main" id="{9D489EB2-AF17-48E2-85EA-32109BC584CD}"/>
              </a:ext>
            </a:extLst>
          </p:cNvPr>
          <p:cNvSpPr txBox="1">
            <a:spLocks noChangeArrowheads="1"/>
          </p:cNvSpPr>
          <p:nvPr/>
        </p:nvSpPr>
        <p:spPr bwMode="auto">
          <a:xfrm>
            <a:off x="6940551" y="2686981"/>
            <a:ext cx="3506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solidFill>
                  <a:srgbClr val="FF0000"/>
                </a:solidFill>
                <a:latin typeface="Arial" panose="020B0604020202020204" pitchFamily="34" charset="0"/>
              </a:rPr>
              <a:t>Simulations (to be done) confirm</a:t>
            </a:r>
          </a:p>
          <a:p>
            <a:pPr eaLnBrk="1" hangingPunct="1">
              <a:spcBef>
                <a:spcPct val="0"/>
              </a:spcBef>
              <a:buFontTx/>
              <a:buNone/>
            </a:pPr>
            <a:r>
              <a:rPr lang="en-US" altLang="nb-NO" sz="1800" dirty="0">
                <a:solidFill>
                  <a:srgbClr val="FF0000"/>
                </a:solidFill>
                <a:latin typeface="Arial" panose="020B0604020202020204" pitchFamily="34" charset="0"/>
              </a:rPr>
              <a:t>This is the best!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9078D496-4772-4320-8B97-6DFBBA5EAE9A}"/>
              </a:ext>
            </a:extLst>
          </p:cNvPr>
          <p:cNvSpPr>
            <a:spLocks noGrp="1" noChangeArrowheads="1"/>
          </p:cNvSpPr>
          <p:nvPr>
            <p:ph type="title"/>
          </p:nvPr>
        </p:nvSpPr>
        <p:spPr>
          <a:xfrm>
            <a:off x="3116838" y="274639"/>
            <a:ext cx="9876539" cy="892552"/>
          </a:xfrm>
        </p:spPr>
        <p:txBody>
          <a:bodyPr/>
          <a:lstStyle/>
          <a:p>
            <a:r>
              <a:rPr lang="en-US" altLang="nb-NO" dirty="0"/>
              <a:t>What about keeping V constant?</a:t>
            </a:r>
            <a:br>
              <a:rPr lang="en-US" altLang="nb-NO" dirty="0"/>
            </a:br>
            <a:r>
              <a:rPr lang="en-US" altLang="nb-NO" sz="2000" dirty="0"/>
              <a:t>(in addition to having another TPM)</a:t>
            </a:r>
            <a:endParaRPr lang="en-US" altLang="nb-NO" dirty="0"/>
          </a:p>
        </p:txBody>
      </p:sp>
      <p:sp>
        <p:nvSpPr>
          <p:cNvPr id="106502" name="Oval 8">
            <a:extLst>
              <a:ext uri="{FF2B5EF4-FFF2-40B4-BE49-F238E27FC236}">
                <a16:creationId xmlns:a16="http://schemas.microsoft.com/office/drawing/2014/main" id="{C4AEC2AA-120F-42C6-A637-ED3A056A89DD}"/>
              </a:ext>
            </a:extLst>
          </p:cNvPr>
          <p:cNvSpPr>
            <a:spLocks noChangeArrowheads="1"/>
          </p:cNvSpPr>
          <p:nvPr/>
        </p:nvSpPr>
        <p:spPr bwMode="auto">
          <a:xfrm>
            <a:off x="5760279" y="4933448"/>
            <a:ext cx="504825" cy="4826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3300"/>
                </a:solidFill>
                <a:latin typeface="Arial" panose="020B0604020202020204" pitchFamily="34" charset="0"/>
              </a:rPr>
              <a:t>LC</a:t>
            </a:r>
          </a:p>
        </p:txBody>
      </p:sp>
      <p:sp>
        <p:nvSpPr>
          <p:cNvPr id="106503" name="Oval 8">
            <a:extLst>
              <a:ext uri="{FF2B5EF4-FFF2-40B4-BE49-F238E27FC236}">
                <a16:creationId xmlns:a16="http://schemas.microsoft.com/office/drawing/2014/main" id="{B5E52840-B0CF-47CA-B57B-DD0C475B7B9F}"/>
              </a:ext>
            </a:extLst>
          </p:cNvPr>
          <p:cNvSpPr>
            <a:spLocks noChangeArrowheads="1"/>
          </p:cNvSpPr>
          <p:nvPr/>
        </p:nvSpPr>
        <p:spPr bwMode="auto">
          <a:xfrm>
            <a:off x="4031491" y="3442786"/>
            <a:ext cx="504825" cy="4826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3300"/>
                </a:solidFill>
                <a:latin typeface="Arial" panose="020B0604020202020204" pitchFamily="34" charset="0"/>
              </a:rPr>
              <a:t>LC</a:t>
            </a:r>
          </a:p>
        </p:txBody>
      </p:sp>
      <p:cxnSp>
        <p:nvCxnSpPr>
          <p:cNvPr id="106504" name="Straight Connector 171">
            <a:extLst>
              <a:ext uri="{FF2B5EF4-FFF2-40B4-BE49-F238E27FC236}">
                <a16:creationId xmlns:a16="http://schemas.microsoft.com/office/drawing/2014/main" id="{5F561DC8-FC8A-4780-BFD7-2B6FC7A88553}"/>
              </a:ext>
            </a:extLst>
          </p:cNvPr>
          <p:cNvCxnSpPr>
            <a:cxnSpLocks noChangeShapeType="1"/>
            <a:endCxn id="106503" idx="6"/>
          </p:cNvCxnSpPr>
          <p:nvPr/>
        </p:nvCxnSpPr>
        <p:spPr bwMode="auto">
          <a:xfrm flipH="1" flipV="1">
            <a:off x="4536315" y="3684086"/>
            <a:ext cx="1588" cy="3159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05" name="Straight Connector 172">
            <a:extLst>
              <a:ext uri="{FF2B5EF4-FFF2-40B4-BE49-F238E27FC236}">
                <a16:creationId xmlns:a16="http://schemas.microsoft.com/office/drawing/2014/main" id="{A8B8A79F-1B01-4824-9B18-2E7E30888D76}"/>
              </a:ext>
            </a:extLst>
          </p:cNvPr>
          <p:cNvCxnSpPr>
            <a:cxnSpLocks noChangeShapeType="1"/>
          </p:cNvCxnSpPr>
          <p:nvPr/>
        </p:nvCxnSpPr>
        <p:spPr bwMode="auto">
          <a:xfrm flipV="1">
            <a:off x="4407728" y="3803148"/>
            <a:ext cx="76200" cy="1143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06" name="Straight Connector 173">
            <a:extLst>
              <a:ext uri="{FF2B5EF4-FFF2-40B4-BE49-F238E27FC236}">
                <a16:creationId xmlns:a16="http://schemas.microsoft.com/office/drawing/2014/main" id="{161BAC80-2A53-44E4-8BB8-26F58AAD0447}"/>
              </a:ext>
            </a:extLst>
          </p:cNvPr>
          <p:cNvCxnSpPr>
            <a:cxnSpLocks noChangeShapeType="1"/>
            <a:endCxn id="106502" idx="2"/>
          </p:cNvCxnSpPr>
          <p:nvPr/>
        </p:nvCxnSpPr>
        <p:spPr bwMode="auto">
          <a:xfrm>
            <a:off x="5647566" y="5158874"/>
            <a:ext cx="112713" cy="158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07" name="Straight Connector 174">
            <a:extLst>
              <a:ext uri="{FF2B5EF4-FFF2-40B4-BE49-F238E27FC236}">
                <a16:creationId xmlns:a16="http://schemas.microsoft.com/office/drawing/2014/main" id="{B1EA6E67-A719-4DAB-8D87-7D4F21E0F8FE}"/>
              </a:ext>
            </a:extLst>
          </p:cNvPr>
          <p:cNvCxnSpPr>
            <a:cxnSpLocks noChangeShapeType="1"/>
            <a:stCxn id="106502" idx="4"/>
          </p:cNvCxnSpPr>
          <p:nvPr/>
        </p:nvCxnSpPr>
        <p:spPr bwMode="auto">
          <a:xfrm>
            <a:off x="6012690" y="5416049"/>
            <a:ext cx="12700" cy="1762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508" name="Oval 8">
            <a:extLst>
              <a:ext uri="{FF2B5EF4-FFF2-40B4-BE49-F238E27FC236}">
                <a16:creationId xmlns:a16="http://schemas.microsoft.com/office/drawing/2014/main" id="{5911472B-769E-4C6E-BC2F-FDA84B7BE932}"/>
              </a:ext>
            </a:extLst>
          </p:cNvPr>
          <p:cNvSpPr>
            <a:spLocks noChangeArrowheads="1"/>
          </p:cNvSpPr>
          <p:nvPr/>
        </p:nvSpPr>
        <p:spPr bwMode="auto">
          <a:xfrm>
            <a:off x="3721929" y="2120398"/>
            <a:ext cx="504825" cy="4826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3300"/>
                </a:solidFill>
                <a:latin typeface="Arial" panose="020B0604020202020204" pitchFamily="34" charset="0"/>
              </a:rPr>
              <a:t>LC</a:t>
            </a:r>
          </a:p>
        </p:txBody>
      </p:sp>
      <p:cxnSp>
        <p:nvCxnSpPr>
          <p:cNvPr id="106509" name="Straight Connector 176">
            <a:extLst>
              <a:ext uri="{FF2B5EF4-FFF2-40B4-BE49-F238E27FC236}">
                <a16:creationId xmlns:a16="http://schemas.microsoft.com/office/drawing/2014/main" id="{62C45669-E289-41A2-823D-8EE70C0B27EA}"/>
              </a:ext>
            </a:extLst>
          </p:cNvPr>
          <p:cNvCxnSpPr>
            <a:cxnSpLocks noChangeShapeType="1"/>
            <a:endCxn id="106508" idx="5"/>
          </p:cNvCxnSpPr>
          <p:nvPr/>
        </p:nvCxnSpPr>
        <p:spPr bwMode="auto">
          <a:xfrm flipH="1" flipV="1">
            <a:off x="4152140" y="2531562"/>
            <a:ext cx="255588" cy="1412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10" name="Straight Connector 177">
            <a:extLst>
              <a:ext uri="{FF2B5EF4-FFF2-40B4-BE49-F238E27FC236}">
                <a16:creationId xmlns:a16="http://schemas.microsoft.com/office/drawing/2014/main" id="{39AC0236-AC3E-4776-B45B-5286EFC10E77}"/>
              </a:ext>
            </a:extLst>
          </p:cNvPr>
          <p:cNvCxnSpPr>
            <a:cxnSpLocks noChangeShapeType="1"/>
            <a:stCxn id="106508" idx="4"/>
          </p:cNvCxnSpPr>
          <p:nvPr/>
        </p:nvCxnSpPr>
        <p:spPr bwMode="auto">
          <a:xfrm>
            <a:off x="3974341" y="2602998"/>
            <a:ext cx="42863" cy="1333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511" name="TextBox 178">
            <a:extLst>
              <a:ext uri="{FF2B5EF4-FFF2-40B4-BE49-F238E27FC236}">
                <a16:creationId xmlns:a16="http://schemas.microsoft.com/office/drawing/2014/main" id="{EB79EC88-0CD9-4A1A-A123-451553688E40}"/>
              </a:ext>
            </a:extLst>
          </p:cNvPr>
          <p:cNvSpPr txBox="1">
            <a:spLocks noChangeArrowheads="1"/>
          </p:cNvSpPr>
          <p:nvPr/>
        </p:nvSpPr>
        <p:spPr bwMode="auto">
          <a:xfrm>
            <a:off x="4729990" y="3204662"/>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L</a:t>
            </a:r>
          </a:p>
        </p:txBody>
      </p:sp>
      <p:sp>
        <p:nvSpPr>
          <p:cNvPr id="106512" name="TextBox 179">
            <a:extLst>
              <a:ext uri="{FF2B5EF4-FFF2-40B4-BE49-F238E27FC236}">
                <a16:creationId xmlns:a16="http://schemas.microsoft.com/office/drawing/2014/main" id="{93C4C237-618C-4AE8-99D2-4AE188D953FB}"/>
              </a:ext>
            </a:extLst>
          </p:cNvPr>
          <p:cNvSpPr txBox="1">
            <a:spLocks noChangeArrowheads="1"/>
          </p:cNvSpPr>
          <p:nvPr/>
        </p:nvSpPr>
        <p:spPr bwMode="auto">
          <a:xfrm>
            <a:off x="4363279" y="4119061"/>
            <a:ext cx="32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F</a:t>
            </a:r>
          </a:p>
        </p:txBody>
      </p:sp>
      <p:sp>
        <p:nvSpPr>
          <p:cNvPr id="106513" name="TextBox 182">
            <a:extLst>
              <a:ext uri="{FF2B5EF4-FFF2-40B4-BE49-F238E27FC236}">
                <a16:creationId xmlns:a16="http://schemas.microsoft.com/office/drawing/2014/main" id="{504A45E1-1A41-46F8-9EF2-2E108D64037D}"/>
              </a:ext>
            </a:extLst>
          </p:cNvPr>
          <p:cNvSpPr txBox="1">
            <a:spLocks noChangeArrowheads="1"/>
          </p:cNvSpPr>
          <p:nvPr/>
        </p:nvSpPr>
        <p:spPr bwMode="auto">
          <a:xfrm>
            <a:off x="2866266" y="3684087"/>
            <a:ext cx="45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latin typeface="Arial" panose="020B0604020202020204" pitchFamily="34" charset="0"/>
              </a:rPr>
              <a:t>F0</a:t>
            </a:r>
          </a:p>
        </p:txBody>
      </p:sp>
      <p:sp>
        <p:nvSpPr>
          <p:cNvPr id="106514" name="TextBox 183">
            <a:extLst>
              <a:ext uri="{FF2B5EF4-FFF2-40B4-BE49-F238E27FC236}">
                <a16:creationId xmlns:a16="http://schemas.microsoft.com/office/drawing/2014/main" id="{6E592DB2-8025-42AD-8C4D-8A3144964048}"/>
              </a:ext>
            </a:extLst>
          </p:cNvPr>
          <p:cNvSpPr txBox="1">
            <a:spLocks noChangeArrowheads="1"/>
          </p:cNvSpPr>
          <p:nvPr/>
        </p:nvSpPr>
        <p:spPr bwMode="auto">
          <a:xfrm>
            <a:off x="4556954" y="4717548"/>
            <a:ext cx="33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0000"/>
                </a:solidFill>
                <a:latin typeface="Arial" panose="020B0604020202020204" pitchFamily="34" charset="0"/>
              </a:rPr>
              <a:t>V</a:t>
            </a:r>
          </a:p>
        </p:txBody>
      </p:sp>
      <p:sp>
        <p:nvSpPr>
          <p:cNvPr id="106515" name="Oval 8">
            <a:extLst>
              <a:ext uri="{FF2B5EF4-FFF2-40B4-BE49-F238E27FC236}">
                <a16:creationId xmlns:a16="http://schemas.microsoft.com/office/drawing/2014/main" id="{FC3C8BC9-9A16-4E05-A23A-27F39FF0651A}"/>
              </a:ext>
            </a:extLst>
          </p:cNvPr>
          <p:cNvSpPr>
            <a:spLocks noChangeArrowheads="1"/>
          </p:cNvSpPr>
          <p:nvPr/>
        </p:nvSpPr>
        <p:spPr bwMode="auto">
          <a:xfrm>
            <a:off x="6407979" y="4903286"/>
            <a:ext cx="504825" cy="4826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solidFill>
                  <a:srgbClr val="FF3300"/>
                </a:solidFill>
                <a:latin typeface="Arial" panose="020B0604020202020204" pitchFamily="34" charset="0"/>
              </a:rPr>
              <a:t>XC</a:t>
            </a:r>
          </a:p>
        </p:txBody>
      </p:sp>
      <p:cxnSp>
        <p:nvCxnSpPr>
          <p:cNvPr id="106516" name="Straight Connector 108">
            <a:extLst>
              <a:ext uri="{FF2B5EF4-FFF2-40B4-BE49-F238E27FC236}">
                <a16:creationId xmlns:a16="http://schemas.microsoft.com/office/drawing/2014/main" id="{13675057-9C32-4767-B969-D55BA8D8DE9C}"/>
              </a:ext>
            </a:extLst>
          </p:cNvPr>
          <p:cNvCxnSpPr>
            <a:cxnSpLocks noChangeShapeType="1"/>
            <a:endCxn id="106515" idx="4"/>
          </p:cNvCxnSpPr>
          <p:nvPr/>
        </p:nvCxnSpPr>
        <p:spPr bwMode="auto">
          <a:xfrm flipV="1">
            <a:off x="6265104" y="5385887"/>
            <a:ext cx="395287" cy="2063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17" name="Straight Arrow Connector 109">
            <a:extLst>
              <a:ext uri="{FF2B5EF4-FFF2-40B4-BE49-F238E27FC236}">
                <a16:creationId xmlns:a16="http://schemas.microsoft.com/office/drawing/2014/main" id="{6A98D8DB-E938-466A-AC3F-5B9ECF84BB43}"/>
              </a:ext>
            </a:extLst>
          </p:cNvPr>
          <p:cNvCxnSpPr>
            <a:cxnSpLocks noChangeShapeType="1"/>
            <a:stCxn id="106515" idx="0"/>
          </p:cNvCxnSpPr>
          <p:nvPr/>
        </p:nvCxnSpPr>
        <p:spPr bwMode="auto">
          <a:xfrm flipH="1" flipV="1">
            <a:off x="4953828" y="3215774"/>
            <a:ext cx="1706562" cy="1687513"/>
          </a:xfrm>
          <a:prstGeom prst="straightConnector1">
            <a:avLst/>
          </a:prstGeom>
          <a:noFill/>
          <a:ln w="9525" algn="ctr">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18" name="Straight Connector 111">
            <a:extLst>
              <a:ext uri="{FF2B5EF4-FFF2-40B4-BE49-F238E27FC236}">
                <a16:creationId xmlns:a16="http://schemas.microsoft.com/office/drawing/2014/main" id="{D73D3F9C-950D-41FB-8D80-91C6472766FD}"/>
              </a:ext>
            </a:extLst>
          </p:cNvPr>
          <p:cNvCxnSpPr>
            <a:cxnSpLocks noChangeShapeType="1"/>
          </p:cNvCxnSpPr>
          <p:nvPr/>
        </p:nvCxnSpPr>
        <p:spPr bwMode="auto">
          <a:xfrm>
            <a:off x="4780790" y="3145923"/>
            <a:ext cx="6350" cy="698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41F2C4BA-D4DE-4970-9AFF-7CC73A7C534A}"/>
              </a:ext>
            </a:extLst>
          </p:cNvPr>
          <p:cNvSpPr txBox="1">
            <a:spLocks noChangeArrowheads="1"/>
          </p:cNvSpPr>
          <p:nvPr/>
        </p:nvSpPr>
        <p:spPr bwMode="auto">
          <a:xfrm>
            <a:off x="7297703" y="3258636"/>
            <a:ext cx="2986088"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Arial" panose="020B0604020202020204" pitchFamily="34" charset="0"/>
              </a:rPr>
              <a:t>NO! Never control cost J=V</a:t>
            </a:r>
          </a:p>
        </p:txBody>
      </p:sp>
      <p:sp>
        <p:nvSpPr>
          <p:cNvPr id="106520" name="TextBox 1">
            <a:extLst>
              <a:ext uri="{FF2B5EF4-FFF2-40B4-BE49-F238E27FC236}">
                <a16:creationId xmlns:a16="http://schemas.microsoft.com/office/drawing/2014/main" id="{872ACB42-5203-40C0-98E4-1068A45F28C3}"/>
              </a:ext>
            </a:extLst>
          </p:cNvPr>
          <p:cNvSpPr txBox="1">
            <a:spLocks noChangeArrowheads="1"/>
          </p:cNvSpPr>
          <p:nvPr/>
        </p:nvSpPr>
        <p:spPr bwMode="auto">
          <a:xfrm>
            <a:off x="2718628" y="3134812"/>
            <a:ext cx="6731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a:solidFill>
                  <a:srgbClr val="FF0000"/>
                </a:solidFill>
                <a:latin typeface="Arial" panose="020B0604020202020204" pitchFamily="34" charset="0"/>
              </a:rPr>
              <a:t>TPM</a:t>
            </a:r>
          </a:p>
        </p:txBody>
      </p:sp>
      <p:grpSp>
        <p:nvGrpSpPr>
          <p:cNvPr id="108" name="Group 5">
            <a:extLst>
              <a:ext uri="{FF2B5EF4-FFF2-40B4-BE49-F238E27FC236}">
                <a16:creationId xmlns:a16="http://schemas.microsoft.com/office/drawing/2014/main" id="{43C4FE7E-5307-4A61-89DA-742E4719FD1D}"/>
              </a:ext>
            </a:extLst>
          </p:cNvPr>
          <p:cNvGrpSpPr>
            <a:grpSpLocks/>
          </p:cNvGrpSpPr>
          <p:nvPr/>
        </p:nvGrpSpPr>
        <p:grpSpPr bwMode="auto">
          <a:xfrm>
            <a:off x="2718628" y="1860687"/>
            <a:ext cx="3708400" cy="3829050"/>
            <a:chOff x="1115616" y="116632"/>
            <a:chExt cx="5472608" cy="5760293"/>
          </a:xfrm>
        </p:grpSpPr>
        <p:grpSp>
          <p:nvGrpSpPr>
            <p:cNvPr id="109" name="Group 61">
              <a:extLst>
                <a:ext uri="{FF2B5EF4-FFF2-40B4-BE49-F238E27FC236}">
                  <a16:creationId xmlns:a16="http://schemas.microsoft.com/office/drawing/2014/main" id="{C344AC52-15BB-4C84-A1F1-74233819E6BD}"/>
                </a:ext>
              </a:extLst>
            </p:cNvPr>
            <p:cNvGrpSpPr>
              <a:grpSpLocks/>
            </p:cNvGrpSpPr>
            <p:nvPr/>
          </p:nvGrpSpPr>
          <p:grpSpPr bwMode="auto">
            <a:xfrm rot="-458990">
              <a:off x="4050174" y="4941482"/>
              <a:ext cx="360362" cy="287338"/>
              <a:chOff x="1610" y="3748"/>
              <a:chExt cx="363" cy="226"/>
            </a:xfrm>
          </p:grpSpPr>
          <p:sp>
            <p:nvSpPr>
              <p:cNvPr id="202" name="Line 62">
                <a:extLst>
                  <a:ext uri="{FF2B5EF4-FFF2-40B4-BE49-F238E27FC236}">
                    <a16:creationId xmlns:a16="http://schemas.microsoft.com/office/drawing/2014/main" id="{C56B1300-F388-40A2-AA9A-71B409DB4251}"/>
                  </a:ext>
                </a:extLst>
              </p:cNvPr>
              <p:cNvSpPr>
                <a:spLocks noChangeShapeType="1"/>
              </p:cNvSpPr>
              <p:nvPr/>
            </p:nvSpPr>
            <p:spPr bwMode="auto">
              <a:xfrm>
                <a:off x="1610"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 name="Line 63">
                <a:extLst>
                  <a:ext uri="{FF2B5EF4-FFF2-40B4-BE49-F238E27FC236}">
                    <a16:creationId xmlns:a16="http://schemas.microsoft.com/office/drawing/2014/main" id="{CADF3272-1AAE-4C10-B44C-2DAC46CB33F6}"/>
                  </a:ext>
                </a:extLst>
              </p:cNvPr>
              <p:cNvSpPr>
                <a:spLocks noChangeShapeType="1"/>
              </p:cNvSpPr>
              <p:nvPr/>
            </p:nvSpPr>
            <p:spPr bwMode="auto">
              <a:xfrm flipV="1">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 name="Line 64">
                <a:extLst>
                  <a:ext uri="{FF2B5EF4-FFF2-40B4-BE49-F238E27FC236}">
                    <a16:creationId xmlns:a16="http://schemas.microsoft.com/office/drawing/2014/main" id="{AAC80DC9-87E7-463B-A792-FCCD26D470D1}"/>
                  </a:ext>
                </a:extLst>
              </p:cNvPr>
              <p:cNvSpPr>
                <a:spLocks noChangeShapeType="1"/>
              </p:cNvSpPr>
              <p:nvPr/>
            </p:nvSpPr>
            <p:spPr bwMode="auto">
              <a:xfrm>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 name="Line 65">
                <a:extLst>
                  <a:ext uri="{FF2B5EF4-FFF2-40B4-BE49-F238E27FC236}">
                    <a16:creationId xmlns:a16="http://schemas.microsoft.com/office/drawing/2014/main" id="{D16F20F5-739E-44A0-961E-D42BECC660A8}"/>
                  </a:ext>
                </a:extLst>
              </p:cNvPr>
              <p:cNvSpPr>
                <a:spLocks noChangeShapeType="1"/>
              </p:cNvSpPr>
              <p:nvPr/>
            </p:nvSpPr>
            <p:spPr bwMode="auto">
              <a:xfrm>
                <a:off x="1973"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110" name="Straight Connector 109">
              <a:extLst>
                <a:ext uri="{FF2B5EF4-FFF2-40B4-BE49-F238E27FC236}">
                  <a16:creationId xmlns:a16="http://schemas.microsoft.com/office/drawing/2014/main" id="{740AE1FF-8202-455B-8FFD-3DCFF28F8BD6}"/>
                </a:ext>
              </a:extLst>
            </p:cNvPr>
            <p:cNvCxnSpPr/>
            <p:nvPr/>
          </p:nvCxnSpPr>
          <p:spPr>
            <a:xfrm>
              <a:off x="2122988" y="2636162"/>
              <a:ext cx="0" cy="1007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8D04088-A560-47D0-B31F-7E54A6BD15EF}"/>
                </a:ext>
              </a:extLst>
            </p:cNvPr>
            <p:cNvCxnSpPr/>
            <p:nvPr/>
          </p:nvCxnSpPr>
          <p:spPr>
            <a:xfrm>
              <a:off x="2122988" y="3643975"/>
              <a:ext cx="93709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9E64E08-98BE-40A9-AE05-E828429A876A}"/>
                </a:ext>
              </a:extLst>
            </p:cNvPr>
            <p:cNvCxnSpPr/>
            <p:nvPr/>
          </p:nvCxnSpPr>
          <p:spPr>
            <a:xfrm flipV="1">
              <a:off x="3060079" y="2636162"/>
              <a:ext cx="0" cy="1007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C10E226-3D9A-432A-A86B-4FDAAD12AA1E}"/>
                </a:ext>
              </a:extLst>
            </p:cNvPr>
            <p:cNvCxnSpPr/>
            <p:nvPr/>
          </p:nvCxnSpPr>
          <p:spPr>
            <a:xfrm>
              <a:off x="2122988" y="2996778"/>
              <a:ext cx="93709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F363937-9367-4986-8D08-EBA77C46716C}"/>
                </a:ext>
              </a:extLst>
            </p:cNvPr>
            <p:cNvCxnSpPr/>
            <p:nvPr/>
          </p:nvCxnSpPr>
          <p:spPr>
            <a:xfrm>
              <a:off x="3060079" y="3357393"/>
              <a:ext cx="1583683" cy="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Rounded Rectangle 12">
              <a:extLst>
                <a:ext uri="{FF2B5EF4-FFF2-40B4-BE49-F238E27FC236}">
                  <a16:creationId xmlns:a16="http://schemas.microsoft.com/office/drawing/2014/main" id="{41AA8271-F2E3-477D-932D-4C8831145C48}"/>
                </a:ext>
              </a:extLst>
            </p:cNvPr>
            <p:cNvSpPr/>
            <p:nvPr/>
          </p:nvSpPr>
          <p:spPr>
            <a:xfrm>
              <a:off x="4643761" y="1845675"/>
              <a:ext cx="791841" cy="3527343"/>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6" name="Straight Connector 115">
              <a:extLst>
                <a:ext uri="{FF2B5EF4-FFF2-40B4-BE49-F238E27FC236}">
                  <a16:creationId xmlns:a16="http://schemas.microsoft.com/office/drawing/2014/main" id="{72440B9D-2015-41E8-820B-B9C292F72831}"/>
                </a:ext>
              </a:extLst>
            </p:cNvPr>
            <p:cNvCxnSpPr>
              <a:stCxn id="115" idx="0"/>
            </p:cNvCxnSpPr>
            <p:nvPr/>
          </p:nvCxnSpPr>
          <p:spPr>
            <a:xfrm flipV="1">
              <a:off x="5039681" y="1028917"/>
              <a:ext cx="0" cy="81675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F45DB53-66DF-437A-8D26-9C470EB75658}"/>
                </a:ext>
              </a:extLst>
            </p:cNvPr>
            <p:cNvCxnSpPr/>
            <p:nvPr/>
          </p:nvCxnSpPr>
          <p:spPr>
            <a:xfrm flipH="1">
              <a:off x="4067451" y="1028917"/>
              <a:ext cx="972231"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Rounded Rectangle 15">
              <a:extLst>
                <a:ext uri="{FF2B5EF4-FFF2-40B4-BE49-F238E27FC236}">
                  <a16:creationId xmlns:a16="http://schemas.microsoft.com/office/drawing/2014/main" id="{55A7D655-FC12-43EE-AD2F-10079C13840C}"/>
                </a:ext>
              </a:extLst>
            </p:cNvPr>
            <p:cNvSpPr/>
            <p:nvPr/>
          </p:nvSpPr>
          <p:spPr>
            <a:xfrm>
              <a:off x="3636389" y="835474"/>
              <a:ext cx="431062" cy="101020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9" name="Straight Connector 118">
              <a:extLst>
                <a:ext uri="{FF2B5EF4-FFF2-40B4-BE49-F238E27FC236}">
                  <a16:creationId xmlns:a16="http://schemas.microsoft.com/office/drawing/2014/main" id="{8DED54F5-666D-402A-B4AC-A5E39EDC04B1}"/>
                </a:ext>
              </a:extLst>
            </p:cNvPr>
            <p:cNvCxnSpPr/>
            <p:nvPr/>
          </p:nvCxnSpPr>
          <p:spPr>
            <a:xfrm flipH="1">
              <a:off x="2591533" y="1556704"/>
              <a:ext cx="1044856"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C7C386B5-B924-43DA-8821-3DBB1336EC07}"/>
                </a:ext>
              </a:extLst>
            </p:cNvPr>
            <p:cNvCxnSpPr/>
            <p:nvPr/>
          </p:nvCxnSpPr>
          <p:spPr>
            <a:xfrm>
              <a:off x="2591533" y="1556704"/>
              <a:ext cx="0" cy="1296783"/>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8A514DD3-8F04-473E-97A7-6C1371DBF2E5}"/>
                </a:ext>
              </a:extLst>
            </p:cNvPr>
            <p:cNvCxnSpPr/>
            <p:nvPr/>
          </p:nvCxnSpPr>
          <p:spPr>
            <a:xfrm>
              <a:off x="1115616" y="2853488"/>
              <a:ext cx="1152621"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AE27EEA-6DE1-4634-B539-5959520D23A3}"/>
                </a:ext>
              </a:extLst>
            </p:cNvPr>
            <p:cNvCxnSpPr>
              <a:stCxn id="115" idx="2"/>
            </p:cNvCxnSpPr>
            <p:nvPr/>
          </p:nvCxnSpPr>
          <p:spPr>
            <a:xfrm>
              <a:off x="5039681" y="5373018"/>
              <a:ext cx="0" cy="36061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68622D8F-82A0-47C9-BB2F-BB835D09AB43}"/>
                </a:ext>
              </a:extLst>
            </p:cNvPr>
            <p:cNvCxnSpPr/>
            <p:nvPr/>
          </p:nvCxnSpPr>
          <p:spPr>
            <a:xfrm>
              <a:off x="5039681" y="5733634"/>
              <a:ext cx="1548543"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7113ECD-0F5A-44AA-8542-E48A3B01A3CE}"/>
                </a:ext>
              </a:extLst>
            </p:cNvPr>
            <p:cNvCxnSpPr>
              <a:stCxn id="118" idx="2"/>
            </p:cNvCxnSpPr>
            <p:nvPr/>
          </p:nvCxnSpPr>
          <p:spPr>
            <a:xfrm>
              <a:off x="3851920" y="1845675"/>
              <a:ext cx="0" cy="21493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FA26DA29-89A1-40CC-862E-3565C9D33231}"/>
                </a:ext>
              </a:extLst>
            </p:cNvPr>
            <p:cNvCxnSpPr/>
            <p:nvPr/>
          </p:nvCxnSpPr>
          <p:spPr>
            <a:xfrm>
              <a:off x="3851920" y="2060611"/>
              <a:ext cx="791841"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830F034-01E4-4265-89B1-7D667055D31F}"/>
                </a:ext>
              </a:extLst>
            </p:cNvPr>
            <p:cNvCxnSpPr>
              <a:stCxn id="118" idx="1"/>
              <a:endCxn id="118" idx="3"/>
            </p:cNvCxnSpPr>
            <p:nvPr/>
          </p:nvCxnSpPr>
          <p:spPr>
            <a:xfrm>
              <a:off x="3636389" y="1341768"/>
              <a:ext cx="431062"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6777383-EF66-4B88-9863-32E65F47F3AD}"/>
                </a:ext>
              </a:extLst>
            </p:cNvPr>
            <p:cNvCxnSpPr/>
            <p:nvPr/>
          </p:nvCxnSpPr>
          <p:spPr>
            <a:xfrm>
              <a:off x="4643761" y="4990909"/>
              <a:ext cx="791841" cy="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5" name="Group 61">
              <a:extLst>
                <a:ext uri="{FF2B5EF4-FFF2-40B4-BE49-F238E27FC236}">
                  <a16:creationId xmlns:a16="http://schemas.microsoft.com/office/drawing/2014/main" id="{E7355252-CB28-4FF2-AAEF-EE1222774315}"/>
                </a:ext>
              </a:extLst>
            </p:cNvPr>
            <p:cNvGrpSpPr>
              <a:grpSpLocks/>
            </p:cNvGrpSpPr>
            <p:nvPr/>
          </p:nvGrpSpPr>
          <p:grpSpPr bwMode="auto">
            <a:xfrm>
              <a:off x="2879651" y="1406390"/>
              <a:ext cx="360362" cy="287338"/>
              <a:chOff x="1610" y="3748"/>
              <a:chExt cx="363" cy="226"/>
            </a:xfrm>
          </p:grpSpPr>
          <p:sp>
            <p:nvSpPr>
              <p:cNvPr id="198" name="Line 62">
                <a:extLst>
                  <a:ext uri="{FF2B5EF4-FFF2-40B4-BE49-F238E27FC236}">
                    <a16:creationId xmlns:a16="http://schemas.microsoft.com/office/drawing/2014/main" id="{F12E7A27-FFB0-463A-8DC0-8D699A1FB72F}"/>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 name="Line 63">
                <a:extLst>
                  <a:ext uri="{FF2B5EF4-FFF2-40B4-BE49-F238E27FC236}">
                    <a16:creationId xmlns:a16="http://schemas.microsoft.com/office/drawing/2014/main" id="{D354BD66-F70E-442C-ACB1-4DA0A3283AEC}"/>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0" name="Line 64">
                <a:extLst>
                  <a:ext uri="{FF2B5EF4-FFF2-40B4-BE49-F238E27FC236}">
                    <a16:creationId xmlns:a16="http://schemas.microsoft.com/office/drawing/2014/main" id="{A20C7A71-580A-4103-81EA-296DF0EB451A}"/>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 name="Line 65">
                <a:extLst>
                  <a:ext uri="{FF2B5EF4-FFF2-40B4-BE49-F238E27FC236}">
                    <a16:creationId xmlns:a16="http://schemas.microsoft.com/office/drawing/2014/main" id="{03921DA9-86C6-4553-893A-FE99AD3964EF}"/>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6" name="Group 61">
              <a:extLst>
                <a:ext uri="{FF2B5EF4-FFF2-40B4-BE49-F238E27FC236}">
                  <a16:creationId xmlns:a16="http://schemas.microsoft.com/office/drawing/2014/main" id="{39A419C4-0CCA-43F7-84C8-B73E0C258C51}"/>
                </a:ext>
              </a:extLst>
            </p:cNvPr>
            <p:cNvGrpSpPr>
              <a:grpSpLocks/>
            </p:cNvGrpSpPr>
            <p:nvPr/>
          </p:nvGrpSpPr>
          <p:grpSpPr bwMode="auto">
            <a:xfrm>
              <a:off x="4111861" y="1910828"/>
              <a:ext cx="360362" cy="287338"/>
              <a:chOff x="1610" y="3748"/>
              <a:chExt cx="363" cy="226"/>
            </a:xfrm>
          </p:grpSpPr>
          <p:sp>
            <p:nvSpPr>
              <p:cNvPr id="194" name="Line 62">
                <a:extLst>
                  <a:ext uri="{FF2B5EF4-FFF2-40B4-BE49-F238E27FC236}">
                    <a16:creationId xmlns:a16="http://schemas.microsoft.com/office/drawing/2014/main" id="{24432796-16FA-4ED8-AC6D-2E488BED4926}"/>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 name="Line 63">
                <a:extLst>
                  <a:ext uri="{FF2B5EF4-FFF2-40B4-BE49-F238E27FC236}">
                    <a16:creationId xmlns:a16="http://schemas.microsoft.com/office/drawing/2014/main" id="{3B4F7DAB-079E-413C-ABC7-64E9186C284A}"/>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6" name="Line 64">
                <a:extLst>
                  <a:ext uri="{FF2B5EF4-FFF2-40B4-BE49-F238E27FC236}">
                    <a16:creationId xmlns:a16="http://schemas.microsoft.com/office/drawing/2014/main" id="{140E43BD-110B-436E-A21B-396DDDC52FEF}"/>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7" name="Line 65">
                <a:extLst>
                  <a:ext uri="{FF2B5EF4-FFF2-40B4-BE49-F238E27FC236}">
                    <a16:creationId xmlns:a16="http://schemas.microsoft.com/office/drawing/2014/main" id="{A6BF25C4-C53C-4BEA-B5DC-2F12E0D47F92}"/>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7" name="Group 61">
              <a:extLst>
                <a:ext uri="{FF2B5EF4-FFF2-40B4-BE49-F238E27FC236}">
                  <a16:creationId xmlns:a16="http://schemas.microsoft.com/office/drawing/2014/main" id="{78660318-97FB-4554-A489-28E89336360F}"/>
                </a:ext>
              </a:extLst>
            </p:cNvPr>
            <p:cNvGrpSpPr>
              <a:grpSpLocks/>
            </p:cNvGrpSpPr>
            <p:nvPr/>
          </p:nvGrpSpPr>
          <p:grpSpPr bwMode="auto">
            <a:xfrm>
              <a:off x="1363862" y="2709614"/>
              <a:ext cx="360362" cy="287338"/>
              <a:chOff x="1610" y="3748"/>
              <a:chExt cx="363" cy="226"/>
            </a:xfrm>
          </p:grpSpPr>
          <p:sp>
            <p:nvSpPr>
              <p:cNvPr id="190" name="Line 62">
                <a:extLst>
                  <a:ext uri="{FF2B5EF4-FFF2-40B4-BE49-F238E27FC236}">
                    <a16:creationId xmlns:a16="http://schemas.microsoft.com/office/drawing/2014/main" id="{ECADEDAD-0C0D-446B-9962-6831C266B717}"/>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 name="Line 63">
                <a:extLst>
                  <a:ext uri="{FF2B5EF4-FFF2-40B4-BE49-F238E27FC236}">
                    <a16:creationId xmlns:a16="http://schemas.microsoft.com/office/drawing/2014/main" id="{C5B70415-A4D0-4A05-B259-323795328526}"/>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 name="Line 64">
                <a:extLst>
                  <a:ext uri="{FF2B5EF4-FFF2-40B4-BE49-F238E27FC236}">
                    <a16:creationId xmlns:a16="http://schemas.microsoft.com/office/drawing/2014/main" id="{26FA32A3-ABEC-4695-B5D3-BBB3E74596B1}"/>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 name="Line 65">
                <a:extLst>
                  <a:ext uri="{FF2B5EF4-FFF2-40B4-BE49-F238E27FC236}">
                    <a16:creationId xmlns:a16="http://schemas.microsoft.com/office/drawing/2014/main" id="{92287CC2-7106-4411-A55E-1A718C3CF421}"/>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8" name="Group 61">
              <a:extLst>
                <a:ext uri="{FF2B5EF4-FFF2-40B4-BE49-F238E27FC236}">
                  <a16:creationId xmlns:a16="http://schemas.microsoft.com/office/drawing/2014/main" id="{06F8DC7B-D484-4F70-84AB-9201EBD62CF9}"/>
                </a:ext>
              </a:extLst>
            </p:cNvPr>
            <p:cNvGrpSpPr>
              <a:grpSpLocks/>
            </p:cNvGrpSpPr>
            <p:nvPr/>
          </p:nvGrpSpPr>
          <p:grpSpPr bwMode="auto">
            <a:xfrm>
              <a:off x="5814043" y="5589587"/>
              <a:ext cx="360362" cy="287338"/>
              <a:chOff x="1610" y="3748"/>
              <a:chExt cx="363" cy="226"/>
            </a:xfrm>
          </p:grpSpPr>
          <p:sp>
            <p:nvSpPr>
              <p:cNvPr id="186" name="Line 62">
                <a:extLst>
                  <a:ext uri="{FF2B5EF4-FFF2-40B4-BE49-F238E27FC236}">
                    <a16:creationId xmlns:a16="http://schemas.microsoft.com/office/drawing/2014/main" id="{755AC905-F24F-42BF-999C-C51BD6BE2E67}"/>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 name="Line 63">
                <a:extLst>
                  <a:ext uri="{FF2B5EF4-FFF2-40B4-BE49-F238E27FC236}">
                    <a16:creationId xmlns:a16="http://schemas.microsoft.com/office/drawing/2014/main" id="{8CE0AE11-D141-46D7-A094-71CD6E40E57F}"/>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Line 64">
                <a:extLst>
                  <a:ext uri="{FF2B5EF4-FFF2-40B4-BE49-F238E27FC236}">
                    <a16:creationId xmlns:a16="http://schemas.microsoft.com/office/drawing/2014/main" id="{7F18649D-D2D5-43E0-B76C-AC06E00C5209}"/>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 name="Line 65">
                <a:extLst>
                  <a:ext uri="{FF2B5EF4-FFF2-40B4-BE49-F238E27FC236}">
                    <a16:creationId xmlns:a16="http://schemas.microsoft.com/office/drawing/2014/main" id="{113589BA-B7CE-4E24-89D6-816C84DB2C4D}"/>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9" name="Group 61">
              <a:extLst>
                <a:ext uri="{FF2B5EF4-FFF2-40B4-BE49-F238E27FC236}">
                  <a16:creationId xmlns:a16="http://schemas.microsoft.com/office/drawing/2014/main" id="{ADE08233-AB2E-41DF-8FC5-0B76FBE3A726}"/>
                </a:ext>
              </a:extLst>
            </p:cNvPr>
            <p:cNvGrpSpPr>
              <a:grpSpLocks/>
            </p:cNvGrpSpPr>
            <p:nvPr/>
          </p:nvGrpSpPr>
          <p:grpSpPr bwMode="auto">
            <a:xfrm rot="-4861053">
              <a:off x="4777883" y="317382"/>
              <a:ext cx="360362" cy="287338"/>
              <a:chOff x="1610" y="3748"/>
              <a:chExt cx="363" cy="226"/>
            </a:xfrm>
          </p:grpSpPr>
          <p:sp>
            <p:nvSpPr>
              <p:cNvPr id="182" name="Line 62">
                <a:extLst>
                  <a:ext uri="{FF2B5EF4-FFF2-40B4-BE49-F238E27FC236}">
                    <a16:creationId xmlns:a16="http://schemas.microsoft.com/office/drawing/2014/main" id="{346DD56E-7409-47D9-92CA-4FE9F597A7D9}"/>
                  </a:ext>
                </a:extLst>
              </p:cNvPr>
              <p:cNvSpPr>
                <a:spLocks noChangeShapeType="1"/>
              </p:cNvSpPr>
              <p:nvPr/>
            </p:nvSpPr>
            <p:spPr bwMode="auto">
              <a:xfrm>
                <a:off x="1610"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 name="Line 63">
                <a:extLst>
                  <a:ext uri="{FF2B5EF4-FFF2-40B4-BE49-F238E27FC236}">
                    <a16:creationId xmlns:a16="http://schemas.microsoft.com/office/drawing/2014/main" id="{8A3DE883-F21C-4AC5-A3DD-922ED057D994}"/>
                  </a:ext>
                </a:extLst>
              </p:cNvPr>
              <p:cNvSpPr>
                <a:spLocks noChangeShapeType="1"/>
              </p:cNvSpPr>
              <p:nvPr/>
            </p:nvSpPr>
            <p:spPr bwMode="auto">
              <a:xfrm flipV="1">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Line 64">
                <a:extLst>
                  <a:ext uri="{FF2B5EF4-FFF2-40B4-BE49-F238E27FC236}">
                    <a16:creationId xmlns:a16="http://schemas.microsoft.com/office/drawing/2014/main" id="{AADD608D-EBF5-4669-9440-A199389AE197}"/>
                  </a:ext>
                </a:extLst>
              </p:cNvPr>
              <p:cNvSpPr>
                <a:spLocks noChangeShapeType="1"/>
              </p:cNvSpPr>
              <p:nvPr/>
            </p:nvSpPr>
            <p:spPr bwMode="auto">
              <a:xfrm>
                <a:off x="1610" y="3748"/>
                <a:ext cx="363"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 name="Line 65">
                <a:extLst>
                  <a:ext uri="{FF2B5EF4-FFF2-40B4-BE49-F238E27FC236}">
                    <a16:creationId xmlns:a16="http://schemas.microsoft.com/office/drawing/2014/main" id="{4877B3D7-C861-4E9E-A48D-23FB72A3E289}"/>
                  </a:ext>
                </a:extLst>
              </p:cNvPr>
              <p:cNvSpPr>
                <a:spLocks noChangeShapeType="1"/>
              </p:cNvSpPr>
              <p:nvPr/>
            </p:nvSpPr>
            <p:spPr bwMode="auto">
              <a:xfrm>
                <a:off x="1973" y="3748"/>
                <a:ext cx="0" cy="226"/>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0" name="Group 61">
              <a:extLst>
                <a:ext uri="{FF2B5EF4-FFF2-40B4-BE49-F238E27FC236}">
                  <a16:creationId xmlns:a16="http://schemas.microsoft.com/office/drawing/2014/main" id="{73728CB1-67BD-43FC-967C-741BC31CC36E}"/>
                </a:ext>
              </a:extLst>
            </p:cNvPr>
            <p:cNvGrpSpPr>
              <a:grpSpLocks/>
            </p:cNvGrpSpPr>
            <p:nvPr/>
          </p:nvGrpSpPr>
          <p:grpSpPr bwMode="auto">
            <a:xfrm>
              <a:off x="3635896" y="3213323"/>
              <a:ext cx="360362" cy="287338"/>
              <a:chOff x="1610" y="3748"/>
              <a:chExt cx="363" cy="226"/>
            </a:xfrm>
          </p:grpSpPr>
          <p:sp>
            <p:nvSpPr>
              <p:cNvPr id="178" name="Line 62">
                <a:extLst>
                  <a:ext uri="{FF2B5EF4-FFF2-40B4-BE49-F238E27FC236}">
                    <a16:creationId xmlns:a16="http://schemas.microsoft.com/office/drawing/2014/main" id="{AF8402C4-3BE5-4EFB-B049-E70F0F1D0B63}"/>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9" name="Line 63">
                <a:extLst>
                  <a:ext uri="{FF2B5EF4-FFF2-40B4-BE49-F238E27FC236}">
                    <a16:creationId xmlns:a16="http://schemas.microsoft.com/office/drawing/2014/main" id="{94C97FB5-D923-4988-93CC-825D84E9466E}"/>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0" name="Line 64">
                <a:extLst>
                  <a:ext uri="{FF2B5EF4-FFF2-40B4-BE49-F238E27FC236}">
                    <a16:creationId xmlns:a16="http://schemas.microsoft.com/office/drawing/2014/main" id="{CEA4AE26-08AB-466B-9E94-BF300948B251}"/>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 name="Line 65">
                <a:extLst>
                  <a:ext uri="{FF2B5EF4-FFF2-40B4-BE49-F238E27FC236}">
                    <a16:creationId xmlns:a16="http://schemas.microsoft.com/office/drawing/2014/main" id="{609AF4FE-BD71-415C-AF78-1AECE1B7CE32}"/>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1" name="Group 31">
              <a:extLst>
                <a:ext uri="{FF2B5EF4-FFF2-40B4-BE49-F238E27FC236}">
                  <a16:creationId xmlns:a16="http://schemas.microsoft.com/office/drawing/2014/main" id="{D8F768AD-FB05-4D97-90DC-0C7438ADAC81}"/>
                </a:ext>
              </a:extLst>
            </p:cNvPr>
            <p:cNvGrpSpPr>
              <a:grpSpLocks/>
            </p:cNvGrpSpPr>
            <p:nvPr/>
          </p:nvGrpSpPr>
          <p:grpSpPr bwMode="auto">
            <a:xfrm>
              <a:off x="4283968" y="116632"/>
              <a:ext cx="756084" cy="1079948"/>
              <a:chOff x="4472223" y="260648"/>
              <a:chExt cx="756084" cy="1079948"/>
            </a:xfrm>
          </p:grpSpPr>
          <p:cxnSp>
            <p:nvCxnSpPr>
              <p:cNvPr id="174" name="Straight Connector 173">
                <a:extLst>
                  <a:ext uri="{FF2B5EF4-FFF2-40B4-BE49-F238E27FC236}">
                    <a16:creationId xmlns:a16="http://schemas.microsoft.com/office/drawing/2014/main" id="{A88FB460-07A1-4E05-A05E-D647EB4C17E4}"/>
                  </a:ext>
                </a:extLst>
              </p:cNvPr>
              <p:cNvCxnSpPr/>
              <p:nvPr/>
            </p:nvCxnSpPr>
            <p:spPr>
              <a:xfrm>
                <a:off x="4471237" y="692908"/>
                <a:ext cx="171018" cy="64719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D01B5DC-296F-4244-A6C4-2A2DBB7B3698}"/>
                  </a:ext>
                </a:extLst>
              </p:cNvPr>
              <p:cNvCxnSpPr/>
              <p:nvPr/>
            </p:nvCxnSpPr>
            <p:spPr>
              <a:xfrm flipV="1">
                <a:off x="4642255" y="692908"/>
                <a:ext cx="145249" cy="64719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5C5E170-FFC1-4693-BED7-4102B809D340}"/>
                  </a:ext>
                </a:extLst>
              </p:cNvPr>
              <p:cNvCxnSpPr/>
              <p:nvPr/>
            </p:nvCxnSpPr>
            <p:spPr>
              <a:xfrm>
                <a:off x="4787504" y="692908"/>
                <a:ext cx="142907" cy="64719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DEED4FB-7C3E-4496-8BC8-5BDAEF8F0A12}"/>
                  </a:ext>
                </a:extLst>
              </p:cNvPr>
              <p:cNvCxnSpPr/>
              <p:nvPr/>
            </p:nvCxnSpPr>
            <p:spPr>
              <a:xfrm flipV="1">
                <a:off x="4930411" y="260648"/>
                <a:ext cx="297525" cy="1079458"/>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32">
              <a:extLst>
                <a:ext uri="{FF2B5EF4-FFF2-40B4-BE49-F238E27FC236}">
                  <a16:creationId xmlns:a16="http://schemas.microsoft.com/office/drawing/2014/main" id="{A50E3195-05DB-4C52-AAEE-7DB98072FEAC}"/>
                </a:ext>
              </a:extLst>
            </p:cNvPr>
            <p:cNvGrpSpPr>
              <a:grpSpLocks/>
            </p:cNvGrpSpPr>
            <p:nvPr/>
          </p:nvGrpSpPr>
          <p:grpSpPr bwMode="auto">
            <a:xfrm rot="-6495603">
              <a:off x="4165738" y="4742419"/>
              <a:ext cx="555076" cy="997870"/>
              <a:chOff x="4472223" y="260648"/>
              <a:chExt cx="756084" cy="1079948"/>
            </a:xfrm>
          </p:grpSpPr>
          <p:cxnSp>
            <p:nvCxnSpPr>
              <p:cNvPr id="170" name="Straight Connector 169">
                <a:extLst>
                  <a:ext uri="{FF2B5EF4-FFF2-40B4-BE49-F238E27FC236}">
                    <a16:creationId xmlns:a16="http://schemas.microsoft.com/office/drawing/2014/main" id="{B247FE33-B1E7-427F-B453-3EE6890EB523}"/>
                  </a:ext>
                </a:extLst>
              </p:cNvPr>
              <p:cNvCxnSpPr/>
              <p:nvPr/>
            </p:nvCxnSpPr>
            <p:spPr>
              <a:xfrm>
                <a:off x="4575685" y="655357"/>
                <a:ext cx="165902" cy="65160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95E4DA3-144D-4939-BDBF-A9C1F55E6EEA}"/>
                  </a:ext>
                </a:extLst>
              </p:cNvPr>
              <p:cNvCxnSpPr/>
              <p:nvPr/>
            </p:nvCxnSpPr>
            <p:spPr>
              <a:xfrm flipV="1">
                <a:off x="4767682" y="653327"/>
                <a:ext cx="139878" cy="65160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82817F6C-3456-4313-A3C5-4E57232C8054}"/>
                  </a:ext>
                </a:extLst>
              </p:cNvPr>
              <p:cNvCxnSpPr/>
              <p:nvPr/>
            </p:nvCxnSpPr>
            <p:spPr>
              <a:xfrm>
                <a:off x="4812377" y="659967"/>
                <a:ext cx="143132" cy="654139"/>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BB534AC-CBFC-4045-9721-020212E2E446}"/>
                  </a:ext>
                </a:extLst>
              </p:cNvPr>
              <p:cNvCxnSpPr/>
              <p:nvPr/>
            </p:nvCxnSpPr>
            <p:spPr>
              <a:xfrm flipV="1">
                <a:off x="5021142" y="226435"/>
                <a:ext cx="292770" cy="1087696"/>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Group 33">
              <a:extLst>
                <a:ext uri="{FF2B5EF4-FFF2-40B4-BE49-F238E27FC236}">
                  <a16:creationId xmlns:a16="http://schemas.microsoft.com/office/drawing/2014/main" id="{11DAA52B-0319-4EC8-BCE3-C1434B029741}"/>
                </a:ext>
              </a:extLst>
            </p:cNvPr>
            <p:cNvGrpSpPr>
              <a:grpSpLocks/>
            </p:cNvGrpSpPr>
            <p:nvPr/>
          </p:nvGrpSpPr>
          <p:grpSpPr bwMode="auto">
            <a:xfrm rot="-10282929">
              <a:off x="2145095" y="3320939"/>
              <a:ext cx="555076" cy="997870"/>
              <a:chOff x="4472223" y="260648"/>
              <a:chExt cx="756084" cy="1079948"/>
            </a:xfrm>
          </p:grpSpPr>
          <p:cxnSp>
            <p:nvCxnSpPr>
              <p:cNvPr id="166" name="Straight Connector 165">
                <a:extLst>
                  <a:ext uri="{FF2B5EF4-FFF2-40B4-BE49-F238E27FC236}">
                    <a16:creationId xmlns:a16="http://schemas.microsoft.com/office/drawing/2014/main" id="{EAD46319-BFC8-4A14-B61B-4C94ECCAC0AD}"/>
                  </a:ext>
                </a:extLst>
              </p:cNvPr>
              <p:cNvCxnSpPr/>
              <p:nvPr/>
            </p:nvCxnSpPr>
            <p:spPr>
              <a:xfrm>
                <a:off x="4491417" y="724139"/>
                <a:ext cx="178701" cy="65649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7B4EB1D-9D00-4BED-924D-8C2BCB6894E4}"/>
                  </a:ext>
                </a:extLst>
              </p:cNvPr>
              <p:cNvCxnSpPr/>
              <p:nvPr/>
            </p:nvCxnSpPr>
            <p:spPr>
              <a:xfrm flipV="1">
                <a:off x="4715147" y="698801"/>
                <a:ext cx="143598" cy="65132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E9DC87C-76A8-4B4C-8487-75422ED76F1C}"/>
                  </a:ext>
                </a:extLst>
              </p:cNvPr>
              <p:cNvCxnSpPr/>
              <p:nvPr/>
            </p:nvCxnSpPr>
            <p:spPr>
              <a:xfrm>
                <a:off x="4858942" y="723005"/>
                <a:ext cx="143600" cy="656493"/>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2C35306-E3F9-4C08-8E70-91C925A45FB6}"/>
                  </a:ext>
                </a:extLst>
              </p:cNvPr>
              <p:cNvCxnSpPr/>
              <p:nvPr/>
            </p:nvCxnSpPr>
            <p:spPr>
              <a:xfrm flipV="1">
                <a:off x="5005448" y="285052"/>
                <a:ext cx="296772" cy="1088124"/>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61">
              <a:extLst>
                <a:ext uri="{FF2B5EF4-FFF2-40B4-BE49-F238E27FC236}">
                  <a16:creationId xmlns:a16="http://schemas.microsoft.com/office/drawing/2014/main" id="{0F112E27-7305-4FCF-8838-3F7619C5347A}"/>
                </a:ext>
              </a:extLst>
            </p:cNvPr>
            <p:cNvGrpSpPr>
              <a:grpSpLocks/>
            </p:cNvGrpSpPr>
            <p:nvPr/>
          </p:nvGrpSpPr>
          <p:grpSpPr bwMode="auto">
            <a:xfrm rot="-4078568">
              <a:off x="1928275" y="4000527"/>
              <a:ext cx="360362" cy="287338"/>
              <a:chOff x="1610" y="3748"/>
              <a:chExt cx="363" cy="226"/>
            </a:xfrm>
          </p:grpSpPr>
          <p:sp>
            <p:nvSpPr>
              <p:cNvPr id="162" name="Line 62">
                <a:extLst>
                  <a:ext uri="{FF2B5EF4-FFF2-40B4-BE49-F238E27FC236}">
                    <a16:creationId xmlns:a16="http://schemas.microsoft.com/office/drawing/2014/main" id="{2305D121-15BA-44E3-B103-73F0ED4D0026}"/>
                  </a:ext>
                </a:extLst>
              </p:cNvPr>
              <p:cNvSpPr>
                <a:spLocks noChangeShapeType="1"/>
              </p:cNvSpPr>
              <p:nvPr/>
            </p:nvSpPr>
            <p:spPr bwMode="auto">
              <a:xfrm>
                <a:off x="1610"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Line 63">
                <a:extLst>
                  <a:ext uri="{FF2B5EF4-FFF2-40B4-BE49-F238E27FC236}">
                    <a16:creationId xmlns:a16="http://schemas.microsoft.com/office/drawing/2014/main" id="{C7964D7C-B63D-48B6-AD54-4CB7D621F1E9}"/>
                  </a:ext>
                </a:extLst>
              </p:cNvPr>
              <p:cNvSpPr>
                <a:spLocks noChangeShapeType="1"/>
              </p:cNvSpPr>
              <p:nvPr/>
            </p:nvSpPr>
            <p:spPr bwMode="auto">
              <a:xfrm flipV="1">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Line 64">
                <a:extLst>
                  <a:ext uri="{FF2B5EF4-FFF2-40B4-BE49-F238E27FC236}">
                    <a16:creationId xmlns:a16="http://schemas.microsoft.com/office/drawing/2014/main" id="{622A91C3-2352-4454-8223-A20BD691844D}"/>
                  </a:ext>
                </a:extLst>
              </p:cNvPr>
              <p:cNvSpPr>
                <a:spLocks noChangeShapeType="1"/>
              </p:cNvSpPr>
              <p:nvPr/>
            </p:nvSpPr>
            <p:spPr bwMode="auto">
              <a:xfrm>
                <a:off x="1610" y="3748"/>
                <a:ext cx="363"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 name="Line 65">
                <a:extLst>
                  <a:ext uri="{FF2B5EF4-FFF2-40B4-BE49-F238E27FC236}">
                    <a16:creationId xmlns:a16="http://schemas.microsoft.com/office/drawing/2014/main" id="{A103EA33-FB33-4996-AADB-A3F098D27B7B}"/>
                  </a:ext>
                </a:extLst>
              </p:cNvPr>
              <p:cNvSpPr>
                <a:spLocks noChangeShapeType="1"/>
              </p:cNvSpPr>
              <p:nvPr/>
            </p:nvSpPr>
            <p:spPr bwMode="auto">
              <a:xfrm>
                <a:off x="1973" y="3748"/>
                <a:ext cx="0" cy="22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5" name="Oval 8">
              <a:extLst>
                <a:ext uri="{FF2B5EF4-FFF2-40B4-BE49-F238E27FC236}">
                  <a16:creationId xmlns:a16="http://schemas.microsoft.com/office/drawing/2014/main" id="{96D9258C-0E88-4E65-B697-F27611F99D5E}"/>
                </a:ext>
              </a:extLst>
            </p:cNvPr>
            <p:cNvSpPr>
              <a:spLocks noChangeArrowheads="1"/>
            </p:cNvSpPr>
            <p:nvPr/>
          </p:nvSpPr>
          <p:spPr bwMode="auto">
            <a:xfrm>
              <a:off x="5561725" y="260648"/>
              <a:ext cx="504825" cy="4826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PC</a:t>
              </a:r>
            </a:p>
          </p:txBody>
        </p:sp>
        <p:sp>
          <p:nvSpPr>
            <p:cNvPr id="156" name="Oval 8">
              <a:extLst>
                <a:ext uri="{FF2B5EF4-FFF2-40B4-BE49-F238E27FC236}">
                  <a16:creationId xmlns:a16="http://schemas.microsoft.com/office/drawing/2014/main" id="{7786C429-5953-4F5C-92A6-A72F9378A8CD}"/>
                </a:ext>
              </a:extLst>
            </p:cNvPr>
            <p:cNvSpPr>
              <a:spLocks noChangeArrowheads="1"/>
            </p:cNvSpPr>
            <p:nvPr/>
          </p:nvSpPr>
          <p:spPr bwMode="auto">
            <a:xfrm>
              <a:off x="1313876" y="3645024"/>
              <a:ext cx="504825" cy="482600"/>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US" altLang="nb-NO" sz="1800">
                  <a:latin typeface="Arial" panose="020B0604020202020204" pitchFamily="34" charset="0"/>
                </a:rPr>
                <a:t>TC</a:t>
              </a:r>
            </a:p>
          </p:txBody>
        </p:sp>
        <p:cxnSp>
          <p:nvCxnSpPr>
            <p:cNvPr id="157" name="Straight Arrow Connector 156">
              <a:extLst>
                <a:ext uri="{FF2B5EF4-FFF2-40B4-BE49-F238E27FC236}">
                  <a16:creationId xmlns:a16="http://schemas.microsoft.com/office/drawing/2014/main" id="{E5FC6849-2719-49FA-B899-53AFCCCB5741}"/>
                </a:ext>
              </a:extLst>
            </p:cNvPr>
            <p:cNvCxnSpPr>
              <a:endCxn id="156" idx="7"/>
            </p:cNvCxnSpPr>
            <p:nvPr/>
          </p:nvCxnSpPr>
          <p:spPr>
            <a:xfrm flipH="1">
              <a:off x="1745809" y="3357393"/>
              <a:ext cx="431062" cy="358227"/>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4709C993-D537-441E-B604-0BEC984F4879}"/>
                </a:ext>
              </a:extLst>
            </p:cNvPr>
            <p:cNvCxnSpPr/>
            <p:nvPr/>
          </p:nvCxnSpPr>
          <p:spPr>
            <a:xfrm>
              <a:off x="1813748" y="3978320"/>
              <a:ext cx="360780" cy="222102"/>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B2D6B06A-09A6-405C-9E3B-53F141676CD6}"/>
                </a:ext>
              </a:extLst>
            </p:cNvPr>
            <p:cNvCxnSpPr/>
            <p:nvPr/>
          </p:nvCxnSpPr>
          <p:spPr>
            <a:xfrm flipH="1">
              <a:off x="5072480" y="448588"/>
              <a:ext cx="482602" cy="0"/>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EBD74A1B-ADB5-415D-B175-FFB7E91DC7AD}"/>
                </a:ext>
              </a:extLst>
            </p:cNvPr>
            <p:cNvCxnSpPr>
              <a:endCxn id="155" idx="4"/>
            </p:cNvCxnSpPr>
            <p:nvPr/>
          </p:nvCxnSpPr>
          <p:spPr>
            <a:xfrm flipV="1">
              <a:off x="5815124" y="742335"/>
              <a:ext cx="0" cy="1167820"/>
            </a:xfrm>
            <a:prstGeom prst="straightConnector1">
              <a:avLst/>
            </a:prstGeom>
            <a:ln w="25400" cmpd="sng">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7C4FF47-7341-4B7F-8105-C3FF31A7DE12}"/>
                </a:ext>
              </a:extLst>
            </p:cNvPr>
            <p:cNvCxnSpPr/>
            <p:nvPr/>
          </p:nvCxnSpPr>
          <p:spPr>
            <a:xfrm>
              <a:off x="5435603" y="1910155"/>
              <a:ext cx="379522" cy="0"/>
            </a:xfrm>
            <a:prstGeom prst="line">
              <a:avLst/>
            </a:prstGeom>
            <a:ln w="254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09E529FE-9E9E-43B5-B7D4-677F8D300848}"/>
              </a:ext>
            </a:extLst>
          </p:cNvPr>
          <p:cNvSpPr>
            <a:spLocks noGrp="1" noChangeArrowheads="1"/>
          </p:cNvSpPr>
          <p:nvPr>
            <p:ph type="title"/>
          </p:nvPr>
        </p:nvSpPr>
        <p:spPr>
          <a:xfrm>
            <a:off x="2718628" y="274638"/>
            <a:ext cx="7407404" cy="1569660"/>
          </a:xfrm>
        </p:spPr>
        <p:txBody>
          <a:bodyPr/>
          <a:lstStyle/>
          <a:p>
            <a:pPr algn="ctr"/>
            <a:r>
              <a:rPr lang="en-US" altLang="nb-NO" dirty="0"/>
              <a:t>Production rate set at inlet:</a:t>
            </a:r>
            <a:br>
              <a:rPr lang="en-US" altLang="nb-NO" dirty="0"/>
            </a:br>
            <a:r>
              <a:rPr lang="en-US" altLang="nb-NO" dirty="0"/>
              <a:t>Inventory control in direction of flow*</a:t>
            </a:r>
            <a:br>
              <a:rPr lang="en-US" altLang="nb-NO" dirty="0"/>
            </a:br>
            <a:endParaRPr lang="en-US" altLang="nb-NO" dirty="0"/>
          </a:p>
        </p:txBody>
      </p:sp>
      <p:graphicFrame>
        <p:nvGraphicFramePr>
          <p:cNvPr id="24580" name="Object 3">
            <a:extLst>
              <a:ext uri="{FF2B5EF4-FFF2-40B4-BE49-F238E27FC236}">
                <a16:creationId xmlns:a16="http://schemas.microsoft.com/office/drawing/2014/main" id="{AB037945-037F-4CC9-A65E-55CCD62AD53C}"/>
              </a:ext>
            </a:extLst>
          </p:cNvPr>
          <p:cNvGraphicFramePr>
            <a:graphicFrameLocks noChangeAspect="1"/>
          </p:cNvGraphicFramePr>
          <p:nvPr>
            <p:extLst>
              <p:ext uri="{D42A27DB-BD31-4B8C-83A1-F6EECF244321}">
                <p14:modId xmlns:p14="http://schemas.microsoft.com/office/powerpoint/2010/main" val="1608991056"/>
              </p:ext>
            </p:extLst>
          </p:nvPr>
        </p:nvGraphicFramePr>
        <p:xfrm>
          <a:off x="3022062" y="2514600"/>
          <a:ext cx="7085013" cy="2165350"/>
        </p:xfrm>
        <a:graphic>
          <a:graphicData uri="http://schemas.openxmlformats.org/presentationml/2006/ole">
            <mc:AlternateContent xmlns:mc="http://schemas.openxmlformats.org/markup-compatibility/2006">
              <mc:Choice xmlns:v="urn:schemas-microsoft-com:vml" Requires="v">
                <p:oleObj name="Document" r:id="rId3" imgW="0" imgH="0" progId="Word.Document.8">
                  <p:embed/>
                </p:oleObj>
              </mc:Choice>
              <mc:Fallback>
                <p:oleObj name="Document" r:id="rId3" imgW="0" imgH="0" progId="Word.Document.8">
                  <p:embed/>
                  <p:pic>
                    <p:nvPicPr>
                      <p:cNvPr id="24580" name="Object 3">
                        <a:extLst>
                          <a:ext uri="{FF2B5EF4-FFF2-40B4-BE49-F238E27FC236}">
                            <a16:creationId xmlns:a16="http://schemas.microsoft.com/office/drawing/2014/main" id="{AB037945-037F-4CC9-A65E-55CCD62AD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062" y="2514600"/>
                        <a:ext cx="7085013"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1" name="Text Box 4">
            <a:extLst>
              <a:ext uri="{FF2B5EF4-FFF2-40B4-BE49-F238E27FC236}">
                <a16:creationId xmlns:a16="http://schemas.microsoft.com/office/drawing/2014/main" id="{F91D3A6D-603F-498F-A305-9F8851F8CDA9}"/>
              </a:ext>
            </a:extLst>
          </p:cNvPr>
          <p:cNvSpPr txBox="1">
            <a:spLocks noChangeArrowheads="1"/>
          </p:cNvSpPr>
          <p:nvPr/>
        </p:nvSpPr>
        <p:spPr bwMode="auto">
          <a:xfrm>
            <a:off x="2908300" y="5897563"/>
            <a:ext cx="542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 Required to get “local-consistent” inventory control</a:t>
            </a:r>
          </a:p>
        </p:txBody>
      </p:sp>
      <p:sp>
        <p:nvSpPr>
          <p:cNvPr id="24582" name="Text Box 5">
            <a:extLst>
              <a:ext uri="{FF2B5EF4-FFF2-40B4-BE49-F238E27FC236}">
                <a16:creationId xmlns:a16="http://schemas.microsoft.com/office/drawing/2014/main" id="{CF66600B-F96A-45FC-8046-53B314D28FB7}"/>
              </a:ext>
            </a:extLst>
          </p:cNvPr>
          <p:cNvSpPr txBox="1">
            <a:spLocks noChangeArrowheads="1"/>
          </p:cNvSpPr>
          <p:nvPr/>
        </p:nvSpPr>
        <p:spPr bwMode="auto">
          <a:xfrm>
            <a:off x="2766474" y="3213101"/>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008000"/>
                </a:solidFill>
                <a:latin typeface="Arial" panose="020B0604020202020204" pitchFamily="34" charset="0"/>
              </a:rPr>
              <a:t>TPM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a:extLst>
              <a:ext uri="{FF2B5EF4-FFF2-40B4-BE49-F238E27FC236}">
                <a16:creationId xmlns:a16="http://schemas.microsoft.com/office/drawing/2014/main" id="{3C53BDC0-8770-4A1A-A7DE-515D65A1BBC5}"/>
              </a:ext>
            </a:extLst>
          </p:cNvPr>
          <p:cNvSpPr>
            <a:spLocks noGrp="1" noChangeArrowheads="1"/>
          </p:cNvSpPr>
          <p:nvPr>
            <p:ph type="title"/>
          </p:nvPr>
        </p:nvSpPr>
        <p:spPr/>
        <p:txBody>
          <a:bodyPr/>
          <a:lstStyle/>
          <a:p>
            <a:r>
              <a:rPr lang="en-US" altLang="nb-NO" dirty="0"/>
              <a:t>Conclusion TPM (production rate manipulator)</a:t>
            </a:r>
          </a:p>
        </p:txBody>
      </p:sp>
      <p:sp>
        <p:nvSpPr>
          <p:cNvPr id="125956" name="Rectangle 3">
            <a:extLst>
              <a:ext uri="{FF2B5EF4-FFF2-40B4-BE49-F238E27FC236}">
                <a16:creationId xmlns:a16="http://schemas.microsoft.com/office/drawing/2014/main" id="{71365EC6-17F4-4353-9CA5-E74A4906CF9E}"/>
              </a:ext>
            </a:extLst>
          </p:cNvPr>
          <p:cNvSpPr>
            <a:spLocks noGrp="1" noChangeArrowheads="1"/>
          </p:cNvSpPr>
          <p:nvPr>
            <p:ph type="body" idx="1"/>
          </p:nvPr>
        </p:nvSpPr>
        <p:spPr/>
        <p:txBody>
          <a:bodyPr/>
          <a:lstStyle/>
          <a:p>
            <a:endParaRPr lang="en-US" altLang="nb-NO" dirty="0"/>
          </a:p>
          <a:p>
            <a:endParaRPr lang="en-US" altLang="nb-NO" dirty="0"/>
          </a:p>
          <a:p>
            <a:r>
              <a:rPr lang="en-US" altLang="nb-NO" dirty="0"/>
              <a:t>Think carefully about where to place it!</a:t>
            </a:r>
          </a:p>
          <a:p>
            <a:endParaRPr lang="en-US" altLang="nb-NO" dirty="0"/>
          </a:p>
          <a:p>
            <a:r>
              <a:rPr lang="en-US" altLang="nb-NO" dirty="0"/>
              <a:t>Difficult to undo after design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DF67A1C1-47F2-4A3A-A5FB-F5333B79E4FC}"/>
              </a:ext>
            </a:extLst>
          </p:cNvPr>
          <p:cNvSpPr>
            <a:spLocks noGrp="1" noChangeArrowheads="1"/>
          </p:cNvSpPr>
          <p:nvPr>
            <p:ph type="title"/>
          </p:nvPr>
        </p:nvSpPr>
        <p:spPr>
          <a:xfrm>
            <a:off x="2718628" y="274639"/>
            <a:ext cx="7644572" cy="1077218"/>
          </a:xfrm>
        </p:spPr>
        <p:txBody>
          <a:bodyPr/>
          <a:lstStyle/>
          <a:p>
            <a:r>
              <a:rPr lang="en-US" altLang="nb-NO" dirty="0"/>
              <a:t>Summary: Rules for plantwide control</a:t>
            </a:r>
            <a:br>
              <a:rPr lang="en-US" altLang="nb-NO" dirty="0"/>
            </a:br>
            <a:endParaRPr lang="en-US" altLang="nb-NO" dirty="0"/>
          </a:p>
        </p:txBody>
      </p:sp>
      <p:sp>
        <p:nvSpPr>
          <p:cNvPr id="128002" name="Content Placeholder 2">
            <a:extLst>
              <a:ext uri="{FF2B5EF4-FFF2-40B4-BE49-F238E27FC236}">
                <a16:creationId xmlns:a16="http://schemas.microsoft.com/office/drawing/2014/main" id="{D3702554-E9AF-4E82-BD3C-0A8E1DA3A821}"/>
              </a:ext>
            </a:extLst>
          </p:cNvPr>
          <p:cNvSpPr>
            <a:spLocks noGrp="1" noChangeArrowheads="1"/>
          </p:cNvSpPr>
          <p:nvPr>
            <p:ph idx="1"/>
          </p:nvPr>
        </p:nvSpPr>
        <p:spPr/>
        <p:txBody>
          <a:bodyPr/>
          <a:lstStyle/>
          <a:p>
            <a:r>
              <a:rPr lang="en-US" altLang="nb-NO" dirty="0"/>
              <a:t>Here we present a set of simple rules for economic plantwide control to facilitate a close-to-optimal control structure design in cases where the optimization of the plant model is not possible.</a:t>
            </a:r>
          </a:p>
          <a:p>
            <a:endParaRPr lang="en-US" altLang="nb-NO" dirty="0"/>
          </a:p>
          <a:p>
            <a:r>
              <a:rPr lang="en-US" altLang="nb-NO" dirty="0"/>
              <a:t>The rules may be conflicting in some cases and in such cases, human reasoning is strongly advised.</a:t>
            </a:r>
          </a:p>
        </p:txBody>
      </p:sp>
      <p:pic>
        <p:nvPicPr>
          <p:cNvPr id="3" name="Picture 2">
            <a:extLst>
              <a:ext uri="{FF2B5EF4-FFF2-40B4-BE49-F238E27FC236}">
                <a16:creationId xmlns:a16="http://schemas.microsoft.com/office/drawing/2014/main" id="{DDCB0894-F773-053B-C0E9-CD74CC38174E}"/>
              </a:ext>
            </a:extLst>
          </p:cNvPr>
          <p:cNvPicPr>
            <a:picLocks noChangeAspect="1"/>
          </p:cNvPicPr>
          <p:nvPr/>
        </p:nvPicPr>
        <p:blipFill>
          <a:blip r:embed="rId2"/>
          <a:stretch>
            <a:fillRect/>
          </a:stretch>
        </p:blipFill>
        <p:spPr>
          <a:xfrm>
            <a:off x="3614738" y="3585079"/>
            <a:ext cx="5550694" cy="2596645"/>
          </a:xfrm>
          <a:prstGeom prst="rect">
            <a:avLst/>
          </a:prstGeom>
        </p:spPr>
      </p:pic>
      <p:sp>
        <p:nvSpPr>
          <p:cNvPr id="4" name="TextBox 3">
            <a:extLst>
              <a:ext uri="{FF2B5EF4-FFF2-40B4-BE49-F238E27FC236}">
                <a16:creationId xmlns:a16="http://schemas.microsoft.com/office/drawing/2014/main" id="{E5955A54-B412-3CA7-84E3-325EB32E17AC}"/>
              </a:ext>
            </a:extLst>
          </p:cNvPr>
          <p:cNvSpPr txBox="1"/>
          <p:nvPr/>
        </p:nvSpPr>
        <p:spPr>
          <a:xfrm>
            <a:off x="1885950" y="6486525"/>
            <a:ext cx="7558479" cy="369332"/>
          </a:xfrm>
          <a:prstGeom prst="rect">
            <a:avLst/>
          </a:prstGeom>
          <a:noFill/>
        </p:spPr>
        <p:txBody>
          <a:bodyPr wrap="none" rtlCol="0">
            <a:spAutoFit/>
          </a:bodyPr>
          <a:lstStyle/>
          <a:p>
            <a:r>
              <a:rPr lang="en-US" dirty="0"/>
              <a:t>https://folk.ntnu.no/skoge/publications/2015/minasidis-pse-escape-2015/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1F0D-D5FC-8DCB-0D18-EDD7E25C38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C30E6B-2406-53AB-2F80-AE196A94BCA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35155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94C9CD1C-6C91-468C-95C5-8288CC278FF1}"/>
              </a:ext>
            </a:extLst>
          </p:cNvPr>
          <p:cNvSpPr>
            <a:spLocks noGrp="1" noChangeArrowheads="1"/>
          </p:cNvSpPr>
          <p:nvPr>
            <p:ph type="title"/>
          </p:nvPr>
        </p:nvSpPr>
        <p:spPr>
          <a:xfrm>
            <a:off x="2718628" y="274639"/>
            <a:ext cx="7949372" cy="584775"/>
          </a:xfrm>
        </p:spPr>
        <p:txBody>
          <a:bodyPr/>
          <a:lstStyle/>
          <a:p>
            <a:r>
              <a:rPr lang="en-US" altLang="nb-NO" dirty="0"/>
              <a:t>Rule 1: Control the active constraints.</a:t>
            </a:r>
          </a:p>
        </p:txBody>
      </p:sp>
      <p:sp>
        <p:nvSpPr>
          <p:cNvPr id="129026" name="Content Placeholder 2">
            <a:extLst>
              <a:ext uri="{FF2B5EF4-FFF2-40B4-BE49-F238E27FC236}">
                <a16:creationId xmlns:a16="http://schemas.microsoft.com/office/drawing/2014/main" id="{A266D8A4-CC13-4FA0-98AF-552A6A6E8DF6}"/>
              </a:ext>
            </a:extLst>
          </p:cNvPr>
          <p:cNvSpPr>
            <a:spLocks noGrp="1" noChangeArrowheads="1"/>
          </p:cNvSpPr>
          <p:nvPr>
            <p:ph idx="1"/>
          </p:nvPr>
        </p:nvSpPr>
        <p:spPr/>
        <p:txBody>
          <a:bodyPr>
            <a:normAutofit/>
          </a:bodyPr>
          <a:lstStyle/>
          <a:p>
            <a:r>
              <a:rPr lang="en-US" altLang="nb-NO" sz="1800" dirty="0"/>
              <a:t>In general, process optimization is required to determine the active constraints, but in many cases these can be identified based on a good process knowledge and engineering insight. Here is one useful rule:</a:t>
            </a:r>
          </a:p>
          <a:p>
            <a:r>
              <a:rPr lang="en-US" altLang="nb-NO" sz="1800" dirty="0">
                <a:solidFill>
                  <a:srgbClr val="FF0000"/>
                </a:solidFill>
              </a:rPr>
              <a:t>Rule 1A: The purity constraint of the valuable product is always active and should be controlled.</a:t>
            </a:r>
          </a:p>
          <a:p>
            <a:r>
              <a:rPr lang="en-US" altLang="nb-NO" sz="1800" dirty="0"/>
              <a:t>This follows, because we want to maximize the amount of valuable product and avoid product “give away” (Jacobsen and Skogestad, 2011). Thus, we should always control the purity of the valuable product at its specification. </a:t>
            </a:r>
          </a:p>
          <a:p>
            <a:r>
              <a:rPr lang="en-US" altLang="nb-NO" sz="1800" dirty="0"/>
              <a:t>For “cheap” products we may want to </a:t>
            </a:r>
            <a:r>
              <a:rPr lang="en-US" altLang="nb-NO" sz="1800" dirty="0" err="1"/>
              <a:t>overpurify</a:t>
            </a:r>
            <a:r>
              <a:rPr lang="en-US" altLang="nb-NO" sz="1800" dirty="0"/>
              <a:t> (purity constraint may not be active) because this may reduce the loss of a more valuable component.</a:t>
            </a:r>
          </a:p>
          <a:p>
            <a:r>
              <a:rPr lang="en-US" altLang="nb-NO" sz="1800" dirty="0"/>
              <a:t>In other cases, we must rely on our process knowledge and engineering insight. For reactors with simple kinetics, we usually find that, the reaction and conversion rates are maximized by operating at </a:t>
            </a:r>
            <a:r>
              <a:rPr lang="en-US" altLang="nb-NO" sz="1800" dirty="0">
                <a:solidFill>
                  <a:schemeClr val="accent1"/>
                </a:solidFill>
              </a:rPr>
              <a:t>maximum temperature and maximum volume</a:t>
            </a:r>
            <a:r>
              <a:rPr lang="en-US" altLang="nb-NO" sz="1800" dirty="0"/>
              <a:t> (liquid phase reactor). For gas phase reactor, high pressure may increase the reaction rate, but this must be balanced against the compression costs.</a:t>
            </a:r>
          </a:p>
        </p:txBody>
      </p:sp>
      <p:sp>
        <p:nvSpPr>
          <p:cNvPr id="129029" name="TextBox 5">
            <a:extLst>
              <a:ext uri="{FF2B5EF4-FFF2-40B4-BE49-F238E27FC236}">
                <a16:creationId xmlns:a16="http://schemas.microsoft.com/office/drawing/2014/main" id="{5A4865E6-8972-470A-8A13-94069B729A0B}"/>
              </a:ext>
            </a:extLst>
          </p:cNvPr>
          <p:cNvSpPr txBox="1">
            <a:spLocks noChangeArrowheads="1"/>
          </p:cNvSpPr>
          <p:nvPr/>
        </p:nvSpPr>
        <p:spPr bwMode="auto">
          <a:xfrm>
            <a:off x="2425082" y="6488668"/>
            <a:ext cx="799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solidFill>
                  <a:schemeClr val="tx1">
                    <a:lumMod val="50000"/>
                    <a:lumOff val="50000"/>
                  </a:schemeClr>
                </a:solidFill>
                <a:latin typeface="Arial" panose="020B0604020202020204" pitchFamily="34" charset="0"/>
              </a:rPr>
              <a:t>Rules for Step S3: Selection of primary (economic) controlled variables, CV1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F3AB606C-8EBA-4BB3-8987-727182923A2A}"/>
              </a:ext>
            </a:extLst>
          </p:cNvPr>
          <p:cNvSpPr>
            <a:spLocks noGrp="1" noChangeArrowheads="1"/>
          </p:cNvSpPr>
          <p:nvPr>
            <p:ph type="title"/>
          </p:nvPr>
        </p:nvSpPr>
        <p:spPr>
          <a:xfrm>
            <a:off x="2718628" y="274638"/>
            <a:ext cx="8750748" cy="1569660"/>
          </a:xfrm>
        </p:spPr>
        <p:txBody>
          <a:bodyPr/>
          <a:lstStyle/>
          <a:p>
            <a:r>
              <a:rPr lang="en-US" altLang="nb-NO" dirty="0"/>
              <a:t>Rule 2: Control “self-optimizing” variables (for remaining unconstrained DOFs).</a:t>
            </a:r>
            <a:br>
              <a:rPr lang="en-US" altLang="nb-NO" dirty="0"/>
            </a:br>
            <a:endParaRPr lang="en-US" altLang="nb-NO" dirty="0"/>
          </a:p>
        </p:txBody>
      </p:sp>
      <p:sp>
        <p:nvSpPr>
          <p:cNvPr id="3" name="Content Placeholder 2">
            <a:extLst>
              <a:ext uri="{FF2B5EF4-FFF2-40B4-BE49-F238E27FC236}">
                <a16:creationId xmlns:a16="http://schemas.microsoft.com/office/drawing/2014/main" id="{156D54D8-45A8-F148-9334-9A04DBDAC2A4}"/>
              </a:ext>
            </a:extLst>
          </p:cNvPr>
          <p:cNvSpPr>
            <a:spLocks noGrp="1"/>
          </p:cNvSpPr>
          <p:nvPr>
            <p:ph idx="1"/>
          </p:nvPr>
        </p:nvSpPr>
        <p:spPr/>
        <p:txBody>
          <a:bodyPr>
            <a:normAutofit/>
          </a:bodyPr>
          <a:lstStyle/>
          <a:p>
            <a:pPr marL="0" indent="0">
              <a:buNone/>
              <a:defRPr/>
            </a:pPr>
            <a:endParaRPr lang="en-US" sz="1800" dirty="0"/>
          </a:p>
          <a:p>
            <a:pPr>
              <a:defRPr/>
            </a:pPr>
            <a:r>
              <a:rPr lang="en-US" sz="1200" dirty="0"/>
              <a:t>This choice is usually not obvious, as there may be several alternatives, so this rule is in itself not very helpful. The ideal self-optimizing variable, at least, if it can be measured accurately, is the gradient of the cost function. </a:t>
            </a:r>
            <a:r>
              <a:rPr lang="en-US" sz="1200" dirty="0" err="1"/>
              <a:t>Ju</a:t>
            </a:r>
            <a:r>
              <a:rPr lang="en-US" sz="1200" dirty="0"/>
              <a:t>, which should be zero for any disturbance. Unfortunately, it is rarely possible to measure this variable directly and the “self-optimizing” variable may be viewed as an estimate of the gradient Ju</a:t>
            </a:r>
          </a:p>
          <a:p>
            <a:pPr>
              <a:defRPr/>
            </a:pPr>
            <a:endParaRPr lang="en-US" sz="1200" dirty="0"/>
          </a:p>
          <a:p>
            <a:pPr marL="0" indent="0">
              <a:buNone/>
              <a:defRPr/>
            </a:pPr>
            <a:r>
              <a:rPr lang="en-US" sz="1800" dirty="0"/>
              <a:t>The two main properties of a good “self-optimizing” (CV1=c=</a:t>
            </a:r>
            <a:r>
              <a:rPr lang="en-US" sz="1800" dirty="0" err="1"/>
              <a:t>Hy</a:t>
            </a:r>
            <a:r>
              <a:rPr lang="en-US" sz="1800" dirty="0"/>
              <a:t>) variable are:</a:t>
            </a:r>
          </a:p>
          <a:p>
            <a:pPr marL="457200" indent="-457200">
              <a:buFont typeface="+mj-lt"/>
              <a:buAutoNum type="arabicPeriod"/>
              <a:defRPr/>
            </a:pPr>
            <a:r>
              <a:rPr lang="en-US" sz="1800" dirty="0"/>
              <a:t>Its optimal value is insensitive to disturbances (such that the optimal sensitivity </a:t>
            </a:r>
            <a:r>
              <a:rPr lang="en-US" sz="1800" dirty="0" err="1"/>
              <a:t>dc</a:t>
            </a:r>
            <a:r>
              <a:rPr lang="en-US" sz="1800" baseline="-25000" dirty="0" err="1"/>
              <a:t>opt</a:t>
            </a:r>
            <a:r>
              <a:rPr lang="en-US" sz="1800" dirty="0"/>
              <a:t>/dd =F</a:t>
            </a:r>
            <a:r>
              <a:rPr lang="en-US" sz="1800" baseline="30000" dirty="0"/>
              <a:t>c</a:t>
            </a:r>
            <a:r>
              <a:rPr lang="en-US" sz="1800" dirty="0"/>
              <a:t> = HF = is small) </a:t>
            </a:r>
          </a:p>
          <a:p>
            <a:pPr marL="457200" indent="-457200">
              <a:buFont typeface="+mj-lt"/>
              <a:buAutoNum type="arabicPeriod"/>
              <a:defRPr/>
            </a:pPr>
            <a:r>
              <a:rPr lang="en-US" sz="1800" dirty="0"/>
              <a:t>It is sensitive to the plant inputs (so the process gain dc/du = G = </a:t>
            </a:r>
            <a:r>
              <a:rPr lang="en-US" sz="1800" dirty="0" err="1"/>
              <a:t>HG</a:t>
            </a:r>
            <a:r>
              <a:rPr lang="en-US" sz="1800" baseline="30000" dirty="0" err="1"/>
              <a:t>y</a:t>
            </a:r>
            <a:r>
              <a:rPr lang="en-US" sz="1800" dirty="0"/>
              <a:t> is large). </a:t>
            </a:r>
          </a:p>
          <a:p>
            <a:pPr marL="0" indent="0">
              <a:buNone/>
              <a:defRPr/>
            </a:pPr>
            <a:r>
              <a:rPr lang="en-US" sz="1800" dirty="0"/>
              <a:t>The following rule shows how to combine the two desired properties:</a:t>
            </a:r>
          </a:p>
          <a:p>
            <a:pPr>
              <a:defRPr/>
            </a:pPr>
            <a:r>
              <a:rPr lang="en-US" sz="1800" dirty="0"/>
              <a:t>Rule 2A: Select the set CV1=c such that the ratio G</a:t>
            </a:r>
            <a:r>
              <a:rPr lang="en-US" sz="1800" baseline="30000" dirty="0"/>
              <a:t>-1</a:t>
            </a:r>
            <a:r>
              <a:rPr lang="en-US" sz="1800" dirty="0"/>
              <a:t>F</a:t>
            </a:r>
            <a:r>
              <a:rPr lang="en-US" sz="1800" baseline="30000" dirty="0"/>
              <a:t>c</a:t>
            </a:r>
            <a:r>
              <a:rPr lang="en-US" sz="1800" dirty="0"/>
              <a:t> is minimized.</a:t>
            </a:r>
          </a:p>
          <a:p>
            <a:pPr>
              <a:defRPr/>
            </a:pPr>
            <a:r>
              <a:rPr lang="en-US" sz="1800" dirty="0"/>
              <a:t>This rule is often called the “maximum scaled gain rule”.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a:extLst>
              <a:ext uri="{FF2B5EF4-FFF2-40B4-BE49-F238E27FC236}">
                <a16:creationId xmlns:a16="http://schemas.microsoft.com/office/drawing/2014/main" id="{5610EE43-9130-42AA-8F23-671B8DE69F18}"/>
              </a:ext>
            </a:extLst>
          </p:cNvPr>
          <p:cNvSpPr>
            <a:spLocks noGrp="1" noChangeArrowheads="1"/>
          </p:cNvSpPr>
          <p:nvPr>
            <p:ph type="title"/>
          </p:nvPr>
        </p:nvSpPr>
        <p:spPr>
          <a:xfrm>
            <a:off x="2102425" y="260070"/>
            <a:ext cx="9876539" cy="892552"/>
          </a:xfrm>
        </p:spPr>
        <p:txBody>
          <a:bodyPr/>
          <a:lstStyle/>
          <a:p>
            <a:r>
              <a:rPr lang="en-US" altLang="nb-NO" dirty="0"/>
              <a:t>Rule 3: Never try to control the cost J </a:t>
            </a:r>
            <a:br>
              <a:rPr lang="en-US" altLang="nb-NO" dirty="0"/>
            </a:br>
            <a:r>
              <a:rPr lang="en-US" altLang="nb-NO" sz="2000" dirty="0"/>
              <a:t>(or any other variable that reaches a maximum or minimum at the optimum)</a:t>
            </a:r>
            <a:endParaRPr lang="en-US" altLang="nb-NO" dirty="0"/>
          </a:p>
        </p:txBody>
      </p:sp>
      <p:sp>
        <p:nvSpPr>
          <p:cNvPr id="131074" name="Content Placeholder 2">
            <a:extLst>
              <a:ext uri="{FF2B5EF4-FFF2-40B4-BE49-F238E27FC236}">
                <a16:creationId xmlns:a16="http://schemas.microsoft.com/office/drawing/2014/main" id="{8E34187F-BE45-4361-9D45-BF74A02E24EA}"/>
              </a:ext>
            </a:extLst>
          </p:cNvPr>
          <p:cNvSpPr>
            <a:spLocks noGrp="1" noChangeArrowheads="1"/>
          </p:cNvSpPr>
          <p:nvPr>
            <p:ph idx="1"/>
          </p:nvPr>
        </p:nvSpPr>
        <p:spPr/>
        <p:txBody>
          <a:bodyPr anchor="b"/>
          <a:lstStyle/>
          <a:p>
            <a:r>
              <a:rPr lang="en-US" altLang="nb-NO" sz="1800" dirty="0"/>
              <a:t>First, the cost function J has no sensitivity to the plant inputs at the optimal point and so G = 0 which violates Rule 2A. </a:t>
            </a:r>
          </a:p>
          <a:p>
            <a:r>
              <a:rPr lang="en-US" altLang="nb-NO" sz="1800" dirty="0"/>
              <a:t>Second, if we specify J lower than its optimal value, then clearly, the operation will be infeasible</a:t>
            </a:r>
          </a:p>
          <a:p>
            <a:r>
              <a:rPr lang="en-US" altLang="nb-NO" sz="1800" dirty="0"/>
              <a:t>Also, specifying J higher than its optimal value is problematic, as we have multiplicity of solutions. As mentioned above, rather controlling the cost J, we should control its gradient, Ju.</a:t>
            </a:r>
          </a:p>
          <a:p>
            <a:endParaRPr lang="en-US" altLang="nb-NO" dirty="0"/>
          </a:p>
        </p:txBody>
      </p:sp>
      <p:grpSp>
        <p:nvGrpSpPr>
          <p:cNvPr id="131077" name="Group 15">
            <a:extLst>
              <a:ext uri="{FF2B5EF4-FFF2-40B4-BE49-F238E27FC236}">
                <a16:creationId xmlns:a16="http://schemas.microsoft.com/office/drawing/2014/main" id="{F5F58528-8A75-42DC-9255-1BAFFFA708E7}"/>
              </a:ext>
            </a:extLst>
          </p:cNvPr>
          <p:cNvGrpSpPr>
            <a:grpSpLocks/>
          </p:cNvGrpSpPr>
          <p:nvPr/>
        </p:nvGrpSpPr>
        <p:grpSpPr bwMode="auto">
          <a:xfrm>
            <a:off x="4662488" y="1871663"/>
            <a:ext cx="3213100" cy="1917700"/>
            <a:chOff x="1557157" y="4403725"/>
            <a:chExt cx="4463188" cy="2196630"/>
          </a:xfrm>
        </p:grpSpPr>
        <p:sp>
          <p:nvSpPr>
            <p:cNvPr id="131087" name="Line 9">
              <a:extLst>
                <a:ext uri="{FF2B5EF4-FFF2-40B4-BE49-F238E27FC236}">
                  <a16:creationId xmlns:a16="http://schemas.microsoft.com/office/drawing/2014/main" id="{97755DC1-839D-4CDE-AB37-ED8931A22F69}"/>
                </a:ext>
              </a:extLst>
            </p:cNvPr>
            <p:cNvSpPr>
              <a:spLocks noChangeShapeType="1"/>
            </p:cNvSpPr>
            <p:nvPr/>
          </p:nvSpPr>
          <p:spPr bwMode="auto">
            <a:xfrm flipV="1">
              <a:off x="2668588" y="4403725"/>
              <a:ext cx="1587" cy="1741488"/>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8" name="Line 10">
              <a:extLst>
                <a:ext uri="{FF2B5EF4-FFF2-40B4-BE49-F238E27FC236}">
                  <a16:creationId xmlns:a16="http://schemas.microsoft.com/office/drawing/2014/main" id="{7F5677A9-37F3-42AB-88E8-7CCDDEE15690}"/>
                </a:ext>
              </a:extLst>
            </p:cNvPr>
            <p:cNvSpPr>
              <a:spLocks noChangeShapeType="1"/>
            </p:cNvSpPr>
            <p:nvPr/>
          </p:nvSpPr>
          <p:spPr bwMode="auto">
            <a:xfrm flipV="1">
              <a:off x="2668588" y="6142038"/>
              <a:ext cx="2600325" cy="3175"/>
            </a:xfrm>
            <a:prstGeom prst="line">
              <a:avLst/>
            </a:prstGeom>
            <a:noFill/>
            <a:ln w="2857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89" name="Text Box 11">
              <a:extLst>
                <a:ext uri="{FF2B5EF4-FFF2-40B4-BE49-F238E27FC236}">
                  <a16:creationId xmlns:a16="http://schemas.microsoft.com/office/drawing/2014/main" id="{31CD0214-4F1D-43B9-9AEC-5A9955AEDE63}"/>
                </a:ext>
              </a:extLst>
            </p:cNvPr>
            <p:cNvSpPr txBox="1">
              <a:spLocks noChangeArrowheads="1"/>
            </p:cNvSpPr>
            <p:nvPr/>
          </p:nvSpPr>
          <p:spPr bwMode="auto">
            <a:xfrm>
              <a:off x="4283968" y="6142038"/>
              <a:ext cx="1736377" cy="45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GB" altLang="nb-NO">
                  <a:latin typeface="Times New Roman" panose="02020603050405020304" pitchFamily="18" charset="0"/>
                </a:rPr>
                <a:t>u</a:t>
              </a:r>
              <a:endParaRPr lang="en-GB" altLang="nb-NO" baseline="-25000">
                <a:latin typeface="Times New Roman" panose="02020603050405020304" pitchFamily="18" charset="0"/>
              </a:endParaRPr>
            </a:p>
          </p:txBody>
        </p:sp>
        <p:sp>
          <p:nvSpPr>
            <p:cNvPr id="131090" name="Text Box 12">
              <a:extLst>
                <a:ext uri="{FF2B5EF4-FFF2-40B4-BE49-F238E27FC236}">
                  <a16:creationId xmlns:a16="http://schemas.microsoft.com/office/drawing/2014/main" id="{36ACB645-D904-44D4-B171-8AB134725AA2}"/>
                </a:ext>
              </a:extLst>
            </p:cNvPr>
            <p:cNvSpPr txBox="1">
              <a:spLocks noChangeArrowheads="1"/>
            </p:cNvSpPr>
            <p:nvPr/>
          </p:nvSpPr>
          <p:spPr bwMode="auto">
            <a:xfrm>
              <a:off x="1557157" y="4480783"/>
              <a:ext cx="1346200" cy="42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2"/>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spcBef>
                  <a:spcPct val="20000"/>
                </a:spcBef>
                <a:buChar char="•"/>
                <a:defRPr sz="2000">
                  <a:solidFill>
                    <a:schemeClr val="tx1"/>
                  </a:solidFill>
                  <a:latin typeface="Times" panose="02020603050405020304" pitchFamily="18" charset="0"/>
                </a:defRPr>
              </a:lvl1pPr>
              <a:lvl2pPr marL="742950" indent="-285750" defTabSz="762000">
                <a:spcBef>
                  <a:spcPct val="20000"/>
                </a:spcBef>
                <a:buChar char="–"/>
                <a:defRPr>
                  <a:solidFill>
                    <a:schemeClr val="tx1"/>
                  </a:solidFill>
                  <a:latin typeface="Times" panose="02020603050405020304" pitchFamily="18" charset="0"/>
                </a:defRPr>
              </a:lvl2pPr>
              <a:lvl3pPr marL="1143000" indent="-228600" defTabSz="762000">
                <a:spcBef>
                  <a:spcPct val="20000"/>
                </a:spcBef>
                <a:buChar char="•"/>
                <a:defRPr sz="1600">
                  <a:solidFill>
                    <a:schemeClr val="tx1"/>
                  </a:solidFill>
                  <a:latin typeface="Times" panose="02020603050405020304" pitchFamily="18" charset="0"/>
                </a:defRPr>
              </a:lvl3pPr>
              <a:lvl4pPr marL="1600200" indent="-228600" defTabSz="762000">
                <a:spcBef>
                  <a:spcPct val="20000"/>
                </a:spcBef>
                <a:buChar char="–"/>
                <a:defRPr sz="1600">
                  <a:solidFill>
                    <a:schemeClr val="tx1"/>
                  </a:solidFill>
                  <a:latin typeface="Times" panose="02020603050405020304" pitchFamily="18" charset="0"/>
                </a:defRPr>
              </a:lvl4pPr>
              <a:lvl5pPr marL="2057400" indent="-228600" defTabSz="762000">
                <a:spcBef>
                  <a:spcPct val="20000"/>
                </a:spcBef>
                <a:buChar char="•"/>
                <a:defRPr sz="1600">
                  <a:solidFill>
                    <a:schemeClr val="tx1"/>
                  </a:solidFill>
                  <a:latin typeface="Times" panose="02020603050405020304" pitchFamily="18" charset="0"/>
                </a:defRPr>
              </a:lvl5pPr>
              <a:lvl6pPr marL="25146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defTabSz="762000" eaLnBrk="0" fontAlgn="base" hangingPunct="0">
                <a:spcBef>
                  <a:spcPct val="20000"/>
                </a:spcBef>
                <a:spcAft>
                  <a:spcPct val="0"/>
                </a:spcAft>
                <a:buChar char="•"/>
                <a:defRPr sz="1600">
                  <a:solidFill>
                    <a:schemeClr val="tx1"/>
                  </a:solidFill>
                  <a:latin typeface="Times" panose="02020603050405020304" pitchFamily="18" charset="0"/>
                </a:defRPr>
              </a:lvl9pPr>
            </a:lstStyle>
            <a:p>
              <a:pPr algn="ctr" eaLnBrk="1" hangingPunct="1">
                <a:spcBef>
                  <a:spcPct val="0"/>
                </a:spcBef>
                <a:buFontTx/>
                <a:buNone/>
              </a:pPr>
              <a:r>
                <a:rPr lang="en-GB" altLang="nb-NO" sz="1800" i="1">
                  <a:latin typeface="Times New Roman" panose="02020603050405020304" pitchFamily="18" charset="0"/>
                </a:rPr>
                <a:t>J</a:t>
              </a:r>
              <a:endParaRPr lang="en-GB" altLang="nb-NO" sz="1800" i="1" baseline="-25000">
                <a:latin typeface="Times New Roman" panose="02020603050405020304" pitchFamily="18" charset="0"/>
              </a:endParaRPr>
            </a:p>
          </p:txBody>
        </p:sp>
        <p:grpSp>
          <p:nvGrpSpPr>
            <p:cNvPr id="131091" name="Group 13">
              <a:extLst>
                <a:ext uri="{FF2B5EF4-FFF2-40B4-BE49-F238E27FC236}">
                  <a16:creationId xmlns:a16="http://schemas.microsoft.com/office/drawing/2014/main" id="{2E496B7B-5743-41BB-A445-32F292966E9F}"/>
                </a:ext>
              </a:extLst>
            </p:cNvPr>
            <p:cNvGrpSpPr>
              <a:grpSpLocks/>
            </p:cNvGrpSpPr>
            <p:nvPr/>
          </p:nvGrpSpPr>
          <p:grpSpPr bwMode="auto">
            <a:xfrm>
              <a:off x="2949575" y="4498975"/>
              <a:ext cx="2051050" cy="1217613"/>
              <a:chOff x="2448" y="864"/>
              <a:chExt cx="1248" cy="1056"/>
            </a:xfrm>
          </p:grpSpPr>
          <p:sp>
            <p:nvSpPr>
              <p:cNvPr id="131092" name="Arc 14">
                <a:extLst>
                  <a:ext uri="{FF2B5EF4-FFF2-40B4-BE49-F238E27FC236}">
                    <a16:creationId xmlns:a16="http://schemas.microsoft.com/office/drawing/2014/main" id="{28A2A6C5-7937-4C1D-A820-225F09116D55}"/>
                  </a:ext>
                </a:extLst>
              </p:cNvPr>
              <p:cNvSpPr>
                <a:spLocks/>
              </p:cNvSpPr>
              <p:nvPr/>
            </p:nvSpPr>
            <p:spPr bwMode="auto">
              <a:xfrm flipV="1">
                <a:off x="3072"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93" name="Arc 15">
                <a:extLst>
                  <a:ext uri="{FF2B5EF4-FFF2-40B4-BE49-F238E27FC236}">
                    <a16:creationId xmlns:a16="http://schemas.microsoft.com/office/drawing/2014/main" id="{0C1C2F9E-4179-4647-8C63-EA26291FF1D2}"/>
                  </a:ext>
                </a:extLst>
              </p:cNvPr>
              <p:cNvSpPr>
                <a:spLocks/>
              </p:cNvSpPr>
              <p:nvPr/>
            </p:nvSpPr>
            <p:spPr bwMode="auto">
              <a:xfrm flipH="1" flipV="1">
                <a:off x="2448" y="864"/>
                <a:ext cx="624" cy="10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cxnSp>
        <p:nvCxnSpPr>
          <p:cNvPr id="131078" name="Straight Connector 15">
            <a:extLst>
              <a:ext uri="{FF2B5EF4-FFF2-40B4-BE49-F238E27FC236}">
                <a16:creationId xmlns:a16="http://schemas.microsoft.com/office/drawing/2014/main" id="{E4C94351-4048-4978-BEE6-386636D791C4}"/>
              </a:ext>
            </a:extLst>
          </p:cNvPr>
          <p:cNvCxnSpPr>
            <a:cxnSpLocks noChangeShapeType="1"/>
          </p:cNvCxnSpPr>
          <p:nvPr/>
        </p:nvCxnSpPr>
        <p:spPr bwMode="auto">
          <a:xfrm>
            <a:off x="5462589" y="3017839"/>
            <a:ext cx="904875" cy="15875"/>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79" name="TextBox 16">
            <a:extLst>
              <a:ext uri="{FF2B5EF4-FFF2-40B4-BE49-F238E27FC236}">
                <a16:creationId xmlns:a16="http://schemas.microsoft.com/office/drawing/2014/main" id="{B1B0A259-28EE-4FFB-9727-D44C42B60F4C}"/>
              </a:ext>
            </a:extLst>
          </p:cNvPr>
          <p:cNvSpPr txBox="1">
            <a:spLocks noChangeArrowheads="1"/>
          </p:cNvSpPr>
          <p:nvPr/>
        </p:nvSpPr>
        <p:spPr bwMode="auto">
          <a:xfrm>
            <a:off x="4818064" y="2752725"/>
            <a:ext cx="58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latin typeface="Arial" panose="020B0604020202020204" pitchFamily="34" charset="0"/>
              </a:rPr>
              <a:t>J</a:t>
            </a:r>
            <a:r>
              <a:rPr lang="en-US" altLang="nb-NO" sz="1800" b="1" baseline="-25000">
                <a:latin typeface="Arial" panose="020B0604020202020204" pitchFamily="34" charset="0"/>
              </a:rPr>
              <a:t>min</a:t>
            </a:r>
          </a:p>
        </p:txBody>
      </p:sp>
      <p:cxnSp>
        <p:nvCxnSpPr>
          <p:cNvPr id="131080" name="Straight Connector 18">
            <a:extLst>
              <a:ext uri="{FF2B5EF4-FFF2-40B4-BE49-F238E27FC236}">
                <a16:creationId xmlns:a16="http://schemas.microsoft.com/office/drawing/2014/main" id="{179CAA06-335B-4170-B073-FF3D75E2FFAD}"/>
              </a:ext>
            </a:extLst>
          </p:cNvPr>
          <p:cNvCxnSpPr>
            <a:cxnSpLocks noChangeShapeType="1"/>
          </p:cNvCxnSpPr>
          <p:nvPr/>
        </p:nvCxnSpPr>
        <p:spPr bwMode="auto">
          <a:xfrm>
            <a:off x="4951414" y="2614613"/>
            <a:ext cx="2382837" cy="17462"/>
          </a:xfrm>
          <a:prstGeom prst="line">
            <a:avLst/>
          </a:prstGeom>
          <a:noFill/>
          <a:ln w="952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081" name="Straight Connector 20">
            <a:extLst>
              <a:ext uri="{FF2B5EF4-FFF2-40B4-BE49-F238E27FC236}">
                <a16:creationId xmlns:a16="http://schemas.microsoft.com/office/drawing/2014/main" id="{1E5D0B2C-5AA4-4DC4-A5D0-35F98E540855}"/>
              </a:ext>
            </a:extLst>
          </p:cNvPr>
          <p:cNvCxnSpPr>
            <a:cxnSpLocks noChangeShapeType="1"/>
          </p:cNvCxnSpPr>
          <p:nvPr/>
        </p:nvCxnSpPr>
        <p:spPr bwMode="auto">
          <a:xfrm>
            <a:off x="4951414" y="3257550"/>
            <a:ext cx="2382837" cy="0"/>
          </a:xfrm>
          <a:prstGeom prst="line">
            <a:avLst/>
          </a:prstGeom>
          <a:noFill/>
          <a:ln w="15875" algn="ctr">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82" name="TextBox 24">
            <a:extLst>
              <a:ext uri="{FF2B5EF4-FFF2-40B4-BE49-F238E27FC236}">
                <a16:creationId xmlns:a16="http://schemas.microsoft.com/office/drawing/2014/main" id="{BAE9C595-A0BC-4ECF-9378-8283BA76C469}"/>
              </a:ext>
            </a:extLst>
          </p:cNvPr>
          <p:cNvSpPr txBox="1">
            <a:spLocks noChangeArrowheads="1"/>
          </p:cNvSpPr>
          <p:nvPr/>
        </p:nvSpPr>
        <p:spPr bwMode="auto">
          <a:xfrm>
            <a:off x="4079875" y="2430463"/>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FF0000"/>
                </a:solidFill>
                <a:latin typeface="Arial" panose="020B0604020202020204" pitchFamily="34" charset="0"/>
              </a:rPr>
              <a:t>J&gt;J</a:t>
            </a:r>
            <a:r>
              <a:rPr lang="en-US" altLang="nb-NO" sz="1800" b="1" baseline="-25000">
                <a:solidFill>
                  <a:srgbClr val="FF0000"/>
                </a:solidFill>
                <a:latin typeface="Arial" panose="020B0604020202020204" pitchFamily="34" charset="0"/>
              </a:rPr>
              <a:t>min</a:t>
            </a:r>
          </a:p>
        </p:txBody>
      </p:sp>
      <p:sp>
        <p:nvSpPr>
          <p:cNvPr id="131083" name="TextBox 25">
            <a:extLst>
              <a:ext uri="{FF2B5EF4-FFF2-40B4-BE49-F238E27FC236}">
                <a16:creationId xmlns:a16="http://schemas.microsoft.com/office/drawing/2014/main" id="{F588D4FA-F57C-4E16-8B54-66ED49235B81}"/>
              </a:ext>
            </a:extLst>
          </p:cNvPr>
          <p:cNvSpPr txBox="1">
            <a:spLocks noChangeArrowheads="1"/>
          </p:cNvSpPr>
          <p:nvPr/>
        </p:nvSpPr>
        <p:spPr bwMode="auto">
          <a:xfrm>
            <a:off x="4079875" y="3071814"/>
            <a:ext cx="85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009900"/>
                </a:solidFill>
                <a:latin typeface="Arial" panose="020B0604020202020204" pitchFamily="34" charset="0"/>
              </a:rPr>
              <a:t>J&lt;J</a:t>
            </a:r>
            <a:r>
              <a:rPr lang="en-US" altLang="nb-NO" sz="1800" b="1" baseline="-25000">
                <a:solidFill>
                  <a:srgbClr val="009900"/>
                </a:solidFill>
                <a:latin typeface="Arial" panose="020B0604020202020204" pitchFamily="34" charset="0"/>
              </a:rPr>
              <a:t>min</a:t>
            </a:r>
          </a:p>
        </p:txBody>
      </p:sp>
      <p:cxnSp>
        <p:nvCxnSpPr>
          <p:cNvPr id="131084" name="Straight Connector 26">
            <a:extLst>
              <a:ext uri="{FF2B5EF4-FFF2-40B4-BE49-F238E27FC236}">
                <a16:creationId xmlns:a16="http://schemas.microsoft.com/office/drawing/2014/main" id="{DFE0D83D-E596-4433-8F5E-60F1FEBD2505}"/>
              </a:ext>
            </a:extLst>
          </p:cNvPr>
          <p:cNvCxnSpPr>
            <a:cxnSpLocks noChangeShapeType="1"/>
          </p:cNvCxnSpPr>
          <p:nvPr/>
        </p:nvCxnSpPr>
        <p:spPr bwMode="auto">
          <a:xfrm>
            <a:off x="5815013" y="2632075"/>
            <a:ext cx="0" cy="757238"/>
          </a:xfrm>
          <a:prstGeom prst="line">
            <a:avLst/>
          </a:prstGeom>
          <a:noFill/>
          <a:ln w="952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085" name="Straight Connector 28">
            <a:extLst>
              <a:ext uri="{FF2B5EF4-FFF2-40B4-BE49-F238E27FC236}">
                <a16:creationId xmlns:a16="http://schemas.microsoft.com/office/drawing/2014/main" id="{86C5DF28-87E3-4563-AC40-762B9AC21FED}"/>
              </a:ext>
            </a:extLst>
          </p:cNvPr>
          <p:cNvCxnSpPr>
            <a:cxnSpLocks noChangeShapeType="1"/>
          </p:cNvCxnSpPr>
          <p:nvPr/>
        </p:nvCxnSpPr>
        <p:spPr bwMode="auto">
          <a:xfrm>
            <a:off x="6967538" y="2632075"/>
            <a:ext cx="0" cy="757238"/>
          </a:xfrm>
          <a:prstGeom prst="line">
            <a:avLst/>
          </a:prstGeom>
          <a:noFill/>
          <a:ln w="9525"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86" name="TextBox 27">
            <a:extLst>
              <a:ext uri="{FF2B5EF4-FFF2-40B4-BE49-F238E27FC236}">
                <a16:creationId xmlns:a16="http://schemas.microsoft.com/office/drawing/2014/main" id="{EE0098ED-12EF-443B-90C4-79884998D685}"/>
              </a:ext>
            </a:extLst>
          </p:cNvPr>
          <p:cNvSpPr txBox="1">
            <a:spLocks noChangeArrowheads="1"/>
          </p:cNvSpPr>
          <p:nvPr/>
        </p:nvSpPr>
        <p:spPr bwMode="auto">
          <a:xfrm>
            <a:off x="7334250" y="3113089"/>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b="1">
                <a:solidFill>
                  <a:srgbClr val="009900"/>
                </a:solidFill>
                <a:latin typeface="Arial" panose="020B0604020202020204" pitchFamily="34"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9E1CAED9-E249-4523-A7E6-5A0924BBE116}"/>
              </a:ext>
            </a:extLst>
          </p:cNvPr>
          <p:cNvSpPr>
            <a:spLocks noGrp="1" noChangeArrowheads="1"/>
          </p:cNvSpPr>
          <p:nvPr>
            <p:ph type="title"/>
          </p:nvPr>
        </p:nvSpPr>
        <p:spPr>
          <a:xfrm>
            <a:off x="1592837" y="274639"/>
            <a:ext cx="9876539" cy="1077218"/>
          </a:xfrm>
        </p:spPr>
        <p:txBody>
          <a:bodyPr/>
          <a:lstStyle/>
          <a:p>
            <a:r>
              <a:rPr lang="en-US" altLang="nb-NO"/>
              <a:t>Rule 4: Locate the TPM close to the process bottleneck</a:t>
            </a:r>
          </a:p>
        </p:txBody>
      </p:sp>
      <p:sp>
        <p:nvSpPr>
          <p:cNvPr id="3" name="Content Placeholder 2">
            <a:extLst>
              <a:ext uri="{FF2B5EF4-FFF2-40B4-BE49-F238E27FC236}">
                <a16:creationId xmlns:a16="http://schemas.microsoft.com/office/drawing/2014/main" id="{CD07EC39-C510-AC43-B79F-2CE518AF068D}"/>
              </a:ext>
            </a:extLst>
          </p:cNvPr>
          <p:cNvSpPr>
            <a:spLocks noGrp="1"/>
          </p:cNvSpPr>
          <p:nvPr>
            <p:ph idx="1"/>
          </p:nvPr>
        </p:nvSpPr>
        <p:spPr/>
        <p:txBody>
          <a:bodyPr/>
          <a:lstStyle/>
          <a:p>
            <a:pPr marL="0" indent="0">
              <a:buNone/>
              <a:defRPr/>
            </a:pPr>
            <a:endParaRPr lang="en-US" dirty="0"/>
          </a:p>
          <a:p>
            <a:pPr>
              <a:defRPr/>
            </a:pPr>
            <a:r>
              <a:rPr lang="en-US" dirty="0"/>
              <a:t>The justification for this rule is to take advantage of the large economic benefits of maximizing production in times when product prices are high relative to feed and energy costs (Mode 2). To maximize the production rate, one needs to achieve tight control of the active constraints, in particular, of the bottleneck, which is defined as the last constraint to become active when increasing the throughput rate (</a:t>
            </a:r>
            <a:r>
              <a:rPr lang="en-US" dirty="0" err="1"/>
              <a:t>Jagtap</a:t>
            </a:r>
            <a:r>
              <a:rPr lang="en-US" dirty="0"/>
              <a:t> et al., 2013).</a:t>
            </a:r>
          </a:p>
          <a:p>
            <a:pPr>
              <a:defRPr/>
            </a:pPr>
            <a:endParaRPr lang="en-US" dirty="0"/>
          </a:p>
        </p:txBody>
      </p:sp>
      <p:sp>
        <p:nvSpPr>
          <p:cNvPr id="132101" name="TextBox 5">
            <a:extLst>
              <a:ext uri="{FF2B5EF4-FFF2-40B4-BE49-F238E27FC236}">
                <a16:creationId xmlns:a16="http://schemas.microsoft.com/office/drawing/2014/main" id="{528C42D9-710E-4737-8AC3-B2AE7881F7D4}"/>
              </a:ext>
            </a:extLst>
          </p:cNvPr>
          <p:cNvSpPr txBox="1">
            <a:spLocks noChangeArrowheads="1"/>
          </p:cNvSpPr>
          <p:nvPr/>
        </p:nvSpPr>
        <p:spPr bwMode="auto">
          <a:xfrm>
            <a:off x="2550278" y="6488668"/>
            <a:ext cx="6391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Arial" panose="020B0604020202020204" pitchFamily="34" charset="0"/>
              </a:rPr>
              <a:t>Rules for Step S4: Location of throughput manipulator (TPM)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ED243C58-431F-46E5-90AB-BA34BA84184C}"/>
              </a:ext>
            </a:extLst>
          </p:cNvPr>
          <p:cNvSpPr>
            <a:spLocks noGrp="1" noChangeArrowheads="1"/>
          </p:cNvSpPr>
          <p:nvPr>
            <p:ph type="title"/>
          </p:nvPr>
        </p:nvSpPr>
        <p:spPr>
          <a:xfrm>
            <a:off x="2718628" y="274638"/>
            <a:ext cx="7407404" cy="1569660"/>
          </a:xfrm>
        </p:spPr>
        <p:txBody>
          <a:bodyPr/>
          <a:lstStyle/>
          <a:p>
            <a:r>
              <a:rPr lang="en-US" altLang="nb-NO" dirty="0"/>
              <a:t>Rule 5: Locate the TPM inside the recycle loop, if there is one.</a:t>
            </a:r>
            <a:br>
              <a:rPr lang="en-US" altLang="nb-NO" dirty="0"/>
            </a:br>
            <a:endParaRPr lang="en-US" altLang="nb-NO" dirty="0"/>
          </a:p>
        </p:txBody>
      </p:sp>
      <p:sp>
        <p:nvSpPr>
          <p:cNvPr id="133122" name="Content Placeholder 2">
            <a:extLst>
              <a:ext uri="{FF2B5EF4-FFF2-40B4-BE49-F238E27FC236}">
                <a16:creationId xmlns:a16="http://schemas.microsoft.com/office/drawing/2014/main" id="{386E1A61-F370-4112-875B-ECF9215182D5}"/>
              </a:ext>
            </a:extLst>
          </p:cNvPr>
          <p:cNvSpPr>
            <a:spLocks noGrp="1" noChangeArrowheads="1"/>
          </p:cNvSpPr>
          <p:nvPr>
            <p:ph idx="1"/>
          </p:nvPr>
        </p:nvSpPr>
        <p:spPr/>
        <p:txBody>
          <a:bodyPr/>
          <a:lstStyle/>
          <a:p>
            <a:endParaRPr lang="en-US" altLang="nb-NO" dirty="0"/>
          </a:p>
          <a:p>
            <a:r>
              <a:rPr lang="en-US" altLang="nb-NO" dirty="0"/>
              <a:t>The point is to avoid “overfeeding” the recycle loop which may easily occur if we operate close to the throughput where “snowballing” in the recycle loop occurs. This is a restatement of </a:t>
            </a:r>
            <a:r>
              <a:rPr lang="en-US" altLang="nb-NO" dirty="0" err="1"/>
              <a:t>Luyben’s</a:t>
            </a:r>
            <a:r>
              <a:rPr lang="en-US" altLang="nb-NO" dirty="0"/>
              <a:t> rule “Fix a Flow in Every Recycle Loop” (</a:t>
            </a:r>
            <a:r>
              <a:rPr lang="en-US" altLang="nb-NO" dirty="0" err="1"/>
              <a:t>Luyben</a:t>
            </a:r>
            <a:r>
              <a:rPr lang="en-US" altLang="nb-NO" dirty="0"/>
              <a:t> et al., 1997). From this perspective, snowballing can be thought of as the dynamic consequence of operating close to a bottleneck which is within a recycle system. </a:t>
            </a:r>
          </a:p>
          <a:p>
            <a:r>
              <a:rPr lang="en-US" altLang="nb-NO" dirty="0"/>
              <a:t>In many cases, the process bottleneck is located inside the recycle loop and Rules 4 and 5 give the same result.</a:t>
            </a:r>
          </a:p>
          <a:p>
            <a:endParaRPr lang="en-US" altLang="nb-NO"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763E4ACF-7F28-4DD2-87D5-9C7DE1136D7D}"/>
              </a:ext>
            </a:extLst>
          </p:cNvPr>
          <p:cNvSpPr>
            <a:spLocks noGrp="1" noChangeArrowheads="1"/>
          </p:cNvSpPr>
          <p:nvPr>
            <p:ph type="title"/>
          </p:nvPr>
        </p:nvSpPr>
        <p:spPr>
          <a:xfrm>
            <a:off x="2718628" y="274639"/>
            <a:ext cx="7407404" cy="2062103"/>
          </a:xfrm>
        </p:spPr>
        <p:txBody>
          <a:bodyPr/>
          <a:lstStyle/>
          <a:p>
            <a:r>
              <a:rPr lang="en-US" altLang="nb-NO" dirty="0"/>
              <a:t>Rule 6: Arrange the inventory control loops around the TPM location according to the radiation rule.</a:t>
            </a:r>
            <a:br>
              <a:rPr lang="en-US" altLang="nb-NO" dirty="0"/>
            </a:br>
            <a:endParaRPr lang="en-US" altLang="nb-NO" dirty="0"/>
          </a:p>
        </p:txBody>
      </p:sp>
      <p:sp>
        <p:nvSpPr>
          <p:cNvPr id="134146" name="Content Placeholder 2">
            <a:extLst>
              <a:ext uri="{FF2B5EF4-FFF2-40B4-BE49-F238E27FC236}">
                <a16:creationId xmlns:a16="http://schemas.microsoft.com/office/drawing/2014/main" id="{2A2595A3-FBA9-48B1-B6CC-FE19292313C0}"/>
              </a:ext>
            </a:extLst>
          </p:cNvPr>
          <p:cNvSpPr>
            <a:spLocks noGrp="1" noChangeArrowheads="1"/>
          </p:cNvSpPr>
          <p:nvPr>
            <p:ph idx="1"/>
          </p:nvPr>
        </p:nvSpPr>
        <p:spPr/>
        <p:txBody>
          <a:bodyPr/>
          <a:lstStyle/>
          <a:p>
            <a:endParaRPr lang="en-US" altLang="nb-NO" dirty="0"/>
          </a:p>
          <a:p>
            <a:endParaRPr lang="en-US" altLang="nb-NO" dirty="0"/>
          </a:p>
          <a:p>
            <a:r>
              <a:rPr lang="en-US" altLang="nb-NO" dirty="0"/>
              <a:t>The radiation rule (Price et al., 1994), says that the inventory loops upstream of the TPM location must be arranged opposite of flow direction. For flow downstream of TPM location it must be arranged in the same direction. This ensures “local consistency”, i.e., all inventories are controlled by their local in or outflows.</a:t>
            </a:r>
          </a:p>
          <a:p>
            <a:endParaRPr lang="en-US" altLang="nb-NO" dirty="0"/>
          </a:p>
        </p:txBody>
      </p:sp>
      <p:sp>
        <p:nvSpPr>
          <p:cNvPr id="134149" name="TextBox 5">
            <a:extLst>
              <a:ext uri="{FF2B5EF4-FFF2-40B4-BE49-F238E27FC236}">
                <a16:creationId xmlns:a16="http://schemas.microsoft.com/office/drawing/2014/main" id="{D9AC0BBA-DDEE-4CA5-BC3A-7BA8B4F78670}"/>
              </a:ext>
            </a:extLst>
          </p:cNvPr>
          <p:cNvSpPr txBox="1">
            <a:spLocks noChangeArrowheads="1"/>
          </p:cNvSpPr>
          <p:nvPr/>
        </p:nvSpPr>
        <p:spPr bwMode="auto">
          <a:xfrm>
            <a:off x="2430798" y="6488668"/>
            <a:ext cx="57760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Arial" panose="020B0604020202020204" pitchFamily="34" charset="0"/>
              </a:rPr>
              <a:t>Rules for Step S5: Structure of regulatory control layer.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E8DA-A0CB-4E12-67AD-70958E96B324}"/>
              </a:ext>
            </a:extLst>
          </p:cNvPr>
          <p:cNvSpPr>
            <a:spLocks noGrp="1"/>
          </p:cNvSpPr>
          <p:nvPr>
            <p:ph type="title"/>
          </p:nvPr>
        </p:nvSpPr>
        <p:spPr>
          <a:xfrm>
            <a:off x="1592837" y="274639"/>
            <a:ext cx="9876539" cy="1046956"/>
          </a:xfrm>
        </p:spPr>
        <p:txBody>
          <a:bodyPr/>
          <a:lstStyle/>
          <a:p>
            <a:r>
              <a:rPr lang="en-US" dirty="0"/>
              <a:t>Rule 7: Select “sensitive/drifting” variables as controlled variables CV 2 for regulatory control</a:t>
            </a:r>
          </a:p>
        </p:txBody>
      </p:sp>
      <p:sp>
        <p:nvSpPr>
          <p:cNvPr id="3" name="Content Placeholder 2">
            <a:extLst>
              <a:ext uri="{FF2B5EF4-FFF2-40B4-BE49-F238E27FC236}">
                <a16:creationId xmlns:a16="http://schemas.microsoft.com/office/drawing/2014/main" id="{5472FEAA-5397-DA80-2FC2-3ADE4198F10D}"/>
              </a:ext>
            </a:extLst>
          </p:cNvPr>
          <p:cNvSpPr>
            <a:spLocks noGrp="1"/>
          </p:cNvSpPr>
          <p:nvPr>
            <p:ph idx="1"/>
          </p:nvPr>
        </p:nvSpPr>
        <p:spPr>
          <a:xfrm>
            <a:off x="1521399" y="1757362"/>
            <a:ext cx="9876539" cy="4479131"/>
          </a:xfrm>
        </p:spPr>
        <p:txBody>
          <a:bodyPr/>
          <a:lstStyle/>
          <a:p>
            <a:r>
              <a:rPr lang="en-US" dirty="0"/>
              <a:t>This will generally include inventories (levels and pressures), plus certain other drifting (integrating) variables, for example, a reactor temperature or a sensitive temperature in a distillation column. This ensures “stable operation, as seen from an operator’s point of view.</a:t>
            </a:r>
          </a:p>
          <a:p>
            <a:r>
              <a:rPr lang="en-US" dirty="0"/>
              <a:t> Some component inventories may also need to be controlled, especially for recycle systems. For example, according to “Down’s drill” one must make sure that all component inventories are “self-regulated” by flows out of the system or by removal by reactions, otherwise their composition may need to be controlled (Luyben, 1999).</a:t>
            </a:r>
          </a:p>
        </p:txBody>
      </p:sp>
    </p:spTree>
    <p:extLst>
      <p:ext uri="{BB962C8B-B14F-4D97-AF65-F5344CB8AC3E}">
        <p14:creationId xmlns:p14="http://schemas.microsoft.com/office/powerpoint/2010/main" val="125867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BED1EB4B-9D96-4916-9292-4936DDC4DB61}"/>
              </a:ext>
            </a:extLst>
          </p:cNvPr>
          <p:cNvSpPr>
            <a:spLocks noGrp="1" noChangeArrowheads="1"/>
          </p:cNvSpPr>
          <p:nvPr>
            <p:ph type="title"/>
          </p:nvPr>
        </p:nvSpPr>
        <p:spPr>
          <a:xfrm>
            <a:off x="1592837" y="274639"/>
            <a:ext cx="9876539" cy="1077218"/>
          </a:xfrm>
        </p:spPr>
        <p:txBody>
          <a:bodyPr/>
          <a:lstStyle/>
          <a:p>
            <a:pPr algn="ctr"/>
            <a:r>
              <a:rPr lang="en-US" altLang="nb-NO"/>
              <a:t>Production rate set at outlet:</a:t>
            </a:r>
            <a:br>
              <a:rPr lang="en-US" altLang="nb-NO"/>
            </a:br>
            <a:r>
              <a:rPr lang="en-US" altLang="nb-NO"/>
              <a:t>Inventory control opposite flow*</a:t>
            </a:r>
          </a:p>
        </p:txBody>
      </p:sp>
      <p:graphicFrame>
        <p:nvGraphicFramePr>
          <p:cNvPr id="26628" name="Object 3">
            <a:extLst>
              <a:ext uri="{FF2B5EF4-FFF2-40B4-BE49-F238E27FC236}">
                <a16:creationId xmlns:a16="http://schemas.microsoft.com/office/drawing/2014/main" id="{33681AA8-BBC7-44D1-8420-7C350C3A1E2E}"/>
              </a:ext>
            </a:extLst>
          </p:cNvPr>
          <p:cNvGraphicFramePr>
            <a:graphicFrameLocks noChangeAspect="1"/>
          </p:cNvGraphicFramePr>
          <p:nvPr>
            <p:extLst>
              <p:ext uri="{D42A27DB-BD31-4B8C-83A1-F6EECF244321}">
                <p14:modId xmlns:p14="http://schemas.microsoft.com/office/powerpoint/2010/main" val="1751185911"/>
              </p:ext>
            </p:extLst>
          </p:nvPr>
        </p:nvGraphicFramePr>
        <p:xfrm>
          <a:off x="3022060" y="2500516"/>
          <a:ext cx="7094245" cy="2178050"/>
        </p:xfrm>
        <a:graphic>
          <a:graphicData uri="http://schemas.openxmlformats.org/presentationml/2006/ole">
            <mc:AlternateContent xmlns:mc="http://schemas.openxmlformats.org/markup-compatibility/2006">
              <mc:Choice xmlns:v="urn:schemas-microsoft-com:vml" Requires="v">
                <p:oleObj name="Document" r:id="rId3" imgW="0" imgH="0" progId="Word.Document.8">
                  <p:embed/>
                </p:oleObj>
              </mc:Choice>
              <mc:Fallback>
                <p:oleObj name="Document" r:id="rId3" imgW="0" imgH="0" progId="Word.Document.8">
                  <p:embed/>
                  <p:pic>
                    <p:nvPicPr>
                      <p:cNvPr id="26628" name="Object 3">
                        <a:extLst>
                          <a:ext uri="{FF2B5EF4-FFF2-40B4-BE49-F238E27FC236}">
                            <a16:creationId xmlns:a16="http://schemas.microsoft.com/office/drawing/2014/main" id="{33681AA8-BBC7-44D1-8420-7C350C3A1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060" y="2500516"/>
                        <a:ext cx="7094245" cy="2178050"/>
                      </a:xfrm>
                      <a:prstGeom prst="rect">
                        <a:avLst/>
                      </a:prstGeom>
                      <a:noFill/>
                      <a:ln>
                        <a:noFill/>
                      </a:ln>
                      <a:effectLst/>
                    </p:spPr>
                  </p:pic>
                </p:oleObj>
              </mc:Fallback>
            </mc:AlternateContent>
          </a:graphicData>
        </a:graphic>
      </p:graphicFrame>
      <p:sp>
        <p:nvSpPr>
          <p:cNvPr id="26629" name="Text Box 4">
            <a:extLst>
              <a:ext uri="{FF2B5EF4-FFF2-40B4-BE49-F238E27FC236}">
                <a16:creationId xmlns:a16="http://schemas.microsoft.com/office/drawing/2014/main" id="{EEB6D9BD-781B-4A39-B853-0CE83C8DBE41}"/>
              </a:ext>
            </a:extLst>
          </p:cNvPr>
          <p:cNvSpPr txBox="1">
            <a:spLocks noChangeArrowheads="1"/>
          </p:cNvSpPr>
          <p:nvPr/>
        </p:nvSpPr>
        <p:spPr bwMode="auto">
          <a:xfrm>
            <a:off x="9306882" y="3113089"/>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solidFill>
                  <a:srgbClr val="008000"/>
                </a:solidFill>
                <a:latin typeface="Arial" panose="020B0604020202020204" pitchFamily="34" charset="0"/>
              </a:rPr>
              <a:t>TPM </a:t>
            </a:r>
          </a:p>
        </p:txBody>
      </p:sp>
      <p:sp>
        <p:nvSpPr>
          <p:cNvPr id="26630" name="Text Box 4">
            <a:extLst>
              <a:ext uri="{FF2B5EF4-FFF2-40B4-BE49-F238E27FC236}">
                <a16:creationId xmlns:a16="http://schemas.microsoft.com/office/drawing/2014/main" id="{E51A4B69-A75E-4FC7-9679-A341B9852B38}"/>
              </a:ext>
            </a:extLst>
          </p:cNvPr>
          <p:cNvSpPr txBox="1">
            <a:spLocks noChangeArrowheads="1"/>
          </p:cNvSpPr>
          <p:nvPr/>
        </p:nvSpPr>
        <p:spPr bwMode="auto">
          <a:xfrm>
            <a:off x="2908300" y="5897563"/>
            <a:ext cx="542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 Required to get “local-consistent” inventory control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FEF5-99E3-AA73-A898-875088593070}"/>
              </a:ext>
            </a:extLst>
          </p:cNvPr>
          <p:cNvSpPr>
            <a:spLocks noGrp="1"/>
          </p:cNvSpPr>
          <p:nvPr>
            <p:ph type="title"/>
          </p:nvPr>
        </p:nvSpPr>
        <p:spPr>
          <a:xfrm>
            <a:off x="1592837" y="274639"/>
            <a:ext cx="9876539" cy="1569660"/>
          </a:xfrm>
        </p:spPr>
        <p:txBody>
          <a:bodyPr/>
          <a:lstStyle/>
          <a:p>
            <a:r>
              <a:rPr lang="en-US" dirty="0"/>
              <a:t>Rule 8: Economically important active constraints should be selected as controlled variables CV 2 in the regulatory layer</a:t>
            </a:r>
          </a:p>
        </p:txBody>
      </p:sp>
      <p:sp>
        <p:nvSpPr>
          <p:cNvPr id="3" name="Content Placeholder 2">
            <a:extLst>
              <a:ext uri="{FF2B5EF4-FFF2-40B4-BE49-F238E27FC236}">
                <a16:creationId xmlns:a16="http://schemas.microsoft.com/office/drawing/2014/main" id="{F3042C83-F30E-D612-1061-F3B35393B667}"/>
              </a:ext>
            </a:extLst>
          </p:cNvPr>
          <p:cNvSpPr>
            <a:spLocks noGrp="1"/>
          </p:cNvSpPr>
          <p:nvPr>
            <p:ph idx="1"/>
          </p:nvPr>
        </p:nvSpPr>
        <p:spPr>
          <a:xfrm>
            <a:off x="1435674" y="1954843"/>
            <a:ext cx="9876539" cy="4544583"/>
          </a:xfrm>
        </p:spPr>
        <p:txBody>
          <a:bodyPr/>
          <a:lstStyle/>
          <a:p>
            <a:r>
              <a:rPr lang="en-US" dirty="0"/>
              <a:t>Economic variables CV 1 are generally controlled in the supervisory layer. Moving them to the faster regulatory layer may ensure tighter control with a smaller backoff. The backoff is the difference between the actual average value (setpoint) and the optimal value (constraint).</a:t>
            </a:r>
          </a:p>
        </p:txBody>
      </p:sp>
    </p:spTree>
    <p:extLst>
      <p:ext uri="{BB962C8B-B14F-4D97-AF65-F5344CB8AC3E}">
        <p14:creationId xmlns:p14="http://schemas.microsoft.com/office/powerpoint/2010/main" val="3426588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70BA-420E-856E-E4DF-9A6CCBE4FA8E}"/>
              </a:ext>
            </a:extLst>
          </p:cNvPr>
          <p:cNvSpPr>
            <a:spLocks noGrp="1"/>
          </p:cNvSpPr>
          <p:nvPr>
            <p:ph type="title"/>
          </p:nvPr>
        </p:nvSpPr>
        <p:spPr>
          <a:xfrm>
            <a:off x="1592837" y="274639"/>
            <a:ext cx="9876539" cy="1569660"/>
          </a:xfrm>
        </p:spPr>
        <p:txBody>
          <a:bodyPr/>
          <a:lstStyle/>
          <a:p>
            <a:r>
              <a:rPr lang="en-US" dirty="0"/>
              <a:t>Rule 9: “Pair-close” rule: The pairings should be selected such that, effective delays and loop interactions are minimal. </a:t>
            </a:r>
          </a:p>
        </p:txBody>
      </p:sp>
      <p:sp>
        <p:nvSpPr>
          <p:cNvPr id="3" name="Content Placeholder 2">
            <a:extLst>
              <a:ext uri="{FF2B5EF4-FFF2-40B4-BE49-F238E27FC236}">
                <a16:creationId xmlns:a16="http://schemas.microsoft.com/office/drawing/2014/main" id="{76CA7BFF-DEF6-F09D-B295-4A1A5F07D1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1691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B096-5ED5-A316-52E7-43CBFC554450}"/>
              </a:ext>
            </a:extLst>
          </p:cNvPr>
          <p:cNvSpPr>
            <a:spLocks noGrp="1"/>
          </p:cNvSpPr>
          <p:nvPr>
            <p:ph type="title"/>
          </p:nvPr>
        </p:nvSpPr>
        <p:spPr>
          <a:xfrm>
            <a:off x="1592837" y="274639"/>
            <a:ext cx="9876539" cy="1761330"/>
          </a:xfrm>
        </p:spPr>
        <p:txBody>
          <a:bodyPr/>
          <a:lstStyle/>
          <a:p>
            <a:r>
              <a:rPr lang="en-US" dirty="0"/>
              <a:t>Rule 10: : Avoid using MVs that may optimally saturate (at steady state) to control CVs in CV 2. </a:t>
            </a:r>
          </a:p>
        </p:txBody>
      </p:sp>
      <p:sp>
        <p:nvSpPr>
          <p:cNvPr id="3" name="Content Placeholder 2">
            <a:extLst>
              <a:ext uri="{FF2B5EF4-FFF2-40B4-BE49-F238E27FC236}">
                <a16:creationId xmlns:a16="http://schemas.microsoft.com/office/drawing/2014/main" id="{051BBDF4-0047-A3E7-8A55-B4167A461986}"/>
              </a:ext>
            </a:extLst>
          </p:cNvPr>
          <p:cNvSpPr>
            <a:spLocks noGrp="1"/>
          </p:cNvSpPr>
          <p:nvPr>
            <p:ph idx="1"/>
          </p:nvPr>
        </p:nvSpPr>
        <p:spPr/>
        <p:txBody>
          <a:bodyPr/>
          <a:lstStyle/>
          <a:p>
            <a:endParaRPr lang="nb-NO" dirty="0"/>
          </a:p>
          <a:p>
            <a:r>
              <a:rPr lang="en-US" dirty="0"/>
              <a:t>The reason is that we want to avoid re-configuring the regulatory control layer. To follow this rule, one needs to consider also other regions of operation than the nominal, for example, operating at maximum capacity (Mode 2) where we usually have more active constraints. </a:t>
            </a:r>
          </a:p>
          <a:p>
            <a:endParaRPr lang="en-US" dirty="0"/>
          </a:p>
        </p:txBody>
      </p:sp>
    </p:spTree>
    <p:extLst>
      <p:ext uri="{BB962C8B-B14F-4D97-AF65-F5344CB8AC3E}">
        <p14:creationId xmlns:p14="http://schemas.microsoft.com/office/powerpoint/2010/main" val="179987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028B-289B-42F7-718F-1B95E3135EB3}"/>
              </a:ext>
            </a:extLst>
          </p:cNvPr>
          <p:cNvSpPr>
            <a:spLocks noGrp="1"/>
          </p:cNvSpPr>
          <p:nvPr>
            <p:ph type="title"/>
          </p:nvPr>
        </p:nvSpPr>
        <p:spPr>
          <a:xfrm>
            <a:off x="1592837" y="274639"/>
            <a:ext cx="9876539" cy="1468436"/>
          </a:xfrm>
        </p:spPr>
        <p:txBody>
          <a:bodyPr/>
          <a:lstStyle/>
          <a:p>
            <a:r>
              <a:rPr lang="en-US" dirty="0"/>
              <a:t>Rule 11: MVs that may optimally saturate (at steady state) should be paired with the subset of CV 1 that may be given up. </a:t>
            </a:r>
          </a:p>
        </p:txBody>
      </p:sp>
      <p:sp>
        <p:nvSpPr>
          <p:cNvPr id="3" name="Content Placeholder 2">
            <a:extLst>
              <a:ext uri="{FF2B5EF4-FFF2-40B4-BE49-F238E27FC236}">
                <a16:creationId xmlns:a16="http://schemas.microsoft.com/office/drawing/2014/main" id="{3CBFD541-5B8A-DEB8-4E20-21203C26F01E}"/>
              </a:ext>
            </a:extLst>
          </p:cNvPr>
          <p:cNvSpPr>
            <a:spLocks noGrp="1"/>
          </p:cNvSpPr>
          <p:nvPr>
            <p:ph idx="1"/>
          </p:nvPr>
        </p:nvSpPr>
        <p:spPr>
          <a:xfrm>
            <a:off x="1592836" y="2085044"/>
            <a:ext cx="9876539" cy="5357759"/>
          </a:xfrm>
        </p:spPr>
        <p:txBody>
          <a:bodyPr/>
          <a:lstStyle/>
          <a:p>
            <a:r>
              <a:rPr lang="nb-NO" dirty="0"/>
              <a:t>This is </a:t>
            </a:r>
            <a:r>
              <a:rPr lang="nb-NO" dirty="0" err="1"/>
              <a:t>the</a:t>
            </a:r>
            <a:r>
              <a:rPr lang="nb-NO" dirty="0"/>
              <a:t> </a:t>
            </a:r>
            <a:r>
              <a:rPr lang="nb-NO" b="1" dirty="0"/>
              <a:t>«input </a:t>
            </a:r>
            <a:r>
              <a:rPr lang="nb-NO" b="1" dirty="0" err="1"/>
              <a:t>saturation</a:t>
            </a:r>
            <a:r>
              <a:rPr lang="nb-NO" b="1" dirty="0"/>
              <a:t> </a:t>
            </a:r>
            <a:r>
              <a:rPr lang="nb-NO" b="1" dirty="0" err="1"/>
              <a:t>pairing</a:t>
            </a:r>
            <a:r>
              <a:rPr lang="nb-NO" b="1" dirty="0"/>
              <a:t> </a:t>
            </a:r>
            <a:r>
              <a:rPr lang="nb-NO" b="1" dirty="0" err="1"/>
              <a:t>rule</a:t>
            </a:r>
            <a:r>
              <a:rPr lang="nb-NO" b="1" dirty="0"/>
              <a:t>»</a:t>
            </a:r>
          </a:p>
          <a:p>
            <a:r>
              <a:rPr lang="en-US" dirty="0"/>
              <a:t>This rule applies for cases when we use decentralized control in the supervisory layer and we want to avoid reconfiguration of loops. The rule follows because when a MV optimally saturates, then, there will be one less degree of freedom, so there will be a CV1 which may be given up without any economic loss. The rule should be considered together with rule 10.</a:t>
            </a:r>
          </a:p>
        </p:txBody>
      </p:sp>
    </p:spTree>
    <p:extLst>
      <p:ext uri="{BB962C8B-B14F-4D97-AF65-F5344CB8AC3E}">
        <p14:creationId xmlns:p14="http://schemas.microsoft.com/office/powerpoint/2010/main" val="1521316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D9E5-7FB9-CD87-DD76-7790D237DAD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09B2641-EC3C-CCDD-BBE9-42C9C3AC6E60}"/>
              </a:ext>
            </a:extLst>
          </p:cNvPr>
          <p:cNvPicPr>
            <a:picLocks noGrp="1" noChangeAspect="1"/>
          </p:cNvPicPr>
          <p:nvPr>
            <p:ph idx="1"/>
          </p:nvPr>
        </p:nvPicPr>
        <p:blipFill>
          <a:blip r:embed="rId2"/>
          <a:stretch>
            <a:fillRect/>
          </a:stretch>
        </p:blipFill>
        <p:spPr>
          <a:xfrm>
            <a:off x="3106988" y="274639"/>
            <a:ext cx="7856401" cy="6146799"/>
          </a:xfrm>
        </p:spPr>
      </p:pic>
    </p:spTree>
    <p:extLst>
      <p:ext uri="{BB962C8B-B14F-4D97-AF65-F5344CB8AC3E}">
        <p14:creationId xmlns:p14="http://schemas.microsoft.com/office/powerpoint/2010/main" val="3456864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2">
            <a:extLst>
              <a:ext uri="{FF2B5EF4-FFF2-40B4-BE49-F238E27FC236}">
                <a16:creationId xmlns:a16="http://schemas.microsoft.com/office/drawing/2014/main" id="{DC18F26D-56AC-44D8-8AA9-4979F12D9D83}"/>
              </a:ext>
            </a:extLst>
          </p:cNvPr>
          <p:cNvSpPr>
            <a:spLocks noGrp="1" noChangeArrowheads="1"/>
          </p:cNvSpPr>
          <p:nvPr>
            <p:ph type="title"/>
          </p:nvPr>
        </p:nvSpPr>
        <p:spPr/>
        <p:txBody>
          <a:bodyPr/>
          <a:lstStyle/>
          <a:p>
            <a:r>
              <a:rPr lang="en-US" altLang="nb-NO" dirty="0"/>
              <a:t>Plantwide control. Other references</a:t>
            </a:r>
          </a:p>
        </p:txBody>
      </p:sp>
      <p:sp>
        <p:nvSpPr>
          <p:cNvPr id="182276" name="Rectangle 3">
            <a:extLst>
              <a:ext uri="{FF2B5EF4-FFF2-40B4-BE49-F238E27FC236}">
                <a16:creationId xmlns:a16="http://schemas.microsoft.com/office/drawing/2014/main" id="{20668035-6B2D-49ED-BC0C-665455ABCFFF}"/>
              </a:ext>
            </a:extLst>
          </p:cNvPr>
          <p:cNvSpPr>
            <a:spLocks noGrp="1" noChangeArrowheads="1"/>
          </p:cNvSpPr>
          <p:nvPr>
            <p:ph idx="1"/>
          </p:nvPr>
        </p:nvSpPr>
        <p:spPr/>
        <p:txBody>
          <a:bodyPr>
            <a:normAutofit/>
          </a:bodyPr>
          <a:lstStyle/>
          <a:p>
            <a:pPr>
              <a:lnSpc>
                <a:spcPct val="90000"/>
              </a:lnSpc>
            </a:pPr>
            <a:r>
              <a:rPr lang="en-US" altLang="nb-NO" dirty="0"/>
              <a:t>The following paper summarizes the procedure: </a:t>
            </a:r>
          </a:p>
          <a:p>
            <a:pPr lvl="1">
              <a:lnSpc>
                <a:spcPct val="90000"/>
              </a:lnSpc>
            </a:pPr>
            <a:r>
              <a:rPr lang="en-US" altLang="nb-NO" dirty="0"/>
              <a:t>S. Skogestad, ''Control structure design for complete chemical plants'', </a:t>
            </a:r>
            <a:r>
              <a:rPr lang="en-US" altLang="nb-NO" i="1" dirty="0"/>
              <a:t>Computers and Chemical Engineering</a:t>
            </a:r>
            <a:r>
              <a:rPr lang="en-US" altLang="nb-NO" dirty="0"/>
              <a:t>, </a:t>
            </a:r>
            <a:r>
              <a:rPr lang="en-US" altLang="nb-NO" b="1" dirty="0"/>
              <a:t>28</a:t>
            </a:r>
            <a:r>
              <a:rPr lang="en-US" altLang="nb-NO" dirty="0"/>
              <a:t> (1-2), 219-234 (2004). </a:t>
            </a:r>
          </a:p>
          <a:p>
            <a:pPr>
              <a:lnSpc>
                <a:spcPct val="90000"/>
              </a:lnSpc>
            </a:pPr>
            <a:r>
              <a:rPr lang="en-US" altLang="nb-NO" dirty="0"/>
              <a:t>There are many approaches to plantwide control as discussed in the following review paper: </a:t>
            </a:r>
          </a:p>
          <a:p>
            <a:pPr lvl="1">
              <a:lnSpc>
                <a:spcPct val="90000"/>
              </a:lnSpc>
            </a:pPr>
            <a:r>
              <a:rPr lang="en-US" altLang="nb-NO" dirty="0"/>
              <a:t>T. Larsson and S. Skogestad, ''Plantwide control: A review and a new design procedure'' </a:t>
            </a:r>
            <a:r>
              <a:rPr lang="en-US" altLang="nb-NO" i="1" dirty="0"/>
              <a:t>Modeling, Identification and Control</a:t>
            </a:r>
            <a:r>
              <a:rPr lang="en-US" altLang="nb-NO" dirty="0"/>
              <a:t>, </a:t>
            </a:r>
            <a:r>
              <a:rPr lang="en-US" altLang="nb-NO" b="1" dirty="0"/>
              <a:t>21</a:t>
            </a:r>
            <a:r>
              <a:rPr lang="en-US" altLang="nb-NO" dirty="0"/>
              <a:t>, 209-240 (2000). </a:t>
            </a:r>
          </a:p>
          <a:p>
            <a:pPr>
              <a:lnSpc>
                <a:spcPct val="90000"/>
              </a:lnSpc>
            </a:pPr>
            <a:r>
              <a:rPr lang="en-US" altLang="nb-NO" dirty="0"/>
              <a:t>The following paper updates the procedure: </a:t>
            </a:r>
          </a:p>
          <a:p>
            <a:pPr lvl="1">
              <a:lnSpc>
                <a:spcPct val="90000"/>
              </a:lnSpc>
            </a:pPr>
            <a:r>
              <a:rPr lang="en-US" altLang="nb-NO" dirty="0"/>
              <a:t>S. Skogestad, ''Economic plantwide control'', Book chapter in V. </a:t>
            </a:r>
            <a:r>
              <a:rPr lang="en-US" altLang="nb-NO" dirty="0" err="1"/>
              <a:t>Kariwala</a:t>
            </a:r>
            <a:r>
              <a:rPr lang="en-US" altLang="nb-NO" dirty="0"/>
              <a:t> and V.P. Rangaiah (Eds), ''</a:t>
            </a:r>
            <a:r>
              <a:rPr lang="en-US" altLang="nb-NO" i="1" dirty="0"/>
              <a:t>Plant-Wide Control: Recent Developments and Applications</a:t>
            </a:r>
            <a:r>
              <a:rPr lang="en-US" altLang="nb-NO" dirty="0"/>
              <a:t>''</a:t>
            </a:r>
            <a:r>
              <a:rPr lang="en-US" altLang="nb-NO" i="1" dirty="0"/>
              <a:t>, </a:t>
            </a:r>
            <a:r>
              <a:rPr lang="en-US" altLang="nb-NO" dirty="0"/>
              <a:t>Wiley (2012). </a:t>
            </a:r>
          </a:p>
          <a:p>
            <a:pPr>
              <a:lnSpc>
                <a:spcPct val="90000"/>
              </a:lnSpc>
            </a:pPr>
            <a:r>
              <a:rPr lang="en-US" altLang="nb-NO" dirty="0"/>
              <a:t>More information:</a:t>
            </a:r>
          </a:p>
          <a:p>
            <a:pPr marL="0" indent="0" algn="ctr">
              <a:lnSpc>
                <a:spcPct val="90000"/>
              </a:lnSpc>
              <a:buNone/>
            </a:pPr>
            <a:r>
              <a:rPr lang="en-US" altLang="nb-NO" dirty="0">
                <a:latin typeface="Arial" panose="020B0604020202020204" pitchFamily="34" charset="0"/>
              </a:rPr>
              <a:t>http://www.nt.ntnu.no/users/skoge/plantwide</a:t>
            </a:r>
          </a:p>
        </p:txBody>
      </p:sp>
      <p:sp>
        <p:nvSpPr>
          <p:cNvPr id="182277" name="Text Box 5">
            <a:extLst>
              <a:ext uri="{FF2B5EF4-FFF2-40B4-BE49-F238E27FC236}">
                <a16:creationId xmlns:a16="http://schemas.microsoft.com/office/drawing/2014/main" id="{BA7A7A83-AD39-45F6-92AA-317321462AAE}"/>
              </a:ext>
            </a:extLst>
          </p:cNvPr>
          <p:cNvSpPr txBox="1">
            <a:spLocks noChangeArrowheads="1"/>
          </p:cNvSpPr>
          <p:nvPr/>
        </p:nvSpPr>
        <p:spPr bwMode="auto">
          <a:xfrm>
            <a:off x="2492375" y="6453188"/>
            <a:ext cx="605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All papers available at: http://www.nt.ntnu.no/users/skoge/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5F37C5E0-9441-4195-A4FA-20685E6BD6EE}"/>
              </a:ext>
            </a:extLst>
          </p:cNvPr>
          <p:cNvSpPr>
            <a:spLocks noGrp="1" noChangeArrowheads="1"/>
          </p:cNvSpPr>
          <p:nvPr>
            <p:ph type="title"/>
          </p:nvPr>
        </p:nvSpPr>
        <p:spPr>
          <a:xfrm>
            <a:off x="1592837" y="274639"/>
            <a:ext cx="9876539" cy="1077218"/>
          </a:xfrm>
        </p:spPr>
        <p:txBody>
          <a:bodyPr/>
          <a:lstStyle/>
          <a:p>
            <a:pPr algn="ctr"/>
            <a:r>
              <a:rPr lang="en-US" altLang="nb-NO" dirty="0"/>
              <a:t>Production rate set inside process*</a:t>
            </a:r>
            <a:br>
              <a:rPr lang="en-US" altLang="nb-NO" dirty="0"/>
            </a:br>
            <a:endParaRPr lang="en-US" altLang="nb-NO" dirty="0"/>
          </a:p>
        </p:txBody>
      </p:sp>
      <p:graphicFrame>
        <p:nvGraphicFramePr>
          <p:cNvPr id="28676" name="Object 3">
            <a:extLst>
              <a:ext uri="{FF2B5EF4-FFF2-40B4-BE49-F238E27FC236}">
                <a16:creationId xmlns:a16="http://schemas.microsoft.com/office/drawing/2014/main" id="{07C5101B-29C3-4691-9E4F-FFD4228A44DB}"/>
              </a:ext>
            </a:extLst>
          </p:cNvPr>
          <p:cNvGraphicFramePr>
            <a:graphicFrameLocks noChangeAspect="1"/>
          </p:cNvGraphicFramePr>
          <p:nvPr>
            <p:extLst>
              <p:ext uri="{D42A27DB-BD31-4B8C-83A1-F6EECF244321}">
                <p14:modId xmlns:p14="http://schemas.microsoft.com/office/powerpoint/2010/main" val="3047408251"/>
              </p:ext>
            </p:extLst>
          </p:nvPr>
        </p:nvGraphicFramePr>
        <p:xfrm>
          <a:off x="3031788" y="2500010"/>
          <a:ext cx="7074789" cy="2407123"/>
        </p:xfrm>
        <a:graphic>
          <a:graphicData uri="http://schemas.openxmlformats.org/presentationml/2006/ole">
            <mc:AlternateContent xmlns:mc="http://schemas.openxmlformats.org/markup-compatibility/2006">
              <mc:Choice xmlns:v="urn:schemas-microsoft-com:vml" Requires="v">
                <p:oleObj name="Document" r:id="rId3" imgW="0" imgH="0" progId="Word.Document.8">
                  <p:embed/>
                </p:oleObj>
              </mc:Choice>
              <mc:Fallback>
                <p:oleObj name="Document" r:id="rId3" imgW="0" imgH="0" progId="Word.Document.8">
                  <p:embed/>
                  <p:pic>
                    <p:nvPicPr>
                      <p:cNvPr id="28676" name="Object 3">
                        <a:extLst>
                          <a:ext uri="{FF2B5EF4-FFF2-40B4-BE49-F238E27FC236}">
                            <a16:creationId xmlns:a16="http://schemas.microsoft.com/office/drawing/2014/main" id="{07C5101B-29C3-4691-9E4F-FFD4228A4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1788" y="2500010"/>
                        <a:ext cx="7074789" cy="2407123"/>
                      </a:xfrm>
                      <a:prstGeom prst="rect">
                        <a:avLst/>
                      </a:prstGeom>
                      <a:noFill/>
                      <a:ln>
                        <a:noFill/>
                      </a:ln>
                      <a:effectLst/>
                    </p:spPr>
                  </p:pic>
                </p:oleObj>
              </mc:Fallback>
            </mc:AlternateContent>
          </a:graphicData>
        </a:graphic>
      </p:graphicFrame>
      <p:sp>
        <p:nvSpPr>
          <p:cNvPr id="28677" name="Text Box 4">
            <a:extLst>
              <a:ext uri="{FF2B5EF4-FFF2-40B4-BE49-F238E27FC236}">
                <a16:creationId xmlns:a16="http://schemas.microsoft.com/office/drawing/2014/main" id="{1F9B99FA-594F-477D-B578-DCEB8CD42891}"/>
              </a:ext>
            </a:extLst>
          </p:cNvPr>
          <p:cNvSpPr txBox="1">
            <a:spLocks noChangeArrowheads="1"/>
          </p:cNvSpPr>
          <p:nvPr/>
        </p:nvSpPr>
        <p:spPr bwMode="auto">
          <a:xfrm>
            <a:off x="6057205" y="3062322"/>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008000"/>
                </a:solidFill>
                <a:latin typeface="Arial" panose="020B0604020202020204" pitchFamily="34" charset="0"/>
              </a:rPr>
              <a:t>TPM </a:t>
            </a:r>
          </a:p>
        </p:txBody>
      </p:sp>
      <p:sp>
        <p:nvSpPr>
          <p:cNvPr id="28678" name="Text Box 4">
            <a:extLst>
              <a:ext uri="{FF2B5EF4-FFF2-40B4-BE49-F238E27FC236}">
                <a16:creationId xmlns:a16="http://schemas.microsoft.com/office/drawing/2014/main" id="{FC40694E-3484-4759-8684-7FF9ADA5CE50}"/>
              </a:ext>
            </a:extLst>
          </p:cNvPr>
          <p:cNvSpPr txBox="1">
            <a:spLocks noChangeArrowheads="1"/>
          </p:cNvSpPr>
          <p:nvPr/>
        </p:nvSpPr>
        <p:spPr bwMode="auto">
          <a:xfrm>
            <a:off x="2908300" y="5897563"/>
            <a:ext cx="542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 Required to get “local-consistent” inventory control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a:extLst>
              <a:ext uri="{FF2B5EF4-FFF2-40B4-BE49-F238E27FC236}">
                <a16:creationId xmlns:a16="http://schemas.microsoft.com/office/drawing/2014/main" id="{BD30FCF0-ECAC-4CC5-B5EF-B697F1833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817" y="1418228"/>
            <a:ext cx="7415213" cy="5439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Rectangle 3">
            <a:extLst>
              <a:ext uri="{FF2B5EF4-FFF2-40B4-BE49-F238E27FC236}">
                <a16:creationId xmlns:a16="http://schemas.microsoft.com/office/drawing/2014/main" id="{55682FF9-8D3F-4F45-8988-91BBB43AA64A}"/>
              </a:ext>
            </a:extLst>
          </p:cNvPr>
          <p:cNvSpPr>
            <a:spLocks noGrp="1" noChangeArrowheads="1"/>
          </p:cNvSpPr>
          <p:nvPr>
            <p:ph type="title"/>
          </p:nvPr>
        </p:nvSpPr>
        <p:spPr>
          <a:xfrm>
            <a:off x="2603500" y="260351"/>
            <a:ext cx="7772400" cy="1077218"/>
          </a:xfrm>
        </p:spPr>
        <p:txBody>
          <a:bodyPr/>
          <a:lstStyle/>
          <a:p>
            <a:pPr algn="ctr"/>
            <a:r>
              <a:rPr lang="en-US" altLang="nb-NO" dirty="0"/>
              <a:t>General: “Need radiating inventory control around TPM”  (Georgakis)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A4D96073-E28C-864A-BAE4-71583C5EA619}"/>
              </a:ext>
            </a:extLst>
          </p:cNvPr>
          <p:cNvSpPr txBox="1">
            <a:spLocks noGrp="1"/>
          </p:cNvSpPr>
          <p:nvPr/>
        </p:nvSpPr>
        <p:spPr bwMode="auto">
          <a:xfrm>
            <a:off x="8458200" y="6243638"/>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defRPr/>
            </a:pPr>
            <a:endParaRPr lang="nn-NO" sz="1400"/>
          </a:p>
          <a:p>
            <a:pPr algn="r">
              <a:defRPr/>
            </a:pPr>
            <a:r>
              <a:rPr lang="nn-NO" sz="1400"/>
              <a:t> </a:t>
            </a:r>
          </a:p>
          <a:p>
            <a:pPr algn="r">
              <a:defRPr/>
            </a:pPr>
            <a:endParaRPr lang="nn-NO" sz="1400"/>
          </a:p>
        </p:txBody>
      </p:sp>
      <p:sp>
        <p:nvSpPr>
          <p:cNvPr id="6" name="Footer Placeholder 4">
            <a:extLst>
              <a:ext uri="{FF2B5EF4-FFF2-40B4-BE49-F238E27FC236}">
                <a16:creationId xmlns:a16="http://schemas.microsoft.com/office/drawing/2014/main" id="{6207C253-0530-CC4E-9CEE-59CB5D86E16C}"/>
              </a:ext>
            </a:extLst>
          </p:cNvPr>
          <p:cNvSpPr txBox="1">
            <a:spLocks noGrp="1"/>
          </p:cNvSpPr>
          <p:nvPr/>
        </p:nvSpPr>
        <p:spPr bwMode="auto">
          <a:xfrm>
            <a:off x="24384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nn-NO" sz="1400"/>
          </a:p>
          <a:p>
            <a:pPr>
              <a:defRPr/>
            </a:pPr>
            <a:endParaRPr lang="nn-NO" sz="1400"/>
          </a:p>
        </p:txBody>
      </p:sp>
      <p:sp>
        <p:nvSpPr>
          <p:cNvPr id="32771" name="Rectangle 2">
            <a:extLst>
              <a:ext uri="{FF2B5EF4-FFF2-40B4-BE49-F238E27FC236}">
                <a16:creationId xmlns:a16="http://schemas.microsoft.com/office/drawing/2014/main" id="{D535D70A-C8DC-46D3-85AE-78236F3D379B}"/>
              </a:ext>
            </a:extLst>
          </p:cNvPr>
          <p:cNvSpPr>
            <a:spLocks noGrp="1" noChangeArrowheads="1"/>
          </p:cNvSpPr>
          <p:nvPr>
            <p:ph type="title"/>
          </p:nvPr>
        </p:nvSpPr>
        <p:spPr/>
        <p:txBody>
          <a:bodyPr/>
          <a:lstStyle/>
          <a:p>
            <a:r>
              <a:rPr lang="en-US" altLang="nb-NO"/>
              <a:t>Consistency of inventory control</a:t>
            </a:r>
          </a:p>
        </p:txBody>
      </p:sp>
      <p:sp>
        <p:nvSpPr>
          <p:cNvPr id="32772" name="Rectangle 3">
            <a:extLst>
              <a:ext uri="{FF2B5EF4-FFF2-40B4-BE49-F238E27FC236}">
                <a16:creationId xmlns:a16="http://schemas.microsoft.com/office/drawing/2014/main" id="{F852CFD4-8AFC-45A7-A77D-AC7A4708EF55}"/>
              </a:ext>
            </a:extLst>
          </p:cNvPr>
          <p:cNvSpPr>
            <a:spLocks noGrp="1" noChangeArrowheads="1"/>
          </p:cNvSpPr>
          <p:nvPr>
            <p:ph idx="1"/>
          </p:nvPr>
        </p:nvSpPr>
        <p:spPr/>
        <p:txBody>
          <a:bodyPr>
            <a:normAutofit/>
          </a:bodyPr>
          <a:lstStyle/>
          <a:p>
            <a:endParaRPr lang="en-US" altLang="nb-NO" b="1" dirty="0"/>
          </a:p>
          <a:p>
            <a:r>
              <a:rPr lang="en-US" altLang="nb-NO" b="1" dirty="0"/>
              <a:t>Consistency</a:t>
            </a:r>
            <a:r>
              <a:rPr lang="en-US" altLang="nb-NO" dirty="0"/>
              <a:t> (required property):</a:t>
            </a:r>
          </a:p>
          <a:p>
            <a:endParaRPr lang="en-US" altLang="nb-NO" dirty="0"/>
          </a:p>
          <a:p>
            <a:pPr lvl="1">
              <a:buFontTx/>
              <a:buNone/>
            </a:pPr>
            <a:r>
              <a:rPr lang="en-US" altLang="nb-NO" i="1" dirty="0"/>
              <a:t>An inventory control system is said to be </a:t>
            </a:r>
            <a:r>
              <a:rPr lang="en-US" altLang="nb-NO" b="1" dirty="0"/>
              <a:t>consistent</a:t>
            </a:r>
            <a:r>
              <a:rPr lang="en-US" altLang="nb-NO" dirty="0"/>
              <a:t> </a:t>
            </a:r>
            <a:r>
              <a:rPr lang="en-US" altLang="nb-NO" i="1" dirty="0"/>
              <a:t>if the </a:t>
            </a:r>
            <a:r>
              <a:rPr lang="en-US" altLang="nb-NO" i="1" dirty="0">
                <a:solidFill>
                  <a:srgbClr val="FF0000"/>
                </a:solidFill>
              </a:rPr>
              <a:t>steady-state mass balances</a:t>
            </a:r>
            <a:r>
              <a:rPr lang="en-US" altLang="nb-NO" i="1" dirty="0"/>
              <a:t> (total, components and phases) </a:t>
            </a:r>
            <a:r>
              <a:rPr lang="en-US" altLang="nb-NO" i="1" dirty="0">
                <a:solidFill>
                  <a:srgbClr val="FF0000"/>
                </a:solidFill>
              </a:rPr>
              <a:t>are satisfied</a:t>
            </a:r>
            <a:r>
              <a:rPr lang="en-US" altLang="nb-NO" i="1" dirty="0"/>
              <a:t> for any part of the process, including the individual units and the overall plant.</a:t>
            </a:r>
          </a:p>
          <a:p>
            <a:endParaRPr lang="en-US" altLang="nb-NO" b="1" i="1" dirty="0"/>
          </a:p>
          <a:p>
            <a:endParaRPr lang="en-US" altLang="nb-NO" dirty="0"/>
          </a:p>
          <a:p>
            <a:endParaRPr lang="en-US" altLang="nb-N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A86804C5-9CF1-432E-B3FA-7769D1D8F50B}"/>
              </a:ext>
            </a:extLst>
          </p:cNvPr>
          <p:cNvSpPr>
            <a:spLocks noGrp="1" noChangeArrowheads="1"/>
          </p:cNvSpPr>
          <p:nvPr>
            <p:ph type="title"/>
          </p:nvPr>
        </p:nvSpPr>
        <p:spPr/>
        <p:txBody>
          <a:bodyPr/>
          <a:lstStyle/>
          <a:p>
            <a:r>
              <a:rPr lang="en-US" altLang="nb-NO">
                <a:solidFill>
                  <a:schemeClr val="accent1"/>
                </a:solidFill>
              </a:rPr>
              <a:t>Local-</a:t>
            </a:r>
            <a:r>
              <a:rPr lang="en-US" altLang="nb-NO"/>
              <a:t>consistency rule</a:t>
            </a:r>
            <a:endParaRPr lang="en-US" altLang="nb-NO" sz="1800"/>
          </a:p>
        </p:txBody>
      </p:sp>
      <p:sp>
        <p:nvSpPr>
          <p:cNvPr id="36868" name="Rectangle 3">
            <a:extLst>
              <a:ext uri="{FF2B5EF4-FFF2-40B4-BE49-F238E27FC236}">
                <a16:creationId xmlns:a16="http://schemas.microsoft.com/office/drawing/2014/main" id="{99B5EB8F-85D8-409A-A88C-D3B4B4B3D5F2}"/>
              </a:ext>
            </a:extLst>
          </p:cNvPr>
          <p:cNvSpPr>
            <a:spLocks noGrp="1" noChangeArrowheads="1"/>
          </p:cNvSpPr>
          <p:nvPr>
            <p:ph type="body" idx="1"/>
          </p:nvPr>
        </p:nvSpPr>
        <p:spPr/>
        <p:txBody>
          <a:bodyPr/>
          <a:lstStyle/>
          <a:p>
            <a:pPr lvl="1">
              <a:buFontTx/>
              <a:buNone/>
            </a:pPr>
            <a:endParaRPr lang="en-US" altLang="nb-NO" sz="1000" b="1" dirty="0"/>
          </a:p>
          <a:p>
            <a:pPr lvl="1">
              <a:buFontTx/>
              <a:buNone/>
            </a:pPr>
            <a:r>
              <a:rPr lang="en-US" altLang="nb-NO" b="1" dirty="0"/>
              <a:t>Rule 1. </a:t>
            </a:r>
            <a:r>
              <a:rPr lang="en-US" altLang="nb-NO" b="1" i="1" dirty="0">
                <a:solidFill>
                  <a:schemeClr val="accent1"/>
                </a:solidFill>
              </a:rPr>
              <a:t>Local-</a:t>
            </a:r>
            <a:r>
              <a:rPr lang="en-US" altLang="nb-NO" b="1" i="1" dirty="0"/>
              <a:t>consistency</a:t>
            </a:r>
            <a:r>
              <a:rPr lang="en-US" altLang="nb-NO" i="1" dirty="0"/>
              <a:t> requires that</a:t>
            </a:r>
          </a:p>
          <a:p>
            <a:pPr lvl="1">
              <a:buFontTx/>
              <a:buNone/>
            </a:pPr>
            <a:r>
              <a:rPr lang="en-US" altLang="nb-NO" i="1" dirty="0"/>
              <a:t>1. </a:t>
            </a:r>
            <a:r>
              <a:rPr lang="en-US" altLang="nb-NO" b="1" i="1" dirty="0"/>
              <a:t>The </a:t>
            </a:r>
            <a:r>
              <a:rPr lang="en-US" altLang="nb-NO" b="1" i="1" dirty="0">
                <a:solidFill>
                  <a:srgbClr val="FF0000"/>
                </a:solidFill>
              </a:rPr>
              <a:t>total inventory (mass)</a:t>
            </a:r>
            <a:r>
              <a:rPr lang="en-US" altLang="nb-NO" b="1" i="1" dirty="0"/>
              <a:t> of any part of the process must be </a:t>
            </a:r>
            <a:r>
              <a:rPr lang="en-US" altLang="nb-NO" b="1" i="1" dirty="0">
                <a:solidFill>
                  <a:schemeClr val="accent1"/>
                </a:solidFill>
              </a:rPr>
              <a:t>locally </a:t>
            </a:r>
            <a:r>
              <a:rPr lang="en-US" altLang="nb-NO" b="1" i="1" dirty="0"/>
              <a:t>regulated by its in- or outflows</a:t>
            </a:r>
            <a:r>
              <a:rPr lang="en-US" altLang="nb-NO" i="1" dirty="0"/>
              <a:t>, which implies that at least one flow in or out of any part of the process must depend on the inventory inside that part of the process.</a:t>
            </a:r>
          </a:p>
          <a:p>
            <a:pPr lvl="1">
              <a:buFontTx/>
              <a:buNone/>
            </a:pPr>
            <a:r>
              <a:rPr lang="en-US" altLang="nb-NO" i="1" dirty="0"/>
              <a:t>2. For systems with several components, the </a:t>
            </a:r>
            <a:r>
              <a:rPr lang="en-US" altLang="nb-NO" b="1" i="1" dirty="0">
                <a:solidFill>
                  <a:srgbClr val="FF0000"/>
                </a:solidFill>
              </a:rPr>
              <a:t>inventory of each component</a:t>
            </a:r>
            <a:r>
              <a:rPr lang="en-US" altLang="nb-NO" i="1" dirty="0"/>
              <a:t> of any part of the process must be </a:t>
            </a:r>
            <a:r>
              <a:rPr lang="en-US" altLang="nb-NO" i="1" dirty="0">
                <a:solidFill>
                  <a:schemeClr val="accent1"/>
                </a:solidFill>
              </a:rPr>
              <a:t>locally</a:t>
            </a:r>
            <a:r>
              <a:rPr lang="en-US" altLang="nb-NO" i="1" dirty="0"/>
              <a:t> regulated by its in- or outflows or by chemical reaction.</a:t>
            </a:r>
          </a:p>
          <a:p>
            <a:pPr lvl="1">
              <a:buFontTx/>
              <a:buNone/>
            </a:pPr>
            <a:r>
              <a:rPr lang="en-US" altLang="nb-NO" i="1" dirty="0"/>
              <a:t>3. For systems with several phases, the </a:t>
            </a:r>
            <a:r>
              <a:rPr lang="en-US" altLang="nb-NO" b="1" i="1" dirty="0">
                <a:solidFill>
                  <a:srgbClr val="FF0000"/>
                </a:solidFill>
              </a:rPr>
              <a:t>inventory of each phase</a:t>
            </a:r>
            <a:r>
              <a:rPr lang="en-US" altLang="nb-NO" i="1" dirty="0"/>
              <a:t> of any part of the process must be </a:t>
            </a:r>
            <a:r>
              <a:rPr lang="en-US" altLang="nb-NO" i="1" dirty="0">
                <a:solidFill>
                  <a:schemeClr val="accent1"/>
                </a:solidFill>
              </a:rPr>
              <a:t>locally</a:t>
            </a:r>
            <a:r>
              <a:rPr lang="en-US" altLang="nb-NO" i="1" dirty="0"/>
              <a:t> regulated by its in- or outflows or by phase transition.</a:t>
            </a:r>
          </a:p>
          <a:p>
            <a:endParaRPr lang="en-US" altLang="nb-NO" dirty="0"/>
          </a:p>
        </p:txBody>
      </p:sp>
      <p:sp>
        <p:nvSpPr>
          <p:cNvPr id="36869" name="Text Box 5">
            <a:extLst>
              <a:ext uri="{FF2B5EF4-FFF2-40B4-BE49-F238E27FC236}">
                <a16:creationId xmlns:a16="http://schemas.microsoft.com/office/drawing/2014/main" id="{0AE199E3-E9F1-4EB2-BC8D-71132C775AB6}"/>
              </a:ext>
            </a:extLst>
          </p:cNvPr>
          <p:cNvSpPr txBox="1">
            <a:spLocks noChangeArrowheads="1"/>
          </p:cNvSpPr>
          <p:nvPr/>
        </p:nvSpPr>
        <p:spPr bwMode="auto">
          <a:xfrm>
            <a:off x="2503388" y="6040438"/>
            <a:ext cx="76993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lgn="ctr">
                <a:solidFill>
                  <a:schemeClr val="accent2"/>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a:latin typeface="Arial" panose="020B0604020202020204" pitchFamily="34" charset="0"/>
              </a:rPr>
              <a:t>Proof: Mass balances</a:t>
            </a:r>
          </a:p>
          <a:p>
            <a:pPr>
              <a:spcBef>
                <a:spcPct val="0"/>
              </a:spcBef>
              <a:buFontTx/>
              <a:buNone/>
            </a:pPr>
            <a:r>
              <a:rPr lang="en-US" altLang="nb-NO" sz="1800">
                <a:latin typeface="Arial" panose="020B0604020202020204" pitchFamily="34" charset="0"/>
              </a:rPr>
              <a:t>Note: Without the word “</a:t>
            </a:r>
            <a:r>
              <a:rPr lang="en-US" altLang="nb-NO" sz="1800">
                <a:solidFill>
                  <a:schemeClr val="accent1"/>
                </a:solidFill>
                <a:latin typeface="Arial" panose="020B0604020202020204" pitchFamily="34" charset="0"/>
              </a:rPr>
              <a:t>local”</a:t>
            </a:r>
            <a:r>
              <a:rPr lang="en-US" altLang="nb-NO" sz="1800">
                <a:latin typeface="Arial" panose="020B0604020202020204" pitchFamily="34" charset="0"/>
              </a:rPr>
              <a:t> one gets the more general consistency rule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Flow rate: $q = C_v f(z) \sqrt{ {p_1-p_2\over \rho}}$ \quad [m$^3$/s]&#10;\end{document}"/>
  <p:tag name="EXTERNALNAME" val="txp_fig"/>
  <p:tag name="BLEND" val="False"/>
  <p:tag name="TRANSPARENT" val="False"/>
  <p:tag name="KEEPFILES" val="False"/>
  <p:tag name="DEBUGPAUSE" val="False"/>
  <p:tag name="RESOLUTION" val="1200"/>
  <p:tag name="TIMEOUT" val="(none)"/>
  <p:tag name="BOXWIDTH" val="589"/>
  <p:tag name="BOXHEIGHT" val="464"/>
  <p:tag name="BOXFONT" val="10"/>
  <p:tag name="BOXWRAP" val="False"/>
  <p:tag name="WORKAROUNDTRANSPARENCYBUG" val="False"/>
  <p:tag name="ALLOWFONTSUBSTITUTION" val="False"/>
  <p:tag name="BITMAPFORMAT" val="pngmono"/>
  <p:tag name="ORIGWIDTH" val="173"/>
  <p:tag name="PICTUREFILESIZE" val="7727"/>
</p:tagLst>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_eng" id="{7B949C72-011B-EC4A-AB5D-FAB1C3AD6C1B}" vid="{DE589D6B-5E1C-1F46-961D-0F65CF67B4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ntnu_blaa_stripe_eng</Template>
  <TotalTime>0</TotalTime>
  <Words>3505</Words>
  <Application>Microsoft Office PowerPoint</Application>
  <PresentationFormat>Widescreen</PresentationFormat>
  <Paragraphs>472</Paragraphs>
  <Slides>55</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2" baseType="lpstr">
      <vt:lpstr>Arial</vt:lpstr>
      <vt:lpstr>Calibri</vt:lpstr>
      <vt:lpstr>Times</vt:lpstr>
      <vt:lpstr>Times New Roman</vt:lpstr>
      <vt:lpstr>Office-tema</vt:lpstr>
      <vt:lpstr>Document</vt:lpstr>
      <vt:lpstr>Picture</vt:lpstr>
      <vt:lpstr>TPM + Plantwide control rules</vt:lpstr>
      <vt:lpstr>Outline</vt:lpstr>
      <vt:lpstr>Step S4. Where set production rate?</vt:lpstr>
      <vt:lpstr>Production rate set at inlet: Inventory control in direction of flow* </vt:lpstr>
      <vt:lpstr>Production rate set at outlet: Inventory control opposite flow*</vt:lpstr>
      <vt:lpstr>Production rate set inside process* </vt:lpstr>
      <vt:lpstr>General: “Need radiating inventory control around TPM”  (Georgakis)</vt:lpstr>
      <vt:lpstr>Consistency of inventory control</vt:lpstr>
      <vt:lpstr>Local-consistency rule</vt:lpstr>
      <vt:lpstr>Consistent?</vt:lpstr>
      <vt:lpstr>Flow split: May give extra DOF</vt:lpstr>
      <vt:lpstr>Closed system: Must leave one inventory uncontrolled</vt:lpstr>
      <vt:lpstr>Example: Separator control (oil-gas separation offshore)</vt:lpstr>
      <vt:lpstr>Example: Separator control Alternative TPM locations</vt:lpstr>
      <vt:lpstr>PowerPoint Presentation</vt:lpstr>
      <vt:lpstr>Location of sensors</vt:lpstr>
      <vt:lpstr>General consistency rule</vt:lpstr>
      <vt:lpstr>PowerPoint Presentation</vt:lpstr>
      <vt:lpstr>PowerPoint Presentation</vt:lpstr>
      <vt:lpstr>PowerPoint Presentation</vt:lpstr>
      <vt:lpstr>PowerPoint Presentation</vt:lpstr>
      <vt:lpstr>Where should we place the TPM? (Dynamics!)</vt:lpstr>
      <vt:lpstr>Often optimal: Locate TPM at bottleneck!</vt:lpstr>
      <vt:lpstr>Example: two distillation columns in series</vt:lpstr>
      <vt:lpstr>Active constraint regions for two  distillation columns in series</vt:lpstr>
      <vt:lpstr>Control of distillation columns Energy price = 0.02$/mol (low) </vt:lpstr>
      <vt:lpstr>Increase feedrate: reach xA constraint </vt:lpstr>
      <vt:lpstr>Increase feedrate further: reach also xC constraint  infeasible </vt:lpstr>
      <vt:lpstr>Feasible operation with 5 constraints (process bottleneck): TPM as MV</vt:lpstr>
      <vt:lpstr>Can we find a simple structure (with selectors) that works in all regions? I don’t think so</vt:lpstr>
      <vt:lpstr>«Long loop»</vt:lpstr>
      <vt:lpstr>Single-loop alternatives for bottleneck control</vt:lpstr>
      <vt:lpstr>EXAMPLE: Recycle plant (Luyben, Yu, etc.)</vt:lpstr>
      <vt:lpstr>Recycle plant: Optimal operation</vt:lpstr>
      <vt:lpstr>Control of recycle plant</vt:lpstr>
      <vt:lpstr>Modified Luyben’s law to avoid snowballing</vt:lpstr>
      <vt:lpstr>NOTE: There are actually two recycles!</vt:lpstr>
      <vt:lpstr>Changing TPM to V</vt:lpstr>
      <vt:lpstr>What about keeping V constant? (in addition to having another TPM)</vt:lpstr>
      <vt:lpstr>Conclusion TPM (production rate manipulator)</vt:lpstr>
      <vt:lpstr>Summary: Rules for plantwide control </vt:lpstr>
      <vt:lpstr>PowerPoint Presentation</vt:lpstr>
      <vt:lpstr>Rule 1: Control the active constraints.</vt:lpstr>
      <vt:lpstr>Rule 2: Control “self-optimizing” variables (for remaining unconstrained DOFs). </vt:lpstr>
      <vt:lpstr>Rule 3: Never try to control the cost J  (or any other variable that reaches a maximum or minimum at the optimum)</vt:lpstr>
      <vt:lpstr>Rule 4: Locate the TPM close to the process bottleneck</vt:lpstr>
      <vt:lpstr>Rule 5: Locate the TPM inside the recycle loop, if there is one. </vt:lpstr>
      <vt:lpstr>Rule 6: Arrange the inventory control loops around the TPM location according to the radiation rule. </vt:lpstr>
      <vt:lpstr>Rule 7: Select “sensitive/drifting” variables as controlled variables CV 2 for regulatory control</vt:lpstr>
      <vt:lpstr>Rule 8: Economically important active constraints should be selected as controlled variables CV 2 in the regulatory layer</vt:lpstr>
      <vt:lpstr>Rule 9: “Pair-close” rule: The pairings should be selected such that, effective delays and loop interactions are minimal. </vt:lpstr>
      <vt:lpstr>Rule 10: : Avoid using MVs that may optimally saturate (at steady state) to control CVs in CV 2. </vt:lpstr>
      <vt:lpstr>Rule 11: MVs that may optimally saturate (at steady state) should be paired with the subset of CV 1 that may be given up. </vt:lpstr>
      <vt:lpstr>PowerPoint Presentation</vt:lpstr>
      <vt:lpstr>Plantwide control. Other references</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control</dc:title>
  <dc:creator>Lucas Ferreira Bernardino</dc:creator>
  <cp:lastModifiedBy>Sigurd Skogestad</cp:lastModifiedBy>
  <cp:revision>8</cp:revision>
  <dcterms:created xsi:type="dcterms:W3CDTF">2021-08-26T15:12:28Z</dcterms:created>
  <dcterms:modified xsi:type="dcterms:W3CDTF">2023-10-10T10:14:13Z</dcterms:modified>
</cp:coreProperties>
</file>