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42" r:id="rId4"/>
    <p:sldId id="403" r:id="rId5"/>
    <p:sldId id="404" r:id="rId6"/>
    <p:sldId id="1246" r:id="rId7"/>
    <p:sldId id="405" r:id="rId8"/>
    <p:sldId id="1398" r:id="rId9"/>
    <p:sldId id="1399" r:id="rId10"/>
    <p:sldId id="1245" r:id="rId11"/>
    <p:sldId id="406" r:id="rId12"/>
    <p:sldId id="465" r:id="rId13"/>
    <p:sldId id="466" r:id="rId14"/>
    <p:sldId id="319" r:id="rId15"/>
    <p:sldId id="273" r:id="rId16"/>
    <p:sldId id="408" r:id="rId17"/>
    <p:sldId id="409" r:id="rId18"/>
    <p:sldId id="274" r:id="rId19"/>
    <p:sldId id="477" r:id="rId20"/>
    <p:sldId id="276" r:id="rId21"/>
    <p:sldId id="277" r:id="rId22"/>
    <p:sldId id="280" r:id="rId23"/>
    <p:sldId id="281" r:id="rId24"/>
    <p:sldId id="317" r:id="rId25"/>
    <p:sldId id="407" r:id="rId26"/>
    <p:sldId id="478" r:id="rId27"/>
    <p:sldId id="399" r:id="rId28"/>
    <p:sldId id="410" r:id="rId29"/>
    <p:sldId id="279" r:id="rId30"/>
    <p:sldId id="479" r:id="rId31"/>
    <p:sldId id="415" r:id="rId32"/>
    <p:sldId id="402" r:id="rId33"/>
    <p:sldId id="396" r:id="rId34"/>
    <p:sldId id="291" r:id="rId35"/>
    <p:sldId id="480" r:id="rId36"/>
    <p:sldId id="293" r:id="rId37"/>
    <p:sldId id="294" r:id="rId38"/>
    <p:sldId id="295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268" r:id="rId47"/>
    <p:sldId id="296" r:id="rId48"/>
    <p:sldId id="401" r:id="rId49"/>
    <p:sldId id="411" r:id="rId50"/>
    <p:sldId id="1400" r:id="rId51"/>
    <p:sldId id="482" r:id="rId52"/>
    <p:sldId id="463" r:id="rId53"/>
    <p:sldId id="299" r:id="rId54"/>
    <p:sldId id="413" r:id="rId55"/>
    <p:sldId id="412" r:id="rId56"/>
    <p:sldId id="414" r:id="rId57"/>
    <p:sldId id="1401" r:id="rId58"/>
    <p:sldId id="272" r:id="rId59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E77B5-80F5-4644-9780-33D0CD645D74}" v="19" dt="2022-10-11T10:06:05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8671" autoAdjust="0"/>
  </p:normalViewPr>
  <p:slideViewPr>
    <p:cSldViewPr snapToGrid="0" snapToObjects="1">
      <p:cViewPr varScale="1">
        <p:scale>
          <a:sx n="59" d="100"/>
          <a:sy n="59" d="100"/>
        </p:scale>
        <p:origin x="77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Ferreira Bernardino" userId="994d420d-07a6-4fa8-a80c-9d8953554780" providerId="ADAL" clId="{FC9F3E12-4DB9-4BF7-82D2-09B2FBB3479E}"/>
    <pc:docChg chg="custSel addSld delSld modSld">
      <pc:chgData name="Lucas Ferreira Bernardino" userId="994d420d-07a6-4fa8-a80c-9d8953554780" providerId="ADAL" clId="{FC9F3E12-4DB9-4BF7-82D2-09B2FBB3479E}" dt="2021-10-05T10:45:14.702" v="81" actId="20577"/>
      <pc:docMkLst>
        <pc:docMk/>
      </pc:docMkLst>
      <pc:sldChg chg="del">
        <pc:chgData name="Lucas Ferreira Bernardino" userId="994d420d-07a6-4fa8-a80c-9d8953554780" providerId="ADAL" clId="{FC9F3E12-4DB9-4BF7-82D2-09B2FBB3479E}" dt="2021-10-05T09:44:56.033" v="78" actId="47"/>
        <pc:sldMkLst>
          <pc:docMk/>
          <pc:sldMk cId="0" sldId="402"/>
        </pc:sldMkLst>
      </pc:sldChg>
      <pc:sldChg chg="modSp">
        <pc:chgData name="Lucas Ferreira Bernardino" userId="994d420d-07a6-4fa8-a80c-9d8953554780" providerId="ADAL" clId="{FC9F3E12-4DB9-4BF7-82D2-09B2FBB3479E}" dt="2021-10-05T09:42:19.604" v="76" actId="20577"/>
        <pc:sldMkLst>
          <pc:docMk/>
          <pc:sldMk cId="0" sldId="404"/>
        </pc:sldMkLst>
        <pc:spChg chg="mod">
          <ac:chgData name="Lucas Ferreira Bernardino" userId="994d420d-07a6-4fa8-a80c-9d8953554780" providerId="ADAL" clId="{FC9F3E12-4DB9-4BF7-82D2-09B2FBB3479E}" dt="2021-10-05T09:42:19.604" v="76" actId="20577"/>
          <ac:spMkLst>
            <pc:docMk/>
            <pc:sldMk cId="0" sldId="404"/>
            <ac:spMk id="2" creationId="{A9A0529D-D193-4E5E-B310-6BF3792AEEAB}"/>
          </ac:spMkLst>
        </pc:spChg>
      </pc:sldChg>
      <pc:sldChg chg="modSp">
        <pc:chgData name="Lucas Ferreira Bernardino" userId="994d420d-07a6-4fa8-a80c-9d8953554780" providerId="ADAL" clId="{FC9F3E12-4DB9-4BF7-82D2-09B2FBB3479E}" dt="2021-09-28T08:23:28.988" v="19" actId="20577"/>
        <pc:sldMkLst>
          <pc:docMk/>
          <pc:sldMk cId="0" sldId="405"/>
        </pc:sldMkLst>
        <pc:spChg chg="mod">
          <ac:chgData name="Lucas Ferreira Bernardino" userId="994d420d-07a6-4fa8-a80c-9d8953554780" providerId="ADAL" clId="{FC9F3E12-4DB9-4BF7-82D2-09B2FBB3479E}" dt="2021-09-28T08:23:28.988" v="19" actId="20577"/>
          <ac:spMkLst>
            <pc:docMk/>
            <pc:sldMk cId="0" sldId="405"/>
            <ac:spMk id="6" creationId="{31E47E9C-CE91-4333-A55D-CFDD54220854}"/>
          </ac:spMkLst>
        </pc:spChg>
      </pc:sldChg>
      <pc:sldChg chg="del">
        <pc:chgData name="Lucas Ferreira Bernardino" userId="994d420d-07a6-4fa8-a80c-9d8953554780" providerId="ADAL" clId="{FC9F3E12-4DB9-4BF7-82D2-09B2FBB3479E}" dt="2021-10-05T09:43:35.205" v="77" actId="47"/>
        <pc:sldMkLst>
          <pc:docMk/>
          <pc:sldMk cId="0" sldId="451"/>
        </pc:sldMkLst>
      </pc:sldChg>
      <pc:sldChg chg="modTransition">
        <pc:chgData name="Lucas Ferreira Bernardino" userId="994d420d-07a6-4fa8-a80c-9d8953554780" providerId="ADAL" clId="{FC9F3E12-4DB9-4BF7-82D2-09B2FBB3479E}" dt="2021-10-05T09:47:21.312" v="79"/>
        <pc:sldMkLst>
          <pc:docMk/>
          <pc:sldMk cId="3671853282" sldId="463"/>
        </pc:sldMkLst>
      </pc:sldChg>
      <pc:sldChg chg="add">
        <pc:chgData name="Lucas Ferreira Bernardino" userId="994d420d-07a6-4fa8-a80c-9d8953554780" providerId="ADAL" clId="{FC9F3E12-4DB9-4BF7-82D2-09B2FBB3479E}" dt="2021-09-28T08:36:50.964" v="65"/>
        <pc:sldMkLst>
          <pc:docMk/>
          <pc:sldMk cId="1068552639" sldId="465"/>
        </pc:sldMkLst>
      </pc:sldChg>
      <pc:sldChg chg="del">
        <pc:chgData name="Lucas Ferreira Bernardino" userId="994d420d-07a6-4fa8-a80c-9d8953554780" providerId="ADAL" clId="{FC9F3E12-4DB9-4BF7-82D2-09B2FBB3479E}" dt="2021-09-28T08:36:38.366" v="64" actId="2696"/>
        <pc:sldMkLst>
          <pc:docMk/>
          <pc:sldMk cId="2243280667" sldId="465"/>
        </pc:sldMkLst>
      </pc:sldChg>
      <pc:sldChg chg="del modNotesTx">
        <pc:chgData name="Lucas Ferreira Bernardino" userId="994d420d-07a6-4fa8-a80c-9d8953554780" providerId="ADAL" clId="{FC9F3E12-4DB9-4BF7-82D2-09B2FBB3479E}" dt="2021-09-28T08:36:38.366" v="64" actId="2696"/>
        <pc:sldMkLst>
          <pc:docMk/>
          <pc:sldMk cId="1208830257" sldId="466"/>
        </pc:sldMkLst>
      </pc:sldChg>
      <pc:sldChg chg="add">
        <pc:chgData name="Lucas Ferreira Bernardino" userId="994d420d-07a6-4fa8-a80c-9d8953554780" providerId="ADAL" clId="{FC9F3E12-4DB9-4BF7-82D2-09B2FBB3479E}" dt="2021-09-28T08:36:50.964" v="65"/>
        <pc:sldMkLst>
          <pc:docMk/>
          <pc:sldMk cId="3480517840" sldId="466"/>
        </pc:sldMkLst>
      </pc:sldChg>
      <pc:sldChg chg="del">
        <pc:chgData name="Lucas Ferreira Bernardino" userId="994d420d-07a6-4fa8-a80c-9d8953554780" providerId="ADAL" clId="{FC9F3E12-4DB9-4BF7-82D2-09B2FBB3479E}" dt="2021-09-28T08:36:38.366" v="64" actId="2696"/>
        <pc:sldMkLst>
          <pc:docMk/>
          <pc:sldMk cId="1645931424" sldId="467"/>
        </pc:sldMkLst>
      </pc:sldChg>
      <pc:sldChg chg="add del">
        <pc:chgData name="Lucas Ferreira Bernardino" userId="994d420d-07a6-4fa8-a80c-9d8953554780" providerId="ADAL" clId="{FC9F3E12-4DB9-4BF7-82D2-09B2FBB3479E}" dt="2021-09-28T08:37:09.232" v="66" actId="2696"/>
        <pc:sldMkLst>
          <pc:docMk/>
          <pc:sldMk cId="2382202951" sldId="467"/>
        </pc:sldMkLst>
      </pc:sldChg>
      <pc:sldChg chg="add">
        <pc:chgData name="Lucas Ferreira Bernardino" userId="994d420d-07a6-4fa8-a80c-9d8953554780" providerId="ADAL" clId="{FC9F3E12-4DB9-4BF7-82D2-09B2FBB3479E}" dt="2021-09-28T08:37:16.082" v="67"/>
        <pc:sldMkLst>
          <pc:docMk/>
          <pc:sldMk cId="3549148348" sldId="467"/>
        </pc:sldMkLst>
      </pc:sldChg>
      <pc:sldChg chg="modSp">
        <pc:chgData name="Lucas Ferreira Bernardino" userId="994d420d-07a6-4fa8-a80c-9d8953554780" providerId="ADAL" clId="{FC9F3E12-4DB9-4BF7-82D2-09B2FBB3479E}" dt="2021-10-05T10:45:14.702" v="81" actId="20577"/>
        <pc:sldMkLst>
          <pc:docMk/>
          <pc:sldMk cId="2179840318" sldId="474"/>
        </pc:sldMkLst>
        <pc:spChg chg="mod">
          <ac:chgData name="Lucas Ferreira Bernardino" userId="994d420d-07a6-4fa8-a80c-9d8953554780" providerId="ADAL" clId="{FC9F3E12-4DB9-4BF7-82D2-09B2FBB3479E}" dt="2021-10-05T10:45:14.702" v="81" actId="20577"/>
          <ac:spMkLst>
            <pc:docMk/>
            <pc:sldMk cId="2179840318" sldId="474"/>
            <ac:spMk id="10" creationId="{B3FFEAC5-62E2-4AFE-AE79-A7F41C0C970D}"/>
          </ac:spMkLst>
        </pc:spChg>
      </pc:sldChg>
    </pc:docChg>
  </pc:docChgLst>
  <pc:docChgLst>
    <pc:chgData name="Lucas Ferreira Bernardino" userId="994d420d-07a6-4fa8-a80c-9d8953554780" providerId="ADAL" clId="{C6AE77B5-80F5-4644-9780-33D0CD645D74}"/>
    <pc:docChg chg="addSld modSld">
      <pc:chgData name="Lucas Ferreira Bernardino" userId="994d420d-07a6-4fa8-a80c-9d8953554780" providerId="ADAL" clId="{C6AE77B5-80F5-4644-9780-33D0CD645D74}" dt="2022-10-11T10:06:05.918" v="129" actId="20577"/>
      <pc:docMkLst>
        <pc:docMk/>
      </pc:docMkLst>
      <pc:sldChg chg="addSp delSp modSp mod">
        <pc:chgData name="Lucas Ferreira Bernardino" userId="994d420d-07a6-4fa8-a80c-9d8953554780" providerId="ADAL" clId="{C6AE77B5-80F5-4644-9780-33D0CD645D74}" dt="2022-10-11T09:56:45.441" v="94" actId="1076"/>
        <pc:sldMkLst>
          <pc:docMk/>
          <pc:sldMk cId="3480517840" sldId="466"/>
        </pc:sldMkLst>
        <pc:spChg chg="add del mod">
          <ac:chgData name="Lucas Ferreira Bernardino" userId="994d420d-07a6-4fa8-a80c-9d8953554780" providerId="ADAL" clId="{C6AE77B5-80F5-4644-9780-33D0CD645D74}" dt="2022-10-11T09:55:14.076" v="1" actId="478"/>
          <ac:spMkLst>
            <pc:docMk/>
            <pc:sldMk cId="3480517840" sldId="466"/>
            <ac:spMk id="5" creationId="{C9BAD917-AFB4-4A4D-B5C4-E2121DFA94DD}"/>
          </ac:spMkLst>
        </pc:spChg>
        <pc:spChg chg="add mod">
          <ac:chgData name="Lucas Ferreira Bernardino" userId="994d420d-07a6-4fa8-a80c-9d8953554780" providerId="ADAL" clId="{C6AE77B5-80F5-4644-9780-33D0CD645D74}" dt="2022-10-11T09:56:45.441" v="94" actId="1076"/>
          <ac:spMkLst>
            <pc:docMk/>
            <pc:sldMk cId="3480517840" sldId="466"/>
            <ac:spMk id="6" creationId="{F6423DC6-10A3-41D0-97C5-F41D810B2CA9}"/>
          </ac:spMkLst>
        </pc:spChg>
      </pc:sldChg>
      <pc:sldChg chg="modSp">
        <pc:chgData name="Lucas Ferreira Bernardino" userId="994d420d-07a6-4fa8-a80c-9d8953554780" providerId="ADAL" clId="{C6AE77B5-80F5-4644-9780-33D0CD645D74}" dt="2022-10-11T10:06:05.918" v="129" actId="20577"/>
        <pc:sldMkLst>
          <pc:docMk/>
          <pc:sldMk cId="3070390460" sldId="473"/>
        </pc:sldMkLst>
        <pc:spChg chg="mod">
          <ac:chgData name="Lucas Ferreira Bernardino" userId="994d420d-07a6-4fa8-a80c-9d8953554780" providerId="ADAL" clId="{C6AE77B5-80F5-4644-9780-33D0CD645D74}" dt="2022-10-11T10:06:05.918" v="129" actId="20577"/>
          <ac:spMkLst>
            <pc:docMk/>
            <pc:sldMk cId="3070390460" sldId="473"/>
            <ac:spMk id="3" creationId="{4EE5B8AF-E372-4992-96B9-B15695940E64}"/>
          </ac:spMkLst>
        </pc:spChg>
      </pc:sldChg>
      <pc:sldChg chg="addSp delSp modSp new mod">
        <pc:chgData name="Lucas Ferreira Bernardino" userId="994d420d-07a6-4fa8-a80c-9d8953554780" providerId="ADAL" clId="{C6AE77B5-80F5-4644-9780-33D0CD645D74}" dt="2022-10-11T09:58:19.330" v="120"/>
        <pc:sldMkLst>
          <pc:docMk/>
          <pc:sldMk cId="3091056681" sldId="477"/>
        </pc:sldMkLst>
        <pc:spChg chg="mod">
          <ac:chgData name="Lucas Ferreira Bernardino" userId="994d420d-07a6-4fa8-a80c-9d8953554780" providerId="ADAL" clId="{C6AE77B5-80F5-4644-9780-33D0CD645D74}" dt="2022-10-11T09:57:21.831" v="119"/>
          <ac:spMkLst>
            <pc:docMk/>
            <pc:sldMk cId="3091056681" sldId="477"/>
            <ac:spMk id="2" creationId="{DABE1DB6-BA4F-4C1E-AA33-6F43B063BC33}"/>
          </ac:spMkLst>
        </pc:spChg>
        <pc:spChg chg="del">
          <ac:chgData name="Lucas Ferreira Bernardino" userId="994d420d-07a6-4fa8-a80c-9d8953554780" providerId="ADAL" clId="{C6AE77B5-80F5-4644-9780-33D0CD645D74}" dt="2022-10-11T09:58:19.330" v="120"/>
          <ac:spMkLst>
            <pc:docMk/>
            <pc:sldMk cId="3091056681" sldId="477"/>
            <ac:spMk id="3" creationId="{927AB87F-88AF-4CA9-A7C3-F94A3D606144}"/>
          </ac:spMkLst>
        </pc:spChg>
        <pc:picChg chg="add mod">
          <ac:chgData name="Lucas Ferreira Bernardino" userId="994d420d-07a6-4fa8-a80c-9d8953554780" providerId="ADAL" clId="{C6AE77B5-80F5-4644-9780-33D0CD645D74}" dt="2022-10-11T09:58:19.330" v="120"/>
          <ac:picMkLst>
            <pc:docMk/>
            <pc:sldMk cId="3091056681" sldId="477"/>
            <ac:picMk id="4" creationId="{BBE71ABC-5DAE-4FA0-8677-C9E720144F17}"/>
          </ac:picMkLst>
        </pc:picChg>
      </pc:sldChg>
    </pc:docChg>
  </pc:docChgLst>
  <pc:docChgLst>
    <pc:chgData name="Lucas Ferreira Bernardino" userId="994d420d-07a6-4fa8-a80c-9d8953554780" providerId="ADAL" clId="{311D3084-001F-4530-A4B3-2866E094BE66}"/>
    <pc:docChg chg="undo custSel addSld delSld modSld">
      <pc:chgData name="Lucas Ferreira Bernardino" userId="994d420d-07a6-4fa8-a80c-9d8953554780" providerId="ADAL" clId="{311D3084-001F-4530-A4B3-2866E094BE66}" dt="2021-08-30T12:27:15.782" v="1404" actId="1036"/>
      <pc:docMkLst>
        <pc:docMk/>
      </pc:docMkLst>
      <pc:sldChg chg="modSp add del mod">
        <pc:chgData name="Lucas Ferreira Bernardino" userId="994d420d-07a6-4fa8-a80c-9d8953554780" providerId="ADAL" clId="{311D3084-001F-4530-A4B3-2866E094BE66}" dt="2021-08-30T12:13:09.680" v="1250"/>
        <pc:sldMkLst>
          <pc:docMk/>
          <pc:sldMk cId="0" sldId="438"/>
        </pc:sldMkLst>
        <pc:spChg chg="mod">
          <ac:chgData name="Lucas Ferreira Bernardino" userId="994d420d-07a6-4fa8-a80c-9d8953554780" providerId="ADAL" clId="{311D3084-001F-4530-A4B3-2866E094BE66}" dt="2021-08-30T12:13:09.680" v="1250"/>
          <ac:spMkLst>
            <pc:docMk/>
            <pc:sldMk cId="0" sldId="438"/>
            <ac:spMk id="75782" creationId="{532CE726-04B7-FB48-BAE8-85A4A63CCCDC}"/>
          </ac:spMkLst>
        </pc:spChg>
      </pc:sldChg>
      <pc:sldChg chg="addSp delSp modSp add mod">
        <pc:chgData name="Lucas Ferreira Bernardino" userId="994d420d-07a6-4fa8-a80c-9d8953554780" providerId="ADAL" clId="{311D3084-001F-4530-A4B3-2866E094BE66}" dt="2021-08-30T12:06:20.473" v="1194" actId="20577"/>
        <pc:sldMkLst>
          <pc:docMk/>
          <pc:sldMk cId="0" sldId="445"/>
        </pc:sldMkLst>
        <pc:spChg chg="mod">
          <ac:chgData name="Lucas Ferreira Bernardino" userId="994d420d-07a6-4fa8-a80c-9d8953554780" providerId="ADAL" clId="{311D3084-001F-4530-A4B3-2866E094BE66}" dt="2021-08-30T12:06:20.473" v="1194" actId="20577"/>
          <ac:spMkLst>
            <pc:docMk/>
            <pc:sldMk cId="0" sldId="445"/>
            <ac:spMk id="2" creationId="{EEAFD188-6BE8-7D43-9856-733B003DE28B}"/>
          </ac:spMkLst>
        </pc:spChg>
        <pc:spChg chg="add del mod">
          <ac:chgData name="Lucas Ferreira Bernardino" userId="994d420d-07a6-4fa8-a80c-9d8953554780" providerId="ADAL" clId="{311D3084-001F-4530-A4B3-2866E094BE66}" dt="2021-08-30T12:05:34.253" v="1174"/>
          <ac:spMkLst>
            <pc:docMk/>
            <pc:sldMk cId="0" sldId="445"/>
            <ac:spMk id="3" creationId="{281F80CC-A3F4-4E70-A72E-823907B43115}"/>
          </ac:spMkLst>
        </pc:spChg>
        <pc:spChg chg="mod">
          <ac:chgData name="Lucas Ferreira Bernardino" userId="994d420d-07a6-4fa8-a80c-9d8953554780" providerId="ADAL" clId="{311D3084-001F-4530-A4B3-2866E094BE66}" dt="2021-08-30T12:06:06.453" v="1179" actId="1076"/>
          <ac:spMkLst>
            <pc:docMk/>
            <pc:sldMk cId="0" sldId="445"/>
            <ac:spMk id="80899" creationId="{42D68399-3562-4C0F-9E55-81BA1AFB27F8}"/>
          </ac:spMkLst>
        </pc:spChg>
        <pc:spChg chg="mod">
          <ac:chgData name="Lucas Ferreira Bernardino" userId="994d420d-07a6-4fa8-a80c-9d8953554780" providerId="ADAL" clId="{311D3084-001F-4530-A4B3-2866E094BE66}" dt="2021-08-30T12:06:01.858" v="1178" actId="1076"/>
          <ac:spMkLst>
            <pc:docMk/>
            <pc:sldMk cId="0" sldId="445"/>
            <ac:spMk id="80900" creationId="{1FFE5EEB-D2F0-417F-BC79-0629FD67DF09}"/>
          </ac:spMkLst>
        </pc:spChg>
        <pc:spChg chg="mod">
          <ac:chgData name="Lucas Ferreira Bernardino" userId="994d420d-07a6-4fa8-a80c-9d8953554780" providerId="ADAL" clId="{311D3084-001F-4530-A4B3-2866E094BE66}" dt="2021-08-30T12:05:55.325" v="1177" actId="1076"/>
          <ac:spMkLst>
            <pc:docMk/>
            <pc:sldMk cId="0" sldId="445"/>
            <ac:spMk id="80901" creationId="{4DBC325C-B740-4DF2-9F77-2E9FC663387C}"/>
          </ac:spMkLst>
        </pc:spChg>
        <pc:picChg chg="add mod">
          <ac:chgData name="Lucas Ferreira Bernardino" userId="994d420d-07a6-4fa8-a80c-9d8953554780" providerId="ADAL" clId="{311D3084-001F-4530-A4B3-2866E094BE66}" dt="2021-08-30T12:05:38.441" v="1175" actId="167"/>
          <ac:picMkLst>
            <pc:docMk/>
            <pc:sldMk cId="0" sldId="445"/>
            <ac:picMk id="9" creationId="{BA5FAA86-146F-4E2B-A106-DD366B7BFA6D}"/>
          </ac:picMkLst>
        </pc:picChg>
        <pc:picChg chg="del">
          <ac:chgData name="Lucas Ferreira Bernardino" userId="994d420d-07a6-4fa8-a80c-9d8953554780" providerId="ADAL" clId="{311D3084-001F-4530-A4B3-2866E094BE66}" dt="2021-08-30T12:05:33.124" v="1173" actId="21"/>
          <ac:picMkLst>
            <pc:docMk/>
            <pc:sldMk cId="0" sldId="445"/>
            <ac:picMk id="80898" creationId="{0AA523C4-42D5-493A-B7C4-BE39AC7BCCCD}"/>
          </ac:picMkLst>
        </pc:picChg>
        <pc:cxnChg chg="mod">
          <ac:chgData name="Lucas Ferreira Bernardino" userId="994d420d-07a6-4fa8-a80c-9d8953554780" providerId="ADAL" clId="{311D3084-001F-4530-A4B3-2866E094BE66}" dt="2021-08-30T12:05:44.212" v="1176" actId="1076"/>
          <ac:cxnSpMkLst>
            <pc:docMk/>
            <pc:sldMk cId="0" sldId="445"/>
            <ac:cxnSpMk id="7" creationId="{D0C7BF4D-F94F-0C41-86B8-4D41F17788DD}"/>
          </ac:cxnSpMkLst>
        </pc:cxnChg>
      </pc:sldChg>
      <pc:sldChg chg="modSp add mod">
        <pc:chgData name="Lucas Ferreira Bernardino" userId="994d420d-07a6-4fa8-a80c-9d8953554780" providerId="ADAL" clId="{311D3084-001F-4530-A4B3-2866E094BE66}" dt="2021-08-30T12:07:10.893" v="1198" actId="20577"/>
        <pc:sldMkLst>
          <pc:docMk/>
          <pc:sldMk cId="0" sldId="446"/>
        </pc:sldMkLst>
        <pc:spChg chg="mod">
          <ac:chgData name="Lucas Ferreira Bernardino" userId="994d420d-07a6-4fa8-a80c-9d8953554780" providerId="ADAL" clId="{311D3084-001F-4530-A4B3-2866E094BE66}" dt="2021-08-30T12:07:10.893" v="1198" actId="20577"/>
          <ac:spMkLst>
            <pc:docMk/>
            <pc:sldMk cId="0" sldId="446"/>
            <ac:spMk id="2" creationId="{DCE5336D-A96F-6343-A059-5E3B08713E96}"/>
          </ac:spMkLst>
        </pc:spChg>
        <pc:spChg chg="mod">
          <ac:chgData name="Lucas Ferreira Bernardino" userId="994d420d-07a6-4fa8-a80c-9d8953554780" providerId="ADAL" clId="{311D3084-001F-4530-A4B3-2866E094BE66}" dt="2021-08-30T12:06:45.507" v="1196" actId="1076"/>
          <ac:spMkLst>
            <pc:docMk/>
            <pc:sldMk cId="0" sldId="446"/>
            <ac:spMk id="81923" creationId="{2CBC148A-1654-47EB-A00F-A2C10097FA64}"/>
          </ac:spMkLst>
        </pc:spChg>
        <pc:spChg chg="mod">
          <ac:chgData name="Lucas Ferreira Bernardino" userId="994d420d-07a6-4fa8-a80c-9d8953554780" providerId="ADAL" clId="{311D3084-001F-4530-A4B3-2866E094BE66}" dt="2021-08-30T12:06:59.584" v="1197" actId="1076"/>
          <ac:spMkLst>
            <pc:docMk/>
            <pc:sldMk cId="0" sldId="446"/>
            <ac:spMk id="81924" creationId="{5B36F5DA-857D-4897-91BA-70A7A54D31E5}"/>
          </ac:spMkLst>
        </pc:spChg>
      </pc:sldChg>
      <pc:sldChg chg="modSp add mod">
        <pc:chgData name="Lucas Ferreira Bernardino" userId="994d420d-07a6-4fa8-a80c-9d8953554780" providerId="ADAL" clId="{311D3084-001F-4530-A4B3-2866E094BE66}" dt="2021-08-30T12:11:08.211" v="1246" actId="20577"/>
        <pc:sldMkLst>
          <pc:docMk/>
          <pc:sldMk cId="0" sldId="447"/>
        </pc:sldMkLst>
        <pc:spChg chg="mod">
          <ac:chgData name="Lucas Ferreira Bernardino" userId="994d420d-07a6-4fa8-a80c-9d8953554780" providerId="ADAL" clId="{311D3084-001F-4530-A4B3-2866E094BE66}" dt="2021-08-30T12:07:57.566" v="1207"/>
          <ac:spMkLst>
            <pc:docMk/>
            <pc:sldMk cId="0" sldId="447"/>
            <ac:spMk id="2" creationId="{8D7B22C5-F2BF-C340-B185-29365ADB3785}"/>
          </ac:spMkLst>
        </pc:spChg>
        <pc:spChg chg="mod">
          <ac:chgData name="Lucas Ferreira Bernardino" userId="994d420d-07a6-4fa8-a80c-9d8953554780" providerId="ADAL" clId="{311D3084-001F-4530-A4B3-2866E094BE66}" dt="2021-08-30T12:11:08.211" v="1246" actId="20577"/>
          <ac:spMkLst>
            <pc:docMk/>
            <pc:sldMk cId="0" sldId="447"/>
            <ac:spMk id="3" creationId="{A3754674-D07E-7F4D-8412-23B1430AA022}"/>
          </ac:spMkLst>
        </pc:spChg>
      </pc:sldChg>
      <pc:sldChg chg="modSp add mod">
        <pc:chgData name="Lucas Ferreira Bernardino" userId="994d420d-07a6-4fa8-a80c-9d8953554780" providerId="ADAL" clId="{311D3084-001F-4530-A4B3-2866E094BE66}" dt="2021-08-30T10:41:09.065" v="870" actId="207"/>
        <pc:sldMkLst>
          <pc:docMk/>
          <pc:sldMk cId="0" sldId="448"/>
        </pc:sldMkLst>
        <pc:spChg chg="mod">
          <ac:chgData name="Lucas Ferreira Bernardino" userId="994d420d-07a6-4fa8-a80c-9d8953554780" providerId="ADAL" clId="{311D3084-001F-4530-A4B3-2866E094BE66}" dt="2021-08-30T10:39:42.050" v="846" actId="20577"/>
          <ac:spMkLst>
            <pc:docMk/>
            <pc:sldMk cId="0" sldId="448"/>
            <ac:spMk id="2" creationId="{23106C9B-0D01-084E-8630-6293122B8D35}"/>
          </ac:spMkLst>
        </pc:spChg>
        <pc:spChg chg="mod">
          <ac:chgData name="Lucas Ferreira Bernardino" userId="994d420d-07a6-4fa8-a80c-9d8953554780" providerId="ADAL" clId="{311D3084-001F-4530-A4B3-2866E094BE66}" dt="2021-08-30T10:41:09.065" v="870" actId="207"/>
          <ac:spMkLst>
            <pc:docMk/>
            <pc:sldMk cId="0" sldId="448"/>
            <ac:spMk id="3" creationId="{D18AB839-3C61-5642-8062-61C43D1AFD12}"/>
          </ac:spMkLst>
        </pc:spChg>
      </pc:sldChg>
      <pc:sldChg chg="addSp delSp modSp new del mod">
        <pc:chgData name="Lucas Ferreira Bernardino" userId="994d420d-07a6-4fa8-a80c-9d8953554780" providerId="ADAL" clId="{311D3084-001F-4530-A4B3-2866E094BE66}" dt="2021-08-30T10:25:56.741" v="450" actId="47"/>
        <pc:sldMkLst>
          <pc:docMk/>
          <pc:sldMk cId="333081070" sldId="471"/>
        </pc:sldMkLst>
        <pc:spChg chg="mod">
          <ac:chgData name="Lucas Ferreira Bernardino" userId="994d420d-07a6-4fa8-a80c-9d8953554780" providerId="ADAL" clId="{311D3084-001F-4530-A4B3-2866E094BE66}" dt="2021-08-30T10:14:56.569" v="23" actId="20577"/>
          <ac:spMkLst>
            <pc:docMk/>
            <pc:sldMk cId="333081070" sldId="471"/>
            <ac:spMk id="2" creationId="{57591E37-6E1A-4914-9425-E582E341F42C}"/>
          </ac:spMkLst>
        </pc:spChg>
        <pc:spChg chg="del">
          <ac:chgData name="Lucas Ferreira Bernardino" userId="994d420d-07a6-4fa8-a80c-9d8953554780" providerId="ADAL" clId="{311D3084-001F-4530-A4B3-2866E094BE66}" dt="2021-08-30T10:14:59.792" v="24" actId="478"/>
          <ac:spMkLst>
            <pc:docMk/>
            <pc:sldMk cId="333081070" sldId="471"/>
            <ac:spMk id="3" creationId="{1E33EE81-C746-4206-AADE-C945A3643A7A}"/>
          </ac:spMkLst>
        </pc:spChg>
        <pc:spChg chg="mod">
          <ac:chgData name="Lucas Ferreira Bernardino" userId="994d420d-07a6-4fa8-a80c-9d8953554780" providerId="ADAL" clId="{311D3084-001F-4530-A4B3-2866E094BE66}" dt="2021-08-30T10:15:25.274" v="30" actId="1076"/>
          <ac:spMkLst>
            <pc:docMk/>
            <pc:sldMk cId="333081070" sldId="471"/>
            <ac:spMk id="6" creationId="{929C8D82-54E6-4581-B708-71009B04BA57}"/>
          </ac:spMkLst>
        </pc:spChg>
        <pc:grpChg chg="add del mod">
          <ac:chgData name="Lucas Ferreira Bernardino" userId="994d420d-07a6-4fa8-a80c-9d8953554780" providerId="ADAL" clId="{311D3084-001F-4530-A4B3-2866E094BE66}" dt="2021-08-30T10:15:25.274" v="30" actId="1076"/>
          <ac:grpSpMkLst>
            <pc:docMk/>
            <pc:sldMk cId="333081070" sldId="471"/>
            <ac:grpSpMk id="4" creationId="{97E0F57A-1F4F-4A1C-A39F-316959BDCE9F}"/>
          </ac:grpSpMkLst>
        </pc:grpChg>
        <pc:picChg chg="add del mod">
          <ac:chgData name="Lucas Ferreira Bernardino" userId="994d420d-07a6-4fa8-a80c-9d8953554780" providerId="ADAL" clId="{311D3084-001F-4530-A4B3-2866E094BE66}" dt="2021-08-30T10:15:25.274" v="30" actId="1076"/>
          <ac:picMkLst>
            <pc:docMk/>
            <pc:sldMk cId="333081070" sldId="471"/>
            <ac:picMk id="5" creationId="{B549FDFC-26DA-41DC-8474-83EB4817DDEB}"/>
          </ac:picMkLst>
        </pc:picChg>
      </pc:sldChg>
      <pc:sldChg chg="addSp modSp new mod">
        <pc:chgData name="Lucas Ferreira Bernardino" userId="994d420d-07a6-4fa8-a80c-9d8953554780" providerId="ADAL" clId="{311D3084-001F-4530-A4B3-2866E094BE66}" dt="2021-08-30T10:27:14.684" v="471" actId="166"/>
        <pc:sldMkLst>
          <pc:docMk/>
          <pc:sldMk cId="2260759581" sldId="472"/>
        </pc:sldMkLst>
        <pc:spChg chg="mod">
          <ac:chgData name="Lucas Ferreira Bernardino" userId="994d420d-07a6-4fa8-a80c-9d8953554780" providerId="ADAL" clId="{311D3084-001F-4530-A4B3-2866E094BE66}" dt="2021-08-30T10:15:58.466" v="52" actId="20577"/>
          <ac:spMkLst>
            <pc:docMk/>
            <pc:sldMk cId="2260759581" sldId="472"/>
            <ac:spMk id="2" creationId="{955B0EDC-EB6D-4FEF-A019-1F3E42436BEC}"/>
          </ac:spMkLst>
        </pc:spChg>
        <pc:spChg chg="mod ord">
          <ac:chgData name="Lucas Ferreira Bernardino" userId="994d420d-07a6-4fa8-a80c-9d8953554780" providerId="ADAL" clId="{311D3084-001F-4530-A4B3-2866E094BE66}" dt="2021-08-30T10:27:14.684" v="471" actId="166"/>
          <ac:spMkLst>
            <pc:docMk/>
            <pc:sldMk cId="2260759581" sldId="472"/>
            <ac:spMk id="3" creationId="{D192A13D-9AC0-4014-953F-3C396F75495D}"/>
          </ac:spMkLst>
        </pc:spChg>
        <pc:spChg chg="add mod ord">
          <ac:chgData name="Lucas Ferreira Bernardino" userId="994d420d-07a6-4fa8-a80c-9d8953554780" providerId="ADAL" clId="{311D3084-001F-4530-A4B3-2866E094BE66}" dt="2021-08-30T10:26:36.028" v="458" actId="167"/>
          <ac:spMkLst>
            <pc:docMk/>
            <pc:sldMk cId="2260759581" sldId="472"/>
            <ac:spMk id="4" creationId="{43C1DB50-4D74-4AE7-845B-8E7EF1E3145D}"/>
          </ac:spMkLst>
        </pc:spChg>
        <pc:spChg chg="add mod ord">
          <ac:chgData name="Lucas Ferreira Bernardino" userId="994d420d-07a6-4fa8-a80c-9d8953554780" providerId="ADAL" clId="{311D3084-001F-4530-A4B3-2866E094BE66}" dt="2021-08-30T10:26:50.173" v="466" actId="1036"/>
          <ac:spMkLst>
            <pc:docMk/>
            <pc:sldMk cId="2260759581" sldId="472"/>
            <ac:spMk id="5" creationId="{D4ECAAB8-38B9-4F2E-89E1-F018B7E110F7}"/>
          </ac:spMkLst>
        </pc:spChg>
      </pc:sldChg>
      <pc:sldChg chg="addSp modSp new mod">
        <pc:chgData name="Lucas Ferreira Bernardino" userId="994d420d-07a6-4fa8-a80c-9d8953554780" providerId="ADAL" clId="{311D3084-001F-4530-A4B3-2866E094BE66}" dt="2021-08-30T10:39:20.147" v="839" actId="20577"/>
        <pc:sldMkLst>
          <pc:docMk/>
          <pc:sldMk cId="3070390460" sldId="473"/>
        </pc:sldMkLst>
        <pc:spChg chg="mod">
          <ac:chgData name="Lucas Ferreira Bernardino" userId="994d420d-07a6-4fa8-a80c-9d8953554780" providerId="ADAL" clId="{311D3084-001F-4530-A4B3-2866E094BE66}" dt="2021-08-30T10:27:55.757" v="491" actId="20577"/>
          <ac:spMkLst>
            <pc:docMk/>
            <pc:sldMk cId="3070390460" sldId="473"/>
            <ac:spMk id="2" creationId="{7D4EE8A3-7E56-4422-9A13-B989E7C1596C}"/>
          </ac:spMkLst>
        </pc:spChg>
        <pc:spChg chg="mod">
          <ac:chgData name="Lucas Ferreira Bernardino" userId="994d420d-07a6-4fa8-a80c-9d8953554780" providerId="ADAL" clId="{311D3084-001F-4530-A4B3-2866E094BE66}" dt="2021-08-30T10:38:36.524" v="830" actId="14100"/>
          <ac:spMkLst>
            <pc:docMk/>
            <pc:sldMk cId="3070390460" sldId="473"/>
            <ac:spMk id="3" creationId="{4EE5B8AF-E372-4992-96B9-B15695940E64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5" creationId="{F2205C27-D925-4F52-8D16-9A554C465187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7" creationId="{BA106DA9-E118-4308-84C8-DB1ADABFC7DD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9" creationId="{02975827-12F9-45E0-A61D-601CF149F028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10" creationId="{24D52970-FD3D-4EB9-87FD-19BE172E6D99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11" creationId="{185CDFB6-1A85-46FF-8FE0-6EC682816808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16" creationId="{EC2703C0-6C5B-404A-8B30-4722CE0E1331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17" creationId="{081D85B9-3C2A-4152-A986-F3F959E1C645}"/>
          </ac:spMkLst>
        </pc:spChg>
        <pc:spChg chg="mod">
          <ac:chgData name="Lucas Ferreira Bernardino" userId="994d420d-07a6-4fa8-a80c-9d8953554780" providerId="ADAL" clId="{311D3084-001F-4530-A4B3-2866E094BE66}" dt="2021-08-30T10:39:20.147" v="839" actId="20577"/>
          <ac:spMkLst>
            <pc:docMk/>
            <pc:sldMk cId="3070390460" sldId="473"/>
            <ac:spMk id="19" creationId="{0C03BBE3-3D59-47E0-AD13-FDB0E091F820}"/>
          </ac:spMkLst>
        </pc:spChg>
        <pc:spChg chg="mod">
          <ac:chgData name="Lucas Ferreira Bernardino" userId="994d420d-07a6-4fa8-a80c-9d8953554780" providerId="ADAL" clId="{311D3084-001F-4530-A4B3-2866E094BE66}" dt="2021-08-30T10:39:07.803" v="835" actId="1076"/>
          <ac:spMkLst>
            <pc:docMk/>
            <pc:sldMk cId="3070390460" sldId="473"/>
            <ac:spMk id="21" creationId="{4620C83C-D0B0-4005-932D-1385F0A79D75}"/>
          </ac:spMkLst>
        </pc:spChg>
        <pc:grpChg chg="add mod">
          <ac:chgData name="Lucas Ferreira Bernardino" userId="994d420d-07a6-4fa8-a80c-9d8953554780" providerId="ADAL" clId="{311D3084-001F-4530-A4B3-2866E094BE66}" dt="2021-08-30T10:39:07.803" v="835" actId="1076"/>
          <ac:grpSpMkLst>
            <pc:docMk/>
            <pc:sldMk cId="3070390460" sldId="473"/>
            <ac:grpSpMk id="4" creationId="{CF5A7EA4-D517-4B03-B631-400FB91802A3}"/>
          </ac:grpSpMkLst>
        </pc:grp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6" creationId="{7B593872-1FF1-4C04-8735-98D542BC5C3B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8" creationId="{A3F2ED46-E89A-4780-8B53-0B4912D988CA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12" creationId="{4ECC2FBE-6174-4496-8F0B-E1921C99A76F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13" creationId="{301AA42C-FC48-4E7D-AF83-9A7E5D9C64A9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14" creationId="{0851D0C7-4224-4750-B3F4-463734D9C77C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15" creationId="{AB561CB4-341D-4F04-A0AD-D49FECC2DC40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18" creationId="{19EA38DC-2038-4001-9A77-CBC90C038003}"/>
          </ac:cxnSpMkLst>
        </pc:cxnChg>
        <pc:cxnChg chg="mod">
          <ac:chgData name="Lucas Ferreira Bernardino" userId="994d420d-07a6-4fa8-a80c-9d8953554780" providerId="ADAL" clId="{311D3084-001F-4530-A4B3-2866E094BE66}" dt="2021-08-30T10:39:07.803" v="835" actId="1076"/>
          <ac:cxnSpMkLst>
            <pc:docMk/>
            <pc:sldMk cId="3070390460" sldId="473"/>
            <ac:cxnSpMk id="20" creationId="{2661577F-DF9E-4C85-AA84-41FF2AFCD18E}"/>
          </ac:cxnSpMkLst>
        </pc:cxnChg>
      </pc:sldChg>
      <pc:sldChg chg="addSp delSp modSp new mod">
        <pc:chgData name="Lucas Ferreira Bernardino" userId="994d420d-07a6-4fa8-a80c-9d8953554780" providerId="ADAL" clId="{311D3084-001F-4530-A4B3-2866E094BE66}" dt="2021-08-30T12:03:20.001" v="1135" actId="1076"/>
        <pc:sldMkLst>
          <pc:docMk/>
          <pc:sldMk cId="2179840318" sldId="474"/>
        </pc:sldMkLst>
        <pc:spChg chg="mod">
          <ac:chgData name="Lucas Ferreira Bernardino" userId="994d420d-07a6-4fa8-a80c-9d8953554780" providerId="ADAL" clId="{311D3084-001F-4530-A4B3-2866E094BE66}" dt="2021-08-30T11:58:07.714" v="1101" actId="20577"/>
          <ac:spMkLst>
            <pc:docMk/>
            <pc:sldMk cId="2179840318" sldId="474"/>
            <ac:spMk id="2" creationId="{0965FABD-466B-4DFC-9E63-AF821167080C}"/>
          </ac:spMkLst>
        </pc:spChg>
        <pc:spChg chg="del mod">
          <ac:chgData name="Lucas Ferreira Bernardino" userId="994d420d-07a6-4fa8-a80c-9d8953554780" providerId="ADAL" clId="{311D3084-001F-4530-A4B3-2866E094BE66}" dt="2021-08-30T11:44:59.739" v="883" actId="478"/>
          <ac:spMkLst>
            <pc:docMk/>
            <pc:sldMk cId="2179840318" sldId="474"/>
            <ac:spMk id="3" creationId="{39861FE7-26A2-4519-AAAB-B816A7F27546}"/>
          </ac:spMkLst>
        </pc:spChg>
        <pc:spChg chg="add mod">
          <ac:chgData name="Lucas Ferreira Bernardino" userId="994d420d-07a6-4fa8-a80c-9d8953554780" providerId="ADAL" clId="{311D3084-001F-4530-A4B3-2866E094BE66}" dt="2021-08-30T11:57:58.775" v="1090" actId="1076"/>
          <ac:spMkLst>
            <pc:docMk/>
            <pc:sldMk cId="2179840318" sldId="474"/>
            <ac:spMk id="6" creationId="{F4009A62-074C-4FA7-B55C-FCBCFA6EB82D}"/>
          </ac:spMkLst>
        </pc:spChg>
        <pc:spChg chg="add mod">
          <ac:chgData name="Lucas Ferreira Bernardino" userId="994d420d-07a6-4fa8-a80c-9d8953554780" providerId="ADAL" clId="{311D3084-001F-4530-A4B3-2866E094BE66}" dt="2021-08-30T11:57:58.775" v="1090" actId="1076"/>
          <ac:spMkLst>
            <pc:docMk/>
            <pc:sldMk cId="2179840318" sldId="474"/>
            <ac:spMk id="7" creationId="{7554EF72-A3B9-4821-89C7-68E14078BEFF}"/>
          </ac:spMkLst>
        </pc:spChg>
        <pc:spChg chg="add mod">
          <ac:chgData name="Lucas Ferreira Bernardino" userId="994d420d-07a6-4fa8-a80c-9d8953554780" providerId="ADAL" clId="{311D3084-001F-4530-A4B3-2866E094BE66}" dt="2021-08-30T12:03:07.948" v="1132" actId="20577"/>
          <ac:spMkLst>
            <pc:docMk/>
            <pc:sldMk cId="2179840318" sldId="474"/>
            <ac:spMk id="8" creationId="{CE457AFB-3BDB-4121-A92B-541E758A21E7}"/>
          </ac:spMkLst>
        </pc:spChg>
        <pc:spChg chg="add mod">
          <ac:chgData name="Lucas Ferreira Bernardino" userId="994d420d-07a6-4fa8-a80c-9d8953554780" providerId="ADAL" clId="{311D3084-001F-4530-A4B3-2866E094BE66}" dt="2021-08-30T11:57:58.775" v="1090" actId="1076"/>
          <ac:spMkLst>
            <pc:docMk/>
            <pc:sldMk cId="2179840318" sldId="474"/>
            <ac:spMk id="9" creationId="{AB8C7FDF-B3DF-4C64-A72D-9D55E99F5EBC}"/>
          </ac:spMkLst>
        </pc:spChg>
        <pc:spChg chg="add mod">
          <ac:chgData name="Lucas Ferreira Bernardino" userId="994d420d-07a6-4fa8-a80c-9d8953554780" providerId="ADAL" clId="{311D3084-001F-4530-A4B3-2866E094BE66}" dt="2021-08-30T12:02:56.845" v="1126" actId="1076"/>
          <ac:spMkLst>
            <pc:docMk/>
            <pc:sldMk cId="2179840318" sldId="474"/>
            <ac:spMk id="10" creationId="{B3FFEAC5-62E2-4AFE-AE79-A7F41C0C970D}"/>
          </ac:spMkLst>
        </pc:spChg>
        <pc:spChg chg="add mod">
          <ac:chgData name="Lucas Ferreira Bernardino" userId="994d420d-07a6-4fa8-a80c-9d8953554780" providerId="ADAL" clId="{311D3084-001F-4530-A4B3-2866E094BE66}" dt="2021-08-30T11:57:20.636" v="1087" actId="1582"/>
          <ac:spMkLst>
            <pc:docMk/>
            <pc:sldMk cId="2179840318" sldId="474"/>
            <ac:spMk id="11" creationId="{04BD3B73-A99E-4C00-A6DE-9D6989D03761}"/>
          </ac:spMkLst>
        </pc:spChg>
        <pc:spChg chg="add mod">
          <ac:chgData name="Lucas Ferreira Bernardino" userId="994d420d-07a6-4fa8-a80c-9d8953554780" providerId="ADAL" clId="{311D3084-001F-4530-A4B3-2866E094BE66}" dt="2021-08-30T11:57:20.636" v="1087" actId="1582"/>
          <ac:spMkLst>
            <pc:docMk/>
            <pc:sldMk cId="2179840318" sldId="474"/>
            <ac:spMk id="12" creationId="{BFD941B8-989C-40F9-9C1D-5AFD910D5451}"/>
          </ac:spMkLst>
        </pc:spChg>
        <pc:spChg chg="add mod">
          <ac:chgData name="Lucas Ferreira Bernardino" userId="994d420d-07a6-4fa8-a80c-9d8953554780" providerId="ADAL" clId="{311D3084-001F-4530-A4B3-2866E094BE66}" dt="2021-08-30T11:57:43.595" v="1089" actId="2085"/>
          <ac:spMkLst>
            <pc:docMk/>
            <pc:sldMk cId="2179840318" sldId="474"/>
            <ac:spMk id="28" creationId="{0F8211CC-5244-4469-8B64-DE9CCB536F3F}"/>
          </ac:spMkLst>
        </pc:spChg>
        <pc:spChg chg="add mod">
          <ac:chgData name="Lucas Ferreira Bernardino" userId="994d420d-07a6-4fa8-a80c-9d8953554780" providerId="ADAL" clId="{311D3084-001F-4530-A4B3-2866E094BE66}" dt="2021-08-30T12:03:20.001" v="1135" actId="1076"/>
          <ac:spMkLst>
            <pc:docMk/>
            <pc:sldMk cId="2179840318" sldId="474"/>
            <ac:spMk id="29" creationId="{3695539C-DB1F-42D6-89AF-5D2FA65F2824}"/>
          </ac:spMkLst>
        </pc:spChg>
        <pc:spChg chg="add mod">
          <ac:chgData name="Lucas Ferreira Bernardino" userId="994d420d-07a6-4fa8-a80c-9d8953554780" providerId="ADAL" clId="{311D3084-001F-4530-A4B3-2866E094BE66}" dt="2021-08-30T11:57:43.595" v="1089" actId="2085"/>
          <ac:spMkLst>
            <pc:docMk/>
            <pc:sldMk cId="2179840318" sldId="474"/>
            <ac:spMk id="30" creationId="{45BDE860-861C-4A67-AA5E-8289E7B33828}"/>
          </ac:spMkLst>
        </pc:spChg>
        <pc:spChg chg="add mod">
          <ac:chgData name="Lucas Ferreira Bernardino" userId="994d420d-07a6-4fa8-a80c-9d8953554780" providerId="ADAL" clId="{311D3084-001F-4530-A4B3-2866E094BE66}" dt="2021-08-30T11:57:43.595" v="1089" actId="2085"/>
          <ac:spMkLst>
            <pc:docMk/>
            <pc:sldMk cId="2179840318" sldId="474"/>
            <ac:spMk id="31" creationId="{299D96D2-D7F1-4F44-94FF-C54CF9D13F12}"/>
          </ac:spMkLst>
        </pc:spChg>
        <pc:spChg chg="add mod">
          <ac:chgData name="Lucas Ferreira Bernardino" userId="994d420d-07a6-4fa8-a80c-9d8953554780" providerId="ADAL" clId="{311D3084-001F-4530-A4B3-2866E094BE66}" dt="2021-08-30T11:57:43.595" v="1089" actId="2085"/>
          <ac:spMkLst>
            <pc:docMk/>
            <pc:sldMk cId="2179840318" sldId="474"/>
            <ac:spMk id="32" creationId="{32B9B0A9-93EB-477C-9504-F3405B148E25}"/>
          </ac:spMkLst>
        </pc:spChg>
        <pc:spChg chg="add mod">
          <ac:chgData name="Lucas Ferreira Bernardino" userId="994d420d-07a6-4fa8-a80c-9d8953554780" providerId="ADAL" clId="{311D3084-001F-4530-A4B3-2866E094BE66}" dt="2021-08-30T11:57:43.595" v="1089" actId="2085"/>
          <ac:spMkLst>
            <pc:docMk/>
            <pc:sldMk cId="2179840318" sldId="474"/>
            <ac:spMk id="33" creationId="{0E7AC5C9-55BC-4969-B2D1-45D75F86ADA5}"/>
          </ac:spMkLst>
        </pc:spChg>
        <pc:spChg chg="add mod">
          <ac:chgData name="Lucas Ferreira Bernardino" userId="994d420d-07a6-4fa8-a80c-9d8953554780" providerId="ADAL" clId="{311D3084-001F-4530-A4B3-2866E094BE66}" dt="2021-08-30T11:57:43.595" v="1089" actId="2085"/>
          <ac:spMkLst>
            <pc:docMk/>
            <pc:sldMk cId="2179840318" sldId="474"/>
            <ac:spMk id="34" creationId="{2D1BF409-7B08-4CBF-B8CD-0C9642FA7FD3}"/>
          </ac:spMkLst>
        </pc:spChg>
        <pc:picChg chg="add del mod">
          <ac:chgData name="Lucas Ferreira Bernardino" userId="994d420d-07a6-4fa8-a80c-9d8953554780" providerId="ADAL" clId="{311D3084-001F-4530-A4B3-2866E094BE66}" dt="2021-08-30T12:01:45.289" v="1102" actId="478"/>
          <ac:picMkLst>
            <pc:docMk/>
            <pc:sldMk cId="2179840318" sldId="474"/>
            <ac:picMk id="5" creationId="{632D1BCC-BE65-4630-BC11-06C81048A4F2}"/>
          </ac:picMkLst>
        </pc:picChg>
        <pc:picChg chg="add mod ord">
          <ac:chgData name="Lucas Ferreira Bernardino" userId="994d420d-07a6-4fa8-a80c-9d8953554780" providerId="ADAL" clId="{311D3084-001F-4530-A4B3-2866E094BE66}" dt="2021-08-30T12:02:47.560" v="1125" actId="167"/>
          <ac:picMkLst>
            <pc:docMk/>
            <pc:sldMk cId="2179840318" sldId="474"/>
            <ac:picMk id="36" creationId="{2DD4D29E-4DE8-4379-85FC-2546E05BC5AE}"/>
          </ac:picMkLst>
        </pc:picChg>
        <pc:cxnChg chg="add mod">
          <ac:chgData name="Lucas Ferreira Bernardino" userId="994d420d-07a6-4fa8-a80c-9d8953554780" providerId="ADAL" clId="{311D3084-001F-4530-A4B3-2866E094BE66}" dt="2021-08-30T11:57:20.636" v="1087" actId="1582"/>
          <ac:cxnSpMkLst>
            <pc:docMk/>
            <pc:sldMk cId="2179840318" sldId="474"/>
            <ac:cxnSpMk id="14" creationId="{779F2BC3-6F4A-457F-91E4-0E9F14C0E4C7}"/>
          </ac:cxnSpMkLst>
        </pc:cxnChg>
        <pc:cxnChg chg="add mod">
          <ac:chgData name="Lucas Ferreira Bernardino" userId="994d420d-07a6-4fa8-a80c-9d8953554780" providerId="ADAL" clId="{311D3084-001F-4530-A4B3-2866E094BE66}" dt="2021-08-30T11:57:20.636" v="1087" actId="1582"/>
          <ac:cxnSpMkLst>
            <pc:docMk/>
            <pc:sldMk cId="2179840318" sldId="474"/>
            <ac:cxnSpMk id="17" creationId="{AB5D3B87-B7F2-49E4-865D-D879CD8F05D5}"/>
          </ac:cxnSpMkLst>
        </pc:cxnChg>
        <pc:cxnChg chg="add mod">
          <ac:chgData name="Lucas Ferreira Bernardino" userId="994d420d-07a6-4fa8-a80c-9d8953554780" providerId="ADAL" clId="{311D3084-001F-4530-A4B3-2866E094BE66}" dt="2021-08-30T11:57:20.636" v="1087" actId="1582"/>
          <ac:cxnSpMkLst>
            <pc:docMk/>
            <pc:sldMk cId="2179840318" sldId="474"/>
            <ac:cxnSpMk id="19" creationId="{5AFBA7C0-24D0-4A16-81D0-E240F3BF1113}"/>
          </ac:cxnSpMkLst>
        </pc:cxnChg>
        <pc:cxnChg chg="add mod">
          <ac:chgData name="Lucas Ferreira Bernardino" userId="994d420d-07a6-4fa8-a80c-9d8953554780" providerId="ADAL" clId="{311D3084-001F-4530-A4B3-2866E094BE66}" dt="2021-08-30T11:57:20.636" v="1087" actId="1582"/>
          <ac:cxnSpMkLst>
            <pc:docMk/>
            <pc:sldMk cId="2179840318" sldId="474"/>
            <ac:cxnSpMk id="26" creationId="{5891618B-4E13-4A75-8E8B-0857E41A3162}"/>
          </ac:cxnSpMkLst>
        </pc:cxnChg>
        <pc:cxnChg chg="add mod">
          <ac:chgData name="Lucas Ferreira Bernardino" userId="994d420d-07a6-4fa8-a80c-9d8953554780" providerId="ADAL" clId="{311D3084-001F-4530-A4B3-2866E094BE66}" dt="2021-08-30T11:57:20.636" v="1087" actId="1582"/>
          <ac:cxnSpMkLst>
            <pc:docMk/>
            <pc:sldMk cId="2179840318" sldId="474"/>
            <ac:cxnSpMk id="27" creationId="{8D2B09F5-CC73-42F7-B99F-0C8330DE8C50}"/>
          </ac:cxnSpMkLst>
        </pc:cxnChg>
      </pc:sldChg>
      <pc:sldChg chg="addSp delSp modSp new mod">
        <pc:chgData name="Lucas Ferreira Bernardino" userId="994d420d-07a6-4fa8-a80c-9d8953554780" providerId="ADAL" clId="{311D3084-001F-4530-A4B3-2866E094BE66}" dt="2021-08-30T12:04:26.465" v="1168"/>
        <pc:sldMkLst>
          <pc:docMk/>
          <pc:sldMk cId="3678290422" sldId="475"/>
        </pc:sldMkLst>
        <pc:spChg chg="mod">
          <ac:chgData name="Lucas Ferreira Bernardino" userId="994d420d-07a6-4fa8-a80c-9d8953554780" providerId="ADAL" clId="{311D3084-001F-4530-A4B3-2866E094BE66}" dt="2021-08-30T12:04:10.048" v="1162" actId="20577"/>
          <ac:spMkLst>
            <pc:docMk/>
            <pc:sldMk cId="3678290422" sldId="475"/>
            <ac:spMk id="2" creationId="{088A0232-E289-419E-94C7-37214C245C1A}"/>
          </ac:spMkLst>
        </pc:spChg>
        <pc:spChg chg="del">
          <ac:chgData name="Lucas Ferreira Bernardino" userId="994d420d-07a6-4fa8-a80c-9d8953554780" providerId="ADAL" clId="{311D3084-001F-4530-A4B3-2866E094BE66}" dt="2021-08-30T12:04:12.471" v="1163"/>
          <ac:spMkLst>
            <pc:docMk/>
            <pc:sldMk cId="3678290422" sldId="475"/>
            <ac:spMk id="3" creationId="{CCA9B2C4-4855-4D76-89C9-43A0AA5ECD31}"/>
          </ac:spMkLst>
        </pc:spChg>
        <pc:spChg chg="add mod">
          <ac:chgData name="Lucas Ferreira Bernardino" userId="994d420d-07a6-4fa8-a80c-9d8953554780" providerId="ADAL" clId="{311D3084-001F-4530-A4B3-2866E094BE66}" dt="2021-08-30T12:04:26.465" v="1168"/>
          <ac:spMkLst>
            <pc:docMk/>
            <pc:sldMk cId="3678290422" sldId="475"/>
            <ac:spMk id="5" creationId="{F32E43AB-32C2-4BC6-880B-A15B3D493F17}"/>
          </ac:spMkLst>
        </pc:spChg>
        <pc:picChg chg="add mod">
          <ac:chgData name="Lucas Ferreira Bernardino" userId="994d420d-07a6-4fa8-a80c-9d8953554780" providerId="ADAL" clId="{311D3084-001F-4530-A4B3-2866E094BE66}" dt="2021-08-30T12:04:19.712" v="1167" actId="1036"/>
          <ac:picMkLst>
            <pc:docMk/>
            <pc:sldMk cId="3678290422" sldId="475"/>
            <ac:picMk id="4" creationId="{64B5C4EF-FC15-434F-B498-5FF3C67E1230}"/>
          </ac:picMkLst>
        </pc:picChg>
      </pc:sldChg>
      <pc:sldChg chg="addSp modSp new mod">
        <pc:chgData name="Lucas Ferreira Bernardino" userId="994d420d-07a6-4fa8-a80c-9d8953554780" providerId="ADAL" clId="{311D3084-001F-4530-A4B3-2866E094BE66}" dt="2021-08-30T12:27:15.782" v="1404" actId="1036"/>
        <pc:sldMkLst>
          <pc:docMk/>
          <pc:sldMk cId="110188687" sldId="476"/>
        </pc:sldMkLst>
        <pc:spChg chg="mod">
          <ac:chgData name="Lucas Ferreira Bernardino" userId="994d420d-07a6-4fa8-a80c-9d8953554780" providerId="ADAL" clId="{311D3084-001F-4530-A4B3-2866E094BE66}" dt="2021-08-30T12:13:44.625" v="1283" actId="20577"/>
          <ac:spMkLst>
            <pc:docMk/>
            <pc:sldMk cId="110188687" sldId="476"/>
            <ac:spMk id="2" creationId="{BE8F1B4B-A6F3-46BA-9DE3-6321DDD9F267}"/>
          </ac:spMkLst>
        </pc:spChg>
        <pc:spChg chg="mod">
          <ac:chgData name="Lucas Ferreira Bernardino" userId="994d420d-07a6-4fa8-a80c-9d8953554780" providerId="ADAL" clId="{311D3084-001F-4530-A4B3-2866E094BE66}" dt="2021-08-30T12:27:03.775" v="1391" actId="20577"/>
          <ac:spMkLst>
            <pc:docMk/>
            <pc:sldMk cId="110188687" sldId="476"/>
            <ac:spMk id="3" creationId="{0C23D1EB-83D5-432C-A6B8-16BCC59E3C57}"/>
          </ac:spMkLst>
        </pc:spChg>
        <pc:picChg chg="add mod">
          <ac:chgData name="Lucas Ferreira Bernardino" userId="994d420d-07a6-4fa8-a80c-9d8953554780" providerId="ADAL" clId="{311D3084-001F-4530-A4B3-2866E094BE66}" dt="2021-08-30T12:27:15.782" v="1404" actId="1036"/>
          <ac:picMkLst>
            <pc:docMk/>
            <pc:sldMk cId="110188687" sldId="476"/>
            <ac:picMk id="4" creationId="{E8C0F18C-8393-45C2-ACFA-3AFA9F4D7E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7C4FE-EA61-4F27-98F4-4CDE3646DB4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B1E16-76C5-457A-9C51-1E916C95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BFD6251-BD6B-8843-ADBD-EF8A3523A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7550" indent="-274638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3313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638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7550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447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019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91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63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441E0E-B269-4DF9-ABE2-34700186B40F}" type="slidenum">
              <a:rPr lang="ar-SA" altLang="nb-NO">
                <a:latin typeface="Times New Roman" panose="02020603050405020304" pitchFamily="18" charset="0"/>
              </a:rPr>
              <a:pPr/>
              <a:t>3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D53D3A3-C839-214A-917E-56B2E62CB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D6469F7-A15E-4B48-89A2-51C3F9A77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b-NO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9D95184-1AC9-197C-2DD6-75709F03A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C268987-A46D-47B3-AFED-40FD450A5C79}" type="slidenum">
              <a:rPr lang="ar-SA" altLang="nb-NO" smtClean="0">
                <a:latin typeface="Times New Roman" panose="02020603050405020304" pitchFamily="18" charset="0"/>
              </a:rPr>
              <a:pPr/>
              <a:t>21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8EA7ED9-667B-CFA0-317E-58A22ACA3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5821509-B7DD-F5FF-3AD9-328ED6211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53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9580D7F5-3B85-8F8D-3C81-ED1FB5459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71763C0-C22B-4658-8D25-669397C77BA6}" type="slidenum">
              <a:rPr lang="ar-SA" altLang="nb-NO" smtClean="0">
                <a:latin typeface="Times New Roman" panose="02020603050405020304" pitchFamily="18" charset="0"/>
              </a:rPr>
              <a:pPr/>
              <a:t>22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9B053C-7D44-A782-D8C6-96CF92A90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C391C84-C92C-2D60-1084-5DC8C26E6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91213B4-C590-E637-F880-5C90185FC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EC459F4-84A9-4C0F-8B89-158BD2CA48BC}" type="slidenum">
              <a:rPr lang="ar-SA" altLang="nb-NO" smtClean="0">
                <a:latin typeface="Times New Roman" panose="02020603050405020304" pitchFamily="18" charset="0"/>
              </a:rPr>
              <a:pPr/>
              <a:t>23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E7E4ABC-2D76-2053-6276-C1922D2AC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F2AC634-B5B7-047B-CB11-DB77C08C0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9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675B26B-20D4-AE49-B17D-F2221E368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25DA036-A462-462C-97AB-E43BCB23C537}" type="slidenum">
              <a:rPr lang="ar-SA" altLang="nb-NO" smtClean="0">
                <a:latin typeface="Times New Roman" panose="02020603050405020304" pitchFamily="18" charset="0"/>
              </a:rPr>
              <a:pPr/>
              <a:t>24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4DF5686-0A9C-98F1-5B07-2EB70A03B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C5AF5F2-5187-891B-5B82-98367B1A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84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8B82F77-B322-C264-F45C-D14B40CAB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0863584-74A7-4395-A8CD-363884AFAE33}" type="slidenum">
              <a:rPr lang="ar-SA" altLang="nb-NO" smtClean="0">
                <a:latin typeface="Times New Roman" panose="02020603050405020304" pitchFamily="18" charset="0"/>
              </a:rPr>
              <a:pPr/>
              <a:t>27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C69453A-AED4-B52E-7E7E-198C541A1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CED00DA-7CED-87C7-8E60-20929830D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1E16-76C5-457A-9C51-1E916C956C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DFB493F-BC34-DE9C-E473-7610B7A7C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A1AFDFF-BC6D-4613-9C9E-33DE59960F22}" type="slidenum">
              <a:rPr lang="ar-SA" altLang="nb-NO" smtClean="0">
                <a:latin typeface="Times New Roman" panose="02020603050405020304" pitchFamily="18" charset="0"/>
              </a:rPr>
              <a:pPr/>
              <a:t>29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CC80BBD-B2C7-FA2A-75C1-96E15078B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6A48E70-E72E-DC8B-CE87-45ACB1179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9F5294B1-AD61-6C8B-8A9B-B158D5A777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9DBDF3A-5816-3668-C86C-3C87C9066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8595E7E2-56A1-7CA4-222F-8880EC003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363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413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613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5813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8DAB1-5195-48CC-8523-3A69EA9A3D78}" type="slidenum">
              <a:rPr kumimoji="0" lang="nn-NO" altLang="nb-NO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kumimoji="0" lang="nn-NO" altLang="nb-NO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0B92348-6AC6-A894-A158-B1D50801B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17550" indent="-274638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03313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544638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1987550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4447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019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3591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163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14A8036-901E-4227-B680-4DFF4E3BDEED}" type="slidenum">
              <a:rPr lang="ar-SA" altLang="nb-NO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32</a:t>
            </a:fld>
            <a:endParaRPr lang="nb-NO" altLang="nb-NO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A49D81C-DF74-73D9-1073-1DAE69B07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D0C7464-0D64-B72F-C055-EF224CECE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F1BB1B3-1127-61E9-A4EA-C297FBA71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0A8EE34-0324-4F87-AA2B-426B07540246}" type="slidenum">
              <a:rPr lang="ar-SA" altLang="nb-NO" smtClean="0">
                <a:latin typeface="Times New Roman" panose="02020603050405020304" pitchFamily="18" charset="0"/>
              </a:rPr>
              <a:pPr/>
              <a:t>33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667355F-639C-D4C9-BEDD-B3C5A3759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0606F8B-9869-3C7D-E386-C116C8E48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0922B0CE-F34C-D742-9AE7-32C4F63C7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03C5AFFB-0814-2F41-83E1-77CEBE317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b-NO"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1B6C7787-7C24-AE46-99E7-D11A0BD47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7550" indent="-274638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3313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638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7550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447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019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91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63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0FFA75-13D7-4956-AA21-7B7F2332AB8A}" type="slidenum">
              <a:rPr lang="nn-NO" altLang="nb-NO"/>
              <a:pPr/>
              <a:t>5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2D16FCB0-AD2E-BDA4-11C6-85B611260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8881199-22C4-450C-88CE-8385CE26D9B0}" type="slidenum">
              <a:rPr lang="ar-SA" altLang="nb-NO" smtClean="0">
                <a:latin typeface="Times New Roman" panose="02020603050405020304" pitchFamily="18" charset="0"/>
              </a:rPr>
              <a:pPr/>
              <a:t>34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DAB6A34-856E-B8EF-7DCD-D07FAF0A4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9950F82-B72B-7828-9826-DC279D6A8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9FFB155-F8A3-9A3D-F2E1-D95B7A97B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0BA1B71-0C52-4357-8DF6-C48A862FD2B7}" type="slidenum">
              <a:rPr lang="ar-SA" altLang="nb-NO" smtClean="0">
                <a:latin typeface="Times New Roman" panose="02020603050405020304" pitchFamily="18" charset="0"/>
              </a:rPr>
              <a:pPr/>
              <a:t>36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50A9BE5-B1B9-3C0B-0471-F098BBAF1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4698F1A-C580-7939-ACC8-A51125C47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16E5EE2-68E1-3BBD-0439-496DBD7D7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C4155E4-4F99-4E65-A582-86A74793421D}" type="slidenum">
              <a:rPr lang="ar-SA" altLang="nb-NO" smtClean="0">
                <a:latin typeface="Times New Roman" panose="02020603050405020304" pitchFamily="18" charset="0"/>
              </a:rPr>
              <a:pPr/>
              <a:t>37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441EA1B-39F3-A64B-2320-09CBB404B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0614389-9AF3-D185-5D7C-915BE3EF9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27F61BE-00DF-D5E8-856F-84066BB5F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5DFBB7C-AF14-40C7-9630-1BE585F61161}" type="slidenum">
              <a:rPr lang="ar-SA" altLang="nb-NO" smtClean="0">
                <a:latin typeface="Times New Roman" panose="02020603050405020304" pitchFamily="18" charset="0"/>
              </a:rPr>
              <a:pPr/>
              <a:t>38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B415CAD-E98B-C452-B057-2C1D3359D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DB56B96-566E-61BF-2C32-35CF49650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1E16-76C5-457A-9C51-1E916C956C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7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689DF45-A757-43CE-55BC-A2681B9BB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3E7E317-5E2F-495C-9324-B6A138A6AAB6}" type="slidenum">
              <a:rPr lang="ar-SA" altLang="nb-NO" smtClean="0">
                <a:latin typeface="Times New Roman" panose="02020603050405020304" pitchFamily="18" charset="0"/>
              </a:rPr>
              <a:pPr/>
              <a:t>46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C553E36-9C8A-BA0B-AE22-AF67686D8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98D74A6-A3D8-E64E-6ACB-460A83A6D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5E4B1D7-C0E9-8E8B-4B06-44DE32300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434D2B6-513C-4DA1-83E6-5AE8B020365D}" type="slidenum">
              <a:rPr lang="ar-SA" altLang="nb-NO" smtClean="0">
                <a:latin typeface="Times New Roman" panose="02020603050405020304" pitchFamily="18" charset="0"/>
              </a:rPr>
              <a:pPr/>
              <a:t>48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F2B02D-4EB1-518C-EDA1-52D4871D4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3B2D415-ABBA-1762-9D30-A31A7875E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5E4B1D7-C0E9-8E8B-4B06-44DE32300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434D2B6-513C-4DA1-83E6-5AE8B020365D}" type="slidenum">
              <a:rPr lang="ar-SA" altLang="nb-NO" smtClean="0">
                <a:latin typeface="Times New Roman" panose="02020603050405020304" pitchFamily="18" charset="0"/>
              </a:rPr>
              <a:pPr/>
              <a:t>49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F2B02D-4EB1-518C-EDA1-52D4871D4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3B2D415-ABBA-1762-9D30-A31A7875E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56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8474032-6323-FAD7-44C9-3DB12FFA9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6B25A9-20C6-44E7-BA0F-53DB14E5B45D}" type="slidenum">
              <a:rPr lang="ar-SA" altLang="nb-NO" smtClean="0">
                <a:latin typeface="Times New Roman" panose="02020603050405020304" pitchFamily="18" charset="0"/>
              </a:rPr>
              <a:pPr/>
              <a:t>53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8BCF795-943A-63E3-D6CC-4678B5299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2072A1B-8CF4-3126-8106-02B885169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98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96558-5CD2-43C9-9162-9C57EA0FB8D3}" type="slidenum">
              <a:rPr lang="ar-SA" altLang="nb-NO" smtClean="0"/>
              <a:pPr>
                <a:defRPr/>
              </a:pPr>
              <a:t>56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1466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B9F82155-D392-B447-88F7-BCCAFB868F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8EE3DFCF-5969-2746-9AC8-D054002C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b-NO"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0F493955-E069-3D40-A5A5-FEB0702D6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7550" indent="-274638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3313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638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7550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447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019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91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63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DB7D5A-0180-45FC-A237-EF464195EFC3}" type="slidenum">
              <a:rPr lang="nn-NO" altLang="nb-NO"/>
              <a:pPr/>
              <a:t>7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37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24977" indent="-278838" defTabSz="966637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15349" indent="-223070" defTabSz="966637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61490" indent="-223070" defTabSz="966637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07630" indent="-223070" defTabSz="966637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453769" indent="-223070" defTabSz="966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99910" indent="-223070" defTabSz="966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346049" indent="-223070" defTabSz="966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792189" indent="-223070" defTabSz="966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B4A7F79E-C62C-49CC-92FC-1301CF4DEEDE}" type="slidenum">
              <a:rPr lang="ar-SA" smtClean="0">
                <a:latin typeface="Times New Roman" pitchFamily="18" charset="0"/>
              </a:rPr>
              <a:pPr/>
              <a:t>57</a:t>
            </a:fld>
            <a:endParaRPr lang="nb-NO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A7226CF-B612-3147-BE3C-8B5DDCE74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7550" indent="-274638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3313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638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7550" indent="-220663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447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019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91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6350" indent="-2206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B6A781-D473-449A-886E-9FF2AB19113B}" type="slidenum">
              <a:rPr lang="nn-NO" altLang="nb-NO"/>
              <a:pPr/>
              <a:t>11</a:t>
            </a:fld>
            <a:endParaRPr lang="nn-NO" altLang="nb-NO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FD92891-25BC-0049-88B0-D7593E2DD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C44A7C7E-CF00-9E4B-9EC1-CE0FC9D9F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b-NO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Go to </a:t>
            </a:r>
            <a:r>
              <a:rPr lang="nb-NO" dirty="0" err="1"/>
              <a:t>blackboard</a:t>
            </a:r>
            <a:r>
              <a:rPr lang="nb-NO" dirty="0"/>
              <a:t> at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1E16-76C5-457A-9C51-1E916C956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1713EF8-08C6-123C-0B36-9300AFEA7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A5FE1FA-F108-4914-A527-A9EC4DA55378}" type="slidenum">
              <a:rPr lang="ar-SA" altLang="nb-NO" smtClean="0">
                <a:latin typeface="Times New Roman" panose="02020603050405020304" pitchFamily="18" charset="0"/>
              </a:rPr>
              <a:pPr/>
              <a:t>14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877B070-A5AA-0F90-E586-91D40EE1E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A0AA7F6-6BC0-02B3-79C6-993D896B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AA3CFB6-B57C-2D6B-F018-B48ACAC8A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DCAE41B-68C6-48D4-862A-3FF124B25219}" type="slidenum">
              <a:rPr lang="ar-SA" altLang="nb-NO" smtClean="0">
                <a:latin typeface="Times New Roman" panose="02020603050405020304" pitchFamily="18" charset="0"/>
              </a:rPr>
              <a:pPr/>
              <a:t>15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C5D3EA4-B788-0B12-06AD-F43D1EF66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23B40B6-5685-2E19-1E59-4D0DF5B3E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5EBFD3F-AF8C-B123-9E3E-90D6D2118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29DC9C3-8751-49E8-ACC0-540520DECF83}" type="slidenum">
              <a:rPr lang="ar-SA" altLang="nb-NO" smtClean="0">
                <a:latin typeface="Times New Roman" panose="02020603050405020304" pitchFamily="18" charset="0"/>
              </a:rPr>
              <a:pPr/>
              <a:t>18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2DC55F5-7F1B-1074-71E9-40729F6D5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E556B15-44F0-C365-8095-86F3B71CA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1F9BA8E-2AD2-E991-A543-6C735461E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C491F11-0362-4C50-BB05-C2B6314A574B}" type="slidenum">
              <a:rPr lang="ar-SA" altLang="nb-NO" smtClean="0">
                <a:latin typeface="Times New Roman" panose="02020603050405020304" pitchFamily="18" charset="0"/>
              </a:rPr>
              <a:pPr/>
              <a:t>20</a:t>
            </a:fld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F83840B-2D8F-A487-A91F-9BFE97798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2E99931-9792-323A-ABB1-07B47E861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6337" y="2677415"/>
            <a:ext cx="10363200" cy="58477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633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F3F57F2-277E-4A67-BD37-1E2F59C2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905292" y="274639"/>
            <a:ext cx="6771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54667" y="274639"/>
            <a:ext cx="72813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7051" y="433388"/>
            <a:ext cx="11247967" cy="572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5BEBC-71C9-2CF0-BF5E-417E22EF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C490F-34F2-EE9E-87EE-E6194BB0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32E4F-DEDA-39A9-800E-854AB1D2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0A48-00C3-484D-9C73-AF05A0CA15B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9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2837" y="1063488"/>
            <a:ext cx="9876539" cy="535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058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105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486282" y="1600201"/>
            <a:ext cx="4890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7074282" y="1600201"/>
            <a:ext cx="48985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865A4742-4B04-46CE-A219-74572772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02D217-0785-4EF7-9660-5F50BDFC7F62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1426235" y="1535113"/>
            <a:ext cx="50225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1426235" y="2174875"/>
            <a:ext cx="50225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010003" y="1535113"/>
            <a:ext cx="50829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4"/>
          </p:nvPr>
        </p:nvSpPr>
        <p:spPr>
          <a:xfrm>
            <a:off x="7010002" y="2174875"/>
            <a:ext cx="50829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09566EC-21DE-4C85-A883-CABA4A1E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BD69B84A-3E9C-461C-B0E3-2973541F35A5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87B467CB-A1D3-454A-952A-BBF871BB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38A4A526-7FC9-43F8-BBAA-C6AD8398A0A2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43FA2818-8FB6-4B91-97C7-836F667B1799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366189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523322" y="273051"/>
            <a:ext cx="63534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6189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053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2837" y="1043610"/>
            <a:ext cx="9876539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16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k.ntnu.no/skoge/publications/2018/grimholt-forget-sp-pid201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D_controller#Loop_tun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30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olk.ntnu.no/skoge/publications/2012/skogestad-improved-simc-pid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625" y="2638487"/>
            <a:ext cx="7772400" cy="584775"/>
          </a:xfrm>
        </p:spPr>
        <p:txBody>
          <a:bodyPr/>
          <a:lstStyle/>
          <a:p>
            <a:r>
              <a:rPr lang="nb-NO" dirty="0"/>
              <a:t>PID tuning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SIMC </a:t>
            </a:r>
            <a:r>
              <a:rPr lang="nb-NO" dirty="0" err="1"/>
              <a:t>rule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Sigurd Skogestad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A88FF3-0921-C3C8-D904-36C15461B375}"/>
              </a:ext>
            </a:extLst>
          </p:cNvPr>
          <p:cNvGrpSpPr/>
          <p:nvPr/>
        </p:nvGrpSpPr>
        <p:grpSpPr>
          <a:xfrm>
            <a:off x="6367878" y="577803"/>
            <a:ext cx="2703511" cy="1460665"/>
            <a:chOff x="6112936" y="3453732"/>
            <a:chExt cx="2703511" cy="146066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1DCB0A-6DC4-7CAA-871D-E3B00118C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2936" y="3453732"/>
              <a:ext cx="2703511" cy="146066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09172A-2EF3-5705-89D1-6DACCC149D70}"/>
                </a:ext>
              </a:extLst>
            </p:cNvPr>
            <p:cNvSpPr txBox="1"/>
            <p:nvPr/>
          </p:nvSpPr>
          <p:spPr>
            <a:xfrm>
              <a:off x="7383936" y="458119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1</a:t>
              </a:r>
              <a:endParaRPr lang="en-US" sz="12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B592918-0D49-4654-AE6B-0159E226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84" y="1945609"/>
            <a:ext cx="1114375" cy="3876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B3CB16-EE15-4A5F-8FE6-D87DA4108245}"/>
              </a:ext>
            </a:extLst>
          </p:cNvPr>
          <p:cNvSpPr/>
          <p:nvPr/>
        </p:nvSpPr>
        <p:spPr>
          <a:xfrm>
            <a:off x="6269101" y="772891"/>
            <a:ext cx="2802312" cy="176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D784DF-756B-419D-9200-9D60A01A6ABF}"/>
                  </a:ext>
                </a:extLst>
              </p:cNvPr>
              <p:cNvSpPr txBox="1"/>
              <p:nvPr/>
            </p:nvSpPr>
            <p:spPr>
              <a:xfrm>
                <a:off x="9132483" y="1369972"/>
                <a:ext cx="28252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nb-NO" sz="2400" b="0" dirty="0"/>
              </a:p>
              <a:p>
                <a:r>
                  <a:rPr lang="nb-NO" sz="2000" dirty="0"/>
                  <a:t>(</a:t>
                </a:r>
                <a:r>
                  <a:rPr lang="nb-NO" sz="2000" dirty="0" err="1"/>
                  <a:t>gives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Gain</a:t>
                </a:r>
                <a:r>
                  <a:rPr lang="nb-NO" sz="2000" dirty="0"/>
                  <a:t> Margin&gt;3)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D784DF-756B-419D-9200-9D60A01A6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83" y="1369972"/>
                <a:ext cx="2825273" cy="769441"/>
              </a:xfrm>
              <a:prstGeom prst="rect">
                <a:avLst/>
              </a:prstGeom>
              <a:blipFill>
                <a:blip r:embed="rId4"/>
                <a:stretch>
                  <a:fillRect l="-215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E4784D8-51EA-4F26-A691-7DAB1817AF2D}"/>
              </a:ext>
            </a:extLst>
          </p:cNvPr>
          <p:cNvSpPr txBox="1"/>
          <p:nvPr/>
        </p:nvSpPr>
        <p:spPr>
          <a:xfrm>
            <a:off x="9170166" y="812570"/>
            <a:ext cx="281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tuning parameter:</a:t>
            </a:r>
          </a:p>
          <a:p>
            <a:r>
              <a:rPr lang="nb-NO" dirty="0" err="1"/>
              <a:t>Closed</a:t>
            </a:r>
            <a:r>
              <a:rPr lang="nb-NO" dirty="0"/>
              <a:t>-loop time </a:t>
            </a:r>
            <a:r>
              <a:rPr lang="nb-NO" dirty="0" err="1"/>
              <a:t>constant</a:t>
            </a:r>
            <a:r>
              <a:rPr lang="nb-NO" dirty="0"/>
              <a:t>: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7C3913-9EC6-448F-A2F8-8E78FCEBA663}"/>
              </a:ext>
            </a:extLst>
          </p:cNvPr>
          <p:cNvSpPr/>
          <p:nvPr/>
        </p:nvSpPr>
        <p:spPr>
          <a:xfrm>
            <a:off x="7361473" y="1182873"/>
            <a:ext cx="286286" cy="246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A3E379-E4CA-45DA-8CD0-EAA345FE5FF5}"/>
              </a:ext>
            </a:extLst>
          </p:cNvPr>
          <p:cNvSpPr/>
          <p:nvPr/>
        </p:nvSpPr>
        <p:spPr>
          <a:xfrm>
            <a:off x="10071385" y="1463005"/>
            <a:ext cx="315716" cy="332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7FF22-3BE1-4F46-AD11-2E084FB80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445" y="4318470"/>
            <a:ext cx="3612781" cy="24968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7564DF-1208-22E4-6649-7EC742741DAD}"/>
              </a:ext>
            </a:extLst>
          </p:cNvPr>
          <p:cNvGrpSpPr/>
          <p:nvPr/>
        </p:nvGrpSpPr>
        <p:grpSpPr>
          <a:xfrm>
            <a:off x="1619758" y="1609525"/>
            <a:ext cx="3574947" cy="2708945"/>
            <a:chOff x="640774" y="837937"/>
            <a:chExt cx="4101536" cy="32700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5AD494-CC8C-4E66-9B2A-4BBCD9B7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774" y="837937"/>
              <a:ext cx="4101536" cy="32700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A4681D-A0BF-4AB1-ABDF-8830F4BC5117}"/>
                </a:ext>
              </a:extLst>
            </p:cNvPr>
            <p:cNvSpPr txBox="1"/>
            <p:nvPr/>
          </p:nvSpPr>
          <p:spPr>
            <a:xfrm>
              <a:off x="2054390" y="3472934"/>
              <a:ext cx="982462" cy="44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k’=k/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nb-NO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C76871-8559-A16F-363B-7DD185F58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500" y="3411819"/>
            <a:ext cx="5595114" cy="342508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BA646D5-6BEC-439E-A0B1-CB90C84082B1}"/>
              </a:ext>
            </a:extLst>
          </p:cNvPr>
          <p:cNvSpPr/>
          <p:nvPr/>
        </p:nvSpPr>
        <p:spPr>
          <a:xfrm>
            <a:off x="8036926" y="1599526"/>
            <a:ext cx="286286" cy="246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726486-0427-3B87-70A4-5D409F9BDB34}"/>
              </a:ext>
            </a:extLst>
          </p:cNvPr>
          <p:cNvSpPr/>
          <p:nvPr/>
        </p:nvSpPr>
        <p:spPr>
          <a:xfrm>
            <a:off x="5435447" y="659475"/>
            <a:ext cx="210818" cy="35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3ADF64-C013-A8E9-F72E-01DCB693E9A7}"/>
              </a:ext>
            </a:extLst>
          </p:cNvPr>
          <p:cNvSpPr/>
          <p:nvPr/>
        </p:nvSpPr>
        <p:spPr>
          <a:xfrm>
            <a:off x="8217408" y="1249680"/>
            <a:ext cx="3236976" cy="719691"/>
          </a:xfrm>
          <a:custGeom>
            <a:avLst/>
            <a:gdLst>
              <a:gd name="connsiteX0" fmla="*/ 804672 w 3236976"/>
              <a:gd name="connsiteY0" fmla="*/ 323088 h 719691"/>
              <a:gd name="connsiteX1" fmla="*/ 755904 w 3236976"/>
              <a:gd name="connsiteY1" fmla="*/ 341376 h 719691"/>
              <a:gd name="connsiteX2" fmla="*/ 713232 w 3236976"/>
              <a:gd name="connsiteY2" fmla="*/ 353568 h 719691"/>
              <a:gd name="connsiteX3" fmla="*/ 682752 w 3236976"/>
              <a:gd name="connsiteY3" fmla="*/ 365760 h 719691"/>
              <a:gd name="connsiteX4" fmla="*/ 573024 w 3236976"/>
              <a:gd name="connsiteY4" fmla="*/ 377952 h 719691"/>
              <a:gd name="connsiteX5" fmla="*/ 158496 w 3236976"/>
              <a:gd name="connsiteY5" fmla="*/ 390144 h 719691"/>
              <a:gd name="connsiteX6" fmla="*/ 134112 w 3236976"/>
              <a:gd name="connsiteY6" fmla="*/ 402336 h 719691"/>
              <a:gd name="connsiteX7" fmla="*/ 91440 w 3236976"/>
              <a:gd name="connsiteY7" fmla="*/ 420624 h 719691"/>
              <a:gd name="connsiteX8" fmla="*/ 79248 w 3236976"/>
              <a:gd name="connsiteY8" fmla="*/ 438912 h 719691"/>
              <a:gd name="connsiteX9" fmla="*/ 0 w 3236976"/>
              <a:gd name="connsiteY9" fmla="*/ 512064 h 719691"/>
              <a:gd name="connsiteX10" fmla="*/ 12192 w 3236976"/>
              <a:gd name="connsiteY10" fmla="*/ 554736 h 719691"/>
              <a:gd name="connsiteX11" fmla="*/ 24384 w 3236976"/>
              <a:gd name="connsiteY11" fmla="*/ 603504 h 719691"/>
              <a:gd name="connsiteX12" fmla="*/ 54864 w 3236976"/>
              <a:gd name="connsiteY12" fmla="*/ 652272 h 719691"/>
              <a:gd name="connsiteX13" fmla="*/ 60960 w 3236976"/>
              <a:gd name="connsiteY13" fmla="*/ 682752 h 719691"/>
              <a:gd name="connsiteX14" fmla="*/ 103632 w 3236976"/>
              <a:gd name="connsiteY14" fmla="*/ 707136 h 719691"/>
              <a:gd name="connsiteX15" fmla="*/ 371856 w 3236976"/>
              <a:gd name="connsiteY15" fmla="*/ 682752 h 719691"/>
              <a:gd name="connsiteX16" fmla="*/ 396240 w 3236976"/>
              <a:gd name="connsiteY16" fmla="*/ 676656 h 719691"/>
              <a:gd name="connsiteX17" fmla="*/ 743712 w 3236976"/>
              <a:gd name="connsiteY17" fmla="*/ 688848 h 719691"/>
              <a:gd name="connsiteX18" fmla="*/ 816864 w 3236976"/>
              <a:gd name="connsiteY18" fmla="*/ 713232 h 719691"/>
              <a:gd name="connsiteX19" fmla="*/ 1030224 w 3236976"/>
              <a:gd name="connsiteY19" fmla="*/ 713232 h 719691"/>
              <a:gd name="connsiteX20" fmla="*/ 1085088 w 3236976"/>
              <a:gd name="connsiteY20" fmla="*/ 694944 h 719691"/>
              <a:gd name="connsiteX21" fmla="*/ 1274064 w 3236976"/>
              <a:gd name="connsiteY21" fmla="*/ 670560 h 719691"/>
              <a:gd name="connsiteX22" fmla="*/ 1298448 w 3236976"/>
              <a:gd name="connsiteY22" fmla="*/ 664464 h 719691"/>
              <a:gd name="connsiteX23" fmla="*/ 1328928 w 3236976"/>
              <a:gd name="connsiteY23" fmla="*/ 652272 h 719691"/>
              <a:gd name="connsiteX24" fmla="*/ 1377696 w 3236976"/>
              <a:gd name="connsiteY24" fmla="*/ 646176 h 719691"/>
              <a:gd name="connsiteX25" fmla="*/ 1408176 w 3236976"/>
              <a:gd name="connsiteY25" fmla="*/ 640080 h 719691"/>
              <a:gd name="connsiteX26" fmla="*/ 1773936 w 3236976"/>
              <a:gd name="connsiteY26" fmla="*/ 646176 h 719691"/>
              <a:gd name="connsiteX27" fmla="*/ 1950720 w 3236976"/>
              <a:gd name="connsiteY27" fmla="*/ 640080 h 719691"/>
              <a:gd name="connsiteX28" fmla="*/ 2237232 w 3236976"/>
              <a:gd name="connsiteY28" fmla="*/ 658368 h 719691"/>
              <a:gd name="connsiteX29" fmla="*/ 2371344 w 3236976"/>
              <a:gd name="connsiteY29" fmla="*/ 664464 h 719691"/>
              <a:gd name="connsiteX30" fmla="*/ 2749296 w 3236976"/>
              <a:gd name="connsiteY30" fmla="*/ 670560 h 719691"/>
              <a:gd name="connsiteX31" fmla="*/ 2810256 w 3236976"/>
              <a:gd name="connsiteY31" fmla="*/ 652272 h 719691"/>
              <a:gd name="connsiteX32" fmla="*/ 2956560 w 3236976"/>
              <a:gd name="connsiteY32" fmla="*/ 621792 h 719691"/>
              <a:gd name="connsiteX33" fmla="*/ 3035808 w 3236976"/>
              <a:gd name="connsiteY33" fmla="*/ 603504 h 719691"/>
              <a:gd name="connsiteX34" fmla="*/ 3108960 w 3236976"/>
              <a:gd name="connsiteY34" fmla="*/ 585216 h 719691"/>
              <a:gd name="connsiteX35" fmla="*/ 3121152 w 3236976"/>
              <a:gd name="connsiteY35" fmla="*/ 566928 h 719691"/>
              <a:gd name="connsiteX36" fmla="*/ 3182112 w 3236976"/>
              <a:gd name="connsiteY36" fmla="*/ 518160 h 719691"/>
              <a:gd name="connsiteX37" fmla="*/ 3218688 w 3236976"/>
              <a:gd name="connsiteY37" fmla="*/ 451104 h 719691"/>
              <a:gd name="connsiteX38" fmla="*/ 3224784 w 3236976"/>
              <a:gd name="connsiteY38" fmla="*/ 420624 h 719691"/>
              <a:gd name="connsiteX39" fmla="*/ 3236976 w 3236976"/>
              <a:gd name="connsiteY39" fmla="*/ 384048 h 719691"/>
              <a:gd name="connsiteX40" fmla="*/ 3230880 w 3236976"/>
              <a:gd name="connsiteY40" fmla="*/ 146304 h 719691"/>
              <a:gd name="connsiteX41" fmla="*/ 3224784 w 3236976"/>
              <a:gd name="connsiteY41" fmla="*/ 128016 h 719691"/>
              <a:gd name="connsiteX42" fmla="*/ 3206496 w 3236976"/>
              <a:gd name="connsiteY42" fmla="*/ 85344 h 719691"/>
              <a:gd name="connsiteX43" fmla="*/ 3163824 w 3236976"/>
              <a:gd name="connsiteY43" fmla="*/ 54864 h 719691"/>
              <a:gd name="connsiteX44" fmla="*/ 2828544 w 3236976"/>
              <a:gd name="connsiteY44" fmla="*/ 24384 h 719691"/>
              <a:gd name="connsiteX45" fmla="*/ 2737104 w 3236976"/>
              <a:gd name="connsiteY45" fmla="*/ 12192 h 719691"/>
              <a:gd name="connsiteX46" fmla="*/ 2462784 w 3236976"/>
              <a:gd name="connsiteY46" fmla="*/ 0 h 719691"/>
              <a:gd name="connsiteX47" fmla="*/ 1847088 w 3236976"/>
              <a:gd name="connsiteY47" fmla="*/ 6096 h 719691"/>
              <a:gd name="connsiteX48" fmla="*/ 1725168 w 3236976"/>
              <a:gd name="connsiteY48" fmla="*/ 60960 h 719691"/>
              <a:gd name="connsiteX49" fmla="*/ 1694688 w 3236976"/>
              <a:gd name="connsiteY49" fmla="*/ 85344 h 719691"/>
              <a:gd name="connsiteX50" fmla="*/ 1627632 w 3236976"/>
              <a:gd name="connsiteY50" fmla="*/ 121920 h 719691"/>
              <a:gd name="connsiteX51" fmla="*/ 1505712 w 3236976"/>
              <a:gd name="connsiteY51" fmla="*/ 182880 h 719691"/>
              <a:gd name="connsiteX52" fmla="*/ 1005840 w 3236976"/>
              <a:gd name="connsiteY52" fmla="*/ 329184 h 719691"/>
              <a:gd name="connsiteX53" fmla="*/ 804672 w 3236976"/>
              <a:gd name="connsiteY53" fmla="*/ 323088 h 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36976" h="719691">
                <a:moveTo>
                  <a:pt x="804672" y="323088"/>
                </a:moveTo>
                <a:cubicBezTo>
                  <a:pt x="763016" y="325120"/>
                  <a:pt x="775017" y="335642"/>
                  <a:pt x="755904" y="341376"/>
                </a:cubicBezTo>
                <a:cubicBezTo>
                  <a:pt x="741735" y="345627"/>
                  <a:pt x="727266" y="348890"/>
                  <a:pt x="713232" y="353568"/>
                </a:cubicBezTo>
                <a:cubicBezTo>
                  <a:pt x="702851" y="357028"/>
                  <a:pt x="693309" y="362881"/>
                  <a:pt x="682752" y="365760"/>
                </a:cubicBezTo>
                <a:cubicBezTo>
                  <a:pt x="657827" y="372558"/>
                  <a:pt x="587650" y="377404"/>
                  <a:pt x="573024" y="377952"/>
                </a:cubicBezTo>
                <a:lnTo>
                  <a:pt x="158496" y="390144"/>
                </a:lnTo>
                <a:cubicBezTo>
                  <a:pt x="150368" y="394208"/>
                  <a:pt x="142385" y="398576"/>
                  <a:pt x="134112" y="402336"/>
                </a:cubicBezTo>
                <a:cubicBezTo>
                  <a:pt x="120024" y="408740"/>
                  <a:pt x="104316" y="412040"/>
                  <a:pt x="91440" y="420624"/>
                </a:cubicBezTo>
                <a:cubicBezTo>
                  <a:pt x="85344" y="424688"/>
                  <a:pt x="84724" y="434045"/>
                  <a:pt x="79248" y="438912"/>
                </a:cubicBezTo>
                <a:cubicBezTo>
                  <a:pt x="-15073" y="522753"/>
                  <a:pt x="86969" y="410601"/>
                  <a:pt x="0" y="512064"/>
                </a:cubicBezTo>
                <a:cubicBezTo>
                  <a:pt x="4064" y="526288"/>
                  <a:pt x="8604" y="540385"/>
                  <a:pt x="12192" y="554736"/>
                </a:cubicBezTo>
                <a:cubicBezTo>
                  <a:pt x="14806" y="565191"/>
                  <a:pt x="17953" y="591713"/>
                  <a:pt x="24384" y="603504"/>
                </a:cubicBezTo>
                <a:cubicBezTo>
                  <a:pt x="33564" y="620333"/>
                  <a:pt x="44704" y="636016"/>
                  <a:pt x="54864" y="652272"/>
                </a:cubicBezTo>
                <a:cubicBezTo>
                  <a:pt x="56896" y="662432"/>
                  <a:pt x="55469" y="673966"/>
                  <a:pt x="60960" y="682752"/>
                </a:cubicBezTo>
                <a:cubicBezTo>
                  <a:pt x="70672" y="698291"/>
                  <a:pt x="88236" y="702004"/>
                  <a:pt x="103632" y="707136"/>
                </a:cubicBezTo>
                <a:lnTo>
                  <a:pt x="371856" y="682752"/>
                </a:lnTo>
                <a:cubicBezTo>
                  <a:pt x="380189" y="681884"/>
                  <a:pt x="387863" y="676519"/>
                  <a:pt x="396240" y="676656"/>
                </a:cubicBezTo>
                <a:cubicBezTo>
                  <a:pt x="512120" y="678556"/>
                  <a:pt x="627888" y="684784"/>
                  <a:pt x="743712" y="688848"/>
                </a:cubicBezTo>
                <a:cubicBezTo>
                  <a:pt x="768096" y="696976"/>
                  <a:pt x="791860" y="707279"/>
                  <a:pt x="816864" y="713232"/>
                </a:cubicBezTo>
                <a:cubicBezTo>
                  <a:pt x="874956" y="727064"/>
                  <a:pt x="995052" y="714585"/>
                  <a:pt x="1030224" y="713232"/>
                </a:cubicBezTo>
                <a:cubicBezTo>
                  <a:pt x="1048512" y="707136"/>
                  <a:pt x="1066304" y="699279"/>
                  <a:pt x="1085088" y="694944"/>
                </a:cubicBezTo>
                <a:cubicBezTo>
                  <a:pt x="1171921" y="674906"/>
                  <a:pt x="1190226" y="676548"/>
                  <a:pt x="1274064" y="670560"/>
                </a:cubicBezTo>
                <a:cubicBezTo>
                  <a:pt x="1282192" y="668528"/>
                  <a:pt x="1290500" y="667113"/>
                  <a:pt x="1298448" y="664464"/>
                </a:cubicBezTo>
                <a:cubicBezTo>
                  <a:pt x="1308829" y="661004"/>
                  <a:pt x="1318266" y="654733"/>
                  <a:pt x="1328928" y="652272"/>
                </a:cubicBezTo>
                <a:cubicBezTo>
                  <a:pt x="1344891" y="648588"/>
                  <a:pt x="1361504" y="648667"/>
                  <a:pt x="1377696" y="646176"/>
                </a:cubicBezTo>
                <a:cubicBezTo>
                  <a:pt x="1387937" y="644601"/>
                  <a:pt x="1398016" y="642112"/>
                  <a:pt x="1408176" y="640080"/>
                </a:cubicBezTo>
                <a:lnTo>
                  <a:pt x="1773936" y="646176"/>
                </a:lnTo>
                <a:cubicBezTo>
                  <a:pt x="1832899" y="646176"/>
                  <a:pt x="1891764" y="639159"/>
                  <a:pt x="1950720" y="640080"/>
                </a:cubicBezTo>
                <a:cubicBezTo>
                  <a:pt x="2198068" y="643945"/>
                  <a:pt x="2089807" y="649696"/>
                  <a:pt x="2237232" y="658368"/>
                </a:cubicBezTo>
                <a:cubicBezTo>
                  <a:pt x="2281905" y="660996"/>
                  <a:pt x="2326640" y="662432"/>
                  <a:pt x="2371344" y="664464"/>
                </a:cubicBezTo>
                <a:cubicBezTo>
                  <a:pt x="2530350" y="688926"/>
                  <a:pt x="2493448" y="687906"/>
                  <a:pt x="2749296" y="670560"/>
                </a:cubicBezTo>
                <a:cubicBezTo>
                  <a:pt x="2770462" y="669125"/>
                  <a:pt x="2789605" y="657131"/>
                  <a:pt x="2810256" y="652272"/>
                </a:cubicBezTo>
                <a:cubicBezTo>
                  <a:pt x="2858747" y="640862"/>
                  <a:pt x="2907870" y="632320"/>
                  <a:pt x="2956560" y="621792"/>
                </a:cubicBezTo>
                <a:cubicBezTo>
                  <a:pt x="2983058" y="616063"/>
                  <a:pt x="3009446" y="609831"/>
                  <a:pt x="3035808" y="603504"/>
                </a:cubicBezTo>
                <a:lnTo>
                  <a:pt x="3108960" y="585216"/>
                </a:lnTo>
                <a:cubicBezTo>
                  <a:pt x="3113024" y="579120"/>
                  <a:pt x="3115751" y="571879"/>
                  <a:pt x="3121152" y="566928"/>
                </a:cubicBezTo>
                <a:cubicBezTo>
                  <a:pt x="3140334" y="549344"/>
                  <a:pt x="3182112" y="518160"/>
                  <a:pt x="3182112" y="518160"/>
                </a:cubicBezTo>
                <a:cubicBezTo>
                  <a:pt x="3201994" y="458515"/>
                  <a:pt x="3161760" y="574448"/>
                  <a:pt x="3218688" y="451104"/>
                </a:cubicBezTo>
                <a:cubicBezTo>
                  <a:pt x="3223030" y="441696"/>
                  <a:pt x="3222058" y="430620"/>
                  <a:pt x="3224784" y="420624"/>
                </a:cubicBezTo>
                <a:cubicBezTo>
                  <a:pt x="3228165" y="408225"/>
                  <a:pt x="3232912" y="396240"/>
                  <a:pt x="3236976" y="384048"/>
                </a:cubicBezTo>
                <a:cubicBezTo>
                  <a:pt x="3234944" y="304800"/>
                  <a:pt x="3234651" y="225488"/>
                  <a:pt x="3230880" y="146304"/>
                </a:cubicBezTo>
                <a:cubicBezTo>
                  <a:pt x="3230574" y="139886"/>
                  <a:pt x="3227170" y="133982"/>
                  <a:pt x="3224784" y="128016"/>
                </a:cubicBezTo>
                <a:cubicBezTo>
                  <a:pt x="3219037" y="113648"/>
                  <a:pt x="3213906" y="98930"/>
                  <a:pt x="3206496" y="85344"/>
                </a:cubicBezTo>
                <a:cubicBezTo>
                  <a:pt x="3193469" y="61462"/>
                  <a:pt x="3189581" y="57483"/>
                  <a:pt x="3163824" y="54864"/>
                </a:cubicBezTo>
                <a:cubicBezTo>
                  <a:pt x="3052179" y="43510"/>
                  <a:pt x="2940208" y="35550"/>
                  <a:pt x="2828544" y="24384"/>
                </a:cubicBezTo>
                <a:cubicBezTo>
                  <a:pt x="2797947" y="21324"/>
                  <a:pt x="2767711" y="15154"/>
                  <a:pt x="2737104" y="12192"/>
                </a:cubicBezTo>
                <a:cubicBezTo>
                  <a:pt x="2666766" y="5385"/>
                  <a:pt x="2516377" y="1848"/>
                  <a:pt x="2462784" y="0"/>
                </a:cubicBezTo>
                <a:lnTo>
                  <a:pt x="1847088" y="6096"/>
                </a:lnTo>
                <a:cubicBezTo>
                  <a:pt x="1846322" y="6143"/>
                  <a:pt x="1746660" y="47283"/>
                  <a:pt x="1725168" y="60960"/>
                </a:cubicBezTo>
                <a:cubicBezTo>
                  <a:pt x="1714191" y="67945"/>
                  <a:pt x="1705514" y="78127"/>
                  <a:pt x="1694688" y="85344"/>
                </a:cubicBezTo>
                <a:cubicBezTo>
                  <a:pt x="1652277" y="113618"/>
                  <a:pt x="1662147" y="102745"/>
                  <a:pt x="1627632" y="121920"/>
                </a:cubicBezTo>
                <a:cubicBezTo>
                  <a:pt x="1573664" y="151902"/>
                  <a:pt x="1592689" y="151127"/>
                  <a:pt x="1505712" y="182880"/>
                </a:cubicBezTo>
                <a:cubicBezTo>
                  <a:pt x="1302226" y="257169"/>
                  <a:pt x="1205177" y="288411"/>
                  <a:pt x="1005840" y="329184"/>
                </a:cubicBezTo>
                <a:cubicBezTo>
                  <a:pt x="949348" y="340739"/>
                  <a:pt x="846328" y="321056"/>
                  <a:pt x="804672" y="323088"/>
                </a:cubicBezTo>
                <a:close/>
              </a:path>
            </a:pathLst>
          </a:custGeom>
          <a:solidFill>
            <a:srgbClr val="FFFF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D7E30-542B-05BA-360A-7E6AC1FB8E37}"/>
                  </a:ext>
                </a:extLst>
              </p:cNvPr>
              <p:cNvSpPr txBox="1"/>
              <p:nvPr/>
            </p:nvSpPr>
            <p:spPr>
              <a:xfrm>
                <a:off x="8671677" y="2077790"/>
                <a:ext cx="3520323" cy="73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      + Filter time </a:t>
                </a:r>
                <a:r>
                  <a:rPr lang="nb-NO" dirty="0" err="1"/>
                  <a:t>constant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nb-NO" b="0" i="1" baseline="-2500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b-NO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D7E30-542B-05BA-360A-7E6AC1FB8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77" y="2077790"/>
                <a:ext cx="3520323" cy="736740"/>
              </a:xfrm>
              <a:prstGeom prst="rect">
                <a:avLst/>
              </a:prstGeom>
              <a:blipFill>
                <a:blip r:embed="rId8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79DB4EF-0ABB-43C5-851D-798B901E1C53}"/>
              </a:ext>
            </a:extLst>
          </p:cNvPr>
          <p:cNvSpPr txBox="1"/>
          <p:nvPr/>
        </p:nvSpPr>
        <p:spPr>
          <a:xfrm>
            <a:off x="1109167" y="103978"/>
            <a:ext cx="604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0000"/>
                </a:solidFill>
              </a:rPr>
              <a:t>Summary</a:t>
            </a:r>
            <a:r>
              <a:rPr lang="nb-NO" sz="3200" dirty="0">
                <a:solidFill>
                  <a:srgbClr val="FF0000"/>
                </a:solidFill>
              </a:rPr>
              <a:t> SIMC PID tuning </a:t>
            </a:r>
            <a:r>
              <a:rPr lang="nb-NO" sz="3200" dirty="0" err="1">
                <a:solidFill>
                  <a:srgbClr val="FF0000"/>
                </a:solidFill>
              </a:rPr>
              <a:t>rule</a:t>
            </a:r>
            <a:r>
              <a:rPr lang="nb-NO" sz="3200" dirty="0">
                <a:solidFill>
                  <a:srgbClr val="FF0000"/>
                </a:solidFill>
              </a:rPr>
              <a:t> </a:t>
            </a:r>
            <a:endParaRPr lang="nb-NO" sz="3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4A3D3E-57C3-6EA5-0715-FB67DD9815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079" y="684683"/>
            <a:ext cx="3370081" cy="9289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CB23C9-091B-181C-BCF3-EEC73F89F686}"/>
              </a:ext>
            </a:extLst>
          </p:cNvPr>
          <p:cNvSpPr txBox="1"/>
          <p:nvPr/>
        </p:nvSpPr>
        <p:spPr>
          <a:xfrm>
            <a:off x="6339971" y="311092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With anti </a:t>
            </a:r>
            <a:r>
              <a:rPr lang="nb-NO" dirty="0" err="1"/>
              <a:t>windup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 animBg="1"/>
      <p:bldP spid="15" grpId="0" animBg="1"/>
      <p:bldP spid="7" grpId="0" animBg="1"/>
      <p:bldP spid="1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77344B6-0A83-7C42-BB0B-8D643E6D8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SIMC PI tuning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53ACEC30-0185-F842-B07A-C12C89757F6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defRPr/>
                </a:pPr>
                <a:endParaRPr lang="en-US" altLang="nb-NO" sz="2000" baseline="30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AutoNum type="arabicPeriod"/>
                  <a:defRPr/>
                </a:pPr>
                <a:r>
                  <a:rPr lang="en-US" altLang="nb-NO" sz="2000" dirty="0">
                    <a:cs typeface="Times New Roman" panose="02020603050405020304" pitchFamily="18" charset="0"/>
                  </a:rPr>
                  <a:t>Approximate process as first-order with delay (e.g., use </a:t>
                </a:r>
                <a:r>
                  <a:rPr lang="en-US" altLang="en-US" sz="2000" dirty="0">
                    <a:cs typeface="Times New Roman" panose="02020603050405020304" pitchFamily="18" charset="0"/>
                  </a:rPr>
                  <a:t>“</a:t>
                </a:r>
                <a:r>
                  <a:rPr lang="en-US" altLang="nb-NO" sz="2000" dirty="0">
                    <a:cs typeface="Times New Roman" panose="02020603050405020304" pitchFamily="18" charset="0"/>
                  </a:rPr>
                  <a:t>half rule</a:t>
                </a:r>
                <a:r>
                  <a:rPr lang="en-US" altLang="en-US" sz="2000" dirty="0">
                    <a:cs typeface="Times New Roman" panose="02020603050405020304" pitchFamily="18" charset="0"/>
                  </a:rPr>
                  <a:t>”</a:t>
                </a:r>
                <a:r>
                  <a:rPr lang="en-US" altLang="nb-NO" sz="2000" dirty="0">
                    <a:cs typeface="Times New Roman" panose="02020603050405020304" pitchFamily="18" charset="0"/>
                  </a:rPr>
                  <a:t>)</a:t>
                </a:r>
              </a:p>
              <a:p>
                <a:pPr marL="1257300" lvl="2" indent="-457200">
                  <a:lnSpc>
                    <a:spcPct val="80000"/>
                  </a:lnSpc>
                  <a:defRPr/>
                </a:pPr>
                <a:r>
                  <a:rPr lang="en-US" altLang="nb-NO" sz="1600" dirty="0"/>
                  <a:t>k = process gain</a:t>
                </a:r>
              </a:p>
              <a:p>
                <a:pPr marL="1257300" lvl="2" indent="-457200">
                  <a:lnSpc>
                    <a:spcPct val="8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nb-NO" sz="1600" dirty="0"/>
                  <a:t> = process time constant</a:t>
                </a:r>
              </a:p>
              <a:p>
                <a:pPr marL="1257300" lvl="2" indent="-457200">
                  <a:lnSpc>
                    <a:spcPct val="80000"/>
                  </a:lnSpc>
                  <a:defRPr/>
                </a:pPr>
                <a14:m>
                  <m:oMath xmlns:m="http://schemas.openxmlformats.org/officeDocument/2006/math">
                    <m:r>
                      <a:rPr lang="nb-NO" altLang="nb-NO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nb-NO" sz="1600" dirty="0"/>
                  <a:t> = process delay</a:t>
                </a:r>
              </a:p>
              <a:p>
                <a:pPr>
                  <a:lnSpc>
                    <a:spcPct val="80000"/>
                  </a:lnSpc>
                  <a:buFontTx/>
                  <a:buAutoNum type="arabicPeriod"/>
                  <a:defRPr/>
                </a:pPr>
                <a:endParaRPr lang="en-US" altLang="nb-NO" sz="2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AutoNum type="arabicPeriod"/>
                  <a:defRPr/>
                </a:pPr>
                <a:r>
                  <a:rPr lang="en-US" altLang="nb-NO" sz="2000" dirty="0">
                    <a:cs typeface="Times New Roman" panose="02020603050405020304" pitchFamily="18" charset="0"/>
                  </a:rPr>
                  <a:t>Derive SIMC tuning rule*:</a:t>
                </a:r>
                <a:endParaRPr lang="en-US" altLang="nb-NO" sz="16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altLang="nb-NO" sz="2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altLang="nb-NO" sz="2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altLang="nb-NO" sz="1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altLang="nb-NO" sz="1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  <a:defRPr/>
                </a:pPr>
                <a:endParaRPr lang="en-US" altLang="nb-NO" sz="1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  <a:defRPr/>
                </a:pPr>
                <a:endParaRPr lang="en-US" altLang="nb-NO" sz="10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altLang="nb-NO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53ACEC30-0185-F842-B07A-C12C89757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1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Text Box 9">
            <a:extLst>
              <a:ext uri="{FF2B5EF4-FFF2-40B4-BE49-F238E27FC236}">
                <a16:creationId xmlns:a16="http://schemas.microsoft.com/office/drawing/2014/main" id="{F838765C-BF39-5148-B615-6BE5DA3C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6021389"/>
            <a:ext cx="7848426" cy="554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nb-NO" sz="1000" dirty="0"/>
              <a:t>S. Skogestad, </a:t>
            </a:r>
            <a:r>
              <a:rPr lang="en-US" altLang="en-US" sz="1000" dirty="0"/>
              <a:t>“</a:t>
            </a:r>
            <a:r>
              <a:rPr lang="en-US" altLang="nb-NO" sz="1000" dirty="0"/>
              <a:t>Simple analytic rules for model reduction and PID controller design</a:t>
            </a:r>
            <a:r>
              <a:rPr lang="en-US" altLang="en-US" sz="1000" dirty="0"/>
              <a:t>”</a:t>
            </a:r>
            <a:r>
              <a:rPr lang="en-US" altLang="nb-NO" sz="1000" dirty="0"/>
              <a:t>, </a:t>
            </a:r>
            <a:r>
              <a:rPr lang="en-US" altLang="nb-NO" sz="1000" i="1" dirty="0" err="1"/>
              <a:t>J.Proc.Control</a:t>
            </a:r>
            <a:r>
              <a:rPr lang="en-US" altLang="nb-NO" sz="1000" dirty="0"/>
              <a:t>, Vol. 13, 291-309, 2003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nb-NO" sz="1000" dirty="0"/>
              <a:t>(*) </a:t>
            </a:r>
            <a:r>
              <a:rPr lang="en-US" altLang="en-US" sz="1000" dirty="0"/>
              <a:t>“</a:t>
            </a:r>
            <a:r>
              <a:rPr lang="en-US" altLang="nb-NO" sz="1000" dirty="0"/>
              <a:t>Probably the best simple PID tuning rules in the world</a:t>
            </a:r>
            <a:r>
              <a:rPr lang="en-US" altLang="en-US" sz="1000" dirty="0"/>
              <a:t>”</a:t>
            </a:r>
            <a:endParaRPr lang="en-US" altLang="nb-NO" sz="1000" dirty="0"/>
          </a:p>
          <a:p>
            <a:pPr>
              <a:defRPr/>
            </a:pPr>
            <a:endParaRPr lang="en-US" altLang="nb-NO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Text Box 5">
                <a:extLst>
                  <a:ext uri="{FF2B5EF4-FFF2-40B4-BE49-F238E27FC236}">
                    <a16:creationId xmlns:a16="http://schemas.microsoft.com/office/drawing/2014/main" id="{5C63D785-21E1-F043-B896-FECC64331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0849" y="4474476"/>
                <a:ext cx="507504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sz="1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nb-NO" altLang="nb-NO" sz="1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nb-NO" altLang="nb-NO" sz="1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nb-NO" sz="1400" dirty="0"/>
                  <a:t>: Desired closed-loop response time (tuning parameter)</a:t>
                </a:r>
              </a:p>
            </p:txBody>
          </p:sp>
        </mc:Choice>
        <mc:Fallback xmlns="">
          <p:sp>
            <p:nvSpPr>
              <p:cNvPr id="21509" name="Text Box 5">
                <a:extLst>
                  <a:ext uri="{FF2B5EF4-FFF2-40B4-BE49-F238E27FC236}">
                    <a16:creationId xmlns:a16="http://schemas.microsoft.com/office/drawing/2014/main" id="{5C63D785-21E1-F043-B896-FECC6433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0849" y="4474476"/>
                <a:ext cx="5075044" cy="307777"/>
              </a:xfrm>
              <a:prstGeom prst="rect">
                <a:avLst/>
              </a:prstGeom>
              <a:blipFill>
                <a:blip r:embed="rId5"/>
                <a:stretch>
                  <a:fillRect t="-4000" b="-2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77" name="Group 1">
            <a:extLst>
              <a:ext uri="{FF2B5EF4-FFF2-40B4-BE49-F238E27FC236}">
                <a16:creationId xmlns:a16="http://schemas.microsoft.com/office/drawing/2014/main" id="{D530AFCC-9531-4AF8-8D63-C2A967413999}"/>
              </a:ext>
            </a:extLst>
          </p:cNvPr>
          <p:cNvGrpSpPr>
            <a:grpSpLocks/>
          </p:cNvGrpSpPr>
          <p:nvPr/>
        </p:nvGrpSpPr>
        <p:grpSpPr bwMode="auto">
          <a:xfrm>
            <a:off x="7283929" y="1816127"/>
            <a:ext cx="3059112" cy="2454275"/>
            <a:chOff x="6084888" y="2205038"/>
            <a:chExt cx="3059112" cy="2454275"/>
          </a:xfrm>
        </p:grpSpPr>
        <p:pic>
          <p:nvPicPr>
            <p:cNvPr id="21515" name="Picture 24">
              <a:extLst>
                <a:ext uri="{FF2B5EF4-FFF2-40B4-BE49-F238E27FC236}">
                  <a16:creationId xmlns:a16="http://schemas.microsoft.com/office/drawing/2014/main" id="{B6CCC1C1-1847-1E4E-8A8E-2B84A81A9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84888" y="2205038"/>
              <a:ext cx="3059112" cy="245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6" name="Text Box 25">
              <a:extLst>
                <a:ext uri="{FF2B5EF4-FFF2-40B4-BE49-F238E27FC236}">
                  <a16:creationId xmlns:a16="http://schemas.microsoft.com/office/drawing/2014/main" id="{0804ED09-3EFA-F24F-8989-6D6E3EFC6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663" y="3743325"/>
              <a:ext cx="24892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chemeClr val="accent2"/>
                  </a:solidFill>
                  <a:latin typeface="Arial" charset="0"/>
                </a:rPr>
                <a:t>Open-loop step response</a:t>
              </a:r>
            </a:p>
          </p:txBody>
        </p:sp>
        <p:sp>
          <p:nvSpPr>
            <p:cNvPr id="21517" name="Line 27">
              <a:extLst>
                <a:ext uri="{FF2B5EF4-FFF2-40B4-BE49-F238E27FC236}">
                  <a16:creationId xmlns:a16="http://schemas.microsoft.com/office/drawing/2014/main" id="{A0A15EB9-B506-7842-BDE7-A1FFFC10E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338" y="2276475"/>
              <a:ext cx="269875" cy="21605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194F769D-75D3-C74F-85F7-4850C726BE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1397" y="3308888"/>
            <a:ext cx="3589477" cy="916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5F7159-C584-0944-9A54-02D8DF3BB2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02604" y="4221165"/>
            <a:ext cx="1768942" cy="1070683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48EB8B-B0EA-D84C-8BA4-B6AE62A59B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92102" y="4225490"/>
            <a:ext cx="1254868" cy="1319276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29D684-1F12-44CC-9655-A4FC332B42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0034" y="4932325"/>
                <a:ext cx="8119201" cy="92333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nb-NO" altLang="nb-NO" dirty="0"/>
                  <a:t>Integral time </a:t>
                </a:r>
                <a:r>
                  <a:rPr lang="nb-NO" altLang="nb-NO" dirty="0" err="1"/>
                  <a:t>rule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combines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well-known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rules</a:t>
                </a:r>
                <a:r>
                  <a:rPr lang="nb-NO" altLang="nb-NO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nb-NO" altLang="nb-NO" dirty="0">
                    <a:solidFill>
                      <a:srgbClr val="FF0000"/>
                    </a:solidFill>
                  </a:rPr>
                  <a:t>IMC (Lambda-tuning): </a:t>
                </a:r>
                <a:r>
                  <a:rPr lang="nb-NO" altLang="nb-NO" dirty="0"/>
                  <a:t>Same as SIMC for </a:t>
                </a:r>
                <a:r>
                  <a:rPr lang="nb-NO" altLang="nb-NO" dirty="0" err="1"/>
                  <a:t>small</a:t>
                </a:r>
                <a:r>
                  <a:rPr lang="nb-NO" alt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altLang="nb-NO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b-NO" altLang="nb-NO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altLang="nb-NO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altLang="nb-NO" dirty="0"/>
                  <a:t>)</a:t>
                </a:r>
              </a:p>
              <a:p>
                <a:r>
                  <a:rPr lang="nb-NO" altLang="nb-NO" dirty="0">
                    <a:solidFill>
                      <a:srgbClr val="0070C0"/>
                    </a:solidFill>
                  </a:rPr>
                  <a:t>Ziegler-Nichols</a:t>
                </a:r>
                <a:r>
                  <a:rPr lang="nb-NO" altLang="nb-NO" dirty="0"/>
                  <a:t>: </a:t>
                </a:r>
                <a:r>
                  <a:rPr lang="nb-NO" altLang="nb-NO" dirty="0" err="1"/>
                  <a:t>Similar</a:t>
                </a:r>
                <a:r>
                  <a:rPr lang="nb-NO" altLang="nb-NO" dirty="0"/>
                  <a:t> to SIMC for </a:t>
                </a:r>
                <a:r>
                  <a:rPr lang="nb-NO" altLang="nb-NO" dirty="0" err="1"/>
                  <a:t>large</a:t>
                </a:r>
                <a:r>
                  <a:rPr lang="nb-NO" alt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altLang="nb-NO" dirty="0"/>
                  <a:t> (</a:t>
                </a:r>
                <a:r>
                  <a:rPr lang="nb-NO" altLang="nb-NO" dirty="0" err="1"/>
                  <a:t>if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we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choose</a:t>
                </a:r>
                <a:r>
                  <a:rPr lang="nb-NO" alt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nb-NO" altLang="nb-NO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altLang="nb-NO" dirty="0"/>
                  <a:t>; aggressive!)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29D684-1F12-44CC-9655-A4FC332B4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034" y="4932325"/>
                <a:ext cx="8119201" cy="923330"/>
              </a:xfrm>
              <a:prstGeom prst="rect">
                <a:avLst/>
              </a:prstGeom>
              <a:blipFill>
                <a:blip r:embed="rId8"/>
                <a:stretch>
                  <a:fillRect l="-525" t="-2597" r="-975" b="-844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C674-6DD7-4F30-9DAF-A0D6495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dirty="0"/>
              <a:t>Derivation of SIMC-PID tuning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B41D4-A13F-4CE8-BCF2-3FB19B8E0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altLang="nb-NO" dirty="0">
                    <a:ea typeface="ＭＳ Ｐゴシック" pitchFamily="34" charset="-128"/>
                  </a:rPr>
                  <a:t>PI-controller (based on first-order model)</a:t>
                </a:r>
              </a:p>
              <a:p>
                <a:pPr>
                  <a:defRPr/>
                </a:pPr>
                <a:endParaRPr lang="en-US" altLang="nb-NO" dirty="0">
                  <a:ea typeface="ＭＳ Ｐゴシック" pitchFamily="34" charset="-128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𝑐</m:t>
                      </m:r>
                      <m:d>
                        <m:d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e>
                      </m:d>
                      <m:r>
                        <a:rPr lang="nb-NO" altLang="nb-NO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sSub>
                        <m:sSub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1+</m:t>
                          </m:r>
                          <m:f>
                            <m:f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fPr>
                            <m:num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nb-NO" altLang="nb-NO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sSub>
                        <m:sSub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𝐼</m:t>
                              </m:r>
                            </m:sub>
                          </m:s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𝐼</m:t>
                              </m:r>
                            </m:sub>
                          </m:s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nb-NO" dirty="0">
                  <a:ea typeface="ＭＳ Ｐゴシック" pitchFamily="34" charset="-128"/>
                </a:endParaRPr>
              </a:p>
              <a:p>
                <a:pPr>
                  <a:defRPr/>
                </a:pPr>
                <a:endParaRPr lang="en-US" altLang="nb-NO" dirty="0">
                  <a:ea typeface="ＭＳ Ｐゴシック" pitchFamily="34" charset="-128"/>
                </a:endParaRPr>
              </a:p>
              <a:p>
                <a:pPr>
                  <a:defRPr/>
                </a:pPr>
                <a:r>
                  <a:rPr lang="en-US" altLang="nb-NO" dirty="0">
                    <a:ea typeface="ＭＳ Ｐゴシック" pitchFamily="34" charset="-128"/>
                  </a:rPr>
                  <a:t>For second-order model add D-action.</a:t>
                </a:r>
              </a:p>
              <a:p>
                <a:pPr lvl="1">
                  <a:defRPr/>
                </a:pPr>
                <a:r>
                  <a:rPr lang="en-US" altLang="nb-NO" dirty="0">
                    <a:ea typeface="Times New Roman" pitchFamily="18" charset="0"/>
                  </a:rPr>
                  <a:t>For our purposes, simplest with the </a:t>
                </a:r>
                <a:r>
                  <a:rPr lang="en-US" altLang="en-US" dirty="0">
                    <a:ea typeface="Times New Roman" pitchFamily="18" charset="0"/>
                  </a:rPr>
                  <a:t>“</a:t>
                </a:r>
                <a:r>
                  <a:rPr lang="en-US" altLang="nb-NO" dirty="0">
                    <a:ea typeface="Times New Roman" pitchFamily="18" charset="0"/>
                  </a:rPr>
                  <a:t>series</a:t>
                </a:r>
                <a:r>
                  <a:rPr lang="en-US" altLang="en-US" dirty="0">
                    <a:ea typeface="Times New Roman" pitchFamily="18" charset="0"/>
                  </a:rPr>
                  <a:t>”</a:t>
                </a:r>
                <a:r>
                  <a:rPr lang="en-US" altLang="nb-NO" dirty="0">
                    <a:ea typeface="Times New Roman" pitchFamily="18" charset="0"/>
                  </a:rPr>
                  <a:t> (cascade) PID-form:</a:t>
                </a:r>
              </a:p>
              <a:p>
                <a:pPr marL="0" indent="0">
                  <a:buNone/>
                  <a:defRPr/>
                </a:pPr>
                <a:endParaRPr lang="en-US" altLang="nb-NO" dirty="0">
                  <a:ea typeface="Times New Roman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𝑐</m:t>
                      </m:r>
                      <m:d>
                        <m:dPr>
                          <m:ctrlP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e>
                      </m:d>
                      <m:r>
                        <a:rPr lang="nb-NO" altLang="nb-NO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sSub>
                        <m:sSubPr>
                          <m:ctrlP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𝐼</m:t>
                              </m:r>
                            </m:sub>
                          </m:sSub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nb-NO" dirty="0">
                  <a:ea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B41D4-A13F-4CE8-BCF2-3FB19B8E0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2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55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4F21-6DCC-4BD6-9593-03BAFB5B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dirty="0"/>
              <a:t>Basis: Direct synthesis (IMC)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8D838-1B8F-40E9-B727-D89274018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18628" y="1063488"/>
                <a:ext cx="7407404" cy="56096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b-NO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Closed-loop response to setpoint change: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8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𝑔𝑐</m:t>
                          </m:r>
                        </m:num>
                        <m:den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𝑔𝑐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Idea: specify desired response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and from this get the controller: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nb-NO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8D838-1B8F-40E9-B727-D89274018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8628" y="1063488"/>
                <a:ext cx="7407404" cy="5609687"/>
              </a:xfr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>
            <a:extLst>
              <a:ext uri="{FF2B5EF4-FFF2-40B4-BE49-F238E27FC236}">
                <a16:creationId xmlns:a16="http://schemas.microsoft.com/office/drawing/2014/main" id="{AA43E09C-86C0-4275-A584-79CEFBFC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4529" y="1063487"/>
            <a:ext cx="4955602" cy="255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51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 descr="untitled">
            <a:extLst>
              <a:ext uri="{FF2B5EF4-FFF2-40B4-BE49-F238E27FC236}">
                <a16:creationId xmlns:a16="http://schemas.microsoft.com/office/drawing/2014/main" id="{8DB69C52-BE3B-EC3F-A579-F5693CD6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626049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1" descr="txp_fig">
            <a:extLst>
              <a:ext uri="{FF2B5EF4-FFF2-40B4-BE49-F238E27FC236}">
                <a16:creationId xmlns:a16="http://schemas.microsoft.com/office/drawing/2014/main" id="{48A42192-0721-4381-47BA-DA106EAAEE1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565400"/>
            <a:ext cx="41021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 Box 33">
            <a:extLst>
              <a:ext uri="{FF2B5EF4-FFF2-40B4-BE49-F238E27FC236}">
                <a16:creationId xmlns:a16="http://schemas.microsoft.com/office/drawing/2014/main" id="{700B0329-8F91-A582-6CB5-FE24A6BD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156845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SIMC-tunings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8029E046-94B3-77EA-F9D0-C7686AD1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69064"/>
            <a:ext cx="9107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nb-NO"/>
              <a:t>NOTE: Setting the steady-state gain = 1 in T will result in integral action in the controller!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19010-B50A-A35A-3A6F-41144F6F2E12}"/>
              </a:ext>
            </a:extLst>
          </p:cNvPr>
          <p:cNvSpPr txBox="1"/>
          <p:nvPr/>
        </p:nvSpPr>
        <p:spPr>
          <a:xfrm>
            <a:off x="7989727" y="3166031"/>
            <a:ext cx="265008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b-NO" sz="1400" i="1" dirty="0">
              <a:solidFill>
                <a:srgbClr val="FF0000"/>
              </a:solidFill>
            </a:endParaRPr>
          </a:p>
          <a:p>
            <a:r>
              <a:rPr lang="nb-NO" sz="1400" i="1" dirty="0">
                <a:solidFill>
                  <a:srgbClr val="FF0000"/>
                </a:solidFill>
              </a:rPr>
              <a:t>Time </a:t>
            </a:r>
            <a:r>
              <a:rPr lang="nb-NO" sz="1400" i="1" dirty="0" err="1">
                <a:solidFill>
                  <a:srgbClr val="FF0000"/>
                </a:solidFill>
              </a:rPr>
              <a:t>delay</a:t>
            </a:r>
            <a:r>
              <a:rPr lang="nb-NO" sz="1400" i="1" dirty="0">
                <a:solidFill>
                  <a:srgbClr val="FF0000"/>
                </a:solidFill>
              </a:rPr>
              <a:t> is not </a:t>
            </a:r>
            <a:r>
              <a:rPr lang="nb-NO" sz="1400" i="1" dirty="0" err="1">
                <a:solidFill>
                  <a:srgbClr val="FF0000"/>
                </a:solidFill>
              </a:rPr>
              <a:t>really</a:t>
            </a:r>
            <a:r>
              <a:rPr lang="nb-NO" sz="1400" i="1" dirty="0">
                <a:solidFill>
                  <a:srgbClr val="FF0000"/>
                </a:solidFill>
              </a:rPr>
              <a:t> </a:t>
            </a:r>
            <a:r>
              <a:rPr lang="nb-NO" sz="1400" i="1" dirty="0" err="1">
                <a:solidFill>
                  <a:srgbClr val="FF0000"/>
                </a:solidFill>
              </a:rPr>
              <a:t>desired</a:t>
            </a:r>
            <a:endParaRPr lang="nb-NO" sz="1400" i="1" dirty="0">
              <a:solidFill>
                <a:srgbClr val="FF0000"/>
              </a:solidFill>
            </a:endParaRPr>
          </a:p>
          <a:p>
            <a:r>
              <a:rPr lang="nb-NO" sz="1400" i="1" dirty="0" err="1">
                <a:solidFill>
                  <a:srgbClr val="FF0000"/>
                </a:solidFill>
              </a:rPr>
              <a:t>but</a:t>
            </a:r>
            <a:r>
              <a:rPr lang="nb-NO" sz="1400" i="1" dirty="0">
                <a:solidFill>
                  <a:srgbClr val="FF0000"/>
                </a:solidFill>
              </a:rPr>
              <a:t> it </a:t>
            </a:r>
            <a:r>
              <a:rPr lang="nb-NO" sz="1400" i="1" dirty="0" err="1">
                <a:solidFill>
                  <a:srgbClr val="FF0000"/>
                </a:solidFill>
              </a:rPr>
              <a:t>cannot</a:t>
            </a:r>
            <a:r>
              <a:rPr lang="nb-NO" sz="1400" i="1" dirty="0">
                <a:solidFill>
                  <a:srgbClr val="FF0000"/>
                </a:solidFill>
              </a:rPr>
              <a:t> be </a:t>
            </a:r>
            <a:r>
              <a:rPr lang="nb-NO" sz="1400" i="1" dirty="0" err="1">
                <a:solidFill>
                  <a:srgbClr val="FF0000"/>
                </a:solidFill>
              </a:rPr>
              <a:t>avoided</a:t>
            </a:r>
            <a:endParaRPr lang="nb-NO" sz="1400" i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B3DCF5-9625-477D-FA31-B92BF9A25B7B}"/>
              </a:ext>
            </a:extLst>
          </p:cNvPr>
          <p:cNvCxnSpPr/>
          <p:nvPr/>
        </p:nvCxnSpPr>
        <p:spPr bwMode="auto">
          <a:xfrm flipH="1" flipV="1">
            <a:off x="9120336" y="3048556"/>
            <a:ext cx="72008" cy="3804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3DB35-0BB3-A0CE-794F-4E76B3EA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0A48-00C3-484D-9C73-AF05A0CA15BF}" type="slidenum">
              <a:rPr lang="ar-SA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8">
            <a:extLst>
              <a:ext uri="{FF2B5EF4-FFF2-40B4-BE49-F238E27FC236}">
                <a16:creationId xmlns:a16="http://schemas.microsoft.com/office/drawing/2014/main" id="{4ED6A5ED-1C17-407E-0B25-C3B6803DC441}"/>
              </a:ext>
            </a:extLst>
          </p:cNvPr>
          <p:cNvGrpSpPr>
            <a:grpSpLocks/>
          </p:cNvGrpSpPr>
          <p:nvPr/>
        </p:nvGrpSpPr>
        <p:grpSpPr bwMode="auto">
          <a:xfrm>
            <a:off x="2927648" y="889001"/>
            <a:ext cx="6841256" cy="4664075"/>
            <a:chOff x="657" y="894"/>
            <a:chExt cx="4264" cy="2854"/>
          </a:xfrm>
        </p:grpSpPr>
        <p:pic>
          <p:nvPicPr>
            <p:cNvPr id="46088" name="Picture 4">
              <a:extLst>
                <a:ext uri="{FF2B5EF4-FFF2-40B4-BE49-F238E27FC236}">
                  <a16:creationId xmlns:a16="http://schemas.microsoft.com/office/drawing/2014/main" id="{25722343-A50C-D366-5BC6-FA3B64FE8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894"/>
              <a:ext cx="4078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9" name="Text Box 7">
              <a:extLst>
                <a:ext uri="{FF2B5EF4-FFF2-40B4-BE49-F238E27FC236}">
                  <a16:creationId xmlns:a16="http://schemas.microsoft.com/office/drawing/2014/main" id="{61C33B6A-AEA4-C1A5-B91F-B10821AA6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931"/>
              <a:ext cx="3312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nb-NO" altLang="nb-NO">
                <a:cs typeface="Arial" panose="020B0604020202020204" pitchFamily="34" charset="0"/>
              </a:endParaRPr>
            </a:p>
          </p:txBody>
        </p:sp>
      </p:grpSp>
      <p:sp>
        <p:nvSpPr>
          <p:cNvPr id="46082" name="Rectangle 5">
            <a:extLst>
              <a:ext uri="{FF2B5EF4-FFF2-40B4-BE49-F238E27FC236}">
                <a16:creationId xmlns:a16="http://schemas.microsoft.com/office/drawing/2014/main" id="{229E9069-5615-48E4-2BAE-9627B790C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IMC Tuning = Direct Synthesis </a:t>
            </a:r>
          </a:p>
        </p:txBody>
      </p:sp>
      <p:sp>
        <p:nvSpPr>
          <p:cNvPr id="46084" name="Rectangle 9">
            <a:extLst>
              <a:ext uri="{FF2B5EF4-FFF2-40B4-BE49-F238E27FC236}">
                <a16:creationId xmlns:a16="http://schemas.microsoft.com/office/drawing/2014/main" id="{616C07CD-878D-2E00-F3DA-B856A505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24" y="4509120"/>
            <a:ext cx="3529012" cy="6477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46085" name="Text Box 11">
            <a:extLst>
              <a:ext uri="{FF2B5EF4-FFF2-40B4-BE49-F238E27FC236}">
                <a16:creationId xmlns:a16="http://schemas.microsoft.com/office/drawing/2014/main" id="{95F990F3-48BB-FC43-7FDD-52F5F1F2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761" y="994807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dirty="0"/>
              <a:t>Algebra:</a:t>
            </a:r>
          </a:p>
        </p:txBody>
      </p:sp>
      <p:sp>
        <p:nvSpPr>
          <p:cNvPr id="46086" name="Text Box 13">
            <a:extLst>
              <a:ext uri="{FF2B5EF4-FFF2-40B4-BE49-F238E27FC236}">
                <a16:creationId xmlns:a16="http://schemas.microsoft.com/office/drawing/2014/main" id="{2A5A6590-B3A1-BA06-B93B-E7672BF3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156845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SIMC-tunings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FCF26E-078B-797E-31C3-DD04511B08EC}"/>
              </a:ext>
            </a:extLst>
          </p:cNvPr>
          <p:cNvSpPr txBox="1"/>
          <p:nvPr/>
        </p:nvSpPr>
        <p:spPr>
          <a:xfrm flipH="1">
            <a:off x="1776414" y="6157914"/>
            <a:ext cx="8740775" cy="7540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sz="1100" dirty="0" err="1">
                <a:solidFill>
                  <a:srgbClr val="FF0000"/>
                </a:solidFill>
              </a:rPr>
              <a:t>Surprisingly</a:t>
            </a:r>
            <a:r>
              <a:rPr lang="nb-NO" sz="1100" dirty="0">
                <a:solidFill>
                  <a:srgbClr val="FF0000"/>
                </a:solidFill>
              </a:rPr>
              <a:t>, </a:t>
            </a:r>
            <a:r>
              <a:rPr lang="nb-NO" sz="1100" dirty="0" err="1">
                <a:solidFill>
                  <a:srgbClr val="FF0000"/>
                </a:solidFill>
              </a:rPr>
              <a:t>this</a:t>
            </a:r>
            <a:r>
              <a:rPr lang="nb-NO" sz="1100" dirty="0">
                <a:solidFill>
                  <a:srgbClr val="FF0000"/>
                </a:solidFill>
              </a:rPr>
              <a:t> PID-controller is </a:t>
            </a:r>
            <a:r>
              <a:rPr lang="nb-NO" sz="1100" dirty="0" err="1">
                <a:solidFill>
                  <a:srgbClr val="FF0000"/>
                </a:solidFill>
              </a:rPr>
              <a:t>generally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better</a:t>
            </a:r>
            <a:r>
              <a:rPr lang="nb-NO" sz="1100" dirty="0">
                <a:solidFill>
                  <a:srgbClr val="FF0000"/>
                </a:solidFill>
              </a:rPr>
              <a:t>, or at </a:t>
            </a:r>
            <a:r>
              <a:rPr lang="nb-NO" sz="1100" dirty="0" err="1">
                <a:solidFill>
                  <a:srgbClr val="FF0000"/>
                </a:solidFill>
              </a:rPr>
              <a:t>least</a:t>
            </a:r>
            <a:r>
              <a:rPr lang="nb-NO" sz="1100" dirty="0">
                <a:solidFill>
                  <a:srgbClr val="FF0000"/>
                </a:solidFill>
              </a:rPr>
              <a:t> more robust </a:t>
            </a:r>
            <a:r>
              <a:rPr lang="nb-NO" sz="1100" dirty="0" err="1">
                <a:solidFill>
                  <a:srgbClr val="FF0000"/>
                </a:solidFill>
              </a:rPr>
              <a:t>with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respect</a:t>
            </a:r>
            <a:r>
              <a:rPr lang="nb-NO" sz="1100" dirty="0">
                <a:solidFill>
                  <a:srgbClr val="FF0000"/>
                </a:solidFill>
              </a:rPr>
              <a:t> to </a:t>
            </a:r>
            <a:r>
              <a:rPr lang="nb-NO" sz="1100" dirty="0" err="1">
                <a:solidFill>
                  <a:srgbClr val="FF0000"/>
                </a:solidFill>
              </a:rPr>
              <a:t>changes</a:t>
            </a:r>
            <a:r>
              <a:rPr lang="nb-NO" sz="1100" dirty="0">
                <a:solidFill>
                  <a:srgbClr val="FF0000"/>
                </a:solidFill>
              </a:rPr>
              <a:t> in </a:t>
            </a:r>
            <a:r>
              <a:rPr lang="nb-NO" sz="1100" dirty="0" err="1">
                <a:solidFill>
                  <a:srgbClr val="FF0000"/>
                </a:solidFill>
              </a:rPr>
              <a:t>the</a:t>
            </a:r>
            <a:r>
              <a:rPr lang="nb-NO" sz="1100" dirty="0">
                <a:solidFill>
                  <a:srgbClr val="FF0000"/>
                </a:solidFill>
              </a:rPr>
              <a:t> time </a:t>
            </a:r>
            <a:r>
              <a:rPr lang="nb-NO" sz="1100" dirty="0" err="1">
                <a:solidFill>
                  <a:srgbClr val="FF0000"/>
                </a:solidFill>
              </a:rPr>
              <a:t>delay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θ</a:t>
            </a:r>
            <a:r>
              <a:rPr lang="nb-NO" sz="1100" dirty="0">
                <a:solidFill>
                  <a:srgbClr val="FF0000"/>
                </a:solidFill>
              </a:rPr>
              <a:t>, </a:t>
            </a:r>
            <a:r>
              <a:rPr lang="nb-NO" sz="1100" dirty="0" err="1">
                <a:solidFill>
                  <a:srgbClr val="FF0000"/>
                </a:solidFill>
              </a:rPr>
              <a:t>than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the</a:t>
            </a:r>
            <a:r>
              <a:rPr lang="nb-NO" sz="1100" dirty="0">
                <a:solidFill>
                  <a:srgbClr val="FF0000"/>
                </a:solidFill>
              </a:rPr>
              <a:t> Smith </a:t>
            </a:r>
            <a:r>
              <a:rPr lang="nb-NO" sz="1100" dirty="0" err="1">
                <a:solidFill>
                  <a:srgbClr val="FF0000"/>
                </a:solidFill>
              </a:rPr>
              <a:t>Predictor</a:t>
            </a:r>
            <a:r>
              <a:rPr lang="nb-NO" sz="1100" dirty="0">
                <a:solidFill>
                  <a:srgbClr val="FF0000"/>
                </a:solidFill>
              </a:rPr>
              <a:t> controller from </a:t>
            </a:r>
            <a:r>
              <a:rPr lang="nb-NO" sz="1100" dirty="0" err="1">
                <a:solidFill>
                  <a:srgbClr val="FF0000"/>
                </a:solidFill>
              </a:rPr>
              <a:t>which</a:t>
            </a:r>
            <a:r>
              <a:rPr lang="nb-NO" sz="1100" dirty="0">
                <a:solidFill>
                  <a:srgbClr val="FF0000"/>
                </a:solidFill>
              </a:rPr>
              <a:t> it </a:t>
            </a:r>
            <a:r>
              <a:rPr lang="nb-NO" sz="1100" dirty="0" err="1">
                <a:solidFill>
                  <a:srgbClr val="FF0000"/>
                </a:solidFill>
              </a:rPr>
              <a:t>was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derived</a:t>
            </a:r>
            <a:r>
              <a:rPr lang="nb-NO" sz="1100" dirty="0">
                <a:solidFill>
                  <a:srgbClr val="FF0000"/>
                </a:solidFill>
              </a:rPr>
              <a:t>. </a:t>
            </a:r>
            <a:r>
              <a:rPr lang="nb-NO" sz="1100" dirty="0" err="1">
                <a:solidFill>
                  <a:srgbClr val="FF0000"/>
                </a:solidFill>
              </a:rPr>
              <a:t>We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are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lucky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nb-NO" sz="1100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sz="1050" b="1" dirty="0"/>
              <a:t>Reference: Chriss Grimholt and Sigurd Skogestad. </a:t>
            </a:r>
            <a:r>
              <a:rPr lang="en-US" sz="1050" b="1" dirty="0">
                <a:hlinkClick r:id="rId4"/>
              </a:rPr>
              <a:t>''Should we forget the Smith Predictor?''</a:t>
            </a:r>
            <a:r>
              <a:rPr lang="en-US" sz="1050" b="1" dirty="0"/>
              <a:t> (2018) </a:t>
            </a:r>
            <a:br>
              <a:rPr lang="en-US" sz="1050" dirty="0"/>
            </a:br>
            <a:r>
              <a:rPr lang="en-US" sz="1050" dirty="0"/>
              <a:t>In 3rd IFAC conference on Advances in PID control, Ghent, Belgium, 9-11 May 2018. </a:t>
            </a:r>
            <a:r>
              <a:rPr lang="en-US" sz="1050" i="1" dirty="0"/>
              <a:t>In IFAC papers Online (2018)</a:t>
            </a:r>
            <a:r>
              <a:rPr lang="en-US" sz="1050" dirty="0"/>
              <a:t> </a:t>
            </a:r>
            <a:r>
              <a:rPr lang="nb-NO" sz="105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BF061-086E-F326-C2DB-519312F24AF0}"/>
              </a:ext>
            </a:extLst>
          </p:cNvPr>
          <p:cNvSpPr txBox="1"/>
          <p:nvPr/>
        </p:nvSpPr>
        <p:spPr>
          <a:xfrm>
            <a:off x="3384360" y="5610981"/>
            <a:ext cx="5747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sz="1400" dirty="0">
                <a:sym typeface="Symbol" panose="05050102010706020507" pitchFamily="18" charset="2"/>
              </a:rPr>
              <a:t>IMC-tuning is the same as “Lambda-tuning”: </a:t>
            </a:r>
            <a:r>
              <a:rPr lang="en-US" altLang="nb-NO" sz="1400" dirty="0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nb-NO" sz="1400" baseline="-25000" dirty="0">
                <a:sym typeface="Symbol" panose="05050102010706020507" pitchFamily="18" charset="2"/>
              </a:rPr>
              <a:t>c </a:t>
            </a:r>
            <a:r>
              <a:rPr lang="en-US" altLang="nb-NO" sz="1400" dirty="0">
                <a:sym typeface="Symbol" panose="05050102010706020507" pitchFamily="18" charset="2"/>
              </a:rPr>
              <a:t>is sometimes called </a:t>
            </a:r>
            <a:r>
              <a:rPr lang="el-GR" altLang="nb-NO" sz="1400" dirty="0">
                <a:sym typeface="Symbol" panose="05050102010706020507" pitchFamily="18" charset="2"/>
              </a:rPr>
              <a:t>λ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3C74BE5B-85D9-D7EA-77BA-9E5BB4134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9214" y="255083"/>
            <a:ext cx="7559675" cy="1077218"/>
          </a:xfrm>
        </p:spPr>
        <p:txBody>
          <a:bodyPr/>
          <a:lstStyle/>
          <a:p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setpoint </a:t>
            </a:r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b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nb-NO" altLang="nb-N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=2)</a:t>
            </a:r>
          </a:p>
        </p:txBody>
      </p:sp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0BEFEDC5-3854-D407-99F5-31AEDE75F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15288" y="62722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8132" name="Picture 8">
            <a:extLst>
              <a:ext uri="{FF2B5EF4-FFF2-40B4-BE49-F238E27FC236}">
                <a16:creationId xmlns:a16="http://schemas.microsoft.com/office/drawing/2014/main" id="{EEEF84C0-08B6-8048-5C0E-15CB1D25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835151"/>
            <a:ext cx="723582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6">
            <a:extLst>
              <a:ext uri="{FF2B5EF4-FFF2-40B4-BE49-F238E27FC236}">
                <a16:creationId xmlns:a16="http://schemas.microsoft.com/office/drawing/2014/main" id="{D24D06B5-DD51-CDE5-9D01-006B2D277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445" y="4114526"/>
            <a:ext cx="2174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1000" dirty="0"/>
              <a:t>s=</a:t>
            </a:r>
            <a:r>
              <a:rPr lang="nb-NO" altLang="nb-NO" sz="1000" dirty="0" err="1"/>
              <a:t>tf</a:t>
            </a:r>
            <a:r>
              <a:rPr lang="nb-NO" altLang="nb-NO" sz="1000" dirty="0"/>
              <a:t>(‘s’);</a:t>
            </a:r>
          </a:p>
          <a:p>
            <a:r>
              <a:rPr lang="nb-NO" altLang="nb-NO" sz="1000" dirty="0"/>
              <a:t>k</a:t>
            </a:r>
            <a:r>
              <a:rPr lang="nb-NO" altLang="nb-NO" sz="900" dirty="0"/>
              <a:t>=1; tau=10; theta=2; </a:t>
            </a:r>
          </a:p>
          <a:p>
            <a:r>
              <a:rPr lang="nb-NO" altLang="nb-NO" sz="900" dirty="0"/>
              <a:t>g = k*</a:t>
            </a:r>
            <a:r>
              <a:rPr lang="nb-NO" altLang="nb-NO" sz="900" dirty="0" err="1"/>
              <a:t>exp</a:t>
            </a:r>
            <a:r>
              <a:rPr lang="nb-NO" altLang="nb-NO" sz="900" dirty="0"/>
              <a:t>(-theta*s)/(tau*s+1);</a:t>
            </a:r>
          </a:p>
          <a:p>
            <a:r>
              <a:rPr lang="nb-NO" altLang="nb-NO" sz="900" dirty="0" err="1"/>
              <a:t>tauc</a:t>
            </a:r>
            <a:r>
              <a:rPr lang="nb-NO" altLang="nb-NO" sz="900" dirty="0"/>
              <a:t>=theta;</a:t>
            </a:r>
          </a:p>
          <a:p>
            <a:r>
              <a:rPr lang="nb-NO" altLang="nb-NO" sz="900" dirty="0" err="1"/>
              <a:t>Kc</a:t>
            </a:r>
            <a:r>
              <a:rPr lang="nb-NO" altLang="nb-NO" sz="900" dirty="0"/>
              <a:t>=(1/k)*(tau/(</a:t>
            </a:r>
            <a:r>
              <a:rPr lang="nb-NO" altLang="nb-NO" sz="900" dirty="0" err="1"/>
              <a:t>tauc+theta</a:t>
            </a:r>
            <a:r>
              <a:rPr lang="nb-NO" altLang="nb-NO" sz="900" dirty="0"/>
              <a:t>));   % </a:t>
            </a:r>
            <a:r>
              <a:rPr lang="nb-NO" altLang="nb-NO" sz="900" dirty="0" err="1"/>
              <a:t>Kc</a:t>
            </a:r>
            <a:r>
              <a:rPr lang="nb-NO" altLang="nb-NO" sz="900" dirty="0"/>
              <a:t>=2.5</a:t>
            </a:r>
          </a:p>
          <a:p>
            <a:r>
              <a:rPr lang="nb-NO" altLang="nb-NO" sz="900" dirty="0" err="1"/>
              <a:t>taui</a:t>
            </a:r>
            <a:r>
              <a:rPr lang="nb-NO" altLang="nb-NO" sz="900" dirty="0"/>
              <a:t>=tau;</a:t>
            </a:r>
          </a:p>
          <a:p>
            <a:r>
              <a:rPr lang="nb-NO" altLang="nb-NO" sz="900" dirty="0"/>
              <a:t>c = </a:t>
            </a:r>
            <a:r>
              <a:rPr lang="nb-NO" altLang="nb-NO" sz="900" dirty="0" err="1"/>
              <a:t>Kc</a:t>
            </a:r>
            <a:r>
              <a:rPr lang="nb-NO" altLang="nb-NO" sz="900" dirty="0"/>
              <a:t>*(1+ 1/(</a:t>
            </a:r>
            <a:r>
              <a:rPr lang="nb-NO" altLang="nb-NO" sz="900" dirty="0" err="1"/>
              <a:t>taui</a:t>
            </a:r>
            <a:r>
              <a:rPr lang="nb-NO" altLang="nb-NO" sz="900" dirty="0"/>
              <a:t>*s));</a:t>
            </a:r>
          </a:p>
          <a:p>
            <a:r>
              <a:rPr lang="nb-NO" altLang="nb-NO" sz="900" dirty="0"/>
              <a:t>T = g*c/(1+g*c);</a:t>
            </a:r>
          </a:p>
          <a:p>
            <a:r>
              <a:rPr lang="nb-NO" altLang="nb-NO" sz="900" dirty="0" err="1"/>
              <a:t>Tideal</a:t>
            </a:r>
            <a:r>
              <a:rPr lang="nb-NO" altLang="nb-NO" sz="900" dirty="0"/>
              <a:t> = </a:t>
            </a:r>
            <a:r>
              <a:rPr lang="nb-NO" altLang="nb-NO" sz="900" dirty="0" err="1"/>
              <a:t>exp</a:t>
            </a:r>
            <a:r>
              <a:rPr lang="nb-NO" altLang="nb-NO" sz="900" dirty="0"/>
              <a:t>(-theta*s)/(</a:t>
            </a:r>
            <a:r>
              <a:rPr lang="nb-NO" altLang="nb-NO" sz="900" dirty="0" err="1"/>
              <a:t>tauc</a:t>
            </a:r>
            <a:r>
              <a:rPr lang="nb-NO" altLang="nb-NO" sz="900" dirty="0"/>
              <a:t>*s+1);</a:t>
            </a:r>
          </a:p>
          <a:p>
            <a:r>
              <a:rPr lang="nb-NO" altLang="nb-NO" sz="900" dirty="0" err="1"/>
              <a:t>step</a:t>
            </a:r>
            <a:r>
              <a:rPr lang="nb-NO" altLang="nb-NO" sz="900" dirty="0"/>
              <a:t>(T,Tideal,20)</a:t>
            </a:r>
          </a:p>
        </p:txBody>
      </p:sp>
      <p:sp>
        <p:nvSpPr>
          <p:cNvPr id="48134" name="TextBox 9">
            <a:extLst>
              <a:ext uri="{FF2B5EF4-FFF2-40B4-BE49-F238E27FC236}">
                <a16:creationId xmlns:a16="http://schemas.microsoft.com/office/drawing/2014/main" id="{6E611851-BC87-1689-1079-A20E21FD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2301875"/>
            <a:ext cx="73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>
                <a:solidFill>
                  <a:srgbClr val="0033CC"/>
                </a:solidFill>
              </a:rPr>
              <a:t>y (PI)</a:t>
            </a:r>
          </a:p>
        </p:txBody>
      </p:sp>
      <p:sp>
        <p:nvSpPr>
          <p:cNvPr id="48135" name="TextBox 10">
            <a:extLst>
              <a:ext uri="{FF2B5EF4-FFF2-40B4-BE49-F238E27FC236}">
                <a16:creationId xmlns:a16="http://schemas.microsoft.com/office/drawing/2014/main" id="{B43CE488-4909-6731-A746-25E3F2F2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130" y="2950416"/>
            <a:ext cx="40495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1200" dirty="0">
                <a:solidFill>
                  <a:srgbClr val="FF0000"/>
                </a:solidFill>
              </a:rPr>
              <a:t>Red: «ideal» = «</a:t>
            </a:r>
            <a:r>
              <a:rPr lang="nb-NO" altLang="nb-NO" sz="1200" dirty="0" err="1">
                <a:solidFill>
                  <a:srgbClr val="FF0000"/>
                </a:solidFill>
              </a:rPr>
              <a:t>originally</a:t>
            </a:r>
            <a:r>
              <a:rPr lang="nb-NO" altLang="nb-NO" sz="1200" dirty="0">
                <a:solidFill>
                  <a:srgbClr val="FF0000"/>
                </a:solidFill>
              </a:rPr>
              <a:t> </a:t>
            </a:r>
            <a:r>
              <a:rPr lang="nb-NO" altLang="nb-NO" sz="1200" dirty="0" err="1">
                <a:solidFill>
                  <a:srgbClr val="FF0000"/>
                </a:solidFill>
              </a:rPr>
              <a:t>desired</a:t>
            </a:r>
            <a:r>
              <a:rPr lang="nb-NO" altLang="nb-NO" sz="1200" dirty="0">
                <a:solidFill>
                  <a:srgbClr val="FF0000"/>
                </a:solidFill>
              </a:rPr>
              <a:t>» (</a:t>
            </a:r>
            <a:r>
              <a:rPr lang="nb-NO" altLang="nb-NO" sz="1200" dirty="0" err="1">
                <a:solidFill>
                  <a:srgbClr val="FF0000"/>
                </a:solidFill>
              </a:rPr>
              <a:t>with</a:t>
            </a:r>
            <a:r>
              <a:rPr lang="nb-NO" altLang="nb-NO" sz="1200" dirty="0">
                <a:solidFill>
                  <a:srgbClr val="FF0000"/>
                </a:solidFill>
              </a:rPr>
              <a:t> Smith </a:t>
            </a:r>
            <a:r>
              <a:rPr lang="nb-NO" altLang="nb-NO" sz="1200" dirty="0" err="1">
                <a:solidFill>
                  <a:srgbClr val="FF0000"/>
                </a:solidFill>
              </a:rPr>
              <a:t>Predictor</a:t>
            </a:r>
            <a:r>
              <a:rPr lang="nb-NO" altLang="nb-NO" sz="1200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6" name="TextBox 11">
                <a:extLst>
                  <a:ext uri="{FF2B5EF4-FFF2-40B4-BE49-F238E27FC236}">
                    <a16:creationId xmlns:a16="http://schemas.microsoft.com/office/drawing/2014/main" id="{4C758361-BA8C-4B3D-6F37-5C0E56B07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1" y="2208214"/>
                <a:ext cx="46343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nb-NO" altLang="nb-NO" sz="1200" dirty="0">
                    <a:solidFill>
                      <a:srgbClr val="0033CC"/>
                    </a:solidFill>
                  </a:rPr>
                  <a:t>PI: </a:t>
                </a:r>
                <a:r>
                  <a:rPr lang="nb-NO" altLang="nb-NO" sz="1200" dirty="0" err="1">
                    <a:solidFill>
                      <a:srgbClr val="0033CC"/>
                    </a:solidFill>
                  </a:rPr>
                  <a:t>Overshoot</a:t>
                </a:r>
                <a:r>
                  <a:rPr lang="nb-NO" altLang="nb-NO" sz="1200" dirty="0">
                    <a:solidFill>
                      <a:srgbClr val="0033CC"/>
                    </a:solidFill>
                  </a:rPr>
                  <a:t> (y=1.04) is from </a:t>
                </a:r>
                <a:r>
                  <a:rPr lang="nb-NO" altLang="nb-NO" sz="1200" dirty="0" err="1">
                    <a:solidFill>
                      <a:srgbClr val="0033CC"/>
                    </a:solidFill>
                  </a:rPr>
                  <a:t>approximation</a:t>
                </a:r>
                <a:r>
                  <a:rPr lang="nb-NO" altLang="nb-NO" sz="1200" dirty="0">
                    <a:solidFill>
                      <a:srgbClr val="0033CC"/>
                    </a:solidFill>
                  </a:rPr>
                  <a:t> </a:t>
                </a:r>
                <a:r>
                  <a:rPr lang="nb-NO" altLang="nb-NO" sz="1200" dirty="0" err="1">
                    <a:solidFill>
                      <a:srgbClr val="0033CC"/>
                    </a:solidFill>
                  </a:rPr>
                  <a:t>exp</a:t>
                </a:r>
                <a:r>
                  <a:rPr lang="nb-NO" altLang="nb-NO" sz="1200" dirty="0">
                    <a:solidFill>
                      <a:srgbClr val="0033CC"/>
                    </a:solidFill>
                  </a:rPr>
                  <a:t>(-</a:t>
                </a:r>
                <a:r>
                  <a:rPr lang="el-GR" altLang="nb-NO" sz="1200" dirty="0">
                    <a:solidFill>
                      <a:srgbClr val="0033CC"/>
                    </a:solidFill>
                  </a:rPr>
                  <a:t>θ</a:t>
                </a:r>
                <a:r>
                  <a:rPr lang="nb-NO" altLang="nb-NO" sz="1200" dirty="0">
                    <a:solidFill>
                      <a:srgbClr val="0033CC"/>
                    </a:solidFill>
                  </a:rPr>
                  <a:t>s) </a:t>
                </a:r>
                <a14:m>
                  <m:oMath xmlns:m="http://schemas.openxmlformats.org/officeDocument/2006/math">
                    <m:r>
                      <a:rPr lang="nb-NO" altLang="nb-NO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nb-NO" altLang="nb-NO" sz="1200" dirty="0">
                    <a:solidFill>
                      <a:srgbClr val="0033CC"/>
                    </a:solidFill>
                  </a:rPr>
                  <a:t> 1 - </a:t>
                </a:r>
                <a:r>
                  <a:rPr lang="el-GR" altLang="nb-NO" sz="1200" dirty="0">
                    <a:solidFill>
                      <a:srgbClr val="0033CC"/>
                    </a:solidFill>
                  </a:rPr>
                  <a:t>θ</a:t>
                </a:r>
                <a:r>
                  <a:rPr lang="nb-NO" altLang="nb-NO" sz="1200" dirty="0">
                    <a:solidFill>
                      <a:srgbClr val="0033CC"/>
                    </a:solidFill>
                  </a:rPr>
                  <a:t>s </a:t>
                </a:r>
              </a:p>
            </p:txBody>
          </p:sp>
        </mc:Choice>
        <mc:Fallback xmlns="">
          <p:sp>
            <p:nvSpPr>
              <p:cNvPr id="48136" name="TextBox 11">
                <a:extLst>
                  <a:ext uri="{FF2B5EF4-FFF2-40B4-BE49-F238E27FC236}">
                    <a16:creationId xmlns:a16="http://schemas.microsoft.com/office/drawing/2014/main" id="{4C758361-BA8C-4B3D-6F37-5C0E56B07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1" y="2208214"/>
                <a:ext cx="4634345" cy="276999"/>
              </a:xfrm>
              <a:prstGeom prst="rect">
                <a:avLst/>
              </a:prstGeom>
              <a:blipFill>
                <a:blip r:embed="rId3"/>
                <a:stretch>
                  <a:fillRect t="-2174"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6">
            <a:extLst>
              <a:ext uri="{FF2B5EF4-FFF2-40B4-BE49-F238E27FC236}">
                <a16:creationId xmlns:a16="http://schemas.microsoft.com/office/drawing/2014/main" id="{39A2D60C-C6C6-FC96-E77B-E1C11894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677989"/>
            <a:ext cx="734377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1">
            <a:extLst>
              <a:ext uri="{FF2B5EF4-FFF2-40B4-BE49-F238E27FC236}">
                <a16:creationId xmlns:a16="http://schemas.microsoft.com/office/drawing/2014/main" id="{54DE1B74-9FA1-4DD8-16CD-26EAF1DC6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1826" y="422276"/>
            <a:ext cx="8247063" cy="584775"/>
          </a:xfrm>
        </p:spPr>
        <p:txBody>
          <a:bodyPr/>
          <a:lstStyle/>
          <a:p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setpoint </a:t>
            </a:r>
            <a:r>
              <a:rPr lang="nb-NO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nb-NO" alt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F9DCE1AE-F25F-D075-40EF-B59E022EA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55051" y="627221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9157" name="TextBox 8">
            <a:extLst>
              <a:ext uri="{FF2B5EF4-FFF2-40B4-BE49-F238E27FC236}">
                <a16:creationId xmlns:a16="http://schemas.microsoft.com/office/drawing/2014/main" id="{BA3CD53A-FF85-0545-7FD9-28FFEF86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4" y="4400551"/>
            <a:ext cx="2085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900"/>
              <a:t>%Input usage</a:t>
            </a:r>
          </a:p>
          <a:p>
            <a:r>
              <a:rPr lang="nb-NO" altLang="nb-NO" sz="900"/>
              <a:t>figure(2);</a:t>
            </a:r>
          </a:p>
          <a:p>
            <a:r>
              <a:rPr lang="nb-NO" altLang="nb-NO" sz="900"/>
              <a:t>KS = c/(1+g*c);</a:t>
            </a:r>
          </a:p>
          <a:p>
            <a:r>
              <a:rPr lang="nb-NO" altLang="nb-NO" sz="900"/>
              <a:t>KSideal = (1/k)*(tau*s+1)/(tauc*s+1); </a:t>
            </a:r>
          </a:p>
          <a:p>
            <a:r>
              <a:rPr lang="en-US" altLang="nb-NO" sz="900"/>
              <a:t>step(KS,KSideal,20); </a:t>
            </a:r>
          </a:p>
          <a:p>
            <a:r>
              <a:rPr lang="en-US" altLang="nb-NO" sz="900"/>
              <a:t>axis([0 20 0 5])</a:t>
            </a:r>
            <a:endParaRPr lang="nb-NO" altLang="nb-NO" sz="900"/>
          </a:p>
        </p:txBody>
      </p:sp>
      <p:sp>
        <p:nvSpPr>
          <p:cNvPr id="49158" name="TextBox 11">
            <a:extLst>
              <a:ext uri="{FF2B5EF4-FFF2-40B4-BE49-F238E27FC236}">
                <a16:creationId xmlns:a16="http://schemas.microsoft.com/office/drawing/2014/main" id="{F474D3BF-1DB0-17BE-F70C-2B40F865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3297238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0033CC"/>
                </a:solidFill>
              </a:rPr>
              <a:t>u (PI)</a:t>
            </a:r>
          </a:p>
        </p:txBody>
      </p:sp>
      <p:sp>
        <p:nvSpPr>
          <p:cNvPr id="49159" name="TextBox 12">
            <a:extLst>
              <a:ext uri="{FF2B5EF4-FFF2-40B4-BE49-F238E27FC236}">
                <a16:creationId xmlns:a16="http://schemas.microsoft.com/office/drawing/2014/main" id="{8972BD92-57C5-EFA7-76CE-F4E1C1878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1844676"/>
            <a:ext cx="2554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1200">
                <a:solidFill>
                  <a:srgbClr val="FF0000"/>
                </a:solidFill>
              </a:rPr>
              <a:t>Red: «ideal» (with Smith Predictor)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9DA7D-3FC9-1F71-849D-4A8EE875DCF8}"/>
              </a:ext>
            </a:extLst>
          </p:cNvPr>
          <p:cNvSpPr txBox="1"/>
          <p:nvPr/>
        </p:nvSpPr>
        <p:spPr>
          <a:xfrm>
            <a:off x="5570539" y="2990851"/>
            <a:ext cx="3838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33CC"/>
                </a:solidFill>
                <a:latin typeface="+mn-lt"/>
              </a:rPr>
              <a:t>The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process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has a «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natural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» time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constant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l-GR" sz="1200" dirty="0">
                <a:solidFill>
                  <a:srgbClr val="0033CC"/>
                </a:solidFill>
                <a:latin typeface="+mn-lt"/>
              </a:rPr>
              <a:t>τ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=10, and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we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use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control to «speed it up» to </a:t>
            </a:r>
            <a:r>
              <a:rPr lang="el-GR" sz="1200" dirty="0">
                <a:solidFill>
                  <a:srgbClr val="0033CC"/>
                </a:solidFill>
                <a:latin typeface="+mn-lt"/>
              </a:rPr>
              <a:t>τ</a:t>
            </a:r>
            <a:r>
              <a:rPr lang="nb-NO" sz="1200" baseline="-25000" dirty="0">
                <a:solidFill>
                  <a:srgbClr val="0033CC"/>
                </a:solidFill>
                <a:latin typeface="+mn-lt"/>
              </a:rPr>
              <a:t>c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=2. </a:t>
            </a:r>
          </a:p>
          <a:p>
            <a:pPr>
              <a:defRPr/>
            </a:pPr>
            <a:r>
              <a:rPr lang="nb-NO" sz="1200" dirty="0">
                <a:solidFill>
                  <a:srgbClr val="0033CC"/>
                </a:solidFill>
                <a:latin typeface="+mn-lt"/>
              </a:rPr>
              <a:t>This is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why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we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get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an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overshoot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for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the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input</a:t>
            </a:r>
          </a:p>
          <a:p>
            <a:pPr>
              <a:defRPr/>
            </a:pPr>
            <a:r>
              <a:rPr lang="nb-NO" sz="1200" dirty="0">
                <a:solidFill>
                  <a:srgbClr val="0033CC"/>
                </a:solidFill>
                <a:latin typeface="+mn-lt"/>
              </a:rPr>
              <a:t>(for PI-control, u starts at 0, jumps up to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K</a:t>
            </a:r>
            <a:r>
              <a:rPr lang="nb-NO" sz="1200" baseline="-25000" dirty="0" err="1">
                <a:solidFill>
                  <a:srgbClr val="0033CC"/>
                </a:solidFill>
                <a:latin typeface="+mn-lt"/>
              </a:rPr>
              <a:t>c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=2.5 and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then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I-action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increases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it to 3 at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its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peak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,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before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settling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at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its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steady-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state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rgbClr val="0033CC"/>
                </a:solidFill>
                <a:latin typeface="+mn-lt"/>
              </a:rPr>
              <a:t>value</a:t>
            </a:r>
            <a:r>
              <a:rPr lang="nb-NO" sz="1200" dirty="0">
                <a:solidFill>
                  <a:srgbClr val="0033CC"/>
                </a:solidFill>
                <a:latin typeface="+mn-lt"/>
              </a:rPr>
              <a:t> of 1).</a:t>
            </a:r>
          </a:p>
          <a:p>
            <a:pPr>
              <a:defRPr/>
            </a:pPr>
            <a:endParaRPr lang="nb-NO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6D35A48C-C11F-3F04-1269-5AC477033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130" y="8781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sz="4200" b="1" dirty="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Integral time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624F7E34-DDDD-A0DA-F827-0E8845457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8628" y="1063488"/>
            <a:ext cx="8039427" cy="535775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nb-NO" sz="1900" dirty="0"/>
              <a:t>Found: Integral time = dominant time constant (</a:t>
            </a:r>
            <a:r>
              <a:rPr lang="en-US" altLang="nb-NO" sz="1900" dirty="0">
                <a:sym typeface="Symbol" panose="05050102010706020507" pitchFamily="18" charset="2"/>
              </a:rPr>
              <a:t></a:t>
            </a:r>
            <a:r>
              <a:rPr lang="en-US" altLang="nb-NO" sz="1900" baseline="-25000" dirty="0">
                <a:sym typeface="Symbol" panose="05050102010706020507" pitchFamily="18" charset="2"/>
              </a:rPr>
              <a:t>I</a:t>
            </a:r>
            <a:r>
              <a:rPr lang="en-US" altLang="nb-NO" sz="1900" dirty="0"/>
              <a:t> = </a:t>
            </a:r>
            <a:r>
              <a:rPr lang="en-US" altLang="nb-NO" sz="1900" dirty="0">
                <a:sym typeface="Symbol" panose="05050102010706020507" pitchFamily="18" charset="2"/>
              </a:rPr>
              <a:t></a:t>
            </a:r>
            <a:r>
              <a:rPr lang="en-US" altLang="nb-NO" sz="1900" baseline="-25000" dirty="0">
                <a:sym typeface="Symbol" panose="05050102010706020507" pitchFamily="18" charset="2"/>
              </a:rPr>
              <a:t>1</a:t>
            </a:r>
            <a:r>
              <a:rPr lang="en-US" altLang="nb-NO" sz="1900" dirty="0"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b-NO" sz="1900" dirty="0">
                <a:sym typeface="Symbol" panose="05050102010706020507" pitchFamily="18" charset="2"/>
              </a:rPr>
              <a:t>Gives P-controller for integrating process (</a:t>
            </a:r>
            <a:r>
              <a:rPr lang="en-US" altLang="nb-NO" sz="1900" baseline="-25000" dirty="0">
                <a:sym typeface="Symbol" panose="05050102010706020507" pitchFamily="18" charset="2"/>
              </a:rPr>
              <a:t>I</a:t>
            </a:r>
            <a:r>
              <a:rPr lang="en-US" altLang="nb-NO" sz="1900" dirty="0"/>
              <a:t> = </a:t>
            </a:r>
            <a:r>
              <a:rPr lang="en-US" altLang="nb-NO" sz="1900" dirty="0">
                <a:sym typeface="Symbol" panose="05050102010706020507" pitchFamily="18" charset="2"/>
              </a:rPr>
              <a:t>∞)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1800" dirty="0"/>
              <a:t>This works well for setpoint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1800" dirty="0"/>
              <a:t>But: </a:t>
            </a:r>
            <a:r>
              <a:rPr lang="en-US" altLang="nb-NO" sz="1800" dirty="0">
                <a:sym typeface="Symbol" panose="05050102010706020507" pitchFamily="18" charset="2"/>
              </a:rPr>
              <a:t></a:t>
            </a:r>
            <a:r>
              <a:rPr lang="en-US" altLang="nb-NO" sz="1800" baseline="-25000" dirty="0">
                <a:sym typeface="Symbol" panose="05050102010706020507" pitchFamily="18" charset="2"/>
              </a:rPr>
              <a:t>I</a:t>
            </a:r>
            <a:r>
              <a:rPr lang="en-US" altLang="nb-NO" sz="1800" dirty="0"/>
              <a:t> needs to be modified (reduced) for integrating disturbances</a:t>
            </a:r>
          </a:p>
          <a:p>
            <a:pPr eaLnBrk="1" hangingPunct="1">
              <a:lnSpc>
                <a:spcPct val="80000"/>
              </a:lnSpc>
            </a:pPr>
            <a:endParaRPr lang="en-US" altLang="nb-NO" sz="1900" dirty="0"/>
          </a:p>
          <a:p>
            <a:pPr eaLnBrk="1" hangingPunct="1">
              <a:lnSpc>
                <a:spcPct val="80000"/>
              </a:lnSpc>
            </a:pPr>
            <a:endParaRPr lang="en-US" altLang="nb-NO" sz="1900" dirty="0"/>
          </a:p>
          <a:p>
            <a:pPr eaLnBrk="1" hangingPunct="1">
              <a:lnSpc>
                <a:spcPct val="80000"/>
              </a:lnSpc>
            </a:pPr>
            <a:endParaRPr lang="en-US" altLang="nb-NO" sz="1900" dirty="0"/>
          </a:p>
          <a:p>
            <a:pPr lvl="1">
              <a:lnSpc>
                <a:spcPct val="80000"/>
              </a:lnSpc>
              <a:buNone/>
            </a:pPr>
            <a:endParaRPr lang="en-US" altLang="nb-NO" dirty="0"/>
          </a:p>
          <a:p>
            <a:pPr lvl="1">
              <a:lnSpc>
                <a:spcPct val="80000"/>
              </a:lnSpc>
              <a:buNone/>
            </a:pPr>
            <a:endParaRPr lang="en-US" altLang="nb-NO" dirty="0"/>
          </a:p>
          <a:p>
            <a:pPr lvl="1">
              <a:lnSpc>
                <a:spcPct val="80000"/>
              </a:lnSpc>
              <a:buNone/>
            </a:pPr>
            <a:endParaRPr lang="en-US" altLang="nb-NO" dirty="0"/>
          </a:p>
          <a:p>
            <a:pPr lvl="1">
              <a:lnSpc>
                <a:spcPct val="80000"/>
              </a:lnSpc>
              <a:buNone/>
            </a:pPr>
            <a:endParaRPr lang="en-US" altLang="nb-NO" dirty="0"/>
          </a:p>
          <a:p>
            <a:pPr lvl="1">
              <a:lnSpc>
                <a:spcPct val="80000"/>
              </a:lnSpc>
              <a:buNone/>
            </a:pPr>
            <a:r>
              <a:rPr lang="en-US" altLang="nb-NO" i="1" dirty="0"/>
              <a:t>Example</a:t>
            </a:r>
            <a:r>
              <a:rPr lang="en-US" altLang="nb-NO" dirty="0"/>
              <a:t>. “Almost-integrating process” with disturbance at input: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nb-NO" dirty="0"/>
              <a:t>		G(s) = e</a:t>
            </a:r>
            <a:r>
              <a:rPr lang="en-US" altLang="nb-NO" baseline="30000" dirty="0"/>
              <a:t>-s</a:t>
            </a:r>
            <a:r>
              <a:rPr lang="en-US" altLang="nb-NO" dirty="0"/>
              <a:t>/(30s+1)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nb-NO" sz="1900" dirty="0"/>
              <a:t>Original integral time </a:t>
            </a:r>
            <a:r>
              <a:rPr lang="en-US" altLang="nb-NO" sz="1900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altLang="nb-NO" sz="19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nb-NO" sz="1900" dirty="0">
                <a:solidFill>
                  <a:srgbClr val="FF0000"/>
                </a:solidFill>
              </a:rPr>
              <a:t> = 30</a:t>
            </a:r>
            <a:r>
              <a:rPr lang="en-US" altLang="nb-NO" sz="1900" dirty="0"/>
              <a:t> gives poor disturbance response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nb-NO" sz="1900" dirty="0"/>
              <a:t>Try reducing it!</a:t>
            </a:r>
          </a:p>
        </p:txBody>
      </p:sp>
      <p:grpSp>
        <p:nvGrpSpPr>
          <p:cNvPr id="50180" name="Group 6">
            <a:extLst>
              <a:ext uri="{FF2B5EF4-FFF2-40B4-BE49-F238E27FC236}">
                <a16:creationId xmlns:a16="http://schemas.microsoft.com/office/drawing/2014/main" id="{B1877B7C-BA9F-2E0D-8344-E6AC9445DF6A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2671763"/>
            <a:ext cx="3838575" cy="1368425"/>
            <a:chOff x="1383" y="2659"/>
            <a:chExt cx="2418" cy="862"/>
          </a:xfrm>
        </p:grpSpPr>
        <p:grpSp>
          <p:nvGrpSpPr>
            <p:cNvPr id="50182" name="Group 7">
              <a:extLst>
                <a:ext uri="{FF2B5EF4-FFF2-40B4-BE49-F238E27FC236}">
                  <a16:creationId xmlns:a16="http://schemas.microsoft.com/office/drawing/2014/main" id="{9859421D-7A1D-4972-2E54-26276142C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2659"/>
              <a:ext cx="2418" cy="862"/>
              <a:chOff x="1973" y="2750"/>
              <a:chExt cx="2418" cy="862"/>
            </a:xfrm>
          </p:grpSpPr>
          <p:sp>
            <p:nvSpPr>
              <p:cNvPr id="50184" name="Rectangle 8">
                <a:extLst>
                  <a:ext uri="{FF2B5EF4-FFF2-40B4-BE49-F238E27FC236}">
                    <a16:creationId xmlns:a16="http://schemas.microsoft.com/office/drawing/2014/main" id="{4833C7BE-2E7F-2533-A179-D168714F8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113"/>
                <a:ext cx="363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nb-NO" sz="2000">
                    <a:latin typeface="Times" panose="02020603050405020304" pitchFamily="18" charset="0"/>
                  </a:rPr>
                  <a:t>g</a:t>
                </a:r>
              </a:p>
            </p:txBody>
          </p:sp>
          <p:sp>
            <p:nvSpPr>
              <p:cNvPr id="50185" name="Rectangle 9">
                <a:extLst>
                  <a:ext uri="{FF2B5EF4-FFF2-40B4-BE49-F238E27FC236}">
                    <a16:creationId xmlns:a16="http://schemas.microsoft.com/office/drawing/2014/main" id="{97D5485E-E7CF-3E58-A204-E13585372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13"/>
                <a:ext cx="363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nb-NO" sz="2000">
                    <a:latin typeface="Times" panose="02020603050405020304" pitchFamily="18" charset="0"/>
                  </a:rPr>
                  <a:t>c</a:t>
                </a:r>
              </a:p>
            </p:txBody>
          </p:sp>
          <p:sp>
            <p:nvSpPr>
              <p:cNvPr id="50186" name="Line 10">
                <a:extLst>
                  <a:ext uri="{FF2B5EF4-FFF2-40B4-BE49-F238E27FC236}">
                    <a16:creationId xmlns:a16="http://schemas.microsoft.com/office/drawing/2014/main" id="{DE8F6E53-A93C-F6CE-D1E4-1C7CF7E66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49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87" name="Line 11">
                <a:extLst>
                  <a:ext uri="{FF2B5EF4-FFF2-40B4-BE49-F238E27FC236}">
                    <a16:creationId xmlns:a16="http://schemas.microsoft.com/office/drawing/2014/main" id="{65B1B174-F1DF-B8BB-3B0F-EDA549AC7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931"/>
                <a:ext cx="0" cy="31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88" name="Text Box 12">
                <a:extLst>
                  <a:ext uri="{FF2B5EF4-FFF2-40B4-BE49-F238E27FC236}">
                    <a16:creationId xmlns:a16="http://schemas.microsoft.com/office/drawing/2014/main" id="{6E158853-A05E-6F98-492B-F33B3E63E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275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nb-NO" sz="2000">
                    <a:solidFill>
                      <a:srgbClr val="008000"/>
                    </a:solidFill>
                    <a:latin typeface="Times" panose="02020603050405020304" pitchFamily="18" charset="0"/>
                  </a:rPr>
                  <a:t>d</a:t>
                </a:r>
              </a:p>
            </p:txBody>
          </p:sp>
          <p:sp>
            <p:nvSpPr>
              <p:cNvPr id="50189" name="Line 13">
                <a:extLst>
                  <a:ext uri="{FF2B5EF4-FFF2-40B4-BE49-F238E27FC236}">
                    <a16:creationId xmlns:a16="http://schemas.microsoft.com/office/drawing/2014/main" id="{D3B8BAD9-BACF-DC6E-FF94-8C27364E5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3249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90" name="Line 14">
                <a:extLst>
                  <a:ext uri="{FF2B5EF4-FFF2-40B4-BE49-F238E27FC236}">
                    <a16:creationId xmlns:a16="http://schemas.microsoft.com/office/drawing/2014/main" id="{E4F17D49-078C-4F78-9E85-5A27A8B49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4" y="3249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91" name="Line 15">
                <a:extLst>
                  <a:ext uri="{FF2B5EF4-FFF2-40B4-BE49-F238E27FC236}">
                    <a16:creationId xmlns:a16="http://schemas.microsoft.com/office/drawing/2014/main" id="{C5FFC001-6644-8057-D491-3D6362888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3" y="3612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92" name="Line 16">
                <a:extLst>
                  <a:ext uri="{FF2B5EF4-FFF2-40B4-BE49-F238E27FC236}">
                    <a16:creationId xmlns:a16="http://schemas.microsoft.com/office/drawing/2014/main" id="{EA7B85DF-A529-E304-DD16-9EA59609A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3249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E946DBCF-9EA9-6193-EF79-EDB941D24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49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0194" name="Text Box 18">
                <a:extLst>
                  <a:ext uri="{FF2B5EF4-FFF2-40B4-BE49-F238E27FC236}">
                    <a16:creationId xmlns:a16="http://schemas.microsoft.com/office/drawing/2014/main" id="{8A5A8267-BDE8-D614-A277-8F26AC709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99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nb-NO" sz="2000">
                    <a:latin typeface="Times" panose="02020603050405020304" pitchFamily="18" charset="0"/>
                  </a:rPr>
                  <a:t>y</a:t>
                </a:r>
              </a:p>
            </p:txBody>
          </p:sp>
        </p:grpSp>
        <p:sp>
          <p:nvSpPr>
            <p:cNvPr id="50183" name="Text Box 19">
              <a:extLst>
                <a:ext uri="{FF2B5EF4-FFF2-40B4-BE49-F238E27FC236}">
                  <a16:creationId xmlns:a16="http://schemas.microsoft.com/office/drawing/2014/main" id="{A7D8208C-E656-9A9D-E66F-DD5CDEE89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93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nb-NO" sz="2000">
                  <a:latin typeface="Times" panose="02020603050405020304" pitchFamily="18" charset="0"/>
                </a:rPr>
                <a:t>u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E1DB6-BA4F-4C1E-AA33-6F43B063BC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18628" y="274639"/>
                <a:ext cx="7407404" cy="584775"/>
              </a:xfrm>
            </p:spPr>
            <p:txBody>
              <a:bodyPr/>
              <a:lstStyle/>
              <a:p>
                <a:r>
                  <a:rPr lang="en-US" dirty="0"/>
                  <a:t>Effect of 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b="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nb-NO" altLang="nb-NO" b="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𝜏</m:t>
                        </m:r>
                      </m:e>
                      <m:sub>
                        <m:r>
                          <a:rPr lang="nb-NO" altLang="nb-NO" b="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E1DB6-BA4F-4C1E-AA33-6F43B063B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18628" y="274639"/>
                <a:ext cx="7407404" cy="584775"/>
              </a:xfrm>
              <a:blipFill>
                <a:blip r:embed="rId2"/>
                <a:stretch>
                  <a:fillRect l="-214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E71ABC-5DAE-4FA0-8677-C9E720144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7686" y="1225550"/>
            <a:ext cx="6255370" cy="5357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4FCB0-47F9-3E8D-A383-C48018BE24ED}"/>
              </a:ext>
            </a:extLst>
          </p:cNvPr>
          <p:cNvSpPr txBox="1"/>
          <p:nvPr/>
        </p:nvSpPr>
        <p:spPr>
          <a:xfrm>
            <a:off x="6899564" y="22610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SIMC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9A66E60-57C7-A255-14C0-A5DB729F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565" y="3719775"/>
            <a:ext cx="2376487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b-NO" sz="1200" dirty="0"/>
              <a:t>SIMC modification:</a:t>
            </a:r>
          </a:p>
          <a:p>
            <a:r>
              <a:rPr lang="en-US" altLang="nb-NO" sz="1200" dirty="0"/>
              <a:t>Decrease integral time to improve disturbance rejection</a:t>
            </a:r>
          </a:p>
          <a:p>
            <a:r>
              <a:rPr lang="en-US" altLang="nb-NO" sz="1200" dirty="0"/>
              <a:t>for slow processes (with large </a:t>
            </a:r>
            <a:r>
              <a:rPr lang="el-GR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nb-NO" sz="1200" dirty="0"/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35575-562A-5897-3FD2-B498502DBBD9}"/>
              </a:ext>
            </a:extLst>
          </p:cNvPr>
          <p:cNvSpPr/>
          <p:nvPr/>
        </p:nvSpPr>
        <p:spPr>
          <a:xfrm>
            <a:off x="6899565" y="1764506"/>
            <a:ext cx="587085" cy="3000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5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62F2E9-B8AB-094F-B90C-4444E9B9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Lecture</a:t>
            </a:r>
            <a:r>
              <a:rPr lang="nb-NO" dirty="0"/>
              <a:t> </a:t>
            </a:r>
            <a:r>
              <a:rPr lang="nb-NO" dirty="0" err="1"/>
              <a:t>outline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DD62EB-21AD-344B-B571-AAB9E3E8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SIMC </a:t>
            </a:r>
            <a:r>
              <a:rPr lang="nb-NO" dirty="0" err="1"/>
              <a:t>rule</a:t>
            </a:r>
            <a:r>
              <a:rPr lang="nb-NO" dirty="0"/>
              <a:t> for first order systems 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 err="1"/>
              <a:t>Closed</a:t>
            </a:r>
            <a:r>
              <a:rPr lang="nb-NO" dirty="0"/>
              <a:t> loop tuning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Half-</a:t>
            </a:r>
            <a:r>
              <a:rPr lang="nb-NO" dirty="0" err="1"/>
              <a:t>rule</a:t>
            </a:r>
            <a:r>
              <a:rPr lang="nb-NO" dirty="0"/>
              <a:t> for </a:t>
            </a:r>
            <a:r>
              <a:rPr lang="nb-NO" dirty="0" err="1"/>
              <a:t>higher</a:t>
            </a:r>
            <a:r>
              <a:rPr lang="nb-NO" dirty="0"/>
              <a:t> order </a:t>
            </a:r>
            <a:r>
              <a:rPr lang="nb-NO" dirty="0" err="1"/>
              <a:t>models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36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1C24CCB-6B99-85BB-FBA5-C6461761A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0019" y="590333"/>
            <a:ext cx="8748713" cy="646331"/>
          </a:xfrm>
        </p:spPr>
        <p:txBody>
          <a:bodyPr/>
          <a:lstStyle/>
          <a:p>
            <a:pPr eaLnBrk="1" hangingPunct="1"/>
            <a:r>
              <a:rPr lang="en-US" altLang="nb-NO" sz="3600" dirty="0"/>
              <a:t>Conclusion: SIMC-PID Tuning Rules </a:t>
            </a:r>
          </a:p>
        </p:txBody>
      </p:sp>
      <p:sp>
        <p:nvSpPr>
          <p:cNvPr id="56323" name="Text Box 5">
            <a:extLst>
              <a:ext uri="{FF2B5EF4-FFF2-40B4-BE49-F238E27FC236}">
                <a16:creationId xmlns:a16="http://schemas.microsoft.com/office/drawing/2014/main" id="{F6DBA26B-2266-DBB9-EFF5-DCDB06BE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5734050"/>
            <a:ext cx="28216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dirty="0"/>
              <a:t>One tuning parameter: </a:t>
            </a:r>
            <a:r>
              <a:rPr lang="en-US" altLang="nb-NO" dirty="0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nb-NO" baseline="-25000" dirty="0">
                <a:sym typeface="Symbol" panose="05050102010706020507" pitchFamily="18" charset="2"/>
              </a:rPr>
              <a:t>c  </a:t>
            </a:r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1E699481-A35E-68E2-85EB-1CB9CE9D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913" y="1628775"/>
            <a:ext cx="647700" cy="2305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grpSp>
        <p:nvGrpSpPr>
          <p:cNvPr id="56325" name="Group 8">
            <a:extLst>
              <a:ext uri="{FF2B5EF4-FFF2-40B4-BE49-F238E27FC236}">
                <a16:creationId xmlns:a16="http://schemas.microsoft.com/office/drawing/2014/main" id="{20E83A00-12CF-0A71-17EC-58F972281DB6}"/>
              </a:ext>
            </a:extLst>
          </p:cNvPr>
          <p:cNvGrpSpPr>
            <a:grpSpLocks/>
          </p:cNvGrpSpPr>
          <p:nvPr/>
        </p:nvGrpSpPr>
        <p:grpSpPr bwMode="auto">
          <a:xfrm>
            <a:off x="2661660" y="1180307"/>
            <a:ext cx="7777162" cy="4497387"/>
            <a:chOff x="385" y="663"/>
            <a:chExt cx="4899" cy="2833"/>
          </a:xfrm>
        </p:grpSpPr>
        <p:pic>
          <p:nvPicPr>
            <p:cNvPr id="56327" name="Picture 4">
              <a:extLst>
                <a:ext uri="{FF2B5EF4-FFF2-40B4-BE49-F238E27FC236}">
                  <a16:creationId xmlns:a16="http://schemas.microsoft.com/office/drawing/2014/main" id="{AE3CE5B9-DE30-7025-1525-E1953F842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663"/>
              <a:ext cx="4767" cy="2833"/>
            </a:xfrm>
            <a:prstGeom prst="rect">
              <a:avLst/>
            </a:prstGeom>
            <a:solidFill>
              <a:srgbClr val="E9EE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28" name="Text Box 7">
              <a:extLst>
                <a:ext uri="{FF2B5EF4-FFF2-40B4-BE49-F238E27FC236}">
                  <a16:creationId xmlns:a16="http://schemas.microsoft.com/office/drawing/2014/main" id="{984F0FC3-DD14-E0A4-0B97-8097A8E6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709"/>
              <a:ext cx="249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nb-NO" altLang="nb-NO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>
            <a:extLst>
              <a:ext uri="{FF2B5EF4-FFF2-40B4-BE49-F238E27FC236}">
                <a16:creationId xmlns:a16="http://schemas.microsoft.com/office/drawing/2014/main" id="{3319F4DE-C36B-4577-0869-26434F38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1490664"/>
            <a:ext cx="86391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5">
            <a:extLst>
              <a:ext uri="{FF2B5EF4-FFF2-40B4-BE49-F238E27FC236}">
                <a16:creationId xmlns:a16="http://schemas.microsoft.com/office/drawing/2014/main" id="{7AC3EC4F-8B1E-C8A1-432A-24D0958B9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784225"/>
            <a:ext cx="2236510" cy="369332"/>
          </a:xfrm>
          <a:prstGeom prst="rect">
            <a:avLst/>
          </a:prstGeom>
          <a:solidFill>
            <a:srgbClr val="F0FB17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Some special cases</a:t>
            </a: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9CD36770-3284-570B-9F0A-D02CFAB0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5516563"/>
            <a:ext cx="2709862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dirty="0"/>
              <a:t>One tuning parameter: </a:t>
            </a:r>
            <a:r>
              <a:rPr lang="en-US" altLang="nb-NO" dirty="0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nb-NO" baseline="-25000" dirty="0">
                <a:sym typeface="Symbol" panose="05050102010706020507" pitchFamily="18" charset="2"/>
              </a:rPr>
              <a:t>c</a:t>
            </a:r>
            <a:endParaRPr lang="en-US" altLang="nb-NO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E12A2-8091-32BD-EC9C-B33B1D24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604" y="6122988"/>
            <a:ext cx="7564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/>
              <a:t>(1)(*) Note </a:t>
            </a:r>
            <a:r>
              <a:rPr lang="nb-NO" altLang="nb-NO" dirty="0" err="1"/>
              <a:t>that</a:t>
            </a:r>
            <a:r>
              <a:rPr lang="nb-NO" altLang="nb-NO" dirty="0"/>
              <a:t> </a:t>
            </a:r>
            <a:r>
              <a:rPr lang="nb-NO" altLang="nb-NO" dirty="0" err="1"/>
              <a:t>we</a:t>
            </a:r>
            <a:r>
              <a:rPr lang="nb-NO" altLang="nb-NO" dirty="0"/>
              <a:t> </a:t>
            </a:r>
            <a:r>
              <a:rPr lang="nb-NO" altLang="nb-NO" dirty="0" err="1"/>
              <a:t>get</a:t>
            </a:r>
            <a:r>
              <a:rPr lang="nb-NO" altLang="nb-NO" dirty="0"/>
              <a:t> pure I-controller for </a:t>
            </a:r>
            <a:r>
              <a:rPr lang="nb-NO" altLang="nb-NO" dirty="0" err="1"/>
              <a:t>static</a:t>
            </a:r>
            <a:r>
              <a:rPr lang="nb-NO" altLang="nb-NO" dirty="0"/>
              <a:t> </a:t>
            </a:r>
            <a:r>
              <a:rPr lang="nb-NO" altLang="nb-NO" dirty="0" err="1"/>
              <a:t>process</a:t>
            </a:r>
            <a:r>
              <a:rPr lang="nb-NO" altLang="nb-NO" dirty="0"/>
              <a:t> </a:t>
            </a:r>
            <a:r>
              <a:rPr lang="nb-NO" altLang="nb-NO" dirty="0" err="1"/>
              <a:t>with</a:t>
            </a:r>
            <a:r>
              <a:rPr lang="nb-NO" altLang="nb-NO" dirty="0"/>
              <a:t> </a:t>
            </a:r>
            <a:r>
              <a:rPr lang="nb-NO" altLang="nb-NO" dirty="0" err="1"/>
              <a:t>delay</a:t>
            </a:r>
            <a:r>
              <a:rPr lang="nb-NO" alt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03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7BE7997-E2E1-0396-E97E-675C3CD07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Selection of tuning parameter </a:t>
            </a:r>
            <a:r>
              <a:rPr lang="en-US" altLang="nb-NO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nb-NO" baseline="-25000">
                <a:sym typeface="Symbol" panose="05050102010706020507" pitchFamily="18" charset="2"/>
              </a:rPr>
              <a:t>c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1355577-7DAA-4994-B142-5F18F7B38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9671" y="1565853"/>
            <a:ext cx="8435975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nb-NO" dirty="0"/>
              <a:t>Two main cases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nb-NO" dirty="0"/>
              <a:t>TIGHT CONTRO   L:       Want “fastest possible control” subject to having good robustness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altLang="nb-NO" dirty="0"/>
              <a:t>Want tight control of active constraints (“squeeze and shift”)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nb-NO" dirty="0"/>
              <a:t>SMOOTH CONTROL:   Want “slowest possible control” subject to acceptable disturbance rejection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altLang="nb-NO" dirty="0"/>
              <a:t>Prefer smooth control if fast control is not required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altLang="nb-NO" dirty="0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6EACC8F1-3092-A9C3-C126-B276AA9A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852" y="1920083"/>
            <a:ext cx="3816350" cy="400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000" dirty="0">
                <a:cs typeface="Arial" panose="020B0604020202020204" pitchFamily="34" charset="0"/>
              </a:rPr>
              <a:t>TIGHT CONTROL (</a:t>
            </a:r>
            <a:r>
              <a:rPr lang="en-US" altLang="nb-NO" sz="2000" dirty="0" err="1">
                <a:latin typeface="cmmi10"/>
                <a:cs typeface="Arial" panose="020B0604020202020204" pitchFamily="34" charset="0"/>
              </a:rPr>
              <a:t>τ</a:t>
            </a:r>
            <a:r>
              <a:rPr lang="en-US" altLang="nb-NO" sz="2000" baseline="-25000" dirty="0" err="1">
                <a:cs typeface="Arial" panose="020B0604020202020204" pitchFamily="34" charset="0"/>
              </a:rPr>
              <a:t>c</a:t>
            </a:r>
            <a:r>
              <a:rPr lang="en-US" altLang="nb-NO" sz="2000" dirty="0">
                <a:cs typeface="Arial" panose="020B0604020202020204" pitchFamily="34" charset="0"/>
              </a:rPr>
              <a:t> small):</a:t>
            </a:r>
          </a:p>
        </p:txBody>
      </p:sp>
      <p:sp>
        <p:nvSpPr>
          <p:cNvPr id="67589" name="Text Box 7">
            <a:extLst>
              <a:ext uri="{FF2B5EF4-FFF2-40B4-BE49-F238E27FC236}">
                <a16:creationId xmlns:a16="http://schemas.microsoft.com/office/drawing/2014/main" id="{B1781AFB-BE06-E3BB-12F6-1E915E23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71" y="2963861"/>
            <a:ext cx="37449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000" dirty="0">
                <a:cs typeface="Arial" panose="020B0604020202020204" pitchFamily="34" charset="0"/>
              </a:rPr>
              <a:t>SMOOTH CONTROL (</a:t>
            </a:r>
            <a:r>
              <a:rPr lang="en-US" altLang="nb-NO" sz="2000" dirty="0" err="1">
                <a:latin typeface="cmmi10"/>
                <a:cs typeface="Arial" panose="020B0604020202020204" pitchFamily="34" charset="0"/>
              </a:rPr>
              <a:t>τ</a:t>
            </a:r>
            <a:r>
              <a:rPr lang="en-US" altLang="nb-NO" sz="2000" baseline="-25000" dirty="0" err="1">
                <a:cs typeface="Arial" panose="020B0604020202020204" pitchFamily="34" charset="0"/>
              </a:rPr>
              <a:t>c</a:t>
            </a:r>
            <a:r>
              <a:rPr lang="en-US" altLang="nb-NO" sz="2000" dirty="0">
                <a:cs typeface="Arial" panose="020B0604020202020204" pitchFamily="34" charset="0"/>
              </a:rPr>
              <a:t> large):</a:t>
            </a:r>
          </a:p>
        </p:txBody>
      </p:sp>
    </p:spTree>
    <p:extLst>
      <p:ext uri="{BB962C8B-B14F-4D97-AF65-F5344CB8AC3E}">
        <p14:creationId xmlns:p14="http://schemas.microsoft.com/office/powerpoint/2010/main" val="248610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>
            <a:extLst>
              <a:ext uri="{FF2B5EF4-FFF2-40B4-BE49-F238E27FC236}">
                <a16:creationId xmlns:a16="http://schemas.microsoft.com/office/drawing/2014/main" id="{2F6AF938-CEC3-B9A1-E57A-F641E8A2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9" y="485880"/>
            <a:ext cx="7756957" cy="559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ext Box 5">
            <a:extLst>
              <a:ext uri="{FF2B5EF4-FFF2-40B4-BE49-F238E27FC236}">
                <a16:creationId xmlns:a16="http://schemas.microsoft.com/office/drawing/2014/main" id="{0A3CD04B-D9DF-68CA-99E4-1B5879A1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51050" cy="3667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TIGHT CONTROL</a:t>
            </a:r>
          </a:p>
        </p:txBody>
      </p:sp>
      <p:sp>
        <p:nvSpPr>
          <p:cNvPr id="69636" name="TextBox 2">
            <a:extLst>
              <a:ext uri="{FF2B5EF4-FFF2-40B4-BE49-F238E27FC236}">
                <a16:creationId xmlns:a16="http://schemas.microsoft.com/office/drawing/2014/main" id="{019F4925-18B9-B29B-4CC5-173ECB5B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079" y="3161002"/>
            <a:ext cx="22320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B1C7FF-3617-0516-EF33-A6B8116393AD}"/>
              </a:ext>
            </a:extLst>
          </p:cNvPr>
          <p:cNvGrpSpPr/>
          <p:nvPr/>
        </p:nvGrpSpPr>
        <p:grpSpPr>
          <a:xfrm>
            <a:off x="9057427" y="3429000"/>
            <a:ext cx="2228184" cy="2039800"/>
            <a:chOff x="9057427" y="3429000"/>
            <a:chExt cx="2228184" cy="2039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E45835-9569-A03C-F588-280369A53E9A}"/>
                </a:ext>
              </a:extLst>
            </p:cNvPr>
            <p:cNvGrpSpPr/>
            <p:nvPr/>
          </p:nvGrpSpPr>
          <p:grpSpPr>
            <a:xfrm>
              <a:off x="9105467" y="3429000"/>
              <a:ext cx="2007610" cy="1953350"/>
              <a:chOff x="8362517" y="3583273"/>
              <a:chExt cx="2007610" cy="1953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8FB8C25-770B-FCD6-0DF8-40987C7B7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2517" y="3583273"/>
                <a:ext cx="2007610" cy="1953350"/>
              </a:xfrm>
              <a:prstGeom prst="rect">
                <a:avLst/>
              </a:prstGeom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4FCC6C9-FAF8-8410-6B41-178CF30BAFBE}"/>
                  </a:ext>
                </a:extLst>
              </p:cNvPr>
              <p:cNvCxnSpPr/>
              <p:nvPr/>
            </p:nvCxnSpPr>
            <p:spPr>
              <a:xfrm>
                <a:off x="8707582" y="4537364"/>
                <a:ext cx="166254" cy="13161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444BCC-248F-8DCE-D6C5-60555864A9F0}"/>
                </a:ext>
              </a:extLst>
            </p:cNvPr>
            <p:cNvSpPr txBox="1"/>
            <p:nvPr/>
          </p:nvSpPr>
          <p:spPr>
            <a:xfrm>
              <a:off x="9057427" y="4427328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>
                  <a:solidFill>
                    <a:srgbClr val="FF0000"/>
                  </a:solidFill>
                </a:rPr>
                <a:t>1/M</a:t>
              </a:r>
              <a:r>
                <a:rPr lang="nb-NO" sz="1000" baseline="-25000" dirty="0">
                  <a:solidFill>
                    <a:srgbClr val="FF0000"/>
                  </a:solidFill>
                </a:rPr>
                <a:t>s</a:t>
              </a:r>
              <a:endParaRPr lang="en-US" sz="1000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13161B-DC29-688F-43BF-6542145D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8000" y="5142507"/>
              <a:ext cx="2007611" cy="32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14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F47B499D-ACBE-D587-70B2-5F01DD5180D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828676"/>
            <a:ext cx="6624637" cy="6029325"/>
          </a:xfrm>
          <a:noFill/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71D728EE-4635-04F7-B668-244AE9A6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76251"/>
            <a:ext cx="705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sz="2000" b="1">
                <a:solidFill>
                  <a:srgbClr val="FF3300"/>
                </a:solidFill>
                <a:cs typeface="Arial" panose="020B0604020202020204" pitchFamily="34" charset="0"/>
              </a:rPr>
              <a:t>Typical closed-loop SIMC responses with the choice </a:t>
            </a:r>
            <a:r>
              <a:rPr lang="en-US" altLang="nb-NO" sz="2000" b="1">
                <a:solidFill>
                  <a:srgbClr val="FF33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2000" b="1" baseline="-25000">
                <a:solidFill>
                  <a:srgbClr val="FF33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nb-NO" sz="2000" b="1">
                <a:solidFill>
                  <a:srgbClr val="FF3300"/>
                </a:solidFill>
                <a:cs typeface="Arial" panose="020B0604020202020204" pitchFamily="34" charset="0"/>
              </a:rPr>
              <a:t>=</a:t>
            </a:r>
            <a:r>
              <a:rPr lang="en-US" altLang="nb-NO" sz="2000" b="1">
                <a:solidFill>
                  <a:srgbClr val="FF33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B5F5945D-E995-3747-1E8B-38A60BAF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51050" cy="3667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TIGHT CONTROL</a:t>
            </a:r>
          </a:p>
        </p:txBody>
      </p:sp>
    </p:spTree>
    <p:extLst>
      <p:ext uri="{BB962C8B-B14F-4D97-AF65-F5344CB8AC3E}">
        <p14:creationId xmlns:p14="http://schemas.microsoft.com/office/powerpoint/2010/main" val="4125924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A7E3EE-5736-6761-8196-1D132C04F1B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19289" y="433388"/>
            <a:ext cx="8435975" cy="692150"/>
          </a:xfrm>
        </p:spPr>
        <p:txBody>
          <a:bodyPr/>
          <a:lstStyle/>
          <a:p>
            <a:pPr>
              <a:defRPr/>
            </a:pPr>
            <a:r>
              <a:rPr lang="nb-NO" dirty="0" err="1"/>
              <a:t>Example</a:t>
            </a:r>
            <a:r>
              <a:rPr lang="nb-NO" dirty="0"/>
              <a:t> 2. </a:t>
            </a:r>
            <a:r>
              <a:rPr lang="nb-NO" dirty="0" err="1"/>
              <a:t>Compare</a:t>
            </a:r>
            <a:r>
              <a:rPr lang="nb-NO" dirty="0"/>
              <a:t> PI and PID </a:t>
            </a:r>
          </a:p>
          <a:p>
            <a:pPr marL="0" indent="0">
              <a:buNone/>
              <a:defRPr/>
            </a:pPr>
            <a:endParaRPr lang="nb-NO" dirty="0"/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5A06B419-3716-C72E-5667-47D0CDADA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F61BED-B80E-49AF-A37B-AFA28D34456F}" type="slidenum">
              <a:rPr lang="ar-SA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2" name="TextBox 5">
            <a:extLst>
              <a:ext uri="{FF2B5EF4-FFF2-40B4-BE49-F238E27FC236}">
                <a16:creationId xmlns:a16="http://schemas.microsoft.com/office/drawing/2014/main" id="{DEA99FD6-2AB2-EB5E-7754-6F481B4E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86075"/>
            <a:ext cx="4129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58373" name="TextBox 6">
            <a:extLst>
              <a:ext uri="{FF2B5EF4-FFF2-40B4-BE49-F238E27FC236}">
                <a16:creationId xmlns:a16="http://schemas.microsoft.com/office/drawing/2014/main" id="{DF18EC38-16DB-944C-8E48-AEFFDE10F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1439"/>
            <a:ext cx="5167312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 sz="1200" dirty="0"/>
          </a:p>
          <a:p>
            <a:r>
              <a:rPr lang="nb-NO" altLang="nb-NO" sz="1200" dirty="0"/>
              <a:t>s=</a:t>
            </a:r>
            <a:r>
              <a:rPr lang="nb-NO" altLang="nb-NO" sz="1200" dirty="0" err="1"/>
              <a:t>tf</a:t>
            </a:r>
            <a:r>
              <a:rPr lang="nb-NO" altLang="nb-NO" sz="1200" dirty="0"/>
              <a:t>('s')</a:t>
            </a:r>
          </a:p>
          <a:p>
            <a:r>
              <a:rPr lang="nb-NO" altLang="nb-NO" sz="1200" dirty="0"/>
              <a:t>g=(-0.3*s+1)*(0.08*s+1)/((2*s+1)*(s+1)*(0.4*s+1)*(0.2*s+1)*(0.05*s+1)^3)</a:t>
            </a:r>
          </a:p>
          <a:p>
            <a:r>
              <a:rPr lang="nb-NO" altLang="nb-NO" sz="1200" dirty="0"/>
              <a:t>k=1;</a:t>
            </a:r>
          </a:p>
          <a:p>
            <a:r>
              <a:rPr lang="nb-NO" altLang="nb-NO" sz="1200" dirty="0"/>
              <a:t>tau1=2.5, tau2=0, theta=1.47, </a:t>
            </a:r>
            <a:r>
              <a:rPr lang="nb-NO" altLang="nb-NO" sz="1200" dirty="0" err="1"/>
              <a:t>tauc</a:t>
            </a:r>
            <a:r>
              <a:rPr lang="nb-NO" altLang="nb-NO" sz="1200" dirty="0"/>
              <a:t>=theta % 1st order</a:t>
            </a:r>
          </a:p>
          <a:p>
            <a:r>
              <a:rPr lang="nb-NO" altLang="nb-NO" sz="1200" dirty="0"/>
              <a:t>%tau1=2, tau2=1.2, theta=0.77, </a:t>
            </a:r>
            <a:r>
              <a:rPr lang="nb-NO" altLang="nb-NO" sz="1200" dirty="0" err="1"/>
              <a:t>tauc</a:t>
            </a:r>
            <a:r>
              <a:rPr lang="nb-NO" altLang="nb-NO" sz="1200" dirty="0"/>
              <a:t>=theta % 2nd order</a:t>
            </a:r>
          </a:p>
          <a:p>
            <a:endParaRPr lang="nb-NO" altLang="nb-NO" sz="1200" dirty="0"/>
          </a:p>
          <a:p>
            <a:r>
              <a:rPr lang="nb-NO" altLang="nb-NO" sz="1200" dirty="0" err="1"/>
              <a:t>Kc</a:t>
            </a:r>
            <a:r>
              <a:rPr lang="nb-NO" altLang="nb-NO" sz="1200" dirty="0"/>
              <a:t>=(1/k)*tau1/(</a:t>
            </a:r>
            <a:r>
              <a:rPr lang="nb-NO" altLang="nb-NO" sz="1200" dirty="0" err="1"/>
              <a:t>tauc+theta</a:t>
            </a:r>
            <a:r>
              <a:rPr lang="nb-NO" altLang="nb-NO" sz="1200" dirty="0"/>
              <a:t>)        </a:t>
            </a:r>
            <a:r>
              <a:rPr lang="nb-NO" altLang="nb-NO" sz="1200" dirty="0">
                <a:highlight>
                  <a:srgbClr val="FFFF00"/>
                </a:highlight>
              </a:rPr>
              <a:t>% </a:t>
            </a:r>
            <a:r>
              <a:rPr lang="nb-NO" altLang="nb-NO" sz="1200" dirty="0" err="1">
                <a:highlight>
                  <a:srgbClr val="FFFF00"/>
                </a:highlight>
              </a:rPr>
              <a:t>Kc</a:t>
            </a:r>
            <a:r>
              <a:rPr lang="nb-NO" altLang="nb-NO" sz="1200" dirty="0">
                <a:highlight>
                  <a:srgbClr val="FFFF00"/>
                </a:highlight>
              </a:rPr>
              <a:t>.   PI: 0.85  PID: 1.30</a:t>
            </a:r>
          </a:p>
          <a:p>
            <a:r>
              <a:rPr lang="nb-NO" altLang="nb-NO" sz="1200" dirty="0" err="1"/>
              <a:t>taui</a:t>
            </a:r>
            <a:r>
              <a:rPr lang="nb-NO" altLang="nb-NO" sz="1200" dirty="0"/>
              <a:t>=min(tau1,4*(</a:t>
            </a:r>
            <a:r>
              <a:rPr lang="nb-NO" altLang="nb-NO" sz="1200" dirty="0" err="1"/>
              <a:t>tauc+theta</a:t>
            </a:r>
            <a:r>
              <a:rPr lang="nb-NO" altLang="nb-NO" sz="1200" dirty="0"/>
              <a:t>))    </a:t>
            </a:r>
            <a:r>
              <a:rPr lang="nb-NO" altLang="nb-NO" sz="1200" dirty="0">
                <a:highlight>
                  <a:srgbClr val="FFFF00"/>
                </a:highlight>
              </a:rPr>
              <a:t>% </a:t>
            </a:r>
            <a:r>
              <a:rPr lang="nb-NO" altLang="nb-NO" sz="1200" dirty="0" err="1">
                <a:highlight>
                  <a:srgbClr val="FFFF00"/>
                </a:highlight>
              </a:rPr>
              <a:t>taui</a:t>
            </a:r>
            <a:r>
              <a:rPr lang="nb-NO" altLang="nb-NO" sz="1200" dirty="0">
                <a:highlight>
                  <a:srgbClr val="FFFF00"/>
                </a:highlight>
              </a:rPr>
              <a:t>. PI: 2.50  PID: 2</a:t>
            </a:r>
          </a:p>
          <a:p>
            <a:r>
              <a:rPr lang="nb-NO" altLang="nb-NO" sz="1200" dirty="0" err="1"/>
              <a:t>taud</a:t>
            </a:r>
            <a:r>
              <a:rPr lang="nb-NO" altLang="nb-NO" sz="1200" dirty="0"/>
              <a:t>=tau2;                                 </a:t>
            </a:r>
            <a:r>
              <a:rPr lang="nb-NO" altLang="nb-NO" sz="1200" dirty="0">
                <a:highlight>
                  <a:srgbClr val="FFFF00"/>
                </a:highlight>
              </a:rPr>
              <a:t>% </a:t>
            </a:r>
            <a:r>
              <a:rPr lang="nb-NO" altLang="nb-NO" sz="1200" dirty="0" err="1">
                <a:highlight>
                  <a:srgbClr val="FFFF00"/>
                </a:highlight>
              </a:rPr>
              <a:t>taud</a:t>
            </a:r>
            <a:r>
              <a:rPr lang="nb-NO" altLang="nb-NO" sz="1200" dirty="0">
                <a:highlight>
                  <a:srgbClr val="FFFF00"/>
                </a:highlight>
              </a:rPr>
              <a:t>. PI: 0      PID: 1.2</a:t>
            </a:r>
          </a:p>
          <a:p>
            <a:r>
              <a:rPr lang="nb-NO" altLang="nb-NO" sz="1200" dirty="0" err="1"/>
              <a:t>cpi</a:t>
            </a:r>
            <a:r>
              <a:rPr lang="nb-NO" altLang="nb-NO" sz="1200" dirty="0"/>
              <a:t>=</a:t>
            </a:r>
            <a:r>
              <a:rPr lang="nb-NO" altLang="nb-NO" sz="1200" dirty="0" err="1"/>
              <a:t>Kc</a:t>
            </a:r>
            <a:r>
              <a:rPr lang="nb-NO" altLang="nb-NO" sz="1200" dirty="0"/>
              <a:t>*(1+1/(</a:t>
            </a:r>
            <a:r>
              <a:rPr lang="nb-NO" altLang="nb-NO" sz="1200" dirty="0" err="1"/>
              <a:t>taui</a:t>
            </a:r>
            <a:r>
              <a:rPr lang="nb-NO" altLang="nb-NO" sz="1200" dirty="0"/>
              <a:t>*s));            </a:t>
            </a:r>
          </a:p>
          <a:p>
            <a:r>
              <a:rPr lang="nb-NO" altLang="nb-NO" sz="1200" dirty="0"/>
              <a:t>cd=(</a:t>
            </a:r>
            <a:r>
              <a:rPr lang="nb-NO" altLang="nb-NO" sz="1200" dirty="0" err="1"/>
              <a:t>taud</a:t>
            </a:r>
            <a:r>
              <a:rPr lang="nb-NO" altLang="nb-NO" sz="1200" dirty="0"/>
              <a:t>*s+1)/(0.1*</a:t>
            </a:r>
            <a:r>
              <a:rPr lang="nb-NO" altLang="nb-NO" sz="1200" dirty="0" err="1"/>
              <a:t>taud</a:t>
            </a:r>
            <a:r>
              <a:rPr lang="nb-NO" altLang="nb-NO" sz="1200" dirty="0"/>
              <a:t>*s+1);</a:t>
            </a:r>
          </a:p>
          <a:p>
            <a:r>
              <a:rPr lang="nb-NO" altLang="nb-NO" sz="1200" dirty="0" err="1"/>
              <a:t>cpid</a:t>
            </a:r>
            <a:r>
              <a:rPr lang="nb-NO" altLang="nb-NO" sz="1200" dirty="0"/>
              <a:t>=</a:t>
            </a:r>
            <a:r>
              <a:rPr lang="nb-NO" altLang="nb-NO" sz="1200" dirty="0" err="1"/>
              <a:t>cpi</a:t>
            </a:r>
            <a:r>
              <a:rPr lang="nb-NO" altLang="nb-NO" sz="1200" dirty="0"/>
              <a:t>*cd;</a:t>
            </a:r>
          </a:p>
          <a:p>
            <a:r>
              <a:rPr lang="nb-NO" altLang="nb-NO" sz="1200" dirty="0"/>
              <a:t>L = </a:t>
            </a:r>
            <a:r>
              <a:rPr lang="nb-NO" altLang="nb-NO" sz="1200" dirty="0" err="1"/>
              <a:t>cpid</a:t>
            </a:r>
            <a:r>
              <a:rPr lang="nb-NO" altLang="nb-NO" sz="1200" dirty="0"/>
              <a:t>*g</a:t>
            </a:r>
          </a:p>
          <a:p>
            <a:r>
              <a:rPr lang="nb-NO" altLang="nb-NO" sz="1200" dirty="0"/>
              <a:t>S=</a:t>
            </a:r>
            <a:r>
              <a:rPr lang="nb-NO" altLang="nb-NO" sz="1200" dirty="0" err="1"/>
              <a:t>inv</a:t>
            </a:r>
            <a:r>
              <a:rPr lang="nb-NO" altLang="nb-NO" sz="1200" dirty="0"/>
              <a:t>(1+L)</a:t>
            </a:r>
          </a:p>
          <a:p>
            <a:r>
              <a:rPr lang="nb-NO" altLang="nb-NO" sz="1200" dirty="0"/>
              <a:t>%setpoint </a:t>
            </a:r>
            <a:r>
              <a:rPr lang="nb-NO" altLang="nb-NO" sz="1200" dirty="0" err="1"/>
              <a:t>response</a:t>
            </a:r>
            <a:endParaRPr lang="nb-NO" altLang="nb-NO" sz="1200" dirty="0"/>
          </a:p>
          <a:p>
            <a:r>
              <a:rPr lang="nb-NO" altLang="nb-NO" sz="1200" dirty="0"/>
              <a:t>Ty=g*</a:t>
            </a:r>
            <a:r>
              <a:rPr lang="nb-NO" altLang="nb-NO" sz="1200" dirty="0" err="1"/>
              <a:t>cpi</a:t>
            </a:r>
            <a:r>
              <a:rPr lang="nb-NO" altLang="nb-NO" sz="1200" dirty="0"/>
              <a:t>*S, Ty=</a:t>
            </a:r>
            <a:r>
              <a:rPr lang="nb-NO" altLang="nb-NO" sz="1200" dirty="0" err="1"/>
              <a:t>minreal</a:t>
            </a:r>
            <a:r>
              <a:rPr lang="nb-NO" altLang="nb-NO" sz="1200" dirty="0"/>
              <a:t>(Ty); % </a:t>
            </a:r>
            <a:r>
              <a:rPr lang="nb-NO" altLang="nb-NO" sz="1200" dirty="0" err="1"/>
              <a:t>without</a:t>
            </a:r>
            <a:r>
              <a:rPr lang="nb-NO" altLang="nb-NO" sz="1200" dirty="0"/>
              <a:t> D-action </a:t>
            </a:r>
            <a:r>
              <a:rPr lang="nb-NO" altLang="nb-NO" sz="1200" dirty="0" err="1"/>
              <a:t>on</a:t>
            </a:r>
            <a:r>
              <a:rPr lang="nb-NO" altLang="nb-NO" sz="1200" dirty="0"/>
              <a:t> setpoint</a:t>
            </a:r>
          </a:p>
          <a:p>
            <a:r>
              <a:rPr lang="nb-NO" altLang="nb-NO" sz="1200" dirty="0" err="1"/>
              <a:t>Tuy</a:t>
            </a:r>
            <a:r>
              <a:rPr lang="nb-NO" altLang="nb-NO" sz="1200" dirty="0"/>
              <a:t>=</a:t>
            </a:r>
            <a:r>
              <a:rPr lang="nb-NO" altLang="nb-NO" sz="1200" dirty="0" err="1"/>
              <a:t>cpi</a:t>
            </a:r>
            <a:r>
              <a:rPr lang="nb-NO" altLang="nb-NO" sz="1200" dirty="0"/>
              <a:t>*S, </a:t>
            </a:r>
            <a:r>
              <a:rPr lang="nb-NO" altLang="nb-NO" sz="1200" dirty="0" err="1"/>
              <a:t>Tuy</a:t>
            </a:r>
            <a:r>
              <a:rPr lang="nb-NO" altLang="nb-NO" sz="1200" dirty="0"/>
              <a:t>=</a:t>
            </a:r>
            <a:r>
              <a:rPr lang="nb-NO" altLang="nb-NO" sz="1200" dirty="0" err="1"/>
              <a:t>minreal</a:t>
            </a:r>
            <a:r>
              <a:rPr lang="nb-NO" altLang="nb-NO" sz="1200" dirty="0"/>
              <a:t>(</a:t>
            </a:r>
            <a:r>
              <a:rPr lang="nb-NO" altLang="nb-NO" sz="1200" dirty="0" err="1"/>
              <a:t>Tuy</a:t>
            </a:r>
            <a:r>
              <a:rPr lang="nb-NO" altLang="nb-NO" sz="1200" dirty="0"/>
              <a:t>); % </a:t>
            </a:r>
            <a:r>
              <a:rPr lang="nb-NO" altLang="nb-NO" sz="1200" dirty="0" err="1"/>
              <a:t>without</a:t>
            </a:r>
            <a:r>
              <a:rPr lang="nb-NO" altLang="nb-NO" sz="1200" dirty="0"/>
              <a:t> D-action </a:t>
            </a:r>
            <a:r>
              <a:rPr lang="nb-NO" altLang="nb-NO" sz="1200" dirty="0" err="1"/>
              <a:t>on</a:t>
            </a:r>
            <a:r>
              <a:rPr lang="nb-NO" altLang="nb-NO" sz="1200" dirty="0"/>
              <a:t> setpoint</a:t>
            </a:r>
          </a:p>
          <a:p>
            <a:r>
              <a:rPr lang="nb-NO" altLang="nb-NO" sz="1200" dirty="0"/>
              <a:t>%Input </a:t>
            </a:r>
            <a:r>
              <a:rPr lang="nb-NO" altLang="nb-NO" sz="1200" dirty="0" err="1"/>
              <a:t>disturbance</a:t>
            </a:r>
            <a:endParaRPr lang="nb-NO" altLang="nb-NO" sz="1200" dirty="0"/>
          </a:p>
          <a:p>
            <a:r>
              <a:rPr lang="nb-NO" altLang="nb-NO" sz="1200" dirty="0" err="1"/>
              <a:t>gd</a:t>
            </a:r>
            <a:r>
              <a:rPr lang="nb-NO" altLang="nb-NO" sz="1200" dirty="0"/>
              <a:t>=g;</a:t>
            </a:r>
          </a:p>
          <a:p>
            <a:r>
              <a:rPr lang="nb-NO" altLang="nb-NO" sz="1200" dirty="0"/>
              <a:t>Td=</a:t>
            </a:r>
            <a:r>
              <a:rPr lang="nb-NO" altLang="nb-NO" sz="1200" dirty="0" err="1"/>
              <a:t>gd</a:t>
            </a:r>
            <a:r>
              <a:rPr lang="nb-NO" altLang="nb-NO" sz="1200" dirty="0"/>
              <a:t>*S; Td=</a:t>
            </a:r>
            <a:r>
              <a:rPr lang="nb-NO" altLang="nb-NO" sz="1200" dirty="0" err="1"/>
              <a:t>minreal</a:t>
            </a:r>
            <a:r>
              <a:rPr lang="nb-NO" altLang="nb-NO" sz="1200" dirty="0"/>
              <a:t>(Td);</a:t>
            </a:r>
          </a:p>
          <a:p>
            <a:r>
              <a:rPr lang="nb-NO" altLang="nb-NO" sz="1200" dirty="0" err="1"/>
              <a:t>Tud</a:t>
            </a:r>
            <a:r>
              <a:rPr lang="nb-NO" altLang="nb-NO" sz="1200" dirty="0"/>
              <a:t>=-</a:t>
            </a:r>
            <a:r>
              <a:rPr lang="nb-NO" altLang="nb-NO" sz="1200" dirty="0" err="1"/>
              <a:t>gd</a:t>
            </a:r>
            <a:r>
              <a:rPr lang="nb-NO" altLang="nb-NO" sz="1200" dirty="0"/>
              <a:t>*</a:t>
            </a:r>
            <a:r>
              <a:rPr lang="nb-NO" altLang="nb-NO" sz="1200" dirty="0" err="1"/>
              <a:t>cpid</a:t>
            </a:r>
            <a:r>
              <a:rPr lang="nb-NO" altLang="nb-NO" sz="1200" dirty="0"/>
              <a:t>*S; </a:t>
            </a:r>
            <a:r>
              <a:rPr lang="nb-NO" altLang="nb-NO" sz="1200" dirty="0" err="1"/>
              <a:t>Tud</a:t>
            </a:r>
            <a:r>
              <a:rPr lang="nb-NO" altLang="nb-NO" sz="1200" dirty="0"/>
              <a:t>=</a:t>
            </a:r>
            <a:r>
              <a:rPr lang="nb-NO" altLang="nb-NO" sz="1200" dirty="0" err="1"/>
              <a:t>minreal</a:t>
            </a:r>
            <a:r>
              <a:rPr lang="nb-NO" altLang="nb-NO" sz="1200" dirty="0"/>
              <a:t>(</a:t>
            </a:r>
            <a:r>
              <a:rPr lang="nb-NO" altLang="nb-NO" sz="1200" dirty="0" err="1"/>
              <a:t>Tud</a:t>
            </a:r>
            <a:r>
              <a:rPr lang="nb-NO" altLang="nb-NO" sz="1200" dirty="0"/>
              <a:t>);</a:t>
            </a:r>
          </a:p>
          <a:p>
            <a:r>
              <a:rPr lang="nb-NO" altLang="nb-NO" sz="1200" dirty="0" err="1"/>
              <a:t>Typi</a:t>
            </a:r>
            <a:r>
              <a:rPr lang="nb-NO" altLang="nb-NO" sz="1200" dirty="0"/>
              <a:t>=Ty; </a:t>
            </a:r>
            <a:r>
              <a:rPr lang="nb-NO" altLang="nb-NO" sz="1200" dirty="0" err="1"/>
              <a:t>Tdpi</a:t>
            </a:r>
            <a:r>
              <a:rPr lang="nb-NO" altLang="nb-NO" sz="1200" dirty="0"/>
              <a:t>=Td; </a:t>
            </a:r>
            <a:r>
              <a:rPr lang="nb-NO" altLang="nb-NO" sz="1200" dirty="0" err="1"/>
              <a:t>Tuypi</a:t>
            </a:r>
            <a:r>
              <a:rPr lang="nb-NO" altLang="nb-NO" sz="1200" dirty="0"/>
              <a:t>=</a:t>
            </a:r>
            <a:r>
              <a:rPr lang="nb-NO" altLang="nb-NO" sz="1200" dirty="0" err="1"/>
              <a:t>Tuy</a:t>
            </a:r>
            <a:r>
              <a:rPr lang="nb-NO" altLang="nb-NO" sz="1200" dirty="0"/>
              <a:t>; </a:t>
            </a:r>
            <a:r>
              <a:rPr lang="nb-NO" altLang="nb-NO" sz="1200" dirty="0" err="1"/>
              <a:t>Tudpi</a:t>
            </a:r>
            <a:r>
              <a:rPr lang="nb-NO" altLang="nb-NO" sz="1200" dirty="0"/>
              <a:t>=</a:t>
            </a:r>
            <a:r>
              <a:rPr lang="nb-NO" altLang="nb-NO" sz="1200" dirty="0" err="1"/>
              <a:t>Tud</a:t>
            </a:r>
            <a:r>
              <a:rPr lang="nb-NO" altLang="nb-NO" sz="1200" dirty="0"/>
              <a:t>;</a:t>
            </a:r>
          </a:p>
          <a:p>
            <a:r>
              <a:rPr lang="nb-NO" altLang="nb-NO" sz="1200" dirty="0"/>
              <a:t>%</a:t>
            </a:r>
            <a:r>
              <a:rPr lang="nb-NO" altLang="nb-NO" sz="1200" dirty="0" err="1"/>
              <a:t>Typid</a:t>
            </a:r>
            <a:r>
              <a:rPr lang="nb-NO" altLang="nb-NO" sz="1200" dirty="0"/>
              <a:t>=Ty; </a:t>
            </a:r>
            <a:r>
              <a:rPr lang="nb-NO" altLang="nb-NO" sz="1200" dirty="0" err="1"/>
              <a:t>Tdpid</a:t>
            </a:r>
            <a:r>
              <a:rPr lang="nb-NO" altLang="nb-NO" sz="1200" dirty="0"/>
              <a:t>=Td; </a:t>
            </a:r>
            <a:r>
              <a:rPr lang="nb-NO" altLang="nb-NO" sz="1200" dirty="0" err="1"/>
              <a:t>Tuypid</a:t>
            </a:r>
            <a:r>
              <a:rPr lang="nb-NO" altLang="nb-NO" sz="1200" dirty="0"/>
              <a:t>=</a:t>
            </a:r>
            <a:r>
              <a:rPr lang="nb-NO" altLang="nb-NO" sz="1200" dirty="0" err="1"/>
              <a:t>Tuy</a:t>
            </a:r>
            <a:r>
              <a:rPr lang="nb-NO" altLang="nb-NO" sz="1200" dirty="0"/>
              <a:t>; </a:t>
            </a:r>
            <a:r>
              <a:rPr lang="nb-NO" altLang="nb-NO" sz="1200" dirty="0" err="1"/>
              <a:t>Tudpid</a:t>
            </a:r>
            <a:r>
              <a:rPr lang="nb-NO" altLang="nb-NO" sz="1200" dirty="0"/>
              <a:t>=</a:t>
            </a:r>
            <a:r>
              <a:rPr lang="nb-NO" altLang="nb-NO" sz="1200" dirty="0" err="1"/>
              <a:t>Tud</a:t>
            </a:r>
            <a:r>
              <a:rPr lang="nb-NO" altLang="nb-NO" sz="1200" dirty="0"/>
              <a:t>;</a:t>
            </a:r>
          </a:p>
          <a:p>
            <a:endParaRPr lang="nb-NO" altLang="nb-NO" sz="1200" dirty="0"/>
          </a:p>
          <a:p>
            <a:r>
              <a:rPr lang="en-US" altLang="nb-NO" sz="1200" dirty="0"/>
              <a:t>figure(1),step(</a:t>
            </a:r>
            <a:r>
              <a:rPr lang="en-US" altLang="nb-NO" sz="1200" dirty="0" err="1"/>
              <a:t>Typi</a:t>
            </a:r>
            <a:r>
              <a:rPr lang="en-US" altLang="nb-NO" sz="1200" dirty="0"/>
              <a:t>,'blue',</a:t>
            </a:r>
            <a:r>
              <a:rPr lang="en-US" altLang="nb-NO" sz="1200" dirty="0" err="1"/>
              <a:t>Typid</a:t>
            </a:r>
            <a:r>
              <a:rPr lang="en-US" altLang="nb-NO" sz="1200" dirty="0"/>
              <a:t>,'blue--',</a:t>
            </a:r>
            <a:r>
              <a:rPr lang="en-US" altLang="nb-NO" sz="1200" dirty="0" err="1"/>
              <a:t>Tuypi</a:t>
            </a:r>
            <a:r>
              <a:rPr lang="en-US" altLang="nb-NO" sz="1200" dirty="0"/>
              <a:t>,'red',</a:t>
            </a:r>
            <a:r>
              <a:rPr lang="en-US" altLang="nb-NO" sz="1200" dirty="0" err="1"/>
              <a:t>Tuypid</a:t>
            </a:r>
            <a:r>
              <a:rPr lang="en-US" altLang="nb-NO" sz="1200" dirty="0"/>
              <a:t>,'red--',15)</a:t>
            </a:r>
            <a:endParaRPr lang="nb-NO" altLang="nb-NO" sz="1200" dirty="0"/>
          </a:p>
          <a:p>
            <a:r>
              <a:rPr lang="nb-NO" altLang="nb-NO" sz="1200" dirty="0" err="1"/>
              <a:t>figure</a:t>
            </a:r>
            <a:r>
              <a:rPr lang="nb-NO" altLang="nb-NO" sz="1200" dirty="0"/>
              <a:t>(2),</a:t>
            </a:r>
            <a:r>
              <a:rPr lang="nb-NO" altLang="nb-NO" sz="1200" dirty="0" err="1"/>
              <a:t>step</a:t>
            </a:r>
            <a:r>
              <a:rPr lang="nb-NO" altLang="nb-NO" sz="1200" dirty="0"/>
              <a:t>(</a:t>
            </a:r>
            <a:r>
              <a:rPr lang="nb-NO" altLang="nb-NO" sz="1200" dirty="0" err="1"/>
              <a:t>Tdpi</a:t>
            </a:r>
            <a:r>
              <a:rPr lang="nb-NO" altLang="nb-NO" sz="1200" dirty="0"/>
              <a:t>,'</a:t>
            </a:r>
            <a:r>
              <a:rPr lang="nb-NO" altLang="nb-NO" sz="1200" dirty="0" err="1"/>
              <a:t>blue</a:t>
            </a:r>
            <a:r>
              <a:rPr lang="nb-NO" altLang="nb-NO" sz="1200" dirty="0"/>
              <a:t>',</a:t>
            </a:r>
            <a:r>
              <a:rPr lang="nb-NO" altLang="nb-NO" sz="1200" dirty="0" err="1"/>
              <a:t>Tdpid</a:t>
            </a:r>
            <a:r>
              <a:rPr lang="nb-NO" altLang="nb-NO" sz="1200" dirty="0"/>
              <a:t>,'</a:t>
            </a:r>
            <a:r>
              <a:rPr lang="nb-NO" altLang="nb-NO" sz="1200" dirty="0" err="1"/>
              <a:t>blue</a:t>
            </a:r>
            <a:r>
              <a:rPr lang="nb-NO" altLang="nb-NO" sz="1200" dirty="0"/>
              <a:t>--',</a:t>
            </a:r>
            <a:r>
              <a:rPr lang="nb-NO" altLang="nb-NO" sz="1200" dirty="0" err="1"/>
              <a:t>Tudpi</a:t>
            </a:r>
            <a:r>
              <a:rPr lang="nb-NO" altLang="nb-NO" sz="1200" dirty="0"/>
              <a:t>,'red',</a:t>
            </a:r>
            <a:r>
              <a:rPr lang="nb-NO" altLang="nb-NO" sz="1200" dirty="0" err="1"/>
              <a:t>Tudpid</a:t>
            </a:r>
            <a:r>
              <a:rPr lang="nb-NO" altLang="nb-NO" sz="1200" dirty="0"/>
              <a:t>,'red--',15)</a:t>
            </a:r>
          </a:p>
          <a:p>
            <a:endParaRPr lang="nb-NO" altLang="nb-NO" dirty="0"/>
          </a:p>
          <a:p>
            <a:endParaRPr lang="nb-NO" altLang="nb-NO" dirty="0"/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7B8FA076-EEEE-F318-78E6-C05838DE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6" y="3133726"/>
            <a:ext cx="4284663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2">
            <a:extLst>
              <a:ext uri="{FF2B5EF4-FFF2-40B4-BE49-F238E27FC236}">
                <a16:creationId xmlns:a16="http://schemas.microsoft.com/office/drawing/2014/main" id="{F2DB02BE-DB56-4C66-3F9A-BEB5B247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96" y="1068214"/>
            <a:ext cx="5094693" cy="5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E9C5701-1925-76FC-BE32-3B44A2C6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51050" cy="3667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TIGHT CONTROL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3278C13-C1FF-D98E-9EA3-3B167DB69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1" y="2276873"/>
            <a:ext cx="391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1400" dirty="0">
                <a:solidFill>
                  <a:srgbClr val="FF0000"/>
                </a:solidFill>
              </a:rPr>
              <a:t>Note: tau2&gt;theta , so 2nd order and PID </a:t>
            </a:r>
            <a:r>
              <a:rPr lang="nb-NO" altLang="nb-NO" sz="1400" dirty="0" err="1">
                <a:solidFill>
                  <a:srgbClr val="FF0000"/>
                </a:solidFill>
              </a:rPr>
              <a:t>gives</a:t>
            </a:r>
            <a:r>
              <a:rPr lang="nb-NO" altLang="nb-NO" sz="1400" dirty="0">
                <a:solidFill>
                  <a:srgbClr val="FF0000"/>
                </a:solidFill>
              </a:rPr>
              <a:t> </a:t>
            </a:r>
          </a:p>
          <a:p>
            <a:r>
              <a:rPr lang="nb-NO" altLang="nb-NO" sz="1400" dirty="0" err="1">
                <a:solidFill>
                  <a:srgbClr val="FF0000"/>
                </a:solidFill>
              </a:rPr>
              <a:t>perfromance</a:t>
            </a:r>
            <a:r>
              <a:rPr lang="nb-NO" altLang="nb-NO" sz="1400" dirty="0">
                <a:solidFill>
                  <a:srgbClr val="FF0000"/>
                </a:solidFill>
              </a:rPr>
              <a:t> </a:t>
            </a:r>
            <a:r>
              <a:rPr lang="nb-NO" altLang="nb-NO" sz="1400" dirty="0" err="1">
                <a:solidFill>
                  <a:srgbClr val="FF0000"/>
                </a:solidFill>
              </a:rPr>
              <a:t>improvement</a:t>
            </a:r>
            <a:r>
              <a:rPr lang="nb-NO" altLang="nb-NO" sz="1400" dirty="0">
                <a:solidFill>
                  <a:srgbClr val="FF0000"/>
                </a:solidFill>
              </a:rPr>
              <a:t> </a:t>
            </a:r>
            <a:r>
              <a:rPr lang="nb-NO" altLang="nb-NO" sz="1400" dirty="0" err="1">
                <a:solidFill>
                  <a:srgbClr val="FF0000"/>
                </a:solidFill>
              </a:rPr>
              <a:t>compared</a:t>
            </a:r>
            <a:r>
              <a:rPr lang="nb-NO" altLang="nb-NO" sz="1400" dirty="0">
                <a:solidFill>
                  <a:srgbClr val="FF0000"/>
                </a:solidFill>
              </a:rPr>
              <a:t> to PI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5">
            <a:extLst>
              <a:ext uri="{FF2B5EF4-FFF2-40B4-BE49-F238E27FC236}">
                <a16:creationId xmlns:a16="http://schemas.microsoft.com/office/drawing/2014/main" id="{E7480B88-89C3-CAAC-93BC-D8F985A42C3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4938" y="1"/>
            <a:ext cx="6723062" cy="3389313"/>
          </a:xfrm>
        </p:spPr>
      </p:pic>
      <p:sp>
        <p:nvSpPr>
          <p:cNvPr id="59396" name="Slide Number Placeholder 4">
            <a:extLst>
              <a:ext uri="{FF2B5EF4-FFF2-40B4-BE49-F238E27FC236}">
                <a16:creationId xmlns:a16="http://schemas.microsoft.com/office/drawing/2014/main" id="{B647C4BD-E2A7-5105-D434-F89BBA87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 dirty="0">
              <a:latin typeface="Garamond" panose="02020404030301010803" pitchFamily="18" charset="0"/>
            </a:endParaRPr>
          </a:p>
        </p:txBody>
      </p:sp>
      <p:pic>
        <p:nvPicPr>
          <p:cNvPr id="59397" name="Picture 6">
            <a:extLst>
              <a:ext uri="{FF2B5EF4-FFF2-40B4-BE49-F238E27FC236}">
                <a16:creationId xmlns:a16="http://schemas.microsoft.com/office/drawing/2014/main" id="{95C45F28-5AE4-407A-1F07-1AA8D5F8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468688"/>
            <a:ext cx="6700838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7">
            <a:extLst>
              <a:ext uri="{FF2B5EF4-FFF2-40B4-BE49-F238E27FC236}">
                <a16:creationId xmlns:a16="http://schemas.microsoft.com/office/drawing/2014/main" id="{BCC19704-3A0A-3E4A-8047-34277B75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899" y="2258109"/>
            <a:ext cx="171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 err="1"/>
              <a:t>Comparison</a:t>
            </a:r>
            <a:r>
              <a:rPr lang="nb-NO" altLang="nb-NO" dirty="0"/>
              <a:t> of</a:t>
            </a:r>
          </a:p>
          <a:p>
            <a:r>
              <a:rPr lang="nb-NO" altLang="nb-NO" dirty="0"/>
              <a:t>PI and PID - - </a:t>
            </a:r>
          </a:p>
        </p:txBody>
      </p:sp>
      <p:sp>
        <p:nvSpPr>
          <p:cNvPr id="59399" name="TextBox 8">
            <a:extLst>
              <a:ext uri="{FF2B5EF4-FFF2-40B4-BE49-F238E27FC236}">
                <a16:creationId xmlns:a16="http://schemas.microsoft.com/office/drawing/2014/main" id="{5A346DE9-E394-EA42-58D7-C00D4F7B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620714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FF0000"/>
                </a:solidFill>
              </a:rPr>
              <a:t>Input u</a:t>
            </a:r>
          </a:p>
        </p:txBody>
      </p:sp>
      <p:sp>
        <p:nvSpPr>
          <p:cNvPr id="59400" name="TextBox 9">
            <a:extLst>
              <a:ext uri="{FF2B5EF4-FFF2-40B4-BE49-F238E27FC236}">
                <a16:creationId xmlns:a16="http://schemas.microsoft.com/office/drawing/2014/main" id="{EA29688E-33CB-26A5-143B-AE57E3E4D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5238750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FF0000"/>
                </a:solidFill>
              </a:rPr>
              <a:t>Input u</a:t>
            </a:r>
          </a:p>
        </p:txBody>
      </p:sp>
      <p:sp>
        <p:nvSpPr>
          <p:cNvPr id="59401" name="TextBox 10">
            <a:extLst>
              <a:ext uri="{FF2B5EF4-FFF2-40B4-BE49-F238E27FC236}">
                <a16:creationId xmlns:a16="http://schemas.microsoft.com/office/drawing/2014/main" id="{3ABCF72C-0F6C-A02A-848D-17E1E570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352425"/>
            <a:ext cx="34591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STEP SETPOINT CHANGE (y</a:t>
            </a:r>
            <a:r>
              <a:rPr lang="nb-NO" altLang="nb-NO" baseline="-25000"/>
              <a:t>s</a:t>
            </a:r>
            <a:r>
              <a:rPr lang="nb-NO" altLang="nb-NO"/>
              <a:t>)</a:t>
            </a:r>
          </a:p>
          <a:p>
            <a:r>
              <a:rPr lang="nb-NO" altLang="nb-NO" sz="1200"/>
              <a:t>(note: without D-action on setpoint, </a:t>
            </a:r>
          </a:p>
          <a:p>
            <a:r>
              <a:rPr lang="nb-NO" altLang="nb-NO" sz="1200"/>
              <a:t>so u jumps initially to Kc also for PID)</a:t>
            </a:r>
          </a:p>
        </p:txBody>
      </p:sp>
      <p:sp>
        <p:nvSpPr>
          <p:cNvPr id="59402" name="TextBox 11">
            <a:extLst>
              <a:ext uri="{FF2B5EF4-FFF2-40B4-BE49-F238E27FC236}">
                <a16:creationId xmlns:a16="http://schemas.microsoft.com/office/drawing/2014/main" id="{FEF6B495-1A11-0411-E915-990D2253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4" y="3717925"/>
            <a:ext cx="399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STEP INPUT DISTURBANCE (g</a:t>
            </a:r>
            <a:r>
              <a:rPr lang="nb-NO" altLang="nb-NO" baseline="-25000"/>
              <a:t>d</a:t>
            </a:r>
            <a:r>
              <a:rPr lang="nb-NO" altLang="nb-NO"/>
              <a:t>=g)</a:t>
            </a:r>
          </a:p>
        </p:txBody>
      </p:sp>
      <p:sp>
        <p:nvSpPr>
          <p:cNvPr id="59403" name="TextBox 12">
            <a:extLst>
              <a:ext uri="{FF2B5EF4-FFF2-40B4-BE49-F238E27FC236}">
                <a16:creationId xmlns:a16="http://schemas.microsoft.com/office/drawing/2014/main" id="{81072384-9D07-C091-0EC8-F2203CBA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5203825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</a:t>
            </a:r>
          </a:p>
        </p:txBody>
      </p:sp>
      <p:sp>
        <p:nvSpPr>
          <p:cNvPr id="59404" name="TextBox 13">
            <a:extLst>
              <a:ext uri="{FF2B5EF4-FFF2-40B4-BE49-F238E27FC236}">
                <a16:creationId xmlns:a16="http://schemas.microsoft.com/office/drawing/2014/main" id="{05A6673A-E66C-5349-D21F-B75EC3E8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5967414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PID</a:t>
            </a:r>
          </a:p>
        </p:txBody>
      </p:sp>
      <p:sp>
        <p:nvSpPr>
          <p:cNvPr id="59405" name="TextBox 14">
            <a:extLst>
              <a:ext uri="{FF2B5EF4-FFF2-40B4-BE49-F238E27FC236}">
                <a16:creationId xmlns:a16="http://schemas.microsoft.com/office/drawing/2014/main" id="{3B80F7BE-FEA9-C465-72F1-3BCD188E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9" y="3702050"/>
            <a:ext cx="1055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0033CC"/>
                </a:solidFill>
              </a:rPr>
              <a:t>Output y</a:t>
            </a:r>
          </a:p>
        </p:txBody>
      </p:sp>
      <p:sp>
        <p:nvSpPr>
          <p:cNvPr id="59406" name="TextBox 15">
            <a:extLst>
              <a:ext uri="{FF2B5EF4-FFF2-40B4-BE49-F238E27FC236}">
                <a16:creationId xmlns:a16="http://schemas.microsoft.com/office/drawing/2014/main" id="{748318CF-3D8F-4053-6C07-C19768F4B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6" y="217805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0033CC"/>
                </a:solidFill>
              </a:rPr>
              <a:t>Output y</a:t>
            </a:r>
          </a:p>
        </p:txBody>
      </p:sp>
      <p:sp>
        <p:nvSpPr>
          <p:cNvPr id="59407" name="TextBox 16">
            <a:extLst>
              <a:ext uri="{FF2B5EF4-FFF2-40B4-BE49-F238E27FC236}">
                <a16:creationId xmlns:a16="http://schemas.microsoft.com/office/drawing/2014/main" id="{DEAB3670-0A4F-3451-4135-4238C674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2" y="4797152"/>
            <a:ext cx="2570162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 err="1"/>
              <a:t>Conclusion</a:t>
            </a:r>
            <a:r>
              <a:rPr lang="nb-NO" altLang="nb-NO" dirty="0"/>
              <a:t>:</a:t>
            </a:r>
          </a:p>
          <a:p>
            <a:r>
              <a:rPr lang="nb-NO" altLang="nb-NO" dirty="0"/>
              <a:t>PID is </a:t>
            </a:r>
            <a:r>
              <a:rPr lang="nb-NO" altLang="nb-NO" dirty="0" err="1"/>
              <a:t>quite</a:t>
            </a:r>
            <a:r>
              <a:rPr lang="nb-NO" altLang="nb-NO" dirty="0"/>
              <a:t> a lot </a:t>
            </a:r>
            <a:r>
              <a:rPr lang="nb-NO" altLang="nb-NO" dirty="0" err="1"/>
              <a:t>better</a:t>
            </a:r>
            <a:r>
              <a:rPr lang="nb-NO" altLang="nb-NO" dirty="0"/>
              <a:t>.</a:t>
            </a:r>
          </a:p>
          <a:p>
            <a:r>
              <a:rPr lang="nb-NO" altLang="nb-NO" sz="1400" dirty="0"/>
              <a:t>(</a:t>
            </a:r>
            <a:r>
              <a:rPr lang="nb-NO" altLang="nb-NO" sz="1400" dirty="0" err="1"/>
              <a:t>expected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since</a:t>
            </a:r>
            <a:r>
              <a:rPr lang="nb-NO" altLang="nb-NO" sz="1400" dirty="0"/>
              <a:t> tau2=1.2</a:t>
            </a:r>
          </a:p>
          <a:p>
            <a:r>
              <a:rPr lang="nb-NO" altLang="nb-NO" sz="1400" dirty="0"/>
              <a:t>&gt; theta=0.77)</a:t>
            </a:r>
          </a:p>
        </p:txBody>
      </p:sp>
      <p:sp>
        <p:nvSpPr>
          <p:cNvPr id="59408" name="TextBox 17">
            <a:extLst>
              <a:ext uri="{FF2B5EF4-FFF2-40B4-BE49-F238E27FC236}">
                <a16:creationId xmlns:a16="http://schemas.microsoft.com/office/drawing/2014/main" id="{2359F60C-D1E7-7263-1D43-FFAAC59F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1" y="133351"/>
            <a:ext cx="1338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 err="1"/>
              <a:t>Example</a:t>
            </a:r>
            <a:r>
              <a:rPr lang="nb-NO" altLang="nb-NO" dirty="0"/>
              <a:t> 2.</a:t>
            </a:r>
          </a:p>
          <a:p>
            <a:endParaRPr lang="nb-NO" altLang="nb-NO" dirty="0"/>
          </a:p>
          <a:p>
            <a:endParaRPr lang="nb-NO" altLang="nb-NO" dirty="0"/>
          </a:p>
        </p:txBody>
      </p:sp>
      <p:pic>
        <p:nvPicPr>
          <p:cNvPr id="59409" name="Picture 16">
            <a:extLst>
              <a:ext uri="{FF2B5EF4-FFF2-40B4-BE49-F238E27FC236}">
                <a16:creationId xmlns:a16="http://schemas.microsoft.com/office/drawing/2014/main" id="{D8672165-A818-0B37-CF83-44BEF050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5" y="1249714"/>
            <a:ext cx="3251994" cy="16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10" name="Picture 1">
            <a:extLst>
              <a:ext uri="{FF2B5EF4-FFF2-40B4-BE49-F238E27FC236}">
                <a16:creationId xmlns:a16="http://schemas.microsoft.com/office/drawing/2014/main" id="{9B845CC2-5A87-62F0-6FBD-DA3956D2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84" y="568326"/>
            <a:ext cx="461982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1" name="TextBox 12">
            <a:extLst>
              <a:ext uri="{FF2B5EF4-FFF2-40B4-BE49-F238E27FC236}">
                <a16:creationId xmlns:a16="http://schemas.microsoft.com/office/drawing/2014/main" id="{8FCD029C-12F5-E121-D354-CF87C7D7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4" y="2397125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</a:t>
            </a:r>
          </a:p>
        </p:txBody>
      </p:sp>
      <p:sp>
        <p:nvSpPr>
          <p:cNvPr id="59412" name="TextBox 13">
            <a:extLst>
              <a:ext uri="{FF2B5EF4-FFF2-40B4-BE49-F238E27FC236}">
                <a16:creationId xmlns:a16="http://schemas.microsoft.com/office/drawing/2014/main" id="{5820A605-9C1E-EFFD-0E24-59FCC485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9" y="1971675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PID</a:t>
            </a:r>
          </a:p>
        </p:txBody>
      </p:sp>
      <p:sp>
        <p:nvSpPr>
          <p:cNvPr id="59413" name="TextBox 13">
            <a:extLst>
              <a:ext uri="{FF2B5EF4-FFF2-40B4-BE49-F238E27FC236}">
                <a16:creationId xmlns:a16="http://schemas.microsoft.com/office/drawing/2014/main" id="{502CF61A-CD8B-72EE-4426-A760D990D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9" y="242889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PID</a:t>
            </a:r>
          </a:p>
        </p:txBody>
      </p:sp>
      <p:sp>
        <p:nvSpPr>
          <p:cNvPr id="59414" name="TextBox 12">
            <a:extLst>
              <a:ext uri="{FF2B5EF4-FFF2-40B4-BE49-F238E27FC236}">
                <a16:creationId xmlns:a16="http://schemas.microsoft.com/office/drawing/2014/main" id="{ABEC5130-BA9A-BF28-8F78-FBF81C15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9" y="1208088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</a:t>
            </a:r>
          </a:p>
        </p:txBody>
      </p:sp>
      <p:sp>
        <p:nvSpPr>
          <p:cNvPr id="59415" name="TextBox 12">
            <a:extLst>
              <a:ext uri="{FF2B5EF4-FFF2-40B4-BE49-F238E27FC236}">
                <a16:creationId xmlns:a16="http://schemas.microsoft.com/office/drawing/2014/main" id="{DF2CC297-41EC-0487-F4B8-86F3BBF07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3725863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</a:t>
            </a:r>
          </a:p>
        </p:txBody>
      </p:sp>
      <p:sp>
        <p:nvSpPr>
          <p:cNvPr id="59416" name="TextBox 13">
            <a:extLst>
              <a:ext uri="{FF2B5EF4-FFF2-40B4-BE49-F238E27FC236}">
                <a16:creationId xmlns:a16="http://schemas.microsoft.com/office/drawing/2014/main" id="{80A6F096-88E4-D095-3DDA-7407EC603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9" y="4186239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/>
              <a:t>PID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00" grpId="0"/>
      <p:bldP spid="59402" grpId="0"/>
      <p:bldP spid="59403" grpId="0"/>
      <p:bldP spid="59404" grpId="0"/>
      <p:bldP spid="59405" grpId="0"/>
      <p:bldP spid="59407" grpId="0" animBg="1"/>
      <p:bldP spid="59415" grpId="0"/>
      <p:bldP spid="594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7F5CAB98-DAEF-9280-0D60-A91D44CB9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581025"/>
            <a:ext cx="6411913" cy="4864100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7">
            <a:extLst>
              <a:ext uri="{FF2B5EF4-FFF2-40B4-BE49-F238E27FC236}">
                <a16:creationId xmlns:a16="http://schemas.microsoft.com/office/drawing/2014/main" id="{CD81F12B-24A9-BC42-EC0F-CAA5D986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868864"/>
            <a:ext cx="8424863" cy="19082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b-NO" sz="1200" b="1" dirty="0">
                <a:cs typeface="Arial" panose="020B0604020202020204" pitchFamily="34" charset="0"/>
              </a:rPr>
              <a:t>Conclusion D-action (for series-form PID): </a:t>
            </a:r>
          </a:p>
          <a:p>
            <a:pPr eaLnBrk="1" hangingPunct="1">
              <a:defRPr/>
            </a:pPr>
            <a:r>
              <a:rPr lang="en-US" altLang="nb-NO" sz="1200" dirty="0">
                <a:cs typeface="Arial" panose="020B0604020202020204" pitchFamily="34" charset="0"/>
              </a:rPr>
              <a:t>1. Use PID with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D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= 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nb-NO" sz="1200" dirty="0">
                <a:cs typeface="Arial" panose="020B0604020202020204" pitchFamily="34" charset="0"/>
              </a:rPr>
              <a:t>for dominant 2</a:t>
            </a:r>
            <a:r>
              <a:rPr lang="en-US" altLang="nb-NO" sz="1200" baseline="30000" dirty="0">
                <a:cs typeface="Arial" panose="020B0604020202020204" pitchFamily="34" charset="0"/>
              </a:rPr>
              <a:t>nd</a:t>
            </a:r>
            <a:r>
              <a:rPr lang="en-US" altLang="nb-NO" sz="1200" dirty="0">
                <a:cs typeface="Arial" panose="020B0604020202020204" pitchFamily="34" charset="0"/>
              </a:rPr>
              <a:t> order processes with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nb-NO" sz="1200" baseline="-25000" dirty="0">
                <a:cs typeface="Arial" panose="020B0604020202020204" pitchFamily="34" charset="0"/>
              </a:rPr>
              <a:t> </a:t>
            </a:r>
            <a:r>
              <a:rPr lang="en-US" altLang="nb-NO" sz="1200" dirty="0">
                <a:cs typeface="Arial" panose="020B0604020202020204" pitchFamily="34" charset="0"/>
              </a:rPr>
              <a:t>&gt;</a:t>
            </a:r>
            <a:r>
              <a:rPr lang="el-GR" altLang="nb-NO" sz="1200" dirty="0">
                <a:cs typeface="Arial" panose="020B0604020202020204" pitchFamily="34" charset="0"/>
              </a:rPr>
              <a:t>θ</a:t>
            </a:r>
            <a:r>
              <a:rPr lang="nb-NO" altLang="nb-NO" sz="1200" dirty="0">
                <a:cs typeface="Arial" panose="020B0604020202020204" pitchFamily="34" charset="0"/>
              </a:rPr>
              <a:t> (</a:t>
            </a:r>
            <a:r>
              <a:rPr lang="nb-NO" altLang="nb-NO" sz="1200" dirty="0" err="1">
                <a:cs typeface="Arial" panose="020B0604020202020204" pitchFamily="34" charset="0"/>
              </a:rPr>
              <a:t>otherwise</a:t>
            </a:r>
            <a:r>
              <a:rPr lang="nb-NO" altLang="nb-NO" sz="1200" dirty="0">
                <a:cs typeface="Arial" panose="020B0604020202020204" pitchFamily="34" charset="0"/>
              </a:rPr>
              <a:t>, </a:t>
            </a:r>
            <a:r>
              <a:rPr lang="nb-NO" altLang="nb-NO" sz="1200" dirty="0" err="1">
                <a:cs typeface="Arial" panose="020B0604020202020204" pitchFamily="34" charset="0"/>
              </a:rPr>
              <a:t>add</a:t>
            </a:r>
            <a:r>
              <a:rPr lang="nb-NO" altLang="nb-NO" sz="1200" dirty="0">
                <a:cs typeface="Arial" panose="020B0604020202020204" pitchFamily="34" charset="0"/>
              </a:rPr>
              <a:t>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/2 to effective delay </a:t>
            </a:r>
            <a:r>
              <a:rPr lang="el-GR" altLang="nb-NO" sz="1200" dirty="0">
                <a:cs typeface="Arial" panose="020B0604020202020204" pitchFamily="34" charset="0"/>
              </a:rPr>
              <a:t>θ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and use PI)</a:t>
            </a:r>
            <a:endParaRPr lang="en-US" altLang="nb-NO" sz="12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nb-NO" sz="1200" dirty="0">
                <a:cs typeface="Arial" panose="020B0604020202020204" pitchFamily="34" charset="0"/>
              </a:rPr>
              <a:t>2. Use derivative action (PID) for unstable processes, for example, a double integrating process (not so common in process control).</a:t>
            </a:r>
          </a:p>
          <a:p>
            <a:pPr eaLnBrk="1" hangingPunct="1">
              <a:defRPr/>
            </a:pPr>
            <a:r>
              <a:rPr lang="en-US" altLang="nb-NO" sz="1200" dirty="0">
                <a:cs typeface="Arial" panose="020B0604020202020204" pitchFamily="34" charset="0"/>
              </a:rPr>
              <a:t>3. Derivative action (PID) can help a little to speed up response for a process with time delay (e.g. use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nb-NO" sz="1200" baseline="-25000" dirty="0">
                <a:cs typeface="Arial" panose="020B0604020202020204" pitchFamily="34" charset="0"/>
              </a:rPr>
              <a:t> </a:t>
            </a:r>
            <a:r>
              <a:rPr lang="en-US" altLang="nb-NO" sz="1200" dirty="0">
                <a:cs typeface="Arial" panose="020B0604020202020204" pitchFamily="34" charset="0"/>
              </a:rPr>
              <a:t>= </a:t>
            </a:r>
            <a:r>
              <a:rPr lang="el-GR" altLang="nb-NO" sz="1200" dirty="0">
                <a:cs typeface="Arial" panose="020B0604020202020204" pitchFamily="34" charset="0"/>
              </a:rPr>
              <a:t>θ</a:t>
            </a:r>
            <a:r>
              <a:rPr lang="nb-NO" altLang="nb-NO" sz="1200" dirty="0">
                <a:cs typeface="Arial" panose="020B0604020202020204" pitchFamily="34" charset="0"/>
              </a:rPr>
              <a:t>/3), </a:t>
            </a:r>
            <a:r>
              <a:rPr lang="nb-NO" altLang="nb-NO" sz="1200" dirty="0" err="1">
                <a:cs typeface="Arial" panose="020B0604020202020204" pitchFamily="34" charset="0"/>
              </a:rPr>
              <a:t>but</a:t>
            </a:r>
            <a:r>
              <a:rPr lang="nb-NO" altLang="nb-NO" sz="1200" dirty="0">
                <a:cs typeface="Arial" panose="020B0604020202020204" pitchFamily="34" charset="0"/>
              </a:rPr>
              <a:t> </a:t>
            </a:r>
            <a:r>
              <a:rPr lang="nb-NO" altLang="nb-NO" sz="1200" dirty="0" err="1">
                <a:cs typeface="Arial" panose="020B0604020202020204" pitchFamily="34" charset="0"/>
              </a:rPr>
              <a:t>we</a:t>
            </a:r>
            <a:r>
              <a:rPr lang="nb-NO" altLang="nb-NO" sz="1200" dirty="0">
                <a:cs typeface="Arial" panose="020B0604020202020204" pitchFamily="34" charset="0"/>
              </a:rPr>
              <a:t> </a:t>
            </a:r>
            <a:r>
              <a:rPr lang="nb-NO" altLang="nb-NO" sz="1200" dirty="0" err="1">
                <a:cs typeface="Arial" panose="020B0604020202020204" pitchFamily="34" charset="0"/>
              </a:rPr>
              <a:t>then</a:t>
            </a:r>
            <a:r>
              <a:rPr lang="nb-NO" altLang="nb-NO" sz="1200" dirty="0">
                <a:cs typeface="Arial" panose="020B0604020202020204" pitchFamily="34" charset="0"/>
              </a:rPr>
              <a:t> </a:t>
            </a:r>
            <a:r>
              <a:rPr lang="nb-NO" altLang="nb-NO" sz="1200" dirty="0" err="1">
                <a:cs typeface="Arial" panose="020B0604020202020204" pitchFamily="34" charset="0"/>
              </a:rPr>
              <a:t>need</a:t>
            </a:r>
            <a:r>
              <a:rPr lang="nb-NO" altLang="nb-NO" sz="1200" dirty="0">
                <a:cs typeface="Arial" panose="020B0604020202020204" pitchFamily="34" charset="0"/>
              </a:rPr>
              <a:t> to </a:t>
            </a:r>
            <a:r>
              <a:rPr lang="nb-NO" altLang="nb-NO" sz="1200" dirty="0" err="1">
                <a:cs typeface="Arial" panose="020B0604020202020204" pitchFamily="34" charset="0"/>
              </a:rPr>
              <a:t>reduce</a:t>
            </a:r>
            <a:r>
              <a:rPr lang="nb-NO" altLang="nb-NO" sz="1200" dirty="0">
                <a:cs typeface="Arial" panose="020B0604020202020204" pitchFamily="34" charset="0"/>
              </a:rPr>
              <a:t>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C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(i.e., increase K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) to get the performance benefit (e.g., reduce 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C 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from </a:t>
            </a:r>
            <a:r>
              <a:rPr lang="el-GR" altLang="nb-NO" sz="1200" dirty="0">
                <a:cs typeface="Arial" panose="020B0604020202020204" pitchFamily="34" charset="0"/>
              </a:rPr>
              <a:t>θ</a:t>
            </a:r>
            <a:r>
              <a:rPr lang="nb-NO" altLang="nb-NO" sz="1200" dirty="0">
                <a:cs typeface="Arial" panose="020B0604020202020204" pitchFamily="34" charset="0"/>
              </a:rPr>
              <a:t> to</a:t>
            </a:r>
            <a:r>
              <a:rPr lang="el-GR" altLang="nb-NO" sz="1200" dirty="0">
                <a:cs typeface="Arial" panose="020B0604020202020204" pitchFamily="34" charset="0"/>
              </a:rPr>
              <a:t> θ</a:t>
            </a:r>
            <a:r>
              <a:rPr lang="nb-NO" altLang="nb-NO" sz="1200" dirty="0">
                <a:cs typeface="Arial" panose="020B0604020202020204" pitchFamily="34" charset="0"/>
              </a:rPr>
              <a:t>/2</a:t>
            </a:r>
            <a:r>
              <a:rPr lang="en-US" altLang="nb-NO" sz="1200" dirty="0">
                <a:cs typeface="Arial" panose="020B0604020202020204" pitchFamily="34" charset="0"/>
              </a:rPr>
              <a:t>). </a:t>
            </a:r>
          </a:p>
          <a:p>
            <a:pPr eaLnBrk="1" hangingPunct="1">
              <a:defRPr/>
            </a:pPr>
            <a:r>
              <a:rPr lang="en-US" altLang="nb-NO" sz="1050" i="1" dirty="0">
                <a:cs typeface="Arial" panose="020B0604020202020204" pitchFamily="34" charset="0"/>
              </a:rPr>
              <a:t>We did not do this in the above simulation, so this is why the benefit of D-action is small. </a:t>
            </a:r>
            <a:endParaRPr lang="en-US" altLang="nb-NO" sz="1200" i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nb-NO" sz="1000" i="1" dirty="0">
                <a:cs typeface="Arial" panose="020B0604020202020204" pitchFamily="34" charset="0"/>
              </a:rPr>
              <a:t>Example 3 (next slide): Compare SIMC-PI with PID with </a:t>
            </a:r>
            <a:r>
              <a:rPr lang="en-US" altLang="nb-NO" sz="1000" i="1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00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nb-NO" sz="1000" i="1" baseline="-25000" dirty="0">
                <a:cs typeface="Arial" panose="020B0604020202020204" pitchFamily="34" charset="0"/>
              </a:rPr>
              <a:t> </a:t>
            </a:r>
            <a:r>
              <a:rPr lang="en-US" altLang="nb-NO" sz="1000" i="1" dirty="0">
                <a:cs typeface="Arial" panose="020B0604020202020204" pitchFamily="34" charset="0"/>
              </a:rPr>
              <a:t>= </a:t>
            </a:r>
            <a:r>
              <a:rPr lang="el-GR" altLang="nb-NO" sz="1000" i="1" dirty="0">
                <a:cs typeface="Arial" panose="020B0604020202020204" pitchFamily="34" charset="0"/>
              </a:rPr>
              <a:t>θ</a:t>
            </a:r>
            <a:r>
              <a:rPr lang="nb-NO" altLang="nb-NO" sz="1000" i="1" dirty="0">
                <a:cs typeface="Arial" panose="020B0604020202020204" pitchFamily="34" charset="0"/>
              </a:rPr>
              <a:t>/3  </a:t>
            </a:r>
            <a:r>
              <a:rPr lang="nb-NO" altLang="nb-NO" sz="1000" i="1" dirty="0" err="1">
                <a:cs typeface="Arial" panose="020B0604020202020204" pitchFamily="34" charset="0"/>
              </a:rPr>
              <a:t>using</a:t>
            </a:r>
            <a:r>
              <a:rPr lang="en-US" altLang="nb-NO" sz="1000" i="1" dirty="0">
                <a:cs typeface="Arial" panose="020B0604020202020204" pitchFamily="34" charset="0"/>
              </a:rPr>
              <a:t> </a:t>
            </a:r>
            <a:r>
              <a:rPr lang="en-US" altLang="nb-NO" sz="1000" i="1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00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C  </a:t>
            </a:r>
            <a:r>
              <a:rPr lang="en-US" altLang="nb-NO" sz="1000" i="1" dirty="0"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el-GR" altLang="nb-NO" sz="1000" i="1" dirty="0">
                <a:cs typeface="Arial" panose="020B0604020202020204" pitchFamily="34" charset="0"/>
              </a:rPr>
              <a:t>θ</a:t>
            </a:r>
            <a:r>
              <a:rPr lang="nb-NO" altLang="nb-NO" sz="1000" i="1" dirty="0">
                <a:cs typeface="Arial" panose="020B0604020202020204" pitchFamily="34" charset="0"/>
              </a:rPr>
              <a:t> (red </a:t>
            </a:r>
            <a:r>
              <a:rPr lang="nb-NO" altLang="nb-NO" sz="1000" i="1" dirty="0" err="1">
                <a:cs typeface="Arial" panose="020B0604020202020204" pitchFamily="34" charset="0"/>
              </a:rPr>
              <a:t>curve</a:t>
            </a:r>
            <a:r>
              <a:rPr lang="nb-NO" altLang="nb-NO" sz="1000" i="1" dirty="0">
                <a:cs typeface="Arial" panose="020B0604020202020204" pitchFamily="34" charset="0"/>
              </a:rPr>
              <a:t>, </a:t>
            </a:r>
            <a:r>
              <a:rPr lang="nb-NO" altLang="nb-NO" sz="1000" i="1" dirty="0" err="1">
                <a:cs typeface="Arial" panose="020B0604020202020204" pitchFamily="34" charset="0"/>
              </a:rPr>
              <a:t>small</a:t>
            </a:r>
            <a:r>
              <a:rPr lang="nb-NO" altLang="nb-NO" sz="1000" i="1" dirty="0">
                <a:cs typeface="Arial" panose="020B0604020202020204" pitchFamily="34" charset="0"/>
              </a:rPr>
              <a:t> </a:t>
            </a:r>
            <a:r>
              <a:rPr lang="nb-NO" altLang="nb-NO" sz="1000" i="1" dirty="0" err="1">
                <a:cs typeface="Arial" panose="020B0604020202020204" pitchFamily="34" charset="0"/>
              </a:rPr>
              <a:t>benefit</a:t>
            </a:r>
            <a:r>
              <a:rPr lang="nb-NO" altLang="nb-NO" sz="1000" i="1" dirty="0">
                <a:cs typeface="Arial" panose="020B0604020202020204" pitchFamily="34" charset="0"/>
              </a:rPr>
              <a:t>) </a:t>
            </a:r>
            <a:r>
              <a:rPr lang="en-US" altLang="nb-NO" sz="1000" i="1" dirty="0">
                <a:cs typeface="Arial" panose="020B0604020202020204" pitchFamily="34" charset="0"/>
              </a:rPr>
              <a:t>and </a:t>
            </a:r>
            <a:r>
              <a:rPr lang="en-US" altLang="nb-NO" sz="1000" i="1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00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C  </a:t>
            </a:r>
            <a:r>
              <a:rPr lang="en-US" altLang="nb-NO" sz="1000" i="1" dirty="0"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el-GR" altLang="nb-NO" sz="1000" i="1" dirty="0">
                <a:cs typeface="Arial" panose="020B0604020202020204" pitchFamily="34" charset="0"/>
              </a:rPr>
              <a:t>θ</a:t>
            </a:r>
            <a:r>
              <a:rPr lang="nb-NO" altLang="nb-NO" sz="1000" i="1" dirty="0">
                <a:cs typeface="Arial" panose="020B0604020202020204" pitchFamily="34" charset="0"/>
              </a:rPr>
              <a:t>/2 (</a:t>
            </a:r>
            <a:r>
              <a:rPr lang="nb-NO" altLang="nb-NO" sz="1000" i="1" dirty="0" err="1">
                <a:cs typeface="Arial" panose="020B0604020202020204" pitchFamily="34" charset="0"/>
              </a:rPr>
              <a:t>yellow</a:t>
            </a:r>
            <a:r>
              <a:rPr lang="nb-NO" altLang="nb-NO" sz="1000" i="1" dirty="0">
                <a:cs typeface="Arial" panose="020B0604020202020204" pitchFamily="34" charset="0"/>
              </a:rPr>
              <a:t> </a:t>
            </a:r>
            <a:r>
              <a:rPr lang="nb-NO" altLang="nb-NO" sz="1000" i="1" dirty="0" err="1">
                <a:cs typeface="Arial" panose="020B0604020202020204" pitchFamily="34" charset="0"/>
              </a:rPr>
              <a:t>curve</a:t>
            </a:r>
            <a:r>
              <a:rPr lang="nb-NO" altLang="nb-NO" sz="1000" i="1" dirty="0">
                <a:cs typeface="Arial" panose="020B0604020202020204" pitchFamily="34" charset="0"/>
              </a:rPr>
              <a:t>, less </a:t>
            </a:r>
            <a:r>
              <a:rPr lang="nb-NO" altLang="nb-NO" sz="1000" i="1" dirty="0" err="1">
                <a:cs typeface="Arial" panose="020B0604020202020204" pitchFamily="34" charset="0"/>
              </a:rPr>
              <a:t>overshoot</a:t>
            </a:r>
            <a:r>
              <a:rPr lang="nb-NO" altLang="nb-NO" sz="1000" i="1" dirty="0">
                <a:cs typeface="Arial" panose="020B0604020202020204" pitchFamily="34" charset="0"/>
              </a:rPr>
              <a:t>).</a:t>
            </a:r>
            <a:endParaRPr lang="en-US" altLang="nb-NO" sz="1000" i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nb-NO" sz="1200" dirty="0">
                <a:cs typeface="Arial" panose="020B0604020202020204" pitchFamily="34" charset="0"/>
              </a:rPr>
              <a:t>4. If you end up using a “large”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, such that you have 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 &gt; 2</a:t>
            </a:r>
            <a:r>
              <a:rPr lang="en-US" altLang="nb-NO" sz="1200" baseline="-25000" dirty="0">
                <a:cs typeface="Arial" panose="020B0604020202020204" pitchFamily="34" charset="0"/>
                <a:sym typeface="Symbol" panose="05050102010706020507" pitchFamily="18" charset="2"/>
              </a:rPr>
              <a:t>D </a:t>
            </a:r>
            <a:r>
              <a:rPr lang="en-US" altLang="nb-NO" sz="1200" dirty="0">
                <a:cs typeface="Arial" panose="020B0604020202020204" pitchFamily="34" charset="0"/>
                <a:sym typeface="Symbol" panose="05050102010706020507" pitchFamily="18" charset="2"/>
              </a:rPr>
              <a:t> (approximately), then D-action is not helping much and you may consider PI-control instead. 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Example: See above simulation which has </a:t>
            </a:r>
            <a:r>
              <a:rPr lang="en-US" altLang="nb-NO" sz="105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el-GR" altLang="nb-NO" sz="1050" i="1" dirty="0">
                <a:cs typeface="Arial" panose="020B0604020202020204" pitchFamily="34" charset="0"/>
              </a:rPr>
              <a:t>θ </a:t>
            </a:r>
            <a:r>
              <a:rPr lang="nb-NO" altLang="nb-NO" sz="1050" i="1" dirty="0">
                <a:cs typeface="Arial" panose="020B0604020202020204" pitchFamily="34" charset="0"/>
              </a:rPr>
              <a:t> and 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05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en-US" altLang="nb-NO" sz="105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l-GR" altLang="nb-NO" sz="1050" i="1" dirty="0">
                <a:cs typeface="Arial" panose="020B0604020202020204" pitchFamily="34" charset="0"/>
              </a:rPr>
              <a:t>θ</a:t>
            </a:r>
            <a:r>
              <a:rPr lang="nb-NO" altLang="nb-NO" sz="1050" i="1" dirty="0">
                <a:cs typeface="Arial" panose="020B0604020202020204" pitchFamily="34" charset="0"/>
              </a:rPr>
              <a:t>/2, </a:t>
            </a:r>
            <a:r>
              <a:rPr lang="nb-NO" altLang="nb-NO" sz="1050" i="1" dirty="0" err="1">
                <a:cs typeface="Arial" panose="020B0604020202020204" pitchFamily="34" charset="0"/>
              </a:rPr>
              <a:t>that</a:t>
            </a:r>
            <a:r>
              <a:rPr lang="nb-NO" altLang="nb-NO" sz="1050" i="1" dirty="0">
                <a:cs typeface="Arial" panose="020B0604020202020204" pitchFamily="34" charset="0"/>
              </a:rPr>
              <a:t> is, 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nb-NO" sz="105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 = 2</a:t>
            </a:r>
            <a:r>
              <a:rPr lang="en-US" altLang="nb-NO" sz="105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nb-NO" sz="1050" i="1" dirty="0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en-US" altLang="nb-NO" sz="1050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nb-NO" sz="1200" i="1" dirty="0">
              <a:cs typeface="Arial" panose="020B0604020202020204" pitchFamily="34" charset="0"/>
            </a:endParaRPr>
          </a:p>
        </p:txBody>
      </p:sp>
      <p:sp>
        <p:nvSpPr>
          <p:cNvPr id="62468" name="Text Box 12">
            <a:extLst>
              <a:ext uri="{FF2B5EF4-FFF2-40B4-BE49-F238E27FC236}">
                <a16:creationId xmlns:a16="http://schemas.microsoft.com/office/drawing/2014/main" id="{67DDC5FB-4CDD-44AB-B800-3F0C4159E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156845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SIMC-tunings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7">
            <a:extLst>
              <a:ext uri="{FF2B5EF4-FFF2-40B4-BE49-F238E27FC236}">
                <a16:creationId xmlns:a16="http://schemas.microsoft.com/office/drawing/2014/main" id="{B6752C50-CC99-3FB9-C2B0-D44DEB9D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49" y="1040576"/>
            <a:ext cx="748724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8">
            <a:extLst>
              <a:ext uri="{FF2B5EF4-FFF2-40B4-BE49-F238E27FC236}">
                <a16:creationId xmlns:a16="http://schemas.microsoft.com/office/drawing/2014/main" id="{82269519-B536-7FF6-1B77-85368734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920" y="113589"/>
            <a:ext cx="6592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 err="1"/>
              <a:t>Example</a:t>
            </a:r>
            <a:r>
              <a:rPr lang="nb-NO" altLang="nb-NO" dirty="0"/>
              <a:t> 3 (</a:t>
            </a:r>
            <a:r>
              <a:rPr lang="nb-NO" altLang="nb-NO" dirty="0" err="1"/>
              <a:t>disturbance</a:t>
            </a:r>
            <a:r>
              <a:rPr lang="nb-NO" altLang="nb-NO" dirty="0"/>
              <a:t> </a:t>
            </a:r>
            <a:r>
              <a:rPr lang="nb-NO" altLang="nb-NO" dirty="0" err="1"/>
              <a:t>response</a:t>
            </a:r>
            <a:r>
              <a:rPr lang="nb-NO" altLang="nb-NO" dirty="0"/>
              <a:t> Dynea </a:t>
            </a:r>
            <a:r>
              <a:rPr lang="nb-NO" altLang="nb-NO" dirty="0" err="1"/>
              <a:t>reactor</a:t>
            </a:r>
            <a:r>
              <a:rPr lang="nb-NO" altLang="nb-NO" dirty="0"/>
              <a:t>): </a:t>
            </a:r>
          </a:p>
          <a:p>
            <a:r>
              <a:rPr lang="nb-NO" altLang="nb-NO" dirty="0"/>
              <a:t>(1) </a:t>
            </a:r>
            <a:r>
              <a:rPr lang="nb-NO" altLang="nb-NO" dirty="0" err="1"/>
              <a:t>Effect</a:t>
            </a:r>
            <a:r>
              <a:rPr lang="nb-NO" altLang="nb-NO" dirty="0"/>
              <a:t> of </a:t>
            </a:r>
            <a:r>
              <a:rPr lang="nb-NO" altLang="nb-NO" dirty="0" err="1"/>
              <a:t>wrong</a:t>
            </a:r>
            <a:r>
              <a:rPr lang="nb-NO" altLang="nb-NO" dirty="0"/>
              <a:t> tau-I, (2) </a:t>
            </a:r>
            <a:r>
              <a:rPr lang="nb-NO" altLang="nb-NO" dirty="0" err="1"/>
              <a:t>Use</a:t>
            </a:r>
            <a:r>
              <a:rPr lang="nb-NO" altLang="nb-NO" dirty="0"/>
              <a:t> of tau-D to </a:t>
            </a:r>
            <a:r>
              <a:rPr lang="nb-NO" altLang="nb-NO" dirty="0" err="1"/>
              <a:t>reduce</a:t>
            </a:r>
            <a:r>
              <a:rPr lang="nb-NO" altLang="nb-NO" dirty="0"/>
              <a:t> </a:t>
            </a:r>
            <a:r>
              <a:rPr lang="nb-NO" altLang="nb-NO" dirty="0" err="1"/>
              <a:t>overshoot</a:t>
            </a:r>
            <a:endParaRPr lang="nb-NO" altLang="nb-NO" dirty="0"/>
          </a:p>
        </p:txBody>
      </p:sp>
      <p:sp>
        <p:nvSpPr>
          <p:cNvPr id="64517" name="TextBox 1">
            <a:extLst>
              <a:ext uri="{FF2B5EF4-FFF2-40B4-BE49-F238E27FC236}">
                <a16:creationId xmlns:a16="http://schemas.microsoft.com/office/drawing/2014/main" id="{6928A756-13DB-921E-3BB5-5C8367A9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920" y="6378576"/>
            <a:ext cx="811169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1200" dirty="0"/>
              <a:t>Note: </a:t>
            </a:r>
            <a:r>
              <a:rPr lang="nb-NO" altLang="nb-NO" sz="1200" dirty="0" err="1"/>
              <a:t>Often</a:t>
            </a:r>
            <a:r>
              <a:rPr lang="nb-NO" altLang="nb-NO" sz="1200" dirty="0"/>
              <a:t> D-action </a:t>
            </a:r>
            <a:r>
              <a:rPr lang="nb-NO" altLang="nb-NO" sz="1200" dirty="0" err="1"/>
              <a:t>requires</a:t>
            </a:r>
            <a:r>
              <a:rPr lang="nb-NO" altLang="nb-NO" sz="1200" dirty="0"/>
              <a:t> </a:t>
            </a:r>
            <a:r>
              <a:rPr lang="nb-NO" altLang="nb-NO" sz="1200" dirty="0" err="1"/>
              <a:t>much</a:t>
            </a:r>
            <a:r>
              <a:rPr lang="nb-NO" altLang="nb-NO" sz="1200" dirty="0"/>
              <a:t> more input </a:t>
            </a:r>
            <a:r>
              <a:rPr lang="nb-NO" altLang="nb-NO" sz="1200" dirty="0" err="1"/>
              <a:t>usage</a:t>
            </a:r>
            <a:r>
              <a:rPr lang="nb-NO" altLang="nb-NO" sz="1200" dirty="0"/>
              <a:t> - </a:t>
            </a:r>
            <a:r>
              <a:rPr lang="nb-NO" altLang="nb-NO" sz="1200" dirty="0" err="1"/>
              <a:t>but</a:t>
            </a:r>
            <a:r>
              <a:rPr lang="nb-NO" altLang="nb-NO" sz="1200" dirty="0"/>
              <a:t> in </a:t>
            </a:r>
            <a:r>
              <a:rPr lang="nb-NO" altLang="nb-NO" sz="1200" dirty="0" err="1"/>
              <a:t>this</a:t>
            </a:r>
            <a:r>
              <a:rPr lang="nb-NO" altLang="nb-NO" sz="1200" dirty="0"/>
              <a:t> </a:t>
            </a:r>
            <a:r>
              <a:rPr lang="nb-NO" altLang="nb-NO" sz="1200" dirty="0" err="1"/>
              <a:t>example</a:t>
            </a:r>
            <a:r>
              <a:rPr lang="nb-NO" altLang="nb-NO" sz="1200" dirty="0"/>
              <a:t> </a:t>
            </a:r>
            <a:r>
              <a:rPr lang="nb-NO" altLang="nb-NO" sz="1200" dirty="0" err="1"/>
              <a:t>the</a:t>
            </a:r>
            <a:r>
              <a:rPr lang="nb-NO" altLang="nb-NO" sz="1200" dirty="0"/>
              <a:t> input </a:t>
            </a:r>
            <a:r>
              <a:rPr lang="nb-NO" altLang="nb-NO" sz="1200" dirty="0" err="1"/>
              <a:t>usage</a:t>
            </a:r>
            <a:r>
              <a:rPr lang="nb-NO" altLang="nb-NO" sz="1200" dirty="0"/>
              <a:t> (not </a:t>
            </a:r>
            <a:r>
              <a:rPr lang="nb-NO" altLang="nb-NO" sz="1200" dirty="0" err="1"/>
              <a:t>shown</a:t>
            </a:r>
            <a:r>
              <a:rPr lang="nb-NO" altLang="nb-NO" sz="1200" dirty="0"/>
              <a:t>) is </a:t>
            </a:r>
            <a:r>
              <a:rPr lang="nb-NO" altLang="nb-NO" sz="1200" dirty="0" err="1"/>
              <a:t>almost</a:t>
            </a:r>
            <a:r>
              <a:rPr lang="nb-NO" altLang="nb-NO" sz="1200" dirty="0"/>
              <a:t> </a:t>
            </a:r>
            <a:r>
              <a:rPr lang="nb-NO" altLang="nb-NO" sz="1200" dirty="0" err="1"/>
              <a:t>the</a:t>
            </a:r>
            <a:r>
              <a:rPr lang="nb-NO" altLang="nb-NO" sz="1200" dirty="0"/>
              <a:t> same for all </a:t>
            </a:r>
            <a:r>
              <a:rPr lang="nb-NO" altLang="nb-NO" sz="1200" dirty="0" err="1"/>
              <a:t>controllers</a:t>
            </a:r>
            <a:r>
              <a:rPr lang="nb-NO" altLang="nb-NO" sz="1200" dirty="0"/>
              <a:t>. This is </a:t>
            </a:r>
            <a:r>
              <a:rPr lang="nb-NO" altLang="nb-NO" sz="1200" dirty="0" err="1"/>
              <a:t>because</a:t>
            </a:r>
            <a:r>
              <a:rPr lang="nb-NO" altLang="nb-NO" sz="1200" dirty="0"/>
              <a:t> </a:t>
            </a:r>
            <a:r>
              <a:rPr lang="nb-NO" altLang="nb-NO" sz="1200" dirty="0" err="1"/>
              <a:t>the</a:t>
            </a:r>
            <a:r>
              <a:rPr lang="nb-NO" altLang="nb-NO" sz="1200" dirty="0"/>
              <a:t> </a:t>
            </a:r>
            <a:r>
              <a:rPr lang="nb-NO" altLang="nb-NO" sz="1200" dirty="0" err="1"/>
              <a:t>disturbance</a:t>
            </a:r>
            <a:r>
              <a:rPr lang="nb-NO" altLang="nb-NO" sz="1200" dirty="0"/>
              <a:t> is so «</a:t>
            </a:r>
            <a:r>
              <a:rPr lang="nb-NO" altLang="nb-NO" sz="1200" dirty="0" err="1"/>
              <a:t>slow</a:t>
            </a:r>
            <a:r>
              <a:rPr lang="nb-NO" altLang="nb-NO" sz="1200" dirty="0"/>
              <a:t>» (</a:t>
            </a:r>
            <a:r>
              <a:rPr lang="nb-NO" altLang="nb-NO" sz="1200" dirty="0" err="1"/>
              <a:t>almost</a:t>
            </a:r>
            <a:r>
              <a:rPr lang="nb-NO" altLang="nb-NO" sz="1200" dirty="0"/>
              <a:t> </a:t>
            </a:r>
            <a:r>
              <a:rPr lang="nb-NO" altLang="nb-NO" sz="1200" dirty="0" err="1"/>
              <a:t>integrating</a:t>
            </a:r>
            <a:r>
              <a:rPr lang="nb-NO" altLang="nb-NO" sz="1200" dirty="0"/>
              <a:t>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>
            <a:extLst>
              <a:ext uri="{FF2B5EF4-FFF2-40B4-BE49-F238E27FC236}">
                <a16:creationId xmlns:a16="http://schemas.microsoft.com/office/drawing/2014/main" id="{7BA47A32-DD23-4058-3563-7FE56415D91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781051"/>
            <a:ext cx="7488238" cy="5395913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540" name="Straight Connector 2">
            <a:extLst>
              <a:ext uri="{FF2B5EF4-FFF2-40B4-BE49-F238E27FC236}">
                <a16:creationId xmlns:a16="http://schemas.microsoft.com/office/drawing/2014/main" id="{AE5BCCD4-DBD6-08A9-B559-4096BA110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3013" y="3367088"/>
            <a:ext cx="7112000" cy="17907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1" name="TextBox 3">
            <a:extLst>
              <a:ext uri="{FF2B5EF4-FFF2-40B4-BE49-F238E27FC236}">
                <a16:creationId xmlns:a16="http://schemas.microsoft.com/office/drawing/2014/main" id="{53B0B390-65B4-EE13-9491-3CE2311D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3573463"/>
            <a:ext cx="185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FF0000"/>
                </a:solidFill>
              </a:rPr>
              <a:t>Too complicated</a:t>
            </a:r>
          </a:p>
        </p:txBody>
      </p:sp>
      <p:cxnSp>
        <p:nvCxnSpPr>
          <p:cNvPr id="65542" name="Straight Connector 2">
            <a:extLst>
              <a:ext uri="{FF2B5EF4-FFF2-40B4-BE49-F238E27FC236}">
                <a16:creationId xmlns:a16="http://schemas.microsoft.com/office/drawing/2014/main" id="{60E1FE82-8F47-3A39-18BD-F1124CFC11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82838" y="3390900"/>
            <a:ext cx="7372350" cy="1652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7ECEE15-E172-723B-E283-C312C6C50F57}"/>
              </a:ext>
            </a:extLst>
          </p:cNvPr>
          <p:cNvSpPr/>
          <p:nvPr/>
        </p:nvSpPr>
        <p:spPr>
          <a:xfrm>
            <a:off x="2308225" y="3243943"/>
            <a:ext cx="7575550" cy="1913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23605-5D2C-87BE-F85B-A120114F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0A48-00C3-484D-9C73-AF05A0CA15BF}" type="slidenum">
              <a:rPr lang="ar-SA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>
            <a:extLst>
              <a:ext uri="{FF2B5EF4-FFF2-40B4-BE49-F238E27FC236}">
                <a16:creationId xmlns:a16="http://schemas.microsoft.com/office/drawing/2014/main" id="{15E78C9B-EC81-4DED-A86E-2696EF05A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 b="69121"/>
          <a:stretch/>
        </p:blipFill>
        <p:spPr bwMode="auto">
          <a:xfrm>
            <a:off x="6183549" y="160339"/>
            <a:ext cx="4484451" cy="20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4718C-48FB-41B6-90A7-1BE5A11A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/>
              <a:t>PID </a:t>
            </a:r>
            <a:r>
              <a:rPr lang="nb-NO" dirty="0" err="1"/>
              <a:t>controller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8D577-04DF-4A7C-B856-73E394A3DF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nb-NO" sz="2000" dirty="0"/>
              </a:p>
              <a:p>
                <a:pPr>
                  <a:lnSpc>
                    <a:spcPct val="150000"/>
                  </a:lnSpc>
                </a:pPr>
                <a:r>
                  <a:rPr lang="nb-NO" sz="2000" dirty="0"/>
                  <a:t>Time </a:t>
                </a:r>
                <a:r>
                  <a:rPr lang="nb-NO" sz="2000" dirty="0" err="1"/>
                  <a:t>domain</a:t>
                </a:r>
                <a:r>
                  <a:rPr lang="nb-NO" sz="2000" dirty="0"/>
                  <a:t> ("ideal" PID)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nary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nb-NO" sz="2000" dirty="0"/>
              </a:p>
              <a:p>
                <a:pPr>
                  <a:lnSpc>
                    <a:spcPct val="150000"/>
                  </a:lnSpc>
                </a:pPr>
                <a:r>
                  <a:rPr lang="nb-NO" sz="2000" dirty="0" err="1"/>
                  <a:t>Laplace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domain</a:t>
                </a:r>
                <a:r>
                  <a:rPr lang="nb-NO" sz="2000" dirty="0"/>
                  <a:t> ("ideal"/"</a:t>
                </a:r>
                <a:r>
                  <a:rPr lang="nb-NO" sz="2000" dirty="0" err="1"/>
                  <a:t>parallel</a:t>
                </a:r>
                <a:r>
                  <a:rPr lang="nb-NO" sz="2000" dirty="0"/>
                  <a:t>" form)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b-NO" sz="2000" dirty="0"/>
              </a:p>
              <a:p>
                <a:pPr>
                  <a:lnSpc>
                    <a:spcPct val="150000"/>
                  </a:lnSpc>
                </a:pPr>
                <a:r>
                  <a:rPr lang="nb-NO" sz="2000" dirty="0" err="1"/>
                  <a:t>Usually</a:t>
                </a: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. Only two parameters left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000" dirty="0"/>
                  <a:t>)…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How difficult can it be?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/>
                  <a:t>Surprisingly difficult without systematic approach!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8D577-04DF-4A7C-B856-73E394A3D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263FA962-128E-0C7D-7F1A-5315D69C4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321514"/>
            <a:ext cx="8491538" cy="707886"/>
          </a:xfrm>
        </p:spPr>
        <p:txBody>
          <a:bodyPr/>
          <a:lstStyle/>
          <a:p>
            <a:pPr defTabSz="912813"/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SIMC: Tuning parameter (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nb-NO" altLang="nb-NO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correlates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nicely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GM and DM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nb-NO" altLang="nb-NO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nb-NO" alt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72A36AEA-1BB4-CFDB-894A-E2DC81B1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09" y="1446047"/>
            <a:ext cx="3119438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2" name="Picture 5">
            <a:extLst>
              <a:ext uri="{FF2B5EF4-FFF2-40B4-BE49-F238E27FC236}">
                <a16:creationId xmlns:a16="http://schemas.microsoft.com/office/drawing/2014/main" id="{8332B083-9837-DD71-CE90-53A13341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15" y="1485902"/>
            <a:ext cx="30686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Box 3">
            <a:extLst>
              <a:ext uri="{FF2B5EF4-FFF2-40B4-BE49-F238E27FC236}">
                <a16:creationId xmlns:a16="http://schemas.microsoft.com/office/drawing/2014/main" id="{25AF17F2-1C96-555D-1CA5-C70DA670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283" y="1461717"/>
            <a:ext cx="662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8613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5813" indent="-228600" defTabSz="9128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32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b-NO" altLang="nb-NO" sz="3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73734" name="TextBox 5">
            <a:extLst>
              <a:ext uri="{FF2B5EF4-FFF2-40B4-BE49-F238E27FC236}">
                <a16:creationId xmlns:a16="http://schemas.microsoft.com/office/drawing/2014/main" id="{7ED56328-C0F0-8F2A-09A7-2C4997BF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48" y="3863471"/>
            <a:ext cx="76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8613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5813" indent="-228600" defTabSz="9128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dirty="0">
                <a:solidFill>
                  <a:srgbClr val="FF0000"/>
                </a:solidFill>
                <a:latin typeface="Arial" panose="020B0604020202020204" pitchFamily="34" charset="0"/>
              </a:rPr>
              <a:t>GM</a:t>
            </a:r>
          </a:p>
        </p:txBody>
      </p:sp>
      <p:sp>
        <p:nvSpPr>
          <p:cNvPr id="73735" name="TextBox 6">
            <a:extLst>
              <a:ext uri="{FF2B5EF4-FFF2-40B4-BE49-F238E27FC236}">
                <a16:creationId xmlns:a16="http://schemas.microsoft.com/office/drawing/2014/main" id="{E9A03813-DE54-9F87-0971-11594718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544" y="1487707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8613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5813" indent="-228600" defTabSz="9128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dirty="0">
                <a:solidFill>
                  <a:srgbClr val="FF0000"/>
                </a:solidFill>
                <a:latin typeface="Arial" panose="020B0604020202020204" pitchFamily="34" charset="0"/>
              </a:rPr>
              <a:t>PM</a:t>
            </a:r>
          </a:p>
        </p:txBody>
      </p:sp>
      <p:pic>
        <p:nvPicPr>
          <p:cNvPr id="73736" name="Picture 6">
            <a:extLst>
              <a:ext uri="{FF2B5EF4-FFF2-40B4-BE49-F238E27FC236}">
                <a16:creationId xmlns:a16="http://schemas.microsoft.com/office/drawing/2014/main" id="{B650BB3D-700D-3537-891D-FF6A921D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0" y="4130413"/>
            <a:ext cx="12049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7">
            <a:extLst>
              <a:ext uri="{FF2B5EF4-FFF2-40B4-BE49-F238E27FC236}">
                <a16:creationId xmlns:a16="http://schemas.microsoft.com/office/drawing/2014/main" id="{6860F496-347B-4D63-E783-45467353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1" y="5452269"/>
            <a:ext cx="1947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738" name="Straight Arrow Connector 10">
            <a:extLst>
              <a:ext uri="{FF2B5EF4-FFF2-40B4-BE49-F238E27FC236}">
                <a16:creationId xmlns:a16="http://schemas.microsoft.com/office/drawing/2014/main" id="{7E57E605-D649-2B5C-344F-40A9E0BDB8C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45652" y="5201155"/>
            <a:ext cx="263236" cy="251114"/>
          </a:xfrm>
          <a:prstGeom prst="straightConnector1">
            <a:avLst/>
          </a:prstGeom>
          <a:noFill/>
          <a:ln w="9525" algn="ctr">
            <a:solidFill>
              <a:srgbClr val="008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9" name="TextBox 1">
            <a:extLst>
              <a:ext uri="{FF2B5EF4-FFF2-40B4-BE49-F238E27FC236}">
                <a16:creationId xmlns:a16="http://schemas.microsoft.com/office/drawing/2014/main" id="{A85877AE-121A-BF7F-916E-0DDE85C5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60" y="5949950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nb-NO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nb-NO" baseline="-25000">
                <a:sym typeface="Symbol" panose="05050102010706020507" pitchFamily="18" charset="2"/>
              </a:rPr>
              <a:t>c </a:t>
            </a:r>
            <a:r>
              <a:rPr lang="en-US" altLang="nb-NO">
                <a:sym typeface="Symbol" panose="05050102010706020507" pitchFamily="18" charset="2"/>
              </a:rPr>
              <a:t>/</a:t>
            </a:r>
            <a:r>
              <a:rPr lang="en-US" altLang="nb-NO">
                <a:latin typeface="Symbol" panose="05050102010706020507" pitchFamily="18" charset="2"/>
                <a:sym typeface="Symbol" panose="05050102010706020507" pitchFamily="18" charset="2"/>
              </a:rPr>
              <a:t></a:t>
            </a:r>
            <a:endParaRPr lang="nb-NO" altLang="nb-NO"/>
          </a:p>
        </p:txBody>
      </p:sp>
      <p:sp>
        <p:nvSpPr>
          <p:cNvPr id="73740" name="TextBox 14">
            <a:extLst>
              <a:ext uri="{FF2B5EF4-FFF2-40B4-BE49-F238E27FC236}">
                <a16:creationId xmlns:a16="http://schemas.microsoft.com/office/drawing/2014/main" id="{4E545226-0AE0-7A5A-487D-B0CFEA0F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635" y="5913438"/>
            <a:ext cx="1217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nb-NO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nb-NO" baseline="-25000">
                <a:sym typeface="Symbol" panose="05050102010706020507" pitchFamily="18" charset="2"/>
              </a:rPr>
              <a:t>c </a:t>
            </a:r>
            <a:r>
              <a:rPr lang="en-US" altLang="nb-NO">
                <a:sym typeface="Symbol" panose="05050102010706020507" pitchFamily="18" charset="2"/>
              </a:rPr>
              <a:t>/</a:t>
            </a:r>
            <a:r>
              <a:rPr lang="en-US" altLang="nb-NO">
                <a:latin typeface="Symbol" panose="05050102010706020507" pitchFamily="18" charset="2"/>
                <a:sym typeface="Symbol" panose="05050102010706020507" pitchFamily="18" charset="2"/>
              </a:rPr>
              <a:t></a:t>
            </a:r>
            <a:endParaRPr lang="nb-NO" altLang="nb-NO"/>
          </a:p>
        </p:txBody>
      </p:sp>
      <p:sp>
        <p:nvSpPr>
          <p:cNvPr id="73741" name="Rectangle 2">
            <a:extLst>
              <a:ext uri="{FF2B5EF4-FFF2-40B4-BE49-F238E27FC236}">
                <a16:creationId xmlns:a16="http://schemas.microsoft.com/office/drawing/2014/main" id="{6C98791C-81F6-6BF9-02C3-8CF90F760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274" y="3816355"/>
            <a:ext cx="10807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>
                <a:solidFill>
                  <a:srgbClr val="FF0000"/>
                </a:solidFill>
              </a:rPr>
              <a:t>DM=</a:t>
            </a:r>
          </a:p>
          <a:p>
            <a:r>
              <a:rPr lang="en-US" altLang="nb-NO" sz="24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D</a:t>
            </a:r>
            <a:r>
              <a:rPr lang="en-US" altLang="nb-NO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nb-NO" sz="2400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US" altLang="nb-NO" sz="24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 =</a:t>
            </a:r>
          </a:p>
          <a:p>
            <a:r>
              <a:rPr lang="nb-NO" altLang="nb-NO" sz="2400" dirty="0">
                <a:solidFill>
                  <a:srgbClr val="FF0000"/>
                </a:solidFill>
              </a:rPr>
              <a:t>PM/</a:t>
            </a:r>
            <a:r>
              <a:rPr lang="nb-NO" altLang="nb-NO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ω</a:t>
            </a:r>
            <a:r>
              <a:rPr lang="nb-NO" altLang="nb-NO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nb-NO" altLang="nb-NO" sz="2400" baseline="-25000" dirty="0">
              <a:solidFill>
                <a:srgbClr val="FF0000"/>
              </a:solidFill>
            </a:endParaRPr>
          </a:p>
          <a:p>
            <a:r>
              <a:rPr lang="en-US" altLang="nb-NO" sz="24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endParaRPr lang="nb-NO" altLang="nb-NO" sz="2000" dirty="0">
              <a:solidFill>
                <a:srgbClr val="FF0000"/>
              </a:solidFill>
            </a:endParaRPr>
          </a:p>
        </p:txBody>
      </p:sp>
      <p:sp>
        <p:nvSpPr>
          <p:cNvPr id="73742" name="TextBox 1">
            <a:extLst>
              <a:ext uri="{FF2B5EF4-FFF2-40B4-BE49-F238E27FC236}">
                <a16:creationId xmlns:a16="http://schemas.microsoft.com/office/drawing/2014/main" id="{12C5B081-DA0B-0AA2-3C0B-F6431D0E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09" y="491858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/>
              <a:t>3</a:t>
            </a:r>
          </a:p>
        </p:txBody>
      </p:sp>
      <p:sp>
        <p:nvSpPr>
          <p:cNvPr id="73744" name="TextBox 15">
            <a:extLst>
              <a:ext uri="{FF2B5EF4-FFF2-40B4-BE49-F238E27FC236}">
                <a16:creationId xmlns:a16="http://schemas.microsoft.com/office/drawing/2014/main" id="{EA16A3BD-F1ED-7DED-0B2F-BC9F63E5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265" y="5502131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/>
              <a:t>1</a:t>
            </a:r>
          </a:p>
        </p:txBody>
      </p:sp>
      <p:sp>
        <p:nvSpPr>
          <p:cNvPr id="73745" name="TextBox 16">
            <a:extLst>
              <a:ext uri="{FF2B5EF4-FFF2-40B4-BE49-F238E27FC236}">
                <a16:creationId xmlns:a16="http://schemas.microsoft.com/office/drawing/2014/main" id="{6C55EB3B-E00A-5328-98B5-65B03C27D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635" y="4699333"/>
            <a:ext cx="56845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/>
              <a:t>2</a:t>
            </a:r>
          </a:p>
        </p:txBody>
      </p:sp>
      <p:sp>
        <p:nvSpPr>
          <p:cNvPr id="73746" name="TextBox 17">
            <a:extLst>
              <a:ext uri="{FF2B5EF4-FFF2-40B4-BE49-F238E27FC236}">
                <a16:creationId xmlns:a16="http://schemas.microsoft.com/office/drawing/2014/main" id="{50206D9F-6A0D-50BA-7A1A-561DC66B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787" y="2626644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/>
              <a:t>1.6</a:t>
            </a:r>
          </a:p>
        </p:txBody>
      </p:sp>
      <p:sp>
        <p:nvSpPr>
          <p:cNvPr id="73748" name="TextBox 19">
            <a:extLst>
              <a:ext uri="{FF2B5EF4-FFF2-40B4-BE49-F238E27FC236}">
                <a16:creationId xmlns:a16="http://schemas.microsoft.com/office/drawing/2014/main" id="{E8C153F1-1A1E-74E7-28F1-EA28FA46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22" y="3092214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/>
              <a:t>1</a:t>
            </a:r>
          </a:p>
        </p:txBody>
      </p:sp>
      <p:sp>
        <p:nvSpPr>
          <p:cNvPr id="73749" name="TextBox 20">
            <a:extLst>
              <a:ext uri="{FF2B5EF4-FFF2-40B4-BE49-F238E27FC236}">
                <a16:creationId xmlns:a16="http://schemas.microsoft.com/office/drawing/2014/main" id="{AA2C03CE-1D67-AFEC-DB61-4F25D301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960" y="2033938"/>
            <a:ext cx="64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2400" dirty="0"/>
              <a:t>60</a:t>
            </a:r>
            <a:r>
              <a:rPr lang="nb-NO" altLang="nb-NO" sz="2400" baseline="30000" dirty="0"/>
              <a:t>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1DC290-0E22-EC75-56E9-4CC732160013}"/>
              </a:ext>
            </a:extLst>
          </p:cNvPr>
          <p:cNvGrpSpPr/>
          <p:nvPr/>
        </p:nvGrpSpPr>
        <p:grpSpPr>
          <a:xfrm>
            <a:off x="9686077" y="2609103"/>
            <a:ext cx="2228184" cy="2039800"/>
            <a:chOff x="9057427" y="3429000"/>
            <a:chExt cx="2228184" cy="2039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103C29-C292-C026-2263-2F8F5DEB32F0}"/>
                </a:ext>
              </a:extLst>
            </p:cNvPr>
            <p:cNvGrpSpPr/>
            <p:nvPr/>
          </p:nvGrpSpPr>
          <p:grpSpPr>
            <a:xfrm>
              <a:off x="9105467" y="3429000"/>
              <a:ext cx="2007610" cy="1953350"/>
              <a:chOff x="8362517" y="3583273"/>
              <a:chExt cx="2007610" cy="19533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8C3B9AD-A96C-63BD-F288-0E19EDF6D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2517" y="3583273"/>
                <a:ext cx="2007610" cy="1953350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2FCED65-D2C2-C958-A12E-C2515149C505}"/>
                  </a:ext>
                </a:extLst>
              </p:cNvPr>
              <p:cNvCxnSpPr/>
              <p:nvPr/>
            </p:nvCxnSpPr>
            <p:spPr>
              <a:xfrm>
                <a:off x="8707582" y="4537364"/>
                <a:ext cx="166254" cy="13161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7B8212-2333-1A23-9ABF-706D38C8B9FC}"/>
                </a:ext>
              </a:extLst>
            </p:cNvPr>
            <p:cNvSpPr txBox="1"/>
            <p:nvPr/>
          </p:nvSpPr>
          <p:spPr>
            <a:xfrm>
              <a:off x="9057427" y="4427328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>
                  <a:solidFill>
                    <a:srgbClr val="FF0000"/>
                  </a:solidFill>
                </a:rPr>
                <a:t>1/M</a:t>
              </a:r>
              <a:r>
                <a:rPr lang="nb-NO" sz="1000" baseline="-25000" dirty="0">
                  <a:solidFill>
                    <a:srgbClr val="FF0000"/>
                  </a:solidFill>
                </a:rPr>
                <a:t>s</a:t>
              </a:r>
              <a:endParaRPr lang="en-US" sz="1000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06D347-8F56-9959-9325-5456835DC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8000" y="5142507"/>
              <a:ext cx="2007611" cy="326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2101-41C8-3966-9E93-99FBD309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433388"/>
            <a:ext cx="8198048" cy="1077218"/>
          </a:xfrm>
        </p:spPr>
        <p:txBody>
          <a:bodyPr/>
          <a:lstStyle/>
          <a:p>
            <a:r>
              <a:rPr lang="nb-NO" dirty="0" err="1"/>
              <a:t>When</a:t>
            </a:r>
            <a:r>
              <a:rPr lang="nb-NO" dirty="0"/>
              <a:t> do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«</a:t>
            </a:r>
            <a:r>
              <a:rPr lang="nb-NO" dirty="0" err="1"/>
              <a:t>tight</a:t>
            </a:r>
            <a:r>
              <a:rPr lang="nb-NO" dirty="0"/>
              <a:t> control»? For hard </a:t>
            </a:r>
            <a:r>
              <a:rPr lang="nb-NO" dirty="0" err="1"/>
              <a:t>constraints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B9949-AFAC-3D9F-49EF-C8C16748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564905"/>
            <a:ext cx="4343400" cy="3381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2553C-6601-123E-D84B-27D89CFD30BC}"/>
              </a:ext>
            </a:extLst>
          </p:cNvPr>
          <p:cNvSpPr txBox="1"/>
          <p:nvPr/>
        </p:nvSpPr>
        <p:spPr>
          <a:xfrm>
            <a:off x="2927648" y="220486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«SQEEZE and SHIFT» RULE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11DD5-270A-31FC-6B68-DA1D9A01A959}"/>
              </a:ext>
            </a:extLst>
          </p:cNvPr>
          <p:cNvSpPr txBox="1"/>
          <p:nvPr/>
        </p:nvSpPr>
        <p:spPr>
          <a:xfrm>
            <a:off x="4453995" y="512694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Original</a:t>
            </a:r>
          </a:p>
          <a:p>
            <a:r>
              <a:rPr lang="nb-NO" dirty="0"/>
              <a:t>tuning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3128D-B0CF-1D99-2310-396C5EBA3C4F}"/>
              </a:ext>
            </a:extLst>
          </p:cNvPr>
          <p:cNvSpPr txBox="1"/>
          <p:nvPr/>
        </p:nvSpPr>
        <p:spPr>
          <a:xfrm>
            <a:off x="5657417" y="5133217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Improved</a:t>
            </a:r>
            <a:endParaRPr lang="nb-NO" dirty="0"/>
          </a:p>
          <a:p>
            <a:r>
              <a:rPr lang="nb-NO" dirty="0"/>
              <a:t>tuning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BF22A-4CA4-C3CC-84B5-A2318DA78198}"/>
              </a:ext>
            </a:extLst>
          </p:cNvPr>
          <p:cNvSpPr txBox="1"/>
          <p:nvPr/>
        </p:nvSpPr>
        <p:spPr>
          <a:xfrm>
            <a:off x="6968622" y="512694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Optimized</a:t>
            </a:r>
            <a:endParaRPr lang="nb-NO" dirty="0"/>
          </a:p>
          <a:p>
            <a:r>
              <a:rPr lang="nb-NO" dirty="0" err="1"/>
              <a:t>operation</a:t>
            </a:r>
            <a:endParaRPr lang="nb-NO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9250C4-3340-1D87-3DEB-9F2902B37002}"/>
              </a:ext>
            </a:extLst>
          </p:cNvPr>
          <p:cNvCxnSpPr/>
          <p:nvPr/>
        </p:nvCxnSpPr>
        <p:spPr bwMode="auto">
          <a:xfrm>
            <a:off x="5657417" y="3429000"/>
            <a:ext cx="0" cy="6480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460705-EB4D-6538-1A8E-8656018F068A}"/>
              </a:ext>
            </a:extLst>
          </p:cNvPr>
          <p:cNvCxnSpPr/>
          <p:nvPr/>
        </p:nvCxnSpPr>
        <p:spPr bwMode="auto">
          <a:xfrm flipV="1">
            <a:off x="7176120" y="3573016"/>
            <a:ext cx="0" cy="57606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43A56F-1A81-CFDD-1222-CAFA83442CB2}"/>
              </a:ext>
            </a:extLst>
          </p:cNvPr>
          <p:cNvSpPr txBox="1"/>
          <p:nvPr/>
        </p:nvSpPr>
        <p:spPr>
          <a:xfrm>
            <a:off x="6710065" y="4077072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Setpoint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EDDE9-4AAF-49B6-CCFC-DAA616141274}"/>
              </a:ext>
            </a:extLst>
          </p:cNvPr>
          <p:cNvSpPr txBox="1"/>
          <p:nvPr/>
        </p:nvSpPr>
        <p:spPr>
          <a:xfrm>
            <a:off x="5627770" y="3630341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Squeeze</a:t>
            </a:r>
            <a:endParaRPr lang="nb-NO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E4C4ED-F699-3FBB-0719-7507CABAB695}"/>
              </a:ext>
            </a:extLst>
          </p:cNvPr>
          <p:cNvSpPr txBox="1"/>
          <p:nvPr/>
        </p:nvSpPr>
        <p:spPr>
          <a:xfrm>
            <a:off x="7128592" y="372452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Shift</a:t>
            </a:r>
            <a:endParaRPr lang="nb-NO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9D9212-140B-76F8-4854-CD8A43AA7B90}"/>
              </a:ext>
            </a:extLst>
          </p:cNvPr>
          <p:cNvSpPr txBox="1"/>
          <p:nvPr/>
        </p:nvSpPr>
        <p:spPr>
          <a:xfrm>
            <a:off x="7176121" y="57864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734911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9461819-E05D-70C4-C765-AB445A01E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Tuning for smooth control</a:t>
            </a:r>
          </a:p>
        </p:txBody>
      </p:sp>
      <p:sp>
        <p:nvSpPr>
          <p:cNvPr id="75780" name="Text Box 9">
            <a:extLst>
              <a:ext uri="{FF2B5EF4-FFF2-40B4-BE49-F238E27FC236}">
                <a16:creationId xmlns:a16="http://schemas.microsoft.com/office/drawing/2014/main" id="{00DC66E3-B957-2F7C-A2D5-6FCCBA57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368550" cy="366713"/>
          </a:xfrm>
          <a:prstGeom prst="rect">
            <a:avLst/>
          </a:prstGeom>
          <a:solidFill>
            <a:srgbClr val="F0F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>
                <a:ea typeface="MS PGothic" panose="020B0600070205080204" pitchFamily="34" charset="-128"/>
              </a:rPr>
              <a:t>SMOOTH CONTROL</a:t>
            </a:r>
          </a:p>
        </p:txBody>
      </p:sp>
      <p:sp>
        <p:nvSpPr>
          <p:cNvPr id="75781" name="Rectangle 11">
            <a:extLst>
              <a:ext uri="{FF2B5EF4-FFF2-40B4-BE49-F238E27FC236}">
                <a16:creationId xmlns:a16="http://schemas.microsoft.com/office/drawing/2014/main" id="{A274BCAE-8E5E-0BE8-6042-76544E8C0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084" y="1219616"/>
            <a:ext cx="7487948" cy="35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Tuning parameter: </a:t>
            </a:r>
            <a:r>
              <a:rPr lang="en-US" altLang="nb-NO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</a:t>
            </a:r>
            <a:r>
              <a:rPr lang="en-US" altLang="nb-NO" baseline="-25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 = desired closed-loop response time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nb-NO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Selecting </a:t>
            </a:r>
            <a:r>
              <a:rPr lang="en-US" altLang="nb-NO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</a:t>
            </a:r>
            <a:r>
              <a:rPr lang="en-US" altLang="nb-NO" baseline="-25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=</a:t>
            </a:r>
            <a:r>
              <a:rPr lang="en-US" altLang="nb-NO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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 if we need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“</a:t>
            </a:r>
            <a:r>
              <a:rPr lang="en-US" altLang="nb-NO" dirty="0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tight control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” of y.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endParaRPr lang="en-US" altLang="nb-NO" dirty="0">
              <a:latin typeface="Symbol" panose="05050102010706020507" pitchFamily="18" charset="2"/>
              <a:ea typeface="MS PGothic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nb-NO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Other cases: </a:t>
            </a:r>
            <a:r>
              <a:rPr lang="en-US" altLang="nb-NO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“Smooth control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” of y is sufficient, so select </a:t>
            </a:r>
            <a:r>
              <a:rPr lang="en-US" altLang="nb-NO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</a:t>
            </a:r>
            <a:r>
              <a:rPr lang="en-US" altLang="nb-NO" baseline="-25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 &gt; </a:t>
            </a:r>
            <a:r>
              <a:rPr lang="en-US" altLang="nb-NO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 </a:t>
            </a: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for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slower control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smoother input usage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nb-NO" sz="1400" dirty="0">
                <a:latin typeface="Times New Roman" panose="02020603050405020304" pitchFamily="18" charset="0"/>
                <a:ea typeface="MS PGothic" panose="020B0600070205080204" pitchFamily="34" charset="-128"/>
              </a:rPr>
              <a:t>less disturbing effect on rest of the plant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less sensitivity  to measurement noise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better robustness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nb-NO" sz="16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nb-NO" dirty="0">
                <a:latin typeface="Times New Roman" panose="02020603050405020304" pitchFamily="18" charset="0"/>
                <a:ea typeface="MS PGothic" panose="020B0600070205080204" pitchFamily="34" charset="-128"/>
              </a:rPr>
              <a:t>Question: Given that we require some disturbance rejection.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What is the largest possible value for </a:t>
            </a:r>
            <a:r>
              <a:rPr lang="en-US" altLang="nb-NO" sz="1600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</a:t>
            </a:r>
            <a:r>
              <a:rPr lang="en-US" altLang="nb-NO" sz="1600" baseline="-25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 ?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nb-NO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ANSWER: </a:t>
            </a:r>
            <a:r>
              <a:rPr lang="en-US" altLang="nb-NO" sz="1600" dirty="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</a:t>
            </a:r>
            <a:r>
              <a:rPr lang="en-US" altLang="nb-NO" sz="1600" baseline="-25000" dirty="0" err="1">
                <a:ea typeface="MS PGothic" panose="020B0600070205080204" pitchFamily="34" charset="-128"/>
                <a:sym typeface="Symbol" panose="05050102010706020507" pitchFamily="18" charset="2"/>
              </a:rPr>
              <a:t>c,max</a:t>
            </a:r>
            <a:r>
              <a:rPr lang="en-US" altLang="nb-NO" sz="1600" baseline="-25000" dirty="0">
                <a:ea typeface="MS PGothic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nb-NO" sz="1600" dirty="0">
                <a:ea typeface="MS PGothic" panose="020B0600070205080204" pitchFamily="34" charset="-128"/>
                <a:sym typeface="Symbol" panose="05050102010706020507" pitchFamily="18" charset="2"/>
              </a:rPr>
              <a:t>=1/</a:t>
            </a:r>
            <a:r>
              <a:rPr lang="el-GR" altLang="nb-NO" sz="1600" dirty="0">
                <a:ea typeface="MS PGothic" panose="020B0600070205080204" pitchFamily="34" charset="-128"/>
                <a:sym typeface="Symbol" panose="05050102010706020507" pitchFamily="18" charset="2"/>
              </a:rPr>
              <a:t>ω</a:t>
            </a:r>
            <a:r>
              <a:rPr lang="nb-NO" altLang="nb-NO" sz="1600" baseline="-25000" dirty="0">
                <a:ea typeface="MS PGothic" panose="020B0600070205080204" pitchFamily="34" charset="-128"/>
                <a:sym typeface="Symbol" panose="05050102010706020507" pitchFamily="18" charset="2"/>
              </a:rPr>
              <a:t>d  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(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where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l-GR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ω</a:t>
            </a:r>
            <a:r>
              <a:rPr lang="nb-NO" altLang="nb-NO" sz="1200" baseline="-25000" dirty="0">
                <a:ea typeface="MS PGothic" panose="020B0600070205080204" pitchFamily="34" charset="-128"/>
                <a:sym typeface="Symbol" panose="05050102010706020507" pitchFamily="18" charset="2"/>
              </a:rPr>
              <a:t>d 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is 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defined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 as 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frequence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where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 |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nb-NO" altLang="nb-NO" sz="1200" baseline="-25000" dirty="0" err="1">
                <a:ea typeface="MS PGothic" panose="020B0600070205080204" pitchFamily="34" charset="-128"/>
                <a:sym typeface="Symbol" panose="05050102010706020507" pitchFamily="18" charset="2"/>
              </a:rPr>
              <a:t>d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(j</a:t>
            </a:r>
            <a:r>
              <a:rPr lang="el-GR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ω</a:t>
            </a:r>
            <a:r>
              <a:rPr lang="nb-NO" altLang="nb-NO" sz="1200" baseline="-25000" dirty="0">
                <a:ea typeface="MS PGothic" panose="020B0600070205080204" pitchFamily="34" charset="-128"/>
                <a:sym typeface="Symbol" panose="05050102010706020507" pitchFamily="18" charset="2"/>
              </a:rPr>
              <a:t>d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)| = 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y</a:t>
            </a:r>
            <a:r>
              <a:rPr lang="nb-NO" altLang="nb-NO" sz="1200" baseline="-25000" dirty="0" err="1">
                <a:ea typeface="MS PGothic" panose="020B0600070205080204" pitchFamily="34" charset="-128"/>
                <a:sym typeface="Symbol" panose="05050102010706020507" pitchFamily="18" charset="2"/>
              </a:rPr>
              <a:t>max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/</a:t>
            </a:r>
            <a:r>
              <a:rPr lang="nb-NO" altLang="nb-NO" sz="1200" dirty="0" err="1">
                <a:ea typeface="MS PGothic" panose="020B0600070205080204" pitchFamily="34" charset="-128"/>
                <a:sym typeface="Symbol" panose="05050102010706020507" pitchFamily="18" charset="2"/>
              </a:rPr>
              <a:t>d</a:t>
            </a:r>
            <a:r>
              <a:rPr lang="nb-NO" altLang="nb-NO" sz="1200" baseline="-25000" dirty="0" err="1">
                <a:ea typeface="MS PGothic" panose="020B0600070205080204" pitchFamily="34" charset="-128"/>
                <a:sym typeface="Symbol" panose="05050102010706020507" pitchFamily="18" charset="2"/>
              </a:rPr>
              <a:t>max</a:t>
            </a:r>
            <a:r>
              <a:rPr lang="nb-NO" altLang="nb-NO" sz="1200" dirty="0">
                <a:ea typeface="MS PGothic" panose="020B0600070205080204" pitchFamily="34" charset="-128"/>
                <a:sym typeface="Symbol" panose="05050102010706020507" pitchFamily="18" charset="2"/>
              </a:rPr>
              <a:t> )</a:t>
            </a:r>
            <a:endParaRPr lang="en-US" altLang="nb-NO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endParaRPr lang="en-US" altLang="nb-NO" sz="15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5782" name="Text Box 15">
            <a:extLst>
              <a:ext uri="{FF2B5EF4-FFF2-40B4-BE49-F238E27FC236}">
                <a16:creationId xmlns:a16="http://schemas.microsoft.com/office/drawing/2014/main" id="{082147B1-025B-8C7F-A1FC-784A145A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628" y="5229146"/>
            <a:ext cx="77581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sz="800" dirty="0" err="1">
                <a:ea typeface="MS PGothic" panose="020B0600070205080204" pitchFamily="34" charset="-128"/>
              </a:rPr>
              <a:t>Proof</a:t>
            </a:r>
            <a:r>
              <a:rPr lang="nb-NO" altLang="nb-NO" sz="800" dirty="0">
                <a:ea typeface="MS PGothic" panose="020B0600070205080204" pitchFamily="34" charset="-128"/>
              </a:rPr>
              <a:t>. y=</a:t>
            </a:r>
            <a:r>
              <a:rPr lang="nb-NO" altLang="nb-NO" sz="800" dirty="0" err="1">
                <a:ea typeface="MS PGothic" panose="020B0600070205080204" pitchFamily="34" charset="-128"/>
              </a:rPr>
              <a:t>Sgd</a:t>
            </a:r>
            <a:r>
              <a:rPr lang="nb-NO" altLang="nb-NO" sz="800" dirty="0">
                <a:ea typeface="MS PGothic" panose="020B0600070205080204" pitchFamily="34" charset="-128"/>
              </a:rPr>
              <a:t> d, </a:t>
            </a:r>
            <a:r>
              <a:rPr lang="nb-NO" altLang="nb-NO" sz="800" dirty="0" err="1">
                <a:ea typeface="MS PGothic" panose="020B0600070205080204" pitchFamily="34" charset="-128"/>
              </a:rPr>
              <a:t>where</a:t>
            </a:r>
            <a:r>
              <a:rPr lang="nb-NO" altLang="nb-NO" sz="800" dirty="0">
                <a:ea typeface="MS PGothic" panose="020B0600070205080204" pitchFamily="34" charset="-128"/>
              </a:rPr>
              <a:t> S=(1+L). </a:t>
            </a:r>
            <a:r>
              <a:rPr lang="nb-NO" altLang="nb-NO" sz="800" dirty="0" err="1">
                <a:ea typeface="MS PGothic" panose="020B0600070205080204" pitchFamily="34" charset="-128"/>
              </a:rPr>
              <a:t>Require</a:t>
            </a:r>
            <a:r>
              <a:rPr lang="nb-NO" altLang="nb-NO" sz="800" dirty="0">
                <a:ea typeface="MS PGothic" panose="020B0600070205080204" pitchFamily="34" charset="-128"/>
              </a:rPr>
              <a:t> |y|&lt;</a:t>
            </a:r>
            <a:r>
              <a:rPr lang="nb-NO" altLang="nb-NO" sz="800" dirty="0" err="1">
                <a:ea typeface="MS PGothic" panose="020B0600070205080204" pitchFamily="34" charset="-128"/>
              </a:rPr>
              <a:t>ymax</a:t>
            </a:r>
            <a:r>
              <a:rPr lang="nb-NO" altLang="nb-NO" sz="800" dirty="0">
                <a:ea typeface="MS PGothic" panose="020B0600070205080204" pitchFamily="34" charset="-128"/>
              </a:rPr>
              <a:t> at all </a:t>
            </a:r>
            <a:r>
              <a:rPr lang="nb-NO" altLang="nb-NO" sz="800" dirty="0" err="1">
                <a:ea typeface="MS PGothic" panose="020B0600070205080204" pitchFamily="34" charset="-128"/>
              </a:rPr>
              <a:t>frequencies</a:t>
            </a:r>
            <a:r>
              <a:rPr lang="nb-NO" altLang="nb-NO" sz="800" dirty="0">
                <a:ea typeface="MS PGothic" panose="020B0600070205080204" pitchFamily="34" charset="-128"/>
              </a:rPr>
              <a:t>, so |S| &lt; |</a:t>
            </a:r>
            <a:r>
              <a:rPr lang="nb-NO" altLang="nb-NO" sz="800" dirty="0" err="1">
                <a:ea typeface="MS PGothic" panose="020B0600070205080204" pitchFamily="34" charset="-128"/>
              </a:rPr>
              <a:t>gd</a:t>
            </a:r>
            <a:r>
              <a:rPr lang="nb-NO" altLang="nb-NO" sz="800" dirty="0">
                <a:ea typeface="MS PGothic" panose="020B0600070205080204" pitchFamily="34" charset="-128"/>
              </a:rPr>
              <a:t>| d/</a:t>
            </a:r>
            <a:r>
              <a:rPr lang="nb-NO" altLang="nb-NO" sz="800" dirty="0" err="1">
                <a:ea typeface="MS PGothic" panose="020B0600070205080204" pitchFamily="34" charset="-128"/>
              </a:rPr>
              <a:t>ymax</a:t>
            </a:r>
            <a:r>
              <a:rPr lang="nb-NO" altLang="nb-NO" sz="800" dirty="0">
                <a:ea typeface="MS PGothic" panose="020B0600070205080204" pitchFamily="34" charset="-128"/>
              </a:rPr>
              <a:t> at all </a:t>
            </a:r>
            <a:r>
              <a:rPr lang="nb-NO" altLang="nb-NO" sz="800" dirty="0" err="1">
                <a:ea typeface="MS PGothic" panose="020B0600070205080204" pitchFamily="34" charset="-128"/>
              </a:rPr>
              <a:t>frequencies</a:t>
            </a:r>
            <a:r>
              <a:rPr lang="nb-NO" altLang="nb-NO" sz="800" dirty="0">
                <a:ea typeface="MS PGothic" panose="020B0600070205080204" pitchFamily="34" charset="-128"/>
              </a:rPr>
              <a:t>. </a:t>
            </a:r>
          </a:p>
          <a:p>
            <a:r>
              <a:rPr lang="nb-NO" altLang="nb-NO" sz="800" dirty="0">
                <a:ea typeface="MS PGothic" panose="020B0600070205080204" pitchFamily="34" charset="-128"/>
              </a:rPr>
              <a:t>The integral action </a:t>
            </a:r>
            <a:r>
              <a:rPr lang="nb-NO" altLang="nb-NO" sz="800" dirty="0" err="1">
                <a:ea typeface="MS PGothic" panose="020B0600070205080204" pitchFamily="34" charset="-128"/>
              </a:rPr>
              <a:t>takes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care</a:t>
            </a:r>
            <a:r>
              <a:rPr lang="nb-NO" altLang="nb-NO" sz="800" dirty="0">
                <a:ea typeface="MS PGothic" panose="020B0600070205080204" pitchFamily="34" charset="-128"/>
              </a:rPr>
              <a:t> of most of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disturbance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rejection</a:t>
            </a:r>
            <a:r>
              <a:rPr lang="nb-NO" altLang="nb-NO" sz="800" dirty="0">
                <a:ea typeface="MS PGothic" panose="020B0600070205080204" pitchFamily="34" charset="-128"/>
              </a:rPr>
              <a:t>, so </a:t>
            </a:r>
            <a:r>
              <a:rPr lang="nb-NO" altLang="nb-NO" sz="800" dirty="0" err="1">
                <a:ea typeface="MS PGothic" panose="020B0600070205080204" pitchFamily="34" charset="-128"/>
              </a:rPr>
              <a:t>usually</a:t>
            </a:r>
            <a:r>
              <a:rPr lang="nb-NO" altLang="nb-NO" sz="800" dirty="0">
                <a:ea typeface="MS PGothic" panose="020B0600070205080204" pitchFamily="34" charset="-128"/>
              </a:rPr>
              <a:t>,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«</a:t>
            </a:r>
            <a:r>
              <a:rPr lang="nb-NO" altLang="nb-NO" sz="800" dirty="0" err="1">
                <a:ea typeface="MS PGothic" panose="020B0600070205080204" pitchFamily="34" charset="-128"/>
              </a:rPr>
              <a:t>worst</a:t>
            </a:r>
            <a:r>
              <a:rPr lang="nb-NO" altLang="nb-NO" sz="800" dirty="0">
                <a:ea typeface="MS PGothic" panose="020B0600070205080204" pitchFamily="34" charset="-128"/>
              </a:rPr>
              <a:t>-case» </a:t>
            </a:r>
            <a:r>
              <a:rPr lang="nb-NO" altLang="nb-NO" sz="800" dirty="0" err="1">
                <a:ea typeface="MS PGothic" panose="020B0600070205080204" pitchFamily="34" charset="-128"/>
              </a:rPr>
              <a:t>frequency</a:t>
            </a:r>
            <a:r>
              <a:rPr lang="nb-NO" altLang="nb-NO" sz="800" dirty="0">
                <a:ea typeface="MS PGothic" panose="020B0600070205080204" pitchFamily="34" charset="-128"/>
              </a:rPr>
              <a:t> is </a:t>
            </a:r>
            <a:r>
              <a:rPr lang="nb-NO" altLang="nb-NO" sz="800" dirty="0" err="1">
                <a:ea typeface="MS PGothic" panose="020B0600070205080204" pitchFamily="34" charset="-128"/>
              </a:rPr>
              <a:t>where</a:t>
            </a:r>
            <a:r>
              <a:rPr lang="nb-NO" altLang="nb-NO" sz="800" dirty="0">
                <a:ea typeface="MS PGothic" panose="020B0600070205080204" pitchFamily="34" charset="-128"/>
              </a:rPr>
              <a:t> |S| </a:t>
            </a:r>
            <a:r>
              <a:rPr lang="nb-NO" altLang="nb-NO" sz="800" dirty="0" err="1">
                <a:ea typeface="MS PGothic" panose="020B0600070205080204" pitchFamily="34" charset="-128"/>
              </a:rPr>
              <a:t>reaches</a:t>
            </a:r>
            <a:r>
              <a:rPr lang="nb-NO" altLang="nb-NO" sz="800" dirty="0">
                <a:ea typeface="MS PGothic" panose="020B0600070205080204" pitchFamily="34" charset="-128"/>
              </a:rPr>
              <a:t> 1, </a:t>
            </a:r>
            <a:r>
              <a:rPr lang="nb-NO" altLang="nb-NO" sz="800" dirty="0" err="1">
                <a:ea typeface="MS PGothic" panose="020B0600070205080204" pitchFamily="34" charset="-128"/>
              </a:rPr>
              <a:t>which</a:t>
            </a:r>
            <a:r>
              <a:rPr lang="nb-NO" altLang="nb-NO" sz="800" dirty="0">
                <a:ea typeface="MS PGothic" panose="020B0600070205080204" pitchFamily="34" charset="-128"/>
              </a:rPr>
              <a:t> is </a:t>
            </a:r>
            <a:r>
              <a:rPr lang="nb-NO" altLang="nb-NO" sz="800" dirty="0" err="1">
                <a:ea typeface="MS PGothic" panose="020B0600070205080204" pitchFamily="34" charset="-128"/>
              </a:rPr>
              <a:t>approximately</a:t>
            </a:r>
            <a:r>
              <a:rPr lang="nb-NO" altLang="nb-NO" sz="800" dirty="0">
                <a:ea typeface="MS PGothic" panose="020B0600070205080204" pitchFamily="34" charset="-128"/>
              </a:rPr>
              <a:t> at wc=1/</a:t>
            </a:r>
            <a:r>
              <a:rPr lang="nb-NO" altLang="nb-NO" sz="800" dirty="0" err="1">
                <a:ea typeface="MS PGothic" panose="020B0600070205080204" pitchFamily="34" charset="-128"/>
              </a:rPr>
              <a:t>tauc</a:t>
            </a:r>
            <a:r>
              <a:rPr lang="nb-NO" altLang="nb-NO" sz="800" dirty="0">
                <a:ea typeface="MS PGothic" panose="020B0600070205080204" pitchFamily="34" charset="-128"/>
              </a:rPr>
              <a:t>.  </a:t>
            </a:r>
          </a:p>
          <a:p>
            <a:r>
              <a:rPr lang="nb-NO" altLang="nb-NO" sz="800" dirty="0">
                <a:ea typeface="MS PGothic" panose="020B0600070205080204" pitchFamily="34" charset="-128"/>
              </a:rPr>
              <a:t>So </a:t>
            </a:r>
            <a:r>
              <a:rPr lang="nb-NO" altLang="nb-NO" sz="800" dirty="0" err="1">
                <a:ea typeface="MS PGothic" panose="020B0600070205080204" pitchFamily="34" charset="-128"/>
              </a:rPr>
              <a:t>define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wd</a:t>
            </a:r>
            <a:r>
              <a:rPr lang="nb-NO" altLang="nb-NO" sz="800" dirty="0">
                <a:ea typeface="MS PGothic" panose="020B0600070205080204" pitchFamily="34" charset="-128"/>
              </a:rPr>
              <a:t> as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frequency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where</a:t>
            </a:r>
            <a:r>
              <a:rPr lang="nb-NO" altLang="nb-NO" sz="800" dirty="0">
                <a:ea typeface="MS PGothic" panose="020B0600070205080204" pitchFamily="34" charset="-128"/>
              </a:rPr>
              <a:t> (</a:t>
            </a:r>
            <a:r>
              <a:rPr lang="nb-NO" altLang="nb-NO" sz="800" dirty="0" err="1">
                <a:ea typeface="MS PGothic" panose="020B0600070205080204" pitchFamily="34" charset="-128"/>
              </a:rPr>
              <a:t>gd</a:t>
            </a:r>
            <a:r>
              <a:rPr lang="nb-NO" altLang="nb-NO" sz="800" dirty="0">
                <a:ea typeface="MS PGothic" panose="020B0600070205080204" pitchFamily="34" charset="-128"/>
              </a:rPr>
              <a:t>/g) d/</a:t>
            </a:r>
            <a:r>
              <a:rPr lang="nb-NO" altLang="nb-NO" sz="800" dirty="0" err="1">
                <a:ea typeface="MS PGothic" panose="020B0600070205080204" pitchFamily="34" charset="-128"/>
              </a:rPr>
              <a:t>ymax</a:t>
            </a:r>
            <a:r>
              <a:rPr lang="nb-NO" altLang="nb-NO" sz="800" dirty="0">
                <a:ea typeface="MS PGothic" panose="020B0600070205080204" pitchFamily="34" charset="-128"/>
              </a:rPr>
              <a:t> = 1 and </a:t>
            </a:r>
            <a:r>
              <a:rPr lang="nb-NO" altLang="nb-NO" sz="800" dirty="0" err="1">
                <a:ea typeface="MS PGothic" panose="020B0600070205080204" pitchFamily="34" charset="-128"/>
              </a:rPr>
              <a:t>we</a:t>
            </a:r>
            <a:r>
              <a:rPr lang="nb-NO" altLang="nb-NO" sz="800" dirty="0">
                <a:ea typeface="MS PGothic" panose="020B0600070205080204" pitchFamily="34" charset="-128"/>
              </a:rPr>
              <a:t> must </a:t>
            </a:r>
            <a:r>
              <a:rPr lang="nb-NO" altLang="nb-NO" sz="800" dirty="0" err="1">
                <a:ea typeface="MS PGothic" panose="020B0600070205080204" pitchFamily="34" charset="-128"/>
              </a:rPr>
              <a:t>require</a:t>
            </a:r>
            <a:r>
              <a:rPr lang="nb-NO" altLang="nb-NO" sz="800" dirty="0">
                <a:ea typeface="MS PGothic" panose="020B0600070205080204" pitchFamily="34" charset="-128"/>
              </a:rPr>
              <a:t> wc &gt; </a:t>
            </a:r>
            <a:r>
              <a:rPr lang="nb-NO" altLang="nb-NO" sz="800" dirty="0" err="1">
                <a:ea typeface="MS PGothic" panose="020B0600070205080204" pitchFamily="34" charset="-128"/>
              </a:rPr>
              <a:t>wd</a:t>
            </a:r>
            <a:r>
              <a:rPr lang="nb-NO" altLang="nb-NO" sz="800" dirty="0">
                <a:ea typeface="MS PGothic" panose="020B0600070205080204" pitchFamily="34" charset="-128"/>
              </a:rPr>
              <a:t> or </a:t>
            </a:r>
            <a:r>
              <a:rPr lang="nb-NO" altLang="nb-NO" sz="800" dirty="0" err="1">
                <a:ea typeface="MS PGothic" panose="020B0600070205080204" pitchFamily="34" charset="-128"/>
              </a:rPr>
              <a:t>equivalently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tauc</a:t>
            </a:r>
            <a:r>
              <a:rPr lang="nb-NO" altLang="nb-NO" sz="800" dirty="0">
                <a:ea typeface="MS PGothic" panose="020B0600070205080204" pitchFamily="34" charset="-128"/>
              </a:rPr>
              <a:t> &lt; 1/</a:t>
            </a:r>
            <a:r>
              <a:rPr lang="nb-NO" altLang="nb-NO" sz="800" dirty="0" err="1">
                <a:ea typeface="MS PGothic" panose="020B0600070205080204" pitchFamily="34" charset="-128"/>
              </a:rPr>
              <a:t>wd</a:t>
            </a:r>
            <a:r>
              <a:rPr lang="nb-NO" altLang="nb-NO" sz="800" dirty="0">
                <a:ea typeface="MS PGothic" panose="020B0600070205080204" pitchFamily="34" charset="-128"/>
              </a:rPr>
              <a:t>. Thus </a:t>
            </a:r>
            <a:r>
              <a:rPr lang="nb-NO" altLang="nb-NO" sz="800" dirty="0" err="1">
                <a:ea typeface="MS PGothic" panose="020B0600070205080204" pitchFamily="34" charset="-128"/>
              </a:rPr>
              <a:t>we</a:t>
            </a:r>
            <a:r>
              <a:rPr lang="nb-NO" altLang="nb-NO" sz="800" dirty="0">
                <a:ea typeface="MS PGothic" panose="020B0600070205080204" pitchFamily="34" charset="-128"/>
              </a:rPr>
              <a:t> have </a:t>
            </a:r>
            <a:r>
              <a:rPr lang="nb-NO" altLang="nb-NO" sz="800" dirty="0" err="1">
                <a:ea typeface="MS PGothic" panose="020B0600070205080204" pitchFamily="34" charset="-128"/>
              </a:rPr>
              <a:t>tauc.maxc</a:t>
            </a:r>
            <a:r>
              <a:rPr lang="nb-NO" altLang="nb-NO" sz="800" dirty="0">
                <a:ea typeface="MS PGothic" panose="020B0600070205080204" pitchFamily="34" charset="-128"/>
              </a:rPr>
              <a:t>=1(</a:t>
            </a:r>
            <a:r>
              <a:rPr lang="nb-NO" altLang="nb-NO" sz="800" dirty="0" err="1">
                <a:ea typeface="MS PGothic" panose="020B0600070205080204" pitchFamily="34" charset="-128"/>
              </a:rPr>
              <a:t>wd</a:t>
            </a:r>
            <a:r>
              <a:rPr lang="nb-NO" altLang="nb-NO" sz="800" dirty="0">
                <a:ea typeface="MS PGothic" panose="020B0600070205080204" pitchFamily="34" charset="-128"/>
              </a:rPr>
              <a:t>. </a:t>
            </a:r>
          </a:p>
          <a:p>
            <a:endParaRPr lang="nb-NO" altLang="nb-NO" sz="800" dirty="0">
              <a:ea typeface="MS PGothic" panose="020B0600070205080204" pitchFamily="34" charset="-128"/>
            </a:endParaRPr>
          </a:p>
          <a:p>
            <a:r>
              <a:rPr lang="nb-NO" altLang="nb-NO" sz="800" dirty="0">
                <a:ea typeface="MS PGothic" panose="020B0600070205080204" pitchFamily="34" charset="-128"/>
              </a:rPr>
              <a:t>This </a:t>
            </a:r>
            <a:r>
              <a:rPr lang="nb-NO" altLang="nb-NO" sz="800" dirty="0" err="1">
                <a:ea typeface="MS PGothic" panose="020B0600070205080204" pitchFamily="34" charset="-128"/>
              </a:rPr>
              <a:t>bound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may</a:t>
            </a:r>
            <a:r>
              <a:rPr lang="nb-NO" altLang="nb-NO" sz="800" dirty="0">
                <a:ea typeface="MS PGothic" panose="020B0600070205080204" pitchFamily="34" charset="-128"/>
              </a:rPr>
              <a:t> be </a:t>
            </a:r>
            <a:r>
              <a:rPr lang="nb-NO" altLang="nb-NO" sz="800" dirty="0" err="1">
                <a:ea typeface="MS PGothic" panose="020B0600070205080204" pitchFamily="34" charset="-128"/>
              </a:rPr>
              <a:t>optimistic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if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there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are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disturbances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with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two</a:t>
            </a:r>
            <a:r>
              <a:rPr lang="nb-NO" altLang="nb-NO" sz="800" dirty="0">
                <a:ea typeface="MS PGothic" panose="020B0600070205080204" pitchFamily="34" charset="-128"/>
              </a:rPr>
              <a:t> or more «</a:t>
            </a:r>
            <a:r>
              <a:rPr lang="nb-NO" altLang="nb-NO" sz="800" dirty="0" err="1">
                <a:ea typeface="MS PGothic" panose="020B0600070205080204" pitchFamily="34" charset="-128"/>
              </a:rPr>
              <a:t>slow</a:t>
            </a:r>
            <a:r>
              <a:rPr lang="nb-NO" altLang="nb-NO" sz="800" dirty="0">
                <a:ea typeface="MS PGothic" panose="020B0600070205080204" pitchFamily="34" charset="-128"/>
              </a:rPr>
              <a:t>» poles, </a:t>
            </a:r>
            <a:r>
              <a:rPr lang="nb-NO" altLang="nb-NO" sz="800" dirty="0" err="1">
                <a:ea typeface="MS PGothic" panose="020B0600070205080204" pitchFamily="34" charset="-128"/>
              </a:rPr>
              <a:t>because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then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worst</a:t>
            </a:r>
            <a:r>
              <a:rPr lang="nb-NO" altLang="nb-NO" sz="800" dirty="0">
                <a:ea typeface="MS PGothic" panose="020B0600070205080204" pitchFamily="34" charset="-128"/>
              </a:rPr>
              <a:t>-case </a:t>
            </a:r>
            <a:r>
              <a:rPr lang="nb-NO" altLang="nb-NO" sz="800" dirty="0" err="1">
                <a:ea typeface="MS PGothic" panose="020B0600070205080204" pitchFamily="34" charset="-128"/>
              </a:rPr>
              <a:t>frequency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may</a:t>
            </a:r>
            <a:r>
              <a:rPr lang="nb-NO" altLang="nb-NO" sz="800" dirty="0">
                <a:ea typeface="MS PGothic" panose="020B0600070205080204" pitchFamily="34" charset="-128"/>
              </a:rPr>
              <a:t> be </a:t>
            </a:r>
            <a:r>
              <a:rPr lang="nb-NO" altLang="nb-NO" sz="800" dirty="0" err="1">
                <a:ea typeface="MS PGothic" panose="020B0600070205080204" pitchFamily="34" charset="-128"/>
              </a:rPr>
              <a:t>lower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than</a:t>
            </a:r>
            <a:r>
              <a:rPr lang="nb-NO" altLang="nb-NO" sz="800" dirty="0">
                <a:ea typeface="MS PGothic" panose="020B0600070205080204" pitchFamily="34" charset="-128"/>
              </a:rPr>
              <a:t> wc.</a:t>
            </a:r>
          </a:p>
          <a:p>
            <a:endParaRPr lang="nb-NO" altLang="nb-NO" sz="800" dirty="0">
              <a:ea typeface="MS PGothic" panose="020B0600070205080204" pitchFamily="34" charset="-128"/>
            </a:endParaRPr>
          </a:p>
          <a:p>
            <a:r>
              <a:rPr lang="nb-NO" altLang="nb-NO" sz="800" dirty="0" err="1">
                <a:ea typeface="MS PGothic" panose="020B0600070205080204" pitchFamily="34" charset="-128"/>
              </a:rPr>
              <a:t>Comment</a:t>
            </a:r>
            <a:r>
              <a:rPr lang="nb-NO" altLang="nb-NO" sz="800" dirty="0">
                <a:ea typeface="MS PGothic" panose="020B0600070205080204" pitchFamily="34" charset="-128"/>
              </a:rPr>
              <a:t>: An </a:t>
            </a:r>
            <a:r>
              <a:rPr lang="nb-NO" altLang="nb-NO" sz="800" dirty="0" err="1">
                <a:ea typeface="MS PGothic" panose="020B0600070205080204" pitchFamily="34" charset="-128"/>
              </a:rPr>
              <a:t>simpler</a:t>
            </a:r>
            <a:r>
              <a:rPr lang="nb-NO" altLang="nb-NO" sz="800" dirty="0">
                <a:ea typeface="MS PGothic" panose="020B0600070205080204" pitchFamily="34" charset="-128"/>
              </a:rPr>
              <a:t> (</a:t>
            </a:r>
            <a:r>
              <a:rPr lang="nb-NO" altLang="nb-NO" sz="800" dirty="0" err="1">
                <a:ea typeface="MS PGothic" panose="020B0600070205080204" pitchFamily="34" charset="-128"/>
              </a:rPr>
              <a:t>but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sometimes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conservative</a:t>
            </a:r>
            <a:r>
              <a:rPr lang="nb-NO" altLang="nb-NO" sz="800" dirty="0">
                <a:ea typeface="MS PGothic" panose="020B0600070205080204" pitchFamily="34" charset="-128"/>
              </a:rPr>
              <a:t>) </a:t>
            </a:r>
            <a:r>
              <a:rPr lang="nb-NO" altLang="nb-NO" sz="800" dirty="0" err="1">
                <a:ea typeface="MS PGothic" panose="020B0600070205080204" pitchFamily="34" charset="-128"/>
              </a:rPr>
              <a:t>answer</a:t>
            </a:r>
            <a:r>
              <a:rPr lang="nb-NO" altLang="nb-NO" sz="800" dirty="0">
                <a:ea typeface="MS PGothic" panose="020B0600070205080204" pitchFamily="34" charset="-128"/>
              </a:rPr>
              <a:t> is to </a:t>
            </a:r>
            <a:r>
              <a:rPr lang="nb-NO" altLang="nb-NO" sz="800" dirty="0" err="1">
                <a:ea typeface="MS PGothic" panose="020B0600070205080204" pitchFamily="34" charset="-128"/>
              </a:rPr>
              <a:t>select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1000" b="1" dirty="0" err="1">
                <a:ea typeface="MS PGothic" panose="020B0600070205080204" pitchFamily="34" charset="-128"/>
              </a:rPr>
              <a:t>Kc,min</a:t>
            </a:r>
            <a:r>
              <a:rPr lang="nb-NO" altLang="nb-NO" sz="1000" b="1" dirty="0">
                <a:ea typeface="MS PGothic" panose="020B0600070205080204" pitchFamily="34" charset="-128"/>
              </a:rPr>
              <a:t> =|</a:t>
            </a:r>
            <a:r>
              <a:rPr lang="nb-NO" altLang="nb-NO" sz="1000" b="1" dirty="0" err="1">
                <a:ea typeface="MS PGothic" panose="020B0600070205080204" pitchFamily="34" charset="-128"/>
              </a:rPr>
              <a:t>ud</a:t>
            </a:r>
            <a:r>
              <a:rPr lang="nb-NO" altLang="nb-NO" sz="1000" b="1" dirty="0">
                <a:ea typeface="MS PGothic" panose="020B0600070205080204" pitchFamily="34" charset="-128"/>
              </a:rPr>
              <a:t>|/|</a:t>
            </a:r>
            <a:r>
              <a:rPr lang="nb-NO" altLang="nb-NO" sz="1000" b="1" dirty="0" err="1">
                <a:ea typeface="MS PGothic" panose="020B0600070205080204" pitchFamily="34" charset="-128"/>
              </a:rPr>
              <a:t>ymax</a:t>
            </a:r>
            <a:r>
              <a:rPr lang="nb-NO" altLang="nb-NO" sz="1000" b="1" dirty="0">
                <a:ea typeface="MS PGothic" panose="020B0600070205080204" pitchFamily="34" charset="-128"/>
              </a:rPr>
              <a:t>| </a:t>
            </a:r>
            <a:r>
              <a:rPr lang="nb-NO" altLang="nb-NO" sz="800" dirty="0" err="1">
                <a:ea typeface="MS PGothic" panose="020B0600070205080204" pitchFamily="34" charset="-128"/>
              </a:rPr>
              <a:t>where</a:t>
            </a:r>
            <a:r>
              <a:rPr lang="nb-NO" altLang="nb-NO" sz="800" dirty="0">
                <a:ea typeface="MS PGothic" panose="020B0600070205080204" pitchFamily="34" charset="-128"/>
              </a:rPr>
              <a:t> |</a:t>
            </a:r>
            <a:r>
              <a:rPr lang="nb-NO" altLang="nb-NO" sz="800" dirty="0" err="1">
                <a:ea typeface="MS PGothic" panose="020B0600070205080204" pitchFamily="34" charset="-128"/>
              </a:rPr>
              <a:t>ud</a:t>
            </a:r>
            <a:r>
              <a:rPr lang="nb-NO" altLang="nb-NO" sz="800" dirty="0">
                <a:ea typeface="MS PGothic" panose="020B0600070205080204" pitchFamily="34" charset="-128"/>
              </a:rPr>
              <a:t>| is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input magnitude to </a:t>
            </a:r>
            <a:r>
              <a:rPr lang="nb-NO" altLang="nb-NO" sz="800" dirty="0" err="1">
                <a:ea typeface="MS PGothic" panose="020B0600070205080204" pitchFamily="34" charset="-128"/>
              </a:rPr>
              <a:t>reject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maximum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disturbance</a:t>
            </a:r>
            <a:r>
              <a:rPr lang="nb-NO" altLang="nb-NO" sz="800" dirty="0">
                <a:ea typeface="MS PGothic" panose="020B0600070205080204" pitchFamily="34" charset="-128"/>
              </a:rPr>
              <a:t>. (Given </a:t>
            </a:r>
            <a:r>
              <a:rPr lang="nb-NO" altLang="nb-NO" sz="800" dirty="0" err="1">
                <a:ea typeface="MS PGothic" panose="020B0600070205080204" pitchFamily="34" charset="-128"/>
              </a:rPr>
              <a:t>Kc,min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we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may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obtain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corresponding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tauc,max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using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the</a:t>
            </a:r>
            <a:r>
              <a:rPr lang="nb-NO" altLang="nb-NO" sz="800" dirty="0">
                <a:ea typeface="MS PGothic" panose="020B0600070205080204" pitchFamily="34" charset="-128"/>
              </a:rPr>
              <a:t> SIMC-</a:t>
            </a:r>
            <a:r>
              <a:rPr lang="nb-NO" altLang="nb-NO" sz="800" dirty="0" err="1">
                <a:ea typeface="MS PGothic" panose="020B0600070205080204" pitchFamily="34" charset="-128"/>
              </a:rPr>
              <a:t>rule</a:t>
            </a:r>
            <a:r>
              <a:rPr lang="nb-NO" altLang="nb-NO" sz="800" dirty="0">
                <a:ea typeface="MS PGothic" panose="020B0600070205080204" pitchFamily="34" charset="-128"/>
              </a:rPr>
              <a:t> for </a:t>
            </a:r>
            <a:r>
              <a:rPr lang="nb-NO" altLang="nb-NO" sz="800" dirty="0" err="1">
                <a:ea typeface="MS PGothic" panose="020B0600070205080204" pitchFamily="34" charset="-128"/>
              </a:rPr>
              <a:t>Kc</a:t>
            </a:r>
            <a:r>
              <a:rPr lang="nb-NO" altLang="nb-NO" sz="800" dirty="0">
                <a:ea typeface="MS PGothic" panose="020B0600070205080204" pitchFamily="34" charset="-128"/>
              </a:rPr>
              <a:t>). </a:t>
            </a:r>
          </a:p>
          <a:p>
            <a:r>
              <a:rPr lang="nb-NO" altLang="nb-NO" sz="800" dirty="0">
                <a:ea typeface="MS PGothic" panose="020B0600070205080204" pitchFamily="34" charset="-128"/>
              </a:rPr>
              <a:t>.  </a:t>
            </a:r>
          </a:p>
          <a:p>
            <a:r>
              <a:rPr lang="nb-NO" altLang="nb-NO" sz="800" dirty="0">
                <a:ea typeface="MS PGothic" panose="020B0600070205080204" pitchFamily="34" charset="-128"/>
              </a:rPr>
              <a:t>More </a:t>
            </a:r>
            <a:r>
              <a:rPr lang="nb-NO" altLang="nb-NO" sz="800" dirty="0" err="1">
                <a:ea typeface="MS PGothic" panose="020B0600070205080204" pitchFamily="34" charset="-128"/>
              </a:rPr>
              <a:t>detailed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proof</a:t>
            </a:r>
            <a:r>
              <a:rPr lang="nb-NO" altLang="nb-NO" sz="800" dirty="0">
                <a:ea typeface="MS PGothic" panose="020B0600070205080204" pitchFamily="34" charset="-128"/>
              </a:rPr>
              <a:t>: S. Skogestad, ``Tuning for </a:t>
            </a:r>
            <a:r>
              <a:rPr lang="nb-NO" altLang="nb-NO" sz="800" dirty="0" err="1">
                <a:ea typeface="MS PGothic" panose="020B0600070205080204" pitchFamily="34" charset="-128"/>
              </a:rPr>
              <a:t>smooth</a:t>
            </a:r>
            <a:r>
              <a:rPr lang="nb-NO" altLang="nb-NO" sz="800" dirty="0">
                <a:ea typeface="MS PGothic" panose="020B0600070205080204" pitchFamily="34" charset="-128"/>
              </a:rPr>
              <a:t> PID control </a:t>
            </a:r>
            <a:r>
              <a:rPr lang="nb-NO" altLang="nb-NO" sz="800" dirty="0" err="1">
                <a:ea typeface="MS PGothic" panose="020B0600070205080204" pitchFamily="34" charset="-128"/>
              </a:rPr>
              <a:t>with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acceptable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disturbance</a:t>
            </a:r>
            <a:r>
              <a:rPr lang="nb-NO" altLang="nb-NO" sz="800" dirty="0">
                <a:ea typeface="MS PGothic" panose="020B0600070205080204" pitchFamily="34" charset="-128"/>
              </a:rPr>
              <a:t> </a:t>
            </a:r>
            <a:r>
              <a:rPr lang="nb-NO" altLang="nb-NO" sz="800" dirty="0" err="1">
                <a:ea typeface="MS PGothic" panose="020B0600070205080204" pitchFamily="34" charset="-128"/>
              </a:rPr>
              <a:t>rejection</a:t>
            </a:r>
            <a:r>
              <a:rPr lang="nb-NO" altLang="nb-NO" sz="800" dirty="0">
                <a:ea typeface="MS PGothic" panose="020B0600070205080204" pitchFamily="34" charset="-128"/>
              </a:rPr>
              <a:t>'', </a:t>
            </a:r>
            <a:r>
              <a:rPr lang="nb-NO" altLang="nb-NO" sz="800" i="1" dirty="0" err="1">
                <a:ea typeface="MS PGothic" panose="020B0600070205080204" pitchFamily="34" charset="-128"/>
              </a:rPr>
              <a:t>Ind.Eng.Chem.Res</a:t>
            </a:r>
            <a:r>
              <a:rPr lang="nb-NO" altLang="nb-NO" sz="800" b="1" dirty="0">
                <a:ea typeface="MS PGothic" panose="020B0600070205080204" pitchFamily="34" charset="-128"/>
              </a:rPr>
              <a:t>, 45</a:t>
            </a:r>
            <a:r>
              <a:rPr lang="nb-NO" altLang="nb-NO" sz="800" dirty="0">
                <a:ea typeface="MS PGothic" panose="020B0600070205080204" pitchFamily="34" charset="-128"/>
              </a:rPr>
              <a:t> (23), 7817-7822 (2006).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4258645-BE4D-60B3-D36D-BF1EB7DB9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Conclusion PID tuning</a:t>
            </a:r>
          </a:p>
        </p:txBody>
      </p:sp>
      <p:grpSp>
        <p:nvGrpSpPr>
          <p:cNvPr id="77827" name="Group 5">
            <a:extLst>
              <a:ext uri="{FF2B5EF4-FFF2-40B4-BE49-F238E27FC236}">
                <a16:creationId xmlns:a16="http://schemas.microsoft.com/office/drawing/2014/main" id="{6A76EC04-03DE-497B-D339-B968960B5494}"/>
              </a:ext>
            </a:extLst>
          </p:cNvPr>
          <p:cNvGrpSpPr>
            <a:grpSpLocks/>
          </p:cNvGrpSpPr>
          <p:nvPr/>
        </p:nvGrpSpPr>
        <p:grpSpPr bwMode="auto">
          <a:xfrm>
            <a:off x="2472517" y="1636902"/>
            <a:ext cx="7994501" cy="4222977"/>
            <a:chOff x="249" y="909"/>
            <a:chExt cx="5646" cy="3137"/>
          </a:xfrm>
        </p:grpSpPr>
        <p:pic>
          <p:nvPicPr>
            <p:cNvPr id="77829" name="Picture 3">
              <a:extLst>
                <a:ext uri="{FF2B5EF4-FFF2-40B4-BE49-F238E27FC236}">
                  <a16:creationId xmlns:a16="http://schemas.microsoft.com/office/drawing/2014/main" id="{8531621C-08AB-3E2E-6436-BA8493EC5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909"/>
              <a:ext cx="4626" cy="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830" name="Text Box 4">
              <a:extLst>
                <a:ext uri="{FF2B5EF4-FFF2-40B4-BE49-F238E27FC236}">
                  <a16:creationId xmlns:a16="http://schemas.microsoft.com/office/drawing/2014/main" id="{4A9BEC25-DF69-A65F-90A5-3D60C1DF6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566"/>
              <a:ext cx="564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nb-NO" dirty="0">
                  <a:latin typeface="+mn-lt"/>
                </a:rPr>
                <a:t>3. Derivative time: Use for dominant second-order processes (</a:t>
              </a:r>
              <a:r>
                <a:rPr lang="el-GR" altLang="nb-NO" dirty="0">
                  <a:latin typeface="+mn-lt"/>
                </a:rPr>
                <a:t>τ</a:t>
              </a:r>
              <a:r>
                <a:rPr lang="nb-NO" altLang="nb-NO" baseline="-25000" dirty="0">
                  <a:latin typeface="+mn-lt"/>
                </a:rPr>
                <a:t>D</a:t>
              </a:r>
              <a:r>
                <a:rPr lang="nb-NO" altLang="nb-NO" dirty="0">
                  <a:latin typeface="+mn-lt"/>
                </a:rPr>
                <a:t>=</a:t>
              </a:r>
              <a:r>
                <a:rPr lang="el-GR" altLang="nb-NO" dirty="0">
                  <a:latin typeface="+mn-lt"/>
                </a:rPr>
                <a:t> τ</a:t>
              </a:r>
              <a:r>
                <a:rPr lang="nb-NO" altLang="nb-NO" baseline="-25000" dirty="0">
                  <a:latin typeface="+mn-lt"/>
                </a:rPr>
                <a:t>2</a:t>
              </a:r>
              <a:r>
                <a:rPr lang="nb-NO" altLang="nb-NO" dirty="0">
                  <a:latin typeface="+mn-lt"/>
                </a:rPr>
                <a:t>)</a:t>
              </a:r>
              <a:r>
                <a:rPr lang="el-GR" altLang="nb-NO" dirty="0">
                  <a:latin typeface="+mn-lt"/>
                </a:rPr>
                <a:t> </a:t>
              </a:r>
              <a:r>
                <a:rPr lang="en-US" altLang="nb-NO" dirty="0">
                  <a:latin typeface="+mn-lt"/>
                </a:rPr>
                <a:t>… and </a:t>
              </a:r>
            </a:p>
            <a:p>
              <a:r>
                <a:rPr lang="en-US" altLang="nb-NO" dirty="0">
                  <a:latin typeface="+mn-lt"/>
                </a:rPr>
                <a:t>       in rare cases to speed up the response with time delay (</a:t>
              </a:r>
              <a:r>
                <a:rPr lang="el-GR" altLang="nb-NO" dirty="0">
                  <a:latin typeface="+mn-lt"/>
                </a:rPr>
                <a:t>τ</a:t>
              </a:r>
              <a:r>
                <a:rPr lang="nb-NO" altLang="nb-NO" baseline="-25000" dirty="0">
                  <a:latin typeface="+mn-lt"/>
                </a:rPr>
                <a:t>D</a:t>
              </a:r>
              <a:r>
                <a:rPr lang="nb-NO" altLang="nb-NO" dirty="0">
                  <a:latin typeface="+mn-lt"/>
                </a:rPr>
                <a:t>=</a:t>
              </a:r>
              <a:r>
                <a:rPr lang="el-GR" altLang="nb-NO" dirty="0">
                  <a:latin typeface="+mn-lt"/>
                </a:rPr>
                <a:t> θ</a:t>
              </a:r>
              <a:r>
                <a:rPr lang="nb-NO" altLang="nb-NO" dirty="0">
                  <a:latin typeface="+mn-lt"/>
                </a:rPr>
                <a:t>/3).</a:t>
              </a:r>
              <a:r>
                <a:rPr lang="el-GR" altLang="nb-NO" dirty="0">
                  <a:latin typeface="+mn-lt"/>
                </a:rPr>
                <a:t> </a:t>
              </a:r>
              <a:endParaRPr lang="en-US" altLang="nb-NO" dirty="0">
                <a:latin typeface="+mn-lt"/>
              </a:endParaRPr>
            </a:p>
          </p:txBody>
        </p:sp>
      </p:grpSp>
      <p:sp>
        <p:nvSpPr>
          <p:cNvPr id="77828" name="TextBox 1">
            <a:extLst>
              <a:ext uri="{FF2B5EF4-FFF2-40B4-BE49-F238E27FC236}">
                <a16:creationId xmlns:a16="http://schemas.microsoft.com/office/drawing/2014/main" id="{A58EDFB9-AFFD-6209-CC4C-9424A31A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3789363"/>
            <a:ext cx="287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nb-NO" sz="1000" dirty="0" err="1"/>
              <a:t>ud</a:t>
            </a:r>
            <a:r>
              <a:rPr lang="en-US" altLang="nb-NO" sz="1000" dirty="0"/>
              <a:t>= input change required to reject disturbance</a:t>
            </a:r>
          </a:p>
          <a:p>
            <a:r>
              <a:rPr lang="en-US" altLang="nb-NO" sz="1000" dirty="0" err="1"/>
              <a:t>ymax</a:t>
            </a:r>
            <a:r>
              <a:rPr lang="en-US" altLang="nb-NO" sz="1000" dirty="0"/>
              <a:t> = largest allowed output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78906-6108-CEAA-69CC-144CD1EFD585}"/>
              </a:ext>
            </a:extLst>
          </p:cNvPr>
          <p:cNvSpPr txBox="1"/>
          <p:nvPr/>
        </p:nvSpPr>
        <p:spPr>
          <a:xfrm>
            <a:off x="6842653" y="3751304"/>
            <a:ext cx="516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|</a:t>
            </a:r>
            <a:r>
              <a:rPr lang="nb-NO" dirty="0" err="1"/>
              <a:t>u</a:t>
            </a:r>
            <a:r>
              <a:rPr lang="nb-NO" baseline="-25000" dirty="0" err="1"/>
              <a:t>d</a:t>
            </a:r>
            <a:r>
              <a:rPr lang="nb-NO" dirty="0"/>
              <a:t>|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AF0D98A-B09F-B920-190E-2AE67984B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Level control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8AE8977-B641-68E2-AF31-4F73823FC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b-NO" dirty="0"/>
              <a:t> Level control often causes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/>
              <a:t>Typical story: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b-NO" dirty="0"/>
              <a:t>Level loop starts oscillating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b-NO" dirty="0"/>
              <a:t>Operator detunes by decreasing controller 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b-NO" dirty="0"/>
              <a:t>Level loop oscillates even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b-NO" dirty="0"/>
              <a:t>......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/>
              <a:t>???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/>
              <a:t>Explanation: Level is by itself unstable and requires control.  </a:t>
            </a:r>
          </a:p>
          <a:p>
            <a:pPr eaLnBrk="1" hangingPunct="1">
              <a:lnSpc>
                <a:spcPct val="90000"/>
              </a:lnSpc>
            </a:pPr>
            <a:endParaRPr lang="en-US" altLang="nb-NO" dirty="0"/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BAC4FDB2-75BF-12C7-FAA0-6DF0DDE4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764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LEVEL CONTROL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56172A4D-AF4C-F357-24A9-2F19C34CA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2837" y="274639"/>
            <a:ext cx="9876539" cy="1077218"/>
          </a:xfrm>
        </p:spPr>
        <p:txBody>
          <a:bodyPr/>
          <a:lstStyle/>
          <a:p>
            <a:r>
              <a:rPr lang="en-US" altLang="nb-NO" dirty="0"/>
              <a:t>Level control: Can have both fast and slow oscillations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8A1F14BF-DF6C-6785-DABA-5E059DE9A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03188" y="2254466"/>
            <a:ext cx="8435975" cy="1245741"/>
          </a:xfrm>
        </p:spPr>
        <p:txBody>
          <a:bodyPr/>
          <a:lstStyle/>
          <a:p>
            <a:r>
              <a:rPr lang="en-US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oscillations (K</a:t>
            </a:r>
            <a:r>
              <a:rPr lang="en-US" altLang="nb-N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 low): P &gt; </a:t>
            </a:r>
            <a:r>
              <a:rPr lang="el-GR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nb-N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nb-NO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oscillations (K</a:t>
            </a:r>
            <a:r>
              <a:rPr lang="en-US" altLang="nb-N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 high): P &lt; </a:t>
            </a:r>
            <a:r>
              <a:rPr lang="el-GR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nb-N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nb-NO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nb-NO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9F8A87-7B32-787E-3633-D839943F4A56}"/>
              </a:ext>
            </a:extLst>
          </p:cNvPr>
          <p:cNvSpPr txBox="1">
            <a:spLocks/>
          </p:cNvSpPr>
          <p:nvPr/>
        </p:nvSpPr>
        <p:spPr bwMode="auto">
          <a:xfrm>
            <a:off x="2403188" y="3756927"/>
            <a:ext cx="7559675" cy="46110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kern="0" dirty="0"/>
              <a:t>Fast oscillations: Caused by (effective) time delay</a:t>
            </a:r>
          </a:p>
          <a:p>
            <a:pPr>
              <a:defRPr/>
            </a:pPr>
            <a:r>
              <a:rPr lang="en-US" sz="2400" kern="0" dirty="0"/>
              <a:t>Here: Consider the common slow oscillations</a:t>
            </a:r>
          </a:p>
        </p:txBody>
      </p:sp>
      <p:sp>
        <p:nvSpPr>
          <p:cNvPr id="81925" name="Text Box 4">
            <a:extLst>
              <a:ext uri="{FF2B5EF4-FFF2-40B4-BE49-F238E27FC236}">
                <a16:creationId xmlns:a16="http://schemas.microsoft.com/office/drawing/2014/main" id="{6E489F86-ED11-EFD9-4673-0E1D28E3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764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LEVEL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088B3-330E-52D3-50BF-8768A7B0250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6810" y="6539196"/>
            <a:ext cx="3881191" cy="369332"/>
          </a:xfrm>
          <a:prstGeom prst="rect">
            <a:avLst/>
          </a:prstGeom>
          <a:blipFill>
            <a:blip r:embed="rId2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nb-NO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0FDFA-B6F4-EB0D-2149-C279B9D240AA}"/>
              </a:ext>
            </a:extLst>
          </p:cNvPr>
          <p:cNvSpPr txBox="1"/>
          <p:nvPr/>
        </p:nvSpPr>
        <p:spPr>
          <a:xfrm>
            <a:off x="2525857" y="6124654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P=</a:t>
            </a:r>
            <a:r>
              <a:rPr lang="nb-NO" dirty="0" err="1"/>
              <a:t>period</a:t>
            </a:r>
            <a:r>
              <a:rPr lang="nb-NO" dirty="0"/>
              <a:t> of </a:t>
            </a:r>
            <a:r>
              <a:rPr lang="nb-NO" dirty="0" err="1"/>
              <a:t>oscillations</a:t>
            </a:r>
            <a:r>
              <a:rPr lang="nb-NO" dirty="0"/>
              <a:t> = 2</a:t>
            </a:r>
            <a:r>
              <a:rPr lang="el-GR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nb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7E43D2B-5E60-07AB-72AA-272D83F65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7703" y="439811"/>
            <a:ext cx="8558213" cy="584775"/>
          </a:xfrm>
        </p:spPr>
        <p:txBody>
          <a:bodyPr/>
          <a:lstStyle/>
          <a:p>
            <a:pPr eaLnBrk="1" hangingPunct="1"/>
            <a:r>
              <a:rPr lang="en-US" altLang="nb-NO" dirty="0"/>
              <a:t>How avoid slowly oscillating levels?</a:t>
            </a:r>
          </a:p>
        </p:txBody>
      </p:sp>
      <p:sp>
        <p:nvSpPr>
          <p:cNvPr id="82947" name="Text Box 4">
            <a:extLst>
              <a:ext uri="{FF2B5EF4-FFF2-40B4-BE49-F238E27FC236}">
                <a16:creationId xmlns:a16="http://schemas.microsoft.com/office/drawing/2014/main" id="{8FFE68EE-9552-87A3-B032-27FDEB62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764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LEVEL CONTROL</a:t>
            </a:r>
          </a:p>
        </p:txBody>
      </p:sp>
      <p:sp>
        <p:nvSpPr>
          <p:cNvPr id="82948" name="Text Box 16">
            <a:extLst>
              <a:ext uri="{FF2B5EF4-FFF2-40B4-BE49-F238E27FC236}">
                <a16:creationId xmlns:a16="http://schemas.microsoft.com/office/drawing/2014/main" id="{3208DECC-5C2E-E6E3-7F9D-6636042A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5546725"/>
            <a:ext cx="1229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b-NO" altLang="nb-NO">
                <a:cs typeface="Arial" panose="020B0604020202020204" pitchFamily="34" charset="0"/>
              </a:rPr>
              <a:t>0.1 </a:t>
            </a:r>
            <a:r>
              <a:rPr lang="nb-NO" altLang="nb-NO">
                <a:latin typeface="CMSY10" charset="0"/>
                <a:cs typeface="Arial" panose="020B0604020202020204" pitchFamily="34" charset="0"/>
              </a:rPr>
              <a:t>¼</a:t>
            </a:r>
            <a:r>
              <a:rPr lang="nb-NO" altLang="nb-NO">
                <a:cs typeface="Arial" panose="020B0604020202020204" pitchFamily="34" charset="0"/>
              </a:rPr>
              <a:t> 1/</a:t>
            </a:r>
            <a:r>
              <a:rPr lang="nb-NO" altLang="nb-NO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nb-NO" altLang="nb-NO" baseline="3000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nb-NO" altLang="nb-NO" baseline="30000">
              <a:cs typeface="Arial" panose="020B0604020202020204" pitchFamily="34" charset="0"/>
            </a:endParaRPr>
          </a:p>
        </p:txBody>
      </p:sp>
      <p:pic>
        <p:nvPicPr>
          <p:cNvPr id="82950" name="Picture 2">
            <a:extLst>
              <a:ext uri="{FF2B5EF4-FFF2-40B4-BE49-F238E27FC236}">
                <a16:creationId xmlns:a16="http://schemas.microsoft.com/office/drawing/2014/main" id="{1E5F1F2F-D7C7-6643-E52C-DD5280AF6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458914"/>
            <a:ext cx="8061326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6EB0E-4674-4C37-5737-1FB20388B94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6810" y="6539196"/>
            <a:ext cx="3881191" cy="369332"/>
          </a:xfrm>
          <a:prstGeom prst="rect">
            <a:avLst/>
          </a:prstGeom>
          <a:blipFill>
            <a:blip r:embed="rId4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nb-NO">
                <a:noFill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A92B1-0B77-8DD9-4576-43B371319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022" y="3653327"/>
            <a:ext cx="2459931" cy="23618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4CACC43-013E-5FBB-DC85-C06914BCC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Case study oscillating level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840A4D0-5CE2-44DB-78EB-0782680F4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 We were called upon to solve a problem with oscillations in a distillation column</a:t>
            </a:r>
          </a:p>
          <a:p>
            <a:pPr eaLnBrk="1" hangingPunct="1"/>
            <a:r>
              <a:rPr lang="en-US" altLang="nb-NO"/>
              <a:t>Closer analysis: Problem was oscillating reboiler level in upstream column</a:t>
            </a:r>
          </a:p>
          <a:p>
            <a:pPr eaLnBrk="1" hangingPunct="1"/>
            <a:r>
              <a:rPr lang="en-US" altLang="nb-NO"/>
              <a:t>Use of Sigurd’s rule solved the problem</a:t>
            </a:r>
          </a:p>
          <a:p>
            <a:pPr eaLnBrk="1" hangingPunct="1"/>
            <a:endParaRPr lang="en-US" altLang="nb-NO"/>
          </a:p>
          <a:p>
            <a:pPr eaLnBrk="1" hangingPunct="1"/>
            <a:endParaRPr lang="en-US" altLang="nb-NO"/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2596F3DF-A3DA-3D06-9195-6DA5CDF6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0764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LEVEL CONTROL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>
            <a:extLst>
              <a:ext uri="{FF2B5EF4-FFF2-40B4-BE49-F238E27FC236}">
                <a16:creationId xmlns:a16="http://schemas.microsoft.com/office/drawing/2014/main" id="{549BD2C2-DE2B-DC3A-7671-533A3D8D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4" y="476251"/>
            <a:ext cx="7462837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Text Box 5">
            <a:extLst>
              <a:ext uri="{FF2B5EF4-FFF2-40B4-BE49-F238E27FC236}">
                <a16:creationId xmlns:a16="http://schemas.microsoft.com/office/drawing/2014/main" id="{CCC00A4A-86BB-5F69-AC66-69034F2C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14288"/>
            <a:ext cx="2076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LEVEL CONTROL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4896-A9A8-49D9-898D-48B1E5E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dirty="0"/>
              <a:t>Need a model for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90A2-921B-4BC7-A11D-775B5CB0A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altLang="nb-NO" dirty="0">
                    <a:cs typeface="Times New Roman" panose="02020603050405020304" pitchFamily="18" charset="0"/>
                  </a:rPr>
                  <a:t>Model: Dynamic effect of change in input u (MV) on output y (CV) </a:t>
                </a:r>
              </a:p>
              <a:p>
                <a:pPr>
                  <a:defRPr/>
                </a:pPr>
                <a:endParaRPr lang="en-US" altLang="nb-NO" dirty="0"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nb-NO" dirty="0">
                    <a:cs typeface="Times New Roman" panose="02020603050405020304" pitchFamily="18" charset="0"/>
                  </a:rPr>
                  <a:t>First-order + delay model for PI-control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altLang="nb-NO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altLang="nb-NO" dirty="0"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en-US" altLang="nb-NO" dirty="0"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nb-NO" dirty="0">
                    <a:cs typeface="Times New Roman" panose="02020603050405020304" pitchFamily="18" charset="0"/>
                  </a:rPr>
                  <a:t>Second-order model for PID-control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altLang="nb-NO" dirty="0">
                  <a:sym typeface="Symbol" panose="05050102010706020507" pitchFamily="18" charset="2"/>
                </a:endParaRPr>
              </a:p>
              <a:p>
                <a:pPr lvl="1">
                  <a:defRPr/>
                </a:pPr>
                <a:r>
                  <a:rPr lang="en-US" altLang="nb-NO" dirty="0">
                    <a:sym typeface="Symbol" panose="05050102010706020507" pitchFamily="18" charset="2"/>
                  </a:rPr>
                  <a:t>Recommend: Use second-order model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  <m:sub>
                        <m:r>
                          <a:rPr lang="nb-NO" altLang="nb-NO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nb-NO" altLang="nb-NO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90A2-921B-4BC7-A11D-775B5CB0A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2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69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B739-1A19-414D-899E-2A60BDC3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/>
              <a:t>PID tuning – wikipedia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9A73C5-CD1F-4026-8F6C-25653C352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101" y="1271323"/>
            <a:ext cx="7407275" cy="3872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E19F64-8E54-437F-A2A8-3F6E83A18ED3}"/>
              </a:ext>
            </a:extLst>
          </p:cNvPr>
          <p:cNvSpPr/>
          <p:nvPr/>
        </p:nvSpPr>
        <p:spPr>
          <a:xfrm>
            <a:off x="3358117" y="5727726"/>
            <a:ext cx="6128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en-US" dirty="0">
                <a:hlinkClick r:id="rId3"/>
              </a:rPr>
              <a:t>https://en.wikipedia.org/wiki/PID_controller#Loop_tuning</a:t>
            </a:r>
            <a:endParaRPr lang="nb-NO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CACA0-457B-374C-88C4-E16E311738D4}"/>
              </a:ext>
            </a:extLst>
          </p:cNvPr>
          <p:cNvSpPr txBox="1"/>
          <p:nvPr/>
        </p:nvSpPr>
        <p:spPr>
          <a:xfrm>
            <a:off x="2847109" y="6435437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Hm…. SIMC tuning is not </a:t>
            </a:r>
            <a:r>
              <a:rPr lang="nb-NO" dirty="0" err="1">
                <a:highlight>
                  <a:srgbClr val="FFFF00"/>
                </a:highlight>
              </a:rPr>
              <a:t>mentioned</a:t>
            </a:r>
            <a:r>
              <a:rPr lang="nb-NO" dirty="0">
                <a:highlight>
                  <a:srgbClr val="FFFF00"/>
                </a:highlight>
              </a:rPr>
              <a:t> – </a:t>
            </a:r>
            <a:r>
              <a:rPr lang="nb-NO" dirty="0" err="1">
                <a:highlight>
                  <a:srgbClr val="FFFF00"/>
                </a:highlight>
              </a:rPr>
              <a:t>maybe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someone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can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update</a:t>
            </a:r>
            <a:r>
              <a:rPr lang="nb-NO" dirty="0">
                <a:highlight>
                  <a:srgbClr val="FFFF00"/>
                </a:highlight>
              </a:rPr>
              <a:t> wiki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05052-638C-934F-D42C-8A8D75CFDFBA}"/>
              </a:ext>
            </a:extLst>
          </p:cNvPr>
          <p:cNvSpPr txBox="1"/>
          <p:nvPr/>
        </p:nvSpPr>
        <p:spPr>
          <a:xfrm>
            <a:off x="2625437" y="5066376"/>
            <a:ext cx="717665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050" dirty="0"/>
              <a:t>SIMC                 Has tuning parameter, </a:t>
            </a:r>
            <a:r>
              <a:rPr lang="nb-NO" sz="1050" dirty="0" err="1"/>
              <a:t>analytically</a:t>
            </a:r>
            <a:r>
              <a:rPr lang="nb-NO" sz="1050" dirty="0"/>
              <a:t> </a:t>
            </a:r>
            <a:r>
              <a:rPr lang="nb-NO" sz="1050" dirty="0" err="1"/>
              <a:t>derived</a:t>
            </a:r>
            <a:r>
              <a:rPr lang="nb-NO" sz="1050" dirty="0"/>
              <a:t>, </a:t>
            </a:r>
            <a:r>
              <a:rPr lang="nb-NO" sz="1050" dirty="0" err="1"/>
              <a:t>works</a:t>
            </a:r>
            <a:r>
              <a:rPr lang="nb-NO" sz="1050" dirty="0"/>
              <a:t> </a:t>
            </a:r>
            <a:r>
              <a:rPr lang="nb-NO" sz="1050" dirty="0" err="1"/>
              <a:t>also</a:t>
            </a:r>
            <a:r>
              <a:rPr lang="nb-NO" sz="1050" dirty="0"/>
              <a:t> </a:t>
            </a:r>
            <a:r>
              <a:rPr lang="nb-NO" sz="1050" dirty="0" err="1"/>
              <a:t>on</a:t>
            </a:r>
            <a:r>
              <a:rPr lang="nb-NO" sz="1050" dirty="0"/>
              <a:t>                          The </a:t>
            </a:r>
            <a:r>
              <a:rPr lang="nb-NO" sz="1050" dirty="0" err="1"/>
              <a:t>process</a:t>
            </a:r>
            <a:r>
              <a:rPr lang="nb-NO" sz="1050" dirty="0"/>
              <a:t> must not be  </a:t>
            </a:r>
          </a:p>
          <a:p>
            <a:r>
              <a:rPr lang="nb-NO" sz="1050" dirty="0"/>
              <a:t>                         </a:t>
            </a:r>
            <a:r>
              <a:rPr lang="nb-NO" sz="1050" dirty="0" err="1"/>
              <a:t>delay</a:t>
            </a:r>
            <a:r>
              <a:rPr lang="nb-NO" sz="1050" dirty="0"/>
              <a:t> processes(</a:t>
            </a:r>
            <a:r>
              <a:rPr lang="nb-NO" sz="1050" dirty="0" err="1"/>
              <a:t>where</a:t>
            </a:r>
            <a:r>
              <a:rPr lang="nb-NO" sz="1050" dirty="0"/>
              <a:t> ZN </a:t>
            </a:r>
            <a:r>
              <a:rPr lang="nb-NO" sz="1050" dirty="0" err="1"/>
              <a:t>does</a:t>
            </a:r>
            <a:r>
              <a:rPr lang="nb-NO" sz="1050" dirty="0"/>
              <a:t> not </a:t>
            </a:r>
            <a:r>
              <a:rPr lang="nb-NO" sz="1050" dirty="0" err="1"/>
              <a:t>work</a:t>
            </a:r>
            <a:r>
              <a:rPr lang="nb-NO" sz="1050" dirty="0"/>
              <a:t>)                                                                           </a:t>
            </a:r>
            <a:r>
              <a:rPr lang="nb-NO" sz="1050" dirty="0" err="1"/>
              <a:t>oscillatory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8A8FD-2A22-8A92-CF5F-717B1C27BB08}"/>
              </a:ext>
            </a:extLst>
          </p:cNvPr>
          <p:cNvSpPr txBox="1"/>
          <p:nvPr/>
        </p:nvSpPr>
        <p:spPr>
          <a:xfrm>
            <a:off x="2036573" y="4156364"/>
            <a:ext cx="654346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1050" dirty="0"/>
              <a:t>BAD</a:t>
            </a:r>
          </a:p>
          <a:p>
            <a:r>
              <a:rPr lang="nb-NO" sz="1050" dirty="0" err="1"/>
              <a:t>method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6FF19-6296-DD86-5356-AD649BAA64C7}"/>
              </a:ext>
            </a:extLst>
          </p:cNvPr>
          <p:cNvSpPr txBox="1"/>
          <p:nvPr/>
        </p:nvSpPr>
        <p:spPr>
          <a:xfrm>
            <a:off x="9634901" y="2978727"/>
            <a:ext cx="102624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800" dirty="0"/>
              <a:t>No, less </a:t>
            </a:r>
            <a:r>
              <a:rPr lang="nb-NO" sz="800" dirty="0" err="1"/>
              <a:t>agressive</a:t>
            </a:r>
            <a:endParaRPr lang="nb-NO" sz="800" dirty="0"/>
          </a:p>
          <a:p>
            <a:r>
              <a:rPr lang="nb-NO" sz="800" dirty="0"/>
              <a:t>Version of ZN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498ED-AB7F-6EEA-8C4C-996AFF7D0000}"/>
              </a:ext>
            </a:extLst>
          </p:cNvPr>
          <p:cNvSpPr txBox="1"/>
          <p:nvPr/>
        </p:nvSpPr>
        <p:spPr>
          <a:xfrm>
            <a:off x="9772656" y="4665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??</a:t>
            </a: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7345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2441-D511-4589-AB67-89EB0E9F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dirty="0"/>
              <a:t>1. Step response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40A4-3CDC-477F-9C31-F2200A74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Make step change in one u (MV) at a time</a:t>
            </a:r>
          </a:p>
          <a:p>
            <a:endParaRPr lang="en-US" dirty="0"/>
          </a:p>
          <a:p>
            <a:r>
              <a:rPr lang="en-US" dirty="0"/>
              <a:t>Record the output (s) y (CV)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8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5D99-FBA3-487C-AC53-C2E3F0CA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/>
              <a:t>1A. Open-loop setting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7A2DAB-0038-4EC6-8CEA-4650DAEFEB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5796" y="1349650"/>
            <a:ext cx="5965352" cy="478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812CBDAD-72CE-4FB7-A12C-A9652FE43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373" y="5670617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B0FBE28-8D3B-42DB-B49B-E7138886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783" y="3295718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FF3300"/>
                </a:solidFill>
              </a:rPr>
              <a:t>STEP IN INPUT u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EB0964A-B5AE-4BA9-9A43-5B05F32F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246" y="192729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nb-NO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0B050BB-6135-4DC0-B398-24A5D5EE4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02" y="2238815"/>
            <a:ext cx="122396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435C3C7-A23C-4648-B9A7-443B6783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908" y="2019368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FF3300"/>
                </a:solidFill>
              </a:rPr>
              <a:t>RESULTING OUTPUT y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8A4A069-1B6C-442C-A79C-0365F3EC63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72884" y="1927293"/>
            <a:ext cx="360363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F34B1EB-F213-4AEE-A12F-898686F6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721" y="4329180"/>
            <a:ext cx="3600450" cy="109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</a:rPr>
              <a:t>: Delay - Time where output does not change</a:t>
            </a:r>
          </a:p>
          <a:p>
            <a:pPr eaLnBrk="1" hangingPunct="1">
              <a:defRPr/>
            </a:pP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altLang="nb-NO" sz="14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</a:rPr>
              <a:t>: Time constant - Additional time to reach </a:t>
            </a:r>
          </a:p>
          <a:p>
            <a:pPr eaLnBrk="1" hangingPunct="1">
              <a:defRPr/>
            </a:pP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</a:rPr>
              <a:t>                               63% of final change</a:t>
            </a:r>
          </a:p>
          <a:p>
            <a:pPr eaLnBrk="1" hangingPunct="1">
              <a:defRPr/>
            </a:pP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</a:rPr>
              <a:t>k = </a:t>
            </a: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</a:rPr>
              <a:t> y(∞)/</a:t>
            </a: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altLang="nb-NO" sz="1400">
                <a:solidFill>
                  <a:srgbClr val="FF0000"/>
                </a:solidFill>
                <a:latin typeface="Times New Roman" pitchFamily="18" charset="0"/>
              </a:rPr>
              <a:t> u : Steady-state gain</a:t>
            </a:r>
            <a:r>
              <a:rPr lang="en-US" altLang="nb-NO" sz="1400"/>
              <a:t> </a:t>
            </a:r>
            <a:endParaRPr lang="en-US" altLang="nb-NO" sz="1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nb-NO" sz="1400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31A4563E-0D86-4CE4-86EB-E3E5F36E4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073" y="5671966"/>
            <a:ext cx="5048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D0EC8B-34F3-448B-BE73-52860556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148" y="1705043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l-GR" altLang="nb-NO" dirty="0">
                <a:cs typeface="Arial" pitchFamily="34" charset="0"/>
              </a:rPr>
              <a:t>Δ</a:t>
            </a:r>
            <a:r>
              <a:rPr lang="en-US" altLang="nb-NO" dirty="0"/>
              <a:t>y(∞)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2737F59-4B5A-4DB9-8CD5-AF297D27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373" y="4076262"/>
            <a:ext cx="4635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l-GR" altLang="nb-NO" dirty="0">
                <a:cs typeface="Arial" pitchFamily="34" charset="0"/>
              </a:rPr>
              <a:t>Δ</a:t>
            </a:r>
            <a:r>
              <a:rPr lang="en-US" altLang="nb-NO" dirty="0"/>
              <a:t>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59E8C8-7A71-447C-848C-236BE18DF3CC}"/>
              </a:ext>
            </a:extLst>
          </p:cNvPr>
          <p:cNvCxnSpPr/>
          <p:nvPr/>
        </p:nvCxnSpPr>
        <p:spPr>
          <a:xfrm>
            <a:off x="3788670" y="3642975"/>
            <a:ext cx="0" cy="21352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0165B4-9FD0-4E4A-B9FF-F7624502DD56}"/>
              </a:ext>
            </a:extLst>
          </p:cNvPr>
          <p:cNvCxnSpPr>
            <a:cxnSpLocks/>
          </p:cNvCxnSpPr>
          <p:nvPr/>
        </p:nvCxnSpPr>
        <p:spPr>
          <a:xfrm>
            <a:off x="8966705" y="1536970"/>
            <a:ext cx="0" cy="424125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494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B0D8-21C6-4339-8F0E-F93CCF04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integrating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B9A8C4-6CFA-48F7-A1A2-53348FCC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93" y="1271888"/>
            <a:ext cx="5976937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>
            <a:extLst>
              <a:ext uri="{FF2B5EF4-FFF2-40B4-BE49-F238E27FC236}">
                <a16:creationId xmlns:a16="http://schemas.microsoft.com/office/drawing/2014/main" id="{C633F545-CEDC-43EA-9CFF-9FE3C34FB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8029" y="2494263"/>
            <a:ext cx="0" cy="2016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3557C31-F71D-4C8A-93CC-5DCF4082D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518" y="4654850"/>
            <a:ext cx="2447925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7" name="Picture 10" descr="txp_fig">
            <a:extLst>
              <a:ext uri="{FF2B5EF4-FFF2-40B4-BE49-F238E27FC236}">
                <a16:creationId xmlns:a16="http://schemas.microsoft.com/office/drawing/2014/main" id="{62A710E3-1891-4F0D-9F96-FB2064533EC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80455" y="1991025"/>
            <a:ext cx="2855913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6E7DB56E-4AD3-4013-92B9-A020EADC5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705" y="2135487"/>
            <a:ext cx="14398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EA414427-0E59-4161-A12D-35C0D448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442" y="2494263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l-GR" altLang="nb-NO">
                <a:solidFill>
                  <a:schemeClr val="tx2"/>
                </a:solidFill>
                <a:cs typeface="Arial" pitchFamily="34" charset="0"/>
              </a:rPr>
              <a:t>Δ</a:t>
            </a:r>
            <a:r>
              <a:rPr lang="nb-NO" altLang="nb-NO">
                <a:solidFill>
                  <a:schemeClr val="tx2"/>
                </a:solidFill>
                <a:cs typeface="Arial" pitchFamily="34" charset="0"/>
              </a:rPr>
              <a:t>y</a:t>
            </a:r>
            <a:endParaRPr lang="el-GR" altLang="nb-NO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39A5B201-09A2-4F2E-89CA-85830E32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179" y="4654850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l-GR" altLang="nb-NO">
                <a:solidFill>
                  <a:schemeClr val="tx2"/>
                </a:solidFill>
                <a:cs typeface="Arial" pitchFamily="34" charset="0"/>
              </a:rPr>
              <a:t>Δ</a:t>
            </a:r>
            <a:r>
              <a:rPr lang="nb-NO" altLang="nb-NO">
                <a:solidFill>
                  <a:schemeClr val="tx2"/>
                </a:solidFill>
                <a:cs typeface="Arial" pitchFamily="34" charset="0"/>
              </a:rPr>
              <a:t>t</a:t>
            </a:r>
            <a:endParaRPr lang="el-GR" altLang="nb-NO">
              <a:solidFill>
                <a:schemeClr val="tx2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35346-7BE8-44CA-988D-EC7A3B70CAEF}"/>
                  </a:ext>
                </a:extLst>
              </p:cNvPr>
              <p:cNvSpPr txBox="1"/>
              <p:nvPr/>
            </p:nvSpPr>
            <p:spPr>
              <a:xfrm>
                <a:off x="2718628" y="5256736"/>
                <a:ext cx="7407404" cy="12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Imagine </a:t>
                </a:r>
                <a:r>
                  <a:rPr lang="nb-NO" dirty="0" err="1"/>
                  <a:t>this</a:t>
                </a:r>
                <a:r>
                  <a:rPr lang="nb-NO" dirty="0"/>
                  <a:t> as a 1st order </a:t>
                </a:r>
                <a:r>
                  <a:rPr lang="nb-NO" dirty="0" err="1"/>
                  <a:t>with</a:t>
                </a:r>
                <a:r>
                  <a:rPr lang="nb-NO" dirty="0"/>
                  <a:t> "</a:t>
                </a:r>
                <a:r>
                  <a:rPr lang="nb-NO" dirty="0" err="1"/>
                  <a:t>infinite</a:t>
                </a:r>
                <a:r>
                  <a:rPr lang="nb-NO" dirty="0"/>
                  <a:t>"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35346-7BE8-44CA-988D-EC7A3B70C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28" y="5256736"/>
                <a:ext cx="7407404" cy="1228093"/>
              </a:xfrm>
              <a:prstGeom prst="rect">
                <a:avLst/>
              </a:prstGeom>
              <a:blipFill>
                <a:blip r:embed="rId5"/>
                <a:stretch>
                  <a:fillRect l="-741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700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2483-CC78-4683-AE84-6A51EDA1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/>
              <a:t>1B. </a:t>
            </a:r>
            <a:r>
              <a:rPr lang="nb-NO" dirty="0" err="1"/>
              <a:t>Closed</a:t>
            </a:r>
            <a:r>
              <a:rPr lang="nb-NO" dirty="0"/>
              <a:t>-loop </a:t>
            </a:r>
            <a:r>
              <a:rPr lang="nb-NO" dirty="0" err="1"/>
              <a:t>setpoint</a:t>
            </a:r>
            <a:r>
              <a:rPr lang="nb-NO" dirty="0"/>
              <a:t> </a:t>
            </a:r>
            <a:r>
              <a:rPr lang="nb-NO" dirty="0" err="1"/>
              <a:t>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99CC-77F5-45E3-99D4-A0E42137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Shams</a:t>
            </a:r>
            <a:r>
              <a:rPr lang="nb-NO" dirty="0"/>
              <a:t>’ </a:t>
            </a:r>
            <a:r>
              <a:rPr lang="nb-NO" dirty="0" err="1"/>
              <a:t>method</a:t>
            </a:r>
            <a:r>
              <a:rPr lang="nb-NO" dirty="0"/>
              <a:t>: </a:t>
            </a:r>
            <a:r>
              <a:rPr lang="en-US" altLang="nb-NO" dirty="0">
                <a:ea typeface="ＭＳ Ｐゴシック" pitchFamily="34" charset="-128"/>
              </a:rPr>
              <a:t>P-controller with about 20-40% overshoot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D9FA6-E7A6-487B-8750-F48E2AF4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64" y="1915272"/>
            <a:ext cx="6846887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84FED73A-1D64-4509-A7E6-2EF4D468E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1" y="5388721"/>
            <a:ext cx="60483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A358CEE-717E-44A3-A787-FD8FA439E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2113710"/>
            <a:ext cx="0" cy="32400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A2FA3E6E-6787-4CFD-8613-C864CB692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121772"/>
            <a:ext cx="0" cy="22320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B23F6997-FD76-4907-83CF-383ACDCE5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5425234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B7454DD-48BE-4F06-871E-6A986468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2048621"/>
            <a:ext cx="102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nb-NO">
                <a:solidFill>
                  <a:srgbClr val="FF0000"/>
                </a:solidFill>
              </a:rPr>
              <a:t>Kc0=1.5</a:t>
            </a:r>
          </a:p>
          <a:p>
            <a:pPr>
              <a:defRPr/>
            </a:pPr>
            <a:r>
              <a:rPr lang="el-GR" altLang="nb-NO">
                <a:solidFill>
                  <a:srgbClr val="FF0000"/>
                </a:solidFill>
                <a:cs typeface="Arial" pitchFamily="34" charset="0"/>
              </a:rPr>
              <a:t>Δ</a:t>
            </a:r>
            <a:r>
              <a:rPr lang="en-US" altLang="nb-NO">
                <a:solidFill>
                  <a:srgbClr val="FF0000"/>
                </a:solidFill>
              </a:rPr>
              <a:t>ys=1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B160961-829A-4884-A4AF-7D9667F8E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4006009"/>
            <a:ext cx="1165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l-GR" altLang="nb-NO">
                <a:solidFill>
                  <a:srgbClr val="FF0000"/>
                </a:solidFill>
              </a:rPr>
              <a:t>Δ</a:t>
            </a:r>
            <a:r>
              <a:rPr lang="en-US" altLang="nb-NO">
                <a:solidFill>
                  <a:srgbClr val="FF0000"/>
                </a:solidFill>
              </a:rPr>
              <a:t>yu=0.54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2259DFB-BCC3-410A-8813-E9A6AD86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625009"/>
            <a:ext cx="115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l-GR" altLang="nb-NO">
                <a:solidFill>
                  <a:srgbClr val="FF0000"/>
                </a:solidFill>
                <a:cs typeface="Arial" pitchFamily="34" charset="0"/>
              </a:rPr>
              <a:t>Δ</a:t>
            </a:r>
            <a:r>
              <a:rPr lang="en-US" altLang="nb-NO">
                <a:solidFill>
                  <a:srgbClr val="FF0000"/>
                </a:solidFill>
              </a:rPr>
              <a:t>yp=0.79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96A35A0B-1095-4A2E-AA40-F8DDC24C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5850684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tp=4.4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EEB801-5CBD-47BB-94DB-AC90086A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5209335"/>
            <a:ext cx="360363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ABFAA2-2AD7-4F25-8A10-02C68C82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969247"/>
            <a:ext cx="360362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45A850-8008-4A68-830F-F4385012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978897"/>
            <a:ext cx="360363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0AFE7D8B-B030-4853-9F42-4E86CD8A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4" y="3139234"/>
            <a:ext cx="3171825" cy="28622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228600" indent="-228600">
              <a:buFontTx/>
              <a:buAutoNum type="arabicPeriod"/>
              <a:defRPr/>
            </a:pPr>
            <a:r>
              <a:rPr lang="en-US" sz="1000" dirty="0"/>
              <a:t>OBTAIN 5 DATA IN RED (wait for first overshoot</a:t>
            </a:r>
          </a:p>
          <a:p>
            <a:pPr>
              <a:defRPr/>
            </a:pPr>
            <a:r>
              <a:rPr lang="en-US" sz="1000" dirty="0"/>
              <a:t>	 and undershoot), and then read off: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b="1" dirty="0" err="1">
                <a:solidFill>
                  <a:srgbClr val="FF0000"/>
                </a:solidFill>
                <a:ea typeface="ＭＳ Ｐゴシック" pitchFamily="34" charset="-128"/>
              </a:rPr>
              <a:t>tp</a:t>
            </a:r>
            <a:r>
              <a:rPr lang="en-US" sz="1000" b="1" dirty="0">
                <a:solidFill>
                  <a:srgbClr val="FF0000"/>
                </a:solidFill>
                <a:ea typeface="ＭＳ Ｐゴシック" pitchFamily="34" charset="-128"/>
              </a:rPr>
              <a:t>=4.4, </a:t>
            </a:r>
            <a:r>
              <a:rPr lang="en-US" sz="1000" b="1" dirty="0" err="1">
                <a:solidFill>
                  <a:srgbClr val="FF0000"/>
                </a:solidFill>
                <a:ea typeface="ＭＳ Ｐゴシック" pitchFamily="34" charset="-128"/>
              </a:rPr>
              <a:t>dyp</a:t>
            </a:r>
            <a:r>
              <a:rPr lang="en-US" sz="1000" b="1" dirty="0">
                <a:solidFill>
                  <a:srgbClr val="FF0000"/>
                </a:solidFill>
                <a:ea typeface="ＭＳ Ｐゴシック" pitchFamily="34" charset="-128"/>
              </a:rPr>
              <a:t>=0.79; </a:t>
            </a:r>
            <a:r>
              <a:rPr lang="en-US" sz="1000" b="1" dirty="0" err="1">
                <a:solidFill>
                  <a:srgbClr val="FF0000"/>
                </a:solidFill>
                <a:ea typeface="ＭＳ Ｐゴシック" pitchFamily="34" charset="-128"/>
              </a:rPr>
              <a:t>dyu</a:t>
            </a:r>
            <a:r>
              <a:rPr lang="en-US" sz="1000" b="1" dirty="0">
                <a:solidFill>
                  <a:srgbClr val="FF0000"/>
                </a:solidFill>
                <a:ea typeface="ＭＳ Ｐゴシック" pitchFamily="34" charset="-128"/>
              </a:rPr>
              <a:t>=0.54, Kc0=1.5, </a:t>
            </a:r>
            <a:r>
              <a:rPr lang="en-US" sz="1000" b="1" dirty="0" err="1">
                <a:solidFill>
                  <a:srgbClr val="FF0000"/>
                </a:solidFill>
                <a:ea typeface="ＭＳ Ｐゴシック" pitchFamily="34" charset="-128"/>
              </a:rPr>
              <a:t>dys</a:t>
            </a:r>
            <a:r>
              <a:rPr lang="en-US" sz="1000" b="1" dirty="0">
                <a:solidFill>
                  <a:srgbClr val="FF0000"/>
                </a:solidFill>
                <a:ea typeface="ＭＳ Ｐゴシック" pitchFamily="34" charset="-128"/>
              </a:rPr>
              <a:t>=1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 err="1"/>
              <a:t>dyinf</a:t>
            </a:r>
            <a:r>
              <a:rPr lang="en-US" sz="1000" dirty="0"/>
              <a:t> = 0.45*(</a:t>
            </a:r>
            <a:r>
              <a:rPr lang="en-US" sz="1000" dirty="0" err="1"/>
              <a:t>dyp</a:t>
            </a:r>
            <a:r>
              <a:rPr lang="en-US" sz="1000" dirty="0"/>
              <a:t> + </a:t>
            </a:r>
            <a:r>
              <a:rPr lang="en-US" sz="1000" dirty="0" err="1"/>
              <a:t>dyu</a:t>
            </a:r>
            <a:r>
              <a:rPr lang="en-US" sz="1000" dirty="0"/>
              <a:t>)</a:t>
            </a:r>
          </a:p>
          <a:p>
            <a:pPr>
              <a:defRPr/>
            </a:pPr>
            <a:r>
              <a:rPr lang="en-US" sz="1000" dirty="0"/>
              <a:t>Mo =(</a:t>
            </a:r>
            <a:r>
              <a:rPr lang="en-US" sz="1000" dirty="0" err="1"/>
              <a:t>dyp</a:t>
            </a:r>
            <a:r>
              <a:rPr lang="en-US" sz="1000" dirty="0"/>
              <a:t> -</a:t>
            </a:r>
            <a:r>
              <a:rPr lang="en-US" sz="1000" dirty="0" err="1"/>
              <a:t>dyinf</a:t>
            </a:r>
            <a:r>
              <a:rPr lang="en-US" sz="1000" dirty="0"/>
              <a:t>)/</a:t>
            </a:r>
            <a:r>
              <a:rPr lang="en-US" sz="1000" dirty="0" err="1"/>
              <a:t>dyinf</a:t>
            </a:r>
            <a:r>
              <a:rPr lang="en-US" sz="1000" dirty="0"/>
              <a:t>    % Mo=overshoot (about 0.3)</a:t>
            </a:r>
          </a:p>
          <a:p>
            <a:pPr>
              <a:defRPr/>
            </a:pPr>
            <a:r>
              <a:rPr lang="en-US" sz="1000" dirty="0"/>
              <a:t>b=</a:t>
            </a:r>
            <a:r>
              <a:rPr lang="en-US" sz="1000" dirty="0" err="1"/>
              <a:t>dyinf</a:t>
            </a:r>
            <a:r>
              <a:rPr lang="en-US" sz="1000" dirty="0"/>
              <a:t>/</a:t>
            </a:r>
            <a:r>
              <a:rPr lang="en-US" sz="1000" dirty="0" err="1"/>
              <a:t>dys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A = 1.152*Mo^2 - 1.607*Mo + 1.0</a:t>
            </a:r>
          </a:p>
          <a:p>
            <a:pPr>
              <a:defRPr/>
            </a:pPr>
            <a:r>
              <a:rPr lang="en-US" sz="1000" dirty="0"/>
              <a:t>r = 2*A*abs(b/(1-b))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%2. OBTAIN FIRST-ORDER MODEL: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k = (1/Kc0) * abs(b/(1-b))</a:t>
            </a:r>
          </a:p>
          <a:p>
            <a:pPr>
              <a:defRPr/>
            </a:pPr>
            <a:r>
              <a:rPr lang="en-US" sz="1000" dirty="0"/>
              <a:t>theta = </a:t>
            </a:r>
            <a:r>
              <a:rPr lang="en-US" sz="1000" dirty="0" err="1"/>
              <a:t>tp</a:t>
            </a:r>
            <a:r>
              <a:rPr lang="en-US" sz="1000" dirty="0"/>
              <a:t>*[0.309 + 0.209*</a:t>
            </a:r>
            <a:r>
              <a:rPr lang="en-US" sz="1000" dirty="0" err="1"/>
              <a:t>exp</a:t>
            </a:r>
            <a:r>
              <a:rPr lang="en-US" sz="1000" dirty="0"/>
              <a:t>(-0.61*r)]</a:t>
            </a:r>
          </a:p>
          <a:p>
            <a:pPr>
              <a:defRPr/>
            </a:pPr>
            <a:r>
              <a:rPr lang="en-US" sz="1000" dirty="0"/>
              <a:t>tau = theta*r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3. CAN THEN USE SIMC PI-rule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AAC5BCB1-40DB-4192-9E2C-75C261DA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6022214"/>
            <a:ext cx="4813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dirty="0"/>
              <a:t>Example 2: Get k=0.99, theta =1.68, tau=3.03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9FDE9F2-D1F0-4B03-97AD-B5E74AE2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63" y="6312553"/>
            <a:ext cx="6208751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1050" dirty="0"/>
              <a:t>Ref: </a:t>
            </a:r>
            <a:r>
              <a:rPr lang="en-US" sz="1050" dirty="0" err="1"/>
              <a:t>Shamssuzzoha</a:t>
            </a:r>
            <a:r>
              <a:rPr lang="en-US" sz="1050" dirty="0"/>
              <a:t> and Skogestad (JPC, 2010) </a:t>
            </a:r>
          </a:p>
          <a:p>
            <a:pPr>
              <a:defRPr/>
            </a:pPr>
            <a:r>
              <a:rPr lang="en-US" sz="1050" dirty="0"/>
              <a:t>      + modification by C. Grimholt (Project, NTNU, 2010; see also PID-book 2012, </a:t>
            </a:r>
          </a:p>
          <a:p>
            <a:pPr>
              <a:defRPr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Sigurd Skogestad and Chriss Grimholt.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''The SIMC Method for Smooth PID Controller Tuning''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(2012)</a:t>
            </a:r>
            <a:r>
              <a:rPr lang="en-US" sz="1050" dirty="0"/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622B9C44-98BC-4070-9859-39DEDAE8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2826497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l-GR" altLang="nb-NO">
                <a:cs typeface="Arial" pitchFamily="34" charset="0"/>
              </a:rPr>
              <a:t>Δ</a:t>
            </a:r>
            <a:r>
              <a:rPr lang="en-US" altLang="nb-NO"/>
              <a:t>y</a:t>
            </a:r>
            <a:r>
              <a:rPr lang="en-US" altLang="nb-NO" baseline="-25000"/>
              <a:t>∞</a:t>
            </a:r>
            <a:endParaRPr lang="en-US" altLang="nb-NO" baseline="-25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01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1675-9934-4818-8F14-85F94507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/>
              <a:t>2. Model </a:t>
            </a:r>
            <a:r>
              <a:rPr lang="nb-NO" dirty="0" err="1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944070-BCE7-4AF3-A7FB-45CA654D3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altLang="nb-NO" dirty="0">
                    <a:ea typeface="ＭＳ Ｐゴシック" pitchFamily="34" charset="-128"/>
                  </a:rPr>
                  <a:t>Start with complicated stable model on the form</a:t>
                </a:r>
              </a:p>
              <a:p>
                <a:pPr>
                  <a:defRPr/>
                </a:pPr>
                <a:endParaRPr lang="en-US" altLang="nb-NO" dirty="0">
                  <a:ea typeface="ＭＳ Ｐゴシック" pitchFamily="34" charset="-128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𝐺</m:t>
                          </m:r>
                        </m:e>
                        <m: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e>
                      </m:d>
                      <m:r>
                        <a:rPr lang="nb-NO" altLang="nb-NO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sSub>
                        <m:sSub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𝑘</m:t>
                          </m:r>
                        </m:e>
                        <m: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</m:t>
                              </m:r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2</m:t>
                                  </m:r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e>
                          </m:d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…</m:t>
                          </m:r>
                        </m:num>
                        <m:den>
                          <m:d>
                            <m:d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e>
                          </m:d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pPr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𝑒</m:t>
                          </m:r>
                        </m:e>
                        <m:sup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altLang="nb-NO" dirty="0">
                  <a:ea typeface="ＭＳ Ｐゴシック" pitchFamily="34" charset="-128"/>
                </a:endParaRPr>
              </a:p>
              <a:p>
                <a:pPr>
                  <a:defRPr/>
                </a:pPr>
                <a:endParaRPr lang="en-US" altLang="nb-NO" dirty="0">
                  <a:ea typeface="ＭＳ Ｐゴシック" pitchFamily="34" charset="-128"/>
                </a:endParaRPr>
              </a:p>
              <a:p>
                <a:pPr>
                  <a:defRPr/>
                </a:pPr>
                <a:r>
                  <a:rPr lang="en-US" altLang="nb-NO" dirty="0">
                    <a:ea typeface="ＭＳ Ｐゴシック" pitchFamily="34" charset="-128"/>
                  </a:rPr>
                  <a:t>Want to get a simplified model on the form</a:t>
                </a:r>
              </a:p>
              <a:p>
                <a:pPr>
                  <a:defRPr/>
                </a:pPr>
                <a:endParaRPr lang="en-US" altLang="nb-NO" dirty="0">
                  <a:ea typeface="ＭＳ Ｐゴシック" pitchFamily="34" charset="-128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𝐺</m:t>
                      </m:r>
                      <m:d>
                        <m:dPr>
                          <m:ctrlP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e>
                      </m:d>
                      <m:r>
                        <a:rPr lang="nb-NO" altLang="nb-NO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f>
                        <m:fPr>
                          <m:ctrlP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fPr>
                        <m:num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altLang="nb-NO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𝑠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+</m:t>
                              </m:r>
                              <m:r>
                                <a:rPr lang="nb-NO" altLang="nb-NO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pPr>
                        <m:e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𝑒</m:t>
                          </m:r>
                        </m:e>
                        <m:sup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−</m:t>
                          </m:r>
                          <m:r>
                            <a:rPr lang="nb-NO" altLang="nb-NO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𝜃</m:t>
                          </m:r>
                          <m:r>
                            <a:rPr lang="nb-NO" altLang="nb-NO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altLang="nb-NO" dirty="0">
                  <a:ea typeface="ＭＳ Ｐゴシック" pitchFamily="34" charset="-128"/>
                </a:endParaRPr>
              </a:p>
              <a:p>
                <a:pPr>
                  <a:defRPr/>
                </a:pPr>
                <a:endParaRPr lang="en-US" altLang="nb-NO" dirty="0">
                  <a:ea typeface="ＭＳ Ｐゴシック" pitchFamily="34" charset="-128"/>
                </a:endParaRPr>
              </a:p>
              <a:p>
                <a:pPr>
                  <a:defRPr/>
                </a:pPr>
                <a:r>
                  <a:rPr lang="en-US" altLang="nb-NO" dirty="0">
                    <a:ea typeface="ＭＳ Ｐゴシック" pitchFamily="34" charset="-128"/>
                  </a:rPr>
                  <a:t>Most important parameter is the </a:t>
                </a:r>
                <a:r>
                  <a:rPr lang="en-US" altLang="en-US" dirty="0">
                    <a:ea typeface="ＭＳ Ｐゴシック" pitchFamily="34" charset="-128"/>
                  </a:rPr>
                  <a:t>“</a:t>
                </a:r>
                <a:r>
                  <a:rPr lang="en-US" altLang="nb-NO" dirty="0">
                    <a:ea typeface="ＭＳ Ｐゴシック" pitchFamily="34" charset="-128"/>
                  </a:rPr>
                  <a:t>effective</a:t>
                </a:r>
                <a:r>
                  <a:rPr lang="en-US" altLang="en-US" dirty="0">
                    <a:ea typeface="ＭＳ Ｐゴシック" pitchFamily="34" charset="-128"/>
                  </a:rPr>
                  <a:t>”</a:t>
                </a:r>
                <a:r>
                  <a:rPr lang="en-US" altLang="nb-NO" dirty="0">
                    <a:ea typeface="ＭＳ Ｐゴシック" pitchFamily="34" charset="-128"/>
                  </a:rPr>
                  <a:t> delay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𝜃</m:t>
                    </m:r>
                  </m:oMath>
                </a14:m>
                <a:endParaRPr lang="en-US" altLang="nb-NO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944070-BCE7-4AF3-A7FB-45CA654D3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2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378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C73642C-61AE-4F3F-B217-DE3D6CF01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0135" y="640957"/>
            <a:ext cx="7407275" cy="5087112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217373-45C1-527F-4B07-3A16F3C7ACC4}"/>
              </a:ext>
            </a:extLst>
          </p:cNvPr>
          <p:cNvGrpSpPr/>
          <p:nvPr/>
        </p:nvGrpSpPr>
        <p:grpSpPr>
          <a:xfrm>
            <a:off x="9005455" y="297873"/>
            <a:ext cx="3186545" cy="5844309"/>
            <a:chOff x="9005455" y="297873"/>
            <a:chExt cx="3186545" cy="58443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6D7218-3FF2-3D27-BA3A-9D800B96E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6255" y="715818"/>
              <a:ext cx="3075745" cy="521392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6661E0-BE93-A03B-BE44-560DA49A62AE}"/>
                </a:ext>
              </a:extLst>
            </p:cNvPr>
            <p:cNvSpPr txBox="1"/>
            <p:nvPr/>
          </p:nvSpPr>
          <p:spPr>
            <a:xfrm>
              <a:off x="9005455" y="34648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Details</a:t>
              </a:r>
              <a:r>
                <a:rPr lang="nb-NO" dirty="0"/>
                <a:t>:</a:t>
              </a: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9DDA5-5F84-AF9E-4354-AC2633A3C4A2}"/>
                </a:ext>
              </a:extLst>
            </p:cNvPr>
            <p:cNvSpPr/>
            <p:nvPr/>
          </p:nvSpPr>
          <p:spPr>
            <a:xfrm>
              <a:off x="9005455" y="297873"/>
              <a:ext cx="3186545" cy="5844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13">
            <a:extLst>
              <a:ext uri="{FF2B5EF4-FFF2-40B4-BE49-F238E27FC236}">
                <a16:creationId xmlns:a16="http://schemas.microsoft.com/office/drawing/2014/main" id="{56E5957A-8A76-79D5-0C3A-70359ADF3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057" y="3429000"/>
            <a:ext cx="431800" cy="2873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505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8" descr="txp_fig">
            <a:extLst>
              <a:ext uri="{FF2B5EF4-FFF2-40B4-BE49-F238E27FC236}">
                <a16:creationId xmlns:a16="http://schemas.microsoft.com/office/drawing/2014/main" id="{908A3449-5D04-1AAB-DA70-30A7A18A86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349500"/>
            <a:ext cx="5842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5">
            <a:extLst>
              <a:ext uri="{FF2B5EF4-FFF2-40B4-BE49-F238E27FC236}">
                <a16:creationId xmlns:a16="http://schemas.microsoft.com/office/drawing/2014/main" id="{438678F7-3C3C-FDC4-CE13-EFB67651C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err="1"/>
              <a:t>Example</a:t>
            </a:r>
            <a:r>
              <a:rPr lang="nb-NO" altLang="nb-NO" dirty="0"/>
              <a:t> 1</a:t>
            </a:r>
          </a:p>
        </p:txBody>
      </p:sp>
      <p:sp>
        <p:nvSpPr>
          <p:cNvPr id="30724" name="Line 17">
            <a:extLst>
              <a:ext uri="{FF2B5EF4-FFF2-40B4-BE49-F238E27FC236}">
                <a16:creationId xmlns:a16="http://schemas.microsoft.com/office/drawing/2014/main" id="{79620CB1-5AF3-ADA3-0485-21475D154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6" y="3573463"/>
            <a:ext cx="576263" cy="19431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0725" name="Line 18">
            <a:extLst>
              <a:ext uri="{FF2B5EF4-FFF2-40B4-BE49-F238E27FC236}">
                <a16:creationId xmlns:a16="http://schemas.microsoft.com/office/drawing/2014/main" id="{A401F6A4-8D14-FF8A-1EB8-F91705A65C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3500439"/>
            <a:ext cx="935038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0726" name="Line 19">
            <a:extLst>
              <a:ext uri="{FF2B5EF4-FFF2-40B4-BE49-F238E27FC236}">
                <a16:creationId xmlns:a16="http://schemas.microsoft.com/office/drawing/2014/main" id="{9EE94774-20E1-1E2D-B354-303AEBFCA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3500439"/>
            <a:ext cx="865188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0727" name="Text Box 20">
            <a:extLst>
              <a:ext uri="{FF2B5EF4-FFF2-40B4-BE49-F238E27FC236}">
                <a16:creationId xmlns:a16="http://schemas.microsoft.com/office/drawing/2014/main" id="{948922FD-A91B-972E-B87C-F5A20559A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3429000"/>
            <a:ext cx="89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sz="1400" b="1">
                <a:solidFill>
                  <a:srgbClr val="FF0066"/>
                </a:solidFill>
                <a:cs typeface="Arial" panose="020B0604020202020204" pitchFamily="34" charset="0"/>
              </a:rPr>
              <a:t>Half rule</a:t>
            </a:r>
          </a:p>
        </p:txBody>
      </p:sp>
      <p:pic>
        <p:nvPicPr>
          <p:cNvPr id="189462" name="Picture 22" descr="untitled">
            <a:extLst>
              <a:ext uri="{FF2B5EF4-FFF2-40B4-BE49-F238E27FC236}">
                <a16:creationId xmlns:a16="http://schemas.microsoft.com/office/drawing/2014/main" id="{DE0573E7-4409-D7E7-AD5F-4A9AFAAF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-134938"/>
            <a:ext cx="4105275" cy="30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27">
            <a:extLst>
              <a:ext uri="{FF2B5EF4-FFF2-40B4-BE49-F238E27FC236}">
                <a16:creationId xmlns:a16="http://schemas.microsoft.com/office/drawing/2014/main" id="{6D2DC9B2-99F2-AD6C-7AAB-350A2881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5516564"/>
            <a:ext cx="5616575" cy="504825"/>
          </a:xfrm>
          <a:prstGeom prst="rect">
            <a:avLst/>
          </a:prstGeom>
          <a:noFill/>
          <a:ln w="158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1985" y="260648"/>
            <a:ext cx="29097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s=</a:t>
            </a:r>
            <a:r>
              <a:rPr lang="en-US" sz="1200" dirty="0" err="1"/>
              <a:t>tf</a:t>
            </a:r>
            <a:r>
              <a:rPr lang="en-US" sz="1200" dirty="0"/>
              <a:t>('s')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g=(-0.1*s+1)/[(5*s+1)*(3*s+1)*(0.5*s+1)]</a:t>
            </a:r>
          </a:p>
          <a:p>
            <a:r>
              <a:rPr lang="en-US" sz="1200" dirty="0">
                <a:solidFill>
                  <a:srgbClr val="00B050"/>
                </a:solidFill>
              </a:rPr>
              <a:t>g1 = </a:t>
            </a:r>
            <a:r>
              <a:rPr lang="en-US" sz="1200" dirty="0" err="1">
                <a:solidFill>
                  <a:srgbClr val="00B050"/>
                </a:solidFill>
              </a:rPr>
              <a:t>exp</a:t>
            </a:r>
            <a:r>
              <a:rPr lang="en-US" sz="1200" dirty="0">
                <a:solidFill>
                  <a:srgbClr val="00B050"/>
                </a:solidFill>
              </a:rPr>
              <a:t>(-2.1*s)/(6.5*s+1)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g2 = </a:t>
            </a:r>
            <a:r>
              <a:rPr lang="en-US" sz="1200" dirty="0" err="1">
                <a:solidFill>
                  <a:srgbClr val="FF0000"/>
                </a:solidFill>
              </a:rPr>
              <a:t>exp</a:t>
            </a:r>
            <a:r>
              <a:rPr lang="en-US" sz="1200" dirty="0">
                <a:solidFill>
                  <a:srgbClr val="FF0000"/>
                </a:solidFill>
              </a:rPr>
              <a:t>(-0.35*s)/[(5*s+1)*(3.25*s+1)] </a:t>
            </a:r>
          </a:p>
          <a:p>
            <a:r>
              <a:rPr lang="en-US" sz="1200" dirty="0"/>
              <a:t>step(g,g1,g2)</a:t>
            </a:r>
          </a:p>
          <a:p>
            <a:endParaRPr lang="nb-NO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992313" y="1700213"/>
            <a:ext cx="5334000" cy="4000500"/>
            <a:chOff x="295" y="1071"/>
            <a:chExt cx="3360" cy="252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5" y="1071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805" y="1383"/>
              <a:ext cx="2532" cy="19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805" y="1383"/>
              <a:ext cx="2532" cy="193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805" y="1383"/>
              <a:ext cx="2532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805" y="3315"/>
              <a:ext cx="2532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337" y="1383"/>
              <a:ext cx="0" cy="1932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805" y="1383"/>
              <a:ext cx="0" cy="1932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805" y="3315"/>
              <a:ext cx="2532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805" y="1383"/>
              <a:ext cx="0" cy="1932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805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05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87" y="3333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1117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117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099" y="3333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1435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35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399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10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753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753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717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15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071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071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035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20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2383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383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347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25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701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56" name="Line 33"/>
            <p:cNvSpPr>
              <a:spLocks noChangeShapeType="1"/>
            </p:cNvSpPr>
            <p:nvPr/>
          </p:nvSpPr>
          <p:spPr bwMode="auto">
            <a:xfrm>
              <a:off x="2701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57" name="Rectangle 34"/>
            <p:cNvSpPr>
              <a:spLocks noChangeArrowheads="1"/>
            </p:cNvSpPr>
            <p:nvPr/>
          </p:nvSpPr>
          <p:spPr bwMode="auto">
            <a:xfrm>
              <a:off x="2665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30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59" name="Line 35"/>
            <p:cNvSpPr>
              <a:spLocks noChangeShapeType="1"/>
            </p:cNvSpPr>
            <p:nvPr/>
          </p:nvSpPr>
          <p:spPr bwMode="auto">
            <a:xfrm flipV="1">
              <a:off x="3019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0" name="Line 36"/>
            <p:cNvSpPr>
              <a:spLocks noChangeShapeType="1"/>
            </p:cNvSpPr>
            <p:nvPr/>
          </p:nvSpPr>
          <p:spPr bwMode="auto">
            <a:xfrm>
              <a:off x="3019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1" name="Rectangle 37"/>
            <p:cNvSpPr>
              <a:spLocks noChangeArrowheads="1"/>
            </p:cNvSpPr>
            <p:nvPr/>
          </p:nvSpPr>
          <p:spPr bwMode="auto">
            <a:xfrm>
              <a:off x="2983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35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62" name="Line 38"/>
            <p:cNvSpPr>
              <a:spLocks noChangeShapeType="1"/>
            </p:cNvSpPr>
            <p:nvPr/>
          </p:nvSpPr>
          <p:spPr bwMode="auto">
            <a:xfrm flipV="1">
              <a:off x="3337" y="3285"/>
              <a:ext cx="0" cy="3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3" name="Line 39"/>
            <p:cNvSpPr>
              <a:spLocks noChangeShapeType="1"/>
            </p:cNvSpPr>
            <p:nvPr/>
          </p:nvSpPr>
          <p:spPr bwMode="auto">
            <a:xfrm>
              <a:off x="3337" y="1383"/>
              <a:ext cx="0" cy="24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4" name="Rectangle 40"/>
            <p:cNvSpPr>
              <a:spLocks noChangeArrowheads="1"/>
            </p:cNvSpPr>
            <p:nvPr/>
          </p:nvSpPr>
          <p:spPr bwMode="auto">
            <a:xfrm>
              <a:off x="3301" y="3333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40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65" name="Line 41"/>
            <p:cNvSpPr>
              <a:spLocks noChangeShapeType="1"/>
            </p:cNvSpPr>
            <p:nvPr/>
          </p:nvSpPr>
          <p:spPr bwMode="auto">
            <a:xfrm>
              <a:off x="805" y="3315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6" name="Line 42"/>
            <p:cNvSpPr>
              <a:spLocks noChangeShapeType="1"/>
            </p:cNvSpPr>
            <p:nvPr/>
          </p:nvSpPr>
          <p:spPr bwMode="auto">
            <a:xfrm flipH="1">
              <a:off x="3307" y="3315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7" name="Rectangle 43"/>
            <p:cNvSpPr>
              <a:spLocks noChangeArrowheads="1"/>
            </p:cNvSpPr>
            <p:nvPr/>
          </p:nvSpPr>
          <p:spPr bwMode="auto">
            <a:xfrm>
              <a:off x="667" y="3273"/>
              <a:ext cx="11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-0.2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68" name="Line 44"/>
            <p:cNvSpPr>
              <a:spLocks noChangeShapeType="1"/>
            </p:cNvSpPr>
            <p:nvPr/>
          </p:nvSpPr>
          <p:spPr bwMode="auto">
            <a:xfrm>
              <a:off x="805" y="2991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69" name="Line 45"/>
            <p:cNvSpPr>
              <a:spLocks noChangeShapeType="1"/>
            </p:cNvSpPr>
            <p:nvPr/>
          </p:nvSpPr>
          <p:spPr bwMode="auto">
            <a:xfrm flipH="1">
              <a:off x="3307" y="2991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0" name="Rectangle 46"/>
            <p:cNvSpPr>
              <a:spLocks noChangeArrowheads="1"/>
            </p:cNvSpPr>
            <p:nvPr/>
          </p:nvSpPr>
          <p:spPr bwMode="auto">
            <a:xfrm>
              <a:off x="745" y="294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71" name="Line 47"/>
            <p:cNvSpPr>
              <a:spLocks noChangeShapeType="1"/>
            </p:cNvSpPr>
            <p:nvPr/>
          </p:nvSpPr>
          <p:spPr bwMode="auto">
            <a:xfrm>
              <a:off x="805" y="2667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2" name="Line 48"/>
            <p:cNvSpPr>
              <a:spLocks noChangeShapeType="1"/>
            </p:cNvSpPr>
            <p:nvPr/>
          </p:nvSpPr>
          <p:spPr bwMode="auto">
            <a:xfrm flipH="1">
              <a:off x="3307" y="2667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3" name="Rectangle 49"/>
            <p:cNvSpPr>
              <a:spLocks noChangeArrowheads="1"/>
            </p:cNvSpPr>
            <p:nvPr/>
          </p:nvSpPr>
          <p:spPr bwMode="auto">
            <a:xfrm>
              <a:off x="691" y="2625"/>
              <a:ext cx="9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0.2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74" name="Line 50"/>
            <p:cNvSpPr>
              <a:spLocks noChangeShapeType="1"/>
            </p:cNvSpPr>
            <p:nvPr/>
          </p:nvSpPr>
          <p:spPr bwMode="auto">
            <a:xfrm>
              <a:off x="805" y="2349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5" name="Line 51"/>
            <p:cNvSpPr>
              <a:spLocks noChangeShapeType="1"/>
            </p:cNvSpPr>
            <p:nvPr/>
          </p:nvSpPr>
          <p:spPr bwMode="auto">
            <a:xfrm flipH="1">
              <a:off x="3307" y="2349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6" name="Rectangle 52"/>
            <p:cNvSpPr>
              <a:spLocks noChangeArrowheads="1"/>
            </p:cNvSpPr>
            <p:nvPr/>
          </p:nvSpPr>
          <p:spPr bwMode="auto">
            <a:xfrm>
              <a:off x="691" y="2307"/>
              <a:ext cx="9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0.4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77" name="Line 53"/>
            <p:cNvSpPr>
              <a:spLocks noChangeShapeType="1"/>
            </p:cNvSpPr>
            <p:nvPr/>
          </p:nvSpPr>
          <p:spPr bwMode="auto">
            <a:xfrm>
              <a:off x="805" y="2025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8" name="Line 54"/>
            <p:cNvSpPr>
              <a:spLocks noChangeShapeType="1"/>
            </p:cNvSpPr>
            <p:nvPr/>
          </p:nvSpPr>
          <p:spPr bwMode="auto">
            <a:xfrm flipH="1">
              <a:off x="3307" y="2025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79" name="Rectangle 55"/>
            <p:cNvSpPr>
              <a:spLocks noChangeArrowheads="1"/>
            </p:cNvSpPr>
            <p:nvPr/>
          </p:nvSpPr>
          <p:spPr bwMode="auto">
            <a:xfrm>
              <a:off x="691" y="1983"/>
              <a:ext cx="9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0.6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80" name="Line 56"/>
            <p:cNvSpPr>
              <a:spLocks noChangeShapeType="1"/>
            </p:cNvSpPr>
            <p:nvPr/>
          </p:nvSpPr>
          <p:spPr bwMode="auto">
            <a:xfrm>
              <a:off x="805" y="1701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1" name="Line 57"/>
            <p:cNvSpPr>
              <a:spLocks noChangeShapeType="1"/>
            </p:cNvSpPr>
            <p:nvPr/>
          </p:nvSpPr>
          <p:spPr bwMode="auto">
            <a:xfrm flipH="1">
              <a:off x="3307" y="1701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2" name="Rectangle 58"/>
            <p:cNvSpPr>
              <a:spLocks noChangeArrowheads="1"/>
            </p:cNvSpPr>
            <p:nvPr/>
          </p:nvSpPr>
          <p:spPr bwMode="auto">
            <a:xfrm>
              <a:off x="691" y="1659"/>
              <a:ext cx="9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0.8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83" name="Line 59"/>
            <p:cNvSpPr>
              <a:spLocks noChangeShapeType="1"/>
            </p:cNvSpPr>
            <p:nvPr/>
          </p:nvSpPr>
          <p:spPr bwMode="auto">
            <a:xfrm>
              <a:off x="805" y="1383"/>
              <a:ext cx="24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4" name="Line 60"/>
            <p:cNvSpPr>
              <a:spLocks noChangeShapeType="1"/>
            </p:cNvSpPr>
            <p:nvPr/>
          </p:nvSpPr>
          <p:spPr bwMode="auto">
            <a:xfrm flipH="1">
              <a:off x="3307" y="1383"/>
              <a:ext cx="3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5" name="Rectangle 61"/>
            <p:cNvSpPr>
              <a:spLocks noChangeArrowheads="1"/>
            </p:cNvSpPr>
            <p:nvPr/>
          </p:nvSpPr>
          <p:spPr bwMode="auto">
            <a:xfrm>
              <a:off x="745" y="1341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1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86" name="Line 62"/>
            <p:cNvSpPr>
              <a:spLocks noChangeShapeType="1"/>
            </p:cNvSpPr>
            <p:nvPr/>
          </p:nvSpPr>
          <p:spPr bwMode="auto">
            <a:xfrm>
              <a:off x="805" y="1383"/>
              <a:ext cx="2532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7" name="Line 63"/>
            <p:cNvSpPr>
              <a:spLocks noChangeShapeType="1"/>
            </p:cNvSpPr>
            <p:nvPr/>
          </p:nvSpPr>
          <p:spPr bwMode="auto">
            <a:xfrm>
              <a:off x="805" y="3315"/>
              <a:ext cx="2532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8" name="Line 64"/>
            <p:cNvSpPr>
              <a:spLocks noChangeShapeType="1"/>
            </p:cNvSpPr>
            <p:nvPr/>
          </p:nvSpPr>
          <p:spPr bwMode="auto">
            <a:xfrm flipV="1">
              <a:off x="3337" y="1383"/>
              <a:ext cx="0" cy="1932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89" name="Line 65"/>
            <p:cNvSpPr>
              <a:spLocks noChangeShapeType="1"/>
            </p:cNvSpPr>
            <p:nvPr/>
          </p:nvSpPr>
          <p:spPr bwMode="auto">
            <a:xfrm flipV="1">
              <a:off x="805" y="1383"/>
              <a:ext cx="0" cy="1932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0" name="Freeform 66"/>
            <p:cNvSpPr>
              <a:spLocks/>
            </p:cNvSpPr>
            <p:nvPr/>
          </p:nvSpPr>
          <p:spPr bwMode="auto">
            <a:xfrm>
              <a:off x="805" y="1389"/>
              <a:ext cx="1914" cy="1602"/>
            </a:xfrm>
            <a:custGeom>
              <a:avLst/>
              <a:gdLst>
                <a:gd name="T0" fmla="*/ 30 w 1914"/>
                <a:gd name="T1" fmla="*/ 1602 h 1602"/>
                <a:gd name="T2" fmla="*/ 72 w 1914"/>
                <a:gd name="T3" fmla="*/ 1578 h 1602"/>
                <a:gd name="T4" fmla="*/ 120 w 1914"/>
                <a:gd name="T5" fmla="*/ 1524 h 1602"/>
                <a:gd name="T6" fmla="*/ 162 w 1914"/>
                <a:gd name="T7" fmla="*/ 1440 h 1602"/>
                <a:gd name="T8" fmla="*/ 210 w 1914"/>
                <a:gd name="T9" fmla="*/ 1344 h 1602"/>
                <a:gd name="T10" fmla="*/ 252 w 1914"/>
                <a:gd name="T11" fmla="*/ 1242 h 1602"/>
                <a:gd name="T12" fmla="*/ 300 w 1914"/>
                <a:gd name="T13" fmla="*/ 1140 h 1602"/>
                <a:gd name="T14" fmla="*/ 342 w 1914"/>
                <a:gd name="T15" fmla="*/ 1032 h 1602"/>
                <a:gd name="T16" fmla="*/ 390 w 1914"/>
                <a:gd name="T17" fmla="*/ 930 h 1602"/>
                <a:gd name="T18" fmla="*/ 432 w 1914"/>
                <a:gd name="T19" fmla="*/ 834 h 1602"/>
                <a:gd name="T20" fmla="*/ 480 w 1914"/>
                <a:gd name="T21" fmla="*/ 750 h 1602"/>
                <a:gd name="T22" fmla="*/ 528 w 1914"/>
                <a:gd name="T23" fmla="*/ 666 h 1602"/>
                <a:gd name="T24" fmla="*/ 570 w 1914"/>
                <a:gd name="T25" fmla="*/ 588 h 1602"/>
                <a:gd name="T26" fmla="*/ 618 w 1914"/>
                <a:gd name="T27" fmla="*/ 522 h 1602"/>
                <a:gd name="T28" fmla="*/ 660 w 1914"/>
                <a:gd name="T29" fmla="*/ 462 h 1602"/>
                <a:gd name="T30" fmla="*/ 708 w 1914"/>
                <a:gd name="T31" fmla="*/ 402 h 1602"/>
                <a:gd name="T32" fmla="*/ 750 w 1914"/>
                <a:gd name="T33" fmla="*/ 354 h 1602"/>
                <a:gd name="T34" fmla="*/ 798 w 1914"/>
                <a:gd name="T35" fmla="*/ 312 h 1602"/>
                <a:gd name="T36" fmla="*/ 840 w 1914"/>
                <a:gd name="T37" fmla="*/ 270 h 1602"/>
                <a:gd name="T38" fmla="*/ 888 w 1914"/>
                <a:gd name="T39" fmla="*/ 234 h 1602"/>
                <a:gd name="T40" fmla="*/ 930 w 1914"/>
                <a:gd name="T41" fmla="*/ 204 h 1602"/>
                <a:gd name="T42" fmla="*/ 978 w 1914"/>
                <a:gd name="T43" fmla="*/ 180 h 1602"/>
                <a:gd name="T44" fmla="*/ 1026 w 1914"/>
                <a:gd name="T45" fmla="*/ 156 h 1602"/>
                <a:gd name="T46" fmla="*/ 1068 w 1914"/>
                <a:gd name="T47" fmla="*/ 132 h 1602"/>
                <a:gd name="T48" fmla="*/ 1116 w 1914"/>
                <a:gd name="T49" fmla="*/ 114 h 1602"/>
                <a:gd name="T50" fmla="*/ 1158 w 1914"/>
                <a:gd name="T51" fmla="*/ 102 h 1602"/>
                <a:gd name="T52" fmla="*/ 1206 w 1914"/>
                <a:gd name="T53" fmla="*/ 84 h 1602"/>
                <a:gd name="T54" fmla="*/ 1248 w 1914"/>
                <a:gd name="T55" fmla="*/ 72 h 1602"/>
                <a:gd name="T56" fmla="*/ 1296 w 1914"/>
                <a:gd name="T57" fmla="*/ 66 h 1602"/>
                <a:gd name="T58" fmla="*/ 1338 w 1914"/>
                <a:gd name="T59" fmla="*/ 54 h 1602"/>
                <a:gd name="T60" fmla="*/ 1386 w 1914"/>
                <a:gd name="T61" fmla="*/ 48 h 1602"/>
                <a:gd name="T62" fmla="*/ 1434 w 1914"/>
                <a:gd name="T63" fmla="*/ 36 h 1602"/>
                <a:gd name="T64" fmla="*/ 1476 w 1914"/>
                <a:gd name="T65" fmla="*/ 30 h 1602"/>
                <a:gd name="T66" fmla="*/ 1524 w 1914"/>
                <a:gd name="T67" fmla="*/ 24 h 1602"/>
                <a:gd name="T68" fmla="*/ 1566 w 1914"/>
                <a:gd name="T69" fmla="*/ 24 h 1602"/>
                <a:gd name="T70" fmla="*/ 1614 w 1914"/>
                <a:gd name="T71" fmla="*/ 18 h 1602"/>
                <a:gd name="T72" fmla="*/ 1656 w 1914"/>
                <a:gd name="T73" fmla="*/ 12 h 1602"/>
                <a:gd name="T74" fmla="*/ 1704 w 1914"/>
                <a:gd name="T75" fmla="*/ 12 h 1602"/>
                <a:gd name="T76" fmla="*/ 1746 w 1914"/>
                <a:gd name="T77" fmla="*/ 6 h 1602"/>
                <a:gd name="T78" fmla="*/ 1794 w 1914"/>
                <a:gd name="T79" fmla="*/ 6 h 1602"/>
                <a:gd name="T80" fmla="*/ 1836 w 1914"/>
                <a:gd name="T81" fmla="*/ 6 h 1602"/>
                <a:gd name="T82" fmla="*/ 1884 w 1914"/>
                <a:gd name="T83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4" h="1602">
                  <a:moveTo>
                    <a:pt x="0" y="1602"/>
                  </a:moveTo>
                  <a:lnTo>
                    <a:pt x="12" y="1602"/>
                  </a:lnTo>
                  <a:lnTo>
                    <a:pt x="30" y="1602"/>
                  </a:lnTo>
                  <a:lnTo>
                    <a:pt x="42" y="1596"/>
                  </a:lnTo>
                  <a:lnTo>
                    <a:pt x="60" y="1590"/>
                  </a:lnTo>
                  <a:lnTo>
                    <a:pt x="72" y="1578"/>
                  </a:lnTo>
                  <a:lnTo>
                    <a:pt x="90" y="1560"/>
                  </a:lnTo>
                  <a:lnTo>
                    <a:pt x="102" y="1542"/>
                  </a:lnTo>
                  <a:lnTo>
                    <a:pt x="120" y="1524"/>
                  </a:lnTo>
                  <a:lnTo>
                    <a:pt x="132" y="1494"/>
                  </a:lnTo>
                  <a:lnTo>
                    <a:pt x="150" y="1470"/>
                  </a:lnTo>
                  <a:lnTo>
                    <a:pt x="162" y="1440"/>
                  </a:lnTo>
                  <a:lnTo>
                    <a:pt x="180" y="1410"/>
                  </a:lnTo>
                  <a:lnTo>
                    <a:pt x="192" y="1380"/>
                  </a:lnTo>
                  <a:lnTo>
                    <a:pt x="210" y="1344"/>
                  </a:lnTo>
                  <a:lnTo>
                    <a:pt x="222" y="1314"/>
                  </a:lnTo>
                  <a:lnTo>
                    <a:pt x="240" y="1278"/>
                  </a:lnTo>
                  <a:lnTo>
                    <a:pt x="252" y="1242"/>
                  </a:lnTo>
                  <a:lnTo>
                    <a:pt x="270" y="1206"/>
                  </a:lnTo>
                  <a:lnTo>
                    <a:pt x="282" y="1170"/>
                  </a:lnTo>
                  <a:lnTo>
                    <a:pt x="300" y="1140"/>
                  </a:lnTo>
                  <a:lnTo>
                    <a:pt x="312" y="1104"/>
                  </a:lnTo>
                  <a:lnTo>
                    <a:pt x="330" y="1068"/>
                  </a:lnTo>
                  <a:lnTo>
                    <a:pt x="342" y="1032"/>
                  </a:lnTo>
                  <a:lnTo>
                    <a:pt x="360" y="996"/>
                  </a:lnTo>
                  <a:lnTo>
                    <a:pt x="372" y="966"/>
                  </a:lnTo>
                  <a:lnTo>
                    <a:pt x="390" y="930"/>
                  </a:lnTo>
                  <a:lnTo>
                    <a:pt x="402" y="900"/>
                  </a:lnTo>
                  <a:lnTo>
                    <a:pt x="420" y="870"/>
                  </a:lnTo>
                  <a:lnTo>
                    <a:pt x="432" y="834"/>
                  </a:lnTo>
                  <a:lnTo>
                    <a:pt x="450" y="804"/>
                  </a:lnTo>
                  <a:lnTo>
                    <a:pt x="462" y="774"/>
                  </a:lnTo>
                  <a:lnTo>
                    <a:pt x="480" y="750"/>
                  </a:lnTo>
                  <a:lnTo>
                    <a:pt x="498" y="720"/>
                  </a:lnTo>
                  <a:lnTo>
                    <a:pt x="510" y="690"/>
                  </a:lnTo>
                  <a:lnTo>
                    <a:pt x="528" y="666"/>
                  </a:lnTo>
                  <a:lnTo>
                    <a:pt x="540" y="636"/>
                  </a:lnTo>
                  <a:lnTo>
                    <a:pt x="558" y="612"/>
                  </a:lnTo>
                  <a:lnTo>
                    <a:pt x="570" y="588"/>
                  </a:lnTo>
                  <a:lnTo>
                    <a:pt x="588" y="564"/>
                  </a:lnTo>
                  <a:lnTo>
                    <a:pt x="600" y="546"/>
                  </a:lnTo>
                  <a:lnTo>
                    <a:pt x="618" y="522"/>
                  </a:lnTo>
                  <a:lnTo>
                    <a:pt x="630" y="498"/>
                  </a:lnTo>
                  <a:lnTo>
                    <a:pt x="648" y="480"/>
                  </a:lnTo>
                  <a:lnTo>
                    <a:pt x="660" y="462"/>
                  </a:lnTo>
                  <a:lnTo>
                    <a:pt x="678" y="438"/>
                  </a:lnTo>
                  <a:lnTo>
                    <a:pt x="690" y="420"/>
                  </a:lnTo>
                  <a:lnTo>
                    <a:pt x="708" y="402"/>
                  </a:lnTo>
                  <a:lnTo>
                    <a:pt x="720" y="390"/>
                  </a:lnTo>
                  <a:lnTo>
                    <a:pt x="738" y="372"/>
                  </a:lnTo>
                  <a:lnTo>
                    <a:pt x="750" y="354"/>
                  </a:lnTo>
                  <a:lnTo>
                    <a:pt x="768" y="342"/>
                  </a:lnTo>
                  <a:lnTo>
                    <a:pt x="780" y="324"/>
                  </a:lnTo>
                  <a:lnTo>
                    <a:pt x="798" y="312"/>
                  </a:lnTo>
                  <a:lnTo>
                    <a:pt x="810" y="300"/>
                  </a:lnTo>
                  <a:lnTo>
                    <a:pt x="828" y="282"/>
                  </a:lnTo>
                  <a:lnTo>
                    <a:pt x="840" y="270"/>
                  </a:lnTo>
                  <a:lnTo>
                    <a:pt x="858" y="258"/>
                  </a:lnTo>
                  <a:lnTo>
                    <a:pt x="870" y="246"/>
                  </a:lnTo>
                  <a:lnTo>
                    <a:pt x="888" y="234"/>
                  </a:lnTo>
                  <a:lnTo>
                    <a:pt x="900" y="228"/>
                  </a:lnTo>
                  <a:lnTo>
                    <a:pt x="918" y="216"/>
                  </a:lnTo>
                  <a:lnTo>
                    <a:pt x="930" y="204"/>
                  </a:lnTo>
                  <a:lnTo>
                    <a:pt x="948" y="198"/>
                  </a:lnTo>
                  <a:lnTo>
                    <a:pt x="966" y="186"/>
                  </a:lnTo>
                  <a:lnTo>
                    <a:pt x="978" y="180"/>
                  </a:lnTo>
                  <a:lnTo>
                    <a:pt x="996" y="174"/>
                  </a:lnTo>
                  <a:lnTo>
                    <a:pt x="1008" y="162"/>
                  </a:lnTo>
                  <a:lnTo>
                    <a:pt x="1026" y="156"/>
                  </a:lnTo>
                  <a:lnTo>
                    <a:pt x="1038" y="150"/>
                  </a:lnTo>
                  <a:lnTo>
                    <a:pt x="1056" y="144"/>
                  </a:lnTo>
                  <a:lnTo>
                    <a:pt x="1068" y="132"/>
                  </a:lnTo>
                  <a:lnTo>
                    <a:pt x="1086" y="126"/>
                  </a:lnTo>
                  <a:lnTo>
                    <a:pt x="1098" y="120"/>
                  </a:lnTo>
                  <a:lnTo>
                    <a:pt x="1116" y="114"/>
                  </a:lnTo>
                  <a:lnTo>
                    <a:pt x="1128" y="108"/>
                  </a:lnTo>
                  <a:lnTo>
                    <a:pt x="1146" y="108"/>
                  </a:lnTo>
                  <a:lnTo>
                    <a:pt x="1158" y="102"/>
                  </a:lnTo>
                  <a:lnTo>
                    <a:pt x="1176" y="96"/>
                  </a:lnTo>
                  <a:lnTo>
                    <a:pt x="1188" y="90"/>
                  </a:lnTo>
                  <a:lnTo>
                    <a:pt x="1206" y="84"/>
                  </a:lnTo>
                  <a:lnTo>
                    <a:pt x="1218" y="84"/>
                  </a:lnTo>
                  <a:lnTo>
                    <a:pt x="1236" y="78"/>
                  </a:lnTo>
                  <a:lnTo>
                    <a:pt x="1248" y="72"/>
                  </a:lnTo>
                  <a:lnTo>
                    <a:pt x="1266" y="72"/>
                  </a:lnTo>
                  <a:lnTo>
                    <a:pt x="1278" y="66"/>
                  </a:lnTo>
                  <a:lnTo>
                    <a:pt x="1296" y="66"/>
                  </a:lnTo>
                  <a:lnTo>
                    <a:pt x="1308" y="60"/>
                  </a:lnTo>
                  <a:lnTo>
                    <a:pt x="1326" y="54"/>
                  </a:lnTo>
                  <a:lnTo>
                    <a:pt x="1338" y="54"/>
                  </a:lnTo>
                  <a:lnTo>
                    <a:pt x="1356" y="48"/>
                  </a:lnTo>
                  <a:lnTo>
                    <a:pt x="1368" y="48"/>
                  </a:lnTo>
                  <a:lnTo>
                    <a:pt x="1386" y="48"/>
                  </a:lnTo>
                  <a:lnTo>
                    <a:pt x="1398" y="42"/>
                  </a:lnTo>
                  <a:lnTo>
                    <a:pt x="1416" y="42"/>
                  </a:lnTo>
                  <a:lnTo>
                    <a:pt x="1434" y="36"/>
                  </a:lnTo>
                  <a:lnTo>
                    <a:pt x="1446" y="36"/>
                  </a:lnTo>
                  <a:lnTo>
                    <a:pt x="1464" y="36"/>
                  </a:lnTo>
                  <a:lnTo>
                    <a:pt x="1476" y="30"/>
                  </a:lnTo>
                  <a:lnTo>
                    <a:pt x="1494" y="30"/>
                  </a:lnTo>
                  <a:lnTo>
                    <a:pt x="1506" y="30"/>
                  </a:lnTo>
                  <a:lnTo>
                    <a:pt x="1524" y="24"/>
                  </a:lnTo>
                  <a:lnTo>
                    <a:pt x="1536" y="24"/>
                  </a:lnTo>
                  <a:lnTo>
                    <a:pt x="1554" y="24"/>
                  </a:lnTo>
                  <a:lnTo>
                    <a:pt x="1566" y="24"/>
                  </a:lnTo>
                  <a:lnTo>
                    <a:pt x="1584" y="18"/>
                  </a:lnTo>
                  <a:lnTo>
                    <a:pt x="1596" y="18"/>
                  </a:lnTo>
                  <a:lnTo>
                    <a:pt x="1614" y="18"/>
                  </a:lnTo>
                  <a:lnTo>
                    <a:pt x="1626" y="18"/>
                  </a:lnTo>
                  <a:lnTo>
                    <a:pt x="1644" y="18"/>
                  </a:lnTo>
                  <a:lnTo>
                    <a:pt x="1656" y="12"/>
                  </a:lnTo>
                  <a:lnTo>
                    <a:pt x="1674" y="12"/>
                  </a:lnTo>
                  <a:lnTo>
                    <a:pt x="1686" y="12"/>
                  </a:lnTo>
                  <a:lnTo>
                    <a:pt x="1704" y="12"/>
                  </a:lnTo>
                  <a:lnTo>
                    <a:pt x="1716" y="12"/>
                  </a:lnTo>
                  <a:lnTo>
                    <a:pt x="1734" y="12"/>
                  </a:lnTo>
                  <a:lnTo>
                    <a:pt x="1746" y="6"/>
                  </a:lnTo>
                  <a:lnTo>
                    <a:pt x="1764" y="6"/>
                  </a:lnTo>
                  <a:lnTo>
                    <a:pt x="1776" y="6"/>
                  </a:lnTo>
                  <a:lnTo>
                    <a:pt x="1794" y="6"/>
                  </a:lnTo>
                  <a:lnTo>
                    <a:pt x="1806" y="6"/>
                  </a:lnTo>
                  <a:lnTo>
                    <a:pt x="1824" y="6"/>
                  </a:lnTo>
                  <a:lnTo>
                    <a:pt x="1836" y="6"/>
                  </a:lnTo>
                  <a:lnTo>
                    <a:pt x="1854" y="6"/>
                  </a:lnTo>
                  <a:lnTo>
                    <a:pt x="1866" y="6"/>
                  </a:lnTo>
                  <a:lnTo>
                    <a:pt x="1884" y="0"/>
                  </a:lnTo>
                  <a:lnTo>
                    <a:pt x="1902" y="0"/>
                  </a:lnTo>
                  <a:lnTo>
                    <a:pt x="191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1" name="Freeform 67"/>
            <p:cNvSpPr>
              <a:spLocks/>
            </p:cNvSpPr>
            <p:nvPr/>
          </p:nvSpPr>
          <p:spPr bwMode="auto">
            <a:xfrm>
              <a:off x="2719" y="1383"/>
              <a:ext cx="624" cy="6"/>
            </a:xfrm>
            <a:custGeom>
              <a:avLst/>
              <a:gdLst>
                <a:gd name="T0" fmla="*/ 0 w 624"/>
                <a:gd name="T1" fmla="*/ 6 h 6"/>
                <a:gd name="T2" fmla="*/ 18 w 624"/>
                <a:gd name="T3" fmla="*/ 6 h 6"/>
                <a:gd name="T4" fmla="*/ 30 w 624"/>
                <a:gd name="T5" fmla="*/ 6 h 6"/>
                <a:gd name="T6" fmla="*/ 48 w 624"/>
                <a:gd name="T7" fmla="*/ 6 h 6"/>
                <a:gd name="T8" fmla="*/ 60 w 624"/>
                <a:gd name="T9" fmla="*/ 6 h 6"/>
                <a:gd name="T10" fmla="*/ 78 w 624"/>
                <a:gd name="T11" fmla="*/ 6 h 6"/>
                <a:gd name="T12" fmla="*/ 90 w 624"/>
                <a:gd name="T13" fmla="*/ 6 h 6"/>
                <a:gd name="T14" fmla="*/ 108 w 624"/>
                <a:gd name="T15" fmla="*/ 6 h 6"/>
                <a:gd name="T16" fmla="*/ 120 w 624"/>
                <a:gd name="T17" fmla="*/ 6 h 6"/>
                <a:gd name="T18" fmla="*/ 138 w 624"/>
                <a:gd name="T19" fmla="*/ 6 h 6"/>
                <a:gd name="T20" fmla="*/ 150 w 624"/>
                <a:gd name="T21" fmla="*/ 6 h 6"/>
                <a:gd name="T22" fmla="*/ 168 w 624"/>
                <a:gd name="T23" fmla="*/ 6 h 6"/>
                <a:gd name="T24" fmla="*/ 180 w 624"/>
                <a:gd name="T25" fmla="*/ 0 h 6"/>
                <a:gd name="T26" fmla="*/ 198 w 624"/>
                <a:gd name="T27" fmla="*/ 0 h 6"/>
                <a:gd name="T28" fmla="*/ 210 w 624"/>
                <a:gd name="T29" fmla="*/ 0 h 6"/>
                <a:gd name="T30" fmla="*/ 228 w 624"/>
                <a:gd name="T31" fmla="*/ 0 h 6"/>
                <a:gd name="T32" fmla="*/ 240 w 624"/>
                <a:gd name="T33" fmla="*/ 0 h 6"/>
                <a:gd name="T34" fmla="*/ 258 w 624"/>
                <a:gd name="T35" fmla="*/ 0 h 6"/>
                <a:gd name="T36" fmla="*/ 270 w 624"/>
                <a:gd name="T37" fmla="*/ 0 h 6"/>
                <a:gd name="T38" fmla="*/ 288 w 624"/>
                <a:gd name="T39" fmla="*/ 0 h 6"/>
                <a:gd name="T40" fmla="*/ 300 w 624"/>
                <a:gd name="T41" fmla="*/ 0 h 6"/>
                <a:gd name="T42" fmla="*/ 318 w 624"/>
                <a:gd name="T43" fmla="*/ 0 h 6"/>
                <a:gd name="T44" fmla="*/ 330 w 624"/>
                <a:gd name="T45" fmla="*/ 0 h 6"/>
                <a:gd name="T46" fmla="*/ 348 w 624"/>
                <a:gd name="T47" fmla="*/ 0 h 6"/>
                <a:gd name="T48" fmla="*/ 360 w 624"/>
                <a:gd name="T49" fmla="*/ 0 h 6"/>
                <a:gd name="T50" fmla="*/ 378 w 624"/>
                <a:gd name="T51" fmla="*/ 0 h 6"/>
                <a:gd name="T52" fmla="*/ 390 w 624"/>
                <a:gd name="T53" fmla="*/ 0 h 6"/>
                <a:gd name="T54" fmla="*/ 408 w 624"/>
                <a:gd name="T55" fmla="*/ 0 h 6"/>
                <a:gd name="T56" fmla="*/ 420 w 624"/>
                <a:gd name="T57" fmla="*/ 0 h 6"/>
                <a:gd name="T58" fmla="*/ 438 w 624"/>
                <a:gd name="T59" fmla="*/ 0 h 6"/>
                <a:gd name="T60" fmla="*/ 456 w 624"/>
                <a:gd name="T61" fmla="*/ 0 h 6"/>
                <a:gd name="T62" fmla="*/ 468 w 624"/>
                <a:gd name="T63" fmla="*/ 0 h 6"/>
                <a:gd name="T64" fmla="*/ 486 w 624"/>
                <a:gd name="T65" fmla="*/ 0 h 6"/>
                <a:gd name="T66" fmla="*/ 498 w 624"/>
                <a:gd name="T67" fmla="*/ 0 h 6"/>
                <a:gd name="T68" fmla="*/ 516 w 624"/>
                <a:gd name="T69" fmla="*/ 0 h 6"/>
                <a:gd name="T70" fmla="*/ 528 w 624"/>
                <a:gd name="T71" fmla="*/ 0 h 6"/>
                <a:gd name="T72" fmla="*/ 546 w 624"/>
                <a:gd name="T73" fmla="*/ 0 h 6"/>
                <a:gd name="T74" fmla="*/ 558 w 624"/>
                <a:gd name="T75" fmla="*/ 0 h 6"/>
                <a:gd name="T76" fmla="*/ 576 w 624"/>
                <a:gd name="T77" fmla="*/ 0 h 6"/>
                <a:gd name="T78" fmla="*/ 588 w 624"/>
                <a:gd name="T79" fmla="*/ 0 h 6"/>
                <a:gd name="T80" fmla="*/ 606 w 624"/>
                <a:gd name="T81" fmla="*/ 0 h 6"/>
                <a:gd name="T82" fmla="*/ 618 w 624"/>
                <a:gd name="T83" fmla="*/ 0 h 6"/>
                <a:gd name="T84" fmla="*/ 624 w 624"/>
                <a:gd name="T8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4" h="6">
                  <a:moveTo>
                    <a:pt x="0" y="6"/>
                  </a:moveTo>
                  <a:lnTo>
                    <a:pt x="18" y="6"/>
                  </a:lnTo>
                  <a:lnTo>
                    <a:pt x="30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50" y="6"/>
                  </a:lnTo>
                  <a:lnTo>
                    <a:pt x="168" y="6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0" y="0"/>
                  </a:lnTo>
                  <a:lnTo>
                    <a:pt x="228" y="0"/>
                  </a:lnTo>
                  <a:lnTo>
                    <a:pt x="240" y="0"/>
                  </a:lnTo>
                  <a:lnTo>
                    <a:pt x="258" y="0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378" y="0"/>
                  </a:lnTo>
                  <a:lnTo>
                    <a:pt x="390" y="0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8" y="0"/>
                  </a:lnTo>
                  <a:lnTo>
                    <a:pt x="456" y="0"/>
                  </a:lnTo>
                  <a:lnTo>
                    <a:pt x="468" y="0"/>
                  </a:lnTo>
                  <a:lnTo>
                    <a:pt x="486" y="0"/>
                  </a:lnTo>
                  <a:lnTo>
                    <a:pt x="498" y="0"/>
                  </a:lnTo>
                  <a:lnTo>
                    <a:pt x="516" y="0"/>
                  </a:lnTo>
                  <a:lnTo>
                    <a:pt x="528" y="0"/>
                  </a:lnTo>
                  <a:lnTo>
                    <a:pt x="546" y="0"/>
                  </a:lnTo>
                  <a:lnTo>
                    <a:pt x="558" y="0"/>
                  </a:lnTo>
                  <a:lnTo>
                    <a:pt x="576" y="0"/>
                  </a:lnTo>
                  <a:lnTo>
                    <a:pt x="588" y="0"/>
                  </a:lnTo>
                  <a:lnTo>
                    <a:pt x="606" y="0"/>
                  </a:lnTo>
                  <a:lnTo>
                    <a:pt x="618" y="0"/>
                  </a:lnTo>
                  <a:lnTo>
                    <a:pt x="62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2" name="Freeform 68"/>
            <p:cNvSpPr>
              <a:spLocks/>
            </p:cNvSpPr>
            <p:nvPr/>
          </p:nvSpPr>
          <p:spPr bwMode="auto">
            <a:xfrm>
              <a:off x="805" y="1383"/>
              <a:ext cx="2538" cy="0"/>
            </a:xfrm>
            <a:custGeom>
              <a:avLst/>
              <a:gdLst>
                <a:gd name="T0" fmla="*/ 0 w 2538"/>
                <a:gd name="T1" fmla="*/ 60 w 2538"/>
                <a:gd name="T2" fmla="*/ 2538 w 25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38">
                  <a:moveTo>
                    <a:pt x="0" y="0"/>
                  </a:moveTo>
                  <a:lnTo>
                    <a:pt x="60" y="0"/>
                  </a:lnTo>
                  <a:lnTo>
                    <a:pt x="25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3" name="Freeform 69"/>
            <p:cNvSpPr>
              <a:spLocks/>
            </p:cNvSpPr>
            <p:nvPr/>
          </p:nvSpPr>
          <p:spPr bwMode="auto">
            <a:xfrm>
              <a:off x="805" y="1383"/>
              <a:ext cx="2538" cy="1608"/>
            </a:xfrm>
            <a:custGeom>
              <a:avLst/>
              <a:gdLst>
                <a:gd name="T0" fmla="*/ 18 w 2538"/>
                <a:gd name="T1" fmla="*/ 1608 h 1608"/>
                <a:gd name="T2" fmla="*/ 60 w 2538"/>
                <a:gd name="T3" fmla="*/ 1608 h 1608"/>
                <a:gd name="T4" fmla="*/ 102 w 2538"/>
                <a:gd name="T5" fmla="*/ 1608 h 1608"/>
                <a:gd name="T6" fmla="*/ 150 w 2538"/>
                <a:gd name="T7" fmla="*/ 1536 h 1608"/>
                <a:gd name="T8" fmla="*/ 192 w 2538"/>
                <a:gd name="T9" fmla="*/ 1386 h 1608"/>
                <a:gd name="T10" fmla="*/ 234 w 2538"/>
                <a:gd name="T11" fmla="*/ 1248 h 1608"/>
                <a:gd name="T12" fmla="*/ 276 w 2538"/>
                <a:gd name="T13" fmla="*/ 1122 h 1608"/>
                <a:gd name="T14" fmla="*/ 318 w 2538"/>
                <a:gd name="T15" fmla="*/ 1008 h 1608"/>
                <a:gd name="T16" fmla="*/ 366 w 2538"/>
                <a:gd name="T17" fmla="*/ 906 h 1608"/>
                <a:gd name="T18" fmla="*/ 408 w 2538"/>
                <a:gd name="T19" fmla="*/ 816 h 1608"/>
                <a:gd name="T20" fmla="*/ 450 w 2538"/>
                <a:gd name="T21" fmla="*/ 738 h 1608"/>
                <a:gd name="T22" fmla="*/ 492 w 2538"/>
                <a:gd name="T23" fmla="*/ 660 h 1608"/>
                <a:gd name="T24" fmla="*/ 534 w 2538"/>
                <a:gd name="T25" fmla="*/ 594 h 1608"/>
                <a:gd name="T26" fmla="*/ 582 w 2538"/>
                <a:gd name="T27" fmla="*/ 534 h 1608"/>
                <a:gd name="T28" fmla="*/ 624 w 2538"/>
                <a:gd name="T29" fmla="*/ 480 h 1608"/>
                <a:gd name="T30" fmla="*/ 666 w 2538"/>
                <a:gd name="T31" fmla="*/ 432 h 1608"/>
                <a:gd name="T32" fmla="*/ 708 w 2538"/>
                <a:gd name="T33" fmla="*/ 390 h 1608"/>
                <a:gd name="T34" fmla="*/ 750 w 2538"/>
                <a:gd name="T35" fmla="*/ 354 h 1608"/>
                <a:gd name="T36" fmla="*/ 798 w 2538"/>
                <a:gd name="T37" fmla="*/ 318 h 1608"/>
                <a:gd name="T38" fmla="*/ 840 w 2538"/>
                <a:gd name="T39" fmla="*/ 282 h 1608"/>
                <a:gd name="T40" fmla="*/ 882 w 2538"/>
                <a:gd name="T41" fmla="*/ 258 h 1608"/>
                <a:gd name="T42" fmla="*/ 924 w 2538"/>
                <a:gd name="T43" fmla="*/ 228 h 1608"/>
                <a:gd name="T44" fmla="*/ 966 w 2538"/>
                <a:gd name="T45" fmla="*/ 204 h 1608"/>
                <a:gd name="T46" fmla="*/ 1014 w 2538"/>
                <a:gd name="T47" fmla="*/ 186 h 1608"/>
                <a:gd name="T48" fmla="*/ 1056 w 2538"/>
                <a:gd name="T49" fmla="*/ 168 h 1608"/>
                <a:gd name="T50" fmla="*/ 1098 w 2538"/>
                <a:gd name="T51" fmla="*/ 150 h 1608"/>
                <a:gd name="T52" fmla="*/ 1140 w 2538"/>
                <a:gd name="T53" fmla="*/ 132 h 1608"/>
                <a:gd name="T54" fmla="*/ 1182 w 2538"/>
                <a:gd name="T55" fmla="*/ 120 h 1608"/>
                <a:gd name="T56" fmla="*/ 1230 w 2538"/>
                <a:gd name="T57" fmla="*/ 108 h 1608"/>
                <a:gd name="T58" fmla="*/ 1272 w 2538"/>
                <a:gd name="T59" fmla="*/ 96 h 1608"/>
                <a:gd name="T60" fmla="*/ 1314 w 2538"/>
                <a:gd name="T61" fmla="*/ 90 h 1608"/>
                <a:gd name="T62" fmla="*/ 1356 w 2538"/>
                <a:gd name="T63" fmla="*/ 78 h 1608"/>
                <a:gd name="T64" fmla="*/ 1398 w 2538"/>
                <a:gd name="T65" fmla="*/ 72 h 1608"/>
                <a:gd name="T66" fmla="*/ 1446 w 2538"/>
                <a:gd name="T67" fmla="*/ 66 h 1608"/>
                <a:gd name="T68" fmla="*/ 1488 w 2538"/>
                <a:gd name="T69" fmla="*/ 54 h 1608"/>
                <a:gd name="T70" fmla="*/ 1530 w 2538"/>
                <a:gd name="T71" fmla="*/ 48 h 1608"/>
                <a:gd name="T72" fmla="*/ 1572 w 2538"/>
                <a:gd name="T73" fmla="*/ 48 h 1608"/>
                <a:gd name="T74" fmla="*/ 1614 w 2538"/>
                <a:gd name="T75" fmla="*/ 42 h 1608"/>
                <a:gd name="T76" fmla="*/ 1656 w 2538"/>
                <a:gd name="T77" fmla="*/ 36 h 1608"/>
                <a:gd name="T78" fmla="*/ 1704 w 2538"/>
                <a:gd name="T79" fmla="*/ 30 h 1608"/>
                <a:gd name="T80" fmla="*/ 1746 w 2538"/>
                <a:gd name="T81" fmla="*/ 30 h 1608"/>
                <a:gd name="T82" fmla="*/ 1788 w 2538"/>
                <a:gd name="T83" fmla="*/ 24 h 1608"/>
                <a:gd name="T84" fmla="*/ 1830 w 2538"/>
                <a:gd name="T85" fmla="*/ 24 h 1608"/>
                <a:gd name="T86" fmla="*/ 1872 w 2538"/>
                <a:gd name="T87" fmla="*/ 18 h 1608"/>
                <a:gd name="T88" fmla="*/ 1920 w 2538"/>
                <a:gd name="T89" fmla="*/ 18 h 1608"/>
                <a:gd name="T90" fmla="*/ 1962 w 2538"/>
                <a:gd name="T91" fmla="*/ 18 h 1608"/>
                <a:gd name="T92" fmla="*/ 2004 w 2538"/>
                <a:gd name="T93" fmla="*/ 12 h 1608"/>
                <a:gd name="T94" fmla="*/ 2046 w 2538"/>
                <a:gd name="T95" fmla="*/ 12 h 1608"/>
                <a:gd name="T96" fmla="*/ 2088 w 2538"/>
                <a:gd name="T97" fmla="*/ 12 h 1608"/>
                <a:gd name="T98" fmla="*/ 2136 w 2538"/>
                <a:gd name="T99" fmla="*/ 12 h 1608"/>
                <a:gd name="T100" fmla="*/ 2178 w 2538"/>
                <a:gd name="T101" fmla="*/ 6 h 1608"/>
                <a:gd name="T102" fmla="*/ 2220 w 2538"/>
                <a:gd name="T103" fmla="*/ 6 h 1608"/>
                <a:gd name="T104" fmla="*/ 2262 w 2538"/>
                <a:gd name="T105" fmla="*/ 6 h 1608"/>
                <a:gd name="T106" fmla="*/ 2304 w 2538"/>
                <a:gd name="T107" fmla="*/ 6 h 1608"/>
                <a:gd name="T108" fmla="*/ 2352 w 2538"/>
                <a:gd name="T109" fmla="*/ 6 h 1608"/>
                <a:gd name="T110" fmla="*/ 2394 w 2538"/>
                <a:gd name="T111" fmla="*/ 6 h 1608"/>
                <a:gd name="T112" fmla="*/ 2436 w 2538"/>
                <a:gd name="T113" fmla="*/ 0 h 1608"/>
                <a:gd name="T114" fmla="*/ 2478 w 2538"/>
                <a:gd name="T115" fmla="*/ 0 h 1608"/>
                <a:gd name="T116" fmla="*/ 2520 w 2538"/>
                <a:gd name="T117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38" h="1608">
                  <a:moveTo>
                    <a:pt x="0" y="1608"/>
                  </a:moveTo>
                  <a:lnTo>
                    <a:pt x="18" y="1608"/>
                  </a:lnTo>
                  <a:lnTo>
                    <a:pt x="42" y="1608"/>
                  </a:lnTo>
                  <a:lnTo>
                    <a:pt x="60" y="1608"/>
                  </a:lnTo>
                  <a:lnTo>
                    <a:pt x="84" y="1608"/>
                  </a:lnTo>
                  <a:lnTo>
                    <a:pt x="102" y="1608"/>
                  </a:lnTo>
                  <a:lnTo>
                    <a:pt x="126" y="1608"/>
                  </a:lnTo>
                  <a:lnTo>
                    <a:pt x="150" y="1536"/>
                  </a:lnTo>
                  <a:lnTo>
                    <a:pt x="168" y="1458"/>
                  </a:lnTo>
                  <a:lnTo>
                    <a:pt x="192" y="1386"/>
                  </a:lnTo>
                  <a:lnTo>
                    <a:pt x="210" y="1314"/>
                  </a:lnTo>
                  <a:lnTo>
                    <a:pt x="234" y="1248"/>
                  </a:lnTo>
                  <a:lnTo>
                    <a:pt x="258" y="1182"/>
                  </a:lnTo>
                  <a:lnTo>
                    <a:pt x="276" y="1122"/>
                  </a:lnTo>
                  <a:lnTo>
                    <a:pt x="300" y="1062"/>
                  </a:lnTo>
                  <a:lnTo>
                    <a:pt x="318" y="1008"/>
                  </a:lnTo>
                  <a:lnTo>
                    <a:pt x="342" y="960"/>
                  </a:lnTo>
                  <a:lnTo>
                    <a:pt x="366" y="906"/>
                  </a:lnTo>
                  <a:lnTo>
                    <a:pt x="384" y="864"/>
                  </a:lnTo>
                  <a:lnTo>
                    <a:pt x="408" y="816"/>
                  </a:lnTo>
                  <a:lnTo>
                    <a:pt x="426" y="774"/>
                  </a:lnTo>
                  <a:lnTo>
                    <a:pt x="450" y="738"/>
                  </a:lnTo>
                  <a:lnTo>
                    <a:pt x="474" y="696"/>
                  </a:lnTo>
                  <a:lnTo>
                    <a:pt x="492" y="660"/>
                  </a:lnTo>
                  <a:lnTo>
                    <a:pt x="516" y="630"/>
                  </a:lnTo>
                  <a:lnTo>
                    <a:pt x="534" y="594"/>
                  </a:lnTo>
                  <a:lnTo>
                    <a:pt x="558" y="564"/>
                  </a:lnTo>
                  <a:lnTo>
                    <a:pt x="582" y="534"/>
                  </a:lnTo>
                  <a:lnTo>
                    <a:pt x="600" y="510"/>
                  </a:lnTo>
                  <a:lnTo>
                    <a:pt x="624" y="480"/>
                  </a:lnTo>
                  <a:lnTo>
                    <a:pt x="642" y="456"/>
                  </a:lnTo>
                  <a:lnTo>
                    <a:pt x="666" y="432"/>
                  </a:lnTo>
                  <a:lnTo>
                    <a:pt x="690" y="414"/>
                  </a:lnTo>
                  <a:lnTo>
                    <a:pt x="708" y="390"/>
                  </a:lnTo>
                  <a:lnTo>
                    <a:pt x="732" y="372"/>
                  </a:lnTo>
                  <a:lnTo>
                    <a:pt x="750" y="354"/>
                  </a:lnTo>
                  <a:lnTo>
                    <a:pt x="774" y="336"/>
                  </a:lnTo>
                  <a:lnTo>
                    <a:pt x="798" y="318"/>
                  </a:lnTo>
                  <a:lnTo>
                    <a:pt x="816" y="300"/>
                  </a:lnTo>
                  <a:lnTo>
                    <a:pt x="840" y="282"/>
                  </a:lnTo>
                  <a:lnTo>
                    <a:pt x="858" y="270"/>
                  </a:lnTo>
                  <a:lnTo>
                    <a:pt x="882" y="258"/>
                  </a:lnTo>
                  <a:lnTo>
                    <a:pt x="906" y="240"/>
                  </a:lnTo>
                  <a:lnTo>
                    <a:pt x="924" y="228"/>
                  </a:lnTo>
                  <a:lnTo>
                    <a:pt x="948" y="216"/>
                  </a:lnTo>
                  <a:lnTo>
                    <a:pt x="966" y="204"/>
                  </a:lnTo>
                  <a:lnTo>
                    <a:pt x="990" y="198"/>
                  </a:lnTo>
                  <a:lnTo>
                    <a:pt x="1014" y="186"/>
                  </a:lnTo>
                  <a:lnTo>
                    <a:pt x="1032" y="174"/>
                  </a:lnTo>
                  <a:lnTo>
                    <a:pt x="1056" y="168"/>
                  </a:lnTo>
                  <a:lnTo>
                    <a:pt x="1074" y="156"/>
                  </a:lnTo>
                  <a:lnTo>
                    <a:pt x="1098" y="150"/>
                  </a:lnTo>
                  <a:lnTo>
                    <a:pt x="1122" y="144"/>
                  </a:lnTo>
                  <a:lnTo>
                    <a:pt x="1140" y="132"/>
                  </a:lnTo>
                  <a:lnTo>
                    <a:pt x="1164" y="126"/>
                  </a:lnTo>
                  <a:lnTo>
                    <a:pt x="1182" y="120"/>
                  </a:lnTo>
                  <a:lnTo>
                    <a:pt x="1206" y="114"/>
                  </a:lnTo>
                  <a:lnTo>
                    <a:pt x="1230" y="108"/>
                  </a:lnTo>
                  <a:lnTo>
                    <a:pt x="1248" y="102"/>
                  </a:lnTo>
                  <a:lnTo>
                    <a:pt x="1272" y="96"/>
                  </a:lnTo>
                  <a:lnTo>
                    <a:pt x="1290" y="90"/>
                  </a:lnTo>
                  <a:lnTo>
                    <a:pt x="1314" y="90"/>
                  </a:lnTo>
                  <a:lnTo>
                    <a:pt x="1338" y="84"/>
                  </a:lnTo>
                  <a:lnTo>
                    <a:pt x="1356" y="78"/>
                  </a:lnTo>
                  <a:lnTo>
                    <a:pt x="1380" y="72"/>
                  </a:lnTo>
                  <a:lnTo>
                    <a:pt x="1398" y="72"/>
                  </a:lnTo>
                  <a:lnTo>
                    <a:pt x="1422" y="66"/>
                  </a:lnTo>
                  <a:lnTo>
                    <a:pt x="1446" y="66"/>
                  </a:lnTo>
                  <a:lnTo>
                    <a:pt x="1464" y="60"/>
                  </a:lnTo>
                  <a:lnTo>
                    <a:pt x="1488" y="54"/>
                  </a:lnTo>
                  <a:lnTo>
                    <a:pt x="1506" y="54"/>
                  </a:lnTo>
                  <a:lnTo>
                    <a:pt x="1530" y="48"/>
                  </a:lnTo>
                  <a:lnTo>
                    <a:pt x="1554" y="48"/>
                  </a:lnTo>
                  <a:lnTo>
                    <a:pt x="1572" y="48"/>
                  </a:lnTo>
                  <a:lnTo>
                    <a:pt x="1596" y="42"/>
                  </a:lnTo>
                  <a:lnTo>
                    <a:pt x="1614" y="42"/>
                  </a:lnTo>
                  <a:lnTo>
                    <a:pt x="1638" y="36"/>
                  </a:lnTo>
                  <a:lnTo>
                    <a:pt x="1656" y="36"/>
                  </a:lnTo>
                  <a:lnTo>
                    <a:pt x="1680" y="36"/>
                  </a:lnTo>
                  <a:lnTo>
                    <a:pt x="1704" y="30"/>
                  </a:lnTo>
                  <a:lnTo>
                    <a:pt x="1722" y="30"/>
                  </a:lnTo>
                  <a:lnTo>
                    <a:pt x="1746" y="30"/>
                  </a:lnTo>
                  <a:lnTo>
                    <a:pt x="1764" y="30"/>
                  </a:lnTo>
                  <a:lnTo>
                    <a:pt x="1788" y="24"/>
                  </a:lnTo>
                  <a:lnTo>
                    <a:pt x="1812" y="24"/>
                  </a:lnTo>
                  <a:lnTo>
                    <a:pt x="1830" y="24"/>
                  </a:lnTo>
                  <a:lnTo>
                    <a:pt x="1854" y="24"/>
                  </a:lnTo>
                  <a:lnTo>
                    <a:pt x="1872" y="18"/>
                  </a:lnTo>
                  <a:lnTo>
                    <a:pt x="1896" y="18"/>
                  </a:lnTo>
                  <a:lnTo>
                    <a:pt x="1920" y="18"/>
                  </a:lnTo>
                  <a:lnTo>
                    <a:pt x="1938" y="18"/>
                  </a:lnTo>
                  <a:lnTo>
                    <a:pt x="1962" y="18"/>
                  </a:lnTo>
                  <a:lnTo>
                    <a:pt x="1980" y="12"/>
                  </a:lnTo>
                  <a:lnTo>
                    <a:pt x="2004" y="12"/>
                  </a:lnTo>
                  <a:lnTo>
                    <a:pt x="2028" y="12"/>
                  </a:lnTo>
                  <a:lnTo>
                    <a:pt x="2046" y="12"/>
                  </a:lnTo>
                  <a:lnTo>
                    <a:pt x="2070" y="12"/>
                  </a:lnTo>
                  <a:lnTo>
                    <a:pt x="2088" y="12"/>
                  </a:lnTo>
                  <a:lnTo>
                    <a:pt x="2112" y="12"/>
                  </a:lnTo>
                  <a:lnTo>
                    <a:pt x="2136" y="12"/>
                  </a:lnTo>
                  <a:lnTo>
                    <a:pt x="2154" y="6"/>
                  </a:lnTo>
                  <a:lnTo>
                    <a:pt x="2178" y="6"/>
                  </a:lnTo>
                  <a:lnTo>
                    <a:pt x="2196" y="6"/>
                  </a:lnTo>
                  <a:lnTo>
                    <a:pt x="2220" y="6"/>
                  </a:lnTo>
                  <a:lnTo>
                    <a:pt x="2244" y="6"/>
                  </a:lnTo>
                  <a:lnTo>
                    <a:pt x="2262" y="6"/>
                  </a:lnTo>
                  <a:lnTo>
                    <a:pt x="2286" y="6"/>
                  </a:lnTo>
                  <a:lnTo>
                    <a:pt x="2304" y="6"/>
                  </a:lnTo>
                  <a:lnTo>
                    <a:pt x="2328" y="6"/>
                  </a:lnTo>
                  <a:lnTo>
                    <a:pt x="2352" y="6"/>
                  </a:lnTo>
                  <a:lnTo>
                    <a:pt x="2370" y="6"/>
                  </a:lnTo>
                  <a:lnTo>
                    <a:pt x="2394" y="6"/>
                  </a:lnTo>
                  <a:lnTo>
                    <a:pt x="2412" y="6"/>
                  </a:lnTo>
                  <a:lnTo>
                    <a:pt x="2436" y="0"/>
                  </a:lnTo>
                  <a:lnTo>
                    <a:pt x="2460" y="0"/>
                  </a:lnTo>
                  <a:lnTo>
                    <a:pt x="2478" y="0"/>
                  </a:lnTo>
                  <a:lnTo>
                    <a:pt x="2502" y="0"/>
                  </a:lnTo>
                  <a:lnTo>
                    <a:pt x="2520" y="0"/>
                  </a:lnTo>
                  <a:lnTo>
                    <a:pt x="2538" y="0"/>
                  </a:lnTo>
                </a:path>
              </a:pathLst>
            </a:custGeom>
            <a:noFill/>
            <a:ln w="0">
              <a:solidFill>
                <a:srgbClr val="00A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4" name="Freeform 70"/>
            <p:cNvSpPr>
              <a:spLocks/>
            </p:cNvSpPr>
            <p:nvPr/>
          </p:nvSpPr>
          <p:spPr bwMode="auto">
            <a:xfrm>
              <a:off x="805" y="1383"/>
              <a:ext cx="2538" cy="0"/>
            </a:xfrm>
            <a:custGeom>
              <a:avLst/>
              <a:gdLst>
                <a:gd name="T0" fmla="*/ 0 w 2538"/>
                <a:gd name="T1" fmla="*/ 60 w 2538"/>
                <a:gd name="T2" fmla="*/ 2538 w 25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38">
                  <a:moveTo>
                    <a:pt x="0" y="0"/>
                  </a:moveTo>
                  <a:lnTo>
                    <a:pt x="60" y="0"/>
                  </a:lnTo>
                  <a:lnTo>
                    <a:pt x="25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5" name="Freeform 71"/>
            <p:cNvSpPr>
              <a:spLocks/>
            </p:cNvSpPr>
            <p:nvPr/>
          </p:nvSpPr>
          <p:spPr bwMode="auto">
            <a:xfrm>
              <a:off x="805" y="1383"/>
              <a:ext cx="2538" cy="0"/>
            </a:xfrm>
            <a:custGeom>
              <a:avLst/>
              <a:gdLst>
                <a:gd name="T0" fmla="*/ 0 w 2538"/>
                <a:gd name="T1" fmla="*/ 60 w 2538"/>
                <a:gd name="T2" fmla="*/ 2538 w 25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38">
                  <a:moveTo>
                    <a:pt x="0" y="0"/>
                  </a:moveTo>
                  <a:lnTo>
                    <a:pt x="60" y="0"/>
                  </a:lnTo>
                  <a:lnTo>
                    <a:pt x="25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6" name="Freeform 72"/>
            <p:cNvSpPr>
              <a:spLocks/>
            </p:cNvSpPr>
            <p:nvPr/>
          </p:nvSpPr>
          <p:spPr bwMode="auto">
            <a:xfrm>
              <a:off x="805" y="1389"/>
              <a:ext cx="2094" cy="1602"/>
            </a:xfrm>
            <a:custGeom>
              <a:avLst/>
              <a:gdLst>
                <a:gd name="T0" fmla="*/ 30 w 2094"/>
                <a:gd name="T1" fmla="*/ 1602 h 1602"/>
                <a:gd name="T2" fmla="*/ 78 w 2094"/>
                <a:gd name="T3" fmla="*/ 1560 h 1602"/>
                <a:gd name="T4" fmla="*/ 132 w 2094"/>
                <a:gd name="T5" fmla="*/ 1488 h 1602"/>
                <a:gd name="T6" fmla="*/ 180 w 2094"/>
                <a:gd name="T7" fmla="*/ 1392 h 1602"/>
                <a:gd name="T8" fmla="*/ 228 w 2094"/>
                <a:gd name="T9" fmla="*/ 1284 h 1602"/>
                <a:gd name="T10" fmla="*/ 276 w 2094"/>
                <a:gd name="T11" fmla="*/ 1170 h 1602"/>
                <a:gd name="T12" fmla="*/ 330 w 2094"/>
                <a:gd name="T13" fmla="*/ 1062 h 1602"/>
                <a:gd name="T14" fmla="*/ 378 w 2094"/>
                <a:gd name="T15" fmla="*/ 954 h 1602"/>
                <a:gd name="T16" fmla="*/ 426 w 2094"/>
                <a:gd name="T17" fmla="*/ 846 h 1602"/>
                <a:gd name="T18" fmla="*/ 474 w 2094"/>
                <a:gd name="T19" fmla="*/ 750 h 1602"/>
                <a:gd name="T20" fmla="*/ 528 w 2094"/>
                <a:gd name="T21" fmla="*/ 666 h 1602"/>
                <a:gd name="T22" fmla="*/ 576 w 2094"/>
                <a:gd name="T23" fmla="*/ 582 h 1602"/>
                <a:gd name="T24" fmla="*/ 624 w 2094"/>
                <a:gd name="T25" fmla="*/ 510 h 1602"/>
                <a:gd name="T26" fmla="*/ 672 w 2094"/>
                <a:gd name="T27" fmla="*/ 450 h 1602"/>
                <a:gd name="T28" fmla="*/ 726 w 2094"/>
                <a:gd name="T29" fmla="*/ 390 h 1602"/>
                <a:gd name="T30" fmla="*/ 774 w 2094"/>
                <a:gd name="T31" fmla="*/ 342 h 1602"/>
                <a:gd name="T32" fmla="*/ 822 w 2094"/>
                <a:gd name="T33" fmla="*/ 294 h 1602"/>
                <a:gd name="T34" fmla="*/ 870 w 2094"/>
                <a:gd name="T35" fmla="*/ 252 h 1602"/>
                <a:gd name="T36" fmla="*/ 924 w 2094"/>
                <a:gd name="T37" fmla="*/ 222 h 1602"/>
                <a:gd name="T38" fmla="*/ 972 w 2094"/>
                <a:gd name="T39" fmla="*/ 186 h 1602"/>
                <a:gd name="T40" fmla="*/ 1020 w 2094"/>
                <a:gd name="T41" fmla="*/ 162 h 1602"/>
                <a:gd name="T42" fmla="*/ 1068 w 2094"/>
                <a:gd name="T43" fmla="*/ 138 h 1602"/>
                <a:gd name="T44" fmla="*/ 1122 w 2094"/>
                <a:gd name="T45" fmla="*/ 120 h 1602"/>
                <a:gd name="T46" fmla="*/ 1170 w 2094"/>
                <a:gd name="T47" fmla="*/ 102 h 1602"/>
                <a:gd name="T48" fmla="*/ 1218 w 2094"/>
                <a:gd name="T49" fmla="*/ 84 h 1602"/>
                <a:gd name="T50" fmla="*/ 1266 w 2094"/>
                <a:gd name="T51" fmla="*/ 72 h 1602"/>
                <a:gd name="T52" fmla="*/ 1320 w 2094"/>
                <a:gd name="T53" fmla="*/ 60 h 1602"/>
                <a:gd name="T54" fmla="*/ 1368 w 2094"/>
                <a:gd name="T55" fmla="*/ 54 h 1602"/>
                <a:gd name="T56" fmla="*/ 1416 w 2094"/>
                <a:gd name="T57" fmla="*/ 42 h 1602"/>
                <a:gd name="T58" fmla="*/ 1464 w 2094"/>
                <a:gd name="T59" fmla="*/ 36 h 1602"/>
                <a:gd name="T60" fmla="*/ 1518 w 2094"/>
                <a:gd name="T61" fmla="*/ 30 h 1602"/>
                <a:gd name="T62" fmla="*/ 1566 w 2094"/>
                <a:gd name="T63" fmla="*/ 24 h 1602"/>
                <a:gd name="T64" fmla="*/ 1614 w 2094"/>
                <a:gd name="T65" fmla="*/ 18 h 1602"/>
                <a:gd name="T66" fmla="*/ 1668 w 2094"/>
                <a:gd name="T67" fmla="*/ 18 h 1602"/>
                <a:gd name="T68" fmla="*/ 1716 w 2094"/>
                <a:gd name="T69" fmla="*/ 12 h 1602"/>
                <a:gd name="T70" fmla="*/ 1764 w 2094"/>
                <a:gd name="T71" fmla="*/ 6 h 1602"/>
                <a:gd name="T72" fmla="*/ 1812 w 2094"/>
                <a:gd name="T73" fmla="*/ 6 h 1602"/>
                <a:gd name="T74" fmla="*/ 1866 w 2094"/>
                <a:gd name="T75" fmla="*/ 6 h 1602"/>
                <a:gd name="T76" fmla="*/ 1914 w 2094"/>
                <a:gd name="T77" fmla="*/ 0 h 1602"/>
                <a:gd name="T78" fmla="*/ 1962 w 2094"/>
                <a:gd name="T79" fmla="*/ 0 h 1602"/>
                <a:gd name="T80" fmla="*/ 2010 w 2094"/>
                <a:gd name="T81" fmla="*/ 0 h 1602"/>
                <a:gd name="T82" fmla="*/ 2064 w 2094"/>
                <a:gd name="T83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4" h="1602">
                  <a:moveTo>
                    <a:pt x="0" y="1602"/>
                  </a:moveTo>
                  <a:lnTo>
                    <a:pt x="12" y="1602"/>
                  </a:lnTo>
                  <a:lnTo>
                    <a:pt x="30" y="1602"/>
                  </a:lnTo>
                  <a:lnTo>
                    <a:pt x="48" y="1590"/>
                  </a:lnTo>
                  <a:lnTo>
                    <a:pt x="66" y="1578"/>
                  </a:lnTo>
                  <a:lnTo>
                    <a:pt x="78" y="1560"/>
                  </a:lnTo>
                  <a:lnTo>
                    <a:pt x="96" y="1542"/>
                  </a:lnTo>
                  <a:lnTo>
                    <a:pt x="114" y="1518"/>
                  </a:lnTo>
                  <a:lnTo>
                    <a:pt x="132" y="1488"/>
                  </a:lnTo>
                  <a:lnTo>
                    <a:pt x="144" y="1458"/>
                  </a:lnTo>
                  <a:lnTo>
                    <a:pt x="162" y="1428"/>
                  </a:lnTo>
                  <a:lnTo>
                    <a:pt x="180" y="1392"/>
                  </a:lnTo>
                  <a:lnTo>
                    <a:pt x="198" y="1356"/>
                  </a:lnTo>
                  <a:lnTo>
                    <a:pt x="210" y="1320"/>
                  </a:lnTo>
                  <a:lnTo>
                    <a:pt x="228" y="1284"/>
                  </a:lnTo>
                  <a:lnTo>
                    <a:pt x="246" y="1248"/>
                  </a:lnTo>
                  <a:lnTo>
                    <a:pt x="264" y="1212"/>
                  </a:lnTo>
                  <a:lnTo>
                    <a:pt x="276" y="1170"/>
                  </a:lnTo>
                  <a:lnTo>
                    <a:pt x="294" y="1134"/>
                  </a:lnTo>
                  <a:lnTo>
                    <a:pt x="312" y="1098"/>
                  </a:lnTo>
                  <a:lnTo>
                    <a:pt x="330" y="1062"/>
                  </a:lnTo>
                  <a:lnTo>
                    <a:pt x="342" y="1026"/>
                  </a:lnTo>
                  <a:lnTo>
                    <a:pt x="360" y="984"/>
                  </a:lnTo>
                  <a:lnTo>
                    <a:pt x="378" y="954"/>
                  </a:lnTo>
                  <a:lnTo>
                    <a:pt x="396" y="918"/>
                  </a:lnTo>
                  <a:lnTo>
                    <a:pt x="408" y="882"/>
                  </a:lnTo>
                  <a:lnTo>
                    <a:pt x="426" y="846"/>
                  </a:lnTo>
                  <a:lnTo>
                    <a:pt x="444" y="816"/>
                  </a:lnTo>
                  <a:lnTo>
                    <a:pt x="462" y="786"/>
                  </a:lnTo>
                  <a:lnTo>
                    <a:pt x="474" y="750"/>
                  </a:lnTo>
                  <a:lnTo>
                    <a:pt x="492" y="720"/>
                  </a:lnTo>
                  <a:lnTo>
                    <a:pt x="510" y="696"/>
                  </a:lnTo>
                  <a:lnTo>
                    <a:pt x="528" y="666"/>
                  </a:lnTo>
                  <a:lnTo>
                    <a:pt x="540" y="636"/>
                  </a:lnTo>
                  <a:lnTo>
                    <a:pt x="558" y="612"/>
                  </a:lnTo>
                  <a:lnTo>
                    <a:pt x="576" y="582"/>
                  </a:lnTo>
                  <a:lnTo>
                    <a:pt x="594" y="558"/>
                  </a:lnTo>
                  <a:lnTo>
                    <a:pt x="606" y="534"/>
                  </a:lnTo>
                  <a:lnTo>
                    <a:pt x="624" y="510"/>
                  </a:lnTo>
                  <a:lnTo>
                    <a:pt x="642" y="492"/>
                  </a:lnTo>
                  <a:lnTo>
                    <a:pt x="660" y="468"/>
                  </a:lnTo>
                  <a:lnTo>
                    <a:pt x="672" y="450"/>
                  </a:lnTo>
                  <a:lnTo>
                    <a:pt x="690" y="426"/>
                  </a:lnTo>
                  <a:lnTo>
                    <a:pt x="708" y="408"/>
                  </a:lnTo>
                  <a:lnTo>
                    <a:pt x="726" y="390"/>
                  </a:lnTo>
                  <a:lnTo>
                    <a:pt x="738" y="372"/>
                  </a:lnTo>
                  <a:lnTo>
                    <a:pt x="756" y="354"/>
                  </a:lnTo>
                  <a:lnTo>
                    <a:pt x="774" y="342"/>
                  </a:lnTo>
                  <a:lnTo>
                    <a:pt x="792" y="324"/>
                  </a:lnTo>
                  <a:lnTo>
                    <a:pt x="804" y="306"/>
                  </a:lnTo>
                  <a:lnTo>
                    <a:pt x="822" y="294"/>
                  </a:lnTo>
                  <a:lnTo>
                    <a:pt x="840" y="282"/>
                  </a:lnTo>
                  <a:lnTo>
                    <a:pt x="858" y="264"/>
                  </a:lnTo>
                  <a:lnTo>
                    <a:pt x="870" y="252"/>
                  </a:lnTo>
                  <a:lnTo>
                    <a:pt x="888" y="240"/>
                  </a:lnTo>
                  <a:lnTo>
                    <a:pt x="906" y="228"/>
                  </a:lnTo>
                  <a:lnTo>
                    <a:pt x="924" y="222"/>
                  </a:lnTo>
                  <a:lnTo>
                    <a:pt x="936" y="210"/>
                  </a:lnTo>
                  <a:lnTo>
                    <a:pt x="954" y="198"/>
                  </a:lnTo>
                  <a:lnTo>
                    <a:pt x="972" y="186"/>
                  </a:lnTo>
                  <a:lnTo>
                    <a:pt x="990" y="180"/>
                  </a:lnTo>
                  <a:lnTo>
                    <a:pt x="1002" y="168"/>
                  </a:lnTo>
                  <a:lnTo>
                    <a:pt x="1020" y="162"/>
                  </a:lnTo>
                  <a:lnTo>
                    <a:pt x="1038" y="156"/>
                  </a:lnTo>
                  <a:lnTo>
                    <a:pt x="1056" y="144"/>
                  </a:lnTo>
                  <a:lnTo>
                    <a:pt x="1068" y="138"/>
                  </a:lnTo>
                  <a:lnTo>
                    <a:pt x="1086" y="132"/>
                  </a:lnTo>
                  <a:lnTo>
                    <a:pt x="1104" y="126"/>
                  </a:lnTo>
                  <a:lnTo>
                    <a:pt x="1122" y="120"/>
                  </a:lnTo>
                  <a:lnTo>
                    <a:pt x="1134" y="114"/>
                  </a:lnTo>
                  <a:lnTo>
                    <a:pt x="1152" y="108"/>
                  </a:lnTo>
                  <a:lnTo>
                    <a:pt x="1170" y="102"/>
                  </a:lnTo>
                  <a:lnTo>
                    <a:pt x="1188" y="96"/>
                  </a:lnTo>
                  <a:lnTo>
                    <a:pt x="1200" y="90"/>
                  </a:lnTo>
                  <a:lnTo>
                    <a:pt x="1218" y="84"/>
                  </a:lnTo>
                  <a:lnTo>
                    <a:pt x="1236" y="84"/>
                  </a:lnTo>
                  <a:lnTo>
                    <a:pt x="1254" y="78"/>
                  </a:lnTo>
                  <a:lnTo>
                    <a:pt x="1266" y="72"/>
                  </a:lnTo>
                  <a:lnTo>
                    <a:pt x="1284" y="66"/>
                  </a:lnTo>
                  <a:lnTo>
                    <a:pt x="1302" y="66"/>
                  </a:lnTo>
                  <a:lnTo>
                    <a:pt x="1320" y="60"/>
                  </a:lnTo>
                  <a:lnTo>
                    <a:pt x="1332" y="60"/>
                  </a:lnTo>
                  <a:lnTo>
                    <a:pt x="1350" y="54"/>
                  </a:lnTo>
                  <a:lnTo>
                    <a:pt x="1368" y="54"/>
                  </a:lnTo>
                  <a:lnTo>
                    <a:pt x="1386" y="48"/>
                  </a:lnTo>
                  <a:lnTo>
                    <a:pt x="1398" y="48"/>
                  </a:lnTo>
                  <a:lnTo>
                    <a:pt x="1416" y="42"/>
                  </a:lnTo>
                  <a:lnTo>
                    <a:pt x="1434" y="42"/>
                  </a:lnTo>
                  <a:lnTo>
                    <a:pt x="1452" y="36"/>
                  </a:lnTo>
                  <a:lnTo>
                    <a:pt x="1464" y="36"/>
                  </a:lnTo>
                  <a:lnTo>
                    <a:pt x="1482" y="36"/>
                  </a:lnTo>
                  <a:lnTo>
                    <a:pt x="1500" y="30"/>
                  </a:lnTo>
                  <a:lnTo>
                    <a:pt x="1518" y="30"/>
                  </a:lnTo>
                  <a:lnTo>
                    <a:pt x="1530" y="30"/>
                  </a:lnTo>
                  <a:lnTo>
                    <a:pt x="1548" y="24"/>
                  </a:lnTo>
                  <a:lnTo>
                    <a:pt x="1566" y="24"/>
                  </a:lnTo>
                  <a:lnTo>
                    <a:pt x="1584" y="24"/>
                  </a:lnTo>
                  <a:lnTo>
                    <a:pt x="1596" y="18"/>
                  </a:lnTo>
                  <a:lnTo>
                    <a:pt x="1614" y="18"/>
                  </a:lnTo>
                  <a:lnTo>
                    <a:pt x="1632" y="18"/>
                  </a:lnTo>
                  <a:lnTo>
                    <a:pt x="1650" y="18"/>
                  </a:lnTo>
                  <a:lnTo>
                    <a:pt x="1668" y="18"/>
                  </a:lnTo>
                  <a:lnTo>
                    <a:pt x="1680" y="12"/>
                  </a:lnTo>
                  <a:lnTo>
                    <a:pt x="1698" y="12"/>
                  </a:lnTo>
                  <a:lnTo>
                    <a:pt x="1716" y="12"/>
                  </a:lnTo>
                  <a:lnTo>
                    <a:pt x="1734" y="12"/>
                  </a:lnTo>
                  <a:lnTo>
                    <a:pt x="1746" y="12"/>
                  </a:lnTo>
                  <a:lnTo>
                    <a:pt x="1764" y="6"/>
                  </a:lnTo>
                  <a:lnTo>
                    <a:pt x="1782" y="6"/>
                  </a:lnTo>
                  <a:lnTo>
                    <a:pt x="1800" y="6"/>
                  </a:lnTo>
                  <a:lnTo>
                    <a:pt x="1812" y="6"/>
                  </a:lnTo>
                  <a:lnTo>
                    <a:pt x="1830" y="6"/>
                  </a:lnTo>
                  <a:lnTo>
                    <a:pt x="1848" y="6"/>
                  </a:lnTo>
                  <a:lnTo>
                    <a:pt x="1866" y="6"/>
                  </a:lnTo>
                  <a:lnTo>
                    <a:pt x="1878" y="6"/>
                  </a:lnTo>
                  <a:lnTo>
                    <a:pt x="1896" y="0"/>
                  </a:lnTo>
                  <a:lnTo>
                    <a:pt x="1914" y="0"/>
                  </a:lnTo>
                  <a:lnTo>
                    <a:pt x="1932" y="0"/>
                  </a:lnTo>
                  <a:lnTo>
                    <a:pt x="1944" y="0"/>
                  </a:lnTo>
                  <a:lnTo>
                    <a:pt x="1962" y="0"/>
                  </a:lnTo>
                  <a:lnTo>
                    <a:pt x="1980" y="0"/>
                  </a:lnTo>
                  <a:lnTo>
                    <a:pt x="1998" y="0"/>
                  </a:lnTo>
                  <a:lnTo>
                    <a:pt x="2010" y="0"/>
                  </a:lnTo>
                  <a:lnTo>
                    <a:pt x="2028" y="0"/>
                  </a:lnTo>
                  <a:lnTo>
                    <a:pt x="2046" y="0"/>
                  </a:lnTo>
                  <a:lnTo>
                    <a:pt x="2064" y="0"/>
                  </a:lnTo>
                  <a:lnTo>
                    <a:pt x="2076" y="0"/>
                  </a:lnTo>
                  <a:lnTo>
                    <a:pt x="209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7" name="Freeform 73"/>
            <p:cNvSpPr>
              <a:spLocks/>
            </p:cNvSpPr>
            <p:nvPr/>
          </p:nvSpPr>
          <p:spPr bwMode="auto">
            <a:xfrm>
              <a:off x="2899" y="1383"/>
              <a:ext cx="444" cy="6"/>
            </a:xfrm>
            <a:custGeom>
              <a:avLst/>
              <a:gdLst>
                <a:gd name="T0" fmla="*/ 0 w 444"/>
                <a:gd name="T1" fmla="*/ 6 h 6"/>
                <a:gd name="T2" fmla="*/ 18 w 444"/>
                <a:gd name="T3" fmla="*/ 6 h 6"/>
                <a:gd name="T4" fmla="*/ 36 w 444"/>
                <a:gd name="T5" fmla="*/ 0 h 6"/>
                <a:gd name="T6" fmla="*/ 48 w 444"/>
                <a:gd name="T7" fmla="*/ 0 h 6"/>
                <a:gd name="T8" fmla="*/ 66 w 444"/>
                <a:gd name="T9" fmla="*/ 0 h 6"/>
                <a:gd name="T10" fmla="*/ 84 w 444"/>
                <a:gd name="T11" fmla="*/ 0 h 6"/>
                <a:gd name="T12" fmla="*/ 102 w 444"/>
                <a:gd name="T13" fmla="*/ 0 h 6"/>
                <a:gd name="T14" fmla="*/ 114 w 444"/>
                <a:gd name="T15" fmla="*/ 0 h 6"/>
                <a:gd name="T16" fmla="*/ 132 w 444"/>
                <a:gd name="T17" fmla="*/ 0 h 6"/>
                <a:gd name="T18" fmla="*/ 150 w 444"/>
                <a:gd name="T19" fmla="*/ 0 h 6"/>
                <a:gd name="T20" fmla="*/ 168 w 444"/>
                <a:gd name="T21" fmla="*/ 0 h 6"/>
                <a:gd name="T22" fmla="*/ 180 w 444"/>
                <a:gd name="T23" fmla="*/ 0 h 6"/>
                <a:gd name="T24" fmla="*/ 198 w 444"/>
                <a:gd name="T25" fmla="*/ 0 h 6"/>
                <a:gd name="T26" fmla="*/ 216 w 444"/>
                <a:gd name="T27" fmla="*/ 0 h 6"/>
                <a:gd name="T28" fmla="*/ 234 w 444"/>
                <a:gd name="T29" fmla="*/ 0 h 6"/>
                <a:gd name="T30" fmla="*/ 246 w 444"/>
                <a:gd name="T31" fmla="*/ 0 h 6"/>
                <a:gd name="T32" fmla="*/ 264 w 444"/>
                <a:gd name="T33" fmla="*/ 0 h 6"/>
                <a:gd name="T34" fmla="*/ 282 w 444"/>
                <a:gd name="T35" fmla="*/ 0 h 6"/>
                <a:gd name="T36" fmla="*/ 300 w 444"/>
                <a:gd name="T37" fmla="*/ 0 h 6"/>
                <a:gd name="T38" fmla="*/ 312 w 444"/>
                <a:gd name="T39" fmla="*/ 0 h 6"/>
                <a:gd name="T40" fmla="*/ 330 w 444"/>
                <a:gd name="T41" fmla="*/ 0 h 6"/>
                <a:gd name="T42" fmla="*/ 348 w 444"/>
                <a:gd name="T43" fmla="*/ 0 h 6"/>
                <a:gd name="T44" fmla="*/ 366 w 444"/>
                <a:gd name="T45" fmla="*/ 0 h 6"/>
                <a:gd name="T46" fmla="*/ 378 w 444"/>
                <a:gd name="T47" fmla="*/ 0 h 6"/>
                <a:gd name="T48" fmla="*/ 396 w 444"/>
                <a:gd name="T49" fmla="*/ 0 h 6"/>
                <a:gd name="T50" fmla="*/ 414 w 444"/>
                <a:gd name="T51" fmla="*/ 0 h 6"/>
                <a:gd name="T52" fmla="*/ 432 w 444"/>
                <a:gd name="T53" fmla="*/ 0 h 6"/>
                <a:gd name="T54" fmla="*/ 444 w 444"/>
                <a:gd name="T5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4" h="6">
                  <a:moveTo>
                    <a:pt x="0" y="6"/>
                  </a:moveTo>
                  <a:lnTo>
                    <a:pt x="18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4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2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30" y="0"/>
                  </a:lnTo>
                  <a:lnTo>
                    <a:pt x="348" y="0"/>
                  </a:lnTo>
                  <a:lnTo>
                    <a:pt x="366" y="0"/>
                  </a:lnTo>
                  <a:lnTo>
                    <a:pt x="378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4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98" name="Rectangle 74"/>
            <p:cNvSpPr>
              <a:spLocks noChangeArrowheads="1"/>
            </p:cNvSpPr>
            <p:nvPr/>
          </p:nvSpPr>
          <p:spPr bwMode="auto">
            <a:xfrm>
              <a:off x="1843" y="1263"/>
              <a:ext cx="44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Step Response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499" name="Rectangle 75"/>
            <p:cNvSpPr>
              <a:spLocks noChangeArrowheads="1"/>
            </p:cNvSpPr>
            <p:nvPr/>
          </p:nvSpPr>
          <p:spPr bwMode="auto">
            <a:xfrm>
              <a:off x="1837" y="3441"/>
              <a:ext cx="44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Time (seconds)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00" name="Rectangle 76"/>
            <p:cNvSpPr>
              <a:spLocks noChangeArrowheads="1"/>
            </p:cNvSpPr>
            <p:nvPr/>
          </p:nvSpPr>
          <p:spPr bwMode="auto">
            <a:xfrm rot="16200000">
              <a:off x="438" y="2292"/>
              <a:ext cx="28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Amplitude</a:t>
              </a:r>
              <a:endParaRPr lang="nb-NO">
                <a:cs typeface="Arial" pitchFamily="34" charset="0"/>
              </a:endParaRPr>
            </a:p>
          </p:txBody>
        </p:sp>
      </p:grpSp>
      <p:grpSp>
        <p:nvGrpSpPr>
          <p:cNvPr id="19501" name="Group 80"/>
          <p:cNvGrpSpPr>
            <a:grpSpLocks noChangeAspect="1"/>
          </p:cNvGrpSpPr>
          <p:nvPr/>
        </p:nvGrpSpPr>
        <p:grpSpPr bwMode="auto">
          <a:xfrm>
            <a:off x="5507038" y="3495676"/>
            <a:ext cx="3638550" cy="2728913"/>
            <a:chOff x="2509" y="2202"/>
            <a:chExt cx="2292" cy="1719"/>
          </a:xfrm>
        </p:grpSpPr>
        <p:sp>
          <p:nvSpPr>
            <p:cNvPr id="19502" name="AutoShape 79"/>
            <p:cNvSpPr>
              <a:spLocks noChangeAspect="1" noChangeArrowheads="1" noTextEdit="1"/>
            </p:cNvSpPr>
            <p:nvPr/>
          </p:nvSpPr>
          <p:spPr bwMode="auto">
            <a:xfrm>
              <a:off x="2509" y="2202"/>
              <a:ext cx="2292" cy="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3" name="Rectangle 81"/>
            <p:cNvSpPr>
              <a:spLocks noChangeArrowheads="1"/>
            </p:cNvSpPr>
            <p:nvPr/>
          </p:nvSpPr>
          <p:spPr bwMode="auto">
            <a:xfrm>
              <a:off x="2857" y="2415"/>
              <a:ext cx="1727" cy="1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4" name="Rectangle 82"/>
            <p:cNvSpPr>
              <a:spLocks noChangeArrowheads="1"/>
            </p:cNvSpPr>
            <p:nvPr/>
          </p:nvSpPr>
          <p:spPr bwMode="auto">
            <a:xfrm>
              <a:off x="2857" y="2415"/>
              <a:ext cx="1727" cy="131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5" name="Line 83"/>
            <p:cNvSpPr>
              <a:spLocks noChangeShapeType="1"/>
            </p:cNvSpPr>
            <p:nvPr/>
          </p:nvSpPr>
          <p:spPr bwMode="auto">
            <a:xfrm>
              <a:off x="2857" y="2415"/>
              <a:ext cx="1727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6" name="Line 84"/>
            <p:cNvSpPr>
              <a:spLocks noChangeShapeType="1"/>
            </p:cNvSpPr>
            <p:nvPr/>
          </p:nvSpPr>
          <p:spPr bwMode="auto">
            <a:xfrm>
              <a:off x="2857" y="3733"/>
              <a:ext cx="1727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7" name="Line 85"/>
            <p:cNvSpPr>
              <a:spLocks noChangeShapeType="1"/>
            </p:cNvSpPr>
            <p:nvPr/>
          </p:nvSpPr>
          <p:spPr bwMode="auto">
            <a:xfrm flipV="1">
              <a:off x="4584" y="2415"/>
              <a:ext cx="0" cy="1318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8" name="Line 86"/>
            <p:cNvSpPr>
              <a:spLocks noChangeShapeType="1"/>
            </p:cNvSpPr>
            <p:nvPr/>
          </p:nvSpPr>
          <p:spPr bwMode="auto">
            <a:xfrm flipV="1">
              <a:off x="2857" y="2415"/>
              <a:ext cx="0" cy="1318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09" name="Line 87"/>
            <p:cNvSpPr>
              <a:spLocks noChangeShapeType="1"/>
            </p:cNvSpPr>
            <p:nvPr/>
          </p:nvSpPr>
          <p:spPr bwMode="auto">
            <a:xfrm>
              <a:off x="2857" y="3733"/>
              <a:ext cx="1727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0" name="Line 88"/>
            <p:cNvSpPr>
              <a:spLocks noChangeShapeType="1"/>
            </p:cNvSpPr>
            <p:nvPr/>
          </p:nvSpPr>
          <p:spPr bwMode="auto">
            <a:xfrm flipV="1">
              <a:off x="2857" y="2415"/>
              <a:ext cx="0" cy="1318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1" name="Line 89"/>
            <p:cNvSpPr>
              <a:spLocks noChangeShapeType="1"/>
            </p:cNvSpPr>
            <p:nvPr/>
          </p:nvSpPr>
          <p:spPr bwMode="auto">
            <a:xfrm flipV="1">
              <a:off x="2857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2" name="Line 90"/>
            <p:cNvSpPr>
              <a:spLocks noChangeShapeType="1"/>
            </p:cNvSpPr>
            <p:nvPr/>
          </p:nvSpPr>
          <p:spPr bwMode="auto">
            <a:xfrm>
              <a:off x="2857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3" name="Rectangle 91"/>
            <p:cNvSpPr>
              <a:spLocks noChangeArrowheads="1"/>
            </p:cNvSpPr>
            <p:nvPr/>
          </p:nvSpPr>
          <p:spPr bwMode="auto">
            <a:xfrm>
              <a:off x="2845" y="3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14" name="Line 92"/>
            <p:cNvSpPr>
              <a:spLocks noChangeShapeType="1"/>
            </p:cNvSpPr>
            <p:nvPr/>
          </p:nvSpPr>
          <p:spPr bwMode="auto">
            <a:xfrm flipV="1">
              <a:off x="3029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5" name="Line 93"/>
            <p:cNvSpPr>
              <a:spLocks noChangeShapeType="1"/>
            </p:cNvSpPr>
            <p:nvPr/>
          </p:nvSpPr>
          <p:spPr bwMode="auto">
            <a:xfrm>
              <a:off x="3029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6" name="Rectangle 94"/>
            <p:cNvSpPr>
              <a:spLocks noChangeArrowheads="1"/>
            </p:cNvSpPr>
            <p:nvPr/>
          </p:nvSpPr>
          <p:spPr bwMode="auto">
            <a:xfrm>
              <a:off x="3000" y="3745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17" name="Line 95"/>
            <p:cNvSpPr>
              <a:spLocks noChangeShapeType="1"/>
            </p:cNvSpPr>
            <p:nvPr/>
          </p:nvSpPr>
          <p:spPr bwMode="auto">
            <a:xfrm flipV="1">
              <a:off x="3201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8" name="Line 96"/>
            <p:cNvSpPr>
              <a:spLocks noChangeShapeType="1"/>
            </p:cNvSpPr>
            <p:nvPr/>
          </p:nvSpPr>
          <p:spPr bwMode="auto">
            <a:xfrm>
              <a:off x="3201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19" name="Rectangle 97"/>
            <p:cNvSpPr>
              <a:spLocks noChangeArrowheads="1"/>
            </p:cNvSpPr>
            <p:nvPr/>
          </p:nvSpPr>
          <p:spPr bwMode="auto">
            <a:xfrm>
              <a:off x="3188" y="3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1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20" name="Line 98"/>
            <p:cNvSpPr>
              <a:spLocks noChangeShapeType="1"/>
            </p:cNvSpPr>
            <p:nvPr/>
          </p:nvSpPr>
          <p:spPr bwMode="auto">
            <a:xfrm flipV="1">
              <a:off x="3373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21" name="Line 99"/>
            <p:cNvSpPr>
              <a:spLocks noChangeShapeType="1"/>
            </p:cNvSpPr>
            <p:nvPr/>
          </p:nvSpPr>
          <p:spPr bwMode="auto">
            <a:xfrm>
              <a:off x="3373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22" name="Rectangle 100"/>
            <p:cNvSpPr>
              <a:spLocks noChangeArrowheads="1"/>
            </p:cNvSpPr>
            <p:nvPr/>
          </p:nvSpPr>
          <p:spPr bwMode="auto">
            <a:xfrm>
              <a:off x="3344" y="3745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1.5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23" name="Line 101"/>
            <p:cNvSpPr>
              <a:spLocks noChangeShapeType="1"/>
            </p:cNvSpPr>
            <p:nvPr/>
          </p:nvSpPr>
          <p:spPr bwMode="auto">
            <a:xfrm flipV="1">
              <a:off x="3544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24" name="Line 102"/>
            <p:cNvSpPr>
              <a:spLocks noChangeShapeType="1"/>
            </p:cNvSpPr>
            <p:nvPr/>
          </p:nvSpPr>
          <p:spPr bwMode="auto">
            <a:xfrm>
              <a:off x="3544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25" name="Rectangle 103"/>
            <p:cNvSpPr>
              <a:spLocks noChangeArrowheads="1"/>
            </p:cNvSpPr>
            <p:nvPr/>
          </p:nvSpPr>
          <p:spPr bwMode="auto">
            <a:xfrm>
              <a:off x="3532" y="3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2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26" name="Line 104"/>
            <p:cNvSpPr>
              <a:spLocks noChangeShapeType="1"/>
            </p:cNvSpPr>
            <p:nvPr/>
          </p:nvSpPr>
          <p:spPr bwMode="auto">
            <a:xfrm flipV="1">
              <a:off x="3720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27" name="Line 105"/>
            <p:cNvSpPr>
              <a:spLocks noChangeShapeType="1"/>
            </p:cNvSpPr>
            <p:nvPr/>
          </p:nvSpPr>
          <p:spPr bwMode="auto">
            <a:xfrm>
              <a:off x="3720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28" name="Rectangle 106"/>
            <p:cNvSpPr>
              <a:spLocks noChangeArrowheads="1"/>
            </p:cNvSpPr>
            <p:nvPr/>
          </p:nvSpPr>
          <p:spPr bwMode="auto">
            <a:xfrm>
              <a:off x="3692" y="3745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2.5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29" name="Line 107"/>
            <p:cNvSpPr>
              <a:spLocks noChangeShapeType="1"/>
            </p:cNvSpPr>
            <p:nvPr/>
          </p:nvSpPr>
          <p:spPr bwMode="auto">
            <a:xfrm flipV="1">
              <a:off x="3892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30" name="Line 108"/>
            <p:cNvSpPr>
              <a:spLocks noChangeShapeType="1"/>
            </p:cNvSpPr>
            <p:nvPr/>
          </p:nvSpPr>
          <p:spPr bwMode="auto">
            <a:xfrm>
              <a:off x="3892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31" name="Rectangle 109"/>
            <p:cNvSpPr>
              <a:spLocks noChangeArrowheads="1"/>
            </p:cNvSpPr>
            <p:nvPr/>
          </p:nvSpPr>
          <p:spPr bwMode="auto">
            <a:xfrm>
              <a:off x="3880" y="3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3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32" name="Line 110"/>
            <p:cNvSpPr>
              <a:spLocks noChangeShapeType="1"/>
            </p:cNvSpPr>
            <p:nvPr/>
          </p:nvSpPr>
          <p:spPr bwMode="auto">
            <a:xfrm flipV="1">
              <a:off x="4064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34" name="Line 111"/>
            <p:cNvSpPr>
              <a:spLocks noChangeShapeType="1"/>
            </p:cNvSpPr>
            <p:nvPr/>
          </p:nvSpPr>
          <p:spPr bwMode="auto">
            <a:xfrm>
              <a:off x="4064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35" name="Rectangle 112"/>
            <p:cNvSpPr>
              <a:spLocks noChangeArrowheads="1"/>
            </p:cNvSpPr>
            <p:nvPr/>
          </p:nvSpPr>
          <p:spPr bwMode="auto">
            <a:xfrm>
              <a:off x="4036" y="3745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3.5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36" name="Line 113"/>
            <p:cNvSpPr>
              <a:spLocks noChangeShapeType="1"/>
            </p:cNvSpPr>
            <p:nvPr/>
          </p:nvSpPr>
          <p:spPr bwMode="auto">
            <a:xfrm flipV="1">
              <a:off x="4236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37" name="Line 114"/>
            <p:cNvSpPr>
              <a:spLocks noChangeShapeType="1"/>
            </p:cNvSpPr>
            <p:nvPr/>
          </p:nvSpPr>
          <p:spPr bwMode="auto">
            <a:xfrm>
              <a:off x="4236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38" name="Rectangle 115"/>
            <p:cNvSpPr>
              <a:spLocks noChangeArrowheads="1"/>
            </p:cNvSpPr>
            <p:nvPr/>
          </p:nvSpPr>
          <p:spPr bwMode="auto">
            <a:xfrm>
              <a:off x="4224" y="3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4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39" name="Line 116"/>
            <p:cNvSpPr>
              <a:spLocks noChangeShapeType="1"/>
            </p:cNvSpPr>
            <p:nvPr/>
          </p:nvSpPr>
          <p:spPr bwMode="auto">
            <a:xfrm flipV="1">
              <a:off x="4408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0" name="Line 117"/>
            <p:cNvSpPr>
              <a:spLocks noChangeShapeType="1"/>
            </p:cNvSpPr>
            <p:nvPr/>
          </p:nvSpPr>
          <p:spPr bwMode="auto">
            <a:xfrm>
              <a:off x="4408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1" name="Rectangle 118"/>
            <p:cNvSpPr>
              <a:spLocks noChangeArrowheads="1"/>
            </p:cNvSpPr>
            <p:nvPr/>
          </p:nvSpPr>
          <p:spPr bwMode="auto">
            <a:xfrm>
              <a:off x="4379" y="3745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4.5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42" name="Line 119"/>
            <p:cNvSpPr>
              <a:spLocks noChangeShapeType="1"/>
            </p:cNvSpPr>
            <p:nvPr/>
          </p:nvSpPr>
          <p:spPr bwMode="auto">
            <a:xfrm flipV="1">
              <a:off x="4584" y="3712"/>
              <a:ext cx="0" cy="21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3" name="Line 120"/>
            <p:cNvSpPr>
              <a:spLocks noChangeShapeType="1"/>
            </p:cNvSpPr>
            <p:nvPr/>
          </p:nvSpPr>
          <p:spPr bwMode="auto">
            <a:xfrm>
              <a:off x="4584" y="2415"/>
              <a:ext cx="0" cy="16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4" name="Rectangle 121"/>
            <p:cNvSpPr>
              <a:spLocks noChangeArrowheads="1"/>
            </p:cNvSpPr>
            <p:nvPr/>
          </p:nvSpPr>
          <p:spPr bwMode="auto">
            <a:xfrm>
              <a:off x="4572" y="3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45" name="Line 122"/>
            <p:cNvSpPr>
              <a:spLocks noChangeShapeType="1"/>
            </p:cNvSpPr>
            <p:nvPr/>
          </p:nvSpPr>
          <p:spPr bwMode="auto">
            <a:xfrm>
              <a:off x="2857" y="3733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6" name="Line 123"/>
            <p:cNvSpPr>
              <a:spLocks noChangeShapeType="1"/>
            </p:cNvSpPr>
            <p:nvPr/>
          </p:nvSpPr>
          <p:spPr bwMode="auto">
            <a:xfrm flipH="1">
              <a:off x="4564" y="3733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7" name="Rectangle 124"/>
            <p:cNvSpPr>
              <a:spLocks noChangeArrowheads="1"/>
            </p:cNvSpPr>
            <p:nvPr/>
          </p:nvSpPr>
          <p:spPr bwMode="auto">
            <a:xfrm>
              <a:off x="2738" y="3704"/>
              <a:ext cx="11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-0.05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48" name="Line 125"/>
            <p:cNvSpPr>
              <a:spLocks noChangeShapeType="1"/>
            </p:cNvSpPr>
            <p:nvPr/>
          </p:nvSpPr>
          <p:spPr bwMode="auto">
            <a:xfrm>
              <a:off x="2857" y="3585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49" name="Line 126"/>
            <p:cNvSpPr>
              <a:spLocks noChangeShapeType="1"/>
            </p:cNvSpPr>
            <p:nvPr/>
          </p:nvSpPr>
          <p:spPr bwMode="auto">
            <a:xfrm flipH="1">
              <a:off x="4564" y="3585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0" name="Rectangle 127"/>
            <p:cNvSpPr>
              <a:spLocks noChangeArrowheads="1"/>
            </p:cNvSpPr>
            <p:nvPr/>
          </p:nvSpPr>
          <p:spPr bwMode="auto">
            <a:xfrm>
              <a:off x="2816" y="355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51" name="Line 128"/>
            <p:cNvSpPr>
              <a:spLocks noChangeShapeType="1"/>
            </p:cNvSpPr>
            <p:nvPr/>
          </p:nvSpPr>
          <p:spPr bwMode="auto">
            <a:xfrm>
              <a:off x="2857" y="3438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2" name="Line 129"/>
            <p:cNvSpPr>
              <a:spLocks noChangeShapeType="1"/>
            </p:cNvSpPr>
            <p:nvPr/>
          </p:nvSpPr>
          <p:spPr bwMode="auto">
            <a:xfrm flipH="1">
              <a:off x="4564" y="3438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3" name="Rectangle 130"/>
            <p:cNvSpPr>
              <a:spLocks noChangeArrowheads="1"/>
            </p:cNvSpPr>
            <p:nvPr/>
          </p:nvSpPr>
          <p:spPr bwMode="auto">
            <a:xfrm>
              <a:off x="2755" y="3409"/>
              <a:ext cx="9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0.05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54" name="Line 131"/>
            <p:cNvSpPr>
              <a:spLocks noChangeShapeType="1"/>
            </p:cNvSpPr>
            <p:nvPr/>
          </p:nvSpPr>
          <p:spPr bwMode="auto">
            <a:xfrm>
              <a:off x="2857" y="3291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5" name="Line 132"/>
            <p:cNvSpPr>
              <a:spLocks noChangeShapeType="1"/>
            </p:cNvSpPr>
            <p:nvPr/>
          </p:nvSpPr>
          <p:spPr bwMode="auto">
            <a:xfrm flipH="1">
              <a:off x="4564" y="3291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6" name="Rectangle 133"/>
            <p:cNvSpPr>
              <a:spLocks noChangeArrowheads="1"/>
            </p:cNvSpPr>
            <p:nvPr/>
          </p:nvSpPr>
          <p:spPr bwMode="auto">
            <a:xfrm>
              <a:off x="2779" y="3262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0.1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57" name="Line 134"/>
            <p:cNvSpPr>
              <a:spLocks noChangeShapeType="1"/>
            </p:cNvSpPr>
            <p:nvPr/>
          </p:nvSpPr>
          <p:spPr bwMode="auto">
            <a:xfrm>
              <a:off x="2857" y="3143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8" name="Line 135"/>
            <p:cNvSpPr>
              <a:spLocks noChangeShapeType="1"/>
            </p:cNvSpPr>
            <p:nvPr/>
          </p:nvSpPr>
          <p:spPr bwMode="auto">
            <a:xfrm flipH="1">
              <a:off x="4564" y="3143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59" name="Rectangle 136"/>
            <p:cNvSpPr>
              <a:spLocks noChangeArrowheads="1"/>
            </p:cNvSpPr>
            <p:nvPr/>
          </p:nvSpPr>
          <p:spPr bwMode="auto">
            <a:xfrm>
              <a:off x="2755" y="3115"/>
              <a:ext cx="9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0.15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60" name="Line 137"/>
            <p:cNvSpPr>
              <a:spLocks noChangeShapeType="1"/>
            </p:cNvSpPr>
            <p:nvPr/>
          </p:nvSpPr>
          <p:spPr bwMode="auto">
            <a:xfrm>
              <a:off x="2857" y="3000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61" name="Line 138"/>
            <p:cNvSpPr>
              <a:spLocks noChangeShapeType="1"/>
            </p:cNvSpPr>
            <p:nvPr/>
          </p:nvSpPr>
          <p:spPr bwMode="auto">
            <a:xfrm flipH="1">
              <a:off x="4564" y="3000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62" name="Rectangle 139"/>
            <p:cNvSpPr>
              <a:spLocks noChangeArrowheads="1"/>
            </p:cNvSpPr>
            <p:nvPr/>
          </p:nvSpPr>
          <p:spPr bwMode="auto">
            <a:xfrm>
              <a:off x="2779" y="2971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0.2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63" name="Line 140"/>
            <p:cNvSpPr>
              <a:spLocks noChangeShapeType="1"/>
            </p:cNvSpPr>
            <p:nvPr/>
          </p:nvSpPr>
          <p:spPr bwMode="auto">
            <a:xfrm>
              <a:off x="2857" y="2853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64" name="Line 141"/>
            <p:cNvSpPr>
              <a:spLocks noChangeShapeType="1"/>
            </p:cNvSpPr>
            <p:nvPr/>
          </p:nvSpPr>
          <p:spPr bwMode="auto">
            <a:xfrm flipH="1">
              <a:off x="4564" y="2853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65" name="Rectangle 142"/>
            <p:cNvSpPr>
              <a:spLocks noChangeArrowheads="1"/>
            </p:cNvSpPr>
            <p:nvPr/>
          </p:nvSpPr>
          <p:spPr bwMode="auto">
            <a:xfrm>
              <a:off x="2755" y="2824"/>
              <a:ext cx="9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0.25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66" name="Line 143"/>
            <p:cNvSpPr>
              <a:spLocks noChangeShapeType="1"/>
            </p:cNvSpPr>
            <p:nvPr/>
          </p:nvSpPr>
          <p:spPr bwMode="auto">
            <a:xfrm>
              <a:off x="2857" y="2705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67" name="Line 144"/>
            <p:cNvSpPr>
              <a:spLocks noChangeShapeType="1"/>
            </p:cNvSpPr>
            <p:nvPr/>
          </p:nvSpPr>
          <p:spPr bwMode="auto">
            <a:xfrm flipH="1">
              <a:off x="4564" y="2705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68" name="Rectangle 145"/>
            <p:cNvSpPr>
              <a:spLocks noChangeArrowheads="1"/>
            </p:cNvSpPr>
            <p:nvPr/>
          </p:nvSpPr>
          <p:spPr bwMode="auto">
            <a:xfrm>
              <a:off x="2779" y="2677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0.3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69" name="Line 146"/>
            <p:cNvSpPr>
              <a:spLocks noChangeShapeType="1"/>
            </p:cNvSpPr>
            <p:nvPr/>
          </p:nvSpPr>
          <p:spPr bwMode="auto">
            <a:xfrm>
              <a:off x="2857" y="2558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0" name="Line 147"/>
            <p:cNvSpPr>
              <a:spLocks noChangeShapeType="1"/>
            </p:cNvSpPr>
            <p:nvPr/>
          </p:nvSpPr>
          <p:spPr bwMode="auto">
            <a:xfrm flipH="1">
              <a:off x="4564" y="2558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1" name="Rectangle 148"/>
            <p:cNvSpPr>
              <a:spLocks noChangeArrowheads="1"/>
            </p:cNvSpPr>
            <p:nvPr/>
          </p:nvSpPr>
          <p:spPr bwMode="auto">
            <a:xfrm>
              <a:off x="2755" y="2529"/>
              <a:ext cx="9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0.35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72" name="Line 149"/>
            <p:cNvSpPr>
              <a:spLocks noChangeShapeType="1"/>
            </p:cNvSpPr>
            <p:nvPr/>
          </p:nvSpPr>
          <p:spPr bwMode="auto">
            <a:xfrm>
              <a:off x="2857" y="2415"/>
              <a:ext cx="16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3" name="Line 150"/>
            <p:cNvSpPr>
              <a:spLocks noChangeShapeType="1"/>
            </p:cNvSpPr>
            <p:nvPr/>
          </p:nvSpPr>
          <p:spPr bwMode="auto">
            <a:xfrm flipH="1">
              <a:off x="4564" y="2415"/>
              <a:ext cx="2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4" name="Rectangle 151"/>
            <p:cNvSpPr>
              <a:spLocks noChangeArrowheads="1"/>
            </p:cNvSpPr>
            <p:nvPr/>
          </p:nvSpPr>
          <p:spPr bwMode="auto">
            <a:xfrm>
              <a:off x="2779" y="2386"/>
              <a:ext cx="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666666"/>
                  </a:solidFill>
                  <a:latin typeface="Helvetica" pitchFamily="34" charset="0"/>
                  <a:cs typeface="Arial" pitchFamily="34" charset="0"/>
                </a:rPr>
                <a:t>0.4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75" name="Line 152"/>
            <p:cNvSpPr>
              <a:spLocks noChangeShapeType="1"/>
            </p:cNvSpPr>
            <p:nvPr/>
          </p:nvSpPr>
          <p:spPr bwMode="auto">
            <a:xfrm>
              <a:off x="2857" y="2415"/>
              <a:ext cx="1727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6" name="Line 153"/>
            <p:cNvSpPr>
              <a:spLocks noChangeShapeType="1"/>
            </p:cNvSpPr>
            <p:nvPr/>
          </p:nvSpPr>
          <p:spPr bwMode="auto">
            <a:xfrm>
              <a:off x="2857" y="3733"/>
              <a:ext cx="1727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7" name="Line 154"/>
            <p:cNvSpPr>
              <a:spLocks noChangeShapeType="1"/>
            </p:cNvSpPr>
            <p:nvPr/>
          </p:nvSpPr>
          <p:spPr bwMode="auto">
            <a:xfrm flipV="1">
              <a:off x="4584" y="2415"/>
              <a:ext cx="0" cy="1318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8" name="Line 155"/>
            <p:cNvSpPr>
              <a:spLocks noChangeShapeType="1"/>
            </p:cNvSpPr>
            <p:nvPr/>
          </p:nvSpPr>
          <p:spPr bwMode="auto">
            <a:xfrm flipV="1">
              <a:off x="2857" y="2415"/>
              <a:ext cx="0" cy="1318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79" name="Freeform 156"/>
            <p:cNvSpPr>
              <a:spLocks/>
            </p:cNvSpPr>
            <p:nvPr/>
          </p:nvSpPr>
          <p:spPr bwMode="auto">
            <a:xfrm>
              <a:off x="2857" y="2681"/>
              <a:ext cx="1727" cy="904"/>
            </a:xfrm>
            <a:custGeom>
              <a:avLst/>
              <a:gdLst>
                <a:gd name="T0" fmla="*/ 16 w 1727"/>
                <a:gd name="T1" fmla="*/ 904 h 904"/>
                <a:gd name="T2" fmla="*/ 49 w 1727"/>
                <a:gd name="T3" fmla="*/ 904 h 904"/>
                <a:gd name="T4" fmla="*/ 86 w 1727"/>
                <a:gd name="T5" fmla="*/ 904 h 904"/>
                <a:gd name="T6" fmla="*/ 119 w 1727"/>
                <a:gd name="T7" fmla="*/ 904 h 904"/>
                <a:gd name="T8" fmla="*/ 151 w 1727"/>
                <a:gd name="T9" fmla="*/ 900 h 904"/>
                <a:gd name="T10" fmla="*/ 188 w 1727"/>
                <a:gd name="T11" fmla="*/ 900 h 904"/>
                <a:gd name="T12" fmla="*/ 221 w 1727"/>
                <a:gd name="T13" fmla="*/ 896 h 904"/>
                <a:gd name="T14" fmla="*/ 258 w 1727"/>
                <a:gd name="T15" fmla="*/ 892 h 904"/>
                <a:gd name="T16" fmla="*/ 290 w 1727"/>
                <a:gd name="T17" fmla="*/ 888 h 904"/>
                <a:gd name="T18" fmla="*/ 327 w 1727"/>
                <a:gd name="T19" fmla="*/ 880 h 904"/>
                <a:gd name="T20" fmla="*/ 360 w 1727"/>
                <a:gd name="T21" fmla="*/ 872 h 904"/>
                <a:gd name="T22" fmla="*/ 397 w 1727"/>
                <a:gd name="T23" fmla="*/ 863 h 904"/>
                <a:gd name="T24" fmla="*/ 430 w 1727"/>
                <a:gd name="T25" fmla="*/ 851 h 904"/>
                <a:gd name="T26" fmla="*/ 462 w 1727"/>
                <a:gd name="T27" fmla="*/ 839 h 904"/>
                <a:gd name="T28" fmla="*/ 499 w 1727"/>
                <a:gd name="T29" fmla="*/ 827 h 904"/>
                <a:gd name="T30" fmla="*/ 532 w 1727"/>
                <a:gd name="T31" fmla="*/ 814 h 904"/>
                <a:gd name="T32" fmla="*/ 569 w 1727"/>
                <a:gd name="T33" fmla="*/ 802 h 904"/>
                <a:gd name="T34" fmla="*/ 602 w 1727"/>
                <a:gd name="T35" fmla="*/ 786 h 904"/>
                <a:gd name="T36" fmla="*/ 638 w 1727"/>
                <a:gd name="T37" fmla="*/ 769 h 904"/>
                <a:gd name="T38" fmla="*/ 671 w 1727"/>
                <a:gd name="T39" fmla="*/ 749 h 904"/>
                <a:gd name="T40" fmla="*/ 708 w 1727"/>
                <a:gd name="T41" fmla="*/ 732 h 904"/>
                <a:gd name="T42" fmla="*/ 741 w 1727"/>
                <a:gd name="T43" fmla="*/ 712 h 904"/>
                <a:gd name="T44" fmla="*/ 773 w 1727"/>
                <a:gd name="T45" fmla="*/ 692 h 904"/>
                <a:gd name="T46" fmla="*/ 810 w 1727"/>
                <a:gd name="T47" fmla="*/ 671 h 904"/>
                <a:gd name="T48" fmla="*/ 843 w 1727"/>
                <a:gd name="T49" fmla="*/ 651 h 904"/>
                <a:gd name="T50" fmla="*/ 880 w 1727"/>
                <a:gd name="T51" fmla="*/ 630 h 904"/>
                <a:gd name="T52" fmla="*/ 913 w 1727"/>
                <a:gd name="T53" fmla="*/ 606 h 904"/>
                <a:gd name="T54" fmla="*/ 949 w 1727"/>
                <a:gd name="T55" fmla="*/ 585 h 904"/>
                <a:gd name="T56" fmla="*/ 982 w 1727"/>
                <a:gd name="T57" fmla="*/ 561 h 904"/>
                <a:gd name="T58" fmla="*/ 1015 w 1727"/>
                <a:gd name="T59" fmla="*/ 536 h 904"/>
                <a:gd name="T60" fmla="*/ 1052 w 1727"/>
                <a:gd name="T61" fmla="*/ 511 h 904"/>
                <a:gd name="T62" fmla="*/ 1084 w 1727"/>
                <a:gd name="T63" fmla="*/ 487 h 904"/>
                <a:gd name="T64" fmla="*/ 1121 w 1727"/>
                <a:gd name="T65" fmla="*/ 462 h 904"/>
                <a:gd name="T66" fmla="*/ 1154 w 1727"/>
                <a:gd name="T67" fmla="*/ 438 h 904"/>
                <a:gd name="T68" fmla="*/ 1191 w 1727"/>
                <a:gd name="T69" fmla="*/ 413 h 904"/>
                <a:gd name="T70" fmla="*/ 1224 w 1727"/>
                <a:gd name="T71" fmla="*/ 385 h 904"/>
                <a:gd name="T72" fmla="*/ 1260 w 1727"/>
                <a:gd name="T73" fmla="*/ 360 h 904"/>
                <a:gd name="T74" fmla="*/ 1293 w 1727"/>
                <a:gd name="T75" fmla="*/ 335 h 904"/>
                <a:gd name="T76" fmla="*/ 1326 w 1727"/>
                <a:gd name="T77" fmla="*/ 307 h 904"/>
                <a:gd name="T78" fmla="*/ 1363 w 1727"/>
                <a:gd name="T79" fmla="*/ 282 h 904"/>
                <a:gd name="T80" fmla="*/ 1396 w 1727"/>
                <a:gd name="T81" fmla="*/ 254 h 904"/>
                <a:gd name="T82" fmla="*/ 1432 w 1727"/>
                <a:gd name="T83" fmla="*/ 229 h 904"/>
                <a:gd name="T84" fmla="*/ 1465 w 1727"/>
                <a:gd name="T85" fmla="*/ 200 h 904"/>
                <a:gd name="T86" fmla="*/ 1502 w 1727"/>
                <a:gd name="T87" fmla="*/ 172 h 904"/>
                <a:gd name="T88" fmla="*/ 1535 w 1727"/>
                <a:gd name="T89" fmla="*/ 147 h 904"/>
                <a:gd name="T90" fmla="*/ 1572 w 1727"/>
                <a:gd name="T91" fmla="*/ 119 h 904"/>
                <a:gd name="T92" fmla="*/ 1604 w 1727"/>
                <a:gd name="T93" fmla="*/ 94 h 904"/>
                <a:gd name="T94" fmla="*/ 1637 w 1727"/>
                <a:gd name="T95" fmla="*/ 65 h 904"/>
                <a:gd name="T96" fmla="*/ 1674 w 1727"/>
                <a:gd name="T97" fmla="*/ 37 h 904"/>
                <a:gd name="T98" fmla="*/ 1707 w 1727"/>
                <a:gd name="T99" fmla="*/ 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7" h="904">
                  <a:moveTo>
                    <a:pt x="0" y="904"/>
                  </a:moveTo>
                  <a:lnTo>
                    <a:pt x="16" y="904"/>
                  </a:lnTo>
                  <a:lnTo>
                    <a:pt x="33" y="904"/>
                  </a:lnTo>
                  <a:lnTo>
                    <a:pt x="49" y="904"/>
                  </a:lnTo>
                  <a:lnTo>
                    <a:pt x="65" y="904"/>
                  </a:lnTo>
                  <a:lnTo>
                    <a:pt x="86" y="904"/>
                  </a:lnTo>
                  <a:lnTo>
                    <a:pt x="102" y="904"/>
                  </a:lnTo>
                  <a:lnTo>
                    <a:pt x="119" y="904"/>
                  </a:lnTo>
                  <a:lnTo>
                    <a:pt x="135" y="900"/>
                  </a:lnTo>
                  <a:lnTo>
                    <a:pt x="151" y="900"/>
                  </a:lnTo>
                  <a:lnTo>
                    <a:pt x="172" y="900"/>
                  </a:lnTo>
                  <a:lnTo>
                    <a:pt x="188" y="900"/>
                  </a:lnTo>
                  <a:lnTo>
                    <a:pt x="205" y="896"/>
                  </a:lnTo>
                  <a:lnTo>
                    <a:pt x="221" y="896"/>
                  </a:lnTo>
                  <a:lnTo>
                    <a:pt x="241" y="892"/>
                  </a:lnTo>
                  <a:lnTo>
                    <a:pt x="258" y="892"/>
                  </a:lnTo>
                  <a:lnTo>
                    <a:pt x="274" y="888"/>
                  </a:lnTo>
                  <a:lnTo>
                    <a:pt x="290" y="888"/>
                  </a:lnTo>
                  <a:lnTo>
                    <a:pt x="307" y="884"/>
                  </a:lnTo>
                  <a:lnTo>
                    <a:pt x="327" y="880"/>
                  </a:lnTo>
                  <a:lnTo>
                    <a:pt x="344" y="876"/>
                  </a:lnTo>
                  <a:lnTo>
                    <a:pt x="360" y="872"/>
                  </a:lnTo>
                  <a:lnTo>
                    <a:pt x="376" y="868"/>
                  </a:lnTo>
                  <a:lnTo>
                    <a:pt x="397" y="863"/>
                  </a:lnTo>
                  <a:lnTo>
                    <a:pt x="413" y="859"/>
                  </a:lnTo>
                  <a:lnTo>
                    <a:pt x="430" y="851"/>
                  </a:lnTo>
                  <a:lnTo>
                    <a:pt x="446" y="847"/>
                  </a:lnTo>
                  <a:lnTo>
                    <a:pt x="462" y="839"/>
                  </a:lnTo>
                  <a:lnTo>
                    <a:pt x="483" y="835"/>
                  </a:lnTo>
                  <a:lnTo>
                    <a:pt x="499" y="827"/>
                  </a:lnTo>
                  <a:lnTo>
                    <a:pt x="516" y="823"/>
                  </a:lnTo>
                  <a:lnTo>
                    <a:pt x="532" y="814"/>
                  </a:lnTo>
                  <a:lnTo>
                    <a:pt x="552" y="806"/>
                  </a:lnTo>
                  <a:lnTo>
                    <a:pt x="569" y="802"/>
                  </a:lnTo>
                  <a:lnTo>
                    <a:pt x="585" y="794"/>
                  </a:lnTo>
                  <a:lnTo>
                    <a:pt x="602" y="786"/>
                  </a:lnTo>
                  <a:lnTo>
                    <a:pt x="618" y="778"/>
                  </a:lnTo>
                  <a:lnTo>
                    <a:pt x="638" y="769"/>
                  </a:lnTo>
                  <a:lnTo>
                    <a:pt x="655" y="761"/>
                  </a:lnTo>
                  <a:lnTo>
                    <a:pt x="671" y="749"/>
                  </a:lnTo>
                  <a:lnTo>
                    <a:pt x="687" y="741"/>
                  </a:lnTo>
                  <a:lnTo>
                    <a:pt x="708" y="732"/>
                  </a:lnTo>
                  <a:lnTo>
                    <a:pt x="724" y="724"/>
                  </a:lnTo>
                  <a:lnTo>
                    <a:pt x="741" y="712"/>
                  </a:lnTo>
                  <a:lnTo>
                    <a:pt x="757" y="704"/>
                  </a:lnTo>
                  <a:lnTo>
                    <a:pt x="773" y="692"/>
                  </a:lnTo>
                  <a:lnTo>
                    <a:pt x="794" y="683"/>
                  </a:lnTo>
                  <a:lnTo>
                    <a:pt x="810" y="671"/>
                  </a:lnTo>
                  <a:lnTo>
                    <a:pt x="827" y="663"/>
                  </a:lnTo>
                  <a:lnTo>
                    <a:pt x="843" y="651"/>
                  </a:lnTo>
                  <a:lnTo>
                    <a:pt x="863" y="642"/>
                  </a:lnTo>
                  <a:lnTo>
                    <a:pt x="880" y="630"/>
                  </a:lnTo>
                  <a:lnTo>
                    <a:pt x="896" y="618"/>
                  </a:lnTo>
                  <a:lnTo>
                    <a:pt x="913" y="606"/>
                  </a:lnTo>
                  <a:lnTo>
                    <a:pt x="929" y="597"/>
                  </a:lnTo>
                  <a:lnTo>
                    <a:pt x="949" y="585"/>
                  </a:lnTo>
                  <a:lnTo>
                    <a:pt x="966" y="573"/>
                  </a:lnTo>
                  <a:lnTo>
                    <a:pt x="982" y="561"/>
                  </a:lnTo>
                  <a:lnTo>
                    <a:pt x="999" y="548"/>
                  </a:lnTo>
                  <a:lnTo>
                    <a:pt x="1015" y="536"/>
                  </a:lnTo>
                  <a:lnTo>
                    <a:pt x="1035" y="524"/>
                  </a:lnTo>
                  <a:lnTo>
                    <a:pt x="1052" y="511"/>
                  </a:lnTo>
                  <a:lnTo>
                    <a:pt x="1068" y="499"/>
                  </a:lnTo>
                  <a:lnTo>
                    <a:pt x="1084" y="487"/>
                  </a:lnTo>
                  <a:lnTo>
                    <a:pt x="1105" y="475"/>
                  </a:lnTo>
                  <a:lnTo>
                    <a:pt x="1121" y="462"/>
                  </a:lnTo>
                  <a:lnTo>
                    <a:pt x="1138" y="450"/>
                  </a:lnTo>
                  <a:lnTo>
                    <a:pt x="1154" y="438"/>
                  </a:lnTo>
                  <a:lnTo>
                    <a:pt x="1170" y="426"/>
                  </a:lnTo>
                  <a:lnTo>
                    <a:pt x="1191" y="413"/>
                  </a:lnTo>
                  <a:lnTo>
                    <a:pt x="1207" y="401"/>
                  </a:lnTo>
                  <a:lnTo>
                    <a:pt x="1224" y="385"/>
                  </a:lnTo>
                  <a:lnTo>
                    <a:pt x="1240" y="372"/>
                  </a:lnTo>
                  <a:lnTo>
                    <a:pt x="1260" y="360"/>
                  </a:lnTo>
                  <a:lnTo>
                    <a:pt x="1277" y="348"/>
                  </a:lnTo>
                  <a:lnTo>
                    <a:pt x="1293" y="335"/>
                  </a:lnTo>
                  <a:lnTo>
                    <a:pt x="1310" y="319"/>
                  </a:lnTo>
                  <a:lnTo>
                    <a:pt x="1326" y="307"/>
                  </a:lnTo>
                  <a:lnTo>
                    <a:pt x="1346" y="295"/>
                  </a:lnTo>
                  <a:lnTo>
                    <a:pt x="1363" y="282"/>
                  </a:lnTo>
                  <a:lnTo>
                    <a:pt x="1379" y="266"/>
                  </a:lnTo>
                  <a:lnTo>
                    <a:pt x="1396" y="254"/>
                  </a:lnTo>
                  <a:lnTo>
                    <a:pt x="1416" y="241"/>
                  </a:lnTo>
                  <a:lnTo>
                    <a:pt x="1432" y="229"/>
                  </a:lnTo>
                  <a:lnTo>
                    <a:pt x="1449" y="213"/>
                  </a:lnTo>
                  <a:lnTo>
                    <a:pt x="1465" y="200"/>
                  </a:lnTo>
                  <a:lnTo>
                    <a:pt x="1481" y="188"/>
                  </a:lnTo>
                  <a:lnTo>
                    <a:pt x="1502" y="172"/>
                  </a:lnTo>
                  <a:lnTo>
                    <a:pt x="1518" y="159"/>
                  </a:lnTo>
                  <a:lnTo>
                    <a:pt x="1535" y="147"/>
                  </a:lnTo>
                  <a:lnTo>
                    <a:pt x="1551" y="131"/>
                  </a:lnTo>
                  <a:lnTo>
                    <a:pt x="1572" y="119"/>
                  </a:lnTo>
                  <a:lnTo>
                    <a:pt x="1588" y="106"/>
                  </a:lnTo>
                  <a:lnTo>
                    <a:pt x="1604" y="94"/>
                  </a:lnTo>
                  <a:lnTo>
                    <a:pt x="1621" y="78"/>
                  </a:lnTo>
                  <a:lnTo>
                    <a:pt x="1637" y="65"/>
                  </a:lnTo>
                  <a:lnTo>
                    <a:pt x="1657" y="53"/>
                  </a:lnTo>
                  <a:lnTo>
                    <a:pt x="1674" y="37"/>
                  </a:lnTo>
                  <a:lnTo>
                    <a:pt x="1690" y="24"/>
                  </a:lnTo>
                  <a:lnTo>
                    <a:pt x="1707" y="12"/>
                  </a:lnTo>
                  <a:lnTo>
                    <a:pt x="172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80" name="Freeform 157"/>
            <p:cNvSpPr>
              <a:spLocks/>
            </p:cNvSpPr>
            <p:nvPr/>
          </p:nvSpPr>
          <p:spPr bwMode="auto">
            <a:xfrm>
              <a:off x="2857" y="2529"/>
              <a:ext cx="1727" cy="1056"/>
            </a:xfrm>
            <a:custGeom>
              <a:avLst/>
              <a:gdLst>
                <a:gd name="T0" fmla="*/ 16 w 1727"/>
                <a:gd name="T1" fmla="*/ 1056 h 1056"/>
                <a:gd name="T2" fmla="*/ 49 w 1727"/>
                <a:gd name="T3" fmla="*/ 1056 h 1056"/>
                <a:gd name="T4" fmla="*/ 86 w 1727"/>
                <a:gd name="T5" fmla="*/ 1056 h 1056"/>
                <a:gd name="T6" fmla="*/ 119 w 1727"/>
                <a:gd name="T7" fmla="*/ 1056 h 1056"/>
                <a:gd name="T8" fmla="*/ 151 w 1727"/>
                <a:gd name="T9" fmla="*/ 1056 h 1056"/>
                <a:gd name="T10" fmla="*/ 188 w 1727"/>
                <a:gd name="T11" fmla="*/ 1056 h 1056"/>
                <a:gd name="T12" fmla="*/ 221 w 1727"/>
                <a:gd name="T13" fmla="*/ 1056 h 1056"/>
                <a:gd name="T14" fmla="*/ 258 w 1727"/>
                <a:gd name="T15" fmla="*/ 1056 h 1056"/>
                <a:gd name="T16" fmla="*/ 290 w 1727"/>
                <a:gd name="T17" fmla="*/ 1056 h 1056"/>
                <a:gd name="T18" fmla="*/ 327 w 1727"/>
                <a:gd name="T19" fmla="*/ 1056 h 1056"/>
                <a:gd name="T20" fmla="*/ 360 w 1727"/>
                <a:gd name="T21" fmla="*/ 1056 h 1056"/>
                <a:gd name="T22" fmla="*/ 397 w 1727"/>
                <a:gd name="T23" fmla="*/ 1056 h 1056"/>
                <a:gd name="T24" fmla="*/ 430 w 1727"/>
                <a:gd name="T25" fmla="*/ 1056 h 1056"/>
                <a:gd name="T26" fmla="*/ 462 w 1727"/>
                <a:gd name="T27" fmla="*/ 1056 h 1056"/>
                <a:gd name="T28" fmla="*/ 499 w 1727"/>
                <a:gd name="T29" fmla="*/ 1056 h 1056"/>
                <a:gd name="T30" fmla="*/ 532 w 1727"/>
                <a:gd name="T31" fmla="*/ 1056 h 1056"/>
                <a:gd name="T32" fmla="*/ 569 w 1727"/>
                <a:gd name="T33" fmla="*/ 1056 h 1056"/>
                <a:gd name="T34" fmla="*/ 602 w 1727"/>
                <a:gd name="T35" fmla="*/ 1056 h 1056"/>
                <a:gd name="T36" fmla="*/ 638 w 1727"/>
                <a:gd name="T37" fmla="*/ 1056 h 1056"/>
                <a:gd name="T38" fmla="*/ 671 w 1727"/>
                <a:gd name="T39" fmla="*/ 1056 h 1056"/>
                <a:gd name="T40" fmla="*/ 708 w 1727"/>
                <a:gd name="T41" fmla="*/ 1056 h 1056"/>
                <a:gd name="T42" fmla="*/ 741 w 1727"/>
                <a:gd name="T43" fmla="*/ 1032 h 1056"/>
                <a:gd name="T44" fmla="*/ 773 w 1727"/>
                <a:gd name="T45" fmla="*/ 987 h 1056"/>
                <a:gd name="T46" fmla="*/ 810 w 1727"/>
                <a:gd name="T47" fmla="*/ 946 h 1056"/>
                <a:gd name="T48" fmla="*/ 843 w 1727"/>
                <a:gd name="T49" fmla="*/ 901 h 1056"/>
                <a:gd name="T50" fmla="*/ 880 w 1727"/>
                <a:gd name="T51" fmla="*/ 860 h 1056"/>
                <a:gd name="T52" fmla="*/ 913 w 1727"/>
                <a:gd name="T53" fmla="*/ 819 h 1056"/>
                <a:gd name="T54" fmla="*/ 949 w 1727"/>
                <a:gd name="T55" fmla="*/ 778 h 1056"/>
                <a:gd name="T56" fmla="*/ 982 w 1727"/>
                <a:gd name="T57" fmla="*/ 737 h 1056"/>
                <a:gd name="T58" fmla="*/ 1015 w 1727"/>
                <a:gd name="T59" fmla="*/ 696 h 1056"/>
                <a:gd name="T60" fmla="*/ 1052 w 1727"/>
                <a:gd name="T61" fmla="*/ 655 h 1056"/>
                <a:gd name="T62" fmla="*/ 1084 w 1727"/>
                <a:gd name="T63" fmla="*/ 618 h 1056"/>
                <a:gd name="T64" fmla="*/ 1121 w 1727"/>
                <a:gd name="T65" fmla="*/ 582 h 1056"/>
                <a:gd name="T66" fmla="*/ 1154 w 1727"/>
                <a:gd name="T67" fmla="*/ 545 h 1056"/>
                <a:gd name="T68" fmla="*/ 1191 w 1727"/>
                <a:gd name="T69" fmla="*/ 508 h 1056"/>
                <a:gd name="T70" fmla="*/ 1224 w 1727"/>
                <a:gd name="T71" fmla="*/ 471 h 1056"/>
                <a:gd name="T72" fmla="*/ 1260 w 1727"/>
                <a:gd name="T73" fmla="*/ 434 h 1056"/>
                <a:gd name="T74" fmla="*/ 1293 w 1727"/>
                <a:gd name="T75" fmla="*/ 397 h 1056"/>
                <a:gd name="T76" fmla="*/ 1326 w 1727"/>
                <a:gd name="T77" fmla="*/ 365 h 1056"/>
                <a:gd name="T78" fmla="*/ 1363 w 1727"/>
                <a:gd name="T79" fmla="*/ 328 h 1056"/>
                <a:gd name="T80" fmla="*/ 1396 w 1727"/>
                <a:gd name="T81" fmla="*/ 295 h 1056"/>
                <a:gd name="T82" fmla="*/ 1432 w 1727"/>
                <a:gd name="T83" fmla="*/ 262 h 1056"/>
                <a:gd name="T84" fmla="*/ 1465 w 1727"/>
                <a:gd name="T85" fmla="*/ 230 h 1056"/>
                <a:gd name="T86" fmla="*/ 1502 w 1727"/>
                <a:gd name="T87" fmla="*/ 197 h 1056"/>
                <a:gd name="T88" fmla="*/ 1535 w 1727"/>
                <a:gd name="T89" fmla="*/ 168 h 1056"/>
                <a:gd name="T90" fmla="*/ 1572 w 1727"/>
                <a:gd name="T91" fmla="*/ 135 h 1056"/>
                <a:gd name="T92" fmla="*/ 1604 w 1727"/>
                <a:gd name="T93" fmla="*/ 107 h 1056"/>
                <a:gd name="T94" fmla="*/ 1637 w 1727"/>
                <a:gd name="T95" fmla="*/ 74 h 1056"/>
                <a:gd name="T96" fmla="*/ 1674 w 1727"/>
                <a:gd name="T97" fmla="*/ 45 h 1056"/>
                <a:gd name="T98" fmla="*/ 1707 w 1727"/>
                <a:gd name="T99" fmla="*/ 1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7" h="1056">
                  <a:moveTo>
                    <a:pt x="0" y="1056"/>
                  </a:moveTo>
                  <a:lnTo>
                    <a:pt x="16" y="1056"/>
                  </a:lnTo>
                  <a:lnTo>
                    <a:pt x="33" y="1056"/>
                  </a:lnTo>
                  <a:lnTo>
                    <a:pt x="49" y="1056"/>
                  </a:lnTo>
                  <a:lnTo>
                    <a:pt x="65" y="1056"/>
                  </a:lnTo>
                  <a:lnTo>
                    <a:pt x="86" y="1056"/>
                  </a:lnTo>
                  <a:lnTo>
                    <a:pt x="102" y="1056"/>
                  </a:lnTo>
                  <a:lnTo>
                    <a:pt x="119" y="1056"/>
                  </a:lnTo>
                  <a:lnTo>
                    <a:pt x="135" y="1056"/>
                  </a:lnTo>
                  <a:lnTo>
                    <a:pt x="151" y="1056"/>
                  </a:lnTo>
                  <a:lnTo>
                    <a:pt x="172" y="1056"/>
                  </a:lnTo>
                  <a:lnTo>
                    <a:pt x="188" y="1056"/>
                  </a:lnTo>
                  <a:lnTo>
                    <a:pt x="205" y="1056"/>
                  </a:lnTo>
                  <a:lnTo>
                    <a:pt x="221" y="1056"/>
                  </a:lnTo>
                  <a:lnTo>
                    <a:pt x="241" y="1056"/>
                  </a:lnTo>
                  <a:lnTo>
                    <a:pt x="258" y="1056"/>
                  </a:lnTo>
                  <a:lnTo>
                    <a:pt x="274" y="1056"/>
                  </a:lnTo>
                  <a:lnTo>
                    <a:pt x="290" y="1056"/>
                  </a:lnTo>
                  <a:lnTo>
                    <a:pt x="307" y="1056"/>
                  </a:lnTo>
                  <a:lnTo>
                    <a:pt x="327" y="1056"/>
                  </a:lnTo>
                  <a:lnTo>
                    <a:pt x="344" y="1056"/>
                  </a:lnTo>
                  <a:lnTo>
                    <a:pt x="360" y="1056"/>
                  </a:lnTo>
                  <a:lnTo>
                    <a:pt x="376" y="1056"/>
                  </a:lnTo>
                  <a:lnTo>
                    <a:pt x="397" y="1056"/>
                  </a:lnTo>
                  <a:lnTo>
                    <a:pt x="413" y="1056"/>
                  </a:lnTo>
                  <a:lnTo>
                    <a:pt x="430" y="1056"/>
                  </a:lnTo>
                  <a:lnTo>
                    <a:pt x="446" y="1056"/>
                  </a:lnTo>
                  <a:lnTo>
                    <a:pt x="462" y="1056"/>
                  </a:lnTo>
                  <a:lnTo>
                    <a:pt x="483" y="1056"/>
                  </a:lnTo>
                  <a:lnTo>
                    <a:pt x="499" y="1056"/>
                  </a:lnTo>
                  <a:lnTo>
                    <a:pt x="516" y="1056"/>
                  </a:lnTo>
                  <a:lnTo>
                    <a:pt x="532" y="1056"/>
                  </a:lnTo>
                  <a:lnTo>
                    <a:pt x="552" y="1056"/>
                  </a:lnTo>
                  <a:lnTo>
                    <a:pt x="569" y="1056"/>
                  </a:lnTo>
                  <a:lnTo>
                    <a:pt x="585" y="1056"/>
                  </a:lnTo>
                  <a:lnTo>
                    <a:pt x="602" y="1056"/>
                  </a:lnTo>
                  <a:lnTo>
                    <a:pt x="618" y="1056"/>
                  </a:lnTo>
                  <a:lnTo>
                    <a:pt x="638" y="1056"/>
                  </a:lnTo>
                  <a:lnTo>
                    <a:pt x="655" y="1056"/>
                  </a:lnTo>
                  <a:lnTo>
                    <a:pt x="671" y="1056"/>
                  </a:lnTo>
                  <a:lnTo>
                    <a:pt x="687" y="1056"/>
                  </a:lnTo>
                  <a:lnTo>
                    <a:pt x="708" y="1056"/>
                  </a:lnTo>
                  <a:lnTo>
                    <a:pt x="724" y="1056"/>
                  </a:lnTo>
                  <a:lnTo>
                    <a:pt x="741" y="1032"/>
                  </a:lnTo>
                  <a:lnTo>
                    <a:pt x="757" y="1011"/>
                  </a:lnTo>
                  <a:lnTo>
                    <a:pt x="773" y="987"/>
                  </a:lnTo>
                  <a:lnTo>
                    <a:pt x="794" y="966"/>
                  </a:lnTo>
                  <a:lnTo>
                    <a:pt x="810" y="946"/>
                  </a:lnTo>
                  <a:lnTo>
                    <a:pt x="827" y="921"/>
                  </a:lnTo>
                  <a:lnTo>
                    <a:pt x="843" y="901"/>
                  </a:lnTo>
                  <a:lnTo>
                    <a:pt x="863" y="880"/>
                  </a:lnTo>
                  <a:lnTo>
                    <a:pt x="880" y="860"/>
                  </a:lnTo>
                  <a:lnTo>
                    <a:pt x="896" y="839"/>
                  </a:lnTo>
                  <a:lnTo>
                    <a:pt x="913" y="819"/>
                  </a:lnTo>
                  <a:lnTo>
                    <a:pt x="929" y="799"/>
                  </a:lnTo>
                  <a:lnTo>
                    <a:pt x="949" y="778"/>
                  </a:lnTo>
                  <a:lnTo>
                    <a:pt x="966" y="758"/>
                  </a:lnTo>
                  <a:lnTo>
                    <a:pt x="982" y="737"/>
                  </a:lnTo>
                  <a:lnTo>
                    <a:pt x="999" y="717"/>
                  </a:lnTo>
                  <a:lnTo>
                    <a:pt x="1015" y="696"/>
                  </a:lnTo>
                  <a:lnTo>
                    <a:pt x="1035" y="676"/>
                  </a:lnTo>
                  <a:lnTo>
                    <a:pt x="1052" y="655"/>
                  </a:lnTo>
                  <a:lnTo>
                    <a:pt x="1068" y="639"/>
                  </a:lnTo>
                  <a:lnTo>
                    <a:pt x="1084" y="618"/>
                  </a:lnTo>
                  <a:lnTo>
                    <a:pt x="1105" y="598"/>
                  </a:lnTo>
                  <a:lnTo>
                    <a:pt x="1121" y="582"/>
                  </a:lnTo>
                  <a:lnTo>
                    <a:pt x="1138" y="561"/>
                  </a:lnTo>
                  <a:lnTo>
                    <a:pt x="1154" y="545"/>
                  </a:lnTo>
                  <a:lnTo>
                    <a:pt x="1170" y="524"/>
                  </a:lnTo>
                  <a:lnTo>
                    <a:pt x="1191" y="508"/>
                  </a:lnTo>
                  <a:lnTo>
                    <a:pt x="1207" y="487"/>
                  </a:lnTo>
                  <a:lnTo>
                    <a:pt x="1224" y="471"/>
                  </a:lnTo>
                  <a:lnTo>
                    <a:pt x="1240" y="451"/>
                  </a:lnTo>
                  <a:lnTo>
                    <a:pt x="1260" y="434"/>
                  </a:lnTo>
                  <a:lnTo>
                    <a:pt x="1277" y="418"/>
                  </a:lnTo>
                  <a:lnTo>
                    <a:pt x="1293" y="397"/>
                  </a:lnTo>
                  <a:lnTo>
                    <a:pt x="1310" y="381"/>
                  </a:lnTo>
                  <a:lnTo>
                    <a:pt x="1326" y="365"/>
                  </a:lnTo>
                  <a:lnTo>
                    <a:pt x="1346" y="348"/>
                  </a:lnTo>
                  <a:lnTo>
                    <a:pt x="1363" y="328"/>
                  </a:lnTo>
                  <a:lnTo>
                    <a:pt x="1379" y="311"/>
                  </a:lnTo>
                  <a:lnTo>
                    <a:pt x="1396" y="295"/>
                  </a:lnTo>
                  <a:lnTo>
                    <a:pt x="1416" y="279"/>
                  </a:lnTo>
                  <a:lnTo>
                    <a:pt x="1432" y="262"/>
                  </a:lnTo>
                  <a:lnTo>
                    <a:pt x="1449" y="246"/>
                  </a:lnTo>
                  <a:lnTo>
                    <a:pt x="1465" y="230"/>
                  </a:lnTo>
                  <a:lnTo>
                    <a:pt x="1481" y="213"/>
                  </a:lnTo>
                  <a:lnTo>
                    <a:pt x="1502" y="197"/>
                  </a:lnTo>
                  <a:lnTo>
                    <a:pt x="1518" y="181"/>
                  </a:lnTo>
                  <a:lnTo>
                    <a:pt x="1535" y="168"/>
                  </a:lnTo>
                  <a:lnTo>
                    <a:pt x="1551" y="152"/>
                  </a:lnTo>
                  <a:lnTo>
                    <a:pt x="1572" y="135"/>
                  </a:lnTo>
                  <a:lnTo>
                    <a:pt x="1588" y="119"/>
                  </a:lnTo>
                  <a:lnTo>
                    <a:pt x="1604" y="107"/>
                  </a:lnTo>
                  <a:lnTo>
                    <a:pt x="1621" y="90"/>
                  </a:lnTo>
                  <a:lnTo>
                    <a:pt x="1637" y="74"/>
                  </a:lnTo>
                  <a:lnTo>
                    <a:pt x="1657" y="58"/>
                  </a:lnTo>
                  <a:lnTo>
                    <a:pt x="1674" y="45"/>
                  </a:lnTo>
                  <a:lnTo>
                    <a:pt x="1690" y="29"/>
                  </a:lnTo>
                  <a:lnTo>
                    <a:pt x="1707" y="17"/>
                  </a:lnTo>
                  <a:lnTo>
                    <a:pt x="1727" y="0"/>
                  </a:lnTo>
                </a:path>
              </a:pathLst>
            </a:custGeom>
            <a:noFill/>
            <a:ln w="0">
              <a:solidFill>
                <a:srgbClr val="00A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81" name="Freeform 158"/>
            <p:cNvSpPr>
              <a:spLocks/>
            </p:cNvSpPr>
            <p:nvPr/>
          </p:nvSpPr>
          <p:spPr bwMode="auto">
            <a:xfrm>
              <a:off x="2857" y="2656"/>
              <a:ext cx="1727" cy="929"/>
            </a:xfrm>
            <a:custGeom>
              <a:avLst/>
              <a:gdLst>
                <a:gd name="T0" fmla="*/ 16 w 1727"/>
                <a:gd name="T1" fmla="*/ 929 h 929"/>
                <a:gd name="T2" fmla="*/ 49 w 1727"/>
                <a:gd name="T3" fmla="*/ 929 h 929"/>
                <a:gd name="T4" fmla="*/ 86 w 1727"/>
                <a:gd name="T5" fmla="*/ 929 h 929"/>
                <a:gd name="T6" fmla="*/ 119 w 1727"/>
                <a:gd name="T7" fmla="*/ 929 h 929"/>
                <a:gd name="T8" fmla="*/ 151 w 1727"/>
                <a:gd name="T9" fmla="*/ 929 h 929"/>
                <a:gd name="T10" fmla="*/ 188 w 1727"/>
                <a:gd name="T11" fmla="*/ 925 h 929"/>
                <a:gd name="T12" fmla="*/ 221 w 1727"/>
                <a:gd name="T13" fmla="*/ 921 h 929"/>
                <a:gd name="T14" fmla="*/ 258 w 1727"/>
                <a:gd name="T15" fmla="*/ 913 h 929"/>
                <a:gd name="T16" fmla="*/ 290 w 1727"/>
                <a:gd name="T17" fmla="*/ 909 h 929"/>
                <a:gd name="T18" fmla="*/ 327 w 1727"/>
                <a:gd name="T19" fmla="*/ 901 h 929"/>
                <a:gd name="T20" fmla="*/ 360 w 1727"/>
                <a:gd name="T21" fmla="*/ 888 h 929"/>
                <a:gd name="T22" fmla="*/ 397 w 1727"/>
                <a:gd name="T23" fmla="*/ 876 h 929"/>
                <a:gd name="T24" fmla="*/ 430 w 1727"/>
                <a:gd name="T25" fmla="*/ 864 h 929"/>
                <a:gd name="T26" fmla="*/ 462 w 1727"/>
                <a:gd name="T27" fmla="*/ 852 h 929"/>
                <a:gd name="T28" fmla="*/ 499 w 1727"/>
                <a:gd name="T29" fmla="*/ 839 h 929"/>
                <a:gd name="T30" fmla="*/ 532 w 1727"/>
                <a:gd name="T31" fmla="*/ 823 h 929"/>
                <a:gd name="T32" fmla="*/ 569 w 1727"/>
                <a:gd name="T33" fmla="*/ 807 h 929"/>
                <a:gd name="T34" fmla="*/ 602 w 1727"/>
                <a:gd name="T35" fmla="*/ 790 h 929"/>
                <a:gd name="T36" fmla="*/ 638 w 1727"/>
                <a:gd name="T37" fmla="*/ 770 h 929"/>
                <a:gd name="T38" fmla="*/ 671 w 1727"/>
                <a:gd name="T39" fmla="*/ 753 h 929"/>
                <a:gd name="T40" fmla="*/ 708 w 1727"/>
                <a:gd name="T41" fmla="*/ 733 h 929"/>
                <a:gd name="T42" fmla="*/ 741 w 1727"/>
                <a:gd name="T43" fmla="*/ 712 h 929"/>
                <a:gd name="T44" fmla="*/ 773 w 1727"/>
                <a:gd name="T45" fmla="*/ 692 h 929"/>
                <a:gd name="T46" fmla="*/ 810 w 1727"/>
                <a:gd name="T47" fmla="*/ 667 h 929"/>
                <a:gd name="T48" fmla="*/ 843 w 1727"/>
                <a:gd name="T49" fmla="*/ 647 h 929"/>
                <a:gd name="T50" fmla="*/ 880 w 1727"/>
                <a:gd name="T51" fmla="*/ 627 h 929"/>
                <a:gd name="T52" fmla="*/ 913 w 1727"/>
                <a:gd name="T53" fmla="*/ 602 h 929"/>
                <a:gd name="T54" fmla="*/ 949 w 1727"/>
                <a:gd name="T55" fmla="*/ 577 h 929"/>
                <a:gd name="T56" fmla="*/ 982 w 1727"/>
                <a:gd name="T57" fmla="*/ 553 h 929"/>
                <a:gd name="T58" fmla="*/ 1015 w 1727"/>
                <a:gd name="T59" fmla="*/ 532 h 929"/>
                <a:gd name="T60" fmla="*/ 1052 w 1727"/>
                <a:gd name="T61" fmla="*/ 508 h 929"/>
                <a:gd name="T62" fmla="*/ 1084 w 1727"/>
                <a:gd name="T63" fmla="*/ 483 h 929"/>
                <a:gd name="T64" fmla="*/ 1121 w 1727"/>
                <a:gd name="T65" fmla="*/ 455 h 929"/>
                <a:gd name="T66" fmla="*/ 1154 w 1727"/>
                <a:gd name="T67" fmla="*/ 430 h 929"/>
                <a:gd name="T68" fmla="*/ 1191 w 1727"/>
                <a:gd name="T69" fmla="*/ 406 h 929"/>
                <a:gd name="T70" fmla="*/ 1224 w 1727"/>
                <a:gd name="T71" fmla="*/ 381 h 929"/>
                <a:gd name="T72" fmla="*/ 1260 w 1727"/>
                <a:gd name="T73" fmla="*/ 352 h 929"/>
                <a:gd name="T74" fmla="*/ 1293 w 1727"/>
                <a:gd name="T75" fmla="*/ 328 h 929"/>
                <a:gd name="T76" fmla="*/ 1326 w 1727"/>
                <a:gd name="T77" fmla="*/ 303 h 929"/>
                <a:gd name="T78" fmla="*/ 1363 w 1727"/>
                <a:gd name="T79" fmla="*/ 275 h 929"/>
                <a:gd name="T80" fmla="*/ 1396 w 1727"/>
                <a:gd name="T81" fmla="*/ 250 h 929"/>
                <a:gd name="T82" fmla="*/ 1432 w 1727"/>
                <a:gd name="T83" fmla="*/ 225 h 929"/>
                <a:gd name="T84" fmla="*/ 1465 w 1727"/>
                <a:gd name="T85" fmla="*/ 197 h 929"/>
                <a:gd name="T86" fmla="*/ 1502 w 1727"/>
                <a:gd name="T87" fmla="*/ 172 h 929"/>
                <a:gd name="T88" fmla="*/ 1535 w 1727"/>
                <a:gd name="T89" fmla="*/ 144 h 929"/>
                <a:gd name="T90" fmla="*/ 1572 w 1727"/>
                <a:gd name="T91" fmla="*/ 119 h 929"/>
                <a:gd name="T92" fmla="*/ 1604 w 1727"/>
                <a:gd name="T93" fmla="*/ 90 h 929"/>
                <a:gd name="T94" fmla="*/ 1637 w 1727"/>
                <a:gd name="T95" fmla="*/ 66 h 929"/>
                <a:gd name="T96" fmla="*/ 1674 w 1727"/>
                <a:gd name="T97" fmla="*/ 41 h 929"/>
                <a:gd name="T98" fmla="*/ 1707 w 1727"/>
                <a:gd name="T99" fmla="*/ 1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7" h="929">
                  <a:moveTo>
                    <a:pt x="0" y="929"/>
                  </a:moveTo>
                  <a:lnTo>
                    <a:pt x="16" y="929"/>
                  </a:lnTo>
                  <a:lnTo>
                    <a:pt x="33" y="929"/>
                  </a:lnTo>
                  <a:lnTo>
                    <a:pt x="49" y="929"/>
                  </a:lnTo>
                  <a:lnTo>
                    <a:pt x="65" y="929"/>
                  </a:lnTo>
                  <a:lnTo>
                    <a:pt x="86" y="929"/>
                  </a:lnTo>
                  <a:lnTo>
                    <a:pt x="102" y="929"/>
                  </a:lnTo>
                  <a:lnTo>
                    <a:pt x="119" y="929"/>
                  </a:lnTo>
                  <a:lnTo>
                    <a:pt x="135" y="929"/>
                  </a:lnTo>
                  <a:lnTo>
                    <a:pt x="151" y="929"/>
                  </a:lnTo>
                  <a:lnTo>
                    <a:pt x="172" y="925"/>
                  </a:lnTo>
                  <a:lnTo>
                    <a:pt x="188" y="925"/>
                  </a:lnTo>
                  <a:lnTo>
                    <a:pt x="205" y="921"/>
                  </a:lnTo>
                  <a:lnTo>
                    <a:pt x="221" y="921"/>
                  </a:lnTo>
                  <a:lnTo>
                    <a:pt x="241" y="917"/>
                  </a:lnTo>
                  <a:lnTo>
                    <a:pt x="258" y="913"/>
                  </a:lnTo>
                  <a:lnTo>
                    <a:pt x="274" y="913"/>
                  </a:lnTo>
                  <a:lnTo>
                    <a:pt x="290" y="909"/>
                  </a:lnTo>
                  <a:lnTo>
                    <a:pt x="307" y="905"/>
                  </a:lnTo>
                  <a:lnTo>
                    <a:pt x="327" y="901"/>
                  </a:lnTo>
                  <a:lnTo>
                    <a:pt x="344" y="893"/>
                  </a:lnTo>
                  <a:lnTo>
                    <a:pt x="360" y="888"/>
                  </a:lnTo>
                  <a:lnTo>
                    <a:pt x="376" y="884"/>
                  </a:lnTo>
                  <a:lnTo>
                    <a:pt x="397" y="876"/>
                  </a:lnTo>
                  <a:lnTo>
                    <a:pt x="413" y="872"/>
                  </a:lnTo>
                  <a:lnTo>
                    <a:pt x="430" y="864"/>
                  </a:lnTo>
                  <a:lnTo>
                    <a:pt x="446" y="860"/>
                  </a:lnTo>
                  <a:lnTo>
                    <a:pt x="462" y="852"/>
                  </a:lnTo>
                  <a:lnTo>
                    <a:pt x="483" y="843"/>
                  </a:lnTo>
                  <a:lnTo>
                    <a:pt x="499" y="839"/>
                  </a:lnTo>
                  <a:lnTo>
                    <a:pt x="516" y="831"/>
                  </a:lnTo>
                  <a:lnTo>
                    <a:pt x="532" y="823"/>
                  </a:lnTo>
                  <a:lnTo>
                    <a:pt x="552" y="815"/>
                  </a:lnTo>
                  <a:lnTo>
                    <a:pt x="569" y="807"/>
                  </a:lnTo>
                  <a:lnTo>
                    <a:pt x="585" y="798"/>
                  </a:lnTo>
                  <a:lnTo>
                    <a:pt x="602" y="790"/>
                  </a:lnTo>
                  <a:lnTo>
                    <a:pt x="618" y="778"/>
                  </a:lnTo>
                  <a:lnTo>
                    <a:pt x="638" y="770"/>
                  </a:lnTo>
                  <a:lnTo>
                    <a:pt x="655" y="762"/>
                  </a:lnTo>
                  <a:lnTo>
                    <a:pt x="671" y="753"/>
                  </a:lnTo>
                  <a:lnTo>
                    <a:pt x="687" y="741"/>
                  </a:lnTo>
                  <a:lnTo>
                    <a:pt x="708" y="733"/>
                  </a:lnTo>
                  <a:lnTo>
                    <a:pt x="724" y="721"/>
                  </a:lnTo>
                  <a:lnTo>
                    <a:pt x="741" y="712"/>
                  </a:lnTo>
                  <a:lnTo>
                    <a:pt x="757" y="700"/>
                  </a:lnTo>
                  <a:lnTo>
                    <a:pt x="773" y="692"/>
                  </a:lnTo>
                  <a:lnTo>
                    <a:pt x="794" y="680"/>
                  </a:lnTo>
                  <a:lnTo>
                    <a:pt x="810" y="667"/>
                  </a:lnTo>
                  <a:lnTo>
                    <a:pt x="827" y="659"/>
                  </a:lnTo>
                  <a:lnTo>
                    <a:pt x="843" y="647"/>
                  </a:lnTo>
                  <a:lnTo>
                    <a:pt x="863" y="635"/>
                  </a:lnTo>
                  <a:lnTo>
                    <a:pt x="880" y="627"/>
                  </a:lnTo>
                  <a:lnTo>
                    <a:pt x="896" y="614"/>
                  </a:lnTo>
                  <a:lnTo>
                    <a:pt x="913" y="602"/>
                  </a:lnTo>
                  <a:lnTo>
                    <a:pt x="929" y="590"/>
                  </a:lnTo>
                  <a:lnTo>
                    <a:pt x="949" y="577"/>
                  </a:lnTo>
                  <a:lnTo>
                    <a:pt x="966" y="565"/>
                  </a:lnTo>
                  <a:lnTo>
                    <a:pt x="982" y="553"/>
                  </a:lnTo>
                  <a:lnTo>
                    <a:pt x="999" y="541"/>
                  </a:lnTo>
                  <a:lnTo>
                    <a:pt x="1015" y="532"/>
                  </a:lnTo>
                  <a:lnTo>
                    <a:pt x="1035" y="520"/>
                  </a:lnTo>
                  <a:lnTo>
                    <a:pt x="1052" y="508"/>
                  </a:lnTo>
                  <a:lnTo>
                    <a:pt x="1068" y="496"/>
                  </a:lnTo>
                  <a:lnTo>
                    <a:pt x="1084" y="483"/>
                  </a:lnTo>
                  <a:lnTo>
                    <a:pt x="1105" y="467"/>
                  </a:lnTo>
                  <a:lnTo>
                    <a:pt x="1121" y="455"/>
                  </a:lnTo>
                  <a:lnTo>
                    <a:pt x="1138" y="442"/>
                  </a:lnTo>
                  <a:lnTo>
                    <a:pt x="1154" y="430"/>
                  </a:lnTo>
                  <a:lnTo>
                    <a:pt x="1170" y="418"/>
                  </a:lnTo>
                  <a:lnTo>
                    <a:pt x="1191" y="406"/>
                  </a:lnTo>
                  <a:lnTo>
                    <a:pt x="1207" y="393"/>
                  </a:lnTo>
                  <a:lnTo>
                    <a:pt x="1224" y="381"/>
                  </a:lnTo>
                  <a:lnTo>
                    <a:pt x="1240" y="369"/>
                  </a:lnTo>
                  <a:lnTo>
                    <a:pt x="1260" y="352"/>
                  </a:lnTo>
                  <a:lnTo>
                    <a:pt x="1277" y="340"/>
                  </a:lnTo>
                  <a:lnTo>
                    <a:pt x="1293" y="328"/>
                  </a:lnTo>
                  <a:lnTo>
                    <a:pt x="1310" y="315"/>
                  </a:lnTo>
                  <a:lnTo>
                    <a:pt x="1326" y="303"/>
                  </a:lnTo>
                  <a:lnTo>
                    <a:pt x="1346" y="291"/>
                  </a:lnTo>
                  <a:lnTo>
                    <a:pt x="1363" y="275"/>
                  </a:lnTo>
                  <a:lnTo>
                    <a:pt x="1379" y="262"/>
                  </a:lnTo>
                  <a:lnTo>
                    <a:pt x="1396" y="250"/>
                  </a:lnTo>
                  <a:lnTo>
                    <a:pt x="1416" y="238"/>
                  </a:lnTo>
                  <a:lnTo>
                    <a:pt x="1432" y="225"/>
                  </a:lnTo>
                  <a:lnTo>
                    <a:pt x="1449" y="209"/>
                  </a:lnTo>
                  <a:lnTo>
                    <a:pt x="1465" y="197"/>
                  </a:lnTo>
                  <a:lnTo>
                    <a:pt x="1481" y="184"/>
                  </a:lnTo>
                  <a:lnTo>
                    <a:pt x="1502" y="172"/>
                  </a:lnTo>
                  <a:lnTo>
                    <a:pt x="1518" y="156"/>
                  </a:lnTo>
                  <a:lnTo>
                    <a:pt x="1535" y="144"/>
                  </a:lnTo>
                  <a:lnTo>
                    <a:pt x="1551" y="131"/>
                  </a:lnTo>
                  <a:lnTo>
                    <a:pt x="1572" y="119"/>
                  </a:lnTo>
                  <a:lnTo>
                    <a:pt x="1588" y="107"/>
                  </a:lnTo>
                  <a:lnTo>
                    <a:pt x="1604" y="90"/>
                  </a:lnTo>
                  <a:lnTo>
                    <a:pt x="1621" y="78"/>
                  </a:lnTo>
                  <a:lnTo>
                    <a:pt x="1637" y="66"/>
                  </a:lnTo>
                  <a:lnTo>
                    <a:pt x="1657" y="54"/>
                  </a:lnTo>
                  <a:lnTo>
                    <a:pt x="1674" y="41"/>
                  </a:lnTo>
                  <a:lnTo>
                    <a:pt x="1690" y="25"/>
                  </a:lnTo>
                  <a:lnTo>
                    <a:pt x="1707" y="13"/>
                  </a:lnTo>
                  <a:lnTo>
                    <a:pt x="172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82" name="Rectangle 159"/>
            <p:cNvSpPr>
              <a:spLocks noChangeArrowheads="1"/>
            </p:cNvSpPr>
            <p:nvPr/>
          </p:nvSpPr>
          <p:spPr bwMode="auto">
            <a:xfrm>
              <a:off x="3565" y="2333"/>
              <a:ext cx="33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Step Response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83" name="Rectangle 160"/>
            <p:cNvSpPr>
              <a:spLocks noChangeArrowheads="1"/>
            </p:cNvSpPr>
            <p:nvPr/>
          </p:nvSpPr>
          <p:spPr bwMode="auto">
            <a:xfrm>
              <a:off x="3561" y="3819"/>
              <a:ext cx="33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Time (seconds)</a:t>
              </a:r>
              <a:endParaRPr lang="nb-NO">
                <a:cs typeface="Arial" pitchFamily="34" charset="0"/>
              </a:endParaRPr>
            </a:p>
          </p:txBody>
        </p:sp>
        <p:sp>
          <p:nvSpPr>
            <p:cNvPr id="19584" name="Rectangle 161"/>
            <p:cNvSpPr>
              <a:spLocks noChangeArrowheads="1"/>
            </p:cNvSpPr>
            <p:nvPr/>
          </p:nvSpPr>
          <p:spPr bwMode="auto">
            <a:xfrm rot="16200000">
              <a:off x="2574" y="3031"/>
              <a:ext cx="21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nb-NO" sz="6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Amplitude</a:t>
              </a:r>
              <a:endParaRPr lang="nb-NO">
                <a:cs typeface="Arial" pitchFamily="34" charset="0"/>
              </a:endParaRPr>
            </a:p>
          </p:txBody>
        </p:sp>
      </p:grpSp>
      <p:sp>
        <p:nvSpPr>
          <p:cNvPr id="161" name="Rectangle 5"/>
          <p:cNvSpPr txBox="1">
            <a:spLocks noChangeArrowheads="1"/>
          </p:cNvSpPr>
          <p:nvPr/>
        </p:nvSpPr>
        <p:spPr>
          <a:xfrm>
            <a:off x="1847528" y="476672"/>
            <a:ext cx="365951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Example</a:t>
            </a:r>
            <a:r>
              <a:rPr lang="nb-NO" dirty="0"/>
              <a:t> 2</a:t>
            </a:r>
          </a:p>
        </p:txBody>
      </p:sp>
      <p:sp>
        <p:nvSpPr>
          <p:cNvPr id="19533" name="TextBox 19532"/>
          <p:cNvSpPr txBox="1"/>
          <p:nvPr/>
        </p:nvSpPr>
        <p:spPr>
          <a:xfrm>
            <a:off x="4663789" y="2711608"/>
            <a:ext cx="40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Original (third-order with inverse response)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First-order approx. using half rule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Second-order approx. using half rule</a:t>
            </a:r>
          </a:p>
        </p:txBody>
      </p:sp>
      <p:sp>
        <p:nvSpPr>
          <p:cNvPr id="19585" name="Slide Number Placeholder 19584">
            <a:extLst>
              <a:ext uri="{FF2B5EF4-FFF2-40B4-BE49-F238E27FC236}">
                <a16:creationId xmlns:a16="http://schemas.microsoft.com/office/drawing/2014/main" id="{2E68A546-4F51-891F-686D-F42F5694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55051" y="6272213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B276B03C-64E4-442F-AD2E-1F9E041C40D9}" type="slidenum">
              <a:rPr lang="ar-SA" altLang="en-US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395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6289CA34-AD0C-2620-1F8B-9197D787C92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368425"/>
            <a:ext cx="8370888" cy="4724400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3">
            <a:extLst>
              <a:ext uri="{FF2B5EF4-FFF2-40B4-BE49-F238E27FC236}">
                <a16:creationId xmlns:a16="http://schemas.microsoft.com/office/drawing/2014/main" id="{3C4100B5-E153-4392-1A92-2E4671E0E6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6" y="2781300"/>
            <a:ext cx="1439863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944E961F-5504-5904-96C5-40D79C239E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6" y="2781301"/>
            <a:ext cx="2087563" cy="1152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AC081452-5BEF-E5B4-8376-24934B97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800351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dirty="0">
                <a:solidFill>
                  <a:srgbClr val="CC0000"/>
                </a:solidFill>
                <a:cs typeface="Arial" panose="020B0604020202020204" pitchFamily="34" charset="0"/>
              </a:rPr>
              <a:t>half rule</a:t>
            </a: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47C84844-EECD-06CF-90ED-25D331600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2781300"/>
            <a:ext cx="1079500" cy="863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2775" name="Rectangle 8">
            <a:extLst>
              <a:ext uri="{FF2B5EF4-FFF2-40B4-BE49-F238E27FC236}">
                <a16:creationId xmlns:a16="http://schemas.microsoft.com/office/drawing/2014/main" id="{221824F3-FE86-1DB9-D945-833DABD5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500438"/>
            <a:ext cx="6192837" cy="792162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A950F296-915A-4FFF-B742-8D082154A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4724400"/>
            <a:ext cx="6192837" cy="10810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2C8E323A-CE74-B9A7-B7F5-2C994995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6" y="13398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b-NO" altLang="nb-NO" sz="2400" b="1" dirty="0">
                <a:cs typeface="Arial" panose="020B0604020202020204" pitchFamily="34" charset="0"/>
              </a:rPr>
              <a:t>3</a:t>
            </a:r>
            <a:endParaRPr lang="en-US" altLang="nb-NO" sz="2400" b="1" dirty="0">
              <a:cs typeface="Arial" panose="020B0604020202020204" pitchFamily="34" charset="0"/>
            </a:endParaRP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A729D3E9-BE62-810B-1D25-62F816BF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29235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MODEL, Approach 2</a:t>
            </a:r>
          </a:p>
        </p:txBody>
      </p:sp>
      <p:pic>
        <p:nvPicPr>
          <p:cNvPr id="32779" name="Picture 7" descr="untitled">
            <a:extLst>
              <a:ext uri="{FF2B5EF4-FFF2-40B4-BE49-F238E27FC236}">
                <a16:creationId xmlns:a16="http://schemas.microsoft.com/office/drawing/2014/main" id="{FAC608E3-6748-BD8F-A0C9-B550CC38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100013"/>
            <a:ext cx="273685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839771-2BD2-E7CE-7AFC-C089C6DB38D0}"/>
                  </a:ext>
                </a:extLst>
              </p:cNvPr>
              <p:cNvSpPr txBox="1"/>
              <p:nvPr/>
            </p:nvSpPr>
            <p:spPr>
              <a:xfrm>
                <a:off x="1816225" y="5982683"/>
                <a:ext cx="8784976" cy="66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/>
                  <a:t>Comment: The </a:t>
                </a:r>
                <a:r>
                  <a:rPr lang="nb-NO" sz="1050" dirty="0" err="1"/>
                  <a:t>subtraction</a:t>
                </a:r>
                <a:r>
                  <a:rPr lang="nb-NO" sz="1050" dirty="0"/>
                  <a:t> of T0=0.08 from </a:t>
                </a:r>
                <a:r>
                  <a:rPr lang="nb-NO" sz="1050" dirty="0" err="1"/>
                  <a:t>the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effective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delay</a:t>
                </a:r>
                <a:r>
                  <a:rPr lang="nb-NO" sz="1050" dirty="0"/>
                  <a:t> </a:t>
                </a:r>
                <a:r>
                  <a:rPr lang="nb-NO" sz="1050" dirty="0" err="1"/>
                  <a:t>follows</a:t>
                </a:r>
                <a:r>
                  <a:rPr lang="nb-NO" sz="1050" dirty="0"/>
                  <a:t> from </a:t>
                </a:r>
                <a:r>
                  <a:rPr lang="nb-NO" sz="1050" dirty="0" err="1"/>
                  <a:t>the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approximation</a:t>
                </a:r>
                <a:r>
                  <a:rPr lang="nb-NO" sz="1050" dirty="0"/>
                  <a:t> (0.08s+1)/(0.2s+1) </a:t>
                </a:r>
                <a14:m>
                  <m:oMath xmlns:m="http://schemas.openxmlformats.org/officeDocument/2006/math">
                    <m:r>
                      <a:rPr lang="nb-NO" sz="105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0.2−0.08</m:t>
                            </m:r>
                          </m:e>
                        </m:d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+1 </m:t>
                        </m:r>
                      </m:den>
                    </m:f>
                  </m:oMath>
                </a14:m>
                <a:r>
                  <a:rPr lang="nb-NO" sz="1050" dirty="0"/>
                  <a:t> (</a:t>
                </a:r>
                <a:r>
                  <a:rPr lang="nb-NO" sz="1050" dirty="0" err="1"/>
                  <a:t>rule</a:t>
                </a:r>
                <a:r>
                  <a:rPr lang="nb-NO" sz="1050" dirty="0"/>
                  <a:t> T3).  </a:t>
                </a:r>
              </a:p>
              <a:p>
                <a:r>
                  <a:rPr lang="nb-NO" sz="1050" dirty="0" err="1"/>
                  <a:t>Alternatively</a:t>
                </a:r>
                <a:r>
                  <a:rPr lang="nb-NO" sz="1050" dirty="0"/>
                  <a:t>, </a:t>
                </a:r>
                <a:r>
                  <a:rPr lang="nb-NO" sz="1050" dirty="0" err="1"/>
                  <a:t>we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could</a:t>
                </a:r>
                <a:r>
                  <a:rPr lang="nb-NO" sz="1050" dirty="0"/>
                  <a:t> have used </a:t>
                </a:r>
                <a:r>
                  <a:rPr lang="nb-NO" sz="1050" dirty="0" err="1"/>
                  <a:t>the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approximation</a:t>
                </a:r>
                <a:r>
                  <a:rPr lang="nb-NO" sz="1050" dirty="0"/>
                  <a:t> (0.08s+1)/(0.05s+1) </a:t>
                </a:r>
                <a14:m>
                  <m:oMath xmlns:m="http://schemas.openxmlformats.org/officeDocument/2006/math">
                    <m:r>
                      <a:rPr lang="nb-NO" sz="1050" i="1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nb-NO" sz="1050" dirty="0"/>
                  <a:t> (</a:t>
                </a:r>
                <a:r>
                  <a:rPr lang="nb-NO" sz="1050" dirty="0" err="1"/>
                  <a:t>rule</a:t>
                </a:r>
                <a:r>
                  <a:rPr lang="nb-NO" sz="1050" dirty="0"/>
                  <a:t> T1b) </a:t>
                </a:r>
                <a:r>
                  <a:rPr lang="nb-NO" sz="1050" dirty="0" err="1"/>
                  <a:t>which</a:t>
                </a:r>
                <a:r>
                  <a:rPr lang="nb-NO" sz="1050" dirty="0"/>
                  <a:t> </a:t>
                </a:r>
                <a:r>
                  <a:rPr lang="nb-NO" sz="1050" dirty="0" err="1"/>
                  <a:t>would</a:t>
                </a:r>
                <a:r>
                  <a:rPr lang="nb-NO" sz="1050" dirty="0"/>
                  <a:t> </a:t>
                </a:r>
                <a:r>
                  <a:rPr lang="nb-NO" sz="1050" dirty="0" err="1"/>
                  <a:t>reduce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the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effective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delay</a:t>
                </a:r>
                <a:r>
                  <a:rPr lang="nb-NO" sz="1050" dirty="0"/>
                  <a:t> by 0.05 (</a:t>
                </a:r>
                <a:r>
                  <a:rPr lang="nb-NO" sz="1050" dirty="0" err="1"/>
                  <a:t>instead</a:t>
                </a:r>
                <a:r>
                  <a:rPr lang="nb-NO" sz="1050" dirty="0"/>
                  <a:t> of 0.08).  In </a:t>
                </a:r>
                <a:r>
                  <a:rPr lang="nb-NO" sz="1050" dirty="0" err="1"/>
                  <a:t>any</a:t>
                </a:r>
                <a:r>
                  <a:rPr lang="nb-NO" sz="1050" dirty="0"/>
                  <a:t> case, it </a:t>
                </a:r>
                <a:r>
                  <a:rPr lang="nb-NO" sz="1050" dirty="0" err="1"/>
                  <a:t>only</a:t>
                </a:r>
                <a:r>
                  <a:rPr lang="nb-NO" sz="1050" dirty="0"/>
                  <a:t> has a </a:t>
                </a:r>
                <a:r>
                  <a:rPr lang="nb-NO" sz="1050" dirty="0" err="1"/>
                  <a:t>small</a:t>
                </a:r>
                <a:r>
                  <a:rPr lang="nb-NO" sz="1050" dirty="0"/>
                  <a:t> </a:t>
                </a:r>
                <a:r>
                  <a:rPr lang="nb-NO" sz="1050" dirty="0" err="1"/>
                  <a:t>effect</a:t>
                </a:r>
                <a:r>
                  <a:rPr lang="nb-NO" sz="1050" dirty="0"/>
                  <a:t> om </a:t>
                </a:r>
                <a:r>
                  <a:rPr lang="nb-NO" sz="1050" dirty="0" err="1"/>
                  <a:t>the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effective</a:t>
                </a:r>
                <a:r>
                  <a:rPr lang="nb-NO" sz="1050" dirty="0"/>
                  <a:t> </a:t>
                </a:r>
                <a:r>
                  <a:rPr lang="nb-NO" sz="1050" dirty="0" err="1"/>
                  <a:t>delay</a:t>
                </a:r>
                <a:r>
                  <a:rPr lang="nb-NO" sz="1050" dirty="0"/>
                  <a:t>, so it </a:t>
                </a:r>
                <a:r>
                  <a:rPr lang="nb-NO" sz="1050" dirty="0" err="1"/>
                  <a:t>does</a:t>
                </a:r>
                <a:r>
                  <a:rPr lang="nb-NO" sz="1050" dirty="0"/>
                  <a:t> not matter </a:t>
                </a:r>
                <a:r>
                  <a:rPr lang="nb-NO" sz="1050" dirty="0" err="1"/>
                  <a:t>much</a:t>
                </a:r>
                <a:r>
                  <a:rPr lang="nb-NO" sz="1050" dirty="0"/>
                  <a:t> for </a:t>
                </a:r>
                <a:r>
                  <a:rPr lang="nb-NO" sz="1050" dirty="0" err="1"/>
                  <a:t>the</a:t>
                </a:r>
                <a:r>
                  <a:rPr lang="nb-NO" sz="1050" dirty="0"/>
                  <a:t> final </a:t>
                </a:r>
                <a:r>
                  <a:rPr lang="nb-NO" sz="1050" dirty="0" err="1"/>
                  <a:t>result</a:t>
                </a:r>
                <a:r>
                  <a:rPr lang="nb-NO" sz="105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839771-2BD2-E7CE-7AFC-C089C6DB3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25" y="5982683"/>
                <a:ext cx="8784976" cy="661143"/>
              </a:xfrm>
              <a:prstGeom prst="rect">
                <a:avLst/>
              </a:prstGeom>
              <a:blipFill>
                <a:blip r:embed="rId5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4C41C-042C-36AC-9C5E-04FB390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0A48-00C3-484D-9C73-AF05A0CA15BF}" type="slidenum">
              <a:rPr lang="ar-SA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6289CA34-AD0C-2620-1F8B-9197D787C92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368425"/>
            <a:ext cx="8370888" cy="4724400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3">
            <a:extLst>
              <a:ext uri="{FF2B5EF4-FFF2-40B4-BE49-F238E27FC236}">
                <a16:creationId xmlns:a16="http://schemas.microsoft.com/office/drawing/2014/main" id="{3C4100B5-E153-4392-1A92-2E4671E0E6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1744" y="2824433"/>
            <a:ext cx="2729818" cy="228890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944E961F-5504-5904-96C5-40D79C239E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9300" y="2824433"/>
            <a:ext cx="2954494" cy="26560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AC081452-5BEF-E5B4-8376-24934B97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794" y="2766861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 dirty="0">
                <a:solidFill>
                  <a:srgbClr val="CC0000"/>
                </a:solidFill>
                <a:cs typeface="Arial" panose="020B0604020202020204" pitchFamily="34" charset="0"/>
              </a:rPr>
              <a:t>half rule</a:t>
            </a: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47C84844-EECD-06CF-90ED-25D331600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795317"/>
            <a:ext cx="1163216" cy="195765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2775" name="Rectangle 8">
            <a:extLst>
              <a:ext uri="{FF2B5EF4-FFF2-40B4-BE49-F238E27FC236}">
                <a16:creationId xmlns:a16="http://schemas.microsoft.com/office/drawing/2014/main" id="{221824F3-FE86-1DB9-D945-833DABD5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500438"/>
            <a:ext cx="6192837" cy="792162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A950F296-915A-4FFF-B742-8D082154A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4724400"/>
            <a:ext cx="6192837" cy="10810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2C8E323A-CE74-B9A7-B7F5-2C994995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6" y="13398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b-NO" altLang="nb-NO" sz="2400" b="1" dirty="0">
                <a:cs typeface="Arial" panose="020B0604020202020204" pitchFamily="34" charset="0"/>
              </a:rPr>
              <a:t>3</a:t>
            </a:r>
            <a:endParaRPr lang="en-US" altLang="nb-NO" sz="2400" b="1" dirty="0">
              <a:cs typeface="Arial" panose="020B0604020202020204" pitchFamily="34" charset="0"/>
            </a:endParaRP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A729D3E9-BE62-810B-1D25-62F816BF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29235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b-NO"/>
              <a:t>MODEL, Approach 2</a:t>
            </a:r>
          </a:p>
        </p:txBody>
      </p:sp>
      <p:pic>
        <p:nvPicPr>
          <p:cNvPr id="32779" name="Picture 7" descr="untitled">
            <a:extLst>
              <a:ext uri="{FF2B5EF4-FFF2-40B4-BE49-F238E27FC236}">
                <a16:creationId xmlns:a16="http://schemas.microsoft.com/office/drawing/2014/main" id="{FAC608E3-6748-BD8F-A0C9-B550CC38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100013"/>
            <a:ext cx="273685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6">
            <a:extLst>
              <a:ext uri="{FF2B5EF4-FFF2-40B4-BE49-F238E27FC236}">
                <a16:creationId xmlns:a16="http://schemas.microsoft.com/office/drawing/2014/main" id="{C41776BF-FD83-1C9F-8182-682196C5A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2809875"/>
            <a:ext cx="2159000" cy="2288904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A15D3-483C-3F29-88E8-DB6E6F0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0A48-00C3-484D-9C73-AF05A0CA15BF}" type="slidenum">
              <a:rPr lang="ar-SA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80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86015CD-0043-AC4E-9868-8C5982C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39" y="336551"/>
            <a:ext cx="4175125" cy="276999"/>
          </a:xfrm>
        </p:spPr>
        <p:txBody>
          <a:bodyPr/>
          <a:lstStyle/>
          <a:p>
            <a:pPr algn="ctr">
              <a:defRPr/>
            </a:pPr>
            <a:r>
              <a:rPr lang="nb-NO" sz="1200" i="1" dirty="0">
                <a:ea typeface="ＭＳ Ｐゴシック" charset="0"/>
                <a:cs typeface="+mj-cs"/>
              </a:rPr>
              <a:t>Trans. ASME</a:t>
            </a:r>
            <a:r>
              <a:rPr lang="nb-NO" sz="1200" dirty="0">
                <a:ea typeface="ＭＳ Ｐゴシック" charset="0"/>
                <a:cs typeface="+mj-cs"/>
              </a:rPr>
              <a:t>, 64, 759-768 (Nov. 1942).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9ADC4738-D1A8-427E-8E70-C76E3AF6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29" y="765176"/>
            <a:ext cx="77755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3113BEA6-4E04-4EEB-96A1-A99F715F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04" y="2378075"/>
            <a:ext cx="2587625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DC90DE9D-4F3A-4CB1-9E97-5722BED7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16" y="2454276"/>
            <a:ext cx="382587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A0529D-D193-4E5E-B310-6BF3792AE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4113" y="5013326"/>
                <a:ext cx="4835298" cy="120032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nb-NO" altLang="nb-NO" dirty="0">
                    <a:solidFill>
                      <a:srgbClr val="FFFFFF"/>
                    </a:solidFill>
                  </a:rPr>
                  <a:t>Disadvantages Ziegler-Nichols:</a:t>
                </a:r>
              </a:p>
              <a:p>
                <a:pPr>
                  <a:buFontTx/>
                  <a:buAutoNum type="arabicPeriod"/>
                </a:pPr>
                <a:r>
                  <a:rPr lang="nb-NO" altLang="nb-NO" dirty="0">
                    <a:solidFill>
                      <a:srgbClr val="FFFFFF"/>
                    </a:solidFill>
                  </a:rPr>
                  <a:t>Aggressive settings</a:t>
                </a:r>
              </a:p>
              <a:p>
                <a:pPr>
                  <a:buFontTx/>
                  <a:buAutoNum type="arabicPeriod"/>
                </a:pPr>
                <a:r>
                  <a:rPr lang="nb-NO" altLang="nb-NO" dirty="0">
                    <a:solidFill>
                      <a:srgbClr val="FFFFFF"/>
                    </a:solidFill>
                  </a:rPr>
                  <a:t>No tuning parameter</a:t>
                </a:r>
              </a:p>
              <a:p>
                <a:pPr>
                  <a:buFontTx/>
                  <a:buAutoNum type="arabicPeriod"/>
                </a:pPr>
                <a:r>
                  <a:rPr lang="nb-NO" altLang="nb-NO" dirty="0" err="1">
                    <a:solidFill>
                      <a:srgbClr val="FFFFFF"/>
                    </a:solidFill>
                  </a:rPr>
                  <a:t>Poor</a:t>
                </a:r>
                <a:r>
                  <a:rPr lang="nb-NO" altLang="nb-NO" dirty="0">
                    <a:solidFill>
                      <a:srgbClr val="FFFFFF"/>
                    </a:solidFill>
                  </a:rPr>
                  <a:t> for </a:t>
                </a:r>
                <a:r>
                  <a:rPr lang="nb-NO" altLang="nb-NO" dirty="0" err="1">
                    <a:solidFill>
                      <a:srgbClr val="FFFFFF"/>
                    </a:solidFill>
                  </a:rPr>
                  <a:t>processes</a:t>
                </a:r>
                <a:r>
                  <a:rPr lang="nb-NO" altLang="nb-NO" dirty="0">
                    <a:solidFill>
                      <a:srgbClr val="FFFFFF"/>
                    </a:solidFill>
                  </a:rPr>
                  <a:t> </a:t>
                </a:r>
                <a:r>
                  <a:rPr lang="nb-NO" altLang="nb-NO" dirty="0" err="1">
                    <a:solidFill>
                      <a:srgbClr val="FFFFFF"/>
                    </a:solidFill>
                  </a:rPr>
                  <a:t>with</a:t>
                </a:r>
                <a:r>
                  <a:rPr lang="nb-NO" altLang="nb-NO" dirty="0">
                    <a:solidFill>
                      <a:srgbClr val="FFFFFF"/>
                    </a:solidFill>
                  </a:rPr>
                  <a:t> </a:t>
                </a:r>
                <a:r>
                  <a:rPr lang="nb-NO" altLang="nb-NO" dirty="0" err="1">
                    <a:solidFill>
                      <a:srgbClr val="FFFFFF"/>
                    </a:solidFill>
                  </a:rPr>
                  <a:t>large</a:t>
                </a:r>
                <a:r>
                  <a:rPr lang="nb-NO" altLang="nb-NO" dirty="0">
                    <a:solidFill>
                      <a:srgbClr val="FFFFFF"/>
                    </a:solidFill>
                  </a:rPr>
                  <a:t> time </a:t>
                </a:r>
                <a:r>
                  <a:rPr lang="nb-NO" altLang="nb-NO" dirty="0" err="1">
                    <a:solidFill>
                      <a:srgbClr val="FFFFFF"/>
                    </a:solidFill>
                  </a:rPr>
                  <a:t>delay</a:t>
                </a:r>
                <a:r>
                  <a:rPr lang="nb-NO" altLang="nb-NO" dirty="0">
                    <a:solidFill>
                      <a:srgbClr val="FFFFFF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nb-NO" altLang="nb-NO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nb-NO" altLang="nb-NO" dirty="0">
                    <a:solidFill>
                      <a:srgbClr val="FFFFFF"/>
                    </a:solidFill>
                  </a:rPr>
                  <a:t>)</a:t>
                </a:r>
                <a:endParaRPr lang="nb-NO" altLang="nb-NO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A0529D-D193-4E5E-B310-6BF3792AE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4113" y="5013326"/>
                <a:ext cx="4835298" cy="1200329"/>
              </a:xfrm>
              <a:prstGeom prst="rect">
                <a:avLst/>
              </a:prstGeom>
              <a:blipFill>
                <a:blip r:embed="rId7"/>
                <a:stretch>
                  <a:fillRect l="-1135" t="-2538" r="-126" b="-710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44C4CA6-B7AB-0445-B328-BCBD003C4A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6127" y="3072452"/>
            <a:ext cx="1867540" cy="11524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Box 10">
                <a:extLst>
                  <a:ext uri="{FF2B5EF4-FFF2-40B4-BE49-F238E27FC236}">
                    <a16:creationId xmlns:a16="http://schemas.microsoft.com/office/drawing/2014/main" id="{02912370-8C7A-40F4-AEBF-3A9F0A3FA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9268" y="5013326"/>
                <a:ext cx="2376487" cy="101566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nb-NO" sz="1200" dirty="0"/>
                  <a:t>Comment:</a:t>
                </a:r>
              </a:p>
              <a:p>
                <a:r>
                  <a:rPr lang="en-US" altLang="nb-NO" sz="1200" dirty="0"/>
                  <a:t>Similar to SIMC for integrating process with </a:t>
                </a:r>
                <a14:m>
                  <m:oMath xmlns:m="http://schemas.openxmlformats.org/officeDocument/2006/math">
                    <m:r>
                      <a:rPr lang="nb-NO" altLang="nb-NO" sz="1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nb-NO" sz="1200" baseline="-25000" dirty="0">
                    <a:latin typeface="cmmi10" pitchFamily="34"/>
                  </a:rPr>
                  <a:t>c</a:t>
                </a:r>
                <a:r>
                  <a:rPr lang="en-US" altLang="nb-NO" sz="1200" dirty="0"/>
                  <a:t>=0 (aggressive!):</a:t>
                </a:r>
              </a:p>
              <a:p>
                <a:r>
                  <a:rPr lang="en-US" altLang="nb-NO" sz="1200" dirty="0"/>
                  <a:t>K</a:t>
                </a:r>
                <a:r>
                  <a:rPr lang="en-US" altLang="nb-NO" sz="1200" baseline="-25000" dirty="0"/>
                  <a:t>c</a:t>
                </a:r>
                <a:r>
                  <a:rPr lang="en-US" altLang="nb-NO" sz="1200" dirty="0"/>
                  <a:t> = 1/k</a:t>
                </a:r>
                <a:r>
                  <a:rPr lang="en-US" altLang="en-US" sz="1200" dirty="0"/>
                  <a:t>’</a:t>
                </a:r>
                <a:r>
                  <a:rPr lang="en-US" altLang="nb-NO" sz="1200" dirty="0"/>
                  <a:t> 1/</a:t>
                </a:r>
                <a14:m>
                  <m:oMath xmlns:m="http://schemas.openxmlformats.org/officeDocument/2006/math">
                    <m:r>
                      <a:rPr lang="nb-NO" altLang="nb-NO" sz="1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nb-NO" sz="1200" dirty="0">
                  <a:latin typeface="cmmi10" pitchFamily="34"/>
                </a:endParaRPr>
              </a:p>
              <a:p>
                <a14:m>
                  <m:oMath xmlns:m="http://schemas.openxmlformats.org/officeDocument/2006/math">
                    <m:r>
                      <a:rPr lang="nb-NO" altLang="nb-NO" sz="1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nb-NO" sz="1200" baseline="-25000" dirty="0">
                    <a:latin typeface="cmmi10" pitchFamily="34"/>
                  </a:rPr>
                  <a:t>I</a:t>
                </a:r>
                <a:r>
                  <a:rPr lang="en-US" altLang="nb-NO" sz="1200" dirty="0"/>
                  <a:t> = 4 </a:t>
                </a:r>
                <a14:m>
                  <m:oMath xmlns:m="http://schemas.openxmlformats.org/officeDocument/2006/math">
                    <m:r>
                      <a:rPr lang="nb-NO" altLang="nb-NO" sz="1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nb-NO" sz="1200" dirty="0">
                  <a:latin typeface="cmmi10" pitchFamily="34"/>
                </a:endParaRPr>
              </a:p>
            </p:txBody>
          </p:sp>
        </mc:Choice>
        <mc:Fallback xmlns="">
          <p:sp>
            <p:nvSpPr>
              <p:cNvPr id="22535" name="TextBox 10">
                <a:extLst>
                  <a:ext uri="{FF2B5EF4-FFF2-40B4-BE49-F238E27FC236}">
                    <a16:creationId xmlns:a16="http://schemas.microsoft.com/office/drawing/2014/main" id="{02912370-8C7A-40F4-AEBF-3A9F0A3F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9268" y="5013326"/>
                <a:ext cx="2376487" cy="1015663"/>
              </a:xfrm>
              <a:prstGeom prst="rect">
                <a:avLst/>
              </a:prstGeom>
              <a:blipFill>
                <a:blip r:embed="rId9"/>
                <a:stretch>
                  <a:fillRect t="-599" b="-299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7B39778A-EC2D-88B5-43D5-C732A1B6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 dirty="0">
              <a:latin typeface="Garamond" panose="02020404030301010803" pitchFamily="18" charset="0"/>
            </a:endParaRPr>
          </a:p>
        </p:txBody>
      </p:sp>
      <p:pic>
        <p:nvPicPr>
          <p:cNvPr id="34822" name="Picture 7" descr="untitled">
            <a:extLst>
              <a:ext uri="{FF2B5EF4-FFF2-40B4-BE49-F238E27FC236}">
                <a16:creationId xmlns:a16="http://schemas.microsoft.com/office/drawing/2014/main" id="{6110E894-5E04-5E0A-92F6-43A77967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-550863"/>
            <a:ext cx="8496300" cy="769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7">
            <a:extLst>
              <a:ext uri="{FF2B5EF4-FFF2-40B4-BE49-F238E27FC236}">
                <a16:creationId xmlns:a16="http://schemas.microsoft.com/office/drawing/2014/main" id="{C1354A32-46F2-743C-8ED7-B4DA2FC3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3400426"/>
            <a:ext cx="351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0033CC"/>
                </a:solidFill>
              </a:rPr>
              <a:t>g0: Original complicated system </a:t>
            </a:r>
          </a:p>
          <a:p>
            <a:r>
              <a:rPr lang="nb-NO" altLang="nb-NO">
                <a:solidFill>
                  <a:srgbClr val="0033CC"/>
                </a:solidFill>
              </a:rPr>
              <a:t>      (with 2 zeros and 8 poles) </a:t>
            </a:r>
          </a:p>
        </p:txBody>
      </p:sp>
      <p:sp>
        <p:nvSpPr>
          <p:cNvPr id="34824" name="TextBox 8">
            <a:extLst>
              <a:ext uri="{FF2B5EF4-FFF2-40B4-BE49-F238E27FC236}">
                <a16:creationId xmlns:a16="http://schemas.microsoft.com/office/drawing/2014/main" id="{538993C1-7C01-08C5-A559-B21DF4EC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4687888"/>
            <a:ext cx="445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rgbClr val="FF0000"/>
                </a:solidFill>
              </a:rPr>
              <a:t>g2: 2nd order with delay (half rule, </a:t>
            </a:r>
            <a:r>
              <a:rPr lang="el-GR" altLang="nb-NO">
                <a:solidFill>
                  <a:srgbClr val="FF0000"/>
                </a:solidFill>
                <a:latin typeface="Times New Roman" panose="02020603050405020304" pitchFamily="18" charset="0"/>
              </a:rPr>
              <a:t>θ</a:t>
            </a:r>
            <a:r>
              <a:rPr lang="nb-NO" altLang="nb-NO">
                <a:solidFill>
                  <a:srgbClr val="FF0000"/>
                </a:solidFill>
                <a:latin typeface="Times New Roman" panose="02020603050405020304" pitchFamily="18" charset="0"/>
              </a:rPr>
              <a:t>=0.77</a:t>
            </a:r>
            <a:r>
              <a:rPr lang="nb-NO" altLang="nb-NO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825" name="TextBox 9">
            <a:extLst>
              <a:ext uri="{FF2B5EF4-FFF2-40B4-BE49-F238E27FC236}">
                <a16:creationId xmlns:a16="http://schemas.microsoft.com/office/drawing/2014/main" id="{6775DEEA-6A90-14E8-763E-83A8EDC1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5732464"/>
            <a:ext cx="438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>
                <a:solidFill>
                  <a:schemeClr val="accent2"/>
                </a:solidFill>
              </a:rPr>
              <a:t>g1: 1st order with delay (half rule</a:t>
            </a:r>
            <a:r>
              <a:rPr lang="nb-NO" altLang="nb-NO">
                <a:solidFill>
                  <a:schemeClr val="tx2"/>
                </a:solidFill>
              </a:rPr>
              <a:t>, </a:t>
            </a:r>
            <a:r>
              <a:rPr lang="el-GR" altLang="nb-NO">
                <a:solidFill>
                  <a:schemeClr val="tx2"/>
                </a:solidFill>
                <a:latin typeface="Times New Roman" panose="02020603050405020304" pitchFamily="18" charset="0"/>
              </a:rPr>
              <a:t>θ</a:t>
            </a:r>
            <a:r>
              <a:rPr lang="nb-NO" altLang="nb-NO">
                <a:solidFill>
                  <a:schemeClr val="tx2"/>
                </a:solidFill>
                <a:latin typeface="Times New Roman" panose="02020603050405020304" pitchFamily="18" charset="0"/>
              </a:rPr>
              <a:t>=1.47</a:t>
            </a:r>
            <a:r>
              <a:rPr lang="nb-NO" altLang="nb-NO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4826" name="TextBox 17">
            <a:extLst>
              <a:ext uri="{FF2B5EF4-FFF2-40B4-BE49-F238E27FC236}">
                <a16:creationId xmlns:a16="http://schemas.microsoft.com/office/drawing/2014/main" id="{6E1DD73C-E04B-C50B-677C-AC9E0966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836614"/>
            <a:ext cx="1338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nb-NO" altLang="nb-NO" dirty="0" err="1"/>
              <a:t>Example</a:t>
            </a:r>
            <a:r>
              <a:rPr lang="nb-NO" altLang="nb-NO" dirty="0"/>
              <a:t> 3.</a:t>
            </a:r>
          </a:p>
          <a:p>
            <a:endParaRPr lang="nb-NO" altLang="nb-NO" dirty="0"/>
          </a:p>
          <a:p>
            <a:endParaRPr lang="nb-NO" altLang="nb-NO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 Integrating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57313"/>
            <a:ext cx="8534400" cy="4143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3553" y="5733257"/>
            <a:ext cx="3256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Example</a:t>
            </a:r>
            <a:r>
              <a:rPr lang="nb-NO" dirty="0"/>
              <a:t>. </a:t>
            </a:r>
            <a:r>
              <a:rPr lang="nb-NO" dirty="0">
                <a:solidFill>
                  <a:srgbClr val="FF0000"/>
                </a:solidFill>
              </a:rPr>
              <a:t>g0 = 5/(s*(3*s+1)), </a:t>
            </a:r>
          </a:p>
          <a:p>
            <a:r>
              <a:rPr lang="nb-NO" dirty="0"/>
              <a:t>                 </a:t>
            </a:r>
            <a:r>
              <a:rPr lang="nb-NO" dirty="0">
                <a:solidFill>
                  <a:schemeClr val="accent1"/>
                </a:solidFill>
              </a:rPr>
              <a:t>g = 5*</a:t>
            </a:r>
            <a:r>
              <a:rPr lang="nb-NO" dirty="0" err="1">
                <a:solidFill>
                  <a:schemeClr val="accent1"/>
                </a:solidFill>
              </a:rPr>
              <a:t>exp</a:t>
            </a:r>
            <a:r>
              <a:rPr lang="nb-NO" dirty="0">
                <a:solidFill>
                  <a:schemeClr val="accent1"/>
                </a:solidFill>
              </a:rPr>
              <a:t>(-1.5*s)/s,</a:t>
            </a:r>
          </a:p>
          <a:p>
            <a:r>
              <a:rPr lang="nb-NO" dirty="0"/>
              <a:t>                 </a:t>
            </a:r>
            <a:r>
              <a:rPr lang="nb-NO" dirty="0" err="1"/>
              <a:t>step</a:t>
            </a:r>
            <a:r>
              <a:rPr lang="nb-NO" dirty="0"/>
              <a:t>(g,g0,10)</a:t>
            </a:r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5" y="4531888"/>
            <a:ext cx="3143603" cy="24327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9728-7C16-BC57-9784-2B5022E4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55051" y="6272213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51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DAC7C-CB71-6A57-EE97-E665E0C264FE}"/>
              </a:ext>
            </a:extLst>
          </p:cNvPr>
          <p:cNvSpPr txBox="1"/>
          <p:nvPr/>
        </p:nvSpPr>
        <p:spPr>
          <a:xfrm>
            <a:off x="9696400" y="5500687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Doesn’t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so </a:t>
            </a:r>
            <a:r>
              <a:rPr lang="nb-NO" dirty="0" err="1"/>
              <a:t>good</a:t>
            </a:r>
            <a:endParaRPr lang="nb-NO" dirty="0"/>
          </a:p>
          <a:p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it’s</a:t>
            </a:r>
            <a:r>
              <a:rPr lang="nb-NO" dirty="0"/>
              <a:t>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3589-B727-48F7-A87B-D3B17A1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 err="1"/>
              <a:t>Higher</a:t>
            </a:r>
            <a:r>
              <a:rPr lang="nb-NO" dirty="0"/>
              <a:t>-order </a:t>
            </a:r>
            <a:r>
              <a:rPr lang="nb-NO" dirty="0" err="1"/>
              <a:t>example</a:t>
            </a:r>
            <a:endParaRPr lang="en-US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94B53CFA-CEE6-472F-984D-96CFE0FF6D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51" y="1063626"/>
            <a:ext cx="6758548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7">
            <a:extLst>
              <a:ext uri="{FF2B5EF4-FFF2-40B4-BE49-F238E27FC236}">
                <a16:creationId xmlns:a16="http://schemas.microsoft.com/office/drawing/2014/main" id="{5EBC47C1-6E91-4159-8C33-F77D31C72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9" y="4633913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CDE4A25C-7D03-47B2-8134-719D4877A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2975" y="3625850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6C6957B2-BAD1-476C-94C8-24F8F5A97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9" y="4130675"/>
            <a:ext cx="1152525" cy="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007DF73-675A-453D-B86F-231C6F41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3422651"/>
            <a:ext cx="22240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>
                <a:cs typeface="Arial" charset="0"/>
              </a:rPr>
              <a:t>Original 7</a:t>
            </a:r>
            <a:r>
              <a:rPr lang="en-US" baseline="30000">
                <a:cs typeface="Arial" charset="0"/>
              </a:rPr>
              <a:t>th</a:t>
            </a:r>
            <a:r>
              <a:rPr lang="en-US">
                <a:cs typeface="Arial" charset="0"/>
              </a:rPr>
              <a:t> order, g</a:t>
            </a:r>
            <a:r>
              <a:rPr lang="en-US" baseline="-25000">
                <a:cs typeface="Arial" charset="0"/>
              </a:rPr>
              <a:t>0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0C72A6D-A5E8-4289-9A72-DDA8AAE1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3914776"/>
            <a:ext cx="2317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0033CC"/>
                </a:solidFill>
                <a:cs typeface="Arial" charset="0"/>
              </a:rPr>
              <a:t>1</a:t>
            </a:r>
            <a:r>
              <a:rPr lang="en-US" baseline="30000">
                <a:solidFill>
                  <a:srgbClr val="0033CC"/>
                </a:solidFill>
                <a:cs typeface="Arial" charset="0"/>
              </a:rPr>
              <a:t>st</a:t>
            </a:r>
            <a:r>
              <a:rPr lang="en-US">
                <a:solidFill>
                  <a:srgbClr val="0033CC"/>
                </a:solidFill>
                <a:cs typeface="Arial" charset="0"/>
              </a:rPr>
              <a:t>-order, half rule, g</a:t>
            </a:r>
            <a:r>
              <a:rPr lang="en-US" baseline="-25000">
                <a:solidFill>
                  <a:srgbClr val="0033CC"/>
                </a:solidFill>
                <a:cs typeface="Arial" charset="0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F3A47AB3-80D6-4A3B-8335-4F62745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6" y="4437063"/>
            <a:ext cx="23669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baseline="30000">
                <a:solidFill>
                  <a:srgbClr val="FF0000"/>
                </a:solidFill>
                <a:cs typeface="Arial" charset="0"/>
              </a:rPr>
              <a:t>nd</a:t>
            </a:r>
            <a:r>
              <a:rPr lang="en-US">
                <a:solidFill>
                  <a:srgbClr val="FF0000"/>
                </a:solidFill>
                <a:cs typeface="Arial" charset="0"/>
              </a:rPr>
              <a:t>-order, half rule, g</a:t>
            </a:r>
            <a:r>
              <a:rPr lang="en-US" baseline="-2500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5ABDE0F-C188-4336-BF6C-D0B1C75C8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1223962" cy="0"/>
          </a:xfrm>
          <a:prstGeom prst="line">
            <a:avLst/>
          </a:prstGeom>
          <a:noFill/>
          <a:ln w="15875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CC99F060-B32A-4EC5-930A-05FE285F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4941888"/>
            <a:ext cx="2686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  <a:cs typeface="Arial" charset="0"/>
              </a:rPr>
              <a:t>1</a:t>
            </a:r>
            <a:r>
              <a:rPr lang="en-US" baseline="30000" dirty="0">
                <a:solidFill>
                  <a:srgbClr val="00B050"/>
                </a:solidFill>
                <a:cs typeface="Arial" charset="0"/>
              </a:rPr>
              <a:t>st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-order, closed loop, </a:t>
            </a:r>
            <a:r>
              <a:rPr lang="en-US" dirty="0" err="1">
                <a:solidFill>
                  <a:srgbClr val="00B050"/>
                </a:solidFill>
                <a:cs typeface="Arial" charset="0"/>
              </a:rPr>
              <a:t>g</a:t>
            </a:r>
            <a:r>
              <a:rPr lang="en-US" baseline="-25000" dirty="0" err="1">
                <a:solidFill>
                  <a:srgbClr val="00B050"/>
                </a:solidFill>
                <a:cs typeface="Arial" charset="0"/>
              </a:rPr>
              <a:t>cl</a:t>
            </a:r>
            <a:endParaRPr lang="en-US" baseline="-25000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53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A166A88-ABA7-0EEA-4757-C83F9A26C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3876" y="317940"/>
            <a:ext cx="7559675" cy="995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dirty="0"/>
              <a:t>Approximation of LHP-zeros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C7F64BD1-2456-484D-A7B4-0040FC6D0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547" y="2568062"/>
            <a:ext cx="2913062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nb-NO" sz="1400">
                <a:solidFill>
                  <a:srgbClr val="FF0000"/>
                </a:solidFill>
                <a:latin typeface="Times New Roman" panose="02020603050405020304" pitchFamily="18" charset="0"/>
              </a:rPr>
              <a:t>τ</a:t>
            </a:r>
            <a:r>
              <a:rPr lang="nb-NO" altLang="nb-NO" sz="1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  </a:t>
            </a:r>
            <a:r>
              <a:rPr lang="nb-NO" altLang="nb-NO" sz="1400">
                <a:solidFill>
                  <a:srgbClr val="FF0000"/>
                </a:solidFill>
                <a:latin typeface="Times New Roman" panose="02020603050405020304" pitchFamily="18" charset="0"/>
              </a:rPr>
              <a:t>= desired closed-loop time constant</a:t>
            </a:r>
            <a:endParaRPr lang="el-GR" altLang="nb-NO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Slide Number Placeholder 1">
            <a:extLst>
              <a:ext uri="{FF2B5EF4-FFF2-40B4-BE49-F238E27FC236}">
                <a16:creationId xmlns:a16="http://schemas.microsoft.com/office/drawing/2014/main" id="{F52BA022-F6B2-321D-BB38-A16CCCCF2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15288" y="62722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53</a:t>
            </a:fld>
            <a:endParaRPr lang="nb-NO" altLang="nb-NO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1FC88-C05F-F8A9-547F-5E93E31ABD99}"/>
              </a:ext>
            </a:extLst>
          </p:cNvPr>
          <p:cNvSpPr txBox="1"/>
          <p:nvPr/>
        </p:nvSpPr>
        <p:spPr>
          <a:xfrm>
            <a:off x="8328026" y="2060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30C628DB-7D9E-0D90-34CE-FC397B45B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160" y="1060416"/>
            <a:ext cx="2725390" cy="120032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nb-NO" sz="1200" dirty="0">
                <a:latin typeface="Times New Roman" panose="02020603050405020304" pitchFamily="18" charset="0"/>
              </a:rPr>
              <a:t>We should approximate T</a:t>
            </a:r>
            <a:r>
              <a:rPr lang="en-US" altLang="nb-NO" sz="1200" baseline="-25000" dirty="0">
                <a:latin typeface="Times New Roman" panose="02020603050405020304" pitchFamily="18" charset="0"/>
              </a:rPr>
              <a:t>0 </a:t>
            </a:r>
            <a:r>
              <a:rPr lang="en-US" altLang="nb-NO" sz="1200" dirty="0">
                <a:latin typeface="Times New Roman" panose="02020603050405020304" pitchFamily="18" charset="0"/>
              </a:rPr>
              <a:t>by a “close-by” </a:t>
            </a:r>
            <a:r>
              <a:rPr lang="en-US" altLang="nb-NO" sz="1200" dirty="0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nb-NO" sz="12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0 . </a:t>
            </a:r>
            <a:r>
              <a:rPr lang="en-US" altLang="nb-NO" sz="12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b-NO" sz="1200" dirty="0">
                <a:latin typeface="Times New Roman" panose="02020603050405020304" pitchFamily="18" charset="0"/>
                <a:sym typeface="Symbol" panose="05050102010706020507" pitchFamily="18" charset="2"/>
              </a:rPr>
              <a:t>BUT: The goal is to use the model for control purposes, so we would like to keep (i.e., not approximate) the  which is closest to the desired </a:t>
            </a:r>
            <a:r>
              <a:rPr lang="en-US" altLang="nb-NO" sz="12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nb-NO" sz="1200" dirty="0">
                <a:latin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934EBC9-0B0E-97FF-CEF7-ED570AAC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50" y="3059177"/>
            <a:ext cx="2725390" cy="350865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nb-NO" sz="1000" dirty="0">
                <a:latin typeface="Times New Roman" panose="02020603050405020304" pitchFamily="18" charset="0"/>
              </a:rPr>
              <a:t>In Example E3, we have two possible values for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, namely 20 and 1. Since </a:t>
            </a:r>
            <a:r>
              <a:rPr lang="en-US" altLang="nb-NO" sz="1000" dirty="0">
                <a:latin typeface="Times New Roman" panose="02020603050405020304" pitchFamily="18" charset="0"/>
              </a:rPr>
              <a:t>T</a:t>
            </a:r>
            <a:r>
              <a:rPr lang="en-US" altLang="nb-NO" sz="1000" baseline="-25000" dirty="0">
                <a:latin typeface="Times New Roman" panose="02020603050405020304" pitchFamily="18" charset="0"/>
              </a:rPr>
              <a:t>0</a:t>
            </a:r>
            <a:r>
              <a:rPr lang="en-US" altLang="nb-NO" sz="1000" dirty="0">
                <a:latin typeface="Times New Roman" panose="02020603050405020304" pitchFamily="18" charset="0"/>
              </a:rPr>
              <a:t>=15, it  seems clear that we should select the closest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= 20 and use rule T2.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But what if T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=2, maybe selecting 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= 1 is better (and using rule T1)?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No, this is not clear. Since 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is between 0.05 (PID) and 0.15 (PI), we may want to keep 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=1 which is closest to 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,that is, also in this case select 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= 20 (and use rule T2)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This may seem surprising, but it turns out that it will not matter very much in the case for the PI/PID-tunings (try!), because k/tau1 (and thus Kc) will not change much and because </a:t>
            </a:r>
            <a:r>
              <a:rPr lang="en-US" altLang="nb-NO" sz="1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tauI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 = min(tau,4(</a:t>
            </a:r>
            <a:r>
              <a:rPr lang="en-US" altLang="nb-NO" sz="1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tauc+theta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)).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Of course, if T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 gets much closer to 1, then we should select </a:t>
            </a:r>
            <a:r>
              <a:rPr lang="en-US" altLang="nb-NO" sz="1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nb-NO" sz="1000" dirty="0">
                <a:latin typeface="Times New Roman" panose="02020603050405020304" pitchFamily="18" charset="0"/>
                <a:sym typeface="Symbol" panose="05050102010706020507" pitchFamily="18" charset="2"/>
              </a:rPr>
              <a:t>= 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nb-NO" sz="1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nb-NO" sz="1050" b="1" dirty="0">
                <a:latin typeface="Times New Roman" panose="02020603050405020304" pitchFamily="18" charset="0"/>
                <a:sym typeface="Symbol" panose="05050102010706020507" pitchFamily="18" charset="2"/>
              </a:rPr>
              <a:t>Generally, the LHP-zeros approximation rules results in acceptable (robust) PI/PID-settings, but not necessarily the “optimal” settings.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AFB8BE-2434-E2EA-44C8-1BF169A602F2}"/>
              </a:ext>
            </a:extLst>
          </p:cNvPr>
          <p:cNvGrpSpPr/>
          <p:nvPr/>
        </p:nvGrpSpPr>
        <p:grpSpPr>
          <a:xfrm>
            <a:off x="1909155" y="3046349"/>
            <a:ext cx="5689600" cy="2874027"/>
            <a:chOff x="401083" y="3174257"/>
            <a:chExt cx="5689600" cy="2874027"/>
          </a:xfrm>
        </p:grpSpPr>
        <p:pic>
          <p:nvPicPr>
            <p:cNvPr id="32772" name="Picture 6">
              <a:extLst>
                <a:ext uri="{FF2B5EF4-FFF2-40B4-BE49-F238E27FC236}">
                  <a16:creationId xmlns:a16="http://schemas.microsoft.com/office/drawing/2014/main" id="{EAA491DF-76D3-B3EE-DC16-C3B2B7AE0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83" y="3174257"/>
              <a:ext cx="5689600" cy="287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786AB2-F341-3B53-B820-03DA2AD1C885}"/>
                </a:ext>
              </a:extLst>
            </p:cNvPr>
            <p:cNvGrpSpPr/>
            <p:nvPr/>
          </p:nvGrpSpPr>
          <p:grpSpPr>
            <a:xfrm>
              <a:off x="465846" y="3424047"/>
              <a:ext cx="935626" cy="2341142"/>
              <a:chOff x="465846" y="3424047"/>
              <a:chExt cx="935626" cy="234114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1152DF-FD33-32DB-5062-36445E932314}"/>
                  </a:ext>
                </a:extLst>
              </p:cNvPr>
              <p:cNvSpPr txBox="1"/>
              <p:nvPr/>
            </p:nvSpPr>
            <p:spPr>
              <a:xfrm>
                <a:off x="483624" y="342404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olidFill>
                      <a:srgbClr val="0033CC"/>
                    </a:solidFill>
                  </a:rPr>
                  <a:t>g0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980925-4334-C10A-A8A3-7DA16E24860B}"/>
                  </a:ext>
                </a:extLst>
              </p:cNvPr>
              <p:cNvSpPr txBox="1"/>
              <p:nvPr/>
            </p:nvSpPr>
            <p:spPr>
              <a:xfrm>
                <a:off x="465846" y="5395857"/>
                <a:ext cx="917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b-NO" dirty="0">
                    <a:solidFill>
                      <a:srgbClr val="FFC000"/>
                    </a:solidFill>
                  </a:rPr>
                  <a:t>g2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D64842-60EA-5528-9552-6A7A05B4D584}"/>
                  </a:ext>
                </a:extLst>
              </p:cNvPr>
              <p:cNvSpPr txBox="1"/>
              <p:nvPr/>
            </p:nvSpPr>
            <p:spPr>
              <a:xfrm>
                <a:off x="483624" y="4769513"/>
                <a:ext cx="917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b-NO" dirty="0">
                    <a:solidFill>
                      <a:srgbClr val="FF0066"/>
                    </a:solidFill>
                  </a:rPr>
                  <a:t>g1</a:t>
                </a:r>
                <a:endParaRPr lang="nb-NO" dirty="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71EA03-8850-0C38-BAA4-AE8DFF74894F}"/>
              </a:ext>
            </a:extLst>
          </p:cNvPr>
          <p:cNvSpPr txBox="1"/>
          <p:nvPr/>
        </p:nvSpPr>
        <p:spPr>
          <a:xfrm flipH="1">
            <a:off x="2744939" y="6005191"/>
            <a:ext cx="4921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/>
              <a:t>PID-controller (from 2nd order </a:t>
            </a:r>
            <a:r>
              <a:rPr lang="nb-NO" sz="1200" dirty="0" err="1"/>
              <a:t>model</a:t>
            </a:r>
            <a:r>
              <a:rPr lang="nb-NO" sz="1200" dirty="0"/>
              <a:t>) </a:t>
            </a:r>
            <a:r>
              <a:rPr lang="nb-NO" sz="1200" dirty="0" err="1"/>
              <a:t>will</a:t>
            </a:r>
            <a:r>
              <a:rPr lang="nb-NO" sz="1200" dirty="0"/>
              <a:t> </a:t>
            </a:r>
            <a:r>
              <a:rPr lang="nb-NO" sz="1200" dirty="0" err="1"/>
              <a:t>give</a:t>
            </a:r>
            <a:r>
              <a:rPr lang="nb-NO" sz="1200" dirty="0"/>
              <a:t> </a:t>
            </a:r>
            <a:r>
              <a:rPr lang="nb-NO" sz="1200" dirty="0" err="1"/>
              <a:t>performance</a:t>
            </a:r>
            <a:r>
              <a:rPr lang="nb-NO" sz="1200" dirty="0"/>
              <a:t> </a:t>
            </a:r>
            <a:r>
              <a:rPr lang="nb-NO" sz="1200" dirty="0" err="1"/>
              <a:t>improvement</a:t>
            </a:r>
            <a:r>
              <a:rPr lang="nb-NO" sz="1200" dirty="0"/>
              <a:t> </a:t>
            </a:r>
            <a:r>
              <a:rPr lang="nb-NO" sz="1200" dirty="0" err="1"/>
              <a:t>because</a:t>
            </a:r>
            <a:r>
              <a:rPr lang="nb-NO" sz="1200" dirty="0"/>
              <a:t> </a:t>
            </a:r>
            <a:r>
              <a:rPr lang="el-GR" sz="1200" dirty="0"/>
              <a:t>τ</a:t>
            </a:r>
            <a:r>
              <a:rPr lang="nb-NO" sz="1200" baseline="-25000" dirty="0"/>
              <a:t>2</a:t>
            </a:r>
            <a:r>
              <a:rPr lang="nb-NO" sz="1200" dirty="0"/>
              <a:t> &gt; </a:t>
            </a:r>
            <a:r>
              <a:rPr lang="el-GR" sz="1200" dirty="0"/>
              <a:t>θ</a:t>
            </a:r>
            <a:endParaRPr lang="nb-NO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06DDC3-3860-79CE-F0A1-1992BF6FB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50" y="1002035"/>
            <a:ext cx="5378530" cy="14871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72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4906-51B8-22F1-9D43-5B229010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811" y="54739"/>
            <a:ext cx="7559675" cy="584775"/>
          </a:xfrm>
        </p:spPr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(</a:t>
            </a:r>
            <a:r>
              <a:rPr lang="nb-NO" dirty="0" err="1"/>
              <a:t>without</a:t>
            </a:r>
            <a:r>
              <a:rPr lang="nb-NO" dirty="0"/>
              <a:t> control)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3DAC-B501-EF7C-45EB-35A4C93A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15288" y="627221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76B81-A262-8C37-AB76-0089E5608F66}"/>
              </a:ext>
            </a:extLst>
          </p:cNvPr>
          <p:cNvSpPr txBox="1"/>
          <p:nvPr/>
        </p:nvSpPr>
        <p:spPr>
          <a:xfrm>
            <a:off x="6888088" y="1268761"/>
            <a:ext cx="37561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400" dirty="0"/>
          </a:p>
          <a:p>
            <a:r>
              <a:rPr lang="nb-NO" sz="1400" dirty="0">
                <a:solidFill>
                  <a:srgbClr val="0070C0"/>
                </a:solidFill>
              </a:rPr>
              <a:t>g0 = 2*(15*s+1)/((20*s+1)*(s+1)*(0.1*s+1)^2)</a:t>
            </a:r>
          </a:p>
          <a:p>
            <a:r>
              <a:rPr lang="nb-NO" sz="1400" dirty="0">
                <a:solidFill>
                  <a:srgbClr val="FF0000"/>
                </a:solidFill>
              </a:rPr>
              <a:t>g1=1.5*</a:t>
            </a:r>
            <a:r>
              <a:rPr lang="nb-NO" sz="1400" dirty="0" err="1">
                <a:solidFill>
                  <a:srgbClr val="FF0000"/>
                </a:solidFill>
              </a:rPr>
              <a:t>exp</a:t>
            </a:r>
            <a:r>
              <a:rPr lang="nb-NO" sz="1400" dirty="0">
                <a:solidFill>
                  <a:srgbClr val="FF0000"/>
                </a:solidFill>
              </a:rPr>
              <a:t>(-0.15*s)/(1.05*s+1)</a:t>
            </a:r>
          </a:p>
          <a:p>
            <a:r>
              <a:rPr lang="nb-NO" sz="1400" dirty="0">
                <a:solidFill>
                  <a:srgbClr val="FFC000"/>
                </a:solidFill>
              </a:rPr>
              <a:t>g2=1.5*</a:t>
            </a:r>
            <a:r>
              <a:rPr lang="nb-NO" sz="1400" dirty="0" err="1">
                <a:solidFill>
                  <a:srgbClr val="FFC000"/>
                </a:solidFill>
              </a:rPr>
              <a:t>exp</a:t>
            </a:r>
            <a:r>
              <a:rPr lang="nb-NO" sz="1400" dirty="0">
                <a:solidFill>
                  <a:srgbClr val="FFC000"/>
                </a:solidFill>
              </a:rPr>
              <a:t>(-0.05*s)/((s+1)*(0.15*s+1))</a:t>
            </a:r>
          </a:p>
          <a:p>
            <a:r>
              <a:rPr lang="nb-NO" sz="1400" dirty="0" err="1"/>
              <a:t>step</a:t>
            </a:r>
            <a:r>
              <a:rPr lang="nb-NO" sz="1400" dirty="0"/>
              <a:t>(g0,g1,g2,1)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9621B-9303-A1A1-6833-4601546E9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836713"/>
            <a:ext cx="2981324" cy="2300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228E21-FBC1-8979-5E45-DED93A53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08" y="2489188"/>
            <a:ext cx="5088037" cy="397576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A0CB9E-0995-3F65-5293-7ECCE3726F90}"/>
              </a:ext>
            </a:extLst>
          </p:cNvPr>
          <p:cNvCxnSpPr>
            <a:endCxn id="11" idx="1"/>
          </p:cNvCxnSpPr>
          <p:nvPr/>
        </p:nvCxnSpPr>
        <p:spPr bwMode="auto">
          <a:xfrm>
            <a:off x="2927649" y="2852936"/>
            <a:ext cx="2628559" cy="16241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47F8EB-681B-D997-C846-8A11635F0D18}"/>
              </a:ext>
            </a:extLst>
          </p:cNvPr>
          <p:cNvSpPr txBox="1"/>
          <p:nvPr/>
        </p:nvSpPr>
        <p:spPr>
          <a:xfrm>
            <a:off x="2399931" y="4635415"/>
            <a:ext cx="3172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Note: It’s </a:t>
            </a:r>
            <a:r>
              <a:rPr lang="nb-NO" dirty="0" err="1"/>
              <a:t>the</a:t>
            </a:r>
            <a:r>
              <a:rPr lang="nb-NO" dirty="0"/>
              <a:t> initial</a:t>
            </a:r>
          </a:p>
          <a:p>
            <a:r>
              <a:rPr lang="nb-NO" dirty="0" err="1"/>
              <a:t>response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matters</a:t>
            </a:r>
          </a:p>
          <a:p>
            <a:r>
              <a:rPr lang="nb-NO" dirty="0"/>
              <a:t>for feedback control</a:t>
            </a:r>
          </a:p>
          <a:p>
            <a:r>
              <a:rPr lang="nb-NO" dirty="0"/>
              <a:t>(time from 0 to </a:t>
            </a:r>
            <a:r>
              <a:rPr lang="nb-NO" dirty="0" err="1"/>
              <a:t>about</a:t>
            </a:r>
            <a:r>
              <a:rPr lang="nb-NO" dirty="0"/>
              <a:t> 5*</a:t>
            </a:r>
            <a:r>
              <a:rPr lang="nb-NO" dirty="0" err="1"/>
              <a:t>tauc</a:t>
            </a:r>
            <a:r>
              <a:rPr lang="nb-NO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D398F-4EDE-CA62-1C69-EF0927492076}"/>
              </a:ext>
            </a:extLst>
          </p:cNvPr>
          <p:cNvSpPr txBox="1"/>
          <p:nvPr/>
        </p:nvSpPr>
        <p:spPr>
          <a:xfrm>
            <a:off x="7580655" y="44051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66"/>
                </a:solidFill>
              </a:rPr>
              <a:t>g1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50CF5-D248-8F9B-70FA-6859E18DFB46}"/>
              </a:ext>
            </a:extLst>
          </p:cNvPr>
          <p:cNvSpPr txBox="1"/>
          <p:nvPr/>
        </p:nvSpPr>
        <p:spPr>
          <a:xfrm>
            <a:off x="8015289" y="46407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33CC"/>
                </a:solidFill>
              </a:rPr>
              <a:t>g0</a:t>
            </a:r>
            <a:r>
              <a:rPr lang="nb-NO" dirty="0"/>
              <a:t>, </a:t>
            </a:r>
            <a:r>
              <a:rPr lang="nb-NO" dirty="0">
                <a:solidFill>
                  <a:srgbClr val="FFC000"/>
                </a:solidFill>
              </a:rPr>
              <a:t>g2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F2455-7424-135E-ED89-A9E35D75FEA6}"/>
              </a:ext>
            </a:extLst>
          </p:cNvPr>
          <p:cNvSpPr txBox="1"/>
          <p:nvPr/>
        </p:nvSpPr>
        <p:spPr>
          <a:xfrm>
            <a:off x="4079776" y="10222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33CC"/>
                </a:solidFill>
              </a:rPr>
              <a:t>g0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EDFB-1F94-42AA-9BCE-A08BEF17AD8D}"/>
              </a:ext>
            </a:extLst>
          </p:cNvPr>
          <p:cNvSpPr txBox="1"/>
          <p:nvPr/>
        </p:nvSpPr>
        <p:spPr>
          <a:xfrm>
            <a:off x="3986262" y="1507627"/>
            <a:ext cx="917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FF0066"/>
                </a:solidFill>
              </a:rPr>
              <a:t>g1</a:t>
            </a:r>
            <a:r>
              <a:rPr lang="nb-NO" dirty="0"/>
              <a:t>, </a:t>
            </a:r>
            <a:r>
              <a:rPr lang="nb-NO" dirty="0">
                <a:solidFill>
                  <a:srgbClr val="FFC000"/>
                </a:solidFill>
              </a:rPr>
              <a:t>g2</a:t>
            </a:r>
          </a:p>
        </p:txBody>
      </p:sp>
    </p:spTree>
    <p:extLst>
      <p:ext uri="{BB962C8B-B14F-4D97-AF65-F5344CB8AC3E}">
        <p14:creationId xmlns:p14="http://schemas.microsoft.com/office/powerpoint/2010/main" val="3195564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4782-77F8-88E1-C5D1-2722BE02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3550"/>
            <a:ext cx="9474428" cy="995362"/>
          </a:xfrm>
        </p:spPr>
        <p:txBody>
          <a:bodyPr/>
          <a:lstStyle/>
          <a:p>
            <a:r>
              <a:rPr lang="nb-NO" sz="2800" dirty="0" err="1"/>
              <a:t>Simulation</a:t>
            </a:r>
            <a:r>
              <a:rPr lang="nb-NO" sz="2800" dirty="0"/>
              <a:t> </a:t>
            </a:r>
            <a:r>
              <a:rPr lang="nb-NO" sz="2800" dirty="0" err="1"/>
              <a:t>with</a:t>
            </a:r>
            <a:r>
              <a:rPr lang="nb-NO" sz="2800" dirty="0"/>
              <a:t> control is as </a:t>
            </a:r>
            <a:r>
              <a:rPr lang="nb-NO" sz="2800" dirty="0" err="1"/>
              <a:t>expected</a:t>
            </a:r>
            <a:r>
              <a:rPr lang="nb-NO" sz="3200" dirty="0"/>
              <a:t>: </a:t>
            </a:r>
            <a:r>
              <a:rPr lang="nb-NO" sz="2400" dirty="0"/>
              <a:t>Better </a:t>
            </a:r>
            <a:r>
              <a:rPr lang="nb-NO" sz="2400" dirty="0" err="1"/>
              <a:t>performance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controller </a:t>
            </a:r>
            <a:r>
              <a:rPr lang="nb-NO" sz="2400" dirty="0" err="1"/>
              <a:t>based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g</a:t>
            </a:r>
            <a:r>
              <a:rPr lang="nb-NO" sz="2400" baseline="-25000" dirty="0"/>
              <a:t>2</a:t>
            </a:r>
            <a:r>
              <a:rPr lang="nb-NO" sz="2400" dirty="0"/>
              <a:t> (PID) </a:t>
            </a:r>
            <a:r>
              <a:rPr lang="nb-NO" sz="2400" dirty="0" err="1"/>
              <a:t>than</a:t>
            </a:r>
            <a:r>
              <a:rPr lang="nb-NO" sz="2400" dirty="0"/>
              <a:t> g</a:t>
            </a:r>
            <a:r>
              <a:rPr lang="nb-NO" sz="2400" baseline="-25000" dirty="0"/>
              <a:t>1</a:t>
            </a:r>
            <a:r>
              <a:rPr lang="nb-NO" sz="2400" dirty="0"/>
              <a:t> (PI) </a:t>
            </a:r>
            <a:r>
              <a:rPr lang="nb-NO" sz="2400" dirty="0" err="1"/>
              <a:t>but</a:t>
            </a:r>
            <a:r>
              <a:rPr lang="nb-NO" sz="2400" dirty="0"/>
              <a:t> more input </a:t>
            </a:r>
            <a:r>
              <a:rPr lang="nb-NO" sz="2400" dirty="0" err="1"/>
              <a:t>usage</a:t>
            </a:r>
            <a:endParaRPr lang="nb-NO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CD7CD-984A-4E48-3DAB-73C0180A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55051" y="6272213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4E628-0C84-02BF-A795-79F96D10C4AD}"/>
              </a:ext>
            </a:extLst>
          </p:cNvPr>
          <p:cNvSpPr txBox="1"/>
          <p:nvPr/>
        </p:nvSpPr>
        <p:spPr>
          <a:xfrm>
            <a:off x="7392145" y="2204864"/>
            <a:ext cx="31598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g = 2*(15*s+1)/((20*s+1)*(s+1)*(0.1*s+1)^2)</a:t>
            </a:r>
          </a:p>
          <a:p>
            <a:r>
              <a:rPr lang="nb-NO" sz="1200" dirty="0" err="1"/>
              <a:t>gd</a:t>
            </a:r>
            <a:r>
              <a:rPr lang="nb-NO" sz="1200" dirty="0"/>
              <a:t>=g</a:t>
            </a:r>
          </a:p>
          <a:p>
            <a:endParaRPr lang="nb-NO" sz="1200" dirty="0"/>
          </a:p>
          <a:p>
            <a:r>
              <a:rPr lang="nb-NO" sz="1200" dirty="0">
                <a:solidFill>
                  <a:srgbClr val="0070C0"/>
                </a:solidFill>
              </a:rPr>
              <a:t>Using g1:</a:t>
            </a:r>
          </a:p>
          <a:p>
            <a:r>
              <a:rPr lang="nb-NO" sz="1200" dirty="0">
                <a:solidFill>
                  <a:srgbClr val="0070C0"/>
                </a:solidFill>
              </a:rPr>
              <a:t>PI. </a:t>
            </a:r>
            <a:r>
              <a:rPr lang="nb-NO" sz="1200" dirty="0" err="1">
                <a:solidFill>
                  <a:srgbClr val="0070C0"/>
                </a:solidFill>
              </a:rPr>
              <a:t>tauc</a:t>
            </a:r>
            <a:r>
              <a:rPr lang="nb-NO" sz="1200" dirty="0">
                <a:solidFill>
                  <a:srgbClr val="0070C0"/>
                </a:solidFill>
              </a:rPr>
              <a:t>=0.15</a:t>
            </a:r>
          </a:p>
          <a:p>
            <a:r>
              <a:rPr lang="nb-NO" sz="1200" dirty="0" err="1">
                <a:solidFill>
                  <a:srgbClr val="0070C0"/>
                </a:solidFill>
              </a:rPr>
              <a:t>Kc</a:t>
            </a:r>
            <a:r>
              <a:rPr lang="nb-NO" sz="1200" dirty="0">
                <a:solidFill>
                  <a:srgbClr val="0070C0"/>
                </a:solidFill>
              </a:rPr>
              <a:t>=(1/1.5)*1.05/(2*0.15)=2.33</a:t>
            </a:r>
          </a:p>
          <a:p>
            <a:r>
              <a:rPr lang="nb-NO" sz="1200" dirty="0" err="1">
                <a:solidFill>
                  <a:srgbClr val="0070C0"/>
                </a:solidFill>
              </a:rPr>
              <a:t>taui</a:t>
            </a:r>
            <a:r>
              <a:rPr lang="nb-NO" sz="1200" dirty="0">
                <a:solidFill>
                  <a:srgbClr val="0070C0"/>
                </a:solidFill>
              </a:rPr>
              <a:t>=min(1.05,8*</a:t>
            </a:r>
            <a:r>
              <a:rPr lang="nb-NO" sz="1200" dirty="0" err="1">
                <a:solidFill>
                  <a:srgbClr val="0070C0"/>
                </a:solidFill>
              </a:rPr>
              <a:t>tauc</a:t>
            </a:r>
            <a:r>
              <a:rPr lang="nb-NO" sz="1200" dirty="0">
                <a:solidFill>
                  <a:srgbClr val="0070C0"/>
                </a:solidFill>
              </a:rPr>
              <a:t>)=1.05</a:t>
            </a:r>
          </a:p>
          <a:p>
            <a:r>
              <a:rPr lang="nb-NO" sz="1200" dirty="0" err="1">
                <a:solidFill>
                  <a:srgbClr val="0070C0"/>
                </a:solidFill>
              </a:rPr>
              <a:t>taud</a:t>
            </a:r>
            <a:r>
              <a:rPr lang="nb-NO" sz="1200" dirty="0">
                <a:solidFill>
                  <a:srgbClr val="0070C0"/>
                </a:solidFill>
              </a:rPr>
              <a:t>=0</a:t>
            </a:r>
          </a:p>
          <a:p>
            <a:endParaRPr lang="nb-NO" sz="1200" dirty="0"/>
          </a:p>
          <a:p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Using g2</a:t>
            </a:r>
          </a:p>
          <a:p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PID. </a:t>
            </a:r>
            <a:r>
              <a:rPr lang="nb-NO" sz="1200" dirty="0" err="1">
                <a:solidFill>
                  <a:srgbClr val="FF0066"/>
                </a:solidFill>
                <a:highlight>
                  <a:srgbClr val="FFFF00"/>
                </a:highlight>
              </a:rPr>
              <a:t>tauc</a:t>
            </a:r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=0.05</a:t>
            </a:r>
          </a:p>
          <a:p>
            <a:r>
              <a:rPr lang="nb-NO" sz="1200" dirty="0" err="1">
                <a:solidFill>
                  <a:srgbClr val="FF0066"/>
                </a:solidFill>
                <a:highlight>
                  <a:srgbClr val="FFFF00"/>
                </a:highlight>
              </a:rPr>
              <a:t>Kc</a:t>
            </a:r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=(1/1.5)*1.00/(2*0.05)=6.66</a:t>
            </a:r>
          </a:p>
          <a:p>
            <a:r>
              <a:rPr lang="nb-NO" sz="1200" dirty="0" err="1">
                <a:solidFill>
                  <a:srgbClr val="FF0066"/>
                </a:solidFill>
                <a:highlight>
                  <a:srgbClr val="FFFF00"/>
                </a:highlight>
              </a:rPr>
              <a:t>taui</a:t>
            </a:r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=min(1.05,8*</a:t>
            </a:r>
            <a:r>
              <a:rPr lang="nb-NO" sz="1200" dirty="0" err="1">
                <a:solidFill>
                  <a:srgbClr val="FF0066"/>
                </a:solidFill>
                <a:highlight>
                  <a:srgbClr val="FFFF00"/>
                </a:highlight>
              </a:rPr>
              <a:t>tauc</a:t>
            </a:r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)=0.4</a:t>
            </a:r>
          </a:p>
          <a:p>
            <a:r>
              <a:rPr lang="nb-NO" sz="1200" dirty="0" err="1">
                <a:solidFill>
                  <a:srgbClr val="FF0066"/>
                </a:solidFill>
                <a:highlight>
                  <a:srgbClr val="FFFF00"/>
                </a:highlight>
              </a:rPr>
              <a:t>taud</a:t>
            </a:r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=0.15, </a:t>
            </a:r>
            <a:r>
              <a:rPr lang="nb-NO" sz="1200" dirty="0" err="1">
                <a:solidFill>
                  <a:srgbClr val="FF0066"/>
                </a:solidFill>
                <a:highlight>
                  <a:srgbClr val="FFFF00"/>
                </a:highlight>
              </a:rPr>
              <a:t>tauf</a:t>
            </a:r>
            <a:r>
              <a:rPr lang="nb-NO" sz="1200" dirty="0">
                <a:solidFill>
                  <a:srgbClr val="FF0066"/>
                </a:solidFill>
                <a:highlight>
                  <a:srgbClr val="FFFF00"/>
                </a:highlight>
              </a:rPr>
              <a:t>=0.015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68D03-9F86-A7A6-F357-B46C181EB0BC}"/>
              </a:ext>
            </a:extLst>
          </p:cNvPr>
          <p:cNvSpPr txBox="1"/>
          <p:nvPr/>
        </p:nvSpPr>
        <p:spPr>
          <a:xfrm>
            <a:off x="4871865" y="162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y(t)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F3B2E7-6575-D9AF-72D3-A5A401E83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12339"/>
            <a:ext cx="5184576" cy="25370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CE1CF8-704E-1525-2FD9-0F5C71F2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221088"/>
            <a:ext cx="5184576" cy="2508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597399-891F-306D-4D75-6830D01477CD}"/>
              </a:ext>
            </a:extLst>
          </p:cNvPr>
          <p:cNvSpPr txBox="1"/>
          <p:nvPr/>
        </p:nvSpPr>
        <p:spPr>
          <a:xfrm>
            <a:off x="5303913" y="47251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u(t)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80AFA-26F0-2CC9-8820-1BBE6FC13FF8}"/>
              </a:ext>
            </a:extLst>
          </p:cNvPr>
          <p:cNvSpPr txBox="1"/>
          <p:nvPr/>
        </p:nvSpPr>
        <p:spPr>
          <a:xfrm>
            <a:off x="5424164" y="19981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y(t)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B22DF-EDBA-29ED-4B05-6ADCC0F3BF95}"/>
              </a:ext>
            </a:extLst>
          </p:cNvPr>
          <p:cNvSpPr txBox="1"/>
          <p:nvPr/>
        </p:nvSpPr>
        <p:spPr>
          <a:xfrm>
            <a:off x="4079776" y="191683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452DD-6FB3-6ED3-1FBE-7519B1C2CCF4}"/>
              </a:ext>
            </a:extLst>
          </p:cNvPr>
          <p:cNvSpPr txBox="1"/>
          <p:nvPr/>
        </p:nvSpPr>
        <p:spPr>
          <a:xfrm>
            <a:off x="3933099" y="263691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PID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8963D-7737-567D-ACCD-63A56FC5C3C9}"/>
              </a:ext>
            </a:extLst>
          </p:cNvPr>
          <p:cNvSpPr txBox="1"/>
          <p:nvPr/>
        </p:nvSpPr>
        <p:spPr>
          <a:xfrm>
            <a:off x="2351584" y="519538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EC873-DE7F-6D5C-DE42-FB2E06139339}"/>
              </a:ext>
            </a:extLst>
          </p:cNvPr>
          <p:cNvSpPr txBox="1"/>
          <p:nvPr/>
        </p:nvSpPr>
        <p:spPr>
          <a:xfrm>
            <a:off x="2286662" y="445473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PID</a:t>
            </a:r>
          </a:p>
        </p:txBody>
      </p:sp>
    </p:spTree>
    <p:extLst>
      <p:ext uri="{BB962C8B-B14F-4D97-AF65-F5344CB8AC3E}">
        <p14:creationId xmlns:p14="http://schemas.microsoft.com/office/powerpoint/2010/main" val="2861496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3794-BBC8-2375-B238-1DBC3CAE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64" y="169553"/>
            <a:ext cx="8677472" cy="995362"/>
          </a:xfrm>
        </p:spPr>
        <p:txBody>
          <a:bodyPr/>
          <a:lstStyle/>
          <a:p>
            <a:r>
              <a:rPr lang="nb-NO" sz="2800" dirty="0" err="1"/>
              <a:t>Example</a:t>
            </a:r>
            <a:r>
              <a:rPr lang="nb-NO" sz="2800" dirty="0"/>
              <a:t>: </a:t>
            </a:r>
            <a:r>
              <a:rPr lang="nb-NO" sz="2800" dirty="0" err="1"/>
              <a:t>Approximation</a:t>
            </a:r>
            <a:r>
              <a:rPr lang="nb-NO" sz="2800" dirty="0"/>
              <a:t> of zero for </a:t>
            </a:r>
            <a:r>
              <a:rPr lang="nb-NO" sz="2800" dirty="0" err="1"/>
              <a:t>flow</a:t>
            </a:r>
            <a:r>
              <a:rPr lang="nb-NO" sz="2800" dirty="0"/>
              <a:t> control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DADA8-7C4F-2DF3-B4F6-6B5DDBFA2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852254"/>
                <a:ext cx="8784976" cy="6005747"/>
              </a:xfrm>
            </p:spPr>
            <p:txBody>
              <a:bodyPr/>
              <a:lstStyle/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=1.2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nb-NO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=15&gt;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we get an overshoot in the step response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How should we approximate this as a first-order with delay model?                                                             It will depend on the value for </a:t>
                </a:r>
                <a:r>
                  <a:rPr lang="en-US" sz="1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If we apply the LHP-zero approximation rules then we get:</a:t>
                </a:r>
                <a:endParaRPr lang="nb-NO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84225" lvl="1">
                  <a:spcBef>
                    <a:spcPts val="200"/>
                  </a:spcBef>
                  <a:spcAft>
                    <a:spcPts val="300"/>
                  </a:spcAft>
                  <a:buFont typeface="+mj-lt"/>
                  <a:buAutoNum type="arabicPeriod"/>
                </a:pP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Small </a:t>
                </a:r>
                <a:r>
                  <a:rPr lang="en-US" sz="1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&lt;9):  	    (15s+1)/(9s+1)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15/9  (Rule T1)  		         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G(s)= k = 1.2*15/9 = 2</a:t>
                </a:r>
                <a:endParaRPr lang="nb-NO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84225" lvl="1">
                  <a:spcBef>
                    <a:spcPts val="200"/>
                  </a:spcBef>
                  <a:spcAft>
                    <a:spcPts val="300"/>
                  </a:spcAft>
                  <a:buFont typeface="+mj-lt"/>
                  <a:buAutoNum type="arabicPeriod"/>
                </a:pP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Intermediate </a:t>
                </a:r>
                <a:r>
                  <a:rPr lang="en-US" sz="1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tauc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(9&lt;</a:t>
                </a:r>
                <a:r>
                  <a:rPr lang="en-US" sz="1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taux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&lt;15):  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(15s+1)/(9s+1)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15/</a:t>
                </a:r>
                <a:r>
                  <a:rPr lang="en-US" sz="1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tauc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(Rule T1a)  	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G(s)= k = 18/</a:t>
                </a:r>
                <a:r>
                  <a:rPr lang="en-US" sz="1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tauc</a:t>
                </a:r>
                <a:endParaRPr lang="nb-NO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84225" lvl="1">
                  <a:spcBef>
                    <a:spcPts val="200"/>
                  </a:spcBef>
                  <a:spcAft>
                    <a:spcPts val="300"/>
                  </a:spcAft>
                  <a:buFont typeface="+mj-lt"/>
                  <a:buAutoNum type="arabicPeriod"/>
                </a:pP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Large </a:t>
                </a:r>
                <a:r>
                  <a:rPr lang="en-US" sz="1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&gt;15) . 	     (15s+1)/(9s+1)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1  (Rule T1b)  		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G(s)= k = 1.2</a:t>
                </a:r>
                <a:endParaRPr lang="nb-NO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 all three cases we get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in all three cases the SIMC PI-controller becomes a pure I-controller C(s)=KI/s where KI = 1/(k*</a:t>
                </a:r>
                <a:r>
                  <a:rPr lang="en-US" sz="1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Here </a:t>
                </a:r>
                <a:r>
                  <a:rPr lang="en-US" sz="1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free to choose.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Flow controller, 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transfer function G</a:t>
                </a:r>
                <a:r>
                  <a:rPr lang="en-US" sz="12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(s) is typical for a control valve where </a:t>
                </a:r>
                <a:r>
                  <a:rPr lang="nb-NO" sz="12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u=z=</a:t>
                </a:r>
                <a:r>
                  <a:rPr lang="nb-NO" sz="1200" i="1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valve</a:t>
                </a:r>
                <a:r>
                  <a:rPr lang="nb-NO" sz="12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b-NO" sz="1200" i="1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position</a:t>
                </a:r>
                <a:r>
                  <a:rPr lang="nb-NO" sz="12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y=F =</a:t>
                </a:r>
                <a:r>
                  <a:rPr lang="nb-NO" sz="1200" i="1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flow</a:t>
                </a:r>
                <a:r>
                  <a:rPr lang="nb-NO" sz="12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Consider a typical valve equation </a:t>
                </a:r>
                <a14:m>
                  <m:oMath xmlns:m="http://schemas.openxmlformats.org/officeDocument/2006/math"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𝐶𝑧</m:t>
                    </m:r>
                    <m:rad>
                      <m:radPr>
                        <m:degHide m:val="on"/>
                        <m:ctrlP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Following a step change in z, F will immediately jump (to 1.2*15/9=2), but then it will drop down again (to 1.2) because of the reduction in the pressure drop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which for gases may take some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this case). (See Exam 2022, Problem 5 for how to derive G</a:t>
                </a:r>
                <a:r>
                  <a:rPr lang="en-US" sz="12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liquids the dynamics are fast because of small compressibility and can be neglected. Thus, for liquids we always have case 3 (tule T1b).  However, the short-term flow overshoot may result in the phenomena of “water hammering”.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gases, also cases 1 or 2 may happen if the valve is close to a large gas holdup (large tank or large pipeline).</a:t>
                </a:r>
              </a:p>
              <a:p>
                <a:pPr lvl="1">
                  <a:spcAft>
                    <a:spcPts val="0"/>
                  </a:spcAft>
                </a:pPr>
                <a:endPara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4487" lvl="1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flow controller, a typical value is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=10s. </a:t>
                </a:r>
              </a:p>
              <a:p>
                <a:pPr marL="344487" lvl="1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Some commercial controllers do not allow a pure I-controller. In this case, select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taui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as some small value (say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taui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=1s) and use Kc=KI*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taui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that is, Kc=(1/k)*(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taui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. </a:t>
                </a:r>
              </a:p>
              <a:p>
                <a:pPr marL="344487" lvl="1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However, if the dynamics for changing z or measuring F are slow compared to the desired closed-loop response time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then a better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approximatiom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of the valve may be G=k/(tau1*s+1). In this case a PI-controller with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tauc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=tu1 is </a:t>
                </a:r>
                <a:r>
                  <a:rPr lang="en-US" sz="105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recommened</a:t>
                </a:r>
                <a:r>
                  <a:rPr lang="en-US" sz="105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(SIMC-rule).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DADA8-7C4F-2DF3-B4F6-6B5DDBFA2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852254"/>
                <a:ext cx="8784976" cy="6005747"/>
              </a:xfrm>
              <a:blipFill>
                <a:blip r:embed="rId3"/>
                <a:stretch>
                  <a:fillRect l="-69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F45-8FA1-E400-D1B7-EBD72A39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55051" y="6272213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11C35ED0-0D37-4C68-BB21-5A665639D653}" type="slidenum">
              <a:rPr lang="ar-SA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4F8499-AF14-23F2-1AFB-39B806478EA9}"/>
              </a:ext>
            </a:extLst>
          </p:cNvPr>
          <p:cNvGrpSpPr/>
          <p:nvPr/>
        </p:nvGrpSpPr>
        <p:grpSpPr>
          <a:xfrm>
            <a:off x="7797034" y="734020"/>
            <a:ext cx="1887078" cy="1283221"/>
            <a:chOff x="4199557" y="1196752"/>
            <a:chExt cx="1887078" cy="12832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C25300-9F0F-55DA-72CA-823C8810C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9557" y="1196752"/>
              <a:ext cx="1464965" cy="128322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7BA6B2-C2A1-A664-EAEA-8160DD65C466}"/>
                </a:ext>
              </a:extLst>
            </p:cNvPr>
            <p:cNvSpPr txBox="1"/>
            <p:nvPr/>
          </p:nvSpPr>
          <p:spPr>
            <a:xfrm>
              <a:off x="4917725" y="1940309"/>
              <a:ext cx="11689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50" dirty="0" err="1"/>
                <a:t>Step</a:t>
              </a:r>
              <a:r>
                <a:rPr lang="nb-NO" sz="1050" dirty="0"/>
                <a:t> in u at t=10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46F7EB-00FF-73C5-7C05-6617B2ECE5BD}"/>
                </a:ext>
              </a:extLst>
            </p:cNvPr>
            <p:cNvSpPr txBox="1"/>
            <p:nvPr/>
          </p:nvSpPr>
          <p:spPr>
            <a:xfrm>
              <a:off x="5100620" y="1377562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y(t)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DE99A2-0CC7-F528-3754-A13BA17CE0F7}"/>
              </a:ext>
            </a:extLst>
          </p:cNvPr>
          <p:cNvSpPr txBox="1"/>
          <p:nvPr/>
        </p:nvSpPr>
        <p:spPr>
          <a:xfrm flipH="1">
            <a:off x="1436601" y="-85782"/>
            <a:ext cx="39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Extra</a:t>
            </a:r>
            <a:r>
              <a:rPr lang="nb-NO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922389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5" y="337116"/>
            <a:ext cx="9717633" cy="995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Shams’ method: Closed-loop setpoint response with P-controller with about 20-40% overshoot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4" y="1574801"/>
            <a:ext cx="6846887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143251" y="5048250"/>
            <a:ext cx="60483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511675" y="1773239"/>
            <a:ext cx="0" cy="32400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591175" y="2781301"/>
            <a:ext cx="0" cy="22320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511675" y="508476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875589" y="1708151"/>
            <a:ext cx="955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c0</a:t>
            </a:r>
            <a:r>
              <a:rPr lang="en-US" dirty="0">
                <a:solidFill>
                  <a:srgbClr val="FF0000"/>
                </a:solidFill>
              </a:rPr>
              <a:t>=1.5</a:t>
            </a:r>
          </a:p>
          <a:p>
            <a:r>
              <a:rPr lang="el-GR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baseline="-25000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643563" y="3665538"/>
            <a:ext cx="1165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l-GR">
                <a:solidFill>
                  <a:srgbClr val="FF0000"/>
                </a:solidFill>
              </a:rPr>
              <a:t>Δ</a:t>
            </a:r>
            <a:r>
              <a:rPr lang="en-US">
                <a:solidFill>
                  <a:srgbClr val="FF0000"/>
                </a:solidFill>
              </a:rPr>
              <a:t>yu=0.54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440238" y="3284538"/>
            <a:ext cx="115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l-GR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yp=0.79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348163" y="5510213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tp=4.4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367213" y="1628776"/>
            <a:ext cx="360362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5448301" y="2638426"/>
            <a:ext cx="360363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200282" y="2852936"/>
            <a:ext cx="3340979" cy="2708434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</a:rPr>
              <a:t>Start from steady state and do step P-response</a:t>
            </a:r>
          </a:p>
          <a:p>
            <a:pPr marL="228600" indent="-228600">
              <a:buAutoNum type="arabicPeriod"/>
            </a:pPr>
            <a:r>
              <a:rPr lang="en-US" sz="1000" b="1" dirty="0">
                <a:solidFill>
                  <a:srgbClr val="FF0000"/>
                </a:solidFill>
              </a:rPr>
              <a:t>OBTAIN DATA IN RED </a:t>
            </a:r>
            <a:r>
              <a:rPr lang="en-US" sz="1000" dirty="0"/>
              <a:t>(first overshoot</a:t>
            </a:r>
          </a:p>
          <a:p>
            <a:r>
              <a:rPr lang="en-US" sz="1000" dirty="0"/>
              <a:t>	 and undershoot), and then:</a:t>
            </a:r>
          </a:p>
          <a:p>
            <a:endParaRPr lang="en-US" sz="1000" dirty="0"/>
          </a:p>
          <a:p>
            <a:r>
              <a:rPr lang="en-US" sz="1000" dirty="0" err="1"/>
              <a:t>dyinf</a:t>
            </a:r>
            <a:r>
              <a:rPr lang="en-US" sz="1000" dirty="0"/>
              <a:t> = 0.45*(</a:t>
            </a:r>
            <a:r>
              <a:rPr lang="en-US" sz="1000" dirty="0" err="1">
                <a:solidFill>
                  <a:srgbClr val="FF0000"/>
                </a:solidFill>
              </a:rPr>
              <a:t>dyp</a:t>
            </a:r>
            <a:r>
              <a:rPr lang="en-US" sz="1000" dirty="0"/>
              <a:t> + </a:t>
            </a:r>
            <a:r>
              <a:rPr lang="en-US" sz="1000" dirty="0" err="1">
                <a:solidFill>
                  <a:srgbClr val="FF0000"/>
                </a:solidFill>
              </a:rPr>
              <a:t>dyu</a:t>
            </a:r>
            <a:r>
              <a:rPr lang="en-US" sz="1000" dirty="0"/>
              <a:t>) % estimate </a:t>
            </a:r>
            <a:r>
              <a:rPr lang="en-US" sz="1000" dirty="0" err="1"/>
              <a:t>dyinf</a:t>
            </a:r>
            <a:r>
              <a:rPr lang="en-US" sz="1000" dirty="0"/>
              <a:t> (so don’t wait)</a:t>
            </a:r>
          </a:p>
          <a:p>
            <a:r>
              <a:rPr lang="en-US" sz="1000" dirty="0"/>
              <a:t>Mo =(</a:t>
            </a:r>
            <a:r>
              <a:rPr lang="en-US" sz="1000" dirty="0" err="1"/>
              <a:t>dyp</a:t>
            </a:r>
            <a:r>
              <a:rPr lang="en-US" sz="1000" dirty="0"/>
              <a:t> -</a:t>
            </a:r>
            <a:r>
              <a:rPr lang="en-US" sz="1000" dirty="0" err="1"/>
              <a:t>dyinf</a:t>
            </a:r>
            <a:r>
              <a:rPr lang="en-US" sz="1000" dirty="0"/>
              <a:t>)/</a:t>
            </a:r>
            <a:r>
              <a:rPr lang="en-US" sz="1000" dirty="0" err="1"/>
              <a:t>dyinf</a:t>
            </a:r>
            <a:r>
              <a:rPr lang="en-US" sz="1000" dirty="0"/>
              <a:t>    % Mo=overshoot (about 0.3)</a:t>
            </a:r>
          </a:p>
          <a:p>
            <a:r>
              <a:rPr lang="en-US" sz="1000" dirty="0"/>
              <a:t>b=</a:t>
            </a:r>
            <a:r>
              <a:rPr lang="en-US" sz="1000" dirty="0" err="1"/>
              <a:t>dyinf</a:t>
            </a:r>
            <a:r>
              <a:rPr lang="en-US" sz="1000" dirty="0"/>
              <a:t>/</a:t>
            </a:r>
            <a:r>
              <a:rPr lang="en-US" sz="1000" dirty="0" err="1">
                <a:solidFill>
                  <a:srgbClr val="FF0000"/>
                </a:solidFill>
              </a:rPr>
              <a:t>dys</a:t>
            </a:r>
            <a:r>
              <a:rPr lang="en-US" sz="1000" dirty="0"/>
              <a:t>                     % offset parameter</a:t>
            </a:r>
          </a:p>
          <a:p>
            <a:r>
              <a:rPr lang="en-US" sz="1000" dirty="0"/>
              <a:t>A = 1.152*Mo^2 - 1.607*Mo + 1.0</a:t>
            </a:r>
          </a:p>
          <a:p>
            <a:r>
              <a:rPr lang="en-US" sz="1000" dirty="0"/>
              <a:t>r = 2*A*abs(b/(1-b))</a:t>
            </a:r>
          </a:p>
          <a:p>
            <a:endParaRPr lang="en-US" sz="1000" dirty="0"/>
          </a:p>
          <a:p>
            <a:r>
              <a:rPr lang="en-US" sz="1000" b="1" dirty="0">
                <a:solidFill>
                  <a:schemeClr val="tx2"/>
                </a:solidFill>
              </a:rPr>
              <a:t>2. OBTAIN FIRST-ORDER with DELAY MODEL:</a:t>
            </a:r>
          </a:p>
          <a:p>
            <a:endParaRPr lang="en-US" sz="1000" dirty="0"/>
          </a:p>
          <a:p>
            <a:r>
              <a:rPr lang="en-US" sz="1000" dirty="0"/>
              <a:t>k = (1/</a:t>
            </a:r>
            <a:r>
              <a:rPr lang="en-US" sz="1000" dirty="0">
                <a:solidFill>
                  <a:srgbClr val="FF0000"/>
                </a:solidFill>
              </a:rPr>
              <a:t>Kc0</a:t>
            </a:r>
            <a:r>
              <a:rPr lang="en-US" sz="1000" dirty="0"/>
              <a:t>) * abs(b/(1-b))</a:t>
            </a:r>
          </a:p>
          <a:p>
            <a:r>
              <a:rPr lang="en-US" sz="1000" dirty="0"/>
              <a:t>theta = </a:t>
            </a:r>
            <a:r>
              <a:rPr lang="en-US" sz="1000" dirty="0" err="1">
                <a:solidFill>
                  <a:srgbClr val="FF0000"/>
                </a:solidFill>
              </a:rPr>
              <a:t>tp</a:t>
            </a:r>
            <a:r>
              <a:rPr lang="en-US" sz="1000" dirty="0"/>
              <a:t>*[0.309 + 0.209*</a:t>
            </a:r>
            <a:r>
              <a:rPr lang="en-US" sz="1000" dirty="0" err="1"/>
              <a:t>exp</a:t>
            </a:r>
            <a:r>
              <a:rPr lang="en-US" sz="1000" dirty="0"/>
              <a:t>(-0.61*r)]</a:t>
            </a:r>
          </a:p>
          <a:p>
            <a:r>
              <a:rPr lang="en-US" sz="1000" dirty="0"/>
              <a:t>tau = theta*r</a:t>
            </a:r>
          </a:p>
          <a:p>
            <a:endParaRPr lang="en-US" sz="1000" dirty="0"/>
          </a:p>
          <a:p>
            <a:r>
              <a:rPr lang="en-US" sz="1000" dirty="0"/>
              <a:t>3. CAN THEN USE SIMC PI-rule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690813" y="5897563"/>
            <a:ext cx="4813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dirty="0"/>
              <a:t>Example 2: Get k=0.99, theta =1.67, tau=3.0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259014" y="6402389"/>
            <a:ext cx="6675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sz="1200" dirty="0"/>
              <a:t>Ref: </a:t>
            </a:r>
            <a:r>
              <a:rPr lang="en-US" sz="1200" dirty="0" err="1"/>
              <a:t>Shamssuzzoha</a:t>
            </a:r>
            <a:r>
              <a:rPr lang="en-US" sz="1200" dirty="0"/>
              <a:t> and Skogestad (JPC, 2010) + modification by C. Grimholt (PID-book </a:t>
            </a:r>
            <a:r>
              <a:rPr lang="en-US" sz="1200"/>
              <a:t>2012)</a:t>
            </a:r>
            <a:endParaRPr lang="en-US" sz="1200" dirty="0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8777288" y="2486026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l-GR">
                <a:cs typeface="Arial" charset="0"/>
              </a:rPr>
              <a:t>Δ</a:t>
            </a:r>
            <a:r>
              <a:rPr lang="en-US"/>
              <a:t>y</a:t>
            </a:r>
            <a:r>
              <a:rPr lang="en-US" baseline="-25000"/>
              <a:t>∞</a:t>
            </a:r>
            <a:endParaRPr lang="en-US" baseline="-25000">
              <a:cs typeface="Arial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524000" y="0"/>
            <a:ext cx="9190336" cy="338554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600" dirty="0"/>
              <a:t>Alternative to Ziegler-Nichols closed-loop experiment: Obtains more information and avoids cycling. </a:t>
            </a: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6B37373D-B26B-4204-AA86-023BEEAA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452" y="1656526"/>
            <a:ext cx="1294775" cy="74353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B915682C-56F0-4759-894E-04031152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840" y="5501132"/>
            <a:ext cx="809823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840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6996-1E7C-4DE5-8659-6308FC96D97C}" type="slidenum">
              <a:rPr lang="ar-SA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33375"/>
            <a:ext cx="57975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2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EB2A29-16A5-4DF5-B6B2-4D2C7692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2275"/>
            <a:ext cx="10096500" cy="3838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9047E-789B-4D18-A4BD-10E8E615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1239"/>
            <a:ext cx="8639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CC0E52AD-0DB0-4151-857F-4904011D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95" y="222892"/>
            <a:ext cx="684053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B81064A-E2A9-41C0-AC43-9A8760FE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45" y="2240604"/>
            <a:ext cx="55641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A195E7C4-AC30-498D-8B9D-42DB9B70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13" y="2989431"/>
            <a:ext cx="3851275" cy="1843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E47E9C-CE91-4333-A55D-CFDD54220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4456" y="5337817"/>
                <a:ext cx="7196138" cy="9233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nb-NO" altLang="nb-NO" dirty="0">
                    <a:solidFill>
                      <a:schemeClr val="bg1"/>
                    </a:solidFill>
                  </a:rPr>
                  <a:t>Disadvantage IMC-PID (=Lambda tuning):</a:t>
                </a:r>
              </a:p>
              <a:p>
                <a:pPr>
                  <a:buFont typeface="Arial" panose="020B0604020202020204" pitchFamily="34" charset="0"/>
                  <a:buAutoNum type="arabicPeriod"/>
                </a:pPr>
                <a:r>
                  <a:rPr lang="nb-NO" altLang="nb-NO" dirty="0" err="1">
                    <a:solidFill>
                      <a:schemeClr val="bg1"/>
                    </a:solidFill>
                  </a:rPr>
                  <a:t>Many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rules</a:t>
                </a:r>
                <a:endParaRPr lang="nb-NO" altLang="nb-NO" dirty="0">
                  <a:solidFill>
                    <a:schemeClr val="bg1"/>
                  </a:solidFill>
                </a:endParaRPr>
              </a:p>
              <a:p>
                <a:pPr>
                  <a:buFont typeface="Arial" panose="020B0604020202020204" pitchFamily="34" charset="0"/>
                  <a:buAutoNum type="arabicPeriod"/>
                </a:pPr>
                <a:r>
                  <a:rPr lang="nb-NO" altLang="nb-NO" dirty="0" err="1">
                    <a:solidFill>
                      <a:schemeClr val="bg1"/>
                    </a:solidFill>
                  </a:rPr>
                  <a:t>Poor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disturbance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response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for «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slow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» 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processes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(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with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altLang="nb-NO" dirty="0" err="1">
                    <a:solidFill>
                      <a:schemeClr val="bg1"/>
                    </a:solidFill>
                  </a:rPr>
                  <a:t>large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altLang="nb-NO" baseline="-25000" dirty="0">
                    <a:solidFill>
                      <a:schemeClr val="bg1"/>
                    </a:solidFill>
                    <a:latin typeface="cmmi10" pitchFamily="34"/>
                  </a:rPr>
                  <a:t>1</a:t>
                </a:r>
                <a:r>
                  <a:rPr lang="nb-NO" altLang="nb-NO" dirty="0">
                    <a:solidFill>
                      <a:schemeClr val="bg1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nb-NO" altLang="nb-NO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nb-NO" altLang="nb-NO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E47E9C-CE91-4333-A55D-CFDD5422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4456" y="5337817"/>
                <a:ext cx="7196138" cy="923330"/>
              </a:xfrm>
              <a:prstGeom prst="rect">
                <a:avLst/>
              </a:prstGeom>
              <a:blipFill>
                <a:blip r:embed="rId6"/>
                <a:stretch>
                  <a:fillRect l="-677" t="-3974" b="-993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055EFE-92B8-40C2-88B0-B99FECED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09" y="4364690"/>
            <a:ext cx="4484518" cy="2231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2FE9C1-46D4-4C83-A943-F0AC11F4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11" y="0"/>
            <a:ext cx="706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683CBA-7EFB-462A-B7CC-097A9157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0"/>
            <a:ext cx="69127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4F8869-3209-4DB8-A2DB-7BC9DA53825A}"/>
              </a:ext>
            </a:extLst>
          </p:cNvPr>
          <p:cNvSpPr/>
          <p:nvPr/>
        </p:nvSpPr>
        <p:spPr>
          <a:xfrm>
            <a:off x="2846832" y="5967984"/>
            <a:ext cx="3249168" cy="89001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451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color}&#10;\begin{document}&#10;\color{red}{ \noindent My notation:\\&#10;Model: $R = k',  L = \theta$\\ &#10;PI-settings:\\&#10;$K_c={0.9\over k'} {1\over \theta}\\ \tau_I = 3.3 \theta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220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 $K_c = {1 \over k} \cdot {\tau_1 \over (\tau_c + \theta)}\\&#10;\noindent \tau_I = \min( {\small \tau_1, 4(\tau_c+\theta)} ) \\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6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T = \left({y \over y_s} \right)_{\rm desired} = &#10;{1 \over \tau_c s +1} e^{-\theta s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8"/>
  <p:tag name="BOXHEIGHT" val="310"/>
  <p:tag name="BOXFONT" val="10"/>
  <p:tag name="BOXWRAP" val="False"/>
  <p:tag name="WORKAROUNDTRANSPARENCYBUG" val="False"/>
  <p:tag name="ALLOWFONTSUBSTITUTION" val="False"/>
  <p:tag name="BITMAPFORMAT" val="pngmono"/>
  <p:tag name="ORIGWIDTH" val="124"/>
  <p:tag name="PICTUREFILESIZE" val="54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noindent Slope, $ k' = {\Delta y \over \Delta t \cdot \Delta 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446"/>
  <p:tag name="BOXFONT" val="8"/>
  <p:tag name="BOXWRAP" val="False"/>
  <p:tag name="WORKAROUNDTRANSPARENCYBUG" val="False"/>
  <p:tag name="ALLOWFONTSUBSTITUTION" val="False"/>
  <p:tag name="BITMAPFORMAT" val="pngmono"/>
  <p:tag name="ORIGWIDTH" val="76"/>
  <p:tag name="PICTUREFILESIZE" val="37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noindent The second-order process&#10;$$g_0(s) = {1 \over (1s+1) (0.6s+1)} \hspace{4cm}$$&#10;is approximated as a first-order with delay process&#10;$$g(s) = k {e^{-\theta s} \over \tau_1 s+1}\hspace{4cm}$$&#10;with&#10;$$ k=1; \quad \tau_1 = 1 + 0.6/2 = 1.3 ; \quad \theta = 0.6/2 = 0.3; \quad \hspace{3cm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8"/>
  <p:tag name="BOXHEIGHT" val="310"/>
  <p:tag name="BOXFONT" val="10"/>
  <p:tag name="BOXWRAP" val="False"/>
  <p:tag name="WORKAROUNDTRANSPARENCYBUG" val="False"/>
  <p:tag name="ALLOWFONTSUBSTITUTION" val="False"/>
  <p:tag name="BITMAPFORMAT" val="pngmono"/>
  <p:tag name="ORIGWIDTH" val="230"/>
  <p:tag name="PICTUREFILESIZE" val="34028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eng" id="{7B949C72-011B-EC4A-AB5D-FAB1C3AD6C1B}" vid="{DE589D6B-5E1C-1F46-961D-0F65CF67B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ntnu_blaa_stripe_eng</Template>
  <TotalTime>0</TotalTime>
  <Words>4754</Words>
  <Application>Microsoft Office PowerPoint</Application>
  <PresentationFormat>Widescreen</PresentationFormat>
  <Paragraphs>618</Paragraphs>
  <Slides>58</Slides>
  <Notes>30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Cambria Math</vt:lpstr>
      <vt:lpstr>cmmi10</vt:lpstr>
      <vt:lpstr>CMSY10</vt:lpstr>
      <vt:lpstr>Garamond</vt:lpstr>
      <vt:lpstr>Helvetica</vt:lpstr>
      <vt:lpstr>Symbol</vt:lpstr>
      <vt:lpstr>Times</vt:lpstr>
      <vt:lpstr>Times New Roman</vt:lpstr>
      <vt:lpstr>Wingdings</vt:lpstr>
      <vt:lpstr>Office-tema</vt:lpstr>
      <vt:lpstr>PID tuning using the SIMC rule</vt:lpstr>
      <vt:lpstr>Lecture outline</vt:lpstr>
      <vt:lpstr>PID controller</vt:lpstr>
      <vt:lpstr>PID tuning – wikipedia</vt:lpstr>
      <vt:lpstr>Trans. ASME, 64, 759-768 (Nov. 1942).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SIMC PI tuning rule</vt:lpstr>
      <vt:lpstr>Derivation of SIMC-PID tuning rules</vt:lpstr>
      <vt:lpstr>Basis: Direct synthesis (IMC)</vt:lpstr>
      <vt:lpstr>PowerPoint Presentation</vt:lpstr>
      <vt:lpstr>IMC Tuning = Direct Synthesis </vt:lpstr>
      <vt:lpstr>Example step setpoint response (with choice τc=θ =2)</vt:lpstr>
      <vt:lpstr>Input usage for setpoint response</vt:lpstr>
      <vt:lpstr>PowerPoint Presentation</vt:lpstr>
      <vt:lpstr>Effect of decreasing τ_I</vt:lpstr>
      <vt:lpstr>Conclusion: SIMC-PID Tuning Rules </vt:lpstr>
      <vt:lpstr>PowerPoint Presentation</vt:lpstr>
      <vt:lpstr>Selection of tuning parameter c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SIMC: Tuning parameter (τc) correlates nicely with robustness measures. GM and DM increase linearly with τc</vt:lpstr>
      <vt:lpstr>When do we need «tight control»? For hard constraints</vt:lpstr>
      <vt:lpstr>Tuning for smooth control</vt:lpstr>
      <vt:lpstr>Conclusion PID tuning</vt:lpstr>
      <vt:lpstr>Level control</vt:lpstr>
      <vt:lpstr>Level control: Can have both fast and slow oscillations</vt:lpstr>
      <vt:lpstr>How avoid slowly oscillating levels?</vt:lpstr>
      <vt:lpstr>Case study oscillating level</vt:lpstr>
      <vt:lpstr>PowerPoint Presentation</vt:lpstr>
      <vt:lpstr>Need a model for tuning</vt:lpstr>
      <vt:lpstr>1. Step response experiment</vt:lpstr>
      <vt:lpstr>1A. Open-loop setting</vt:lpstr>
      <vt:lpstr>Step response of integrating process</vt:lpstr>
      <vt:lpstr>1B. Closed-loop setpoint response</vt:lpstr>
      <vt:lpstr>2. Model reduction</vt:lpstr>
      <vt:lpstr>PowerPoint Presentation</vt:lpstr>
      <vt:lpstr>Example 1</vt:lpstr>
      <vt:lpstr>PowerPoint Presentation</vt:lpstr>
      <vt:lpstr>PowerPoint Presentation</vt:lpstr>
      <vt:lpstr>PowerPoint Presentation</vt:lpstr>
      <vt:lpstr>PowerPoint Presentation</vt:lpstr>
      <vt:lpstr>Example 4. Integrating process</vt:lpstr>
      <vt:lpstr>Higher-order example</vt:lpstr>
      <vt:lpstr>Approximation of LHP-zeros </vt:lpstr>
      <vt:lpstr>Step response (without control)</vt:lpstr>
      <vt:lpstr>Simulation with control is as expected: Better performance with controller based on g2 (PID) than g1 (PI) but more input usage</vt:lpstr>
      <vt:lpstr>Example: Approximation of zero for flow control </vt:lpstr>
      <vt:lpstr>Shams’ method: Closed-loop setpoint response with P-controller with about 20-40% overshoot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tuning</dc:title>
  <dc:creator>Lucas Ferreira Bernardino</dc:creator>
  <cp:lastModifiedBy>Sigurd Skogestad</cp:lastModifiedBy>
  <cp:revision>26</cp:revision>
  <dcterms:created xsi:type="dcterms:W3CDTF">2021-08-30T07:57:13Z</dcterms:created>
  <dcterms:modified xsi:type="dcterms:W3CDTF">2023-10-10T10:15:01Z</dcterms:modified>
</cp:coreProperties>
</file>