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7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5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8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2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9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7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8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5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44E0C-6C61-4D11-9965-7AB423472A5C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5413-5789-4691-987D-7D67A2EF6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6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nb-NO">
                <a:solidFill>
                  <a:srgbClr val="FF3300"/>
                </a:solidFill>
              </a:rPr>
              <a:t>LC</a:t>
            </a:r>
          </a:p>
        </p:txBody>
      </p:sp>
    </p:spTree>
    <p:extLst>
      <p:ext uri="{BB962C8B-B14F-4D97-AF65-F5344CB8AC3E}">
        <p14:creationId xmlns:p14="http://schemas.microsoft.com/office/powerpoint/2010/main" val="32037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1"/>
          <p:cNvGrpSpPr>
            <a:grpSpLocks/>
          </p:cNvGrpSpPr>
          <p:nvPr/>
        </p:nvGrpSpPr>
        <p:grpSpPr bwMode="auto">
          <a:xfrm rot="21141010">
            <a:off x="4050174" y="4941482"/>
            <a:ext cx="360362" cy="287338"/>
            <a:chOff x="1610" y="3748"/>
            <a:chExt cx="363" cy="226"/>
          </a:xfrm>
        </p:grpSpPr>
        <p:sp>
          <p:nvSpPr>
            <p:cNvPr id="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123728" y="2636912"/>
            <a:ext cx="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23728" y="3645024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059832" y="2636912"/>
            <a:ext cx="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23728" y="299695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59832" y="3356992"/>
            <a:ext cx="1584176" cy="0"/>
          </a:xfrm>
          <a:prstGeom prst="line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4644008" y="1844824"/>
            <a:ext cx="792088" cy="3528392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4" idx="0"/>
          </p:cNvCxnSpPr>
          <p:nvPr/>
        </p:nvCxnSpPr>
        <p:spPr>
          <a:xfrm flipV="1">
            <a:off x="5040052" y="1029226"/>
            <a:ext cx="0" cy="81559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067944" y="1029226"/>
            <a:ext cx="97210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635896" y="836365"/>
            <a:ext cx="432048" cy="100845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591780" y="1556792"/>
            <a:ext cx="1044116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591780" y="1556792"/>
            <a:ext cx="0" cy="129614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115616" y="2852936"/>
            <a:ext cx="115212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4" idx="2"/>
          </p:cNvCxnSpPr>
          <p:nvPr/>
        </p:nvCxnSpPr>
        <p:spPr>
          <a:xfrm>
            <a:off x="5040052" y="5373216"/>
            <a:ext cx="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040052" y="5733256"/>
            <a:ext cx="1548172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9" idx="2"/>
          </p:cNvCxnSpPr>
          <p:nvPr/>
        </p:nvCxnSpPr>
        <p:spPr>
          <a:xfrm>
            <a:off x="3851920" y="1844824"/>
            <a:ext cx="0" cy="21602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51920" y="2060848"/>
            <a:ext cx="79208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9" idx="1"/>
            <a:endCxn id="39" idx="3"/>
          </p:cNvCxnSpPr>
          <p:nvPr/>
        </p:nvCxnSpPr>
        <p:spPr>
          <a:xfrm>
            <a:off x="3635896" y="1340595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644008" y="4991100"/>
            <a:ext cx="792088" cy="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2879651" y="1406390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61"/>
          <p:cNvGrpSpPr>
            <a:grpSpLocks/>
          </p:cNvGrpSpPr>
          <p:nvPr/>
        </p:nvGrpSpPr>
        <p:grpSpPr bwMode="auto">
          <a:xfrm>
            <a:off x="4111861" y="1910828"/>
            <a:ext cx="360362" cy="287338"/>
            <a:chOff x="1610" y="3748"/>
            <a:chExt cx="363" cy="226"/>
          </a:xfrm>
        </p:grpSpPr>
        <p:sp>
          <p:nvSpPr>
            <p:cNvPr id="6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" name="Group 61"/>
          <p:cNvGrpSpPr>
            <a:grpSpLocks/>
          </p:cNvGrpSpPr>
          <p:nvPr/>
        </p:nvGrpSpPr>
        <p:grpSpPr bwMode="auto">
          <a:xfrm>
            <a:off x="1363862" y="2709614"/>
            <a:ext cx="360362" cy="287338"/>
            <a:chOff x="1610" y="3748"/>
            <a:chExt cx="363" cy="226"/>
          </a:xfrm>
        </p:grpSpPr>
        <p:sp>
          <p:nvSpPr>
            <p:cNvPr id="7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5814043" y="5589587"/>
            <a:ext cx="360362" cy="287338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" name="Group 61"/>
          <p:cNvGrpSpPr>
            <a:grpSpLocks/>
          </p:cNvGrpSpPr>
          <p:nvPr/>
        </p:nvGrpSpPr>
        <p:grpSpPr bwMode="auto">
          <a:xfrm rot="16738947">
            <a:off x="4777883" y="317382"/>
            <a:ext cx="360362" cy="287338"/>
            <a:chOff x="1610" y="3748"/>
            <a:chExt cx="363" cy="226"/>
          </a:xfrm>
        </p:grpSpPr>
        <p:sp>
          <p:nvSpPr>
            <p:cNvPr id="85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" name="Group 61"/>
          <p:cNvGrpSpPr>
            <a:grpSpLocks/>
          </p:cNvGrpSpPr>
          <p:nvPr/>
        </p:nvGrpSpPr>
        <p:grpSpPr bwMode="auto">
          <a:xfrm>
            <a:off x="3635896" y="3213323"/>
            <a:ext cx="360362" cy="287338"/>
            <a:chOff x="1610" y="3748"/>
            <a:chExt cx="363" cy="226"/>
          </a:xfrm>
        </p:grpSpPr>
        <p:sp>
          <p:nvSpPr>
            <p:cNvPr id="90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283968" y="116632"/>
            <a:ext cx="756084" cy="1079948"/>
            <a:chOff x="4472223" y="260648"/>
            <a:chExt cx="756084" cy="1079948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rot="15104397">
            <a:off x="4165738" y="4742419"/>
            <a:ext cx="555076" cy="997870"/>
            <a:chOff x="4472223" y="260648"/>
            <a:chExt cx="756084" cy="1079948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891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1"/>
          <p:cNvGrpSpPr>
            <a:grpSpLocks/>
          </p:cNvGrpSpPr>
          <p:nvPr/>
        </p:nvGrpSpPr>
        <p:grpSpPr bwMode="auto">
          <a:xfrm rot="21141010">
            <a:off x="4050174" y="4941482"/>
            <a:ext cx="360362" cy="287338"/>
            <a:chOff x="1610" y="3748"/>
            <a:chExt cx="363" cy="226"/>
          </a:xfrm>
        </p:grpSpPr>
        <p:sp>
          <p:nvSpPr>
            <p:cNvPr id="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123728" y="2636912"/>
            <a:ext cx="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23728" y="3645024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059832" y="2636912"/>
            <a:ext cx="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23728" y="299695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59832" y="3356992"/>
            <a:ext cx="1584176" cy="0"/>
          </a:xfrm>
          <a:prstGeom prst="line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4644008" y="1844824"/>
            <a:ext cx="792088" cy="3528392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4" idx="0"/>
          </p:cNvCxnSpPr>
          <p:nvPr/>
        </p:nvCxnSpPr>
        <p:spPr>
          <a:xfrm flipV="1">
            <a:off x="5040052" y="1029226"/>
            <a:ext cx="0" cy="81559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067944" y="1029226"/>
            <a:ext cx="97210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635896" y="836365"/>
            <a:ext cx="432048" cy="100845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591780" y="1556792"/>
            <a:ext cx="1044116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591780" y="1556792"/>
            <a:ext cx="0" cy="129614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115616" y="2852936"/>
            <a:ext cx="115212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4" idx="2"/>
          </p:cNvCxnSpPr>
          <p:nvPr/>
        </p:nvCxnSpPr>
        <p:spPr>
          <a:xfrm>
            <a:off x="5040052" y="5373216"/>
            <a:ext cx="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040052" y="5733256"/>
            <a:ext cx="1548172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9" idx="2"/>
          </p:cNvCxnSpPr>
          <p:nvPr/>
        </p:nvCxnSpPr>
        <p:spPr>
          <a:xfrm>
            <a:off x="3851920" y="1844824"/>
            <a:ext cx="0" cy="21602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51920" y="2060848"/>
            <a:ext cx="79208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9" idx="1"/>
            <a:endCxn id="39" idx="3"/>
          </p:cNvCxnSpPr>
          <p:nvPr/>
        </p:nvCxnSpPr>
        <p:spPr>
          <a:xfrm>
            <a:off x="3635896" y="1340595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644008" y="4991100"/>
            <a:ext cx="792088" cy="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2879651" y="1406390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61"/>
          <p:cNvGrpSpPr>
            <a:grpSpLocks/>
          </p:cNvGrpSpPr>
          <p:nvPr/>
        </p:nvGrpSpPr>
        <p:grpSpPr bwMode="auto">
          <a:xfrm>
            <a:off x="4111861" y="1910828"/>
            <a:ext cx="360362" cy="287338"/>
            <a:chOff x="1610" y="3748"/>
            <a:chExt cx="363" cy="226"/>
          </a:xfrm>
        </p:grpSpPr>
        <p:sp>
          <p:nvSpPr>
            <p:cNvPr id="6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" name="Group 61"/>
          <p:cNvGrpSpPr>
            <a:grpSpLocks/>
          </p:cNvGrpSpPr>
          <p:nvPr/>
        </p:nvGrpSpPr>
        <p:grpSpPr bwMode="auto">
          <a:xfrm>
            <a:off x="1363862" y="2709614"/>
            <a:ext cx="360362" cy="287338"/>
            <a:chOff x="1610" y="3748"/>
            <a:chExt cx="363" cy="226"/>
          </a:xfrm>
        </p:grpSpPr>
        <p:sp>
          <p:nvSpPr>
            <p:cNvPr id="7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5814043" y="5589587"/>
            <a:ext cx="360362" cy="287338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" name="Group 61"/>
          <p:cNvGrpSpPr>
            <a:grpSpLocks/>
          </p:cNvGrpSpPr>
          <p:nvPr/>
        </p:nvGrpSpPr>
        <p:grpSpPr bwMode="auto">
          <a:xfrm rot="16738947">
            <a:off x="4777883" y="317382"/>
            <a:ext cx="360362" cy="287338"/>
            <a:chOff x="1610" y="3748"/>
            <a:chExt cx="363" cy="226"/>
          </a:xfrm>
        </p:grpSpPr>
        <p:sp>
          <p:nvSpPr>
            <p:cNvPr id="85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" name="Group 61"/>
          <p:cNvGrpSpPr>
            <a:grpSpLocks/>
          </p:cNvGrpSpPr>
          <p:nvPr/>
        </p:nvGrpSpPr>
        <p:grpSpPr bwMode="auto">
          <a:xfrm>
            <a:off x="3635896" y="3213323"/>
            <a:ext cx="360362" cy="287338"/>
            <a:chOff x="1610" y="3748"/>
            <a:chExt cx="363" cy="226"/>
          </a:xfrm>
        </p:grpSpPr>
        <p:sp>
          <p:nvSpPr>
            <p:cNvPr id="90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283968" y="116632"/>
            <a:ext cx="756084" cy="1079948"/>
            <a:chOff x="4472223" y="260648"/>
            <a:chExt cx="756084" cy="1079948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rot="15104397">
            <a:off x="4165738" y="4742419"/>
            <a:ext cx="555076" cy="997870"/>
            <a:chOff x="4472223" y="260648"/>
            <a:chExt cx="756084" cy="1079948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 rot="11317071">
            <a:off x="2145095" y="3320939"/>
            <a:ext cx="555076" cy="997870"/>
            <a:chOff x="4472223" y="260648"/>
            <a:chExt cx="756084" cy="107994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61"/>
          <p:cNvGrpSpPr>
            <a:grpSpLocks/>
          </p:cNvGrpSpPr>
          <p:nvPr/>
        </p:nvGrpSpPr>
        <p:grpSpPr bwMode="auto">
          <a:xfrm rot="17521432">
            <a:off x="1928275" y="4000527"/>
            <a:ext cx="360362" cy="287338"/>
            <a:chOff x="1610" y="3748"/>
            <a:chExt cx="363" cy="226"/>
          </a:xfrm>
        </p:grpSpPr>
        <p:sp>
          <p:nvSpPr>
            <p:cNvPr id="11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740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1"/>
          <p:cNvGrpSpPr>
            <a:grpSpLocks/>
          </p:cNvGrpSpPr>
          <p:nvPr/>
        </p:nvGrpSpPr>
        <p:grpSpPr bwMode="auto">
          <a:xfrm rot="21141010">
            <a:off x="4050174" y="4941482"/>
            <a:ext cx="360362" cy="287338"/>
            <a:chOff x="1610" y="3748"/>
            <a:chExt cx="363" cy="226"/>
          </a:xfrm>
        </p:grpSpPr>
        <p:sp>
          <p:nvSpPr>
            <p:cNvPr id="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123728" y="2636912"/>
            <a:ext cx="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23728" y="3645024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059832" y="2636912"/>
            <a:ext cx="0" cy="1008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23728" y="299695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59832" y="3356992"/>
            <a:ext cx="1584176" cy="0"/>
          </a:xfrm>
          <a:prstGeom prst="line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4644008" y="1844824"/>
            <a:ext cx="792088" cy="3528392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4" idx="0"/>
          </p:cNvCxnSpPr>
          <p:nvPr/>
        </p:nvCxnSpPr>
        <p:spPr>
          <a:xfrm flipV="1">
            <a:off x="5040052" y="1029226"/>
            <a:ext cx="0" cy="81559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067944" y="1029226"/>
            <a:ext cx="97210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635896" y="836365"/>
            <a:ext cx="432048" cy="100845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591780" y="1556792"/>
            <a:ext cx="1044116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591780" y="1556792"/>
            <a:ext cx="0" cy="129614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115616" y="2852936"/>
            <a:ext cx="115212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4" idx="2"/>
          </p:cNvCxnSpPr>
          <p:nvPr/>
        </p:nvCxnSpPr>
        <p:spPr>
          <a:xfrm>
            <a:off x="5040052" y="5373216"/>
            <a:ext cx="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040052" y="5733256"/>
            <a:ext cx="1548172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9" idx="2"/>
          </p:cNvCxnSpPr>
          <p:nvPr/>
        </p:nvCxnSpPr>
        <p:spPr>
          <a:xfrm>
            <a:off x="3851920" y="1844824"/>
            <a:ext cx="0" cy="21602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51920" y="2060848"/>
            <a:ext cx="792088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9" idx="1"/>
            <a:endCxn id="39" idx="3"/>
          </p:cNvCxnSpPr>
          <p:nvPr/>
        </p:nvCxnSpPr>
        <p:spPr>
          <a:xfrm>
            <a:off x="3635896" y="1340595"/>
            <a:ext cx="432048" cy="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644008" y="4991100"/>
            <a:ext cx="792088" cy="0"/>
          </a:xfrm>
          <a:prstGeom prst="line">
            <a:avLst/>
          </a:prstGeom>
          <a:ln w="254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2879651" y="1406390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61"/>
          <p:cNvGrpSpPr>
            <a:grpSpLocks/>
          </p:cNvGrpSpPr>
          <p:nvPr/>
        </p:nvGrpSpPr>
        <p:grpSpPr bwMode="auto">
          <a:xfrm>
            <a:off x="4111861" y="1910828"/>
            <a:ext cx="360362" cy="287338"/>
            <a:chOff x="1610" y="3748"/>
            <a:chExt cx="363" cy="226"/>
          </a:xfrm>
        </p:grpSpPr>
        <p:sp>
          <p:nvSpPr>
            <p:cNvPr id="6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" name="Group 61"/>
          <p:cNvGrpSpPr>
            <a:grpSpLocks/>
          </p:cNvGrpSpPr>
          <p:nvPr/>
        </p:nvGrpSpPr>
        <p:grpSpPr bwMode="auto">
          <a:xfrm>
            <a:off x="1363862" y="2709614"/>
            <a:ext cx="360362" cy="287338"/>
            <a:chOff x="1610" y="3748"/>
            <a:chExt cx="363" cy="226"/>
          </a:xfrm>
        </p:grpSpPr>
        <p:sp>
          <p:nvSpPr>
            <p:cNvPr id="7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5814043" y="5589587"/>
            <a:ext cx="360362" cy="287338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" name="Group 61"/>
          <p:cNvGrpSpPr>
            <a:grpSpLocks/>
          </p:cNvGrpSpPr>
          <p:nvPr/>
        </p:nvGrpSpPr>
        <p:grpSpPr bwMode="auto">
          <a:xfrm rot="16738947">
            <a:off x="4777883" y="317382"/>
            <a:ext cx="360362" cy="287338"/>
            <a:chOff x="1610" y="3748"/>
            <a:chExt cx="363" cy="226"/>
          </a:xfrm>
        </p:grpSpPr>
        <p:sp>
          <p:nvSpPr>
            <p:cNvPr id="85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" name="Group 61"/>
          <p:cNvGrpSpPr>
            <a:grpSpLocks/>
          </p:cNvGrpSpPr>
          <p:nvPr/>
        </p:nvGrpSpPr>
        <p:grpSpPr bwMode="auto">
          <a:xfrm>
            <a:off x="3635896" y="3213323"/>
            <a:ext cx="360362" cy="287338"/>
            <a:chOff x="1610" y="3748"/>
            <a:chExt cx="363" cy="226"/>
          </a:xfrm>
        </p:grpSpPr>
        <p:sp>
          <p:nvSpPr>
            <p:cNvPr id="90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283968" y="116632"/>
            <a:ext cx="756084" cy="1079948"/>
            <a:chOff x="4472223" y="260648"/>
            <a:chExt cx="756084" cy="1079948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rot="15104397">
            <a:off x="4165738" y="4742419"/>
            <a:ext cx="555076" cy="997870"/>
            <a:chOff x="4472223" y="260648"/>
            <a:chExt cx="756084" cy="1079948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 rot="11317071">
            <a:off x="2145095" y="3320939"/>
            <a:ext cx="555076" cy="997870"/>
            <a:chOff x="4472223" y="260648"/>
            <a:chExt cx="756084" cy="107994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4472223" y="692696"/>
              <a:ext cx="171785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4644008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788024" y="692696"/>
              <a:ext cx="144016" cy="64789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V="1">
              <a:off x="4932040" y="260648"/>
              <a:ext cx="296267" cy="1079948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61"/>
          <p:cNvGrpSpPr>
            <a:grpSpLocks/>
          </p:cNvGrpSpPr>
          <p:nvPr/>
        </p:nvGrpSpPr>
        <p:grpSpPr bwMode="auto">
          <a:xfrm rot="17521432">
            <a:off x="1928275" y="4000527"/>
            <a:ext cx="360362" cy="287338"/>
            <a:chOff x="1610" y="3748"/>
            <a:chExt cx="363" cy="226"/>
          </a:xfrm>
        </p:grpSpPr>
        <p:sp>
          <p:nvSpPr>
            <p:cNvPr id="11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" name="Oval 8"/>
          <p:cNvSpPr>
            <a:spLocks noChangeArrowheads="1"/>
          </p:cNvSpPr>
          <p:nvPr/>
        </p:nvSpPr>
        <p:spPr bwMode="auto">
          <a:xfrm>
            <a:off x="5561725" y="260648"/>
            <a:ext cx="504825" cy="482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nb-NO" dirty="0" smtClean="0"/>
              <a:t>PC</a:t>
            </a:r>
            <a:endParaRPr lang="en-US" altLang="nb-NO" dirty="0"/>
          </a:p>
        </p:txBody>
      </p:sp>
      <p:sp>
        <p:nvSpPr>
          <p:cNvPr id="109" name="Oval 8"/>
          <p:cNvSpPr>
            <a:spLocks noChangeArrowheads="1"/>
          </p:cNvSpPr>
          <p:nvPr/>
        </p:nvSpPr>
        <p:spPr bwMode="auto">
          <a:xfrm>
            <a:off x="1313876" y="3645024"/>
            <a:ext cx="504825" cy="482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nb-NO" dirty="0" smtClean="0"/>
              <a:t>TC</a:t>
            </a:r>
            <a:endParaRPr lang="en-US" altLang="nb-NO" dirty="0"/>
          </a:p>
        </p:txBody>
      </p:sp>
      <p:cxnSp>
        <p:nvCxnSpPr>
          <p:cNvPr id="11" name="Straight Arrow Connector 10"/>
          <p:cNvCxnSpPr>
            <a:endCxn id="109" idx="7"/>
          </p:cNvCxnSpPr>
          <p:nvPr/>
        </p:nvCxnSpPr>
        <p:spPr>
          <a:xfrm flipH="1">
            <a:off x="1744771" y="3356992"/>
            <a:ext cx="431252" cy="358707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813239" y="3977163"/>
            <a:ext cx="360836" cy="223516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>
            <a:off x="5071840" y="449294"/>
            <a:ext cx="484277" cy="0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103" idx="4"/>
          </p:cNvCxnSpPr>
          <p:nvPr/>
        </p:nvCxnSpPr>
        <p:spPr>
          <a:xfrm flipV="1">
            <a:off x="5814138" y="743248"/>
            <a:ext cx="0" cy="1167580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36096" y="1910828"/>
            <a:ext cx="378042" cy="0"/>
          </a:xfrm>
          <a:prstGeom prst="line">
            <a:avLst/>
          </a:prstGeom>
          <a:ln w="254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53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15616" y="116632"/>
            <a:ext cx="5472608" cy="5760293"/>
            <a:chOff x="1115616" y="116632"/>
            <a:chExt cx="5472608" cy="5760293"/>
          </a:xfrm>
        </p:grpSpPr>
        <p:grpSp>
          <p:nvGrpSpPr>
            <p:cNvPr id="5" name="Group 61"/>
            <p:cNvGrpSpPr>
              <a:grpSpLocks/>
            </p:cNvGrpSpPr>
            <p:nvPr/>
          </p:nvGrpSpPr>
          <p:grpSpPr bwMode="auto">
            <a:xfrm rot="21141010">
              <a:off x="4050174" y="4941482"/>
              <a:ext cx="360362" cy="287338"/>
              <a:chOff x="1610" y="3748"/>
              <a:chExt cx="363" cy="226"/>
            </a:xfrm>
          </p:grpSpPr>
          <p:sp>
            <p:nvSpPr>
              <p:cNvPr id="6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" name="Straight Connector 2"/>
            <p:cNvCxnSpPr/>
            <p:nvPr/>
          </p:nvCxnSpPr>
          <p:spPr>
            <a:xfrm>
              <a:off x="2123728" y="2636912"/>
              <a:ext cx="0" cy="10081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123728" y="3645024"/>
              <a:ext cx="93610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059832" y="2636912"/>
              <a:ext cx="0" cy="100811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23728" y="2996952"/>
              <a:ext cx="936104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059832" y="3356992"/>
              <a:ext cx="1584176" cy="0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4644008" y="1844824"/>
              <a:ext cx="792088" cy="3528392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stCxn id="34" idx="0"/>
            </p:cNvCxnSpPr>
            <p:nvPr/>
          </p:nvCxnSpPr>
          <p:spPr>
            <a:xfrm flipV="1">
              <a:off x="5040052" y="1029226"/>
              <a:ext cx="0" cy="815598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4067944" y="1029226"/>
              <a:ext cx="972108" cy="0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ounded Rectangle 38"/>
            <p:cNvSpPr/>
            <p:nvPr/>
          </p:nvSpPr>
          <p:spPr>
            <a:xfrm>
              <a:off x="3635896" y="836365"/>
              <a:ext cx="432048" cy="1008459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2591780" y="1556792"/>
              <a:ext cx="1044116" cy="0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591780" y="1556792"/>
              <a:ext cx="0" cy="1296144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1115616" y="2852936"/>
              <a:ext cx="1152128" cy="0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4" idx="2"/>
            </p:cNvCxnSpPr>
            <p:nvPr/>
          </p:nvCxnSpPr>
          <p:spPr>
            <a:xfrm>
              <a:off x="5040052" y="5373216"/>
              <a:ext cx="0" cy="360040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5040052" y="5733256"/>
              <a:ext cx="1548172" cy="0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9" idx="2"/>
            </p:cNvCxnSpPr>
            <p:nvPr/>
          </p:nvCxnSpPr>
          <p:spPr>
            <a:xfrm>
              <a:off x="3851920" y="1844824"/>
              <a:ext cx="0" cy="21602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3851920" y="2060848"/>
              <a:ext cx="792088" cy="0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39" idx="1"/>
              <a:endCxn id="39" idx="3"/>
            </p:cNvCxnSpPr>
            <p:nvPr/>
          </p:nvCxnSpPr>
          <p:spPr>
            <a:xfrm>
              <a:off x="3635896" y="1340595"/>
              <a:ext cx="432048" cy="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4644008" y="4991100"/>
              <a:ext cx="792088" cy="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1"/>
            <p:cNvGrpSpPr>
              <a:grpSpLocks/>
            </p:cNvGrpSpPr>
            <p:nvPr/>
          </p:nvGrpSpPr>
          <p:grpSpPr bwMode="auto">
            <a:xfrm>
              <a:off x="2879651" y="1406390"/>
              <a:ext cx="360362" cy="287338"/>
              <a:chOff x="1610" y="3748"/>
              <a:chExt cx="363" cy="226"/>
            </a:xfrm>
          </p:grpSpPr>
          <p:sp>
            <p:nvSpPr>
              <p:cNvPr id="64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1"/>
            <p:cNvGrpSpPr>
              <a:grpSpLocks/>
            </p:cNvGrpSpPr>
            <p:nvPr/>
          </p:nvGrpSpPr>
          <p:grpSpPr bwMode="auto">
            <a:xfrm>
              <a:off x="4111861" y="1910828"/>
              <a:ext cx="360362" cy="287338"/>
              <a:chOff x="1610" y="3748"/>
              <a:chExt cx="363" cy="226"/>
            </a:xfrm>
          </p:grpSpPr>
          <p:sp>
            <p:nvSpPr>
              <p:cNvPr id="69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3" name="Group 61"/>
            <p:cNvGrpSpPr>
              <a:grpSpLocks/>
            </p:cNvGrpSpPr>
            <p:nvPr/>
          </p:nvGrpSpPr>
          <p:grpSpPr bwMode="auto">
            <a:xfrm>
              <a:off x="1363862" y="2709614"/>
              <a:ext cx="360362" cy="287338"/>
              <a:chOff x="1610" y="3748"/>
              <a:chExt cx="363" cy="226"/>
            </a:xfrm>
          </p:grpSpPr>
          <p:sp>
            <p:nvSpPr>
              <p:cNvPr id="74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" name="Group 61"/>
            <p:cNvGrpSpPr>
              <a:grpSpLocks/>
            </p:cNvGrpSpPr>
            <p:nvPr/>
          </p:nvGrpSpPr>
          <p:grpSpPr bwMode="auto">
            <a:xfrm>
              <a:off x="5814043" y="5589587"/>
              <a:ext cx="360362" cy="287338"/>
              <a:chOff x="1610" y="3748"/>
              <a:chExt cx="363" cy="226"/>
            </a:xfrm>
          </p:grpSpPr>
          <p:sp>
            <p:nvSpPr>
              <p:cNvPr id="79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4" name="Group 61"/>
            <p:cNvGrpSpPr>
              <a:grpSpLocks/>
            </p:cNvGrpSpPr>
            <p:nvPr/>
          </p:nvGrpSpPr>
          <p:grpSpPr bwMode="auto">
            <a:xfrm rot="16738947">
              <a:off x="4777883" y="317382"/>
              <a:ext cx="360362" cy="287338"/>
              <a:chOff x="1610" y="3748"/>
              <a:chExt cx="363" cy="226"/>
            </a:xfrm>
          </p:grpSpPr>
          <p:sp>
            <p:nvSpPr>
              <p:cNvPr id="85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9" name="Group 61"/>
            <p:cNvGrpSpPr>
              <a:grpSpLocks/>
            </p:cNvGrpSpPr>
            <p:nvPr/>
          </p:nvGrpSpPr>
          <p:grpSpPr bwMode="auto">
            <a:xfrm>
              <a:off x="3635896" y="3213323"/>
              <a:ext cx="360362" cy="287338"/>
              <a:chOff x="1610" y="3748"/>
              <a:chExt cx="363" cy="226"/>
            </a:xfrm>
          </p:grpSpPr>
          <p:sp>
            <p:nvSpPr>
              <p:cNvPr id="90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283968" y="116632"/>
              <a:ext cx="756084" cy="1079948"/>
              <a:chOff x="4472223" y="260648"/>
              <a:chExt cx="756084" cy="1079948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4472223" y="692696"/>
                <a:ext cx="171785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flipV="1">
                <a:off x="4644008" y="692696"/>
                <a:ext cx="144016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4788024" y="692696"/>
                <a:ext cx="144016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V="1">
                <a:off x="4932040" y="260648"/>
                <a:ext cx="296267" cy="107994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 rot="15104397">
              <a:off x="4165738" y="4742419"/>
              <a:ext cx="555076" cy="997870"/>
              <a:chOff x="4472223" y="260648"/>
              <a:chExt cx="756084" cy="1079948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4472223" y="692696"/>
                <a:ext cx="171785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V="1">
                <a:off x="4644008" y="692696"/>
                <a:ext cx="144016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4788024" y="692696"/>
                <a:ext cx="144016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V="1">
                <a:off x="4932040" y="260648"/>
                <a:ext cx="296267" cy="107994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/>
            <p:cNvGrpSpPr/>
            <p:nvPr/>
          </p:nvGrpSpPr>
          <p:grpSpPr>
            <a:xfrm rot="11317071">
              <a:off x="2145095" y="3320939"/>
              <a:ext cx="555076" cy="997870"/>
              <a:chOff x="4472223" y="260648"/>
              <a:chExt cx="756084" cy="1079948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4472223" y="692696"/>
                <a:ext cx="171785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V="1">
                <a:off x="4644008" y="692696"/>
                <a:ext cx="144016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4788024" y="692696"/>
                <a:ext cx="144016" cy="64789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V="1">
                <a:off x="4932040" y="260648"/>
                <a:ext cx="296267" cy="1079948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61"/>
            <p:cNvGrpSpPr>
              <a:grpSpLocks/>
            </p:cNvGrpSpPr>
            <p:nvPr/>
          </p:nvGrpSpPr>
          <p:grpSpPr bwMode="auto">
            <a:xfrm rot="17521432">
              <a:off x="1928275" y="4000527"/>
              <a:ext cx="360362" cy="287338"/>
              <a:chOff x="1610" y="3748"/>
              <a:chExt cx="363" cy="226"/>
            </a:xfrm>
          </p:grpSpPr>
          <p:sp>
            <p:nvSpPr>
              <p:cNvPr id="114" name="Line 62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63"/>
              <p:cNvSpPr>
                <a:spLocks noChangeShapeType="1"/>
              </p:cNvSpPr>
              <p:nvPr/>
            </p:nvSpPr>
            <p:spPr bwMode="auto">
              <a:xfrm flipV="1"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64"/>
              <p:cNvSpPr>
                <a:spLocks noChangeShapeType="1"/>
              </p:cNvSpPr>
              <p:nvPr/>
            </p:nvSpPr>
            <p:spPr bwMode="auto">
              <a:xfrm>
                <a:off x="1610" y="3748"/>
                <a:ext cx="363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65"/>
              <p:cNvSpPr>
                <a:spLocks noChangeShapeType="1"/>
              </p:cNvSpPr>
              <p:nvPr/>
            </p:nvSpPr>
            <p:spPr bwMode="auto">
              <a:xfrm>
                <a:off x="1973" y="3748"/>
                <a:ext cx="0" cy="22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" name="Oval 8"/>
            <p:cNvSpPr>
              <a:spLocks noChangeArrowheads="1"/>
            </p:cNvSpPr>
            <p:nvPr/>
          </p:nvSpPr>
          <p:spPr bwMode="auto">
            <a:xfrm>
              <a:off x="5561725" y="260648"/>
              <a:ext cx="504825" cy="482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nb-NO" dirty="0" smtClean="0"/>
                <a:t>PC</a:t>
              </a:r>
              <a:endParaRPr lang="en-US" altLang="nb-NO" dirty="0"/>
            </a:p>
          </p:txBody>
        </p:sp>
        <p:sp>
          <p:nvSpPr>
            <p:cNvPr id="109" name="Oval 8"/>
            <p:cNvSpPr>
              <a:spLocks noChangeArrowheads="1"/>
            </p:cNvSpPr>
            <p:nvPr/>
          </p:nvSpPr>
          <p:spPr bwMode="auto">
            <a:xfrm>
              <a:off x="1313876" y="3645024"/>
              <a:ext cx="504825" cy="482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nb-NO" dirty="0" smtClean="0"/>
                <a:t>TC</a:t>
              </a:r>
              <a:endParaRPr lang="en-US" altLang="nb-NO" dirty="0"/>
            </a:p>
          </p:txBody>
        </p:sp>
        <p:cxnSp>
          <p:nvCxnSpPr>
            <p:cNvPr id="11" name="Straight Arrow Connector 10"/>
            <p:cNvCxnSpPr>
              <a:endCxn id="109" idx="7"/>
            </p:cNvCxnSpPr>
            <p:nvPr/>
          </p:nvCxnSpPr>
          <p:spPr>
            <a:xfrm flipH="1">
              <a:off x="1744771" y="3356992"/>
              <a:ext cx="431252" cy="358707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1813239" y="3977163"/>
              <a:ext cx="360836" cy="223516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 flipH="1">
              <a:off x="5071840" y="449294"/>
              <a:ext cx="484277" cy="0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endCxn id="103" idx="4"/>
            </p:cNvCxnSpPr>
            <p:nvPr/>
          </p:nvCxnSpPr>
          <p:spPr>
            <a:xfrm flipV="1">
              <a:off x="5814138" y="743248"/>
              <a:ext cx="0" cy="1167580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436096" y="1910828"/>
              <a:ext cx="378042" cy="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965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Figures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Sigurd Skogestad</dc:creator>
  <cp:lastModifiedBy>Sigurd Skogestad</cp:lastModifiedBy>
  <cp:revision>4</cp:revision>
  <dcterms:created xsi:type="dcterms:W3CDTF">2014-04-01T13:40:39Z</dcterms:created>
  <dcterms:modified xsi:type="dcterms:W3CDTF">2014-04-01T14:13:32Z</dcterms:modified>
</cp:coreProperties>
</file>