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5"/>
  </p:notesMasterIdLst>
  <p:sldIdLst>
    <p:sldId id="256" r:id="rId2"/>
    <p:sldId id="1415" r:id="rId3"/>
    <p:sldId id="1414" r:id="rId4"/>
    <p:sldId id="913" r:id="rId5"/>
    <p:sldId id="1519" r:id="rId6"/>
    <p:sldId id="1420" r:id="rId7"/>
    <p:sldId id="1410" r:id="rId8"/>
    <p:sldId id="1411" r:id="rId9"/>
    <p:sldId id="1417" r:id="rId10"/>
    <p:sldId id="1419" r:id="rId11"/>
    <p:sldId id="1400" r:id="rId12"/>
    <p:sldId id="344" r:id="rId13"/>
    <p:sldId id="1409" r:id="rId14"/>
    <p:sldId id="1021" r:id="rId15"/>
    <p:sldId id="1228" r:id="rId16"/>
    <p:sldId id="985" r:id="rId17"/>
    <p:sldId id="990" r:id="rId18"/>
    <p:sldId id="1477" r:id="rId19"/>
    <p:sldId id="1427" r:id="rId20"/>
    <p:sldId id="1428" r:id="rId21"/>
    <p:sldId id="874" r:id="rId22"/>
    <p:sldId id="332" r:id="rId23"/>
    <p:sldId id="1486" r:id="rId24"/>
    <p:sldId id="1520" r:id="rId25"/>
    <p:sldId id="876" r:id="rId26"/>
    <p:sldId id="877" r:id="rId27"/>
    <p:sldId id="878" r:id="rId28"/>
    <p:sldId id="473" r:id="rId29"/>
    <p:sldId id="475" r:id="rId30"/>
    <p:sldId id="879" r:id="rId31"/>
    <p:sldId id="880" r:id="rId32"/>
    <p:sldId id="881" r:id="rId33"/>
    <p:sldId id="882" r:id="rId34"/>
    <p:sldId id="1022" r:id="rId35"/>
    <p:sldId id="1024" r:id="rId36"/>
    <p:sldId id="1032" r:id="rId37"/>
    <p:sldId id="1034" r:id="rId38"/>
    <p:sldId id="1044" r:id="rId39"/>
    <p:sldId id="1046" r:id="rId40"/>
    <p:sldId id="891" r:id="rId41"/>
    <p:sldId id="892" r:id="rId42"/>
    <p:sldId id="893" r:id="rId43"/>
    <p:sldId id="894" r:id="rId44"/>
    <p:sldId id="1045" r:id="rId45"/>
    <p:sldId id="1047" r:id="rId46"/>
    <p:sldId id="1048" r:id="rId47"/>
    <p:sldId id="1059" r:id="rId48"/>
    <p:sldId id="1060" r:id="rId49"/>
    <p:sldId id="883" r:id="rId50"/>
    <p:sldId id="1061" r:id="rId51"/>
    <p:sldId id="1062" r:id="rId52"/>
    <p:sldId id="1063" r:id="rId53"/>
    <p:sldId id="1064" r:id="rId54"/>
    <p:sldId id="1049" r:id="rId55"/>
    <p:sldId id="1050" r:id="rId56"/>
    <p:sldId id="1051" r:id="rId57"/>
    <p:sldId id="1054" r:id="rId58"/>
    <p:sldId id="1053" r:id="rId59"/>
    <p:sldId id="1055" r:id="rId60"/>
    <p:sldId id="1056" r:id="rId61"/>
    <p:sldId id="1057" r:id="rId62"/>
    <p:sldId id="1058" r:id="rId63"/>
    <p:sldId id="1073" r:id="rId64"/>
    <p:sldId id="1075" r:id="rId65"/>
    <p:sldId id="1076" r:id="rId66"/>
    <p:sldId id="1209" r:id="rId67"/>
    <p:sldId id="1210" r:id="rId68"/>
    <p:sldId id="1211" r:id="rId69"/>
    <p:sldId id="1212" r:id="rId70"/>
    <p:sldId id="1213" r:id="rId71"/>
    <p:sldId id="1214" r:id="rId72"/>
    <p:sldId id="1215" r:id="rId73"/>
    <p:sldId id="1074" r:id="rId74"/>
    <p:sldId id="1216" r:id="rId75"/>
    <p:sldId id="1217" r:id="rId76"/>
    <p:sldId id="1218" r:id="rId77"/>
    <p:sldId id="1219" r:id="rId78"/>
    <p:sldId id="1220" r:id="rId79"/>
    <p:sldId id="1221" r:id="rId80"/>
    <p:sldId id="1023" r:id="rId81"/>
    <p:sldId id="1031" r:id="rId82"/>
    <p:sldId id="1036" r:id="rId83"/>
    <p:sldId id="1033" r:id="rId84"/>
  </p:sldIdLst>
  <p:sldSz cx="12192000" cy="6858000"/>
  <p:notesSz cx="6858000" cy="9144000"/>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29C562A-CF4F-476E-B177-132D6A4E20E8}">
          <p14:sldIdLst>
            <p14:sldId id="256"/>
            <p14:sldId id="1415"/>
            <p14:sldId id="1414"/>
            <p14:sldId id="913"/>
            <p14:sldId id="1519"/>
            <p14:sldId id="1420"/>
            <p14:sldId id="1410"/>
            <p14:sldId id="1411"/>
            <p14:sldId id="1417"/>
            <p14:sldId id="1419"/>
            <p14:sldId id="1400"/>
            <p14:sldId id="344"/>
            <p14:sldId id="1409"/>
            <p14:sldId id="1021"/>
            <p14:sldId id="1228"/>
            <p14:sldId id="985"/>
            <p14:sldId id="990"/>
            <p14:sldId id="1477"/>
            <p14:sldId id="1427"/>
            <p14:sldId id="1428"/>
            <p14:sldId id="874"/>
            <p14:sldId id="332"/>
            <p14:sldId id="1486"/>
            <p14:sldId id="1520"/>
            <p14:sldId id="876"/>
            <p14:sldId id="877"/>
            <p14:sldId id="878"/>
            <p14:sldId id="473"/>
            <p14:sldId id="475"/>
            <p14:sldId id="879"/>
            <p14:sldId id="880"/>
            <p14:sldId id="881"/>
            <p14:sldId id="882"/>
            <p14:sldId id="1022"/>
            <p14:sldId id="1024"/>
            <p14:sldId id="1032"/>
            <p14:sldId id="1034"/>
            <p14:sldId id="1044"/>
            <p14:sldId id="1046"/>
            <p14:sldId id="891"/>
            <p14:sldId id="892"/>
            <p14:sldId id="893"/>
            <p14:sldId id="894"/>
            <p14:sldId id="1045"/>
            <p14:sldId id="1047"/>
            <p14:sldId id="1048"/>
            <p14:sldId id="1059"/>
            <p14:sldId id="1060"/>
            <p14:sldId id="883"/>
            <p14:sldId id="1061"/>
            <p14:sldId id="1062"/>
            <p14:sldId id="1063"/>
            <p14:sldId id="1064"/>
            <p14:sldId id="1049"/>
            <p14:sldId id="1050"/>
            <p14:sldId id="1051"/>
            <p14:sldId id="1054"/>
            <p14:sldId id="1053"/>
            <p14:sldId id="1055"/>
            <p14:sldId id="1056"/>
            <p14:sldId id="1057"/>
            <p14:sldId id="1058"/>
            <p14:sldId id="1073"/>
            <p14:sldId id="1075"/>
            <p14:sldId id="1076"/>
            <p14:sldId id="1209"/>
            <p14:sldId id="1210"/>
            <p14:sldId id="1211"/>
            <p14:sldId id="1212"/>
            <p14:sldId id="1213"/>
            <p14:sldId id="1214"/>
            <p14:sldId id="1215"/>
            <p14:sldId id="1074"/>
            <p14:sldId id="1216"/>
            <p14:sldId id="1217"/>
            <p14:sldId id="1218"/>
            <p14:sldId id="1219"/>
            <p14:sldId id="1220"/>
            <p14:sldId id="1221"/>
          </p14:sldIdLst>
        </p14:section>
        <p14:section name="Hidden slides" id="{7F262BDD-A875-41F7-8EF6-A832644B7BEF}">
          <p14:sldIdLst>
            <p14:sldId id="1023"/>
            <p14:sldId id="1031"/>
            <p14:sldId id="1036"/>
            <p14:sldId id="103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475"/>
    <a:srgbClr val="BBAC7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84B911-209F-4953-9282-837434917CBF}" v="111" dt="2022-10-18T07:41:49.547"/>
    <p1510:client id="{EAE7126A-537D-4B78-9943-76EAD2E9172C}" v="62" dt="2022-10-18T06:34:25.9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37" autoAdjust="0"/>
    <p:restoredTop sz="94694"/>
  </p:normalViewPr>
  <p:slideViewPr>
    <p:cSldViewPr snapToGrid="0" snapToObjects="1">
      <p:cViewPr varScale="1">
        <p:scale>
          <a:sx n="107" d="100"/>
          <a:sy n="107" d="100"/>
        </p:scale>
        <p:origin x="77" y="470"/>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microsoft.com/office/2016/11/relationships/changesInfo" Target="changesInfos/changesInfo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9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as Ferreira Bernardino" userId="994d420d-07a6-4fa8-a80c-9d8953554780" providerId="ADAL" clId="{519BD2AC-903F-439A-A7BD-51BA6CF3C1E0}"/>
    <pc:docChg chg="undo redo custSel addSld delSld modSld modMainMaster">
      <pc:chgData name="Lucas Ferreira Bernardino" userId="994d420d-07a6-4fa8-a80c-9d8953554780" providerId="ADAL" clId="{519BD2AC-903F-439A-A7BD-51BA6CF3C1E0}" dt="2021-08-31T08:57:52.830" v="2391" actId="2696"/>
      <pc:docMkLst>
        <pc:docMk/>
      </pc:docMkLst>
      <pc:sldChg chg="modSp mod">
        <pc:chgData name="Lucas Ferreira Bernardino" userId="994d420d-07a6-4fa8-a80c-9d8953554780" providerId="ADAL" clId="{519BD2AC-903F-439A-A7BD-51BA6CF3C1E0}" dt="2021-08-31T07:46:39.791" v="1941" actId="12"/>
        <pc:sldMkLst>
          <pc:docMk/>
          <pc:sldMk cId="1179643209" sldId="875"/>
        </pc:sldMkLst>
        <pc:spChg chg="mod">
          <ac:chgData name="Lucas Ferreira Bernardino" userId="994d420d-07a6-4fa8-a80c-9d8953554780" providerId="ADAL" clId="{519BD2AC-903F-439A-A7BD-51BA6CF3C1E0}" dt="2021-08-31T07:46:39.791" v="1941" actId="12"/>
          <ac:spMkLst>
            <pc:docMk/>
            <pc:sldMk cId="1179643209" sldId="875"/>
            <ac:spMk id="3" creationId="{1062D324-12A0-4E78-8B33-FB0FD53AE04A}"/>
          </ac:spMkLst>
        </pc:spChg>
      </pc:sldChg>
      <pc:sldChg chg="modSp mod">
        <pc:chgData name="Lucas Ferreira Bernardino" userId="994d420d-07a6-4fa8-a80c-9d8953554780" providerId="ADAL" clId="{519BD2AC-903F-439A-A7BD-51BA6CF3C1E0}" dt="2021-08-30T14:14:27.579" v="47" actId="20577"/>
        <pc:sldMkLst>
          <pc:docMk/>
          <pc:sldMk cId="1827325386" sldId="876"/>
        </pc:sldMkLst>
        <pc:spChg chg="mod">
          <ac:chgData name="Lucas Ferreira Bernardino" userId="994d420d-07a6-4fa8-a80c-9d8953554780" providerId="ADAL" clId="{519BD2AC-903F-439A-A7BD-51BA6CF3C1E0}" dt="2021-08-30T14:11:15.852" v="4" actId="404"/>
          <ac:spMkLst>
            <pc:docMk/>
            <pc:sldMk cId="1827325386" sldId="876"/>
            <ac:spMk id="2" creationId="{423AA10B-36C5-4DB4-8DE5-78F4620EED41}"/>
          </ac:spMkLst>
        </pc:spChg>
        <pc:spChg chg="mod">
          <ac:chgData name="Lucas Ferreira Bernardino" userId="994d420d-07a6-4fa8-a80c-9d8953554780" providerId="ADAL" clId="{519BD2AC-903F-439A-A7BD-51BA6CF3C1E0}" dt="2021-08-30T14:14:27.579" v="47" actId="20577"/>
          <ac:spMkLst>
            <pc:docMk/>
            <pc:sldMk cId="1827325386" sldId="876"/>
            <ac:spMk id="3" creationId="{0CD02052-1608-406B-9178-02E37C1A78C8}"/>
          </ac:spMkLst>
        </pc:spChg>
      </pc:sldChg>
      <pc:sldChg chg="addSp modSp new mod">
        <pc:chgData name="Lucas Ferreira Bernardino" userId="994d420d-07a6-4fa8-a80c-9d8953554780" providerId="ADAL" clId="{519BD2AC-903F-439A-A7BD-51BA6CF3C1E0}" dt="2021-08-30T14:16:39.713" v="73" actId="20577"/>
        <pc:sldMkLst>
          <pc:docMk/>
          <pc:sldMk cId="979435805" sldId="877"/>
        </pc:sldMkLst>
        <pc:spChg chg="mod">
          <ac:chgData name="Lucas Ferreira Bernardino" userId="994d420d-07a6-4fa8-a80c-9d8953554780" providerId="ADAL" clId="{519BD2AC-903F-439A-A7BD-51BA6CF3C1E0}" dt="2021-08-30T14:16:39.713" v="73" actId="20577"/>
          <ac:spMkLst>
            <pc:docMk/>
            <pc:sldMk cId="979435805" sldId="877"/>
            <ac:spMk id="2" creationId="{2DEB642E-FBD2-4489-9CBB-C934AB960530}"/>
          </ac:spMkLst>
        </pc:spChg>
        <pc:spChg chg="mod">
          <ac:chgData name="Lucas Ferreira Bernardino" userId="994d420d-07a6-4fa8-a80c-9d8953554780" providerId="ADAL" clId="{519BD2AC-903F-439A-A7BD-51BA6CF3C1E0}" dt="2021-08-30T14:16:20.640" v="69" actId="20577"/>
          <ac:spMkLst>
            <pc:docMk/>
            <pc:sldMk cId="979435805" sldId="877"/>
            <ac:spMk id="3" creationId="{EABA2F4B-15ED-4442-980C-8944F3395579}"/>
          </ac:spMkLst>
        </pc:spChg>
        <pc:picChg chg="add mod">
          <ac:chgData name="Lucas Ferreira Bernardino" userId="994d420d-07a6-4fa8-a80c-9d8953554780" providerId="ADAL" clId="{519BD2AC-903F-439A-A7BD-51BA6CF3C1E0}" dt="2021-08-30T14:16:28.779" v="70" actId="1076"/>
          <ac:picMkLst>
            <pc:docMk/>
            <pc:sldMk cId="979435805" sldId="877"/>
            <ac:picMk id="4" creationId="{B526884E-475C-47B9-B85A-1532C799DAE1}"/>
          </ac:picMkLst>
        </pc:picChg>
      </pc:sldChg>
      <pc:sldChg chg="addSp modSp new mod">
        <pc:chgData name="Lucas Ferreira Bernardino" userId="994d420d-07a6-4fa8-a80c-9d8953554780" providerId="ADAL" clId="{519BD2AC-903F-439A-A7BD-51BA6CF3C1E0}" dt="2021-08-30T14:20:19.041" v="127" actId="1035"/>
        <pc:sldMkLst>
          <pc:docMk/>
          <pc:sldMk cId="1140560977" sldId="878"/>
        </pc:sldMkLst>
        <pc:spChg chg="mod">
          <ac:chgData name="Lucas Ferreira Bernardino" userId="994d420d-07a6-4fa8-a80c-9d8953554780" providerId="ADAL" clId="{519BD2AC-903F-439A-A7BD-51BA6CF3C1E0}" dt="2021-08-30T14:18:01.040" v="104" actId="20577"/>
          <ac:spMkLst>
            <pc:docMk/>
            <pc:sldMk cId="1140560977" sldId="878"/>
            <ac:spMk id="2" creationId="{AE6A6B78-4BFE-4DD7-8C2A-0F3DC9EE6F2A}"/>
          </ac:spMkLst>
        </pc:spChg>
        <pc:spChg chg="mod">
          <ac:chgData name="Lucas Ferreira Bernardino" userId="994d420d-07a6-4fa8-a80c-9d8953554780" providerId="ADAL" clId="{519BD2AC-903F-439A-A7BD-51BA6CF3C1E0}" dt="2021-08-30T14:19:16.603" v="113" actId="14"/>
          <ac:spMkLst>
            <pc:docMk/>
            <pc:sldMk cId="1140560977" sldId="878"/>
            <ac:spMk id="3" creationId="{D9ACF7DD-A884-422F-A2F7-50A743570E2D}"/>
          </ac:spMkLst>
        </pc:spChg>
        <pc:spChg chg="add mod">
          <ac:chgData name="Lucas Ferreira Bernardino" userId="994d420d-07a6-4fa8-a80c-9d8953554780" providerId="ADAL" clId="{519BD2AC-903F-439A-A7BD-51BA6CF3C1E0}" dt="2021-08-30T14:20:19.041" v="127" actId="1035"/>
          <ac:spMkLst>
            <pc:docMk/>
            <pc:sldMk cId="1140560977" sldId="878"/>
            <ac:spMk id="4" creationId="{520BAF3D-7345-483B-AE11-29A51E46CF2D}"/>
          </ac:spMkLst>
        </pc:spChg>
        <pc:spChg chg="mod">
          <ac:chgData name="Lucas Ferreira Bernardino" userId="994d420d-07a6-4fa8-a80c-9d8953554780" providerId="ADAL" clId="{519BD2AC-903F-439A-A7BD-51BA6CF3C1E0}" dt="2021-08-30T14:20:00.394" v="119" actId="1076"/>
          <ac:spMkLst>
            <pc:docMk/>
            <pc:sldMk cId="1140560977" sldId="878"/>
            <ac:spMk id="6" creationId="{693BB6A7-9B0B-494A-9BC6-D1A49B169CBE}"/>
          </ac:spMkLst>
        </pc:spChg>
        <pc:spChg chg="mod">
          <ac:chgData name="Lucas Ferreira Bernardino" userId="994d420d-07a6-4fa8-a80c-9d8953554780" providerId="ADAL" clId="{519BD2AC-903F-439A-A7BD-51BA6CF3C1E0}" dt="2021-08-30T14:20:00.394" v="119" actId="1076"/>
          <ac:spMkLst>
            <pc:docMk/>
            <pc:sldMk cId="1140560977" sldId="878"/>
            <ac:spMk id="8" creationId="{A4E8BBCF-65EB-498A-9FAB-EF44D3DF8F63}"/>
          </ac:spMkLst>
        </pc:spChg>
        <pc:spChg chg="mod">
          <ac:chgData name="Lucas Ferreira Bernardino" userId="994d420d-07a6-4fa8-a80c-9d8953554780" providerId="ADAL" clId="{519BD2AC-903F-439A-A7BD-51BA6CF3C1E0}" dt="2021-08-30T14:20:00.394" v="119" actId="1076"/>
          <ac:spMkLst>
            <pc:docMk/>
            <pc:sldMk cId="1140560977" sldId="878"/>
            <ac:spMk id="10" creationId="{68CB250A-AA04-4A0E-9F1B-E657B8238246}"/>
          </ac:spMkLst>
        </pc:spChg>
        <pc:spChg chg="mod">
          <ac:chgData name="Lucas Ferreira Bernardino" userId="994d420d-07a6-4fa8-a80c-9d8953554780" providerId="ADAL" clId="{519BD2AC-903F-439A-A7BD-51BA6CF3C1E0}" dt="2021-08-30T14:20:00.394" v="119" actId="1076"/>
          <ac:spMkLst>
            <pc:docMk/>
            <pc:sldMk cId="1140560977" sldId="878"/>
            <ac:spMk id="11" creationId="{161C64B8-FF58-4AA5-87F9-2153D28EE23A}"/>
          </ac:spMkLst>
        </pc:spChg>
        <pc:spChg chg="mod">
          <ac:chgData name="Lucas Ferreira Bernardino" userId="994d420d-07a6-4fa8-a80c-9d8953554780" providerId="ADAL" clId="{519BD2AC-903F-439A-A7BD-51BA6CF3C1E0}" dt="2021-08-30T14:20:00.394" v="119" actId="1076"/>
          <ac:spMkLst>
            <pc:docMk/>
            <pc:sldMk cId="1140560977" sldId="878"/>
            <ac:spMk id="12" creationId="{15E4C111-69CA-4E6E-B176-7BA81BB7B12E}"/>
          </ac:spMkLst>
        </pc:spChg>
        <pc:spChg chg="mod">
          <ac:chgData name="Lucas Ferreira Bernardino" userId="994d420d-07a6-4fa8-a80c-9d8953554780" providerId="ADAL" clId="{519BD2AC-903F-439A-A7BD-51BA6CF3C1E0}" dt="2021-08-30T14:20:00.394" v="119" actId="1076"/>
          <ac:spMkLst>
            <pc:docMk/>
            <pc:sldMk cId="1140560977" sldId="878"/>
            <ac:spMk id="17" creationId="{92E28206-8D02-49D0-BB32-F5E3EF7384F7}"/>
          </ac:spMkLst>
        </pc:spChg>
        <pc:spChg chg="mod">
          <ac:chgData name="Lucas Ferreira Bernardino" userId="994d420d-07a6-4fa8-a80c-9d8953554780" providerId="ADAL" clId="{519BD2AC-903F-439A-A7BD-51BA6CF3C1E0}" dt="2021-08-30T14:20:00.394" v="119" actId="1076"/>
          <ac:spMkLst>
            <pc:docMk/>
            <pc:sldMk cId="1140560977" sldId="878"/>
            <ac:spMk id="18" creationId="{1DF3DDFF-49C4-4129-9AEC-F0A428132AD1}"/>
          </ac:spMkLst>
        </pc:spChg>
        <pc:spChg chg="mod">
          <ac:chgData name="Lucas Ferreira Bernardino" userId="994d420d-07a6-4fa8-a80c-9d8953554780" providerId="ADAL" clId="{519BD2AC-903F-439A-A7BD-51BA6CF3C1E0}" dt="2021-08-30T14:20:00.394" v="119" actId="1076"/>
          <ac:spMkLst>
            <pc:docMk/>
            <pc:sldMk cId="1140560977" sldId="878"/>
            <ac:spMk id="20" creationId="{1FA75BF2-5A5F-4610-9E82-47F9C8079C48}"/>
          </ac:spMkLst>
        </pc:spChg>
        <pc:spChg chg="mod">
          <ac:chgData name="Lucas Ferreira Bernardino" userId="994d420d-07a6-4fa8-a80c-9d8953554780" providerId="ADAL" clId="{519BD2AC-903F-439A-A7BD-51BA6CF3C1E0}" dt="2021-08-30T14:20:00.394" v="119" actId="1076"/>
          <ac:spMkLst>
            <pc:docMk/>
            <pc:sldMk cId="1140560977" sldId="878"/>
            <ac:spMk id="22" creationId="{15DF2158-C16E-4E3E-B8A5-CA1335BA0C6A}"/>
          </ac:spMkLst>
        </pc:spChg>
        <pc:grpChg chg="add mod">
          <ac:chgData name="Lucas Ferreira Bernardino" userId="994d420d-07a6-4fa8-a80c-9d8953554780" providerId="ADAL" clId="{519BD2AC-903F-439A-A7BD-51BA6CF3C1E0}" dt="2021-08-30T14:20:00.394" v="119" actId="1076"/>
          <ac:grpSpMkLst>
            <pc:docMk/>
            <pc:sldMk cId="1140560977" sldId="878"/>
            <ac:grpSpMk id="5" creationId="{5E70F887-A7F1-4AB7-8EAC-CFCF8556927F}"/>
          </ac:grpSpMkLst>
        </pc:grpChg>
        <pc:cxnChg chg="mod">
          <ac:chgData name="Lucas Ferreira Bernardino" userId="994d420d-07a6-4fa8-a80c-9d8953554780" providerId="ADAL" clId="{519BD2AC-903F-439A-A7BD-51BA6CF3C1E0}" dt="2021-08-30T14:20:00.394" v="119" actId="1076"/>
          <ac:cxnSpMkLst>
            <pc:docMk/>
            <pc:sldMk cId="1140560977" sldId="878"/>
            <ac:cxnSpMk id="7" creationId="{B7FD5D92-5416-468E-9CFB-86F7C8601682}"/>
          </ac:cxnSpMkLst>
        </pc:cxnChg>
        <pc:cxnChg chg="mod">
          <ac:chgData name="Lucas Ferreira Bernardino" userId="994d420d-07a6-4fa8-a80c-9d8953554780" providerId="ADAL" clId="{519BD2AC-903F-439A-A7BD-51BA6CF3C1E0}" dt="2021-08-30T14:20:00.394" v="119" actId="1076"/>
          <ac:cxnSpMkLst>
            <pc:docMk/>
            <pc:sldMk cId="1140560977" sldId="878"/>
            <ac:cxnSpMk id="9" creationId="{650A12DD-4A8D-4C54-B718-931265629AE1}"/>
          </ac:cxnSpMkLst>
        </pc:cxnChg>
        <pc:cxnChg chg="mod">
          <ac:chgData name="Lucas Ferreira Bernardino" userId="994d420d-07a6-4fa8-a80c-9d8953554780" providerId="ADAL" clId="{519BD2AC-903F-439A-A7BD-51BA6CF3C1E0}" dt="2021-08-30T14:20:00.394" v="119" actId="1076"/>
          <ac:cxnSpMkLst>
            <pc:docMk/>
            <pc:sldMk cId="1140560977" sldId="878"/>
            <ac:cxnSpMk id="13" creationId="{1FFF3B54-D755-4266-8D43-48B541A2025E}"/>
          </ac:cxnSpMkLst>
        </pc:cxnChg>
        <pc:cxnChg chg="mod">
          <ac:chgData name="Lucas Ferreira Bernardino" userId="994d420d-07a6-4fa8-a80c-9d8953554780" providerId="ADAL" clId="{519BD2AC-903F-439A-A7BD-51BA6CF3C1E0}" dt="2021-08-30T14:20:00.394" v="119" actId="1076"/>
          <ac:cxnSpMkLst>
            <pc:docMk/>
            <pc:sldMk cId="1140560977" sldId="878"/>
            <ac:cxnSpMk id="14" creationId="{7B655B1E-D432-4295-9F7D-97E502B186D3}"/>
          </ac:cxnSpMkLst>
        </pc:cxnChg>
        <pc:cxnChg chg="mod">
          <ac:chgData name="Lucas Ferreira Bernardino" userId="994d420d-07a6-4fa8-a80c-9d8953554780" providerId="ADAL" clId="{519BD2AC-903F-439A-A7BD-51BA6CF3C1E0}" dt="2021-08-30T14:20:00.394" v="119" actId="1076"/>
          <ac:cxnSpMkLst>
            <pc:docMk/>
            <pc:sldMk cId="1140560977" sldId="878"/>
            <ac:cxnSpMk id="15" creationId="{C18400E1-61A6-4735-891C-0A6799B5ACE5}"/>
          </ac:cxnSpMkLst>
        </pc:cxnChg>
        <pc:cxnChg chg="mod">
          <ac:chgData name="Lucas Ferreira Bernardino" userId="994d420d-07a6-4fa8-a80c-9d8953554780" providerId="ADAL" clId="{519BD2AC-903F-439A-A7BD-51BA6CF3C1E0}" dt="2021-08-30T14:20:00.394" v="119" actId="1076"/>
          <ac:cxnSpMkLst>
            <pc:docMk/>
            <pc:sldMk cId="1140560977" sldId="878"/>
            <ac:cxnSpMk id="16" creationId="{29880CF5-E769-48E4-8BD0-9B486F1DD593}"/>
          </ac:cxnSpMkLst>
        </pc:cxnChg>
        <pc:cxnChg chg="mod">
          <ac:chgData name="Lucas Ferreira Bernardino" userId="994d420d-07a6-4fa8-a80c-9d8953554780" providerId="ADAL" clId="{519BD2AC-903F-439A-A7BD-51BA6CF3C1E0}" dt="2021-08-30T14:20:00.394" v="119" actId="1076"/>
          <ac:cxnSpMkLst>
            <pc:docMk/>
            <pc:sldMk cId="1140560977" sldId="878"/>
            <ac:cxnSpMk id="19" creationId="{3BA16FBB-8B60-4714-9499-0F7538AC4CBB}"/>
          </ac:cxnSpMkLst>
        </pc:cxnChg>
        <pc:cxnChg chg="mod">
          <ac:chgData name="Lucas Ferreira Bernardino" userId="994d420d-07a6-4fa8-a80c-9d8953554780" providerId="ADAL" clId="{519BD2AC-903F-439A-A7BD-51BA6CF3C1E0}" dt="2021-08-30T14:20:00.394" v="119" actId="1076"/>
          <ac:cxnSpMkLst>
            <pc:docMk/>
            <pc:sldMk cId="1140560977" sldId="878"/>
            <ac:cxnSpMk id="21" creationId="{60EF05ED-1221-4D5D-8CFE-33E83565FC33}"/>
          </ac:cxnSpMkLst>
        </pc:cxnChg>
      </pc:sldChg>
      <pc:sldChg chg="addSp modSp new mod">
        <pc:chgData name="Lucas Ferreira Bernardino" userId="994d420d-07a6-4fa8-a80c-9d8953554780" providerId="ADAL" clId="{519BD2AC-903F-439A-A7BD-51BA6CF3C1E0}" dt="2021-08-30T14:26:37.106" v="158" actId="1076"/>
        <pc:sldMkLst>
          <pc:docMk/>
          <pc:sldMk cId="2474885710" sldId="879"/>
        </pc:sldMkLst>
        <pc:spChg chg="mod">
          <ac:chgData name="Lucas Ferreira Bernardino" userId="994d420d-07a6-4fa8-a80c-9d8953554780" providerId="ADAL" clId="{519BD2AC-903F-439A-A7BD-51BA6CF3C1E0}" dt="2021-08-30T14:22:12.237" v="129"/>
          <ac:spMkLst>
            <pc:docMk/>
            <pc:sldMk cId="2474885710" sldId="879"/>
            <ac:spMk id="2" creationId="{88F91D7B-D354-44EB-A0D4-006EADF7AB59}"/>
          </ac:spMkLst>
        </pc:spChg>
        <pc:spChg chg="mod">
          <ac:chgData name="Lucas Ferreira Bernardino" userId="994d420d-07a6-4fa8-a80c-9d8953554780" providerId="ADAL" clId="{519BD2AC-903F-439A-A7BD-51BA6CF3C1E0}" dt="2021-08-30T14:23:38.816" v="147" actId="404"/>
          <ac:spMkLst>
            <pc:docMk/>
            <pc:sldMk cId="2474885710" sldId="879"/>
            <ac:spMk id="3" creationId="{E7D162BC-61D0-495C-A6F2-2B42B8AD41F1}"/>
          </ac:spMkLst>
        </pc:spChg>
        <pc:spChg chg="mod">
          <ac:chgData name="Lucas Ferreira Bernardino" userId="994d420d-07a6-4fa8-a80c-9d8953554780" providerId="ADAL" clId="{519BD2AC-903F-439A-A7BD-51BA6CF3C1E0}" dt="2021-08-30T14:25:04.783" v="153" actId="1076"/>
          <ac:spMkLst>
            <pc:docMk/>
            <pc:sldMk cId="2474885710" sldId="879"/>
            <ac:spMk id="5" creationId="{C8BC5A57-66E8-47ED-A8AA-A30D5E0E27C2}"/>
          </ac:spMkLst>
        </pc:spChg>
        <pc:spChg chg="mod">
          <ac:chgData name="Lucas Ferreira Bernardino" userId="994d420d-07a6-4fa8-a80c-9d8953554780" providerId="ADAL" clId="{519BD2AC-903F-439A-A7BD-51BA6CF3C1E0}" dt="2021-08-30T14:25:04.783" v="153" actId="1076"/>
          <ac:spMkLst>
            <pc:docMk/>
            <pc:sldMk cId="2474885710" sldId="879"/>
            <ac:spMk id="6" creationId="{6576E5CE-5B59-4C3E-926C-E8B7D174050B}"/>
          </ac:spMkLst>
        </pc:spChg>
        <pc:spChg chg="mod">
          <ac:chgData name="Lucas Ferreira Bernardino" userId="994d420d-07a6-4fa8-a80c-9d8953554780" providerId="ADAL" clId="{519BD2AC-903F-439A-A7BD-51BA6CF3C1E0}" dt="2021-08-30T14:25:04.783" v="153" actId="1076"/>
          <ac:spMkLst>
            <pc:docMk/>
            <pc:sldMk cId="2474885710" sldId="879"/>
            <ac:spMk id="7" creationId="{C53FD03E-6CDC-44AA-9430-1B5C54E6940B}"/>
          </ac:spMkLst>
        </pc:spChg>
        <pc:spChg chg="mod">
          <ac:chgData name="Lucas Ferreira Bernardino" userId="994d420d-07a6-4fa8-a80c-9d8953554780" providerId="ADAL" clId="{519BD2AC-903F-439A-A7BD-51BA6CF3C1E0}" dt="2021-08-30T14:25:04.783" v="153" actId="1076"/>
          <ac:spMkLst>
            <pc:docMk/>
            <pc:sldMk cId="2474885710" sldId="879"/>
            <ac:spMk id="8" creationId="{1109227D-5869-41E8-9767-F69C52F046C4}"/>
          </ac:spMkLst>
        </pc:spChg>
        <pc:spChg chg="mod">
          <ac:chgData name="Lucas Ferreira Bernardino" userId="994d420d-07a6-4fa8-a80c-9d8953554780" providerId="ADAL" clId="{519BD2AC-903F-439A-A7BD-51BA6CF3C1E0}" dt="2021-08-30T14:25:04.783" v="153" actId="1076"/>
          <ac:spMkLst>
            <pc:docMk/>
            <pc:sldMk cId="2474885710" sldId="879"/>
            <ac:spMk id="9" creationId="{70A98C1F-FDAB-484B-9425-CB17FFC1BD40}"/>
          </ac:spMkLst>
        </pc:spChg>
        <pc:spChg chg="mod">
          <ac:chgData name="Lucas Ferreira Bernardino" userId="994d420d-07a6-4fa8-a80c-9d8953554780" providerId="ADAL" clId="{519BD2AC-903F-439A-A7BD-51BA6CF3C1E0}" dt="2021-08-30T14:25:04.783" v="153" actId="1076"/>
          <ac:spMkLst>
            <pc:docMk/>
            <pc:sldMk cId="2474885710" sldId="879"/>
            <ac:spMk id="10" creationId="{FA66C3CF-D9F6-4052-831C-F1759B9743FA}"/>
          </ac:spMkLst>
        </pc:spChg>
        <pc:spChg chg="mod">
          <ac:chgData name="Lucas Ferreira Bernardino" userId="994d420d-07a6-4fa8-a80c-9d8953554780" providerId="ADAL" clId="{519BD2AC-903F-439A-A7BD-51BA6CF3C1E0}" dt="2021-08-30T14:25:04.783" v="153" actId="1076"/>
          <ac:spMkLst>
            <pc:docMk/>
            <pc:sldMk cId="2474885710" sldId="879"/>
            <ac:spMk id="11" creationId="{35A2A6E6-202F-42E6-8FC6-5C7C3A59B4F6}"/>
          </ac:spMkLst>
        </pc:spChg>
        <pc:spChg chg="add mod">
          <ac:chgData name="Lucas Ferreira Bernardino" userId="994d420d-07a6-4fa8-a80c-9d8953554780" providerId="ADAL" clId="{519BD2AC-903F-439A-A7BD-51BA6CF3C1E0}" dt="2021-08-30T14:26:37.106" v="158" actId="1076"/>
          <ac:spMkLst>
            <pc:docMk/>
            <pc:sldMk cId="2474885710" sldId="879"/>
            <ac:spMk id="12" creationId="{25E14C8E-A6D2-4168-A60D-5964CEB2E5DC}"/>
          </ac:spMkLst>
        </pc:spChg>
        <pc:grpChg chg="add mod">
          <ac:chgData name="Lucas Ferreira Bernardino" userId="994d420d-07a6-4fa8-a80c-9d8953554780" providerId="ADAL" clId="{519BD2AC-903F-439A-A7BD-51BA6CF3C1E0}" dt="2021-08-30T14:25:04.783" v="153" actId="1076"/>
          <ac:grpSpMkLst>
            <pc:docMk/>
            <pc:sldMk cId="2474885710" sldId="879"/>
            <ac:grpSpMk id="4" creationId="{4229CE4E-E9BA-469C-9B15-AF5C06D4C094}"/>
          </ac:grpSpMkLst>
        </pc:grpChg>
      </pc:sldChg>
      <pc:sldChg chg="addSp delSp modSp new mod modAnim">
        <pc:chgData name="Lucas Ferreira Bernardino" userId="994d420d-07a6-4fa8-a80c-9d8953554780" providerId="ADAL" clId="{519BD2AC-903F-439A-A7BD-51BA6CF3C1E0}" dt="2021-08-30T14:28:53.116" v="192" actId="947"/>
        <pc:sldMkLst>
          <pc:docMk/>
          <pc:sldMk cId="1997091465" sldId="880"/>
        </pc:sldMkLst>
        <pc:spChg chg="mod">
          <ac:chgData name="Lucas Ferreira Bernardino" userId="994d420d-07a6-4fa8-a80c-9d8953554780" providerId="ADAL" clId="{519BD2AC-903F-439A-A7BD-51BA6CF3C1E0}" dt="2021-08-30T14:27:20.047" v="182" actId="20577"/>
          <ac:spMkLst>
            <pc:docMk/>
            <pc:sldMk cId="1997091465" sldId="880"/>
            <ac:spMk id="2" creationId="{D7A3AFAD-3909-48C0-A679-979A32EFFCA6}"/>
          </ac:spMkLst>
        </pc:spChg>
        <pc:spChg chg="del">
          <ac:chgData name="Lucas Ferreira Bernardino" userId="994d420d-07a6-4fa8-a80c-9d8953554780" providerId="ADAL" clId="{519BD2AC-903F-439A-A7BD-51BA6CF3C1E0}" dt="2021-08-30T14:27:24.650" v="183" actId="478"/>
          <ac:spMkLst>
            <pc:docMk/>
            <pc:sldMk cId="1997091465" sldId="880"/>
            <ac:spMk id="3" creationId="{A632C5FC-2DD3-4AFD-9D60-D5A0A66E24C8}"/>
          </ac:spMkLst>
        </pc:spChg>
        <pc:spChg chg="add mod">
          <ac:chgData name="Lucas Ferreira Bernardino" userId="994d420d-07a6-4fa8-a80c-9d8953554780" providerId="ADAL" clId="{519BD2AC-903F-439A-A7BD-51BA6CF3C1E0}" dt="2021-08-30T14:28:03.660" v="185" actId="2711"/>
          <ac:spMkLst>
            <pc:docMk/>
            <pc:sldMk cId="1997091465" sldId="880"/>
            <ac:spMk id="4" creationId="{E22F079D-DC40-4123-902A-F38D2A4EA63E}"/>
          </ac:spMkLst>
        </pc:spChg>
        <pc:spChg chg="add mod">
          <ac:chgData name="Lucas Ferreira Bernardino" userId="994d420d-07a6-4fa8-a80c-9d8953554780" providerId="ADAL" clId="{519BD2AC-903F-439A-A7BD-51BA6CF3C1E0}" dt="2021-08-30T14:28:03.660" v="185" actId="2711"/>
          <ac:spMkLst>
            <pc:docMk/>
            <pc:sldMk cId="1997091465" sldId="880"/>
            <ac:spMk id="5" creationId="{7A0BF589-C9CB-4F4F-87A7-973A91DCAE72}"/>
          </ac:spMkLst>
        </pc:spChg>
        <pc:spChg chg="add mod">
          <ac:chgData name="Lucas Ferreira Bernardino" userId="994d420d-07a6-4fa8-a80c-9d8953554780" providerId="ADAL" clId="{519BD2AC-903F-439A-A7BD-51BA6CF3C1E0}" dt="2021-08-30T14:28:03.660" v="185" actId="2711"/>
          <ac:spMkLst>
            <pc:docMk/>
            <pc:sldMk cId="1997091465" sldId="880"/>
            <ac:spMk id="6" creationId="{F42A4872-EAD7-42A6-9D7E-82AB94AE6898}"/>
          </ac:spMkLst>
        </pc:spChg>
        <pc:spChg chg="add mod">
          <ac:chgData name="Lucas Ferreira Bernardino" userId="994d420d-07a6-4fa8-a80c-9d8953554780" providerId="ADAL" clId="{519BD2AC-903F-439A-A7BD-51BA6CF3C1E0}" dt="2021-08-30T14:28:03.660" v="185" actId="2711"/>
          <ac:spMkLst>
            <pc:docMk/>
            <pc:sldMk cId="1997091465" sldId="880"/>
            <ac:spMk id="7" creationId="{31E7A10B-57CF-4B2A-9A24-9A1B04090011}"/>
          </ac:spMkLst>
        </pc:spChg>
        <pc:spChg chg="add mod">
          <ac:chgData name="Lucas Ferreira Bernardino" userId="994d420d-07a6-4fa8-a80c-9d8953554780" providerId="ADAL" clId="{519BD2AC-903F-439A-A7BD-51BA6CF3C1E0}" dt="2021-08-30T14:28:03.660" v="185" actId="2711"/>
          <ac:spMkLst>
            <pc:docMk/>
            <pc:sldMk cId="1997091465" sldId="880"/>
            <ac:spMk id="8" creationId="{DB7AC329-CD62-4AB2-A924-2F643B39AEF4}"/>
          </ac:spMkLst>
        </pc:spChg>
        <pc:spChg chg="add mod">
          <ac:chgData name="Lucas Ferreira Bernardino" userId="994d420d-07a6-4fa8-a80c-9d8953554780" providerId="ADAL" clId="{519BD2AC-903F-439A-A7BD-51BA6CF3C1E0}" dt="2021-08-30T14:28:03.660" v="185" actId="2711"/>
          <ac:spMkLst>
            <pc:docMk/>
            <pc:sldMk cId="1997091465" sldId="880"/>
            <ac:spMk id="9" creationId="{A1667B29-C596-4412-A1A2-8E03D4A36FEB}"/>
          </ac:spMkLst>
        </pc:spChg>
        <pc:spChg chg="add mod">
          <ac:chgData name="Lucas Ferreira Bernardino" userId="994d420d-07a6-4fa8-a80c-9d8953554780" providerId="ADAL" clId="{519BD2AC-903F-439A-A7BD-51BA6CF3C1E0}" dt="2021-08-30T14:28:03.660" v="185" actId="2711"/>
          <ac:spMkLst>
            <pc:docMk/>
            <pc:sldMk cId="1997091465" sldId="880"/>
            <ac:spMk id="10" creationId="{47314BDF-EBB6-49C5-9AE0-EFF77801A671}"/>
          </ac:spMkLst>
        </pc:spChg>
        <pc:spChg chg="add mod">
          <ac:chgData name="Lucas Ferreira Bernardino" userId="994d420d-07a6-4fa8-a80c-9d8953554780" providerId="ADAL" clId="{519BD2AC-903F-439A-A7BD-51BA6CF3C1E0}" dt="2021-08-30T14:28:03.660" v="185" actId="2711"/>
          <ac:spMkLst>
            <pc:docMk/>
            <pc:sldMk cId="1997091465" sldId="880"/>
            <ac:spMk id="11" creationId="{D2815713-613E-4197-8A35-DA63CD20474A}"/>
          </ac:spMkLst>
        </pc:spChg>
        <pc:spChg chg="add mod">
          <ac:chgData name="Lucas Ferreira Bernardino" userId="994d420d-07a6-4fa8-a80c-9d8953554780" providerId="ADAL" clId="{519BD2AC-903F-439A-A7BD-51BA6CF3C1E0}" dt="2021-08-30T14:28:03.660" v="185" actId="2711"/>
          <ac:spMkLst>
            <pc:docMk/>
            <pc:sldMk cId="1997091465" sldId="880"/>
            <ac:spMk id="12" creationId="{B82702AE-729A-4C04-B7B1-797CAE0932EA}"/>
          </ac:spMkLst>
        </pc:spChg>
        <pc:spChg chg="add mod">
          <ac:chgData name="Lucas Ferreira Bernardino" userId="994d420d-07a6-4fa8-a80c-9d8953554780" providerId="ADAL" clId="{519BD2AC-903F-439A-A7BD-51BA6CF3C1E0}" dt="2021-08-30T14:28:03.660" v="185" actId="2711"/>
          <ac:spMkLst>
            <pc:docMk/>
            <pc:sldMk cId="1997091465" sldId="880"/>
            <ac:spMk id="13" creationId="{0E36FFF1-A6C8-4B01-930F-0CEBF4CA0DFE}"/>
          </ac:spMkLst>
        </pc:spChg>
        <pc:spChg chg="add mod">
          <ac:chgData name="Lucas Ferreira Bernardino" userId="994d420d-07a6-4fa8-a80c-9d8953554780" providerId="ADAL" clId="{519BD2AC-903F-439A-A7BD-51BA6CF3C1E0}" dt="2021-08-30T14:28:03.660" v="185" actId="2711"/>
          <ac:spMkLst>
            <pc:docMk/>
            <pc:sldMk cId="1997091465" sldId="880"/>
            <ac:spMk id="14" creationId="{105F2694-DE79-4642-8377-9F64E5D4DC12}"/>
          </ac:spMkLst>
        </pc:spChg>
        <pc:spChg chg="add mod">
          <ac:chgData name="Lucas Ferreira Bernardino" userId="994d420d-07a6-4fa8-a80c-9d8953554780" providerId="ADAL" clId="{519BD2AC-903F-439A-A7BD-51BA6CF3C1E0}" dt="2021-08-30T14:28:03.660" v="185" actId="2711"/>
          <ac:spMkLst>
            <pc:docMk/>
            <pc:sldMk cId="1997091465" sldId="880"/>
            <ac:spMk id="15" creationId="{4E8CA9D8-E4A7-4B28-AAB1-B860F03DF755}"/>
          </ac:spMkLst>
        </pc:spChg>
        <pc:spChg chg="add mod">
          <ac:chgData name="Lucas Ferreira Bernardino" userId="994d420d-07a6-4fa8-a80c-9d8953554780" providerId="ADAL" clId="{519BD2AC-903F-439A-A7BD-51BA6CF3C1E0}" dt="2021-08-30T14:28:03.660" v="185" actId="2711"/>
          <ac:spMkLst>
            <pc:docMk/>
            <pc:sldMk cId="1997091465" sldId="880"/>
            <ac:spMk id="16" creationId="{06B5B5EB-4F29-4708-B431-D860D9C860D2}"/>
          </ac:spMkLst>
        </pc:spChg>
        <pc:spChg chg="add mod">
          <ac:chgData name="Lucas Ferreira Bernardino" userId="994d420d-07a6-4fa8-a80c-9d8953554780" providerId="ADAL" clId="{519BD2AC-903F-439A-A7BD-51BA6CF3C1E0}" dt="2021-08-30T14:28:03.660" v="185" actId="2711"/>
          <ac:spMkLst>
            <pc:docMk/>
            <pc:sldMk cId="1997091465" sldId="880"/>
            <ac:spMk id="17" creationId="{F4E8DA0B-F37C-48C1-9211-1E6258886F34}"/>
          </ac:spMkLst>
        </pc:spChg>
        <pc:spChg chg="add mod">
          <ac:chgData name="Lucas Ferreira Bernardino" userId="994d420d-07a6-4fa8-a80c-9d8953554780" providerId="ADAL" clId="{519BD2AC-903F-439A-A7BD-51BA6CF3C1E0}" dt="2021-08-30T14:28:03.660" v="185" actId="2711"/>
          <ac:spMkLst>
            <pc:docMk/>
            <pc:sldMk cId="1997091465" sldId="880"/>
            <ac:spMk id="18" creationId="{FA6B1AE8-C800-4343-AE4E-AD2C688C2917}"/>
          </ac:spMkLst>
        </pc:spChg>
        <pc:spChg chg="add mod">
          <ac:chgData name="Lucas Ferreira Bernardino" userId="994d420d-07a6-4fa8-a80c-9d8953554780" providerId="ADAL" clId="{519BD2AC-903F-439A-A7BD-51BA6CF3C1E0}" dt="2021-08-30T14:28:03.660" v="185" actId="2711"/>
          <ac:spMkLst>
            <pc:docMk/>
            <pc:sldMk cId="1997091465" sldId="880"/>
            <ac:spMk id="19" creationId="{E672BCC6-9500-4B92-9073-9521BDD681A4}"/>
          </ac:spMkLst>
        </pc:spChg>
        <pc:spChg chg="add mod">
          <ac:chgData name="Lucas Ferreira Bernardino" userId="994d420d-07a6-4fa8-a80c-9d8953554780" providerId="ADAL" clId="{519BD2AC-903F-439A-A7BD-51BA6CF3C1E0}" dt="2021-08-30T14:28:03.660" v="185" actId="2711"/>
          <ac:spMkLst>
            <pc:docMk/>
            <pc:sldMk cId="1997091465" sldId="880"/>
            <ac:spMk id="20" creationId="{59285DFD-6DED-4844-933E-6AFE39AC3A59}"/>
          </ac:spMkLst>
        </pc:spChg>
        <pc:spChg chg="mod">
          <ac:chgData name="Lucas Ferreira Bernardino" userId="994d420d-07a6-4fa8-a80c-9d8953554780" providerId="ADAL" clId="{519BD2AC-903F-439A-A7BD-51BA6CF3C1E0}" dt="2021-08-30T14:27:25.679" v="184"/>
          <ac:spMkLst>
            <pc:docMk/>
            <pc:sldMk cId="1997091465" sldId="880"/>
            <ac:spMk id="22" creationId="{0EF91782-8A0E-42F7-97C4-67C2C7A5A424}"/>
          </ac:spMkLst>
        </pc:spChg>
        <pc:spChg chg="mod">
          <ac:chgData name="Lucas Ferreira Bernardino" userId="994d420d-07a6-4fa8-a80c-9d8953554780" providerId="ADAL" clId="{519BD2AC-903F-439A-A7BD-51BA6CF3C1E0}" dt="2021-08-30T14:27:25.679" v="184"/>
          <ac:spMkLst>
            <pc:docMk/>
            <pc:sldMk cId="1997091465" sldId="880"/>
            <ac:spMk id="23" creationId="{BB5A8FD3-AD3D-42A3-9B64-1819653B4072}"/>
          </ac:spMkLst>
        </pc:spChg>
        <pc:spChg chg="add mod">
          <ac:chgData name="Lucas Ferreira Bernardino" userId="994d420d-07a6-4fa8-a80c-9d8953554780" providerId="ADAL" clId="{519BD2AC-903F-439A-A7BD-51BA6CF3C1E0}" dt="2021-08-30T14:28:03.660" v="185" actId="2711"/>
          <ac:spMkLst>
            <pc:docMk/>
            <pc:sldMk cId="1997091465" sldId="880"/>
            <ac:spMk id="24" creationId="{86B07F03-B08B-4E3B-BD9F-92BA245144D0}"/>
          </ac:spMkLst>
        </pc:spChg>
        <pc:spChg chg="add mod">
          <ac:chgData name="Lucas Ferreira Bernardino" userId="994d420d-07a6-4fa8-a80c-9d8953554780" providerId="ADAL" clId="{519BD2AC-903F-439A-A7BD-51BA6CF3C1E0}" dt="2021-08-30T14:28:03.660" v="185" actId="2711"/>
          <ac:spMkLst>
            <pc:docMk/>
            <pc:sldMk cId="1997091465" sldId="880"/>
            <ac:spMk id="25" creationId="{4E8E1C0F-527E-4CC8-A38C-01F82D0F686E}"/>
          </ac:spMkLst>
        </pc:spChg>
        <pc:spChg chg="add mod">
          <ac:chgData name="Lucas Ferreira Bernardino" userId="994d420d-07a6-4fa8-a80c-9d8953554780" providerId="ADAL" clId="{519BD2AC-903F-439A-A7BD-51BA6CF3C1E0}" dt="2021-08-30T14:28:03.660" v="185" actId="2711"/>
          <ac:spMkLst>
            <pc:docMk/>
            <pc:sldMk cId="1997091465" sldId="880"/>
            <ac:spMk id="26" creationId="{E5F95276-5767-42E5-9822-9397912A1DDF}"/>
          </ac:spMkLst>
        </pc:spChg>
        <pc:spChg chg="add mod">
          <ac:chgData name="Lucas Ferreira Bernardino" userId="994d420d-07a6-4fa8-a80c-9d8953554780" providerId="ADAL" clId="{519BD2AC-903F-439A-A7BD-51BA6CF3C1E0}" dt="2021-08-30T14:28:03.660" v="185" actId="2711"/>
          <ac:spMkLst>
            <pc:docMk/>
            <pc:sldMk cId="1997091465" sldId="880"/>
            <ac:spMk id="27" creationId="{BB64D8A5-B996-4173-AB7D-305935605587}"/>
          </ac:spMkLst>
        </pc:spChg>
        <pc:spChg chg="add mod">
          <ac:chgData name="Lucas Ferreira Bernardino" userId="994d420d-07a6-4fa8-a80c-9d8953554780" providerId="ADAL" clId="{519BD2AC-903F-439A-A7BD-51BA6CF3C1E0}" dt="2021-08-30T14:28:03.660" v="185" actId="2711"/>
          <ac:spMkLst>
            <pc:docMk/>
            <pc:sldMk cId="1997091465" sldId="880"/>
            <ac:spMk id="28" creationId="{DA9931D0-747A-46E1-A296-9C4E68F352FE}"/>
          </ac:spMkLst>
        </pc:spChg>
        <pc:spChg chg="add mod">
          <ac:chgData name="Lucas Ferreira Bernardino" userId="994d420d-07a6-4fa8-a80c-9d8953554780" providerId="ADAL" clId="{519BD2AC-903F-439A-A7BD-51BA6CF3C1E0}" dt="2021-08-30T14:28:03.660" v="185" actId="2711"/>
          <ac:spMkLst>
            <pc:docMk/>
            <pc:sldMk cId="1997091465" sldId="880"/>
            <ac:spMk id="29" creationId="{C672DCEF-723F-451C-8E91-5871213035B1}"/>
          </ac:spMkLst>
        </pc:spChg>
        <pc:spChg chg="add mod">
          <ac:chgData name="Lucas Ferreira Bernardino" userId="994d420d-07a6-4fa8-a80c-9d8953554780" providerId="ADAL" clId="{519BD2AC-903F-439A-A7BD-51BA6CF3C1E0}" dt="2021-08-30T14:28:03.660" v="185" actId="2711"/>
          <ac:spMkLst>
            <pc:docMk/>
            <pc:sldMk cId="1997091465" sldId="880"/>
            <ac:spMk id="31" creationId="{30C53E40-341A-46C7-9139-31777C97D9E5}"/>
          </ac:spMkLst>
        </pc:spChg>
        <pc:spChg chg="add mod">
          <ac:chgData name="Lucas Ferreira Bernardino" userId="994d420d-07a6-4fa8-a80c-9d8953554780" providerId="ADAL" clId="{519BD2AC-903F-439A-A7BD-51BA6CF3C1E0}" dt="2021-08-30T14:28:03.660" v="185" actId="2711"/>
          <ac:spMkLst>
            <pc:docMk/>
            <pc:sldMk cId="1997091465" sldId="880"/>
            <ac:spMk id="36" creationId="{03124FFC-D866-457F-A98B-9B40F330DB14}"/>
          </ac:spMkLst>
        </pc:spChg>
        <pc:spChg chg="add mod">
          <ac:chgData name="Lucas Ferreira Bernardino" userId="994d420d-07a6-4fa8-a80c-9d8953554780" providerId="ADAL" clId="{519BD2AC-903F-439A-A7BD-51BA6CF3C1E0}" dt="2021-08-30T14:28:03.660" v="185" actId="2711"/>
          <ac:spMkLst>
            <pc:docMk/>
            <pc:sldMk cId="1997091465" sldId="880"/>
            <ac:spMk id="40" creationId="{BA387E53-F15F-4B0B-BC67-4E50FDE7D95C}"/>
          </ac:spMkLst>
        </pc:spChg>
        <pc:spChg chg="add mod">
          <ac:chgData name="Lucas Ferreira Bernardino" userId="994d420d-07a6-4fa8-a80c-9d8953554780" providerId="ADAL" clId="{519BD2AC-903F-439A-A7BD-51BA6CF3C1E0}" dt="2021-08-30T14:28:03.660" v="185" actId="2711"/>
          <ac:spMkLst>
            <pc:docMk/>
            <pc:sldMk cId="1997091465" sldId="880"/>
            <ac:spMk id="44" creationId="{50880585-7B69-40DE-9896-B6A48B8E64BC}"/>
          </ac:spMkLst>
        </pc:spChg>
        <pc:spChg chg="add mod">
          <ac:chgData name="Lucas Ferreira Bernardino" userId="994d420d-07a6-4fa8-a80c-9d8953554780" providerId="ADAL" clId="{519BD2AC-903F-439A-A7BD-51BA6CF3C1E0}" dt="2021-08-30T14:28:03.660" v="185" actId="2711"/>
          <ac:spMkLst>
            <pc:docMk/>
            <pc:sldMk cId="1997091465" sldId="880"/>
            <ac:spMk id="47" creationId="{7B41B64E-865F-4036-9F76-C5714BF9F627}"/>
          </ac:spMkLst>
        </pc:spChg>
        <pc:spChg chg="add mod">
          <ac:chgData name="Lucas Ferreira Bernardino" userId="994d420d-07a6-4fa8-a80c-9d8953554780" providerId="ADAL" clId="{519BD2AC-903F-439A-A7BD-51BA6CF3C1E0}" dt="2021-08-30T14:28:03.660" v="185" actId="2711"/>
          <ac:spMkLst>
            <pc:docMk/>
            <pc:sldMk cId="1997091465" sldId="880"/>
            <ac:spMk id="48" creationId="{9E1F5CB1-F12A-4018-A8A5-429562008764}"/>
          </ac:spMkLst>
        </pc:spChg>
        <pc:spChg chg="add mod">
          <ac:chgData name="Lucas Ferreira Bernardino" userId="994d420d-07a6-4fa8-a80c-9d8953554780" providerId="ADAL" clId="{519BD2AC-903F-439A-A7BD-51BA6CF3C1E0}" dt="2021-08-30T14:28:03.660" v="185" actId="2711"/>
          <ac:spMkLst>
            <pc:docMk/>
            <pc:sldMk cId="1997091465" sldId="880"/>
            <ac:spMk id="49" creationId="{10C11F70-6214-4832-8F21-6C49A173649E}"/>
          </ac:spMkLst>
        </pc:spChg>
        <pc:spChg chg="add mod">
          <ac:chgData name="Lucas Ferreira Bernardino" userId="994d420d-07a6-4fa8-a80c-9d8953554780" providerId="ADAL" clId="{519BD2AC-903F-439A-A7BD-51BA6CF3C1E0}" dt="2021-08-30T14:28:03.660" v="185" actId="2711"/>
          <ac:spMkLst>
            <pc:docMk/>
            <pc:sldMk cId="1997091465" sldId="880"/>
            <ac:spMk id="51" creationId="{2B4570A7-9181-4F65-A6F0-AA2830452A1F}"/>
          </ac:spMkLst>
        </pc:spChg>
        <pc:spChg chg="add mod">
          <ac:chgData name="Lucas Ferreira Bernardino" userId="994d420d-07a6-4fa8-a80c-9d8953554780" providerId="ADAL" clId="{519BD2AC-903F-439A-A7BD-51BA6CF3C1E0}" dt="2021-08-30T14:28:03.660" v="185" actId="2711"/>
          <ac:spMkLst>
            <pc:docMk/>
            <pc:sldMk cId="1997091465" sldId="880"/>
            <ac:spMk id="52" creationId="{5C8FAAC2-AC59-4E09-9475-ED8750232E03}"/>
          </ac:spMkLst>
        </pc:spChg>
        <pc:spChg chg="add mod">
          <ac:chgData name="Lucas Ferreira Bernardino" userId="994d420d-07a6-4fa8-a80c-9d8953554780" providerId="ADAL" clId="{519BD2AC-903F-439A-A7BD-51BA6CF3C1E0}" dt="2021-08-30T14:28:03.660" v="185" actId="2711"/>
          <ac:spMkLst>
            <pc:docMk/>
            <pc:sldMk cId="1997091465" sldId="880"/>
            <ac:spMk id="53" creationId="{3ACB504F-4CA2-4537-953B-D68F00D4F7B5}"/>
          </ac:spMkLst>
        </pc:spChg>
        <pc:spChg chg="add mod">
          <ac:chgData name="Lucas Ferreira Bernardino" userId="994d420d-07a6-4fa8-a80c-9d8953554780" providerId="ADAL" clId="{519BD2AC-903F-439A-A7BD-51BA6CF3C1E0}" dt="2021-08-30T14:28:53.116" v="192" actId="947"/>
          <ac:spMkLst>
            <pc:docMk/>
            <pc:sldMk cId="1997091465" sldId="880"/>
            <ac:spMk id="57" creationId="{4F096036-F748-4F0A-98C7-EEC807F3BF2B}"/>
          </ac:spMkLst>
        </pc:spChg>
        <pc:grpChg chg="add mod">
          <ac:chgData name="Lucas Ferreira Bernardino" userId="994d420d-07a6-4fa8-a80c-9d8953554780" providerId="ADAL" clId="{519BD2AC-903F-439A-A7BD-51BA6CF3C1E0}" dt="2021-08-30T14:28:03.660" v="185" actId="2711"/>
          <ac:grpSpMkLst>
            <pc:docMk/>
            <pc:sldMk cId="1997091465" sldId="880"/>
            <ac:grpSpMk id="21" creationId="{7F6E4E19-E57B-4328-AA79-2883DEF909B0}"/>
          </ac:grpSpMkLst>
        </pc:grpChg>
        <pc:cxnChg chg="add mod">
          <ac:chgData name="Lucas Ferreira Bernardino" userId="994d420d-07a6-4fa8-a80c-9d8953554780" providerId="ADAL" clId="{519BD2AC-903F-439A-A7BD-51BA6CF3C1E0}" dt="2021-08-30T14:28:03.660" v="185" actId="2711"/>
          <ac:cxnSpMkLst>
            <pc:docMk/>
            <pc:sldMk cId="1997091465" sldId="880"/>
            <ac:cxnSpMk id="30" creationId="{6C04BBA1-BEE0-4B8F-832F-5BD9FEB13E13}"/>
          </ac:cxnSpMkLst>
        </pc:cxnChg>
        <pc:cxnChg chg="add mod">
          <ac:chgData name="Lucas Ferreira Bernardino" userId="994d420d-07a6-4fa8-a80c-9d8953554780" providerId="ADAL" clId="{519BD2AC-903F-439A-A7BD-51BA6CF3C1E0}" dt="2021-08-30T14:28:03.660" v="185" actId="2711"/>
          <ac:cxnSpMkLst>
            <pc:docMk/>
            <pc:sldMk cId="1997091465" sldId="880"/>
            <ac:cxnSpMk id="32" creationId="{FFC7CD0B-5294-4975-B51C-41F209D17035}"/>
          </ac:cxnSpMkLst>
        </pc:cxnChg>
        <pc:cxnChg chg="add mod">
          <ac:chgData name="Lucas Ferreira Bernardino" userId="994d420d-07a6-4fa8-a80c-9d8953554780" providerId="ADAL" clId="{519BD2AC-903F-439A-A7BD-51BA6CF3C1E0}" dt="2021-08-30T14:28:03.660" v="185" actId="2711"/>
          <ac:cxnSpMkLst>
            <pc:docMk/>
            <pc:sldMk cId="1997091465" sldId="880"/>
            <ac:cxnSpMk id="33" creationId="{AFD903D6-F932-42CB-BD94-74C65441C6A4}"/>
          </ac:cxnSpMkLst>
        </pc:cxnChg>
        <pc:cxnChg chg="add mod">
          <ac:chgData name="Lucas Ferreira Bernardino" userId="994d420d-07a6-4fa8-a80c-9d8953554780" providerId="ADAL" clId="{519BD2AC-903F-439A-A7BD-51BA6CF3C1E0}" dt="2021-08-30T14:28:03.660" v="185" actId="2711"/>
          <ac:cxnSpMkLst>
            <pc:docMk/>
            <pc:sldMk cId="1997091465" sldId="880"/>
            <ac:cxnSpMk id="34" creationId="{A386754B-774A-42FA-B13D-0F890D7C35FE}"/>
          </ac:cxnSpMkLst>
        </pc:cxnChg>
        <pc:cxnChg chg="add mod">
          <ac:chgData name="Lucas Ferreira Bernardino" userId="994d420d-07a6-4fa8-a80c-9d8953554780" providerId="ADAL" clId="{519BD2AC-903F-439A-A7BD-51BA6CF3C1E0}" dt="2021-08-30T14:28:03.660" v="185" actId="2711"/>
          <ac:cxnSpMkLst>
            <pc:docMk/>
            <pc:sldMk cId="1997091465" sldId="880"/>
            <ac:cxnSpMk id="35" creationId="{F5B77C23-71E7-4001-B272-16137D520D59}"/>
          </ac:cxnSpMkLst>
        </pc:cxnChg>
        <pc:cxnChg chg="add mod">
          <ac:chgData name="Lucas Ferreira Bernardino" userId="994d420d-07a6-4fa8-a80c-9d8953554780" providerId="ADAL" clId="{519BD2AC-903F-439A-A7BD-51BA6CF3C1E0}" dt="2021-08-30T14:28:03.660" v="185" actId="2711"/>
          <ac:cxnSpMkLst>
            <pc:docMk/>
            <pc:sldMk cId="1997091465" sldId="880"/>
            <ac:cxnSpMk id="37" creationId="{2CB07D7C-6A41-4353-9754-2B755CA109D8}"/>
          </ac:cxnSpMkLst>
        </pc:cxnChg>
        <pc:cxnChg chg="add mod">
          <ac:chgData name="Lucas Ferreira Bernardino" userId="994d420d-07a6-4fa8-a80c-9d8953554780" providerId="ADAL" clId="{519BD2AC-903F-439A-A7BD-51BA6CF3C1E0}" dt="2021-08-30T14:28:03.660" v="185" actId="2711"/>
          <ac:cxnSpMkLst>
            <pc:docMk/>
            <pc:sldMk cId="1997091465" sldId="880"/>
            <ac:cxnSpMk id="38" creationId="{1A627264-8D6E-4986-A596-1F0D4A047992}"/>
          </ac:cxnSpMkLst>
        </pc:cxnChg>
        <pc:cxnChg chg="add mod">
          <ac:chgData name="Lucas Ferreira Bernardino" userId="994d420d-07a6-4fa8-a80c-9d8953554780" providerId="ADAL" clId="{519BD2AC-903F-439A-A7BD-51BA6CF3C1E0}" dt="2021-08-30T14:28:03.660" v="185" actId="2711"/>
          <ac:cxnSpMkLst>
            <pc:docMk/>
            <pc:sldMk cId="1997091465" sldId="880"/>
            <ac:cxnSpMk id="39" creationId="{DDB8DDDF-992D-4893-BA74-F081C84688B7}"/>
          </ac:cxnSpMkLst>
        </pc:cxnChg>
        <pc:cxnChg chg="add mod">
          <ac:chgData name="Lucas Ferreira Bernardino" userId="994d420d-07a6-4fa8-a80c-9d8953554780" providerId="ADAL" clId="{519BD2AC-903F-439A-A7BD-51BA6CF3C1E0}" dt="2021-08-30T14:28:03.660" v="185" actId="2711"/>
          <ac:cxnSpMkLst>
            <pc:docMk/>
            <pc:sldMk cId="1997091465" sldId="880"/>
            <ac:cxnSpMk id="41" creationId="{0693894D-66E3-4D14-8B0A-E26244BA6BB4}"/>
          </ac:cxnSpMkLst>
        </pc:cxnChg>
        <pc:cxnChg chg="add mod">
          <ac:chgData name="Lucas Ferreira Bernardino" userId="994d420d-07a6-4fa8-a80c-9d8953554780" providerId="ADAL" clId="{519BD2AC-903F-439A-A7BD-51BA6CF3C1E0}" dt="2021-08-30T14:28:03.660" v="185" actId="2711"/>
          <ac:cxnSpMkLst>
            <pc:docMk/>
            <pc:sldMk cId="1997091465" sldId="880"/>
            <ac:cxnSpMk id="42" creationId="{2E7DD9C7-9420-4065-8A74-F37CA266096C}"/>
          </ac:cxnSpMkLst>
        </pc:cxnChg>
        <pc:cxnChg chg="add mod">
          <ac:chgData name="Lucas Ferreira Bernardino" userId="994d420d-07a6-4fa8-a80c-9d8953554780" providerId="ADAL" clId="{519BD2AC-903F-439A-A7BD-51BA6CF3C1E0}" dt="2021-08-30T14:28:03.660" v="185" actId="2711"/>
          <ac:cxnSpMkLst>
            <pc:docMk/>
            <pc:sldMk cId="1997091465" sldId="880"/>
            <ac:cxnSpMk id="43" creationId="{6711C50C-9BED-46AE-A63D-9CB9D11DADA7}"/>
          </ac:cxnSpMkLst>
        </pc:cxnChg>
        <pc:cxnChg chg="add mod">
          <ac:chgData name="Lucas Ferreira Bernardino" userId="994d420d-07a6-4fa8-a80c-9d8953554780" providerId="ADAL" clId="{519BD2AC-903F-439A-A7BD-51BA6CF3C1E0}" dt="2021-08-30T14:28:03.660" v="185" actId="2711"/>
          <ac:cxnSpMkLst>
            <pc:docMk/>
            <pc:sldMk cId="1997091465" sldId="880"/>
            <ac:cxnSpMk id="45" creationId="{4143C5FB-CB87-4438-A546-78833FFC3502}"/>
          </ac:cxnSpMkLst>
        </pc:cxnChg>
        <pc:cxnChg chg="add mod">
          <ac:chgData name="Lucas Ferreira Bernardino" userId="994d420d-07a6-4fa8-a80c-9d8953554780" providerId="ADAL" clId="{519BD2AC-903F-439A-A7BD-51BA6CF3C1E0}" dt="2021-08-30T14:28:03.660" v="185" actId="2711"/>
          <ac:cxnSpMkLst>
            <pc:docMk/>
            <pc:sldMk cId="1997091465" sldId="880"/>
            <ac:cxnSpMk id="46" creationId="{ED2C4A12-357C-4912-8370-BE3CB2509821}"/>
          </ac:cxnSpMkLst>
        </pc:cxnChg>
        <pc:cxnChg chg="add mod">
          <ac:chgData name="Lucas Ferreira Bernardino" userId="994d420d-07a6-4fa8-a80c-9d8953554780" providerId="ADAL" clId="{519BD2AC-903F-439A-A7BD-51BA6CF3C1E0}" dt="2021-08-30T14:28:03.660" v="185" actId="2711"/>
          <ac:cxnSpMkLst>
            <pc:docMk/>
            <pc:sldMk cId="1997091465" sldId="880"/>
            <ac:cxnSpMk id="50" creationId="{137C4E91-E625-4C73-B8D1-D6005E561574}"/>
          </ac:cxnSpMkLst>
        </pc:cxnChg>
        <pc:cxnChg chg="add mod">
          <ac:chgData name="Lucas Ferreira Bernardino" userId="994d420d-07a6-4fa8-a80c-9d8953554780" providerId="ADAL" clId="{519BD2AC-903F-439A-A7BD-51BA6CF3C1E0}" dt="2021-08-30T14:28:03.660" v="185" actId="2711"/>
          <ac:cxnSpMkLst>
            <pc:docMk/>
            <pc:sldMk cId="1997091465" sldId="880"/>
            <ac:cxnSpMk id="54" creationId="{CCB219FA-B15D-4CB1-BCBD-F407B1373355}"/>
          </ac:cxnSpMkLst>
        </pc:cxnChg>
        <pc:cxnChg chg="add mod">
          <ac:chgData name="Lucas Ferreira Bernardino" userId="994d420d-07a6-4fa8-a80c-9d8953554780" providerId="ADAL" clId="{519BD2AC-903F-439A-A7BD-51BA6CF3C1E0}" dt="2021-08-30T14:28:03.660" v="185" actId="2711"/>
          <ac:cxnSpMkLst>
            <pc:docMk/>
            <pc:sldMk cId="1997091465" sldId="880"/>
            <ac:cxnSpMk id="55" creationId="{1DA02103-30A2-4338-95F9-B5C1ED00B6F7}"/>
          </ac:cxnSpMkLst>
        </pc:cxnChg>
        <pc:cxnChg chg="add mod">
          <ac:chgData name="Lucas Ferreira Bernardino" userId="994d420d-07a6-4fa8-a80c-9d8953554780" providerId="ADAL" clId="{519BD2AC-903F-439A-A7BD-51BA6CF3C1E0}" dt="2021-08-30T14:28:03.660" v="185" actId="2711"/>
          <ac:cxnSpMkLst>
            <pc:docMk/>
            <pc:sldMk cId="1997091465" sldId="880"/>
            <ac:cxnSpMk id="56" creationId="{5166B761-CACC-48D6-BF73-EDC21E3A81CE}"/>
          </ac:cxnSpMkLst>
        </pc:cxnChg>
      </pc:sldChg>
      <pc:sldChg chg="addSp modSp new mod">
        <pc:chgData name="Lucas Ferreira Bernardino" userId="994d420d-07a6-4fa8-a80c-9d8953554780" providerId="ADAL" clId="{519BD2AC-903F-439A-A7BD-51BA6CF3C1E0}" dt="2021-08-30T14:40:16.729" v="250" actId="20577"/>
        <pc:sldMkLst>
          <pc:docMk/>
          <pc:sldMk cId="593094829" sldId="881"/>
        </pc:sldMkLst>
        <pc:spChg chg="mod">
          <ac:chgData name="Lucas Ferreira Bernardino" userId="994d420d-07a6-4fa8-a80c-9d8953554780" providerId="ADAL" clId="{519BD2AC-903F-439A-A7BD-51BA6CF3C1E0}" dt="2021-08-30T14:38:04.342" v="220" actId="20577"/>
          <ac:spMkLst>
            <pc:docMk/>
            <pc:sldMk cId="593094829" sldId="881"/>
            <ac:spMk id="2" creationId="{736AAB19-2DF1-4AE7-9249-38D9D48CCBE2}"/>
          </ac:spMkLst>
        </pc:spChg>
        <pc:spChg chg="mod">
          <ac:chgData name="Lucas Ferreira Bernardino" userId="994d420d-07a6-4fa8-a80c-9d8953554780" providerId="ADAL" clId="{519BD2AC-903F-439A-A7BD-51BA6CF3C1E0}" dt="2021-08-30T14:40:16.729" v="250" actId="20577"/>
          <ac:spMkLst>
            <pc:docMk/>
            <pc:sldMk cId="593094829" sldId="881"/>
            <ac:spMk id="3" creationId="{EFF6A412-3890-4170-8665-D89A2E1183D0}"/>
          </ac:spMkLst>
        </pc:spChg>
        <pc:picChg chg="add mod">
          <ac:chgData name="Lucas Ferreira Bernardino" userId="994d420d-07a6-4fa8-a80c-9d8953554780" providerId="ADAL" clId="{519BD2AC-903F-439A-A7BD-51BA6CF3C1E0}" dt="2021-08-30T14:39:06.919" v="230" actId="1076"/>
          <ac:picMkLst>
            <pc:docMk/>
            <pc:sldMk cId="593094829" sldId="881"/>
            <ac:picMk id="4" creationId="{75C0901A-11F1-4F5B-B98B-F873746E0247}"/>
          </ac:picMkLst>
        </pc:picChg>
        <pc:picChg chg="add mod">
          <ac:chgData name="Lucas Ferreira Bernardino" userId="994d420d-07a6-4fa8-a80c-9d8953554780" providerId="ADAL" clId="{519BD2AC-903F-439A-A7BD-51BA6CF3C1E0}" dt="2021-08-30T14:39:23.668" v="232" actId="1076"/>
          <ac:picMkLst>
            <pc:docMk/>
            <pc:sldMk cId="593094829" sldId="881"/>
            <ac:picMk id="5" creationId="{E9DC4956-7C77-4FCB-873D-60A5A03BD692}"/>
          </ac:picMkLst>
        </pc:picChg>
      </pc:sldChg>
      <pc:sldChg chg="addSp delSp modSp new mod">
        <pc:chgData name="Lucas Ferreira Bernardino" userId="994d420d-07a6-4fa8-a80c-9d8953554780" providerId="ADAL" clId="{519BD2AC-903F-439A-A7BD-51BA6CF3C1E0}" dt="2021-08-30T14:44:51.285" v="265" actId="208"/>
        <pc:sldMkLst>
          <pc:docMk/>
          <pc:sldMk cId="3915184620" sldId="882"/>
        </pc:sldMkLst>
        <pc:spChg chg="mod">
          <ac:chgData name="Lucas Ferreira Bernardino" userId="994d420d-07a6-4fa8-a80c-9d8953554780" providerId="ADAL" clId="{519BD2AC-903F-439A-A7BD-51BA6CF3C1E0}" dt="2021-08-30T14:40:30.351" v="258" actId="20577"/>
          <ac:spMkLst>
            <pc:docMk/>
            <pc:sldMk cId="3915184620" sldId="882"/>
            <ac:spMk id="2" creationId="{D54B9D0F-4F13-4E6C-9D34-394C8F2985E8}"/>
          </ac:spMkLst>
        </pc:spChg>
        <pc:spChg chg="del">
          <ac:chgData name="Lucas Ferreira Bernardino" userId="994d420d-07a6-4fa8-a80c-9d8953554780" providerId="ADAL" clId="{519BD2AC-903F-439A-A7BD-51BA6CF3C1E0}" dt="2021-08-30T14:41:16.144" v="259" actId="478"/>
          <ac:spMkLst>
            <pc:docMk/>
            <pc:sldMk cId="3915184620" sldId="882"/>
            <ac:spMk id="3" creationId="{114344B7-80D7-4788-8836-FD4A4F5CC61F}"/>
          </ac:spMkLst>
        </pc:spChg>
        <pc:spChg chg="add mod">
          <ac:chgData name="Lucas Ferreira Bernardino" userId="994d420d-07a6-4fa8-a80c-9d8953554780" providerId="ADAL" clId="{519BD2AC-903F-439A-A7BD-51BA6CF3C1E0}" dt="2021-08-30T14:41:17.206" v="260"/>
          <ac:spMkLst>
            <pc:docMk/>
            <pc:sldMk cId="3915184620" sldId="882"/>
            <ac:spMk id="7" creationId="{A5AF8942-319F-4C8F-B300-2B649F66073E}"/>
          </ac:spMkLst>
        </pc:spChg>
        <pc:spChg chg="add mod">
          <ac:chgData name="Lucas Ferreira Bernardino" userId="994d420d-07a6-4fa8-a80c-9d8953554780" providerId="ADAL" clId="{519BD2AC-903F-439A-A7BD-51BA6CF3C1E0}" dt="2021-08-30T14:41:17.206" v="260"/>
          <ac:spMkLst>
            <pc:docMk/>
            <pc:sldMk cId="3915184620" sldId="882"/>
            <ac:spMk id="8" creationId="{5D08B284-EED5-4CE0-AFA5-14A3E8CDC4BD}"/>
          </ac:spMkLst>
        </pc:spChg>
        <pc:spChg chg="add mod">
          <ac:chgData name="Lucas Ferreira Bernardino" userId="994d420d-07a6-4fa8-a80c-9d8953554780" providerId="ADAL" clId="{519BD2AC-903F-439A-A7BD-51BA6CF3C1E0}" dt="2021-08-30T14:41:17.206" v="260"/>
          <ac:spMkLst>
            <pc:docMk/>
            <pc:sldMk cId="3915184620" sldId="882"/>
            <ac:spMk id="9" creationId="{8B675345-C228-43EC-B0D4-67140D58AFD7}"/>
          </ac:spMkLst>
        </pc:spChg>
        <pc:spChg chg="add mod">
          <ac:chgData name="Lucas Ferreira Bernardino" userId="994d420d-07a6-4fa8-a80c-9d8953554780" providerId="ADAL" clId="{519BD2AC-903F-439A-A7BD-51BA6CF3C1E0}" dt="2021-08-30T14:41:17.206" v="260"/>
          <ac:spMkLst>
            <pc:docMk/>
            <pc:sldMk cId="3915184620" sldId="882"/>
            <ac:spMk id="10" creationId="{E7A47DF8-3A07-4AFC-86E5-5821AA36ED36}"/>
          </ac:spMkLst>
        </pc:spChg>
        <pc:spChg chg="add mod">
          <ac:chgData name="Lucas Ferreira Bernardino" userId="994d420d-07a6-4fa8-a80c-9d8953554780" providerId="ADAL" clId="{519BD2AC-903F-439A-A7BD-51BA6CF3C1E0}" dt="2021-08-30T14:41:17.206" v="260"/>
          <ac:spMkLst>
            <pc:docMk/>
            <pc:sldMk cId="3915184620" sldId="882"/>
            <ac:spMk id="11" creationId="{8D10FBBB-FE81-4C5F-B944-F07E153DE2B9}"/>
          </ac:spMkLst>
        </pc:spChg>
        <pc:spChg chg="add mod">
          <ac:chgData name="Lucas Ferreira Bernardino" userId="994d420d-07a6-4fa8-a80c-9d8953554780" providerId="ADAL" clId="{519BD2AC-903F-439A-A7BD-51BA6CF3C1E0}" dt="2021-08-30T14:41:17.206" v="260"/>
          <ac:spMkLst>
            <pc:docMk/>
            <pc:sldMk cId="3915184620" sldId="882"/>
            <ac:spMk id="12" creationId="{C85C34FF-E523-472C-B8A8-2B903BC0986A}"/>
          </ac:spMkLst>
        </pc:spChg>
        <pc:spChg chg="add mod">
          <ac:chgData name="Lucas Ferreira Bernardino" userId="994d420d-07a6-4fa8-a80c-9d8953554780" providerId="ADAL" clId="{519BD2AC-903F-439A-A7BD-51BA6CF3C1E0}" dt="2021-08-30T14:41:17.206" v="260"/>
          <ac:spMkLst>
            <pc:docMk/>
            <pc:sldMk cId="3915184620" sldId="882"/>
            <ac:spMk id="13" creationId="{7DCA1ECB-D058-4B14-AEE0-F64F90D4A08A}"/>
          </ac:spMkLst>
        </pc:spChg>
        <pc:spChg chg="add mod">
          <ac:chgData name="Lucas Ferreira Bernardino" userId="994d420d-07a6-4fa8-a80c-9d8953554780" providerId="ADAL" clId="{519BD2AC-903F-439A-A7BD-51BA6CF3C1E0}" dt="2021-08-30T14:41:17.206" v="260"/>
          <ac:spMkLst>
            <pc:docMk/>
            <pc:sldMk cId="3915184620" sldId="882"/>
            <ac:spMk id="14" creationId="{AAEFDE52-44DA-453C-9239-F37FE0A1366B}"/>
          </ac:spMkLst>
        </pc:spChg>
        <pc:spChg chg="add mod">
          <ac:chgData name="Lucas Ferreira Bernardino" userId="994d420d-07a6-4fa8-a80c-9d8953554780" providerId="ADAL" clId="{519BD2AC-903F-439A-A7BD-51BA6CF3C1E0}" dt="2021-08-30T14:41:17.206" v="260"/>
          <ac:spMkLst>
            <pc:docMk/>
            <pc:sldMk cId="3915184620" sldId="882"/>
            <ac:spMk id="15" creationId="{432A59DF-B07E-495F-B0D1-E9CD92EC3A81}"/>
          </ac:spMkLst>
        </pc:spChg>
        <pc:spChg chg="add mod">
          <ac:chgData name="Lucas Ferreira Bernardino" userId="994d420d-07a6-4fa8-a80c-9d8953554780" providerId="ADAL" clId="{519BD2AC-903F-439A-A7BD-51BA6CF3C1E0}" dt="2021-08-30T14:41:17.206" v="260"/>
          <ac:spMkLst>
            <pc:docMk/>
            <pc:sldMk cId="3915184620" sldId="882"/>
            <ac:spMk id="16" creationId="{D9E2C5BF-DA4C-4B69-97A7-00EF6F380061}"/>
          </ac:spMkLst>
        </pc:spChg>
        <pc:spChg chg="add mod">
          <ac:chgData name="Lucas Ferreira Bernardino" userId="994d420d-07a6-4fa8-a80c-9d8953554780" providerId="ADAL" clId="{519BD2AC-903F-439A-A7BD-51BA6CF3C1E0}" dt="2021-08-30T14:41:17.206" v="260"/>
          <ac:spMkLst>
            <pc:docMk/>
            <pc:sldMk cId="3915184620" sldId="882"/>
            <ac:spMk id="20" creationId="{7C3BC557-4559-482A-9C81-E930E03ED39A}"/>
          </ac:spMkLst>
        </pc:spChg>
        <pc:picChg chg="add mod">
          <ac:chgData name="Lucas Ferreira Bernardino" userId="994d420d-07a6-4fa8-a80c-9d8953554780" providerId="ADAL" clId="{519BD2AC-903F-439A-A7BD-51BA6CF3C1E0}" dt="2021-08-30T14:41:17.206" v="260"/>
          <ac:picMkLst>
            <pc:docMk/>
            <pc:sldMk cId="3915184620" sldId="882"/>
            <ac:picMk id="4" creationId="{09B064C2-3988-47E2-A459-00A2DA453C65}"/>
          </ac:picMkLst>
        </pc:picChg>
        <pc:cxnChg chg="add mod">
          <ac:chgData name="Lucas Ferreira Bernardino" userId="994d420d-07a6-4fa8-a80c-9d8953554780" providerId="ADAL" clId="{519BD2AC-903F-439A-A7BD-51BA6CF3C1E0}" dt="2021-08-30T14:41:17.206" v="260"/>
          <ac:cxnSpMkLst>
            <pc:docMk/>
            <pc:sldMk cId="3915184620" sldId="882"/>
            <ac:cxnSpMk id="5" creationId="{E9F301F4-0A1D-4650-BAE1-6298D663845D}"/>
          </ac:cxnSpMkLst>
        </pc:cxnChg>
        <pc:cxnChg chg="add mod">
          <ac:chgData name="Lucas Ferreira Bernardino" userId="994d420d-07a6-4fa8-a80c-9d8953554780" providerId="ADAL" clId="{519BD2AC-903F-439A-A7BD-51BA6CF3C1E0}" dt="2021-08-30T14:41:17.206" v="260"/>
          <ac:cxnSpMkLst>
            <pc:docMk/>
            <pc:sldMk cId="3915184620" sldId="882"/>
            <ac:cxnSpMk id="6" creationId="{3DB812DA-13E9-4924-9990-1A989ED5F59E}"/>
          </ac:cxnSpMkLst>
        </pc:cxnChg>
        <pc:cxnChg chg="add mod">
          <ac:chgData name="Lucas Ferreira Bernardino" userId="994d420d-07a6-4fa8-a80c-9d8953554780" providerId="ADAL" clId="{519BD2AC-903F-439A-A7BD-51BA6CF3C1E0}" dt="2021-08-30T14:42:01.952" v="264" actId="208"/>
          <ac:cxnSpMkLst>
            <pc:docMk/>
            <pc:sldMk cId="3915184620" sldId="882"/>
            <ac:cxnSpMk id="17" creationId="{383BC0E4-61DB-403B-A8A8-E5C625B4A88B}"/>
          </ac:cxnSpMkLst>
        </pc:cxnChg>
        <pc:cxnChg chg="add mod">
          <ac:chgData name="Lucas Ferreira Bernardino" userId="994d420d-07a6-4fa8-a80c-9d8953554780" providerId="ADAL" clId="{519BD2AC-903F-439A-A7BD-51BA6CF3C1E0}" dt="2021-08-30T14:42:01.952" v="264" actId="208"/>
          <ac:cxnSpMkLst>
            <pc:docMk/>
            <pc:sldMk cId="3915184620" sldId="882"/>
            <ac:cxnSpMk id="18" creationId="{CAA2DA4A-6447-4A91-B895-5B8671D7B852}"/>
          </ac:cxnSpMkLst>
        </pc:cxnChg>
        <pc:cxnChg chg="add mod">
          <ac:chgData name="Lucas Ferreira Bernardino" userId="994d420d-07a6-4fa8-a80c-9d8953554780" providerId="ADAL" clId="{519BD2AC-903F-439A-A7BD-51BA6CF3C1E0}" dt="2021-08-30T14:42:01.952" v="264" actId="208"/>
          <ac:cxnSpMkLst>
            <pc:docMk/>
            <pc:sldMk cId="3915184620" sldId="882"/>
            <ac:cxnSpMk id="19" creationId="{CDDA1171-C2DC-4ADA-80EF-8DA616DCB313}"/>
          </ac:cxnSpMkLst>
        </pc:cxnChg>
        <pc:cxnChg chg="add mod">
          <ac:chgData name="Lucas Ferreira Bernardino" userId="994d420d-07a6-4fa8-a80c-9d8953554780" providerId="ADAL" clId="{519BD2AC-903F-439A-A7BD-51BA6CF3C1E0}" dt="2021-08-30T14:44:51.285" v="265" actId="208"/>
          <ac:cxnSpMkLst>
            <pc:docMk/>
            <pc:sldMk cId="3915184620" sldId="882"/>
            <ac:cxnSpMk id="21" creationId="{ED6981C2-D729-4E16-8B40-D21E531D0E74}"/>
          </ac:cxnSpMkLst>
        </pc:cxnChg>
      </pc:sldChg>
      <pc:sldChg chg="modSp add mod">
        <pc:chgData name="Lucas Ferreira Bernardino" userId="994d420d-07a6-4fa8-a80c-9d8953554780" providerId="ADAL" clId="{519BD2AC-903F-439A-A7BD-51BA6CF3C1E0}" dt="2021-08-31T07:52:14.273" v="2048" actId="20577"/>
        <pc:sldMkLst>
          <pc:docMk/>
          <pc:sldMk cId="0" sldId="883"/>
        </pc:sldMkLst>
        <pc:spChg chg="mod">
          <ac:chgData name="Lucas Ferreira Bernardino" userId="994d420d-07a6-4fa8-a80c-9d8953554780" providerId="ADAL" clId="{519BD2AC-903F-439A-A7BD-51BA6CF3C1E0}" dt="2021-08-31T07:52:14.273" v="2048" actId="20577"/>
          <ac:spMkLst>
            <pc:docMk/>
            <pc:sldMk cId="0" sldId="883"/>
            <ac:spMk id="46082" creationId="{374AFA8F-9EA1-44EF-A42B-59D7038DC46B}"/>
          </ac:spMkLst>
        </pc:spChg>
      </pc:sldChg>
      <pc:sldChg chg="delSp modSp add mod">
        <pc:chgData name="Lucas Ferreira Bernardino" userId="994d420d-07a6-4fa8-a80c-9d8953554780" providerId="ADAL" clId="{519BD2AC-903F-439A-A7BD-51BA6CF3C1E0}" dt="2021-08-30T15:50:44.246" v="1020" actId="20577"/>
        <pc:sldMkLst>
          <pc:docMk/>
          <pc:sldMk cId="0" sldId="891"/>
        </pc:sldMkLst>
        <pc:spChg chg="mod">
          <ac:chgData name="Lucas Ferreira Bernardino" userId="994d420d-07a6-4fa8-a80c-9d8953554780" providerId="ADAL" clId="{519BD2AC-903F-439A-A7BD-51BA6CF3C1E0}" dt="2021-08-30T15:50:04.695" v="1002"/>
          <ac:spMkLst>
            <pc:docMk/>
            <pc:sldMk cId="0" sldId="891"/>
            <ac:spMk id="8" creationId="{073D13C1-8983-8543-9216-4D6B2EF26CD1}"/>
          </ac:spMkLst>
        </pc:spChg>
        <pc:spChg chg="del mod">
          <ac:chgData name="Lucas Ferreira Bernardino" userId="994d420d-07a6-4fa8-a80c-9d8953554780" providerId="ADAL" clId="{519BD2AC-903F-439A-A7BD-51BA6CF3C1E0}" dt="2021-08-30T15:50:08.119" v="1003" actId="478"/>
          <ac:spMkLst>
            <pc:docMk/>
            <pc:sldMk cId="0" sldId="891"/>
            <ac:spMk id="9" creationId="{92DAF357-3E4A-564C-9BC9-0C86A8315B58}"/>
          </ac:spMkLst>
        </pc:spChg>
        <pc:spChg chg="mod">
          <ac:chgData name="Lucas Ferreira Bernardino" userId="994d420d-07a6-4fa8-a80c-9d8953554780" providerId="ADAL" clId="{519BD2AC-903F-439A-A7BD-51BA6CF3C1E0}" dt="2021-08-30T15:50:44.246" v="1020" actId="20577"/>
          <ac:spMkLst>
            <pc:docMk/>
            <pc:sldMk cId="0" sldId="891"/>
            <ac:spMk id="37891" creationId="{E8E4D7C6-49A1-4D8A-B1BC-79FE56CE146F}"/>
          </ac:spMkLst>
        </pc:spChg>
        <pc:spChg chg="mod">
          <ac:chgData name="Lucas Ferreira Bernardino" userId="994d420d-07a6-4fa8-a80c-9d8953554780" providerId="ADAL" clId="{519BD2AC-903F-439A-A7BD-51BA6CF3C1E0}" dt="2021-08-30T15:50:25.807" v="1005" actId="1076"/>
          <ac:spMkLst>
            <pc:docMk/>
            <pc:sldMk cId="0" sldId="891"/>
            <ac:spMk id="37893" creationId="{53AD6CF8-5D5D-467E-92A2-18ABBCF581A0}"/>
          </ac:spMkLst>
        </pc:spChg>
      </pc:sldChg>
      <pc:sldChg chg="addSp delSp modSp add mod">
        <pc:chgData name="Lucas Ferreira Bernardino" userId="994d420d-07a6-4fa8-a80c-9d8953554780" providerId="ADAL" clId="{519BD2AC-903F-439A-A7BD-51BA6CF3C1E0}" dt="2021-08-30T16:00:12.298" v="1083" actId="1076"/>
        <pc:sldMkLst>
          <pc:docMk/>
          <pc:sldMk cId="0" sldId="892"/>
        </pc:sldMkLst>
        <pc:spChg chg="add mod">
          <ac:chgData name="Lucas Ferreira Bernardino" userId="994d420d-07a6-4fa8-a80c-9d8953554780" providerId="ADAL" clId="{519BD2AC-903F-439A-A7BD-51BA6CF3C1E0}" dt="2021-08-30T15:52:03.470" v="1035" actId="20577"/>
          <ac:spMkLst>
            <pc:docMk/>
            <pc:sldMk cId="0" sldId="892"/>
            <ac:spMk id="3" creationId="{216747E0-05D1-4344-9B8A-B8CC3483A97B}"/>
          </ac:spMkLst>
        </pc:spChg>
        <pc:spChg chg="mod">
          <ac:chgData name="Lucas Ferreira Bernardino" userId="994d420d-07a6-4fa8-a80c-9d8953554780" providerId="ADAL" clId="{519BD2AC-903F-439A-A7BD-51BA6CF3C1E0}" dt="2021-08-30T15:51:55.210" v="1031"/>
          <ac:spMkLst>
            <pc:docMk/>
            <pc:sldMk cId="0" sldId="892"/>
            <ac:spMk id="13" creationId="{BBED4C93-52DA-0146-B2F4-E5957C82BE6E}"/>
          </ac:spMkLst>
        </pc:spChg>
        <pc:spChg chg="del mod">
          <ac:chgData name="Lucas Ferreira Bernardino" userId="994d420d-07a6-4fa8-a80c-9d8953554780" providerId="ADAL" clId="{519BD2AC-903F-439A-A7BD-51BA6CF3C1E0}" dt="2021-08-30T15:51:55.210" v="1031"/>
          <ac:spMkLst>
            <pc:docMk/>
            <pc:sldMk cId="0" sldId="892"/>
            <ac:spMk id="14" creationId="{D01DA568-E4D9-EF40-864B-E8C1BB5C48B9}"/>
          </ac:spMkLst>
        </pc:spChg>
        <pc:spChg chg="mod">
          <ac:chgData name="Lucas Ferreira Bernardino" userId="994d420d-07a6-4fa8-a80c-9d8953554780" providerId="ADAL" clId="{519BD2AC-903F-439A-A7BD-51BA6CF3C1E0}" dt="2021-08-30T16:00:12.298" v="1083" actId="1076"/>
          <ac:spMkLst>
            <pc:docMk/>
            <pc:sldMk cId="0" sldId="892"/>
            <ac:spMk id="19" creationId="{EDC0107F-B39E-4361-AC10-0369B9DFB306}"/>
          </ac:spMkLst>
        </pc:spChg>
        <pc:spChg chg="mod">
          <ac:chgData name="Lucas Ferreira Bernardino" userId="994d420d-07a6-4fa8-a80c-9d8953554780" providerId="ADAL" clId="{519BD2AC-903F-439A-A7BD-51BA6CF3C1E0}" dt="2021-08-30T16:00:12.298" v="1083" actId="1076"/>
          <ac:spMkLst>
            <pc:docMk/>
            <pc:sldMk cId="0" sldId="892"/>
            <ac:spMk id="20" creationId="{ECBB16CE-9196-481B-B4D1-46600D09C9F5}"/>
          </ac:spMkLst>
        </pc:spChg>
        <pc:spChg chg="mod">
          <ac:chgData name="Lucas Ferreira Bernardino" userId="994d420d-07a6-4fa8-a80c-9d8953554780" providerId="ADAL" clId="{519BD2AC-903F-439A-A7BD-51BA6CF3C1E0}" dt="2021-08-30T16:00:12.298" v="1083" actId="1076"/>
          <ac:spMkLst>
            <pc:docMk/>
            <pc:sldMk cId="0" sldId="892"/>
            <ac:spMk id="21" creationId="{7CA8C286-05E5-481B-9C1F-5C0032F00448}"/>
          </ac:spMkLst>
        </pc:spChg>
        <pc:spChg chg="mod">
          <ac:chgData name="Lucas Ferreira Bernardino" userId="994d420d-07a6-4fa8-a80c-9d8953554780" providerId="ADAL" clId="{519BD2AC-903F-439A-A7BD-51BA6CF3C1E0}" dt="2021-08-30T16:00:12.298" v="1083" actId="1076"/>
          <ac:spMkLst>
            <pc:docMk/>
            <pc:sldMk cId="0" sldId="892"/>
            <ac:spMk id="22" creationId="{8EEBB454-D651-43A0-A718-329597D53DFB}"/>
          </ac:spMkLst>
        </pc:spChg>
        <pc:spChg chg="mod">
          <ac:chgData name="Lucas Ferreira Bernardino" userId="994d420d-07a6-4fa8-a80c-9d8953554780" providerId="ADAL" clId="{519BD2AC-903F-439A-A7BD-51BA6CF3C1E0}" dt="2021-08-30T16:00:12.298" v="1083" actId="1076"/>
          <ac:spMkLst>
            <pc:docMk/>
            <pc:sldMk cId="0" sldId="892"/>
            <ac:spMk id="23" creationId="{3EF88A3E-71C1-4AEF-BBF1-1F2E77ED32D5}"/>
          </ac:spMkLst>
        </pc:spChg>
        <pc:spChg chg="mod">
          <ac:chgData name="Lucas Ferreira Bernardino" userId="994d420d-07a6-4fa8-a80c-9d8953554780" providerId="ADAL" clId="{519BD2AC-903F-439A-A7BD-51BA6CF3C1E0}" dt="2021-08-30T16:00:12.298" v="1083" actId="1076"/>
          <ac:spMkLst>
            <pc:docMk/>
            <pc:sldMk cId="0" sldId="892"/>
            <ac:spMk id="25" creationId="{BAD16B2F-36B3-46F6-AB5B-129AE6099D63}"/>
          </ac:spMkLst>
        </pc:spChg>
        <pc:spChg chg="mod">
          <ac:chgData name="Lucas Ferreira Bernardino" userId="994d420d-07a6-4fa8-a80c-9d8953554780" providerId="ADAL" clId="{519BD2AC-903F-439A-A7BD-51BA6CF3C1E0}" dt="2021-08-30T16:00:12.298" v="1083" actId="1076"/>
          <ac:spMkLst>
            <pc:docMk/>
            <pc:sldMk cId="0" sldId="892"/>
            <ac:spMk id="26" creationId="{54B9AC77-4C42-4D6D-849B-6AA4981C7A14}"/>
          </ac:spMkLst>
        </pc:spChg>
        <pc:spChg chg="mod">
          <ac:chgData name="Lucas Ferreira Bernardino" userId="994d420d-07a6-4fa8-a80c-9d8953554780" providerId="ADAL" clId="{519BD2AC-903F-439A-A7BD-51BA6CF3C1E0}" dt="2021-08-30T16:00:12.298" v="1083" actId="1076"/>
          <ac:spMkLst>
            <pc:docMk/>
            <pc:sldMk cId="0" sldId="892"/>
            <ac:spMk id="27" creationId="{2D256D78-AB2B-4380-9189-159DBE4BFC5F}"/>
          </ac:spMkLst>
        </pc:spChg>
        <pc:spChg chg="mod">
          <ac:chgData name="Lucas Ferreira Bernardino" userId="994d420d-07a6-4fa8-a80c-9d8953554780" providerId="ADAL" clId="{519BD2AC-903F-439A-A7BD-51BA6CF3C1E0}" dt="2021-08-30T15:59:43.066" v="1070" actId="1076"/>
          <ac:spMkLst>
            <pc:docMk/>
            <pc:sldMk cId="0" sldId="892"/>
            <ac:spMk id="39940" creationId="{68BC5B6C-3090-4346-ABD2-A6A4C73A8708}"/>
          </ac:spMkLst>
        </pc:spChg>
        <pc:spChg chg="mod">
          <ac:chgData name="Lucas Ferreira Bernardino" userId="994d420d-07a6-4fa8-a80c-9d8953554780" providerId="ADAL" clId="{519BD2AC-903F-439A-A7BD-51BA6CF3C1E0}" dt="2021-08-30T15:59:43.066" v="1070" actId="1076"/>
          <ac:spMkLst>
            <pc:docMk/>
            <pc:sldMk cId="0" sldId="892"/>
            <ac:spMk id="39941" creationId="{2FBFDBD7-7EB6-44A2-BA60-45FF71442717}"/>
          </ac:spMkLst>
        </pc:spChg>
        <pc:spChg chg="mod">
          <ac:chgData name="Lucas Ferreira Bernardino" userId="994d420d-07a6-4fa8-a80c-9d8953554780" providerId="ADAL" clId="{519BD2AC-903F-439A-A7BD-51BA6CF3C1E0}" dt="2021-08-30T15:59:43.066" v="1070" actId="1076"/>
          <ac:spMkLst>
            <pc:docMk/>
            <pc:sldMk cId="0" sldId="892"/>
            <ac:spMk id="39942" creationId="{6DCC521A-347E-4684-8DB5-41FC0E3048C1}"/>
          </ac:spMkLst>
        </pc:spChg>
        <pc:spChg chg="mod">
          <ac:chgData name="Lucas Ferreira Bernardino" userId="994d420d-07a6-4fa8-a80c-9d8953554780" providerId="ADAL" clId="{519BD2AC-903F-439A-A7BD-51BA6CF3C1E0}" dt="2021-08-30T15:59:43.066" v="1070" actId="1076"/>
          <ac:spMkLst>
            <pc:docMk/>
            <pc:sldMk cId="0" sldId="892"/>
            <ac:spMk id="39943" creationId="{597FC8E2-CA7E-49E7-ABC6-58493566C2AB}"/>
          </ac:spMkLst>
        </pc:spChg>
        <pc:spChg chg="del mod">
          <ac:chgData name="Lucas Ferreira Bernardino" userId="994d420d-07a6-4fa8-a80c-9d8953554780" providerId="ADAL" clId="{519BD2AC-903F-439A-A7BD-51BA6CF3C1E0}" dt="2021-08-30T15:52:01.325" v="1033" actId="478"/>
          <ac:spMkLst>
            <pc:docMk/>
            <pc:sldMk cId="0" sldId="892"/>
            <ac:spMk id="39944" creationId="{48AA11F8-96A2-4196-9ED2-5C84E20A2686}"/>
          </ac:spMkLst>
        </pc:spChg>
        <pc:spChg chg="mod">
          <ac:chgData name="Lucas Ferreira Bernardino" userId="994d420d-07a6-4fa8-a80c-9d8953554780" providerId="ADAL" clId="{519BD2AC-903F-439A-A7BD-51BA6CF3C1E0}" dt="2021-08-30T15:59:43.066" v="1070" actId="1076"/>
          <ac:spMkLst>
            <pc:docMk/>
            <pc:sldMk cId="0" sldId="892"/>
            <ac:spMk id="39945" creationId="{A39A8D25-9151-42BA-BC9A-665B443C95B0}"/>
          </ac:spMkLst>
        </pc:spChg>
        <pc:spChg chg="mod">
          <ac:chgData name="Lucas Ferreira Bernardino" userId="994d420d-07a6-4fa8-a80c-9d8953554780" providerId="ADAL" clId="{519BD2AC-903F-439A-A7BD-51BA6CF3C1E0}" dt="2021-08-30T15:59:43.066" v="1070" actId="1076"/>
          <ac:spMkLst>
            <pc:docMk/>
            <pc:sldMk cId="0" sldId="892"/>
            <ac:spMk id="39947" creationId="{1330C095-B2E6-4473-AA4B-F4B83A6DA744}"/>
          </ac:spMkLst>
        </pc:spChg>
        <pc:spChg chg="mod">
          <ac:chgData name="Lucas Ferreira Bernardino" userId="994d420d-07a6-4fa8-a80c-9d8953554780" providerId="ADAL" clId="{519BD2AC-903F-439A-A7BD-51BA6CF3C1E0}" dt="2021-08-30T15:59:43.066" v="1070" actId="1076"/>
          <ac:spMkLst>
            <pc:docMk/>
            <pc:sldMk cId="0" sldId="892"/>
            <ac:spMk id="39948" creationId="{6D40B532-A4F7-44F6-AC81-33615960269F}"/>
          </ac:spMkLst>
        </pc:spChg>
        <pc:spChg chg="mod">
          <ac:chgData name="Lucas Ferreira Bernardino" userId="994d420d-07a6-4fa8-a80c-9d8953554780" providerId="ADAL" clId="{519BD2AC-903F-439A-A7BD-51BA6CF3C1E0}" dt="2021-08-30T15:59:43.066" v="1070" actId="1076"/>
          <ac:spMkLst>
            <pc:docMk/>
            <pc:sldMk cId="0" sldId="892"/>
            <ac:spMk id="39949" creationId="{DBA0A605-5E63-4E7B-B910-7BBD8EA27C5E}"/>
          </ac:spMkLst>
        </pc:spChg>
        <pc:grpChg chg="add del mod">
          <ac:chgData name="Lucas Ferreira Bernardino" userId="994d420d-07a6-4fa8-a80c-9d8953554780" providerId="ADAL" clId="{519BD2AC-903F-439A-A7BD-51BA6CF3C1E0}" dt="2021-08-30T16:00:04.849" v="1081" actId="478"/>
          <ac:grpSpMkLst>
            <pc:docMk/>
            <pc:sldMk cId="0" sldId="892"/>
            <ac:grpSpMk id="2" creationId="{C3A911AD-231F-4F2E-A6A7-DD85687FA5B3}"/>
          </ac:grpSpMkLst>
        </pc:grpChg>
        <pc:grpChg chg="add mod">
          <ac:chgData name="Lucas Ferreira Bernardino" userId="994d420d-07a6-4fa8-a80c-9d8953554780" providerId="ADAL" clId="{519BD2AC-903F-439A-A7BD-51BA6CF3C1E0}" dt="2021-08-30T16:00:12.298" v="1083" actId="1076"/>
          <ac:grpSpMkLst>
            <pc:docMk/>
            <pc:sldMk cId="0" sldId="892"/>
            <ac:grpSpMk id="17" creationId="{05BF693F-5C17-4076-8A50-79E661E032B4}"/>
          </ac:grpSpMkLst>
        </pc:grpChg>
        <pc:grpChg chg="mod">
          <ac:chgData name="Lucas Ferreira Bernardino" userId="994d420d-07a6-4fa8-a80c-9d8953554780" providerId="ADAL" clId="{519BD2AC-903F-439A-A7BD-51BA6CF3C1E0}" dt="2021-08-30T16:00:12.298" v="1083" actId="1076"/>
          <ac:grpSpMkLst>
            <pc:docMk/>
            <pc:sldMk cId="0" sldId="892"/>
            <ac:grpSpMk id="18" creationId="{6B444B11-5BD7-4A68-B38D-7D2796F9CFDB}"/>
          </ac:grpSpMkLst>
        </pc:grpChg>
        <pc:grpChg chg="mod">
          <ac:chgData name="Lucas Ferreira Bernardino" userId="994d420d-07a6-4fa8-a80c-9d8953554780" providerId="ADAL" clId="{519BD2AC-903F-439A-A7BD-51BA6CF3C1E0}" dt="2021-08-30T15:59:43.066" v="1070" actId="1076"/>
          <ac:grpSpMkLst>
            <pc:docMk/>
            <pc:sldMk cId="0" sldId="892"/>
            <ac:grpSpMk id="39939" creationId="{EB51B2CA-4522-490B-9939-908CD3C60F5B}"/>
          </ac:grpSpMkLst>
        </pc:grpChg>
        <pc:graphicFrameChg chg="mod">
          <ac:chgData name="Lucas Ferreira Bernardino" userId="994d420d-07a6-4fa8-a80c-9d8953554780" providerId="ADAL" clId="{519BD2AC-903F-439A-A7BD-51BA6CF3C1E0}" dt="2021-08-30T16:00:12.298" v="1083" actId="1076"/>
          <ac:graphicFrameMkLst>
            <pc:docMk/>
            <pc:sldMk cId="0" sldId="892"/>
            <ac:graphicFrameMk id="24" creationId="{C7D37B9B-EFFC-46DE-B64C-4F78195EBF6E}"/>
          </ac:graphicFrameMkLst>
        </pc:graphicFrameChg>
        <pc:graphicFrameChg chg="mod">
          <ac:chgData name="Lucas Ferreira Bernardino" userId="994d420d-07a6-4fa8-a80c-9d8953554780" providerId="ADAL" clId="{519BD2AC-903F-439A-A7BD-51BA6CF3C1E0}" dt="2021-08-30T15:59:43.066" v="1070" actId="1076"/>
          <ac:graphicFrameMkLst>
            <pc:docMk/>
            <pc:sldMk cId="0" sldId="892"/>
            <ac:graphicFrameMk id="39946" creationId="{68E6075A-6E4B-4D36-9135-16C85225E760}"/>
          </ac:graphicFrameMkLst>
        </pc:graphicFrameChg>
      </pc:sldChg>
      <pc:sldChg chg="addSp delSp modSp add mod">
        <pc:chgData name="Lucas Ferreira Bernardino" userId="994d420d-07a6-4fa8-a80c-9d8953554780" providerId="ADAL" clId="{519BD2AC-903F-439A-A7BD-51BA6CF3C1E0}" dt="2021-08-30T16:01:44.643" v="1098" actId="21"/>
        <pc:sldMkLst>
          <pc:docMk/>
          <pc:sldMk cId="0" sldId="893"/>
        </pc:sldMkLst>
        <pc:spChg chg="add mod">
          <ac:chgData name="Lucas Ferreira Bernardino" userId="994d420d-07a6-4fa8-a80c-9d8953554780" providerId="ADAL" clId="{519BD2AC-903F-439A-A7BD-51BA6CF3C1E0}" dt="2021-08-30T15:52:49.343" v="1044" actId="20577"/>
          <ac:spMkLst>
            <pc:docMk/>
            <pc:sldMk cId="0" sldId="893"/>
            <ac:spMk id="3" creationId="{BF620C4A-741D-4540-A71F-88D36C87EA9F}"/>
          </ac:spMkLst>
        </pc:spChg>
        <pc:spChg chg="add del mod">
          <ac:chgData name="Lucas Ferreira Bernardino" userId="994d420d-07a6-4fa8-a80c-9d8953554780" providerId="ADAL" clId="{519BD2AC-903F-439A-A7BD-51BA6CF3C1E0}" dt="2021-08-30T15:56:23.183" v="1046"/>
          <ac:spMkLst>
            <pc:docMk/>
            <pc:sldMk cId="0" sldId="893"/>
            <ac:spMk id="4" creationId="{6AE936CD-30F7-4B18-86BC-C24C3E8F61AA}"/>
          </ac:spMkLst>
        </pc:spChg>
        <pc:spChg chg="mod">
          <ac:chgData name="Lucas Ferreira Bernardino" userId="994d420d-07a6-4fa8-a80c-9d8953554780" providerId="ADAL" clId="{519BD2AC-903F-439A-A7BD-51BA6CF3C1E0}" dt="2021-08-30T15:52:39.098" v="1039"/>
          <ac:spMkLst>
            <pc:docMk/>
            <pc:sldMk cId="0" sldId="893"/>
            <ac:spMk id="15" creationId="{F576E1E6-FD31-CE4B-BEE2-AA8561EF2034}"/>
          </ac:spMkLst>
        </pc:spChg>
        <pc:spChg chg="del mod">
          <ac:chgData name="Lucas Ferreira Bernardino" userId="994d420d-07a6-4fa8-a80c-9d8953554780" providerId="ADAL" clId="{519BD2AC-903F-439A-A7BD-51BA6CF3C1E0}" dt="2021-08-30T15:52:39.098" v="1039"/>
          <ac:spMkLst>
            <pc:docMk/>
            <pc:sldMk cId="0" sldId="893"/>
            <ac:spMk id="16" creationId="{124E6C16-D4DF-6243-B5F9-3CEA8AEE1965}"/>
          </ac:spMkLst>
        </pc:spChg>
        <pc:spChg chg="mod">
          <ac:chgData name="Lucas Ferreira Bernardino" userId="994d420d-07a6-4fa8-a80c-9d8953554780" providerId="ADAL" clId="{519BD2AC-903F-439A-A7BD-51BA6CF3C1E0}" dt="2021-08-30T15:59:56.843" v="1079" actId="1037"/>
          <ac:spMkLst>
            <pc:docMk/>
            <pc:sldMk cId="0" sldId="893"/>
            <ac:spMk id="22" creationId="{28E62246-C535-494A-9921-3B1E50EE9C0E}"/>
          </ac:spMkLst>
        </pc:spChg>
        <pc:spChg chg="mod">
          <ac:chgData name="Lucas Ferreira Bernardino" userId="994d420d-07a6-4fa8-a80c-9d8953554780" providerId="ADAL" clId="{519BD2AC-903F-439A-A7BD-51BA6CF3C1E0}" dt="2021-08-30T15:59:56.843" v="1079" actId="1037"/>
          <ac:spMkLst>
            <pc:docMk/>
            <pc:sldMk cId="0" sldId="893"/>
            <ac:spMk id="23" creationId="{00628C95-91CC-41B5-9DA4-6396242E459C}"/>
          </ac:spMkLst>
        </pc:spChg>
        <pc:spChg chg="mod">
          <ac:chgData name="Lucas Ferreira Bernardino" userId="994d420d-07a6-4fa8-a80c-9d8953554780" providerId="ADAL" clId="{519BD2AC-903F-439A-A7BD-51BA6CF3C1E0}" dt="2021-08-30T15:59:56.843" v="1079" actId="1037"/>
          <ac:spMkLst>
            <pc:docMk/>
            <pc:sldMk cId="0" sldId="893"/>
            <ac:spMk id="24" creationId="{6BA13D20-E680-4EC7-9206-8535A3CF053B}"/>
          </ac:spMkLst>
        </pc:spChg>
        <pc:spChg chg="mod">
          <ac:chgData name="Lucas Ferreira Bernardino" userId="994d420d-07a6-4fa8-a80c-9d8953554780" providerId="ADAL" clId="{519BD2AC-903F-439A-A7BD-51BA6CF3C1E0}" dt="2021-08-30T15:59:56.843" v="1079" actId="1037"/>
          <ac:spMkLst>
            <pc:docMk/>
            <pc:sldMk cId="0" sldId="893"/>
            <ac:spMk id="25" creationId="{8A4C6551-4B7C-4A4D-96BA-C53C8481DD77}"/>
          </ac:spMkLst>
        </pc:spChg>
        <pc:spChg chg="mod">
          <ac:chgData name="Lucas Ferreira Bernardino" userId="994d420d-07a6-4fa8-a80c-9d8953554780" providerId="ADAL" clId="{519BD2AC-903F-439A-A7BD-51BA6CF3C1E0}" dt="2021-08-30T15:59:56.843" v="1079" actId="1037"/>
          <ac:spMkLst>
            <pc:docMk/>
            <pc:sldMk cId="0" sldId="893"/>
            <ac:spMk id="26" creationId="{B05AE6B0-8E51-40A7-9BA0-73292D1C1C61}"/>
          </ac:spMkLst>
        </pc:spChg>
        <pc:spChg chg="mod">
          <ac:chgData name="Lucas Ferreira Bernardino" userId="994d420d-07a6-4fa8-a80c-9d8953554780" providerId="ADAL" clId="{519BD2AC-903F-439A-A7BD-51BA6CF3C1E0}" dt="2021-08-30T15:59:56.843" v="1079" actId="1037"/>
          <ac:spMkLst>
            <pc:docMk/>
            <pc:sldMk cId="0" sldId="893"/>
            <ac:spMk id="28" creationId="{E1D8F69C-B634-4BFC-A22C-C0B68413AE82}"/>
          </ac:spMkLst>
        </pc:spChg>
        <pc:spChg chg="mod">
          <ac:chgData name="Lucas Ferreira Bernardino" userId="994d420d-07a6-4fa8-a80c-9d8953554780" providerId="ADAL" clId="{519BD2AC-903F-439A-A7BD-51BA6CF3C1E0}" dt="2021-08-30T15:59:56.843" v="1079" actId="1037"/>
          <ac:spMkLst>
            <pc:docMk/>
            <pc:sldMk cId="0" sldId="893"/>
            <ac:spMk id="29" creationId="{BF312C02-AD4A-4F8B-81A4-CDB9A85AFE9A}"/>
          </ac:spMkLst>
        </pc:spChg>
        <pc:spChg chg="mod">
          <ac:chgData name="Lucas Ferreira Bernardino" userId="994d420d-07a6-4fa8-a80c-9d8953554780" providerId="ADAL" clId="{519BD2AC-903F-439A-A7BD-51BA6CF3C1E0}" dt="2021-08-30T15:59:56.843" v="1079" actId="1037"/>
          <ac:spMkLst>
            <pc:docMk/>
            <pc:sldMk cId="0" sldId="893"/>
            <ac:spMk id="30" creationId="{60350C4D-D3B3-423D-B2C4-A80705BD6709}"/>
          </ac:spMkLst>
        </pc:spChg>
        <pc:spChg chg="mod">
          <ac:chgData name="Lucas Ferreira Bernardino" userId="994d420d-07a6-4fa8-a80c-9d8953554780" providerId="ADAL" clId="{519BD2AC-903F-439A-A7BD-51BA6CF3C1E0}" dt="2021-08-30T16:01:39.455" v="1097" actId="1038"/>
          <ac:spMkLst>
            <pc:docMk/>
            <pc:sldMk cId="0" sldId="893"/>
            <ac:spMk id="33" creationId="{AF47990B-C417-4D04-8978-A5943A77482F}"/>
          </ac:spMkLst>
        </pc:spChg>
        <pc:spChg chg="mod">
          <ac:chgData name="Lucas Ferreira Bernardino" userId="994d420d-07a6-4fa8-a80c-9d8953554780" providerId="ADAL" clId="{519BD2AC-903F-439A-A7BD-51BA6CF3C1E0}" dt="2021-08-30T16:01:39.455" v="1097" actId="1038"/>
          <ac:spMkLst>
            <pc:docMk/>
            <pc:sldMk cId="0" sldId="893"/>
            <ac:spMk id="34" creationId="{117BC51F-DA59-4881-9A5E-398A27866FE9}"/>
          </ac:spMkLst>
        </pc:spChg>
        <pc:spChg chg="mod">
          <ac:chgData name="Lucas Ferreira Bernardino" userId="994d420d-07a6-4fa8-a80c-9d8953554780" providerId="ADAL" clId="{519BD2AC-903F-439A-A7BD-51BA6CF3C1E0}" dt="2021-08-30T16:01:39.455" v="1097" actId="1038"/>
          <ac:spMkLst>
            <pc:docMk/>
            <pc:sldMk cId="0" sldId="893"/>
            <ac:spMk id="35" creationId="{2D7D564C-D11E-44E4-99E2-FB63ED4DF493}"/>
          </ac:spMkLst>
        </pc:spChg>
        <pc:spChg chg="mod">
          <ac:chgData name="Lucas Ferreira Bernardino" userId="994d420d-07a6-4fa8-a80c-9d8953554780" providerId="ADAL" clId="{519BD2AC-903F-439A-A7BD-51BA6CF3C1E0}" dt="2021-08-30T16:01:39.455" v="1097" actId="1038"/>
          <ac:spMkLst>
            <pc:docMk/>
            <pc:sldMk cId="0" sldId="893"/>
            <ac:spMk id="36" creationId="{F8F23D52-5845-4A34-8287-95FA876F42CD}"/>
          </ac:spMkLst>
        </pc:spChg>
        <pc:spChg chg="mod">
          <ac:chgData name="Lucas Ferreira Bernardino" userId="994d420d-07a6-4fa8-a80c-9d8953554780" providerId="ADAL" clId="{519BD2AC-903F-439A-A7BD-51BA6CF3C1E0}" dt="2021-08-30T16:01:39.455" v="1097" actId="1038"/>
          <ac:spMkLst>
            <pc:docMk/>
            <pc:sldMk cId="0" sldId="893"/>
            <ac:spMk id="37" creationId="{2E503919-7E2D-4251-850E-CCA55C3D2CA1}"/>
          </ac:spMkLst>
        </pc:spChg>
        <pc:spChg chg="mod">
          <ac:chgData name="Lucas Ferreira Bernardino" userId="994d420d-07a6-4fa8-a80c-9d8953554780" providerId="ADAL" clId="{519BD2AC-903F-439A-A7BD-51BA6CF3C1E0}" dt="2021-08-30T16:01:39.455" v="1097" actId="1038"/>
          <ac:spMkLst>
            <pc:docMk/>
            <pc:sldMk cId="0" sldId="893"/>
            <ac:spMk id="38" creationId="{88BF8E5C-46B9-4586-B0EE-D1127791A3AB}"/>
          </ac:spMkLst>
        </pc:spChg>
        <pc:spChg chg="mod">
          <ac:chgData name="Lucas Ferreira Bernardino" userId="994d420d-07a6-4fa8-a80c-9d8953554780" providerId="ADAL" clId="{519BD2AC-903F-439A-A7BD-51BA6CF3C1E0}" dt="2021-08-30T16:01:39.455" v="1097" actId="1038"/>
          <ac:spMkLst>
            <pc:docMk/>
            <pc:sldMk cId="0" sldId="893"/>
            <ac:spMk id="39" creationId="{C11C67E7-B81D-4EC1-85C2-46595B206C8E}"/>
          </ac:spMkLst>
        </pc:spChg>
        <pc:spChg chg="mod">
          <ac:chgData name="Lucas Ferreira Bernardino" userId="994d420d-07a6-4fa8-a80c-9d8953554780" providerId="ADAL" clId="{519BD2AC-903F-439A-A7BD-51BA6CF3C1E0}" dt="2021-08-30T16:01:39.455" v="1097" actId="1038"/>
          <ac:spMkLst>
            <pc:docMk/>
            <pc:sldMk cId="0" sldId="893"/>
            <ac:spMk id="40" creationId="{0029A0E2-A7BA-4A28-9671-8F4DE3A39B3B}"/>
          </ac:spMkLst>
        </pc:spChg>
        <pc:spChg chg="mod">
          <ac:chgData name="Lucas Ferreira Bernardino" userId="994d420d-07a6-4fa8-a80c-9d8953554780" providerId="ADAL" clId="{519BD2AC-903F-439A-A7BD-51BA6CF3C1E0}" dt="2021-08-30T16:01:39.455" v="1097" actId="1038"/>
          <ac:spMkLst>
            <pc:docMk/>
            <pc:sldMk cId="0" sldId="893"/>
            <ac:spMk id="41" creationId="{44ABBC94-D51D-44F8-AA2C-890F85B1308A}"/>
          </ac:spMkLst>
        </pc:spChg>
        <pc:spChg chg="mod">
          <ac:chgData name="Lucas Ferreira Bernardino" userId="994d420d-07a6-4fa8-a80c-9d8953554780" providerId="ADAL" clId="{519BD2AC-903F-439A-A7BD-51BA6CF3C1E0}" dt="2021-08-30T16:01:39.455" v="1097" actId="1038"/>
          <ac:spMkLst>
            <pc:docMk/>
            <pc:sldMk cId="0" sldId="893"/>
            <ac:spMk id="42" creationId="{ECE0625A-8939-4D62-9367-7F229C2F1E4C}"/>
          </ac:spMkLst>
        </pc:spChg>
        <pc:spChg chg="mod">
          <ac:chgData name="Lucas Ferreira Bernardino" userId="994d420d-07a6-4fa8-a80c-9d8953554780" providerId="ADAL" clId="{519BD2AC-903F-439A-A7BD-51BA6CF3C1E0}" dt="2021-08-30T16:01:39.455" v="1097" actId="1038"/>
          <ac:spMkLst>
            <pc:docMk/>
            <pc:sldMk cId="0" sldId="893"/>
            <ac:spMk id="43" creationId="{62AA9298-8FDB-446E-802D-F2D2B04E19D3}"/>
          </ac:spMkLst>
        </pc:spChg>
        <pc:spChg chg="mod">
          <ac:chgData name="Lucas Ferreira Bernardino" userId="994d420d-07a6-4fa8-a80c-9d8953554780" providerId="ADAL" clId="{519BD2AC-903F-439A-A7BD-51BA6CF3C1E0}" dt="2021-08-30T16:01:39.455" v="1097" actId="1038"/>
          <ac:spMkLst>
            <pc:docMk/>
            <pc:sldMk cId="0" sldId="893"/>
            <ac:spMk id="44" creationId="{1A920396-D4C8-4F9C-944D-D45A43DBBBFD}"/>
          </ac:spMkLst>
        </pc:spChg>
        <pc:spChg chg="mod">
          <ac:chgData name="Lucas Ferreira Bernardino" userId="994d420d-07a6-4fa8-a80c-9d8953554780" providerId="ADAL" clId="{519BD2AC-903F-439A-A7BD-51BA6CF3C1E0}" dt="2021-08-30T16:01:39.455" v="1097" actId="1038"/>
          <ac:spMkLst>
            <pc:docMk/>
            <pc:sldMk cId="0" sldId="893"/>
            <ac:spMk id="45" creationId="{870E573A-8602-4949-B8C6-77DB7D651DA1}"/>
          </ac:spMkLst>
        </pc:spChg>
        <pc:spChg chg="mod">
          <ac:chgData name="Lucas Ferreira Bernardino" userId="994d420d-07a6-4fa8-a80c-9d8953554780" providerId="ADAL" clId="{519BD2AC-903F-439A-A7BD-51BA6CF3C1E0}" dt="2021-08-30T16:01:39.455" v="1097" actId="1038"/>
          <ac:spMkLst>
            <pc:docMk/>
            <pc:sldMk cId="0" sldId="893"/>
            <ac:spMk id="46" creationId="{91E49996-DFAC-4E4D-9691-79D153208EAD}"/>
          </ac:spMkLst>
        </pc:spChg>
        <pc:spChg chg="mod">
          <ac:chgData name="Lucas Ferreira Bernardino" userId="994d420d-07a6-4fa8-a80c-9d8953554780" providerId="ADAL" clId="{519BD2AC-903F-439A-A7BD-51BA6CF3C1E0}" dt="2021-08-30T16:01:39.455" v="1097" actId="1038"/>
          <ac:spMkLst>
            <pc:docMk/>
            <pc:sldMk cId="0" sldId="893"/>
            <ac:spMk id="47" creationId="{909517DC-040A-4AFC-8D81-38D30BAD50CC}"/>
          </ac:spMkLst>
        </pc:spChg>
        <pc:spChg chg="mod">
          <ac:chgData name="Lucas Ferreira Bernardino" userId="994d420d-07a6-4fa8-a80c-9d8953554780" providerId="ADAL" clId="{519BD2AC-903F-439A-A7BD-51BA6CF3C1E0}" dt="2021-08-30T16:01:39.455" v="1097" actId="1038"/>
          <ac:spMkLst>
            <pc:docMk/>
            <pc:sldMk cId="0" sldId="893"/>
            <ac:spMk id="48" creationId="{E1C3291F-2A9D-430F-8980-C2C94F048C63}"/>
          </ac:spMkLst>
        </pc:spChg>
        <pc:spChg chg="mod">
          <ac:chgData name="Lucas Ferreira Bernardino" userId="994d420d-07a6-4fa8-a80c-9d8953554780" providerId="ADAL" clId="{519BD2AC-903F-439A-A7BD-51BA6CF3C1E0}" dt="2021-08-30T16:01:39.455" v="1097" actId="1038"/>
          <ac:spMkLst>
            <pc:docMk/>
            <pc:sldMk cId="0" sldId="893"/>
            <ac:spMk id="50" creationId="{34A018DA-D5C0-4E50-BE3F-F3819089FAB0}"/>
          </ac:spMkLst>
        </pc:spChg>
        <pc:spChg chg="mod">
          <ac:chgData name="Lucas Ferreira Bernardino" userId="994d420d-07a6-4fa8-a80c-9d8953554780" providerId="ADAL" clId="{519BD2AC-903F-439A-A7BD-51BA6CF3C1E0}" dt="2021-08-30T16:01:39.455" v="1097" actId="1038"/>
          <ac:spMkLst>
            <pc:docMk/>
            <pc:sldMk cId="0" sldId="893"/>
            <ac:spMk id="51" creationId="{79EFA52A-59B9-4439-816E-1C26FFE622B6}"/>
          </ac:spMkLst>
        </pc:spChg>
        <pc:spChg chg="mod">
          <ac:chgData name="Lucas Ferreira Bernardino" userId="994d420d-07a6-4fa8-a80c-9d8953554780" providerId="ADAL" clId="{519BD2AC-903F-439A-A7BD-51BA6CF3C1E0}" dt="2021-08-30T16:01:39.455" v="1097" actId="1038"/>
          <ac:spMkLst>
            <pc:docMk/>
            <pc:sldMk cId="0" sldId="893"/>
            <ac:spMk id="52" creationId="{B3178124-F60A-4A09-A784-B57CC5480452}"/>
          </ac:spMkLst>
        </pc:spChg>
        <pc:spChg chg="mod">
          <ac:chgData name="Lucas Ferreira Bernardino" userId="994d420d-07a6-4fa8-a80c-9d8953554780" providerId="ADAL" clId="{519BD2AC-903F-439A-A7BD-51BA6CF3C1E0}" dt="2021-08-30T16:00:33.531" v="1086" actId="1076"/>
          <ac:spMkLst>
            <pc:docMk/>
            <pc:sldMk cId="0" sldId="893"/>
            <ac:spMk id="41988" creationId="{F11C3581-8404-4D5F-97FD-61662CEF4FB2}"/>
          </ac:spMkLst>
        </pc:spChg>
        <pc:spChg chg="mod">
          <ac:chgData name="Lucas Ferreira Bernardino" userId="994d420d-07a6-4fa8-a80c-9d8953554780" providerId="ADAL" clId="{519BD2AC-903F-439A-A7BD-51BA6CF3C1E0}" dt="2021-08-30T16:00:33.531" v="1086" actId="1076"/>
          <ac:spMkLst>
            <pc:docMk/>
            <pc:sldMk cId="0" sldId="893"/>
            <ac:spMk id="41989" creationId="{BA7C5D42-8C82-4BEF-BB14-589BA4222279}"/>
          </ac:spMkLst>
        </pc:spChg>
        <pc:spChg chg="mod">
          <ac:chgData name="Lucas Ferreira Bernardino" userId="994d420d-07a6-4fa8-a80c-9d8953554780" providerId="ADAL" clId="{519BD2AC-903F-439A-A7BD-51BA6CF3C1E0}" dt="2021-08-30T16:00:33.531" v="1086" actId="1076"/>
          <ac:spMkLst>
            <pc:docMk/>
            <pc:sldMk cId="0" sldId="893"/>
            <ac:spMk id="41990" creationId="{EF620F41-FBB3-4AC0-8CFE-EB8D0F208C38}"/>
          </ac:spMkLst>
        </pc:spChg>
        <pc:spChg chg="mod">
          <ac:chgData name="Lucas Ferreira Bernardino" userId="994d420d-07a6-4fa8-a80c-9d8953554780" providerId="ADAL" clId="{519BD2AC-903F-439A-A7BD-51BA6CF3C1E0}" dt="2021-08-30T15:52:42.169" v="1040" actId="1076"/>
          <ac:spMkLst>
            <pc:docMk/>
            <pc:sldMk cId="0" sldId="893"/>
            <ac:spMk id="41991" creationId="{E242C84F-89F6-4FE9-95FB-9DA5227CC661}"/>
          </ac:spMkLst>
        </pc:spChg>
        <pc:spChg chg="del mod">
          <ac:chgData name="Lucas Ferreira Bernardino" userId="994d420d-07a6-4fa8-a80c-9d8953554780" providerId="ADAL" clId="{519BD2AC-903F-439A-A7BD-51BA6CF3C1E0}" dt="2021-08-30T15:52:47.532" v="1042" actId="478"/>
          <ac:spMkLst>
            <pc:docMk/>
            <pc:sldMk cId="0" sldId="893"/>
            <ac:spMk id="41992" creationId="{FE0BF8A3-8DAD-4BAE-9765-1CC071310BF3}"/>
          </ac:spMkLst>
        </pc:spChg>
        <pc:spChg chg="mod">
          <ac:chgData name="Lucas Ferreira Bernardino" userId="994d420d-07a6-4fa8-a80c-9d8953554780" providerId="ADAL" clId="{519BD2AC-903F-439A-A7BD-51BA6CF3C1E0}" dt="2021-08-30T16:00:33.531" v="1086" actId="1076"/>
          <ac:spMkLst>
            <pc:docMk/>
            <pc:sldMk cId="0" sldId="893"/>
            <ac:spMk id="41993" creationId="{E38BEC90-E7B6-489E-94F8-480EC08AD011}"/>
          </ac:spMkLst>
        </pc:spChg>
        <pc:spChg chg="mod">
          <ac:chgData name="Lucas Ferreira Bernardino" userId="994d420d-07a6-4fa8-a80c-9d8953554780" providerId="ADAL" clId="{519BD2AC-903F-439A-A7BD-51BA6CF3C1E0}" dt="2021-08-30T16:00:33.531" v="1086" actId="1076"/>
          <ac:spMkLst>
            <pc:docMk/>
            <pc:sldMk cId="0" sldId="893"/>
            <ac:spMk id="41994" creationId="{03F4FBE7-2E0C-4FF1-8BB7-75674825340F}"/>
          </ac:spMkLst>
        </pc:spChg>
        <pc:spChg chg="mod">
          <ac:chgData name="Lucas Ferreira Bernardino" userId="994d420d-07a6-4fa8-a80c-9d8953554780" providerId="ADAL" clId="{519BD2AC-903F-439A-A7BD-51BA6CF3C1E0}" dt="2021-08-30T16:00:33.531" v="1086" actId="1076"/>
          <ac:spMkLst>
            <pc:docMk/>
            <pc:sldMk cId="0" sldId="893"/>
            <ac:spMk id="41995" creationId="{08CFBDEB-2948-4907-9FD3-BD338048D226}"/>
          </ac:spMkLst>
        </pc:spChg>
        <pc:spChg chg="mod">
          <ac:chgData name="Lucas Ferreira Bernardino" userId="994d420d-07a6-4fa8-a80c-9d8953554780" providerId="ADAL" clId="{519BD2AC-903F-439A-A7BD-51BA6CF3C1E0}" dt="2021-08-30T16:00:33.531" v="1086" actId="1076"/>
          <ac:spMkLst>
            <pc:docMk/>
            <pc:sldMk cId="0" sldId="893"/>
            <ac:spMk id="41997" creationId="{D7F38E65-D6A0-44D3-9E01-0DDEF84A9347}"/>
          </ac:spMkLst>
        </pc:spChg>
        <pc:spChg chg="mod">
          <ac:chgData name="Lucas Ferreira Bernardino" userId="994d420d-07a6-4fa8-a80c-9d8953554780" providerId="ADAL" clId="{519BD2AC-903F-439A-A7BD-51BA6CF3C1E0}" dt="2021-08-30T16:00:33.531" v="1086" actId="1076"/>
          <ac:spMkLst>
            <pc:docMk/>
            <pc:sldMk cId="0" sldId="893"/>
            <ac:spMk id="41998" creationId="{662EBC61-15A2-405F-9B3F-1A6279C0B05E}"/>
          </ac:spMkLst>
        </pc:spChg>
        <pc:spChg chg="mod">
          <ac:chgData name="Lucas Ferreira Bernardino" userId="994d420d-07a6-4fa8-a80c-9d8953554780" providerId="ADAL" clId="{519BD2AC-903F-439A-A7BD-51BA6CF3C1E0}" dt="2021-08-30T16:00:33.531" v="1086" actId="1076"/>
          <ac:spMkLst>
            <pc:docMk/>
            <pc:sldMk cId="0" sldId="893"/>
            <ac:spMk id="41999" creationId="{C334EDD3-EC7A-405E-B314-76B65D18C856}"/>
          </ac:spMkLst>
        </pc:spChg>
        <pc:grpChg chg="add mod">
          <ac:chgData name="Lucas Ferreira Bernardino" userId="994d420d-07a6-4fa8-a80c-9d8953554780" providerId="ADAL" clId="{519BD2AC-903F-439A-A7BD-51BA6CF3C1E0}" dt="2021-08-30T16:00:33.531" v="1086" actId="1076"/>
          <ac:grpSpMkLst>
            <pc:docMk/>
            <pc:sldMk cId="0" sldId="893"/>
            <ac:grpSpMk id="2" creationId="{D21656A4-5555-47E6-8948-78719CC384DC}"/>
          </ac:grpSpMkLst>
        </pc:grpChg>
        <pc:grpChg chg="add del mod">
          <ac:chgData name="Lucas Ferreira Bernardino" userId="994d420d-07a6-4fa8-a80c-9d8953554780" providerId="ADAL" clId="{519BD2AC-903F-439A-A7BD-51BA6CF3C1E0}" dt="2021-08-30T15:59:58.317" v="1080" actId="21"/>
          <ac:grpSpMkLst>
            <pc:docMk/>
            <pc:sldMk cId="0" sldId="893"/>
            <ac:grpSpMk id="20" creationId="{1393751E-233F-4FD4-BD1C-5A4A9DE9A01B}"/>
          </ac:grpSpMkLst>
        </pc:grpChg>
        <pc:grpChg chg="mod">
          <ac:chgData name="Lucas Ferreira Bernardino" userId="994d420d-07a6-4fa8-a80c-9d8953554780" providerId="ADAL" clId="{519BD2AC-903F-439A-A7BD-51BA6CF3C1E0}" dt="2021-08-30T15:59:56.843" v="1079" actId="1037"/>
          <ac:grpSpMkLst>
            <pc:docMk/>
            <pc:sldMk cId="0" sldId="893"/>
            <ac:grpSpMk id="21" creationId="{4AACF791-C31B-47EB-AC6F-F55DE1341339}"/>
          </ac:grpSpMkLst>
        </pc:grpChg>
        <pc:grpChg chg="add del mod">
          <ac:chgData name="Lucas Ferreira Bernardino" userId="994d420d-07a6-4fa8-a80c-9d8953554780" providerId="ADAL" clId="{519BD2AC-903F-439A-A7BD-51BA6CF3C1E0}" dt="2021-08-30T16:01:44.643" v="1098" actId="21"/>
          <ac:grpSpMkLst>
            <pc:docMk/>
            <pc:sldMk cId="0" sldId="893"/>
            <ac:grpSpMk id="31" creationId="{D2D318A1-2AC2-4DAD-8287-375749161C6D}"/>
          </ac:grpSpMkLst>
        </pc:grpChg>
        <pc:grpChg chg="mod">
          <ac:chgData name="Lucas Ferreira Bernardino" userId="994d420d-07a6-4fa8-a80c-9d8953554780" providerId="ADAL" clId="{519BD2AC-903F-439A-A7BD-51BA6CF3C1E0}" dt="2021-08-30T16:01:39.455" v="1097" actId="1038"/>
          <ac:grpSpMkLst>
            <pc:docMk/>
            <pc:sldMk cId="0" sldId="893"/>
            <ac:grpSpMk id="32" creationId="{0A3F37C2-1645-4538-A3A3-54E0268A9E2B}"/>
          </ac:grpSpMkLst>
        </pc:grpChg>
        <pc:grpChg chg="mod">
          <ac:chgData name="Lucas Ferreira Bernardino" userId="994d420d-07a6-4fa8-a80c-9d8953554780" providerId="ADAL" clId="{519BD2AC-903F-439A-A7BD-51BA6CF3C1E0}" dt="2021-08-30T16:00:33.531" v="1086" actId="1076"/>
          <ac:grpSpMkLst>
            <pc:docMk/>
            <pc:sldMk cId="0" sldId="893"/>
            <ac:grpSpMk id="41987" creationId="{50D30CD3-0679-4537-BAD6-A960347D9A39}"/>
          </ac:grpSpMkLst>
        </pc:grpChg>
        <pc:graphicFrameChg chg="mod">
          <ac:chgData name="Lucas Ferreira Bernardino" userId="994d420d-07a6-4fa8-a80c-9d8953554780" providerId="ADAL" clId="{519BD2AC-903F-439A-A7BD-51BA6CF3C1E0}" dt="2021-08-30T15:59:56.843" v="1079" actId="1037"/>
          <ac:graphicFrameMkLst>
            <pc:docMk/>
            <pc:sldMk cId="0" sldId="893"/>
            <ac:graphicFrameMk id="27" creationId="{E1D9E94F-946E-4F96-92DB-01E40F37E746}"/>
          </ac:graphicFrameMkLst>
        </pc:graphicFrameChg>
        <pc:graphicFrameChg chg="mod">
          <ac:chgData name="Lucas Ferreira Bernardino" userId="994d420d-07a6-4fa8-a80c-9d8953554780" providerId="ADAL" clId="{519BD2AC-903F-439A-A7BD-51BA6CF3C1E0}" dt="2021-08-30T16:01:39.455" v="1097" actId="1038"/>
          <ac:graphicFrameMkLst>
            <pc:docMk/>
            <pc:sldMk cId="0" sldId="893"/>
            <ac:graphicFrameMk id="49" creationId="{211F7B54-84F5-4864-997F-DB3C756DA257}"/>
          </ac:graphicFrameMkLst>
        </pc:graphicFrameChg>
        <pc:graphicFrameChg chg="mod">
          <ac:chgData name="Lucas Ferreira Bernardino" userId="994d420d-07a6-4fa8-a80c-9d8953554780" providerId="ADAL" clId="{519BD2AC-903F-439A-A7BD-51BA6CF3C1E0}" dt="2021-08-30T16:00:33.531" v="1086" actId="1076"/>
          <ac:graphicFrameMkLst>
            <pc:docMk/>
            <pc:sldMk cId="0" sldId="893"/>
            <ac:graphicFrameMk id="41996" creationId="{A599A4DF-85B9-46BC-B403-F85E46C39E0D}"/>
          </ac:graphicFrameMkLst>
        </pc:graphicFrameChg>
      </pc:sldChg>
      <pc:sldChg chg="addSp delSp modSp add mod">
        <pc:chgData name="Lucas Ferreira Bernardino" userId="994d420d-07a6-4fa8-a80c-9d8953554780" providerId="ADAL" clId="{519BD2AC-903F-439A-A7BD-51BA6CF3C1E0}" dt="2021-08-30T16:02:12.716" v="1108" actId="1076"/>
        <pc:sldMkLst>
          <pc:docMk/>
          <pc:sldMk cId="0" sldId="894"/>
        </pc:sldMkLst>
        <pc:spChg chg="add mod">
          <ac:chgData name="Lucas Ferreira Bernardino" userId="994d420d-07a6-4fa8-a80c-9d8953554780" providerId="ADAL" clId="{519BD2AC-903F-439A-A7BD-51BA6CF3C1E0}" dt="2021-08-30T15:57:52.165" v="1054"/>
          <ac:spMkLst>
            <pc:docMk/>
            <pc:sldMk cId="0" sldId="894"/>
            <ac:spMk id="3" creationId="{2E24C7B8-1E71-462C-93AB-53BB4614C983}"/>
          </ac:spMkLst>
        </pc:spChg>
        <pc:spChg chg="mod">
          <ac:chgData name="Lucas Ferreira Bernardino" userId="994d420d-07a6-4fa8-a80c-9d8953554780" providerId="ADAL" clId="{519BD2AC-903F-439A-A7BD-51BA6CF3C1E0}" dt="2021-08-30T15:57:50.788" v="1053"/>
          <ac:spMkLst>
            <pc:docMk/>
            <pc:sldMk cId="0" sldId="894"/>
            <ac:spMk id="26" creationId="{670B2D0E-D567-8449-B10F-80C7BEC83C42}"/>
          </ac:spMkLst>
        </pc:spChg>
        <pc:spChg chg="del mod">
          <ac:chgData name="Lucas Ferreira Bernardino" userId="994d420d-07a6-4fa8-a80c-9d8953554780" providerId="ADAL" clId="{519BD2AC-903F-439A-A7BD-51BA6CF3C1E0}" dt="2021-08-30T15:57:50.788" v="1053"/>
          <ac:spMkLst>
            <pc:docMk/>
            <pc:sldMk cId="0" sldId="894"/>
            <ac:spMk id="27" creationId="{FC457164-7B54-D14E-AD15-B38B83532273}"/>
          </ac:spMkLst>
        </pc:spChg>
        <pc:spChg chg="mod">
          <ac:chgData name="Lucas Ferreira Bernardino" userId="994d420d-07a6-4fa8-a80c-9d8953554780" providerId="ADAL" clId="{519BD2AC-903F-439A-A7BD-51BA6CF3C1E0}" dt="2021-08-30T16:01:47.950" v="1100"/>
          <ac:spMkLst>
            <pc:docMk/>
            <pc:sldMk cId="0" sldId="894"/>
            <ac:spMk id="33" creationId="{8EC8324E-567C-444E-86C8-246DF7557BAD}"/>
          </ac:spMkLst>
        </pc:spChg>
        <pc:spChg chg="mod">
          <ac:chgData name="Lucas Ferreira Bernardino" userId="994d420d-07a6-4fa8-a80c-9d8953554780" providerId="ADAL" clId="{519BD2AC-903F-439A-A7BD-51BA6CF3C1E0}" dt="2021-08-30T16:01:47.950" v="1100"/>
          <ac:spMkLst>
            <pc:docMk/>
            <pc:sldMk cId="0" sldId="894"/>
            <ac:spMk id="34" creationId="{B0840673-083F-491D-A437-619E887AAADF}"/>
          </ac:spMkLst>
        </pc:spChg>
        <pc:spChg chg="mod">
          <ac:chgData name="Lucas Ferreira Bernardino" userId="994d420d-07a6-4fa8-a80c-9d8953554780" providerId="ADAL" clId="{519BD2AC-903F-439A-A7BD-51BA6CF3C1E0}" dt="2021-08-30T16:01:47.950" v="1100"/>
          <ac:spMkLst>
            <pc:docMk/>
            <pc:sldMk cId="0" sldId="894"/>
            <ac:spMk id="35" creationId="{B049CA5C-E287-4D9A-B218-8BC51F9C0D37}"/>
          </ac:spMkLst>
        </pc:spChg>
        <pc:spChg chg="mod">
          <ac:chgData name="Lucas Ferreira Bernardino" userId="994d420d-07a6-4fa8-a80c-9d8953554780" providerId="ADAL" clId="{519BD2AC-903F-439A-A7BD-51BA6CF3C1E0}" dt="2021-08-30T16:01:47.950" v="1100"/>
          <ac:spMkLst>
            <pc:docMk/>
            <pc:sldMk cId="0" sldId="894"/>
            <ac:spMk id="36" creationId="{C5A647C2-7FA4-474A-921F-61959F7C047A}"/>
          </ac:spMkLst>
        </pc:spChg>
        <pc:spChg chg="mod">
          <ac:chgData name="Lucas Ferreira Bernardino" userId="994d420d-07a6-4fa8-a80c-9d8953554780" providerId="ADAL" clId="{519BD2AC-903F-439A-A7BD-51BA6CF3C1E0}" dt="2021-08-30T16:01:47.950" v="1100"/>
          <ac:spMkLst>
            <pc:docMk/>
            <pc:sldMk cId="0" sldId="894"/>
            <ac:spMk id="37" creationId="{932E9033-AE51-4366-878F-D1129BCBF52B}"/>
          </ac:spMkLst>
        </pc:spChg>
        <pc:spChg chg="mod">
          <ac:chgData name="Lucas Ferreira Bernardino" userId="994d420d-07a6-4fa8-a80c-9d8953554780" providerId="ADAL" clId="{519BD2AC-903F-439A-A7BD-51BA6CF3C1E0}" dt="2021-08-30T16:01:47.950" v="1100"/>
          <ac:spMkLst>
            <pc:docMk/>
            <pc:sldMk cId="0" sldId="894"/>
            <ac:spMk id="38" creationId="{8629866B-6996-45A5-8141-E90DDADB5CAC}"/>
          </ac:spMkLst>
        </pc:spChg>
        <pc:spChg chg="mod">
          <ac:chgData name="Lucas Ferreira Bernardino" userId="994d420d-07a6-4fa8-a80c-9d8953554780" providerId="ADAL" clId="{519BD2AC-903F-439A-A7BD-51BA6CF3C1E0}" dt="2021-08-30T16:01:47.950" v="1100"/>
          <ac:spMkLst>
            <pc:docMk/>
            <pc:sldMk cId="0" sldId="894"/>
            <ac:spMk id="39" creationId="{481D4792-B93C-4ED5-9818-46FC6EDCEA61}"/>
          </ac:spMkLst>
        </pc:spChg>
        <pc:spChg chg="mod">
          <ac:chgData name="Lucas Ferreira Bernardino" userId="994d420d-07a6-4fa8-a80c-9d8953554780" providerId="ADAL" clId="{519BD2AC-903F-439A-A7BD-51BA6CF3C1E0}" dt="2021-08-30T16:01:47.950" v="1100"/>
          <ac:spMkLst>
            <pc:docMk/>
            <pc:sldMk cId="0" sldId="894"/>
            <ac:spMk id="40" creationId="{75DCA2BF-C66F-4C38-88B3-CE90E1CB5A14}"/>
          </ac:spMkLst>
        </pc:spChg>
        <pc:spChg chg="mod">
          <ac:chgData name="Lucas Ferreira Bernardino" userId="994d420d-07a6-4fa8-a80c-9d8953554780" providerId="ADAL" clId="{519BD2AC-903F-439A-A7BD-51BA6CF3C1E0}" dt="2021-08-30T16:01:47.950" v="1100"/>
          <ac:spMkLst>
            <pc:docMk/>
            <pc:sldMk cId="0" sldId="894"/>
            <ac:spMk id="41" creationId="{DDC4F0A1-2A86-4110-B471-F90F05EBBC4B}"/>
          </ac:spMkLst>
        </pc:spChg>
        <pc:spChg chg="mod">
          <ac:chgData name="Lucas Ferreira Bernardino" userId="994d420d-07a6-4fa8-a80c-9d8953554780" providerId="ADAL" clId="{519BD2AC-903F-439A-A7BD-51BA6CF3C1E0}" dt="2021-08-30T16:01:47.950" v="1100"/>
          <ac:spMkLst>
            <pc:docMk/>
            <pc:sldMk cId="0" sldId="894"/>
            <ac:spMk id="42" creationId="{3EF31505-F86D-4F1C-8FE4-42C6270CD0D9}"/>
          </ac:spMkLst>
        </pc:spChg>
        <pc:spChg chg="mod">
          <ac:chgData name="Lucas Ferreira Bernardino" userId="994d420d-07a6-4fa8-a80c-9d8953554780" providerId="ADAL" clId="{519BD2AC-903F-439A-A7BD-51BA6CF3C1E0}" dt="2021-08-30T16:01:47.950" v="1100"/>
          <ac:spMkLst>
            <pc:docMk/>
            <pc:sldMk cId="0" sldId="894"/>
            <ac:spMk id="43" creationId="{22916CD7-A38E-45DA-91A8-CF2C4B45F9D8}"/>
          </ac:spMkLst>
        </pc:spChg>
        <pc:spChg chg="mod">
          <ac:chgData name="Lucas Ferreira Bernardino" userId="994d420d-07a6-4fa8-a80c-9d8953554780" providerId="ADAL" clId="{519BD2AC-903F-439A-A7BD-51BA6CF3C1E0}" dt="2021-08-30T16:01:47.950" v="1100"/>
          <ac:spMkLst>
            <pc:docMk/>
            <pc:sldMk cId="0" sldId="894"/>
            <ac:spMk id="44" creationId="{5878D4DA-BA1F-4152-9031-B21701942DFB}"/>
          </ac:spMkLst>
        </pc:spChg>
        <pc:spChg chg="mod">
          <ac:chgData name="Lucas Ferreira Bernardino" userId="994d420d-07a6-4fa8-a80c-9d8953554780" providerId="ADAL" clId="{519BD2AC-903F-439A-A7BD-51BA6CF3C1E0}" dt="2021-08-30T16:01:47.950" v="1100"/>
          <ac:spMkLst>
            <pc:docMk/>
            <pc:sldMk cId="0" sldId="894"/>
            <ac:spMk id="45" creationId="{31F6C9A9-B388-44CB-96E8-31292A5A00D8}"/>
          </ac:spMkLst>
        </pc:spChg>
        <pc:spChg chg="mod">
          <ac:chgData name="Lucas Ferreira Bernardino" userId="994d420d-07a6-4fa8-a80c-9d8953554780" providerId="ADAL" clId="{519BD2AC-903F-439A-A7BD-51BA6CF3C1E0}" dt="2021-08-30T16:01:47.950" v="1100"/>
          <ac:spMkLst>
            <pc:docMk/>
            <pc:sldMk cId="0" sldId="894"/>
            <ac:spMk id="46" creationId="{BB65322E-896B-4717-97D6-5C202D7C8802}"/>
          </ac:spMkLst>
        </pc:spChg>
        <pc:spChg chg="mod">
          <ac:chgData name="Lucas Ferreira Bernardino" userId="994d420d-07a6-4fa8-a80c-9d8953554780" providerId="ADAL" clId="{519BD2AC-903F-439A-A7BD-51BA6CF3C1E0}" dt="2021-08-30T16:01:47.950" v="1100"/>
          <ac:spMkLst>
            <pc:docMk/>
            <pc:sldMk cId="0" sldId="894"/>
            <ac:spMk id="47" creationId="{4BCB0D25-2AC0-43E9-95EA-51D2E2718D53}"/>
          </ac:spMkLst>
        </pc:spChg>
        <pc:spChg chg="mod">
          <ac:chgData name="Lucas Ferreira Bernardino" userId="994d420d-07a6-4fa8-a80c-9d8953554780" providerId="ADAL" clId="{519BD2AC-903F-439A-A7BD-51BA6CF3C1E0}" dt="2021-08-30T16:01:47.950" v="1100"/>
          <ac:spMkLst>
            <pc:docMk/>
            <pc:sldMk cId="0" sldId="894"/>
            <ac:spMk id="48" creationId="{09904481-49F7-41A4-B53D-26A88BA270A0}"/>
          </ac:spMkLst>
        </pc:spChg>
        <pc:spChg chg="mod">
          <ac:chgData name="Lucas Ferreira Bernardino" userId="994d420d-07a6-4fa8-a80c-9d8953554780" providerId="ADAL" clId="{519BD2AC-903F-439A-A7BD-51BA6CF3C1E0}" dt="2021-08-30T16:01:47.950" v="1100"/>
          <ac:spMkLst>
            <pc:docMk/>
            <pc:sldMk cId="0" sldId="894"/>
            <ac:spMk id="50" creationId="{4EB9D620-74E7-4E16-B4AE-E9134503D866}"/>
          </ac:spMkLst>
        </pc:spChg>
        <pc:spChg chg="mod">
          <ac:chgData name="Lucas Ferreira Bernardino" userId="994d420d-07a6-4fa8-a80c-9d8953554780" providerId="ADAL" clId="{519BD2AC-903F-439A-A7BD-51BA6CF3C1E0}" dt="2021-08-30T16:01:47.950" v="1100"/>
          <ac:spMkLst>
            <pc:docMk/>
            <pc:sldMk cId="0" sldId="894"/>
            <ac:spMk id="51" creationId="{66963D5C-8C63-4B32-B1E4-ED04BA23E718}"/>
          </ac:spMkLst>
        </pc:spChg>
        <pc:spChg chg="mod">
          <ac:chgData name="Lucas Ferreira Bernardino" userId="994d420d-07a6-4fa8-a80c-9d8953554780" providerId="ADAL" clId="{519BD2AC-903F-439A-A7BD-51BA6CF3C1E0}" dt="2021-08-30T16:01:47.950" v="1100"/>
          <ac:spMkLst>
            <pc:docMk/>
            <pc:sldMk cId="0" sldId="894"/>
            <ac:spMk id="52" creationId="{94B3299E-D43D-4E30-AED3-B614775B74A1}"/>
          </ac:spMkLst>
        </pc:spChg>
        <pc:spChg chg="mod">
          <ac:chgData name="Lucas Ferreira Bernardino" userId="994d420d-07a6-4fa8-a80c-9d8953554780" providerId="ADAL" clId="{519BD2AC-903F-439A-A7BD-51BA6CF3C1E0}" dt="2021-08-30T16:01:52.678" v="1103"/>
          <ac:spMkLst>
            <pc:docMk/>
            <pc:sldMk cId="0" sldId="894"/>
            <ac:spMk id="55" creationId="{B66ADF04-F3E5-42BE-BCAB-1CA69780884E}"/>
          </ac:spMkLst>
        </pc:spChg>
        <pc:spChg chg="mod">
          <ac:chgData name="Lucas Ferreira Bernardino" userId="994d420d-07a6-4fa8-a80c-9d8953554780" providerId="ADAL" clId="{519BD2AC-903F-439A-A7BD-51BA6CF3C1E0}" dt="2021-08-30T16:01:52.678" v="1103"/>
          <ac:spMkLst>
            <pc:docMk/>
            <pc:sldMk cId="0" sldId="894"/>
            <ac:spMk id="56" creationId="{049E8E8B-B1E3-4779-8F6F-5B089D740822}"/>
          </ac:spMkLst>
        </pc:spChg>
        <pc:spChg chg="mod">
          <ac:chgData name="Lucas Ferreira Bernardino" userId="994d420d-07a6-4fa8-a80c-9d8953554780" providerId="ADAL" clId="{519BD2AC-903F-439A-A7BD-51BA6CF3C1E0}" dt="2021-08-30T16:01:52.678" v="1103"/>
          <ac:spMkLst>
            <pc:docMk/>
            <pc:sldMk cId="0" sldId="894"/>
            <ac:spMk id="57" creationId="{88A968A5-7FFA-4DC5-A486-8EA27E48020F}"/>
          </ac:spMkLst>
        </pc:spChg>
        <pc:spChg chg="mod">
          <ac:chgData name="Lucas Ferreira Bernardino" userId="994d420d-07a6-4fa8-a80c-9d8953554780" providerId="ADAL" clId="{519BD2AC-903F-439A-A7BD-51BA6CF3C1E0}" dt="2021-08-30T16:01:52.678" v="1103"/>
          <ac:spMkLst>
            <pc:docMk/>
            <pc:sldMk cId="0" sldId="894"/>
            <ac:spMk id="58" creationId="{11534C75-7430-4516-BFCC-B53D2BF229EC}"/>
          </ac:spMkLst>
        </pc:spChg>
        <pc:spChg chg="mod">
          <ac:chgData name="Lucas Ferreira Bernardino" userId="994d420d-07a6-4fa8-a80c-9d8953554780" providerId="ADAL" clId="{519BD2AC-903F-439A-A7BD-51BA6CF3C1E0}" dt="2021-08-30T16:01:52.678" v="1103"/>
          <ac:spMkLst>
            <pc:docMk/>
            <pc:sldMk cId="0" sldId="894"/>
            <ac:spMk id="59" creationId="{A3741915-B7EF-4D2C-9C02-EF634A3EDBB5}"/>
          </ac:spMkLst>
        </pc:spChg>
        <pc:spChg chg="mod">
          <ac:chgData name="Lucas Ferreira Bernardino" userId="994d420d-07a6-4fa8-a80c-9d8953554780" providerId="ADAL" clId="{519BD2AC-903F-439A-A7BD-51BA6CF3C1E0}" dt="2021-08-30T16:01:52.678" v="1103"/>
          <ac:spMkLst>
            <pc:docMk/>
            <pc:sldMk cId="0" sldId="894"/>
            <ac:spMk id="60" creationId="{3E0D8C0A-AA64-41D8-8FB4-EAF09F3EDF70}"/>
          </ac:spMkLst>
        </pc:spChg>
        <pc:spChg chg="mod">
          <ac:chgData name="Lucas Ferreira Bernardino" userId="994d420d-07a6-4fa8-a80c-9d8953554780" providerId="ADAL" clId="{519BD2AC-903F-439A-A7BD-51BA6CF3C1E0}" dt="2021-08-30T16:01:52.678" v="1103"/>
          <ac:spMkLst>
            <pc:docMk/>
            <pc:sldMk cId="0" sldId="894"/>
            <ac:spMk id="61" creationId="{595D641E-BABE-4D34-85F4-FF123055510F}"/>
          </ac:spMkLst>
        </pc:spChg>
        <pc:spChg chg="mod">
          <ac:chgData name="Lucas Ferreira Bernardino" userId="994d420d-07a6-4fa8-a80c-9d8953554780" providerId="ADAL" clId="{519BD2AC-903F-439A-A7BD-51BA6CF3C1E0}" dt="2021-08-30T16:01:52.678" v="1103"/>
          <ac:spMkLst>
            <pc:docMk/>
            <pc:sldMk cId="0" sldId="894"/>
            <ac:spMk id="62" creationId="{CFF26CD9-DE9B-42D4-8510-38F12DF0CA28}"/>
          </ac:spMkLst>
        </pc:spChg>
        <pc:spChg chg="mod">
          <ac:chgData name="Lucas Ferreira Bernardino" userId="994d420d-07a6-4fa8-a80c-9d8953554780" providerId="ADAL" clId="{519BD2AC-903F-439A-A7BD-51BA6CF3C1E0}" dt="2021-08-30T16:01:52.678" v="1103"/>
          <ac:spMkLst>
            <pc:docMk/>
            <pc:sldMk cId="0" sldId="894"/>
            <ac:spMk id="63" creationId="{DA5F69D4-E5D6-4C0F-969B-6AFD55C78684}"/>
          </ac:spMkLst>
        </pc:spChg>
        <pc:spChg chg="mod">
          <ac:chgData name="Lucas Ferreira Bernardino" userId="994d420d-07a6-4fa8-a80c-9d8953554780" providerId="ADAL" clId="{519BD2AC-903F-439A-A7BD-51BA6CF3C1E0}" dt="2021-08-30T16:01:52.678" v="1103"/>
          <ac:spMkLst>
            <pc:docMk/>
            <pc:sldMk cId="0" sldId="894"/>
            <ac:spMk id="64" creationId="{F439BAC2-E8FD-4969-8E26-6416FC53B220}"/>
          </ac:spMkLst>
        </pc:spChg>
        <pc:spChg chg="mod">
          <ac:chgData name="Lucas Ferreira Bernardino" userId="994d420d-07a6-4fa8-a80c-9d8953554780" providerId="ADAL" clId="{519BD2AC-903F-439A-A7BD-51BA6CF3C1E0}" dt="2021-08-30T16:01:52.678" v="1103"/>
          <ac:spMkLst>
            <pc:docMk/>
            <pc:sldMk cId="0" sldId="894"/>
            <ac:spMk id="65" creationId="{E94C1A37-37A8-470B-BF2D-29A267870DF2}"/>
          </ac:spMkLst>
        </pc:spChg>
        <pc:spChg chg="mod">
          <ac:chgData name="Lucas Ferreira Bernardino" userId="994d420d-07a6-4fa8-a80c-9d8953554780" providerId="ADAL" clId="{519BD2AC-903F-439A-A7BD-51BA6CF3C1E0}" dt="2021-08-30T16:01:52.678" v="1103"/>
          <ac:spMkLst>
            <pc:docMk/>
            <pc:sldMk cId="0" sldId="894"/>
            <ac:spMk id="66" creationId="{F3D57AFF-8B10-4CBE-A54F-D4276E5B244D}"/>
          </ac:spMkLst>
        </pc:spChg>
        <pc:spChg chg="mod">
          <ac:chgData name="Lucas Ferreira Bernardino" userId="994d420d-07a6-4fa8-a80c-9d8953554780" providerId="ADAL" clId="{519BD2AC-903F-439A-A7BD-51BA6CF3C1E0}" dt="2021-08-30T16:01:52.678" v="1103"/>
          <ac:spMkLst>
            <pc:docMk/>
            <pc:sldMk cId="0" sldId="894"/>
            <ac:spMk id="67" creationId="{08E0460D-4C46-416D-A57F-DE400E4709D0}"/>
          </ac:spMkLst>
        </pc:spChg>
        <pc:spChg chg="mod">
          <ac:chgData name="Lucas Ferreira Bernardino" userId="994d420d-07a6-4fa8-a80c-9d8953554780" providerId="ADAL" clId="{519BD2AC-903F-439A-A7BD-51BA6CF3C1E0}" dt="2021-08-30T16:01:52.678" v="1103"/>
          <ac:spMkLst>
            <pc:docMk/>
            <pc:sldMk cId="0" sldId="894"/>
            <ac:spMk id="68" creationId="{1DECA9C6-2953-44A2-BAD1-5D9B2707C170}"/>
          </ac:spMkLst>
        </pc:spChg>
        <pc:spChg chg="mod">
          <ac:chgData name="Lucas Ferreira Bernardino" userId="994d420d-07a6-4fa8-a80c-9d8953554780" providerId="ADAL" clId="{519BD2AC-903F-439A-A7BD-51BA6CF3C1E0}" dt="2021-08-30T16:01:52.678" v="1103"/>
          <ac:spMkLst>
            <pc:docMk/>
            <pc:sldMk cId="0" sldId="894"/>
            <ac:spMk id="69" creationId="{0B4454DD-94B9-41F7-99E4-70E82BAECE2C}"/>
          </ac:spMkLst>
        </pc:spChg>
        <pc:spChg chg="mod">
          <ac:chgData name="Lucas Ferreira Bernardino" userId="994d420d-07a6-4fa8-a80c-9d8953554780" providerId="ADAL" clId="{519BD2AC-903F-439A-A7BD-51BA6CF3C1E0}" dt="2021-08-30T16:01:52.678" v="1103"/>
          <ac:spMkLst>
            <pc:docMk/>
            <pc:sldMk cId="0" sldId="894"/>
            <ac:spMk id="70" creationId="{2EE36D3D-62CD-44AB-AC30-48FCEA7A8895}"/>
          </ac:spMkLst>
        </pc:spChg>
        <pc:spChg chg="mod">
          <ac:chgData name="Lucas Ferreira Bernardino" userId="994d420d-07a6-4fa8-a80c-9d8953554780" providerId="ADAL" clId="{519BD2AC-903F-439A-A7BD-51BA6CF3C1E0}" dt="2021-08-30T16:01:52.678" v="1103"/>
          <ac:spMkLst>
            <pc:docMk/>
            <pc:sldMk cId="0" sldId="894"/>
            <ac:spMk id="72" creationId="{082FF0FD-7FEB-41A9-82D5-EF42BF6A5204}"/>
          </ac:spMkLst>
        </pc:spChg>
        <pc:spChg chg="mod">
          <ac:chgData name="Lucas Ferreira Bernardino" userId="994d420d-07a6-4fa8-a80c-9d8953554780" providerId="ADAL" clId="{519BD2AC-903F-439A-A7BD-51BA6CF3C1E0}" dt="2021-08-30T16:01:52.678" v="1103"/>
          <ac:spMkLst>
            <pc:docMk/>
            <pc:sldMk cId="0" sldId="894"/>
            <ac:spMk id="73" creationId="{054C0D24-2627-4296-AAE0-26DAEDFB6ED7}"/>
          </ac:spMkLst>
        </pc:spChg>
        <pc:spChg chg="mod">
          <ac:chgData name="Lucas Ferreira Bernardino" userId="994d420d-07a6-4fa8-a80c-9d8953554780" providerId="ADAL" clId="{519BD2AC-903F-439A-A7BD-51BA6CF3C1E0}" dt="2021-08-30T16:01:52.678" v="1103"/>
          <ac:spMkLst>
            <pc:docMk/>
            <pc:sldMk cId="0" sldId="894"/>
            <ac:spMk id="74" creationId="{9B96B5F5-10F0-4A11-AFD9-96564CEC66D3}"/>
          </ac:spMkLst>
        </pc:spChg>
        <pc:spChg chg="mod">
          <ac:chgData name="Lucas Ferreira Bernardino" userId="994d420d-07a6-4fa8-a80c-9d8953554780" providerId="ADAL" clId="{519BD2AC-903F-439A-A7BD-51BA6CF3C1E0}" dt="2021-08-30T16:02:12.716" v="1108" actId="1076"/>
          <ac:spMkLst>
            <pc:docMk/>
            <pc:sldMk cId="0" sldId="894"/>
            <ac:spMk id="77" creationId="{B4FAA761-BCF4-45F8-B1A6-F8B35828E330}"/>
          </ac:spMkLst>
        </pc:spChg>
        <pc:spChg chg="mod">
          <ac:chgData name="Lucas Ferreira Bernardino" userId="994d420d-07a6-4fa8-a80c-9d8953554780" providerId="ADAL" clId="{519BD2AC-903F-439A-A7BD-51BA6CF3C1E0}" dt="2021-08-30T16:02:12.716" v="1108" actId="1076"/>
          <ac:spMkLst>
            <pc:docMk/>
            <pc:sldMk cId="0" sldId="894"/>
            <ac:spMk id="78" creationId="{927C7DC9-5830-490C-B4F7-0867C9BDD54F}"/>
          </ac:spMkLst>
        </pc:spChg>
        <pc:spChg chg="mod">
          <ac:chgData name="Lucas Ferreira Bernardino" userId="994d420d-07a6-4fa8-a80c-9d8953554780" providerId="ADAL" clId="{519BD2AC-903F-439A-A7BD-51BA6CF3C1E0}" dt="2021-08-30T16:02:12.716" v="1108" actId="1076"/>
          <ac:spMkLst>
            <pc:docMk/>
            <pc:sldMk cId="0" sldId="894"/>
            <ac:spMk id="79" creationId="{6D15C1C6-8743-4FC6-901E-466B405FB4B3}"/>
          </ac:spMkLst>
        </pc:spChg>
        <pc:spChg chg="mod">
          <ac:chgData name="Lucas Ferreira Bernardino" userId="994d420d-07a6-4fa8-a80c-9d8953554780" providerId="ADAL" clId="{519BD2AC-903F-439A-A7BD-51BA6CF3C1E0}" dt="2021-08-30T16:02:12.716" v="1108" actId="1076"/>
          <ac:spMkLst>
            <pc:docMk/>
            <pc:sldMk cId="0" sldId="894"/>
            <ac:spMk id="80" creationId="{B1469317-F505-47CA-AD16-08560374C9FB}"/>
          </ac:spMkLst>
        </pc:spChg>
        <pc:spChg chg="mod">
          <ac:chgData name="Lucas Ferreira Bernardino" userId="994d420d-07a6-4fa8-a80c-9d8953554780" providerId="ADAL" clId="{519BD2AC-903F-439A-A7BD-51BA6CF3C1E0}" dt="2021-08-30T16:02:12.716" v="1108" actId="1076"/>
          <ac:spMkLst>
            <pc:docMk/>
            <pc:sldMk cId="0" sldId="894"/>
            <ac:spMk id="81" creationId="{8E2EA82E-BFF0-48F0-A736-C2090FDFA9A7}"/>
          </ac:spMkLst>
        </pc:spChg>
        <pc:spChg chg="mod">
          <ac:chgData name="Lucas Ferreira Bernardino" userId="994d420d-07a6-4fa8-a80c-9d8953554780" providerId="ADAL" clId="{519BD2AC-903F-439A-A7BD-51BA6CF3C1E0}" dt="2021-08-30T16:02:12.716" v="1108" actId="1076"/>
          <ac:spMkLst>
            <pc:docMk/>
            <pc:sldMk cId="0" sldId="894"/>
            <ac:spMk id="82" creationId="{553AB300-5B8E-43E7-80CD-CCC4DCB63610}"/>
          </ac:spMkLst>
        </pc:spChg>
        <pc:spChg chg="mod">
          <ac:chgData name="Lucas Ferreira Bernardino" userId="994d420d-07a6-4fa8-a80c-9d8953554780" providerId="ADAL" clId="{519BD2AC-903F-439A-A7BD-51BA6CF3C1E0}" dt="2021-08-30T16:02:12.716" v="1108" actId="1076"/>
          <ac:spMkLst>
            <pc:docMk/>
            <pc:sldMk cId="0" sldId="894"/>
            <ac:spMk id="83" creationId="{DA4B50D3-F013-44F7-BBB3-867350941F27}"/>
          </ac:spMkLst>
        </pc:spChg>
        <pc:spChg chg="mod">
          <ac:chgData name="Lucas Ferreira Bernardino" userId="994d420d-07a6-4fa8-a80c-9d8953554780" providerId="ADAL" clId="{519BD2AC-903F-439A-A7BD-51BA6CF3C1E0}" dt="2021-08-30T16:02:12.716" v="1108" actId="1076"/>
          <ac:spMkLst>
            <pc:docMk/>
            <pc:sldMk cId="0" sldId="894"/>
            <ac:spMk id="84" creationId="{F228D30B-B987-45DB-81CB-836A4FB82532}"/>
          </ac:spMkLst>
        </pc:spChg>
        <pc:spChg chg="mod">
          <ac:chgData name="Lucas Ferreira Bernardino" userId="994d420d-07a6-4fa8-a80c-9d8953554780" providerId="ADAL" clId="{519BD2AC-903F-439A-A7BD-51BA6CF3C1E0}" dt="2021-08-30T16:02:12.716" v="1108" actId="1076"/>
          <ac:spMkLst>
            <pc:docMk/>
            <pc:sldMk cId="0" sldId="894"/>
            <ac:spMk id="85" creationId="{3E6DECD2-57CF-4C2B-BC42-AA85CCAE6111}"/>
          </ac:spMkLst>
        </pc:spChg>
        <pc:spChg chg="mod">
          <ac:chgData name="Lucas Ferreira Bernardino" userId="994d420d-07a6-4fa8-a80c-9d8953554780" providerId="ADAL" clId="{519BD2AC-903F-439A-A7BD-51BA6CF3C1E0}" dt="2021-08-30T16:02:12.716" v="1108" actId="1076"/>
          <ac:spMkLst>
            <pc:docMk/>
            <pc:sldMk cId="0" sldId="894"/>
            <ac:spMk id="86" creationId="{C0BA343C-013A-4E55-AAA8-617E7F3FA648}"/>
          </ac:spMkLst>
        </pc:spChg>
        <pc:spChg chg="mod">
          <ac:chgData name="Lucas Ferreira Bernardino" userId="994d420d-07a6-4fa8-a80c-9d8953554780" providerId="ADAL" clId="{519BD2AC-903F-439A-A7BD-51BA6CF3C1E0}" dt="2021-08-30T16:02:12.716" v="1108" actId="1076"/>
          <ac:spMkLst>
            <pc:docMk/>
            <pc:sldMk cId="0" sldId="894"/>
            <ac:spMk id="87" creationId="{0A030DC2-568F-458E-A65E-B8E6E0EADED6}"/>
          </ac:spMkLst>
        </pc:spChg>
        <pc:spChg chg="mod">
          <ac:chgData name="Lucas Ferreira Bernardino" userId="994d420d-07a6-4fa8-a80c-9d8953554780" providerId="ADAL" clId="{519BD2AC-903F-439A-A7BD-51BA6CF3C1E0}" dt="2021-08-30T16:02:12.716" v="1108" actId="1076"/>
          <ac:spMkLst>
            <pc:docMk/>
            <pc:sldMk cId="0" sldId="894"/>
            <ac:spMk id="88" creationId="{C04FBF65-452D-4241-BDAB-D9C9FE74F666}"/>
          </ac:spMkLst>
        </pc:spChg>
        <pc:spChg chg="mod">
          <ac:chgData name="Lucas Ferreira Bernardino" userId="994d420d-07a6-4fa8-a80c-9d8953554780" providerId="ADAL" clId="{519BD2AC-903F-439A-A7BD-51BA6CF3C1E0}" dt="2021-08-30T16:02:12.716" v="1108" actId="1076"/>
          <ac:spMkLst>
            <pc:docMk/>
            <pc:sldMk cId="0" sldId="894"/>
            <ac:spMk id="89" creationId="{28C194FD-C9A8-471B-A7DA-B909D7542028}"/>
          </ac:spMkLst>
        </pc:spChg>
        <pc:spChg chg="mod">
          <ac:chgData name="Lucas Ferreira Bernardino" userId="994d420d-07a6-4fa8-a80c-9d8953554780" providerId="ADAL" clId="{519BD2AC-903F-439A-A7BD-51BA6CF3C1E0}" dt="2021-08-30T16:02:12.716" v="1108" actId="1076"/>
          <ac:spMkLst>
            <pc:docMk/>
            <pc:sldMk cId="0" sldId="894"/>
            <ac:spMk id="90" creationId="{D583593B-B4FD-4ADB-8487-FE5BE73925EB}"/>
          </ac:spMkLst>
        </pc:spChg>
        <pc:spChg chg="mod">
          <ac:chgData name="Lucas Ferreira Bernardino" userId="994d420d-07a6-4fa8-a80c-9d8953554780" providerId="ADAL" clId="{519BD2AC-903F-439A-A7BD-51BA6CF3C1E0}" dt="2021-08-30T16:02:12.716" v="1108" actId="1076"/>
          <ac:spMkLst>
            <pc:docMk/>
            <pc:sldMk cId="0" sldId="894"/>
            <ac:spMk id="91" creationId="{825A5318-F44A-4259-B3A2-8EA041629950}"/>
          </ac:spMkLst>
        </pc:spChg>
        <pc:spChg chg="mod">
          <ac:chgData name="Lucas Ferreira Bernardino" userId="994d420d-07a6-4fa8-a80c-9d8953554780" providerId="ADAL" clId="{519BD2AC-903F-439A-A7BD-51BA6CF3C1E0}" dt="2021-08-30T16:02:12.716" v="1108" actId="1076"/>
          <ac:spMkLst>
            <pc:docMk/>
            <pc:sldMk cId="0" sldId="894"/>
            <ac:spMk id="92" creationId="{8BE78DEF-A9D4-4A11-A07D-45D86CE60401}"/>
          </ac:spMkLst>
        </pc:spChg>
        <pc:spChg chg="mod">
          <ac:chgData name="Lucas Ferreira Bernardino" userId="994d420d-07a6-4fa8-a80c-9d8953554780" providerId="ADAL" clId="{519BD2AC-903F-439A-A7BD-51BA6CF3C1E0}" dt="2021-08-30T16:02:12.716" v="1108" actId="1076"/>
          <ac:spMkLst>
            <pc:docMk/>
            <pc:sldMk cId="0" sldId="894"/>
            <ac:spMk id="94" creationId="{B8298E63-2471-4C50-9668-5DBC3B621F42}"/>
          </ac:spMkLst>
        </pc:spChg>
        <pc:spChg chg="mod">
          <ac:chgData name="Lucas Ferreira Bernardino" userId="994d420d-07a6-4fa8-a80c-9d8953554780" providerId="ADAL" clId="{519BD2AC-903F-439A-A7BD-51BA6CF3C1E0}" dt="2021-08-30T16:02:12.716" v="1108" actId="1076"/>
          <ac:spMkLst>
            <pc:docMk/>
            <pc:sldMk cId="0" sldId="894"/>
            <ac:spMk id="95" creationId="{B328FAE4-58CD-4F46-805F-CCCA6C4D0E9D}"/>
          </ac:spMkLst>
        </pc:spChg>
        <pc:spChg chg="mod">
          <ac:chgData name="Lucas Ferreira Bernardino" userId="994d420d-07a6-4fa8-a80c-9d8953554780" providerId="ADAL" clId="{519BD2AC-903F-439A-A7BD-51BA6CF3C1E0}" dt="2021-08-30T16:02:12.716" v="1108" actId="1076"/>
          <ac:spMkLst>
            <pc:docMk/>
            <pc:sldMk cId="0" sldId="894"/>
            <ac:spMk id="96" creationId="{B8E4BFC0-D36F-4FE6-98C6-BF8061A9998B}"/>
          </ac:spMkLst>
        </pc:spChg>
        <pc:spChg chg="mod">
          <ac:chgData name="Lucas Ferreira Bernardino" userId="994d420d-07a6-4fa8-a80c-9d8953554780" providerId="ADAL" clId="{519BD2AC-903F-439A-A7BD-51BA6CF3C1E0}" dt="2021-08-30T15:59:16.637" v="1061" actId="1076"/>
          <ac:spMkLst>
            <pc:docMk/>
            <pc:sldMk cId="0" sldId="894"/>
            <ac:spMk id="44036" creationId="{0EC63E8C-8BB9-4AFA-9AA3-E75F33243234}"/>
          </ac:spMkLst>
        </pc:spChg>
        <pc:spChg chg="mod">
          <ac:chgData name="Lucas Ferreira Bernardino" userId="994d420d-07a6-4fa8-a80c-9d8953554780" providerId="ADAL" clId="{519BD2AC-903F-439A-A7BD-51BA6CF3C1E0}" dt="2021-08-30T15:59:16.637" v="1061" actId="1076"/>
          <ac:spMkLst>
            <pc:docMk/>
            <pc:sldMk cId="0" sldId="894"/>
            <ac:spMk id="44037" creationId="{45503330-6C56-456C-8F82-D88F216E2EBF}"/>
          </ac:spMkLst>
        </pc:spChg>
        <pc:spChg chg="mod">
          <ac:chgData name="Lucas Ferreira Bernardino" userId="994d420d-07a6-4fa8-a80c-9d8953554780" providerId="ADAL" clId="{519BD2AC-903F-439A-A7BD-51BA6CF3C1E0}" dt="2021-08-30T15:59:16.637" v="1061" actId="1076"/>
          <ac:spMkLst>
            <pc:docMk/>
            <pc:sldMk cId="0" sldId="894"/>
            <ac:spMk id="44038" creationId="{64D53918-A2EA-4FB4-AF89-AFBB8CFDD5DB}"/>
          </ac:spMkLst>
        </pc:spChg>
        <pc:spChg chg="del mod">
          <ac:chgData name="Lucas Ferreira Bernardino" userId="994d420d-07a6-4fa8-a80c-9d8953554780" providerId="ADAL" clId="{519BD2AC-903F-439A-A7BD-51BA6CF3C1E0}" dt="2021-08-30T15:57:47.695" v="1052" actId="478"/>
          <ac:spMkLst>
            <pc:docMk/>
            <pc:sldMk cId="0" sldId="894"/>
            <ac:spMk id="44039" creationId="{A0C67C19-4586-4EE8-838E-EFBA30CBD70B}"/>
          </ac:spMkLst>
        </pc:spChg>
        <pc:spChg chg="mod">
          <ac:chgData name="Lucas Ferreira Bernardino" userId="994d420d-07a6-4fa8-a80c-9d8953554780" providerId="ADAL" clId="{519BD2AC-903F-439A-A7BD-51BA6CF3C1E0}" dt="2021-08-30T15:59:16.637" v="1061" actId="1076"/>
          <ac:spMkLst>
            <pc:docMk/>
            <pc:sldMk cId="0" sldId="894"/>
            <ac:spMk id="44040" creationId="{106BF9D1-9E07-4EDA-B390-160A13DBA805}"/>
          </ac:spMkLst>
        </pc:spChg>
        <pc:spChg chg="mod">
          <ac:chgData name="Lucas Ferreira Bernardino" userId="994d420d-07a6-4fa8-a80c-9d8953554780" providerId="ADAL" clId="{519BD2AC-903F-439A-A7BD-51BA6CF3C1E0}" dt="2021-08-30T15:59:16.637" v="1061" actId="1076"/>
          <ac:spMkLst>
            <pc:docMk/>
            <pc:sldMk cId="0" sldId="894"/>
            <ac:spMk id="44041" creationId="{FC592AD7-0851-41A8-9A29-368296E93F6E}"/>
          </ac:spMkLst>
        </pc:spChg>
        <pc:spChg chg="mod">
          <ac:chgData name="Lucas Ferreira Bernardino" userId="994d420d-07a6-4fa8-a80c-9d8953554780" providerId="ADAL" clId="{519BD2AC-903F-439A-A7BD-51BA6CF3C1E0}" dt="2021-08-30T15:59:16.637" v="1061" actId="1076"/>
          <ac:spMkLst>
            <pc:docMk/>
            <pc:sldMk cId="0" sldId="894"/>
            <ac:spMk id="44042" creationId="{8CB84007-083B-457B-84B7-14B0D5A3DF25}"/>
          </ac:spMkLst>
        </pc:spChg>
        <pc:spChg chg="mod">
          <ac:chgData name="Lucas Ferreira Bernardino" userId="994d420d-07a6-4fa8-a80c-9d8953554780" providerId="ADAL" clId="{519BD2AC-903F-439A-A7BD-51BA6CF3C1E0}" dt="2021-08-30T15:59:16.637" v="1061" actId="1076"/>
          <ac:spMkLst>
            <pc:docMk/>
            <pc:sldMk cId="0" sldId="894"/>
            <ac:spMk id="44043" creationId="{F93D0DDA-9A66-4DDF-A3FE-834E4A2CCAF4}"/>
          </ac:spMkLst>
        </pc:spChg>
        <pc:spChg chg="mod">
          <ac:chgData name="Lucas Ferreira Bernardino" userId="994d420d-07a6-4fa8-a80c-9d8953554780" providerId="ADAL" clId="{519BD2AC-903F-439A-A7BD-51BA6CF3C1E0}" dt="2021-08-30T15:59:16.637" v="1061" actId="1076"/>
          <ac:spMkLst>
            <pc:docMk/>
            <pc:sldMk cId="0" sldId="894"/>
            <ac:spMk id="44044" creationId="{563DB864-5071-41C6-A7FE-EC7D074AE11B}"/>
          </ac:spMkLst>
        </pc:spChg>
        <pc:spChg chg="mod">
          <ac:chgData name="Lucas Ferreira Bernardino" userId="994d420d-07a6-4fa8-a80c-9d8953554780" providerId="ADAL" clId="{519BD2AC-903F-439A-A7BD-51BA6CF3C1E0}" dt="2021-08-30T15:59:16.637" v="1061" actId="1076"/>
          <ac:spMkLst>
            <pc:docMk/>
            <pc:sldMk cId="0" sldId="894"/>
            <ac:spMk id="44045" creationId="{77722B4A-C18E-41B7-807E-998206295176}"/>
          </ac:spMkLst>
        </pc:spChg>
        <pc:spChg chg="mod">
          <ac:chgData name="Lucas Ferreira Bernardino" userId="994d420d-07a6-4fa8-a80c-9d8953554780" providerId="ADAL" clId="{519BD2AC-903F-439A-A7BD-51BA6CF3C1E0}" dt="2021-08-30T15:59:16.637" v="1061" actId="1076"/>
          <ac:spMkLst>
            <pc:docMk/>
            <pc:sldMk cId="0" sldId="894"/>
            <ac:spMk id="44046" creationId="{CA4C5772-A44D-48A6-ACF6-64930A252CA7}"/>
          </ac:spMkLst>
        </pc:spChg>
        <pc:spChg chg="mod">
          <ac:chgData name="Lucas Ferreira Bernardino" userId="994d420d-07a6-4fa8-a80c-9d8953554780" providerId="ADAL" clId="{519BD2AC-903F-439A-A7BD-51BA6CF3C1E0}" dt="2021-08-30T15:59:16.637" v="1061" actId="1076"/>
          <ac:spMkLst>
            <pc:docMk/>
            <pc:sldMk cId="0" sldId="894"/>
            <ac:spMk id="44047" creationId="{FD95CE1C-E786-474B-B407-47BC0D6135EB}"/>
          </ac:spMkLst>
        </pc:spChg>
        <pc:spChg chg="mod">
          <ac:chgData name="Lucas Ferreira Bernardino" userId="994d420d-07a6-4fa8-a80c-9d8953554780" providerId="ADAL" clId="{519BD2AC-903F-439A-A7BD-51BA6CF3C1E0}" dt="2021-08-30T15:59:16.637" v="1061" actId="1076"/>
          <ac:spMkLst>
            <pc:docMk/>
            <pc:sldMk cId="0" sldId="894"/>
            <ac:spMk id="44048" creationId="{84B4AEB2-9B76-4D52-B1E9-097D0543B4AD}"/>
          </ac:spMkLst>
        </pc:spChg>
        <pc:spChg chg="mod">
          <ac:chgData name="Lucas Ferreira Bernardino" userId="994d420d-07a6-4fa8-a80c-9d8953554780" providerId="ADAL" clId="{519BD2AC-903F-439A-A7BD-51BA6CF3C1E0}" dt="2021-08-30T15:58:56.434" v="1058" actId="1076"/>
          <ac:spMkLst>
            <pc:docMk/>
            <pc:sldMk cId="0" sldId="894"/>
            <ac:spMk id="44049" creationId="{5C486CC5-8482-426A-922D-499A4C87EAC6}"/>
          </ac:spMkLst>
        </pc:spChg>
        <pc:spChg chg="mod">
          <ac:chgData name="Lucas Ferreira Bernardino" userId="994d420d-07a6-4fa8-a80c-9d8953554780" providerId="ADAL" clId="{519BD2AC-903F-439A-A7BD-51BA6CF3C1E0}" dt="2021-08-30T15:58:52.075" v="1057" actId="1076"/>
          <ac:spMkLst>
            <pc:docMk/>
            <pc:sldMk cId="0" sldId="894"/>
            <ac:spMk id="44050" creationId="{860909CF-3D10-4F61-9229-700E79414E81}"/>
          </ac:spMkLst>
        </pc:spChg>
        <pc:spChg chg="mod">
          <ac:chgData name="Lucas Ferreira Bernardino" userId="994d420d-07a6-4fa8-a80c-9d8953554780" providerId="ADAL" clId="{519BD2AC-903F-439A-A7BD-51BA6CF3C1E0}" dt="2021-08-30T15:59:16.637" v="1061" actId="1076"/>
          <ac:spMkLst>
            <pc:docMk/>
            <pc:sldMk cId="0" sldId="894"/>
            <ac:spMk id="44051" creationId="{8D702FAC-C38D-4B8D-BD4B-31A8CDD6E4BC}"/>
          </ac:spMkLst>
        </pc:spChg>
        <pc:spChg chg="mod">
          <ac:chgData name="Lucas Ferreira Bernardino" userId="994d420d-07a6-4fa8-a80c-9d8953554780" providerId="ADAL" clId="{519BD2AC-903F-439A-A7BD-51BA6CF3C1E0}" dt="2021-08-30T15:59:16.637" v="1061" actId="1076"/>
          <ac:spMkLst>
            <pc:docMk/>
            <pc:sldMk cId="0" sldId="894"/>
            <ac:spMk id="44052" creationId="{2C107FB7-3B36-4005-BF13-FA06D1C72FB4}"/>
          </ac:spMkLst>
        </pc:spChg>
        <pc:spChg chg="mod">
          <ac:chgData name="Lucas Ferreira Bernardino" userId="994d420d-07a6-4fa8-a80c-9d8953554780" providerId="ADAL" clId="{519BD2AC-903F-439A-A7BD-51BA6CF3C1E0}" dt="2021-08-30T15:59:16.637" v="1061" actId="1076"/>
          <ac:spMkLst>
            <pc:docMk/>
            <pc:sldMk cId="0" sldId="894"/>
            <ac:spMk id="44053" creationId="{7CD21FCE-C01D-4939-BF44-9A8B94105961}"/>
          </ac:spMkLst>
        </pc:spChg>
        <pc:spChg chg="mod">
          <ac:chgData name="Lucas Ferreira Bernardino" userId="994d420d-07a6-4fa8-a80c-9d8953554780" providerId="ADAL" clId="{519BD2AC-903F-439A-A7BD-51BA6CF3C1E0}" dt="2021-08-30T15:59:16.637" v="1061" actId="1076"/>
          <ac:spMkLst>
            <pc:docMk/>
            <pc:sldMk cId="0" sldId="894"/>
            <ac:spMk id="44054" creationId="{29D9BE41-8169-4589-A689-759D5299938A}"/>
          </ac:spMkLst>
        </pc:spChg>
        <pc:spChg chg="del">
          <ac:chgData name="Lucas Ferreira Bernardino" userId="994d420d-07a6-4fa8-a80c-9d8953554780" providerId="ADAL" clId="{519BD2AC-903F-439A-A7BD-51BA6CF3C1E0}" dt="2021-08-30T15:58:19.345" v="1056" actId="478"/>
          <ac:spMkLst>
            <pc:docMk/>
            <pc:sldMk cId="0" sldId="894"/>
            <ac:spMk id="44055" creationId="{B767E988-C074-43E4-B9D0-A6B2CF166717}"/>
          </ac:spMkLst>
        </pc:spChg>
        <pc:spChg chg="mod">
          <ac:chgData name="Lucas Ferreira Bernardino" userId="994d420d-07a6-4fa8-a80c-9d8953554780" providerId="ADAL" clId="{519BD2AC-903F-439A-A7BD-51BA6CF3C1E0}" dt="2021-08-30T15:59:16.637" v="1061" actId="1076"/>
          <ac:spMkLst>
            <pc:docMk/>
            <pc:sldMk cId="0" sldId="894"/>
            <ac:spMk id="44057" creationId="{18544403-2144-4230-A2BE-F3126F97A58C}"/>
          </ac:spMkLst>
        </pc:spChg>
        <pc:spChg chg="mod">
          <ac:chgData name="Lucas Ferreira Bernardino" userId="994d420d-07a6-4fa8-a80c-9d8953554780" providerId="ADAL" clId="{519BD2AC-903F-439A-A7BD-51BA6CF3C1E0}" dt="2021-08-30T15:59:16.637" v="1061" actId="1076"/>
          <ac:spMkLst>
            <pc:docMk/>
            <pc:sldMk cId="0" sldId="894"/>
            <ac:spMk id="44058" creationId="{512C411E-5DC6-4606-B62A-BBECF77407B0}"/>
          </ac:spMkLst>
        </pc:spChg>
        <pc:spChg chg="mod">
          <ac:chgData name="Lucas Ferreira Bernardino" userId="994d420d-07a6-4fa8-a80c-9d8953554780" providerId="ADAL" clId="{519BD2AC-903F-439A-A7BD-51BA6CF3C1E0}" dt="2021-08-30T15:59:16.637" v="1061" actId="1076"/>
          <ac:spMkLst>
            <pc:docMk/>
            <pc:sldMk cId="0" sldId="894"/>
            <ac:spMk id="44059" creationId="{D31EBDA4-504A-410B-98C3-0509C340FD17}"/>
          </ac:spMkLst>
        </pc:spChg>
        <pc:grpChg chg="add del mod">
          <ac:chgData name="Lucas Ferreira Bernardino" userId="994d420d-07a6-4fa8-a80c-9d8953554780" providerId="ADAL" clId="{519BD2AC-903F-439A-A7BD-51BA6CF3C1E0}" dt="2021-08-30T16:01:54.782" v="1105" actId="478"/>
          <ac:grpSpMkLst>
            <pc:docMk/>
            <pc:sldMk cId="0" sldId="894"/>
            <ac:grpSpMk id="2" creationId="{A80CCBE7-7E7F-4D17-96F7-E91C881E299E}"/>
          </ac:grpSpMkLst>
        </pc:grpChg>
        <pc:grpChg chg="add del mod">
          <ac:chgData name="Lucas Ferreira Bernardino" userId="994d420d-07a6-4fa8-a80c-9d8953554780" providerId="ADAL" clId="{519BD2AC-903F-439A-A7BD-51BA6CF3C1E0}" dt="2021-08-30T16:01:49.264" v="1101"/>
          <ac:grpSpMkLst>
            <pc:docMk/>
            <pc:sldMk cId="0" sldId="894"/>
            <ac:grpSpMk id="31" creationId="{C9C1B332-C276-412C-8745-18C03CB975CF}"/>
          </ac:grpSpMkLst>
        </pc:grpChg>
        <pc:grpChg chg="mod">
          <ac:chgData name="Lucas Ferreira Bernardino" userId="994d420d-07a6-4fa8-a80c-9d8953554780" providerId="ADAL" clId="{519BD2AC-903F-439A-A7BD-51BA6CF3C1E0}" dt="2021-08-30T16:01:47.950" v="1100"/>
          <ac:grpSpMkLst>
            <pc:docMk/>
            <pc:sldMk cId="0" sldId="894"/>
            <ac:grpSpMk id="32" creationId="{2B31C63D-E04C-4938-B919-0D34681E28CD}"/>
          </ac:grpSpMkLst>
        </pc:grpChg>
        <pc:grpChg chg="add del mod">
          <ac:chgData name="Lucas Ferreira Bernardino" userId="994d420d-07a6-4fa8-a80c-9d8953554780" providerId="ADAL" clId="{519BD2AC-903F-439A-A7BD-51BA6CF3C1E0}" dt="2021-08-30T16:01:53.648" v="1104"/>
          <ac:grpSpMkLst>
            <pc:docMk/>
            <pc:sldMk cId="0" sldId="894"/>
            <ac:grpSpMk id="53" creationId="{908D24F7-111F-4018-A451-BFFF72E8A94A}"/>
          </ac:grpSpMkLst>
        </pc:grpChg>
        <pc:grpChg chg="mod">
          <ac:chgData name="Lucas Ferreira Bernardino" userId="994d420d-07a6-4fa8-a80c-9d8953554780" providerId="ADAL" clId="{519BD2AC-903F-439A-A7BD-51BA6CF3C1E0}" dt="2021-08-30T16:01:52.678" v="1103"/>
          <ac:grpSpMkLst>
            <pc:docMk/>
            <pc:sldMk cId="0" sldId="894"/>
            <ac:grpSpMk id="54" creationId="{DE38FA23-CFB8-4388-BA51-BA080737FF6C}"/>
          </ac:grpSpMkLst>
        </pc:grpChg>
        <pc:grpChg chg="add mod">
          <ac:chgData name="Lucas Ferreira Bernardino" userId="994d420d-07a6-4fa8-a80c-9d8953554780" providerId="ADAL" clId="{519BD2AC-903F-439A-A7BD-51BA6CF3C1E0}" dt="2021-08-30T16:02:12.716" v="1108" actId="1076"/>
          <ac:grpSpMkLst>
            <pc:docMk/>
            <pc:sldMk cId="0" sldId="894"/>
            <ac:grpSpMk id="75" creationId="{40D7EDB9-86C1-47AB-998C-2561767AFBA9}"/>
          </ac:grpSpMkLst>
        </pc:grpChg>
        <pc:grpChg chg="mod">
          <ac:chgData name="Lucas Ferreira Bernardino" userId="994d420d-07a6-4fa8-a80c-9d8953554780" providerId="ADAL" clId="{519BD2AC-903F-439A-A7BD-51BA6CF3C1E0}" dt="2021-08-30T16:02:12.716" v="1108" actId="1076"/>
          <ac:grpSpMkLst>
            <pc:docMk/>
            <pc:sldMk cId="0" sldId="894"/>
            <ac:grpSpMk id="76" creationId="{F15641A4-6D34-491C-B2AE-6957AB49F130}"/>
          </ac:grpSpMkLst>
        </pc:grpChg>
        <pc:grpChg chg="mod">
          <ac:chgData name="Lucas Ferreira Bernardino" userId="994d420d-07a6-4fa8-a80c-9d8953554780" providerId="ADAL" clId="{519BD2AC-903F-439A-A7BD-51BA6CF3C1E0}" dt="2021-08-30T15:59:16.637" v="1061" actId="1076"/>
          <ac:grpSpMkLst>
            <pc:docMk/>
            <pc:sldMk cId="0" sldId="894"/>
            <ac:grpSpMk id="44035" creationId="{353BAC6F-7DAD-4835-98BF-82CE7804AB54}"/>
          </ac:grpSpMkLst>
        </pc:grpChg>
        <pc:graphicFrameChg chg="mod">
          <ac:chgData name="Lucas Ferreira Bernardino" userId="994d420d-07a6-4fa8-a80c-9d8953554780" providerId="ADAL" clId="{519BD2AC-903F-439A-A7BD-51BA6CF3C1E0}" dt="2021-08-30T16:01:47.950" v="1100"/>
          <ac:graphicFrameMkLst>
            <pc:docMk/>
            <pc:sldMk cId="0" sldId="894"/>
            <ac:graphicFrameMk id="49" creationId="{BB878EA1-F8F9-43CE-8D7E-17239BE57F2E}"/>
          </ac:graphicFrameMkLst>
        </pc:graphicFrameChg>
        <pc:graphicFrameChg chg="mod">
          <ac:chgData name="Lucas Ferreira Bernardino" userId="994d420d-07a6-4fa8-a80c-9d8953554780" providerId="ADAL" clId="{519BD2AC-903F-439A-A7BD-51BA6CF3C1E0}" dt="2021-08-30T16:01:52.678" v="1103"/>
          <ac:graphicFrameMkLst>
            <pc:docMk/>
            <pc:sldMk cId="0" sldId="894"/>
            <ac:graphicFrameMk id="71" creationId="{34D83408-6441-41E3-9ADA-67ED5C225036}"/>
          </ac:graphicFrameMkLst>
        </pc:graphicFrameChg>
        <pc:graphicFrameChg chg="mod">
          <ac:chgData name="Lucas Ferreira Bernardino" userId="994d420d-07a6-4fa8-a80c-9d8953554780" providerId="ADAL" clId="{519BD2AC-903F-439A-A7BD-51BA6CF3C1E0}" dt="2021-08-30T16:02:12.716" v="1108" actId="1076"/>
          <ac:graphicFrameMkLst>
            <pc:docMk/>
            <pc:sldMk cId="0" sldId="894"/>
            <ac:graphicFrameMk id="93" creationId="{4831DE09-F54E-4F5C-AB85-D35CAA74205E}"/>
          </ac:graphicFrameMkLst>
        </pc:graphicFrameChg>
        <pc:graphicFrameChg chg="mod">
          <ac:chgData name="Lucas Ferreira Bernardino" userId="994d420d-07a6-4fa8-a80c-9d8953554780" providerId="ADAL" clId="{519BD2AC-903F-439A-A7BD-51BA6CF3C1E0}" dt="2021-08-30T15:59:16.637" v="1061" actId="1076"/>
          <ac:graphicFrameMkLst>
            <pc:docMk/>
            <pc:sldMk cId="0" sldId="894"/>
            <ac:graphicFrameMk id="44056" creationId="{3610B034-5A70-46B3-B165-A8B5BDE60C15}"/>
          </ac:graphicFrameMkLst>
        </pc:graphicFrameChg>
      </pc:sldChg>
      <pc:sldChg chg="modSp add mod">
        <pc:chgData name="Lucas Ferreira Bernardino" userId="994d420d-07a6-4fa8-a80c-9d8953554780" providerId="ADAL" clId="{519BD2AC-903F-439A-A7BD-51BA6CF3C1E0}" dt="2021-08-30T14:51:49.927" v="269" actId="20577"/>
        <pc:sldMkLst>
          <pc:docMk/>
          <pc:sldMk cId="0" sldId="1022"/>
        </pc:sldMkLst>
        <pc:spChg chg="mod">
          <ac:chgData name="Lucas Ferreira Bernardino" userId="994d420d-07a6-4fa8-a80c-9d8953554780" providerId="ADAL" clId="{519BD2AC-903F-439A-A7BD-51BA6CF3C1E0}" dt="2021-08-30T14:50:56.590" v="266"/>
          <ac:spMkLst>
            <pc:docMk/>
            <pc:sldMk cId="0" sldId="1022"/>
            <ac:spMk id="4" creationId="{56379665-8804-0A4D-B4E9-C55284F58DFE}"/>
          </ac:spMkLst>
        </pc:spChg>
        <pc:spChg chg="mod">
          <ac:chgData name="Lucas Ferreira Bernardino" userId="994d420d-07a6-4fa8-a80c-9d8953554780" providerId="ADAL" clId="{519BD2AC-903F-439A-A7BD-51BA6CF3C1E0}" dt="2021-08-30T14:51:04.145" v="267" actId="208"/>
          <ac:spMkLst>
            <pc:docMk/>
            <pc:sldMk cId="0" sldId="1022"/>
            <ac:spMk id="30" creationId="{B657E48A-9171-2845-879D-60144A607A11}"/>
          </ac:spMkLst>
        </pc:spChg>
        <pc:spChg chg="mod">
          <ac:chgData name="Lucas Ferreira Bernardino" userId="994d420d-07a6-4fa8-a80c-9d8953554780" providerId="ADAL" clId="{519BD2AC-903F-439A-A7BD-51BA6CF3C1E0}" dt="2021-08-30T14:51:04.145" v="267" actId="208"/>
          <ac:spMkLst>
            <pc:docMk/>
            <pc:sldMk cId="0" sldId="1022"/>
            <ac:spMk id="32" creationId="{3A5F292D-9CF4-7043-9C21-06CF39C9C3F7}"/>
          </ac:spMkLst>
        </pc:spChg>
        <pc:spChg chg="mod">
          <ac:chgData name="Lucas Ferreira Bernardino" userId="994d420d-07a6-4fa8-a80c-9d8953554780" providerId="ADAL" clId="{519BD2AC-903F-439A-A7BD-51BA6CF3C1E0}" dt="2021-08-30T14:51:49.927" v="269" actId="20577"/>
          <ac:spMkLst>
            <pc:docMk/>
            <pc:sldMk cId="0" sldId="1022"/>
            <ac:spMk id="34817" creationId="{4C49C643-EAE9-40F1-A16C-5A1ECF877314}"/>
          </ac:spMkLst>
        </pc:spChg>
      </pc:sldChg>
      <pc:sldChg chg="addSp modSp new mod modAnim">
        <pc:chgData name="Lucas Ferreira Bernardino" userId="994d420d-07a6-4fa8-a80c-9d8953554780" providerId="ADAL" clId="{519BD2AC-903F-439A-A7BD-51BA6CF3C1E0}" dt="2021-08-30T15:27:59.596" v="691" actId="20577"/>
        <pc:sldMkLst>
          <pc:docMk/>
          <pc:sldMk cId="3345742683" sldId="1023"/>
        </pc:sldMkLst>
        <pc:spChg chg="mod">
          <ac:chgData name="Lucas Ferreira Bernardino" userId="994d420d-07a6-4fa8-a80c-9d8953554780" providerId="ADAL" clId="{519BD2AC-903F-439A-A7BD-51BA6CF3C1E0}" dt="2021-08-30T14:54:11.878" v="283"/>
          <ac:spMkLst>
            <pc:docMk/>
            <pc:sldMk cId="3345742683" sldId="1023"/>
            <ac:spMk id="2" creationId="{B42E3616-33E7-4B80-A3D8-7000A34225F9}"/>
          </ac:spMkLst>
        </pc:spChg>
        <pc:spChg chg="mod">
          <ac:chgData name="Lucas Ferreira Bernardino" userId="994d420d-07a6-4fa8-a80c-9d8953554780" providerId="ADAL" clId="{519BD2AC-903F-439A-A7BD-51BA6CF3C1E0}" dt="2021-08-30T15:27:59.596" v="691" actId="20577"/>
          <ac:spMkLst>
            <pc:docMk/>
            <pc:sldMk cId="3345742683" sldId="1023"/>
            <ac:spMk id="3" creationId="{20F2ED7A-F792-4931-A635-553E849E2690}"/>
          </ac:spMkLst>
        </pc:spChg>
        <pc:spChg chg="add mod">
          <ac:chgData name="Lucas Ferreira Bernardino" userId="994d420d-07a6-4fa8-a80c-9d8953554780" providerId="ADAL" clId="{519BD2AC-903F-439A-A7BD-51BA6CF3C1E0}" dt="2021-08-30T15:14:41.780" v="528" actId="1076"/>
          <ac:spMkLst>
            <pc:docMk/>
            <pc:sldMk cId="3345742683" sldId="1023"/>
            <ac:spMk id="5" creationId="{5724E85C-ED08-4C0B-A334-02CE89E800B3}"/>
          </ac:spMkLst>
        </pc:spChg>
        <pc:spChg chg="add mod">
          <ac:chgData name="Lucas Ferreira Bernardino" userId="994d420d-07a6-4fa8-a80c-9d8953554780" providerId="ADAL" clId="{519BD2AC-903F-439A-A7BD-51BA6CF3C1E0}" dt="2021-08-30T15:14:41.780" v="528" actId="1076"/>
          <ac:spMkLst>
            <pc:docMk/>
            <pc:sldMk cId="3345742683" sldId="1023"/>
            <ac:spMk id="6" creationId="{512173CD-95E7-4F76-A5B8-2A0087AE8C56}"/>
          </ac:spMkLst>
        </pc:spChg>
        <pc:spChg chg="add mod">
          <ac:chgData name="Lucas Ferreira Bernardino" userId="994d420d-07a6-4fa8-a80c-9d8953554780" providerId="ADAL" clId="{519BD2AC-903F-439A-A7BD-51BA6CF3C1E0}" dt="2021-08-30T15:15:14.449" v="536" actId="1076"/>
          <ac:spMkLst>
            <pc:docMk/>
            <pc:sldMk cId="3345742683" sldId="1023"/>
            <ac:spMk id="7" creationId="{0661149B-CE54-4ECC-89D3-5711FD929BD7}"/>
          </ac:spMkLst>
        </pc:spChg>
        <pc:picChg chg="add mod">
          <ac:chgData name="Lucas Ferreira Bernardino" userId="994d420d-07a6-4fa8-a80c-9d8953554780" providerId="ADAL" clId="{519BD2AC-903F-439A-A7BD-51BA6CF3C1E0}" dt="2021-08-30T15:15:54.439" v="552" actId="1076"/>
          <ac:picMkLst>
            <pc:docMk/>
            <pc:sldMk cId="3345742683" sldId="1023"/>
            <ac:picMk id="4" creationId="{DFA536B6-17EE-4A82-96F9-89A56CFD008A}"/>
          </ac:picMkLst>
        </pc:picChg>
      </pc:sldChg>
      <pc:sldChg chg="addSp modSp new mod">
        <pc:chgData name="Lucas Ferreira Bernardino" userId="994d420d-07a6-4fa8-a80c-9d8953554780" providerId="ADAL" clId="{519BD2AC-903F-439A-A7BD-51BA6CF3C1E0}" dt="2021-08-30T15:25:51.886" v="679" actId="6549"/>
        <pc:sldMkLst>
          <pc:docMk/>
          <pc:sldMk cId="2317402216" sldId="1024"/>
        </pc:sldMkLst>
        <pc:spChg chg="mod">
          <ac:chgData name="Lucas Ferreira Bernardino" userId="994d420d-07a6-4fa8-a80c-9d8953554780" providerId="ADAL" clId="{519BD2AC-903F-439A-A7BD-51BA6CF3C1E0}" dt="2021-08-30T15:23:54.640" v="657"/>
          <ac:spMkLst>
            <pc:docMk/>
            <pc:sldMk cId="2317402216" sldId="1024"/>
            <ac:spMk id="2" creationId="{355D91A0-EB46-4948-8888-B45707B8EAD1}"/>
          </ac:spMkLst>
        </pc:spChg>
        <pc:spChg chg="mod">
          <ac:chgData name="Lucas Ferreira Bernardino" userId="994d420d-07a6-4fa8-a80c-9d8953554780" providerId="ADAL" clId="{519BD2AC-903F-439A-A7BD-51BA6CF3C1E0}" dt="2021-08-30T15:25:51.886" v="679" actId="6549"/>
          <ac:spMkLst>
            <pc:docMk/>
            <pc:sldMk cId="2317402216" sldId="1024"/>
            <ac:spMk id="3" creationId="{FCF4AEEA-110D-4438-B359-D2F09AC60C43}"/>
          </ac:spMkLst>
        </pc:spChg>
        <pc:spChg chg="add mod">
          <ac:chgData name="Lucas Ferreira Bernardino" userId="994d420d-07a6-4fa8-a80c-9d8953554780" providerId="ADAL" clId="{519BD2AC-903F-439A-A7BD-51BA6CF3C1E0}" dt="2021-08-30T15:24:13.733" v="659" actId="1076"/>
          <ac:spMkLst>
            <pc:docMk/>
            <pc:sldMk cId="2317402216" sldId="1024"/>
            <ac:spMk id="5" creationId="{F29B94C0-B394-406A-B1FD-7494CADF7992}"/>
          </ac:spMkLst>
        </pc:spChg>
        <pc:spChg chg="add mod">
          <ac:chgData name="Lucas Ferreira Bernardino" userId="994d420d-07a6-4fa8-a80c-9d8953554780" providerId="ADAL" clId="{519BD2AC-903F-439A-A7BD-51BA6CF3C1E0}" dt="2021-08-30T15:24:13.733" v="659" actId="1076"/>
          <ac:spMkLst>
            <pc:docMk/>
            <pc:sldMk cId="2317402216" sldId="1024"/>
            <ac:spMk id="6" creationId="{80E2E63C-DDA0-4E8D-B3F5-2682F6C60316}"/>
          </ac:spMkLst>
        </pc:spChg>
        <pc:spChg chg="add mod">
          <ac:chgData name="Lucas Ferreira Bernardino" userId="994d420d-07a6-4fa8-a80c-9d8953554780" providerId="ADAL" clId="{519BD2AC-903F-439A-A7BD-51BA6CF3C1E0}" dt="2021-08-30T15:24:13.733" v="659" actId="1076"/>
          <ac:spMkLst>
            <pc:docMk/>
            <pc:sldMk cId="2317402216" sldId="1024"/>
            <ac:spMk id="7" creationId="{323EFDB8-C1FD-4A13-9A62-0B34047CD5B8}"/>
          </ac:spMkLst>
        </pc:spChg>
        <pc:spChg chg="add mod">
          <ac:chgData name="Lucas Ferreira Bernardino" userId="994d420d-07a6-4fa8-a80c-9d8953554780" providerId="ADAL" clId="{519BD2AC-903F-439A-A7BD-51BA6CF3C1E0}" dt="2021-08-30T15:24:13.733" v="659" actId="1076"/>
          <ac:spMkLst>
            <pc:docMk/>
            <pc:sldMk cId="2317402216" sldId="1024"/>
            <ac:spMk id="8" creationId="{7A367F7F-66DC-4414-ACD6-A486B13B6BFD}"/>
          </ac:spMkLst>
        </pc:spChg>
        <pc:picChg chg="add mod">
          <ac:chgData name="Lucas Ferreira Bernardino" userId="994d420d-07a6-4fa8-a80c-9d8953554780" providerId="ADAL" clId="{519BD2AC-903F-439A-A7BD-51BA6CF3C1E0}" dt="2021-08-30T15:24:13.733" v="659" actId="1076"/>
          <ac:picMkLst>
            <pc:docMk/>
            <pc:sldMk cId="2317402216" sldId="1024"/>
            <ac:picMk id="4" creationId="{DD073DA6-C0E6-46F5-8C38-3AB497B597B9}"/>
          </ac:picMkLst>
        </pc:picChg>
      </pc:sldChg>
      <pc:sldChg chg="addSp delSp modSp add mod modAnim">
        <pc:chgData name="Lucas Ferreira Bernardino" userId="994d420d-07a6-4fa8-a80c-9d8953554780" providerId="ADAL" clId="{519BD2AC-903F-439A-A7BD-51BA6CF3C1E0}" dt="2021-08-30T15:23:28.171" v="656"/>
        <pc:sldMkLst>
          <pc:docMk/>
          <pc:sldMk cId="0" sldId="1031"/>
        </pc:sldMkLst>
        <pc:spChg chg="add mod">
          <ac:chgData name="Lucas Ferreira Bernardino" userId="994d420d-07a6-4fa8-a80c-9d8953554780" providerId="ADAL" clId="{519BD2AC-903F-439A-A7BD-51BA6CF3C1E0}" dt="2021-08-30T15:20:57.493" v="640" actId="404"/>
          <ac:spMkLst>
            <pc:docMk/>
            <pc:sldMk cId="0" sldId="1031"/>
            <ac:spMk id="3" creationId="{217C2EC3-F6D4-47D9-9203-5C87EF2E711A}"/>
          </ac:spMkLst>
        </pc:spChg>
        <pc:spChg chg="mod">
          <ac:chgData name="Lucas Ferreira Bernardino" userId="994d420d-07a6-4fa8-a80c-9d8953554780" providerId="ADAL" clId="{519BD2AC-903F-439A-A7BD-51BA6CF3C1E0}" dt="2021-08-30T15:21:13.321" v="651" actId="1035"/>
          <ac:spMkLst>
            <pc:docMk/>
            <pc:sldMk cId="0" sldId="1031"/>
            <ac:spMk id="5" creationId="{8EBEA5C6-5F65-7647-ACE4-00F8D74506DF}"/>
          </ac:spMkLst>
        </pc:spChg>
        <pc:spChg chg="mod">
          <ac:chgData name="Lucas Ferreira Bernardino" userId="994d420d-07a6-4fa8-a80c-9d8953554780" providerId="ADAL" clId="{519BD2AC-903F-439A-A7BD-51BA6CF3C1E0}" dt="2021-08-30T15:21:13.321" v="651" actId="1035"/>
          <ac:spMkLst>
            <pc:docMk/>
            <pc:sldMk cId="0" sldId="1031"/>
            <ac:spMk id="6" creationId="{EFBF38FC-5296-3A47-92A6-04E456CE8B02}"/>
          </ac:spMkLst>
        </pc:spChg>
        <pc:spChg chg="mod">
          <ac:chgData name="Lucas Ferreira Bernardino" userId="994d420d-07a6-4fa8-a80c-9d8953554780" providerId="ADAL" clId="{519BD2AC-903F-439A-A7BD-51BA6CF3C1E0}" dt="2021-08-30T15:21:13.321" v="651" actId="1035"/>
          <ac:spMkLst>
            <pc:docMk/>
            <pc:sldMk cId="0" sldId="1031"/>
            <ac:spMk id="11" creationId="{5D625802-737E-AB47-BA1E-83E28EF4EFE5}"/>
          </ac:spMkLst>
        </pc:spChg>
        <pc:spChg chg="mod">
          <ac:chgData name="Lucas Ferreira Bernardino" userId="994d420d-07a6-4fa8-a80c-9d8953554780" providerId="ADAL" clId="{519BD2AC-903F-439A-A7BD-51BA6CF3C1E0}" dt="2021-08-30T15:21:13.321" v="651" actId="1035"/>
          <ac:spMkLst>
            <pc:docMk/>
            <pc:sldMk cId="0" sldId="1031"/>
            <ac:spMk id="16" creationId="{E2BE7D9A-599D-6140-8937-554606C6D5A9}"/>
          </ac:spMkLst>
        </pc:spChg>
        <pc:spChg chg="mod">
          <ac:chgData name="Lucas Ferreira Bernardino" userId="994d420d-07a6-4fa8-a80c-9d8953554780" providerId="ADAL" clId="{519BD2AC-903F-439A-A7BD-51BA6CF3C1E0}" dt="2021-08-30T15:21:13.321" v="651" actId="1035"/>
          <ac:spMkLst>
            <pc:docMk/>
            <pc:sldMk cId="0" sldId="1031"/>
            <ac:spMk id="17" creationId="{86FC2653-98BD-EB42-8C6C-D1FA871DF175}"/>
          </ac:spMkLst>
        </pc:spChg>
        <pc:spChg chg="mod">
          <ac:chgData name="Lucas Ferreira Bernardino" userId="994d420d-07a6-4fa8-a80c-9d8953554780" providerId="ADAL" clId="{519BD2AC-903F-439A-A7BD-51BA6CF3C1E0}" dt="2021-08-30T15:21:13.321" v="651" actId="1035"/>
          <ac:spMkLst>
            <pc:docMk/>
            <pc:sldMk cId="0" sldId="1031"/>
            <ac:spMk id="18" creationId="{004E37EE-BA3C-7D4A-8A63-62BC4C6A10C1}"/>
          </ac:spMkLst>
        </pc:spChg>
        <pc:spChg chg="mod">
          <ac:chgData name="Lucas Ferreira Bernardino" userId="994d420d-07a6-4fa8-a80c-9d8953554780" providerId="ADAL" clId="{519BD2AC-903F-439A-A7BD-51BA6CF3C1E0}" dt="2021-08-30T15:21:13.321" v="651" actId="1035"/>
          <ac:spMkLst>
            <pc:docMk/>
            <pc:sldMk cId="0" sldId="1031"/>
            <ac:spMk id="19" creationId="{7327EC60-2480-724C-91EE-5766896809D7}"/>
          </ac:spMkLst>
        </pc:spChg>
        <pc:spChg chg="mod">
          <ac:chgData name="Lucas Ferreira Bernardino" userId="994d420d-07a6-4fa8-a80c-9d8953554780" providerId="ADAL" clId="{519BD2AC-903F-439A-A7BD-51BA6CF3C1E0}" dt="2021-08-30T15:21:13.321" v="651" actId="1035"/>
          <ac:spMkLst>
            <pc:docMk/>
            <pc:sldMk cId="0" sldId="1031"/>
            <ac:spMk id="25" creationId="{20C74D6D-314D-D64E-A5E2-0113E212A6F8}"/>
          </ac:spMkLst>
        </pc:spChg>
        <pc:spChg chg="mod">
          <ac:chgData name="Lucas Ferreira Bernardino" userId="994d420d-07a6-4fa8-a80c-9d8953554780" providerId="ADAL" clId="{519BD2AC-903F-439A-A7BD-51BA6CF3C1E0}" dt="2021-08-30T15:21:13.321" v="651" actId="1035"/>
          <ac:spMkLst>
            <pc:docMk/>
            <pc:sldMk cId="0" sldId="1031"/>
            <ac:spMk id="26" creationId="{3D258CD6-6547-FB45-908C-259FAF6B2C50}"/>
          </ac:spMkLst>
        </pc:spChg>
        <pc:spChg chg="mod">
          <ac:chgData name="Lucas Ferreira Bernardino" userId="994d420d-07a6-4fa8-a80c-9d8953554780" providerId="ADAL" clId="{519BD2AC-903F-439A-A7BD-51BA6CF3C1E0}" dt="2021-08-30T15:21:13.321" v="651" actId="1035"/>
          <ac:spMkLst>
            <pc:docMk/>
            <pc:sldMk cId="0" sldId="1031"/>
            <ac:spMk id="27" creationId="{404DB31A-6552-184D-AE84-E32EEAB5492C}"/>
          </ac:spMkLst>
        </pc:spChg>
        <pc:spChg chg="mod">
          <ac:chgData name="Lucas Ferreira Bernardino" userId="994d420d-07a6-4fa8-a80c-9d8953554780" providerId="ADAL" clId="{519BD2AC-903F-439A-A7BD-51BA6CF3C1E0}" dt="2021-08-30T15:21:13.321" v="651" actId="1035"/>
          <ac:spMkLst>
            <pc:docMk/>
            <pc:sldMk cId="0" sldId="1031"/>
            <ac:spMk id="28" creationId="{3CBC714A-4147-BF4E-BE9D-FEEBF83CE895}"/>
          </ac:spMkLst>
        </pc:spChg>
        <pc:spChg chg="mod">
          <ac:chgData name="Lucas Ferreira Bernardino" userId="994d420d-07a6-4fa8-a80c-9d8953554780" providerId="ADAL" clId="{519BD2AC-903F-439A-A7BD-51BA6CF3C1E0}" dt="2021-08-30T15:21:13.321" v="651" actId="1035"/>
          <ac:spMkLst>
            <pc:docMk/>
            <pc:sldMk cId="0" sldId="1031"/>
            <ac:spMk id="32" creationId="{B769150F-2953-DF48-94F8-70E875FA1A2D}"/>
          </ac:spMkLst>
        </pc:spChg>
        <pc:spChg chg="mod">
          <ac:chgData name="Lucas Ferreira Bernardino" userId="994d420d-07a6-4fa8-a80c-9d8953554780" providerId="ADAL" clId="{519BD2AC-903F-439A-A7BD-51BA6CF3C1E0}" dt="2021-08-30T15:21:13.321" v="651" actId="1035"/>
          <ac:spMkLst>
            <pc:docMk/>
            <pc:sldMk cId="0" sldId="1031"/>
            <ac:spMk id="33" creationId="{0F164F12-484D-BC41-9F3C-AC29FEDEFF1C}"/>
          </ac:spMkLst>
        </pc:spChg>
        <pc:spChg chg="mod">
          <ac:chgData name="Lucas Ferreira Bernardino" userId="994d420d-07a6-4fa8-a80c-9d8953554780" providerId="ADAL" clId="{519BD2AC-903F-439A-A7BD-51BA6CF3C1E0}" dt="2021-08-30T15:21:13.321" v="651" actId="1035"/>
          <ac:spMkLst>
            <pc:docMk/>
            <pc:sldMk cId="0" sldId="1031"/>
            <ac:spMk id="34" creationId="{9730B9C0-A68E-A14B-B8F3-611E44835691}"/>
          </ac:spMkLst>
        </pc:spChg>
        <pc:spChg chg="del mod">
          <ac:chgData name="Lucas Ferreira Bernardino" userId="994d420d-07a6-4fa8-a80c-9d8953554780" providerId="ADAL" clId="{519BD2AC-903F-439A-A7BD-51BA6CF3C1E0}" dt="2021-08-30T15:20:51.835" v="638" actId="478"/>
          <ac:spMkLst>
            <pc:docMk/>
            <pc:sldMk cId="0" sldId="1031"/>
            <ac:spMk id="112641" creationId="{A6D029C6-6A44-43C5-A8C7-16D8E0CD8154}"/>
          </ac:spMkLst>
        </pc:spChg>
        <pc:spChg chg="mod">
          <ac:chgData name="Lucas Ferreira Bernardino" userId="994d420d-07a6-4fa8-a80c-9d8953554780" providerId="ADAL" clId="{519BD2AC-903F-439A-A7BD-51BA6CF3C1E0}" dt="2021-08-30T15:21:13.321" v="651" actId="1035"/>
          <ac:spMkLst>
            <pc:docMk/>
            <pc:sldMk cId="0" sldId="1031"/>
            <ac:spMk id="112651" creationId="{84AC3758-78B8-42A7-815D-B041ABF97292}"/>
          </ac:spMkLst>
        </pc:spChg>
        <pc:spChg chg="mod">
          <ac:chgData name="Lucas Ferreira Bernardino" userId="994d420d-07a6-4fa8-a80c-9d8953554780" providerId="ADAL" clId="{519BD2AC-903F-439A-A7BD-51BA6CF3C1E0}" dt="2021-08-30T15:21:13.321" v="651" actId="1035"/>
          <ac:spMkLst>
            <pc:docMk/>
            <pc:sldMk cId="0" sldId="1031"/>
            <ac:spMk id="112652" creationId="{6C0E8749-5F10-467C-9824-5458D32F19E0}"/>
          </ac:spMkLst>
        </pc:spChg>
        <pc:spChg chg="mod">
          <ac:chgData name="Lucas Ferreira Bernardino" userId="994d420d-07a6-4fa8-a80c-9d8953554780" providerId="ADAL" clId="{519BD2AC-903F-439A-A7BD-51BA6CF3C1E0}" dt="2021-08-30T15:21:13.321" v="651" actId="1035"/>
          <ac:spMkLst>
            <pc:docMk/>
            <pc:sldMk cId="0" sldId="1031"/>
            <ac:spMk id="112654" creationId="{9B1F4E3D-4316-45EF-86B8-C6EA383DEB7F}"/>
          </ac:spMkLst>
        </pc:spChg>
        <pc:spChg chg="mod">
          <ac:chgData name="Lucas Ferreira Bernardino" userId="994d420d-07a6-4fa8-a80c-9d8953554780" providerId="ADAL" clId="{519BD2AC-903F-439A-A7BD-51BA6CF3C1E0}" dt="2021-08-30T15:21:13.321" v="651" actId="1035"/>
          <ac:spMkLst>
            <pc:docMk/>
            <pc:sldMk cId="0" sldId="1031"/>
            <ac:spMk id="112655" creationId="{9D378D5F-E0A7-44C8-8B3D-05EA95F06EB3}"/>
          </ac:spMkLst>
        </pc:spChg>
        <pc:spChg chg="mod">
          <ac:chgData name="Lucas Ferreira Bernardino" userId="994d420d-07a6-4fa8-a80c-9d8953554780" providerId="ADAL" clId="{519BD2AC-903F-439A-A7BD-51BA6CF3C1E0}" dt="2021-08-30T15:21:13.321" v="651" actId="1035"/>
          <ac:spMkLst>
            <pc:docMk/>
            <pc:sldMk cId="0" sldId="1031"/>
            <ac:spMk id="112657" creationId="{F303E6C5-3484-450A-876F-69DFBEC2C7BF}"/>
          </ac:spMkLst>
        </pc:spChg>
        <pc:spChg chg="mod">
          <ac:chgData name="Lucas Ferreira Bernardino" userId="994d420d-07a6-4fa8-a80c-9d8953554780" providerId="ADAL" clId="{519BD2AC-903F-439A-A7BD-51BA6CF3C1E0}" dt="2021-08-30T15:21:13.321" v="651" actId="1035"/>
          <ac:spMkLst>
            <pc:docMk/>
            <pc:sldMk cId="0" sldId="1031"/>
            <ac:spMk id="112670" creationId="{D03959D5-9AFE-4CFC-B6A9-C0287A81B6E2}"/>
          </ac:spMkLst>
        </pc:spChg>
        <pc:spChg chg="mod">
          <ac:chgData name="Lucas Ferreira Bernardino" userId="994d420d-07a6-4fa8-a80c-9d8953554780" providerId="ADAL" clId="{519BD2AC-903F-439A-A7BD-51BA6CF3C1E0}" dt="2021-08-30T15:21:13.321" v="651" actId="1035"/>
          <ac:spMkLst>
            <pc:docMk/>
            <pc:sldMk cId="0" sldId="1031"/>
            <ac:spMk id="112671" creationId="{54B6C542-D314-481D-938B-506E722E8C9B}"/>
          </ac:spMkLst>
        </pc:spChg>
        <pc:spChg chg="mod">
          <ac:chgData name="Lucas Ferreira Bernardino" userId="994d420d-07a6-4fa8-a80c-9d8953554780" providerId="ADAL" clId="{519BD2AC-903F-439A-A7BD-51BA6CF3C1E0}" dt="2021-08-30T15:21:13.321" v="651" actId="1035"/>
          <ac:spMkLst>
            <pc:docMk/>
            <pc:sldMk cId="0" sldId="1031"/>
            <ac:spMk id="112685" creationId="{449216BF-6A2E-4950-BAF8-9B5FC39B17FF}"/>
          </ac:spMkLst>
        </pc:spChg>
        <pc:spChg chg="mod">
          <ac:chgData name="Lucas Ferreira Bernardino" userId="994d420d-07a6-4fa8-a80c-9d8953554780" providerId="ADAL" clId="{519BD2AC-903F-439A-A7BD-51BA6CF3C1E0}" dt="2021-08-30T15:21:13.321" v="651" actId="1035"/>
          <ac:spMkLst>
            <pc:docMk/>
            <pc:sldMk cId="0" sldId="1031"/>
            <ac:spMk id="112686" creationId="{DAFE898F-3E41-47AC-BF36-99B458EB2EB4}"/>
          </ac:spMkLst>
        </pc:spChg>
        <pc:spChg chg="mod">
          <ac:chgData name="Lucas Ferreira Bernardino" userId="994d420d-07a6-4fa8-a80c-9d8953554780" providerId="ADAL" clId="{519BD2AC-903F-439A-A7BD-51BA6CF3C1E0}" dt="2021-08-30T15:21:13.321" v="651" actId="1035"/>
          <ac:spMkLst>
            <pc:docMk/>
            <pc:sldMk cId="0" sldId="1031"/>
            <ac:spMk id="112687" creationId="{D380A31C-8FDC-444C-9ECB-BC4A99991451}"/>
          </ac:spMkLst>
        </pc:spChg>
        <pc:grpChg chg="mod">
          <ac:chgData name="Lucas Ferreira Bernardino" userId="994d420d-07a6-4fa8-a80c-9d8953554780" providerId="ADAL" clId="{519BD2AC-903F-439A-A7BD-51BA6CF3C1E0}" dt="2021-08-30T15:21:13.321" v="651" actId="1035"/>
          <ac:grpSpMkLst>
            <pc:docMk/>
            <pc:sldMk cId="0" sldId="1031"/>
            <ac:grpSpMk id="60" creationId="{B4E40ECC-0FF6-41E6-9787-D1C9799F6AB5}"/>
          </ac:grpSpMkLst>
        </pc:grpChg>
        <pc:grpChg chg="mod">
          <ac:chgData name="Lucas Ferreira Bernardino" userId="994d420d-07a6-4fa8-a80c-9d8953554780" providerId="ADAL" clId="{519BD2AC-903F-439A-A7BD-51BA6CF3C1E0}" dt="2021-08-30T15:21:13.321" v="651" actId="1035"/>
          <ac:grpSpMkLst>
            <pc:docMk/>
            <pc:sldMk cId="0" sldId="1031"/>
            <ac:grpSpMk id="61" creationId="{25879F98-5B58-4603-AB28-FF5B55FCC951}"/>
          </ac:grpSpMkLst>
        </pc:grpChg>
        <pc:grpChg chg="mod">
          <ac:chgData name="Lucas Ferreira Bernardino" userId="994d420d-07a6-4fa8-a80c-9d8953554780" providerId="ADAL" clId="{519BD2AC-903F-439A-A7BD-51BA6CF3C1E0}" dt="2021-08-30T15:21:13.321" v="651" actId="1035"/>
          <ac:grpSpMkLst>
            <pc:docMk/>
            <pc:sldMk cId="0" sldId="1031"/>
            <ac:grpSpMk id="66" creationId="{5079D6AB-5365-4776-936C-13F8611D2D0A}"/>
          </ac:grpSpMkLst>
        </pc:grpChg>
        <pc:grpChg chg="mod">
          <ac:chgData name="Lucas Ferreira Bernardino" userId="994d420d-07a6-4fa8-a80c-9d8953554780" providerId="ADAL" clId="{519BD2AC-903F-439A-A7BD-51BA6CF3C1E0}" dt="2021-08-30T15:21:13.321" v="651" actId="1035"/>
          <ac:grpSpMkLst>
            <pc:docMk/>
            <pc:sldMk cId="0" sldId="1031"/>
            <ac:grpSpMk id="67" creationId="{65669416-E864-4222-B457-FC50236149D3}"/>
          </ac:grpSpMkLst>
        </pc:grpChg>
        <pc:grpChg chg="mod">
          <ac:chgData name="Lucas Ferreira Bernardino" userId="994d420d-07a6-4fa8-a80c-9d8953554780" providerId="ADAL" clId="{519BD2AC-903F-439A-A7BD-51BA6CF3C1E0}" dt="2021-08-30T15:21:13.321" v="651" actId="1035"/>
          <ac:grpSpMkLst>
            <pc:docMk/>
            <pc:sldMk cId="0" sldId="1031"/>
            <ac:grpSpMk id="112656" creationId="{37322CEB-F786-440A-8B99-1E7FDC2E67CA}"/>
          </ac:grpSpMkLst>
        </pc:grpChg>
        <pc:grpChg chg="mod">
          <ac:chgData name="Lucas Ferreira Bernardino" userId="994d420d-07a6-4fa8-a80c-9d8953554780" providerId="ADAL" clId="{519BD2AC-903F-439A-A7BD-51BA6CF3C1E0}" dt="2021-08-30T15:21:13.321" v="651" actId="1035"/>
          <ac:grpSpMkLst>
            <pc:docMk/>
            <pc:sldMk cId="0" sldId="1031"/>
            <ac:grpSpMk id="112672" creationId="{AB714EFD-0153-4132-A73E-003C98A72EB5}"/>
          </ac:grpSpMkLst>
        </pc:grpChg>
        <pc:picChg chg="mod">
          <ac:chgData name="Lucas Ferreira Bernardino" userId="994d420d-07a6-4fa8-a80c-9d8953554780" providerId="ADAL" clId="{519BD2AC-903F-439A-A7BD-51BA6CF3C1E0}" dt="2021-08-30T15:21:13.321" v="651" actId="1035"/>
          <ac:picMkLst>
            <pc:docMk/>
            <pc:sldMk cId="0" sldId="1031"/>
            <ac:picMk id="9" creationId="{B2608D54-5EBF-4C63-8D2E-0DF8D8D49F5B}"/>
          </ac:picMkLst>
        </pc:picChg>
        <pc:picChg chg="mod">
          <ac:chgData name="Lucas Ferreira Bernardino" userId="994d420d-07a6-4fa8-a80c-9d8953554780" providerId="ADAL" clId="{519BD2AC-903F-439A-A7BD-51BA6CF3C1E0}" dt="2021-08-30T15:21:13.321" v="651" actId="1035"/>
          <ac:picMkLst>
            <pc:docMk/>
            <pc:sldMk cId="0" sldId="1031"/>
            <ac:picMk id="38" creationId="{EC2452EE-C863-0140-B452-325F439FEBB1}"/>
          </ac:picMkLst>
        </pc:picChg>
        <pc:picChg chg="mod">
          <ac:chgData name="Lucas Ferreira Bernardino" userId="994d420d-07a6-4fa8-a80c-9d8953554780" providerId="ADAL" clId="{519BD2AC-903F-439A-A7BD-51BA6CF3C1E0}" dt="2021-08-30T15:21:13.321" v="651" actId="1035"/>
          <ac:picMkLst>
            <pc:docMk/>
            <pc:sldMk cId="0" sldId="1031"/>
            <ac:picMk id="42" creationId="{5F660000-2F7A-8546-BBD2-1CD7716AE858}"/>
          </ac:picMkLst>
        </pc:picChg>
        <pc:picChg chg="mod">
          <ac:chgData name="Lucas Ferreira Bernardino" userId="994d420d-07a6-4fa8-a80c-9d8953554780" providerId="ADAL" clId="{519BD2AC-903F-439A-A7BD-51BA6CF3C1E0}" dt="2021-08-30T15:21:04.738" v="641" actId="1076"/>
          <ac:picMkLst>
            <pc:docMk/>
            <pc:sldMk cId="0" sldId="1031"/>
            <ac:picMk id="68" creationId="{FE3FE5EA-049E-024C-9D06-9D74A991042B}"/>
          </ac:picMkLst>
        </pc:picChg>
        <pc:picChg chg="mod">
          <ac:chgData name="Lucas Ferreira Bernardino" userId="994d420d-07a6-4fa8-a80c-9d8953554780" providerId="ADAL" clId="{519BD2AC-903F-439A-A7BD-51BA6CF3C1E0}" dt="2021-08-30T15:21:13.321" v="651" actId="1035"/>
          <ac:picMkLst>
            <pc:docMk/>
            <pc:sldMk cId="0" sldId="1031"/>
            <ac:picMk id="112642" creationId="{A85C9E4E-5359-4786-AE80-F5AF52F8EBD1}"/>
          </ac:picMkLst>
        </pc:picChg>
        <pc:cxnChg chg="mod">
          <ac:chgData name="Lucas Ferreira Bernardino" userId="994d420d-07a6-4fa8-a80c-9d8953554780" providerId="ADAL" clId="{519BD2AC-903F-439A-A7BD-51BA6CF3C1E0}" dt="2021-08-30T15:21:13.321" v="651" actId="1035"/>
          <ac:cxnSpMkLst>
            <pc:docMk/>
            <pc:sldMk cId="0" sldId="1031"/>
            <ac:cxnSpMk id="4" creationId="{58DFF13D-CD72-D847-915C-7DBD77DF6830}"/>
          </ac:cxnSpMkLst>
        </pc:cxnChg>
        <pc:cxnChg chg="mod">
          <ac:chgData name="Lucas Ferreira Bernardino" userId="994d420d-07a6-4fa8-a80c-9d8953554780" providerId="ADAL" clId="{519BD2AC-903F-439A-A7BD-51BA6CF3C1E0}" dt="2021-08-30T15:21:13.321" v="651" actId="1035"/>
          <ac:cxnSpMkLst>
            <pc:docMk/>
            <pc:sldMk cId="0" sldId="1031"/>
            <ac:cxnSpMk id="8" creationId="{039289B3-CF28-164A-97DF-B6D3EE994166}"/>
          </ac:cxnSpMkLst>
        </pc:cxnChg>
        <pc:cxnChg chg="mod">
          <ac:chgData name="Lucas Ferreira Bernardino" userId="994d420d-07a6-4fa8-a80c-9d8953554780" providerId="ADAL" clId="{519BD2AC-903F-439A-A7BD-51BA6CF3C1E0}" dt="2021-08-30T15:21:13.321" v="651" actId="1035"/>
          <ac:cxnSpMkLst>
            <pc:docMk/>
            <pc:sldMk cId="0" sldId="1031"/>
            <ac:cxnSpMk id="23" creationId="{EAFE3D09-CBA1-F042-89FC-FF5928CEC082}"/>
          </ac:cxnSpMkLst>
        </pc:cxnChg>
        <pc:cxnChg chg="mod">
          <ac:chgData name="Lucas Ferreira Bernardino" userId="994d420d-07a6-4fa8-a80c-9d8953554780" providerId="ADAL" clId="{519BD2AC-903F-439A-A7BD-51BA6CF3C1E0}" dt="2021-08-30T15:21:13.321" v="651" actId="1035"/>
          <ac:cxnSpMkLst>
            <pc:docMk/>
            <pc:sldMk cId="0" sldId="1031"/>
            <ac:cxnSpMk id="24" creationId="{BAF4CB38-9DDF-4449-A9E0-CB9CFF20F77F}"/>
          </ac:cxnSpMkLst>
        </pc:cxnChg>
        <pc:cxnChg chg="mod">
          <ac:chgData name="Lucas Ferreira Bernardino" userId="994d420d-07a6-4fa8-a80c-9d8953554780" providerId="ADAL" clId="{519BD2AC-903F-439A-A7BD-51BA6CF3C1E0}" dt="2021-08-30T15:21:13.321" v="651" actId="1035"/>
          <ac:cxnSpMkLst>
            <pc:docMk/>
            <pc:sldMk cId="0" sldId="1031"/>
            <ac:cxnSpMk id="39" creationId="{E0C985DC-0650-8246-8034-0AB86239A749}"/>
          </ac:cxnSpMkLst>
        </pc:cxnChg>
        <pc:cxnChg chg="mod">
          <ac:chgData name="Lucas Ferreira Bernardino" userId="994d420d-07a6-4fa8-a80c-9d8953554780" providerId="ADAL" clId="{519BD2AC-903F-439A-A7BD-51BA6CF3C1E0}" dt="2021-08-30T15:21:13.321" v="651" actId="1035"/>
          <ac:cxnSpMkLst>
            <pc:docMk/>
            <pc:sldMk cId="0" sldId="1031"/>
            <ac:cxnSpMk id="48" creationId="{03FEE1C1-DF2D-074F-85C7-B758BB4F9A5E}"/>
          </ac:cxnSpMkLst>
        </pc:cxnChg>
        <pc:cxnChg chg="mod">
          <ac:chgData name="Lucas Ferreira Bernardino" userId="994d420d-07a6-4fa8-a80c-9d8953554780" providerId="ADAL" clId="{519BD2AC-903F-439A-A7BD-51BA6CF3C1E0}" dt="2021-08-30T15:21:13.321" v="651" actId="1035"/>
          <ac:cxnSpMkLst>
            <pc:docMk/>
            <pc:sldMk cId="0" sldId="1031"/>
            <ac:cxnSpMk id="50" creationId="{68CA049C-2E3F-214E-B656-63E97C533833}"/>
          </ac:cxnSpMkLst>
        </pc:cxnChg>
        <pc:cxnChg chg="mod">
          <ac:chgData name="Lucas Ferreira Bernardino" userId="994d420d-07a6-4fa8-a80c-9d8953554780" providerId="ADAL" clId="{519BD2AC-903F-439A-A7BD-51BA6CF3C1E0}" dt="2021-08-30T15:21:13.321" v="651" actId="1035"/>
          <ac:cxnSpMkLst>
            <pc:docMk/>
            <pc:sldMk cId="0" sldId="1031"/>
            <ac:cxnSpMk id="52" creationId="{FC415087-011C-984B-8D41-B7F0A081510A}"/>
          </ac:cxnSpMkLst>
        </pc:cxnChg>
        <pc:cxnChg chg="mod">
          <ac:chgData name="Lucas Ferreira Bernardino" userId="994d420d-07a6-4fa8-a80c-9d8953554780" providerId="ADAL" clId="{519BD2AC-903F-439A-A7BD-51BA6CF3C1E0}" dt="2021-08-30T15:21:13.321" v="651" actId="1035"/>
          <ac:cxnSpMkLst>
            <pc:docMk/>
            <pc:sldMk cId="0" sldId="1031"/>
            <ac:cxnSpMk id="57" creationId="{06F5B558-D937-1E48-A20D-FBC0335DD61F}"/>
          </ac:cxnSpMkLst>
        </pc:cxnChg>
        <pc:cxnChg chg="mod">
          <ac:chgData name="Lucas Ferreira Bernardino" userId="994d420d-07a6-4fa8-a80c-9d8953554780" providerId="ADAL" clId="{519BD2AC-903F-439A-A7BD-51BA6CF3C1E0}" dt="2021-08-30T15:21:13.321" v="651" actId="1035"/>
          <ac:cxnSpMkLst>
            <pc:docMk/>
            <pc:sldMk cId="0" sldId="1031"/>
            <ac:cxnSpMk id="58" creationId="{30DB75E4-D91E-664A-A506-12CB2B6E5FF6}"/>
          </ac:cxnSpMkLst>
        </pc:cxnChg>
        <pc:cxnChg chg="mod">
          <ac:chgData name="Lucas Ferreira Bernardino" userId="994d420d-07a6-4fa8-a80c-9d8953554780" providerId="ADAL" clId="{519BD2AC-903F-439A-A7BD-51BA6CF3C1E0}" dt="2021-08-30T15:21:13.321" v="651" actId="1035"/>
          <ac:cxnSpMkLst>
            <pc:docMk/>
            <pc:sldMk cId="0" sldId="1031"/>
            <ac:cxnSpMk id="59" creationId="{32BABD4A-9711-5C40-B5FF-E8D1EBD8BE74}"/>
          </ac:cxnSpMkLst>
        </pc:cxnChg>
      </pc:sldChg>
      <pc:sldChg chg="addSp delSp modSp new">
        <pc:chgData name="Lucas Ferreira Bernardino" userId="994d420d-07a6-4fa8-a80c-9d8953554780" providerId="ADAL" clId="{519BD2AC-903F-439A-A7BD-51BA6CF3C1E0}" dt="2021-08-30T15:27:14.809" v="682"/>
        <pc:sldMkLst>
          <pc:docMk/>
          <pc:sldMk cId="2106017703" sldId="1032"/>
        </pc:sldMkLst>
        <pc:spChg chg="mod">
          <ac:chgData name="Lucas Ferreira Bernardino" userId="994d420d-07a6-4fa8-a80c-9d8953554780" providerId="ADAL" clId="{519BD2AC-903F-439A-A7BD-51BA6CF3C1E0}" dt="2021-08-30T15:27:09.723" v="681"/>
          <ac:spMkLst>
            <pc:docMk/>
            <pc:sldMk cId="2106017703" sldId="1032"/>
            <ac:spMk id="2" creationId="{A24C6999-1C01-48C5-9E3E-B6A7E647F67E}"/>
          </ac:spMkLst>
        </pc:spChg>
        <pc:spChg chg="del">
          <ac:chgData name="Lucas Ferreira Bernardino" userId="994d420d-07a6-4fa8-a80c-9d8953554780" providerId="ADAL" clId="{519BD2AC-903F-439A-A7BD-51BA6CF3C1E0}" dt="2021-08-30T15:27:14.809" v="682"/>
          <ac:spMkLst>
            <pc:docMk/>
            <pc:sldMk cId="2106017703" sldId="1032"/>
            <ac:spMk id="3" creationId="{C6EF178E-7A9E-4D48-9D2A-9A8B8060357E}"/>
          </ac:spMkLst>
        </pc:spChg>
        <pc:picChg chg="add mod">
          <ac:chgData name="Lucas Ferreira Bernardino" userId="994d420d-07a6-4fa8-a80c-9d8953554780" providerId="ADAL" clId="{519BD2AC-903F-439A-A7BD-51BA6CF3C1E0}" dt="2021-08-30T15:27:14.809" v="682"/>
          <ac:picMkLst>
            <pc:docMk/>
            <pc:sldMk cId="2106017703" sldId="1032"/>
            <ac:picMk id="4" creationId="{B68CF69D-30AC-48CD-86DA-5FC63729327D}"/>
          </ac:picMkLst>
        </pc:picChg>
      </pc:sldChg>
      <pc:sldChg chg="addSp modSp new mod">
        <pc:chgData name="Lucas Ferreira Bernardino" userId="994d420d-07a6-4fa8-a80c-9d8953554780" providerId="ADAL" clId="{519BD2AC-903F-439A-A7BD-51BA6CF3C1E0}" dt="2021-08-30T15:30:57.687" v="755" actId="1076"/>
        <pc:sldMkLst>
          <pc:docMk/>
          <pc:sldMk cId="3394997565" sldId="1033"/>
        </pc:sldMkLst>
        <pc:spChg chg="mod">
          <ac:chgData name="Lucas Ferreira Bernardino" userId="994d420d-07a6-4fa8-a80c-9d8953554780" providerId="ADAL" clId="{519BD2AC-903F-439A-A7BD-51BA6CF3C1E0}" dt="2021-08-30T15:28:25.183" v="713" actId="20577"/>
          <ac:spMkLst>
            <pc:docMk/>
            <pc:sldMk cId="3394997565" sldId="1033"/>
            <ac:spMk id="2" creationId="{5E476ED9-59A9-4A75-9D1F-0578D7085351}"/>
          </ac:spMkLst>
        </pc:spChg>
        <pc:spChg chg="mod">
          <ac:chgData name="Lucas Ferreira Bernardino" userId="994d420d-07a6-4fa8-a80c-9d8953554780" providerId="ADAL" clId="{519BD2AC-903F-439A-A7BD-51BA6CF3C1E0}" dt="2021-08-30T15:28:49.744" v="753" actId="20577"/>
          <ac:spMkLst>
            <pc:docMk/>
            <pc:sldMk cId="3394997565" sldId="1033"/>
            <ac:spMk id="3" creationId="{54B5B002-9AD7-4ED5-9F42-702EFDAA455A}"/>
          </ac:spMkLst>
        </pc:spChg>
        <pc:picChg chg="add mod">
          <ac:chgData name="Lucas Ferreira Bernardino" userId="994d420d-07a6-4fa8-a80c-9d8953554780" providerId="ADAL" clId="{519BD2AC-903F-439A-A7BD-51BA6CF3C1E0}" dt="2021-08-30T15:30:57.687" v="755" actId="1076"/>
          <ac:picMkLst>
            <pc:docMk/>
            <pc:sldMk cId="3394997565" sldId="1033"/>
            <ac:picMk id="4" creationId="{5D24F13C-B9E9-43A0-8B72-0B30BB8E38D1}"/>
          </ac:picMkLst>
        </pc:picChg>
      </pc:sldChg>
      <pc:sldChg chg="addSp modSp new mod">
        <pc:chgData name="Lucas Ferreira Bernardino" userId="994d420d-07a6-4fa8-a80c-9d8953554780" providerId="ADAL" clId="{519BD2AC-903F-439A-A7BD-51BA6CF3C1E0}" dt="2021-08-30T15:33:14.695" v="777" actId="1076"/>
        <pc:sldMkLst>
          <pc:docMk/>
          <pc:sldMk cId="574152361" sldId="1034"/>
        </pc:sldMkLst>
        <pc:spChg chg="mod">
          <ac:chgData name="Lucas Ferreira Bernardino" userId="994d420d-07a6-4fa8-a80c-9d8953554780" providerId="ADAL" clId="{519BD2AC-903F-439A-A7BD-51BA6CF3C1E0}" dt="2021-08-30T15:32:40.871" v="770" actId="20577"/>
          <ac:spMkLst>
            <pc:docMk/>
            <pc:sldMk cId="574152361" sldId="1034"/>
            <ac:spMk id="2" creationId="{C4D99B6D-F88B-4B8D-B20B-A29F0EE6BC93}"/>
          </ac:spMkLst>
        </pc:spChg>
        <pc:spChg chg="mod">
          <ac:chgData name="Lucas Ferreira Bernardino" userId="994d420d-07a6-4fa8-a80c-9d8953554780" providerId="ADAL" clId="{519BD2AC-903F-439A-A7BD-51BA6CF3C1E0}" dt="2021-08-30T15:32:59.903" v="775" actId="404"/>
          <ac:spMkLst>
            <pc:docMk/>
            <pc:sldMk cId="574152361" sldId="1034"/>
            <ac:spMk id="3" creationId="{B6E14E2D-1436-426E-BC5E-B8DC45CBFA73}"/>
          </ac:spMkLst>
        </pc:spChg>
        <pc:picChg chg="add mod">
          <ac:chgData name="Lucas Ferreira Bernardino" userId="994d420d-07a6-4fa8-a80c-9d8953554780" providerId="ADAL" clId="{519BD2AC-903F-439A-A7BD-51BA6CF3C1E0}" dt="2021-08-30T15:33:14.695" v="777" actId="1076"/>
          <ac:picMkLst>
            <pc:docMk/>
            <pc:sldMk cId="574152361" sldId="1034"/>
            <ac:picMk id="4" creationId="{E28D939B-CD48-4B4A-AD2D-DE8F9754D45D}"/>
          </ac:picMkLst>
        </pc:picChg>
      </pc:sldChg>
      <pc:sldChg chg="modSp add mod modTransition">
        <pc:chgData name="Lucas Ferreira Bernardino" userId="994d420d-07a6-4fa8-a80c-9d8953554780" providerId="ADAL" clId="{519BD2AC-903F-439A-A7BD-51BA6CF3C1E0}" dt="2021-08-30T17:21:05.517" v="1890"/>
        <pc:sldMkLst>
          <pc:docMk/>
          <pc:sldMk cId="0" sldId="1036"/>
        </pc:sldMkLst>
        <pc:spChg chg="mod">
          <ac:chgData name="Lucas Ferreira Bernardino" userId="994d420d-07a6-4fa8-a80c-9d8953554780" providerId="ADAL" clId="{519BD2AC-903F-439A-A7BD-51BA6CF3C1E0}" dt="2021-08-30T17:20:46.882" v="1886" actId="120"/>
          <ac:spMkLst>
            <pc:docMk/>
            <pc:sldMk cId="0" sldId="1036"/>
            <ac:spMk id="2" creationId="{53C7731C-9E49-0B43-8D9C-737FA346592B}"/>
          </ac:spMkLst>
        </pc:spChg>
        <pc:spChg chg="mod">
          <ac:chgData name="Lucas Ferreira Bernardino" userId="994d420d-07a6-4fa8-a80c-9d8953554780" providerId="ADAL" clId="{519BD2AC-903F-439A-A7BD-51BA6CF3C1E0}" dt="2021-08-30T17:20:58.808" v="1889" actId="6549"/>
          <ac:spMkLst>
            <pc:docMk/>
            <pc:sldMk cId="0" sldId="1036"/>
            <ac:spMk id="3" creationId="{BBEB3FE5-43FF-D843-896C-B9D35484B735}"/>
          </ac:spMkLst>
        </pc:spChg>
      </pc:sldChg>
      <pc:sldChg chg="modSp add del mod">
        <pc:chgData name="Lucas Ferreira Bernardino" userId="994d420d-07a6-4fa8-a80c-9d8953554780" providerId="ADAL" clId="{519BD2AC-903F-439A-A7BD-51BA6CF3C1E0}" dt="2021-08-30T14:53:58.347" v="281" actId="47"/>
        <pc:sldMkLst>
          <pc:docMk/>
          <pc:sldMk cId="0" sldId="1039"/>
        </pc:sldMkLst>
        <pc:spChg chg="mod">
          <ac:chgData name="Lucas Ferreira Bernardino" userId="994d420d-07a6-4fa8-a80c-9d8953554780" providerId="ADAL" clId="{519BD2AC-903F-439A-A7BD-51BA6CF3C1E0}" dt="2021-08-30T14:52:16.569" v="278" actId="404"/>
          <ac:spMkLst>
            <pc:docMk/>
            <pc:sldMk cId="0" sldId="1039"/>
            <ac:spMk id="23" creationId="{2F455A92-3E05-2F4A-9E39-1A1B669C62CE}"/>
          </ac:spMkLst>
        </pc:spChg>
        <pc:spChg chg="mod">
          <ac:chgData name="Lucas Ferreira Bernardino" userId="994d420d-07a6-4fa8-a80c-9d8953554780" providerId="ADAL" clId="{519BD2AC-903F-439A-A7BD-51BA6CF3C1E0}" dt="2021-08-30T14:52:06.929" v="277" actId="404"/>
          <ac:spMkLst>
            <pc:docMk/>
            <pc:sldMk cId="0" sldId="1039"/>
            <ac:spMk id="24" creationId="{B2DEBB5B-5F81-9D40-A4DC-DA7F0C59073C}"/>
          </ac:spMkLst>
        </pc:spChg>
        <pc:spChg chg="mod">
          <ac:chgData name="Lucas Ferreira Bernardino" userId="994d420d-07a6-4fa8-a80c-9d8953554780" providerId="ADAL" clId="{519BD2AC-903F-439A-A7BD-51BA6CF3C1E0}" dt="2021-08-30T14:52:30.048" v="280" actId="1076"/>
          <ac:spMkLst>
            <pc:docMk/>
            <pc:sldMk cId="0" sldId="1039"/>
            <ac:spMk id="111634" creationId="{33138835-B02C-4731-A80D-EC1CBEA4E3A8}"/>
          </ac:spMkLst>
        </pc:spChg>
      </pc:sldChg>
      <pc:sldChg chg="delSp modSp add mod">
        <pc:chgData name="Lucas Ferreira Bernardino" userId="994d420d-07a6-4fa8-a80c-9d8953554780" providerId="ADAL" clId="{519BD2AC-903F-439A-A7BD-51BA6CF3C1E0}" dt="2021-08-30T15:38:36.734" v="850" actId="20577"/>
        <pc:sldMkLst>
          <pc:docMk/>
          <pc:sldMk cId="0" sldId="1044"/>
        </pc:sldMkLst>
        <pc:spChg chg="del mod">
          <ac:chgData name="Lucas Ferreira Bernardino" userId="994d420d-07a6-4fa8-a80c-9d8953554780" providerId="ADAL" clId="{519BD2AC-903F-439A-A7BD-51BA6CF3C1E0}" dt="2021-08-30T15:36:08.228" v="782" actId="478"/>
          <ac:spMkLst>
            <pc:docMk/>
            <pc:sldMk cId="0" sldId="1044"/>
            <ac:spMk id="5" creationId="{9E56A37B-5F54-0A48-8868-E5708B352071}"/>
          </ac:spMkLst>
        </pc:spChg>
        <pc:spChg chg="mod">
          <ac:chgData name="Lucas Ferreira Bernardino" userId="994d420d-07a6-4fa8-a80c-9d8953554780" providerId="ADAL" clId="{519BD2AC-903F-439A-A7BD-51BA6CF3C1E0}" dt="2021-08-30T15:37:06.687" v="836" actId="1035"/>
          <ac:spMkLst>
            <pc:docMk/>
            <pc:sldMk cId="0" sldId="1044"/>
            <ac:spMk id="9" creationId="{D6989E06-1C77-1447-AAFE-59A913DBBBBF}"/>
          </ac:spMkLst>
        </pc:spChg>
        <pc:spChg chg="mod">
          <ac:chgData name="Lucas Ferreira Bernardino" userId="994d420d-07a6-4fa8-a80c-9d8953554780" providerId="ADAL" clId="{519BD2AC-903F-439A-A7BD-51BA6CF3C1E0}" dt="2021-08-30T15:37:06.687" v="836" actId="1035"/>
          <ac:spMkLst>
            <pc:docMk/>
            <pc:sldMk cId="0" sldId="1044"/>
            <ac:spMk id="13" creationId="{5D5AFED6-8C35-F444-8287-68CCB3C94FB2}"/>
          </ac:spMkLst>
        </pc:spChg>
        <pc:spChg chg="mod">
          <ac:chgData name="Lucas Ferreira Bernardino" userId="994d420d-07a6-4fa8-a80c-9d8953554780" providerId="ADAL" clId="{519BD2AC-903F-439A-A7BD-51BA6CF3C1E0}" dt="2021-08-30T15:38:06.076" v="837" actId="692"/>
          <ac:spMkLst>
            <pc:docMk/>
            <pc:sldMk cId="0" sldId="1044"/>
            <ac:spMk id="15" creationId="{064BF848-880A-484C-A7D0-5C99CD0C1B4B}"/>
          </ac:spMkLst>
        </pc:spChg>
        <pc:spChg chg="mod">
          <ac:chgData name="Lucas Ferreira Bernardino" userId="994d420d-07a6-4fa8-a80c-9d8953554780" providerId="ADAL" clId="{519BD2AC-903F-439A-A7BD-51BA6CF3C1E0}" dt="2021-08-30T15:36:55.088" v="802" actId="20577"/>
          <ac:spMkLst>
            <pc:docMk/>
            <pc:sldMk cId="0" sldId="1044"/>
            <ac:spMk id="117761" creationId="{EF09F7E9-4F92-4A7F-8AE1-3BF9430A08DE}"/>
          </ac:spMkLst>
        </pc:spChg>
        <pc:spChg chg="mod">
          <ac:chgData name="Lucas Ferreira Bernardino" userId="994d420d-07a6-4fa8-a80c-9d8953554780" providerId="ADAL" clId="{519BD2AC-903F-439A-A7BD-51BA6CF3C1E0}" dt="2021-08-30T15:38:36.734" v="850" actId="20577"/>
          <ac:spMkLst>
            <pc:docMk/>
            <pc:sldMk cId="0" sldId="1044"/>
            <ac:spMk id="117762" creationId="{0DCFDE98-C848-4880-B1CD-3A771A5A4F37}"/>
          </ac:spMkLst>
        </pc:spChg>
        <pc:grpChg chg="mod">
          <ac:chgData name="Lucas Ferreira Bernardino" userId="994d420d-07a6-4fa8-a80c-9d8953554780" providerId="ADAL" clId="{519BD2AC-903F-439A-A7BD-51BA6CF3C1E0}" dt="2021-08-30T15:37:06.687" v="836" actId="1035"/>
          <ac:grpSpMkLst>
            <pc:docMk/>
            <pc:sldMk cId="0" sldId="1044"/>
            <ac:grpSpMk id="117764" creationId="{B6B32231-9842-4B73-82E7-D2938C6BFCEF}"/>
          </ac:grpSpMkLst>
        </pc:grpChg>
        <pc:picChg chg="mod">
          <ac:chgData name="Lucas Ferreira Bernardino" userId="994d420d-07a6-4fa8-a80c-9d8953554780" providerId="ADAL" clId="{519BD2AC-903F-439A-A7BD-51BA6CF3C1E0}" dt="2021-08-30T15:37:06.687" v="836" actId="1035"/>
          <ac:picMkLst>
            <pc:docMk/>
            <pc:sldMk cId="0" sldId="1044"/>
            <ac:picMk id="117765" creationId="{24483981-4374-456F-BAE7-D7F173957F04}"/>
          </ac:picMkLst>
        </pc:picChg>
        <pc:picChg chg="mod">
          <ac:chgData name="Lucas Ferreira Bernardino" userId="994d420d-07a6-4fa8-a80c-9d8953554780" providerId="ADAL" clId="{519BD2AC-903F-439A-A7BD-51BA6CF3C1E0}" dt="2021-08-30T15:37:06.687" v="836" actId="1035"/>
          <ac:picMkLst>
            <pc:docMk/>
            <pc:sldMk cId="0" sldId="1044"/>
            <ac:picMk id="117767" creationId="{2BBDF6E5-2752-4A5D-9A18-3BC0F75D8A2A}"/>
          </ac:picMkLst>
        </pc:picChg>
        <pc:picChg chg="mod">
          <ac:chgData name="Lucas Ferreira Bernardino" userId="994d420d-07a6-4fa8-a80c-9d8953554780" providerId="ADAL" clId="{519BD2AC-903F-439A-A7BD-51BA6CF3C1E0}" dt="2021-08-30T15:37:06.687" v="836" actId="1035"/>
          <ac:picMkLst>
            <pc:docMk/>
            <pc:sldMk cId="0" sldId="1044"/>
            <ac:picMk id="117769" creationId="{B472545A-83C4-4C1D-B657-0345335D5DCA}"/>
          </ac:picMkLst>
        </pc:picChg>
        <pc:cxnChg chg="mod">
          <ac:chgData name="Lucas Ferreira Bernardino" userId="994d420d-07a6-4fa8-a80c-9d8953554780" providerId="ADAL" clId="{519BD2AC-903F-439A-A7BD-51BA6CF3C1E0}" dt="2021-08-30T15:37:06.687" v="836" actId="1035"/>
          <ac:cxnSpMkLst>
            <pc:docMk/>
            <pc:sldMk cId="0" sldId="1044"/>
            <ac:cxnSpMk id="11" creationId="{6987D5BC-0CC6-BE47-B3A3-215E689D9DEC}"/>
          </ac:cxnSpMkLst>
        </pc:cxnChg>
      </pc:sldChg>
      <pc:sldChg chg="addSp modSp new mod">
        <pc:chgData name="Lucas Ferreira Bernardino" userId="994d420d-07a6-4fa8-a80c-9d8953554780" providerId="ADAL" clId="{519BD2AC-903F-439A-A7BD-51BA6CF3C1E0}" dt="2021-08-31T07:45:37.249" v="1938" actId="20577"/>
        <pc:sldMkLst>
          <pc:docMk/>
          <pc:sldMk cId="368529184" sldId="1045"/>
        </pc:sldMkLst>
        <pc:spChg chg="mod">
          <ac:chgData name="Lucas Ferreira Bernardino" userId="994d420d-07a6-4fa8-a80c-9d8953554780" providerId="ADAL" clId="{519BD2AC-903F-439A-A7BD-51BA6CF3C1E0}" dt="2021-08-31T07:45:37.249" v="1938" actId="20577"/>
          <ac:spMkLst>
            <pc:docMk/>
            <pc:sldMk cId="368529184" sldId="1045"/>
            <ac:spMk id="2" creationId="{B3525A72-D2E8-4B13-942F-AC14F5275AF7}"/>
          </ac:spMkLst>
        </pc:spChg>
        <pc:spChg chg="mod">
          <ac:chgData name="Lucas Ferreira Bernardino" userId="994d420d-07a6-4fa8-a80c-9d8953554780" providerId="ADAL" clId="{519BD2AC-903F-439A-A7BD-51BA6CF3C1E0}" dt="2021-08-30T16:04:10.023" v="1136" actId="122"/>
          <ac:spMkLst>
            <pc:docMk/>
            <pc:sldMk cId="368529184" sldId="1045"/>
            <ac:spMk id="3" creationId="{B4BB6767-0E70-40FA-9C19-DF5B79F2C281}"/>
          </ac:spMkLst>
        </pc:spChg>
        <pc:picChg chg="add mod">
          <ac:chgData name="Lucas Ferreira Bernardino" userId="994d420d-07a6-4fa8-a80c-9d8953554780" providerId="ADAL" clId="{519BD2AC-903F-439A-A7BD-51BA6CF3C1E0}" dt="2021-08-30T16:04:26.410" v="1140" actId="14100"/>
          <ac:picMkLst>
            <pc:docMk/>
            <pc:sldMk cId="368529184" sldId="1045"/>
            <ac:picMk id="4" creationId="{A52C8F01-6427-4894-B446-34F9C9F1E586}"/>
          </ac:picMkLst>
        </pc:picChg>
      </pc:sldChg>
      <pc:sldChg chg="addSp modSp new mod">
        <pc:chgData name="Lucas Ferreira Bernardino" userId="994d420d-07a6-4fa8-a80c-9d8953554780" providerId="ADAL" clId="{519BD2AC-903F-439A-A7BD-51BA6CF3C1E0}" dt="2021-08-31T07:45:27.058" v="1936" actId="20577"/>
        <pc:sldMkLst>
          <pc:docMk/>
          <pc:sldMk cId="2181451217" sldId="1046"/>
        </pc:sldMkLst>
        <pc:spChg chg="mod">
          <ac:chgData name="Lucas Ferreira Bernardino" userId="994d420d-07a6-4fa8-a80c-9d8953554780" providerId="ADAL" clId="{519BD2AC-903F-439A-A7BD-51BA6CF3C1E0}" dt="2021-08-31T07:45:27.058" v="1936" actId="20577"/>
          <ac:spMkLst>
            <pc:docMk/>
            <pc:sldMk cId="2181451217" sldId="1046"/>
            <ac:spMk id="2" creationId="{EDF58D0A-F166-4340-95B5-0AE39567571F}"/>
          </ac:spMkLst>
        </pc:spChg>
        <pc:spChg chg="mod">
          <ac:chgData name="Lucas Ferreira Bernardino" userId="994d420d-07a6-4fa8-a80c-9d8953554780" providerId="ADAL" clId="{519BD2AC-903F-439A-A7BD-51BA6CF3C1E0}" dt="2021-08-30T15:49:20.528" v="1000" actId="20577"/>
          <ac:spMkLst>
            <pc:docMk/>
            <pc:sldMk cId="2181451217" sldId="1046"/>
            <ac:spMk id="3" creationId="{75096545-D750-439B-B3B1-1E0EFD13CC6D}"/>
          </ac:spMkLst>
        </pc:spChg>
        <pc:picChg chg="add mod">
          <ac:chgData name="Lucas Ferreira Bernardino" userId="994d420d-07a6-4fa8-a80c-9d8953554780" providerId="ADAL" clId="{519BD2AC-903F-439A-A7BD-51BA6CF3C1E0}" dt="2021-08-30T15:49:49.156" v="1001" actId="1076"/>
          <ac:picMkLst>
            <pc:docMk/>
            <pc:sldMk cId="2181451217" sldId="1046"/>
            <ac:picMk id="4" creationId="{B9E0B087-915B-41E9-80F5-B6B2FCAB86DC}"/>
          </ac:picMkLst>
        </pc:picChg>
      </pc:sldChg>
      <pc:sldChg chg="addSp delSp modSp new mod">
        <pc:chgData name="Lucas Ferreira Bernardino" userId="994d420d-07a6-4fa8-a80c-9d8953554780" providerId="ADAL" clId="{519BD2AC-903F-439A-A7BD-51BA6CF3C1E0}" dt="2021-08-30T16:08:18.363" v="1230" actId="404"/>
        <pc:sldMkLst>
          <pc:docMk/>
          <pc:sldMk cId="1104907045" sldId="1047"/>
        </pc:sldMkLst>
        <pc:spChg chg="mod">
          <ac:chgData name="Lucas Ferreira Bernardino" userId="994d420d-07a6-4fa8-a80c-9d8953554780" providerId="ADAL" clId="{519BD2AC-903F-439A-A7BD-51BA6CF3C1E0}" dt="2021-08-30T16:08:18.363" v="1230" actId="404"/>
          <ac:spMkLst>
            <pc:docMk/>
            <pc:sldMk cId="1104907045" sldId="1047"/>
            <ac:spMk id="2" creationId="{B96CEC90-C4CE-4C13-8D46-4FCBEFB0B3D8}"/>
          </ac:spMkLst>
        </pc:spChg>
        <pc:spChg chg="del">
          <ac:chgData name="Lucas Ferreira Bernardino" userId="994d420d-07a6-4fa8-a80c-9d8953554780" providerId="ADAL" clId="{519BD2AC-903F-439A-A7BD-51BA6CF3C1E0}" dt="2021-08-30T16:06:15.362" v="1142" actId="478"/>
          <ac:spMkLst>
            <pc:docMk/>
            <pc:sldMk cId="1104907045" sldId="1047"/>
            <ac:spMk id="3" creationId="{A6BD47D8-A0C9-45A4-8792-D8577AC579D9}"/>
          </ac:spMkLst>
        </pc:spChg>
        <pc:spChg chg="mod">
          <ac:chgData name="Lucas Ferreira Bernardino" userId="994d420d-07a6-4fa8-a80c-9d8953554780" providerId="ADAL" clId="{519BD2AC-903F-439A-A7BD-51BA6CF3C1E0}" dt="2021-08-30T16:06:24.795" v="1170" actId="1036"/>
          <ac:spMkLst>
            <pc:docMk/>
            <pc:sldMk cId="1104907045" sldId="1047"/>
            <ac:spMk id="7" creationId="{63435C45-779C-4037-A420-1F7563A721B1}"/>
          </ac:spMkLst>
        </pc:spChg>
        <pc:spChg chg="mod">
          <ac:chgData name="Lucas Ferreira Bernardino" userId="994d420d-07a6-4fa8-a80c-9d8953554780" providerId="ADAL" clId="{519BD2AC-903F-439A-A7BD-51BA6CF3C1E0}" dt="2021-08-30T16:06:24.795" v="1170" actId="1036"/>
          <ac:spMkLst>
            <pc:docMk/>
            <pc:sldMk cId="1104907045" sldId="1047"/>
            <ac:spMk id="8" creationId="{BA19979E-1E5A-4DA6-843A-B2092BBE7976}"/>
          </ac:spMkLst>
        </pc:spChg>
        <pc:spChg chg="mod">
          <ac:chgData name="Lucas Ferreira Bernardino" userId="994d420d-07a6-4fa8-a80c-9d8953554780" providerId="ADAL" clId="{519BD2AC-903F-439A-A7BD-51BA6CF3C1E0}" dt="2021-08-30T16:06:24.795" v="1170" actId="1036"/>
          <ac:spMkLst>
            <pc:docMk/>
            <pc:sldMk cId="1104907045" sldId="1047"/>
            <ac:spMk id="9" creationId="{3343A40E-DC67-448B-8E17-A1FD9187C3D3}"/>
          </ac:spMkLst>
        </pc:spChg>
        <pc:spChg chg="mod">
          <ac:chgData name="Lucas Ferreira Bernardino" userId="994d420d-07a6-4fa8-a80c-9d8953554780" providerId="ADAL" clId="{519BD2AC-903F-439A-A7BD-51BA6CF3C1E0}" dt="2021-08-30T16:06:24.795" v="1170" actId="1036"/>
          <ac:spMkLst>
            <pc:docMk/>
            <pc:sldMk cId="1104907045" sldId="1047"/>
            <ac:spMk id="10" creationId="{CD0B1A20-79FC-434D-94A9-8B28ACF282BD}"/>
          </ac:spMkLst>
        </pc:spChg>
        <pc:spChg chg="mod">
          <ac:chgData name="Lucas Ferreira Bernardino" userId="994d420d-07a6-4fa8-a80c-9d8953554780" providerId="ADAL" clId="{519BD2AC-903F-439A-A7BD-51BA6CF3C1E0}" dt="2021-08-30T16:06:24.795" v="1170" actId="1036"/>
          <ac:spMkLst>
            <pc:docMk/>
            <pc:sldMk cId="1104907045" sldId="1047"/>
            <ac:spMk id="11" creationId="{8CFE74EA-D11E-4E51-A8F9-ADDAC4924517}"/>
          </ac:spMkLst>
        </pc:spChg>
        <pc:spChg chg="mod">
          <ac:chgData name="Lucas Ferreira Bernardino" userId="994d420d-07a6-4fa8-a80c-9d8953554780" providerId="ADAL" clId="{519BD2AC-903F-439A-A7BD-51BA6CF3C1E0}" dt="2021-08-30T16:06:24.795" v="1170" actId="1036"/>
          <ac:spMkLst>
            <pc:docMk/>
            <pc:sldMk cId="1104907045" sldId="1047"/>
            <ac:spMk id="12" creationId="{C5419620-ADF3-4C34-8B19-3F1B824A794B}"/>
          </ac:spMkLst>
        </pc:spChg>
        <pc:spChg chg="mod">
          <ac:chgData name="Lucas Ferreira Bernardino" userId="994d420d-07a6-4fa8-a80c-9d8953554780" providerId="ADAL" clId="{519BD2AC-903F-439A-A7BD-51BA6CF3C1E0}" dt="2021-08-30T16:06:24.795" v="1170" actId="1036"/>
          <ac:spMkLst>
            <pc:docMk/>
            <pc:sldMk cId="1104907045" sldId="1047"/>
            <ac:spMk id="13" creationId="{9B66DD41-03D0-45EB-8A4D-2373D9CB31DA}"/>
          </ac:spMkLst>
        </pc:spChg>
        <pc:spChg chg="mod">
          <ac:chgData name="Lucas Ferreira Bernardino" userId="994d420d-07a6-4fa8-a80c-9d8953554780" providerId="ADAL" clId="{519BD2AC-903F-439A-A7BD-51BA6CF3C1E0}" dt="2021-08-30T16:06:24.795" v="1170" actId="1036"/>
          <ac:spMkLst>
            <pc:docMk/>
            <pc:sldMk cId="1104907045" sldId="1047"/>
            <ac:spMk id="14" creationId="{EBBA5DA2-9304-4045-BE86-D95E115FB723}"/>
          </ac:spMkLst>
        </pc:spChg>
        <pc:spChg chg="add mod">
          <ac:chgData name="Lucas Ferreira Bernardino" userId="994d420d-07a6-4fa8-a80c-9d8953554780" providerId="ADAL" clId="{519BD2AC-903F-439A-A7BD-51BA6CF3C1E0}" dt="2021-08-30T16:06:24.795" v="1170" actId="1036"/>
          <ac:spMkLst>
            <pc:docMk/>
            <pc:sldMk cId="1104907045" sldId="1047"/>
            <ac:spMk id="19" creationId="{7634B353-9B55-4E40-A511-282868A42BD8}"/>
          </ac:spMkLst>
        </pc:spChg>
        <pc:spChg chg="add mod">
          <ac:chgData name="Lucas Ferreira Bernardino" userId="994d420d-07a6-4fa8-a80c-9d8953554780" providerId="ADAL" clId="{519BD2AC-903F-439A-A7BD-51BA6CF3C1E0}" dt="2021-08-30T16:06:24.795" v="1170" actId="1036"/>
          <ac:spMkLst>
            <pc:docMk/>
            <pc:sldMk cId="1104907045" sldId="1047"/>
            <ac:spMk id="21" creationId="{2E5D3861-F0AF-4452-B79B-E8990C6B7656}"/>
          </ac:spMkLst>
        </pc:spChg>
        <pc:spChg chg="add mod">
          <ac:chgData name="Lucas Ferreira Bernardino" userId="994d420d-07a6-4fa8-a80c-9d8953554780" providerId="ADAL" clId="{519BD2AC-903F-439A-A7BD-51BA6CF3C1E0}" dt="2021-08-30T16:06:52.188" v="1177" actId="1076"/>
          <ac:spMkLst>
            <pc:docMk/>
            <pc:sldMk cId="1104907045" sldId="1047"/>
            <ac:spMk id="22" creationId="{2B9F67A1-5577-4935-BC82-2514A1915783}"/>
          </ac:spMkLst>
        </pc:spChg>
        <pc:spChg chg="add del mod">
          <ac:chgData name="Lucas Ferreira Bernardino" userId="994d420d-07a6-4fa8-a80c-9d8953554780" providerId="ADAL" clId="{519BD2AC-903F-439A-A7BD-51BA6CF3C1E0}" dt="2021-08-30T16:06:50.058" v="1176" actId="478"/>
          <ac:spMkLst>
            <pc:docMk/>
            <pc:sldMk cId="1104907045" sldId="1047"/>
            <ac:spMk id="23" creationId="{44A80C4F-52E6-49A4-A255-132E4B40E29A}"/>
          </ac:spMkLst>
        </pc:spChg>
        <pc:grpChg chg="add mod">
          <ac:chgData name="Lucas Ferreira Bernardino" userId="994d420d-07a6-4fa8-a80c-9d8953554780" providerId="ADAL" clId="{519BD2AC-903F-439A-A7BD-51BA6CF3C1E0}" dt="2021-08-30T16:06:24.795" v="1170" actId="1036"/>
          <ac:grpSpMkLst>
            <pc:docMk/>
            <pc:sldMk cId="1104907045" sldId="1047"/>
            <ac:grpSpMk id="4" creationId="{89D3DF1D-224C-443D-9903-6170E7AD6D36}"/>
          </ac:grpSpMkLst>
        </pc:grpChg>
        <pc:grpChg chg="mod">
          <ac:chgData name="Lucas Ferreira Bernardino" userId="994d420d-07a6-4fa8-a80c-9d8953554780" providerId="ADAL" clId="{519BD2AC-903F-439A-A7BD-51BA6CF3C1E0}" dt="2021-08-30T16:06:24.795" v="1170" actId="1036"/>
          <ac:grpSpMkLst>
            <pc:docMk/>
            <pc:sldMk cId="1104907045" sldId="1047"/>
            <ac:grpSpMk id="5" creationId="{F11AAB51-A738-44B7-BD2D-7864713FE645}"/>
          </ac:grpSpMkLst>
        </pc:grpChg>
        <pc:picChg chg="mod">
          <ac:chgData name="Lucas Ferreira Bernardino" userId="994d420d-07a6-4fa8-a80c-9d8953554780" providerId="ADAL" clId="{519BD2AC-903F-439A-A7BD-51BA6CF3C1E0}" dt="2021-08-30T16:06:24.795" v="1170" actId="1036"/>
          <ac:picMkLst>
            <pc:docMk/>
            <pc:sldMk cId="1104907045" sldId="1047"/>
            <ac:picMk id="6" creationId="{11514913-DEE6-4034-9083-3805402D3833}"/>
          </ac:picMkLst>
        </pc:picChg>
        <pc:picChg chg="mod">
          <ac:chgData name="Lucas Ferreira Bernardino" userId="994d420d-07a6-4fa8-a80c-9d8953554780" providerId="ADAL" clId="{519BD2AC-903F-439A-A7BD-51BA6CF3C1E0}" dt="2021-08-30T16:06:24.795" v="1170" actId="1036"/>
          <ac:picMkLst>
            <pc:docMk/>
            <pc:sldMk cId="1104907045" sldId="1047"/>
            <ac:picMk id="15" creationId="{DEBAFF1F-AF2A-4DD0-B3D5-4D48B9EBB781}"/>
          </ac:picMkLst>
        </pc:picChg>
        <pc:picChg chg="mod">
          <ac:chgData name="Lucas Ferreira Bernardino" userId="994d420d-07a6-4fa8-a80c-9d8953554780" providerId="ADAL" clId="{519BD2AC-903F-439A-A7BD-51BA6CF3C1E0}" dt="2021-08-30T16:06:24.795" v="1170" actId="1036"/>
          <ac:picMkLst>
            <pc:docMk/>
            <pc:sldMk cId="1104907045" sldId="1047"/>
            <ac:picMk id="16" creationId="{42155271-8076-4715-A548-F38D60BD5F0E}"/>
          </ac:picMkLst>
        </pc:picChg>
        <pc:picChg chg="mod">
          <ac:chgData name="Lucas Ferreira Bernardino" userId="994d420d-07a6-4fa8-a80c-9d8953554780" providerId="ADAL" clId="{519BD2AC-903F-439A-A7BD-51BA6CF3C1E0}" dt="2021-08-30T16:06:24.795" v="1170" actId="1036"/>
          <ac:picMkLst>
            <pc:docMk/>
            <pc:sldMk cId="1104907045" sldId="1047"/>
            <ac:picMk id="17" creationId="{985CDDF2-D52A-4F65-89B8-AB12EBA0FD99}"/>
          </ac:picMkLst>
        </pc:picChg>
        <pc:picChg chg="add mod">
          <ac:chgData name="Lucas Ferreira Bernardino" userId="994d420d-07a6-4fa8-a80c-9d8953554780" providerId="ADAL" clId="{519BD2AC-903F-439A-A7BD-51BA6CF3C1E0}" dt="2021-08-30T16:06:24.795" v="1170" actId="1036"/>
          <ac:picMkLst>
            <pc:docMk/>
            <pc:sldMk cId="1104907045" sldId="1047"/>
            <ac:picMk id="18" creationId="{A054AF8D-EE01-4B30-8016-0939B0FD5BD1}"/>
          </ac:picMkLst>
        </pc:picChg>
        <pc:picChg chg="add mod">
          <ac:chgData name="Lucas Ferreira Bernardino" userId="994d420d-07a6-4fa8-a80c-9d8953554780" providerId="ADAL" clId="{519BD2AC-903F-439A-A7BD-51BA6CF3C1E0}" dt="2021-08-30T16:06:24.795" v="1170" actId="1036"/>
          <ac:picMkLst>
            <pc:docMk/>
            <pc:sldMk cId="1104907045" sldId="1047"/>
            <ac:picMk id="20" creationId="{7DCFEEA1-8E97-4003-BF3C-0FA0A0A0D61B}"/>
          </ac:picMkLst>
        </pc:picChg>
      </pc:sldChg>
      <pc:sldChg chg="addSp delSp modSp new mod">
        <pc:chgData name="Lucas Ferreira Bernardino" userId="994d420d-07a6-4fa8-a80c-9d8953554780" providerId="ADAL" clId="{519BD2AC-903F-439A-A7BD-51BA6CF3C1E0}" dt="2021-08-30T16:10:07.743" v="1269"/>
        <pc:sldMkLst>
          <pc:docMk/>
          <pc:sldMk cId="2722085914" sldId="1048"/>
        </pc:sldMkLst>
        <pc:spChg chg="mod">
          <ac:chgData name="Lucas Ferreira Bernardino" userId="994d420d-07a6-4fa8-a80c-9d8953554780" providerId="ADAL" clId="{519BD2AC-903F-439A-A7BD-51BA6CF3C1E0}" dt="2021-08-30T16:10:03.903" v="1268" actId="14100"/>
          <ac:spMkLst>
            <pc:docMk/>
            <pc:sldMk cId="2722085914" sldId="1048"/>
            <ac:spMk id="2" creationId="{83401F89-873A-46CF-8C3D-CDE6B270DE2E}"/>
          </ac:spMkLst>
        </pc:spChg>
        <pc:spChg chg="del">
          <ac:chgData name="Lucas Ferreira Bernardino" userId="994d420d-07a6-4fa8-a80c-9d8953554780" providerId="ADAL" clId="{519BD2AC-903F-439A-A7BD-51BA6CF3C1E0}" dt="2021-08-30T16:10:07.743" v="1269"/>
          <ac:spMkLst>
            <pc:docMk/>
            <pc:sldMk cId="2722085914" sldId="1048"/>
            <ac:spMk id="3" creationId="{C83F7BEC-7CF3-45F2-8034-2C334E901977}"/>
          </ac:spMkLst>
        </pc:spChg>
        <pc:picChg chg="add mod">
          <ac:chgData name="Lucas Ferreira Bernardino" userId="994d420d-07a6-4fa8-a80c-9d8953554780" providerId="ADAL" clId="{519BD2AC-903F-439A-A7BD-51BA6CF3C1E0}" dt="2021-08-30T16:10:07.743" v="1269"/>
          <ac:picMkLst>
            <pc:docMk/>
            <pc:sldMk cId="2722085914" sldId="1048"/>
            <ac:picMk id="4" creationId="{6345F03E-88BA-497A-AD30-4028B02F6C2C}"/>
          </ac:picMkLst>
        </pc:picChg>
      </pc:sldChg>
      <pc:sldChg chg="addSp modSp new del mod">
        <pc:chgData name="Lucas Ferreira Bernardino" userId="994d420d-07a6-4fa8-a80c-9d8953554780" providerId="ADAL" clId="{519BD2AC-903F-439A-A7BD-51BA6CF3C1E0}" dt="2021-08-31T08:57:52.830" v="2391" actId="2696"/>
        <pc:sldMkLst>
          <pc:docMk/>
          <pc:sldMk cId="3720786114" sldId="1049"/>
        </pc:sldMkLst>
        <pc:spChg chg="mod">
          <ac:chgData name="Lucas Ferreira Bernardino" userId="994d420d-07a6-4fa8-a80c-9d8953554780" providerId="ADAL" clId="{519BD2AC-903F-439A-A7BD-51BA6CF3C1E0}" dt="2021-08-30T16:11:58.383" v="1302" actId="20577"/>
          <ac:spMkLst>
            <pc:docMk/>
            <pc:sldMk cId="3720786114" sldId="1049"/>
            <ac:spMk id="2" creationId="{0D157DA9-3B86-4999-81AC-7DE0D449561E}"/>
          </ac:spMkLst>
        </pc:spChg>
        <pc:spChg chg="mod">
          <ac:chgData name="Lucas Ferreira Bernardino" userId="994d420d-07a6-4fa8-a80c-9d8953554780" providerId="ADAL" clId="{519BD2AC-903F-439A-A7BD-51BA6CF3C1E0}" dt="2021-08-30T16:15:15.364" v="1340" actId="20577"/>
          <ac:spMkLst>
            <pc:docMk/>
            <pc:sldMk cId="3720786114" sldId="1049"/>
            <ac:spMk id="3" creationId="{832CB10C-A2A5-4E16-B378-9BD52FA9F821}"/>
          </ac:spMkLst>
        </pc:spChg>
        <pc:grpChg chg="add mod">
          <ac:chgData name="Lucas Ferreira Bernardino" userId="994d420d-07a6-4fa8-a80c-9d8953554780" providerId="ADAL" clId="{519BD2AC-903F-439A-A7BD-51BA6CF3C1E0}" dt="2021-08-30T16:15:21.446" v="1344" actId="1036"/>
          <ac:grpSpMkLst>
            <pc:docMk/>
            <pc:sldMk cId="3720786114" sldId="1049"/>
            <ac:grpSpMk id="8" creationId="{51DB1176-7235-4029-8C1D-8CDD51131D56}"/>
          </ac:grpSpMkLst>
        </pc:grpChg>
        <pc:picChg chg="add mod">
          <ac:chgData name="Lucas Ferreira Bernardino" userId="994d420d-07a6-4fa8-a80c-9d8953554780" providerId="ADAL" clId="{519BD2AC-903F-439A-A7BD-51BA6CF3C1E0}" dt="2021-08-30T16:15:21.446" v="1344" actId="1036"/>
          <ac:picMkLst>
            <pc:docMk/>
            <pc:sldMk cId="3720786114" sldId="1049"/>
            <ac:picMk id="4" creationId="{019A787C-2448-41CE-8372-D8EAE0C6EF25}"/>
          </ac:picMkLst>
        </pc:picChg>
        <pc:picChg chg="add mod">
          <ac:chgData name="Lucas Ferreira Bernardino" userId="994d420d-07a6-4fa8-a80c-9d8953554780" providerId="ADAL" clId="{519BD2AC-903F-439A-A7BD-51BA6CF3C1E0}" dt="2021-08-30T16:15:21.446" v="1344" actId="1036"/>
          <ac:picMkLst>
            <pc:docMk/>
            <pc:sldMk cId="3720786114" sldId="1049"/>
            <ac:picMk id="7" creationId="{2E4B3497-434B-4874-BA61-D7FE68E1E35D}"/>
          </ac:picMkLst>
        </pc:picChg>
        <pc:picChg chg="add mod">
          <ac:chgData name="Lucas Ferreira Bernardino" userId="994d420d-07a6-4fa8-a80c-9d8953554780" providerId="ADAL" clId="{519BD2AC-903F-439A-A7BD-51BA6CF3C1E0}" dt="2021-08-30T16:15:01.265" v="1338" actId="1076"/>
          <ac:picMkLst>
            <pc:docMk/>
            <pc:sldMk cId="3720786114" sldId="1049"/>
            <ac:picMk id="9" creationId="{114EC26A-27CC-4ACF-A863-80590D470BC7}"/>
          </ac:picMkLst>
        </pc:picChg>
        <pc:cxnChg chg="add mod">
          <ac:chgData name="Lucas Ferreira Bernardino" userId="994d420d-07a6-4fa8-a80c-9d8953554780" providerId="ADAL" clId="{519BD2AC-903F-439A-A7BD-51BA6CF3C1E0}" dt="2021-08-30T16:15:21.446" v="1344" actId="1036"/>
          <ac:cxnSpMkLst>
            <pc:docMk/>
            <pc:sldMk cId="3720786114" sldId="1049"/>
            <ac:cxnSpMk id="5" creationId="{2CD088B8-C8F4-4B4A-800E-F4A24A64F4B6}"/>
          </ac:cxnSpMkLst>
        </pc:cxnChg>
        <pc:cxnChg chg="add mod">
          <ac:chgData name="Lucas Ferreira Bernardino" userId="994d420d-07a6-4fa8-a80c-9d8953554780" providerId="ADAL" clId="{519BD2AC-903F-439A-A7BD-51BA6CF3C1E0}" dt="2021-08-30T16:15:21.446" v="1344" actId="1036"/>
          <ac:cxnSpMkLst>
            <pc:docMk/>
            <pc:sldMk cId="3720786114" sldId="1049"/>
            <ac:cxnSpMk id="6" creationId="{7B665D54-785D-411A-BCB9-8436C840DEE8}"/>
          </ac:cxnSpMkLst>
        </pc:cxnChg>
      </pc:sldChg>
      <pc:sldChg chg="addSp delSp modSp new del mod">
        <pc:chgData name="Lucas Ferreira Bernardino" userId="994d420d-07a6-4fa8-a80c-9d8953554780" providerId="ADAL" clId="{519BD2AC-903F-439A-A7BD-51BA6CF3C1E0}" dt="2021-08-31T08:57:52.830" v="2391" actId="2696"/>
        <pc:sldMkLst>
          <pc:docMk/>
          <pc:sldMk cId="1007996864" sldId="1050"/>
        </pc:sldMkLst>
        <pc:spChg chg="mod">
          <ac:chgData name="Lucas Ferreira Bernardino" userId="994d420d-07a6-4fa8-a80c-9d8953554780" providerId="ADAL" clId="{519BD2AC-903F-439A-A7BD-51BA6CF3C1E0}" dt="2021-08-30T16:16:12.897" v="1371"/>
          <ac:spMkLst>
            <pc:docMk/>
            <pc:sldMk cId="1007996864" sldId="1050"/>
            <ac:spMk id="2" creationId="{AFD8C1D7-09EE-4567-865C-07FE3742623A}"/>
          </ac:spMkLst>
        </pc:spChg>
        <pc:spChg chg="del">
          <ac:chgData name="Lucas Ferreira Bernardino" userId="994d420d-07a6-4fa8-a80c-9d8953554780" providerId="ADAL" clId="{519BD2AC-903F-439A-A7BD-51BA6CF3C1E0}" dt="2021-08-30T16:16:08.954" v="1370"/>
          <ac:spMkLst>
            <pc:docMk/>
            <pc:sldMk cId="1007996864" sldId="1050"/>
            <ac:spMk id="3" creationId="{1D221A76-3C1B-48A4-BEAE-DD999AFBEE6A}"/>
          </ac:spMkLst>
        </pc:spChg>
        <pc:spChg chg="add del mod">
          <ac:chgData name="Lucas Ferreira Bernardino" userId="994d420d-07a6-4fa8-a80c-9d8953554780" providerId="ADAL" clId="{519BD2AC-903F-439A-A7BD-51BA6CF3C1E0}" dt="2021-08-30T16:16:12.897" v="1371"/>
          <ac:spMkLst>
            <pc:docMk/>
            <pc:sldMk cId="1007996864" sldId="1050"/>
            <ac:spMk id="4" creationId="{53E90275-7D52-44F4-9B9E-AC1331449BD6}"/>
          </ac:spMkLst>
        </pc:spChg>
        <pc:spChg chg="add del mod">
          <ac:chgData name="Lucas Ferreira Bernardino" userId="994d420d-07a6-4fa8-a80c-9d8953554780" providerId="ADAL" clId="{519BD2AC-903F-439A-A7BD-51BA6CF3C1E0}" dt="2021-08-30T16:16:12.897" v="1371"/>
          <ac:spMkLst>
            <pc:docMk/>
            <pc:sldMk cId="1007996864" sldId="1050"/>
            <ac:spMk id="5" creationId="{9E2E9E5C-2DFB-448F-B65E-CF198A8DBE1B}"/>
          </ac:spMkLst>
        </pc:spChg>
        <pc:spChg chg="add del mod">
          <ac:chgData name="Lucas Ferreira Bernardino" userId="994d420d-07a6-4fa8-a80c-9d8953554780" providerId="ADAL" clId="{519BD2AC-903F-439A-A7BD-51BA6CF3C1E0}" dt="2021-08-30T16:16:12.897" v="1371"/>
          <ac:spMkLst>
            <pc:docMk/>
            <pc:sldMk cId="1007996864" sldId="1050"/>
            <ac:spMk id="6" creationId="{331F4982-2BA2-4BC4-9260-7D5B0F5A68DE}"/>
          </ac:spMkLst>
        </pc:spChg>
        <pc:spChg chg="add del mod">
          <ac:chgData name="Lucas Ferreira Bernardino" userId="994d420d-07a6-4fa8-a80c-9d8953554780" providerId="ADAL" clId="{519BD2AC-903F-439A-A7BD-51BA6CF3C1E0}" dt="2021-08-30T16:16:12.897" v="1371"/>
          <ac:spMkLst>
            <pc:docMk/>
            <pc:sldMk cId="1007996864" sldId="1050"/>
            <ac:spMk id="7" creationId="{F15C4CD0-7EBE-4079-BFAE-AF37BA42DE3A}"/>
          </ac:spMkLst>
        </pc:spChg>
        <pc:spChg chg="add del mod">
          <ac:chgData name="Lucas Ferreira Bernardino" userId="994d420d-07a6-4fa8-a80c-9d8953554780" providerId="ADAL" clId="{519BD2AC-903F-439A-A7BD-51BA6CF3C1E0}" dt="2021-08-30T16:16:16.113" v="1372"/>
          <ac:spMkLst>
            <pc:docMk/>
            <pc:sldMk cId="1007996864" sldId="1050"/>
            <ac:spMk id="8" creationId="{EB709136-E17B-4B41-9B26-FB36610810D6}"/>
          </ac:spMkLst>
        </pc:spChg>
        <pc:spChg chg="add del mod">
          <ac:chgData name="Lucas Ferreira Bernardino" userId="994d420d-07a6-4fa8-a80c-9d8953554780" providerId="ADAL" clId="{519BD2AC-903F-439A-A7BD-51BA6CF3C1E0}" dt="2021-08-30T16:16:21.922" v="1373"/>
          <ac:spMkLst>
            <pc:docMk/>
            <pc:sldMk cId="1007996864" sldId="1050"/>
            <ac:spMk id="9" creationId="{D870C2B1-4A09-4E41-950D-C5F2F153E63A}"/>
          </ac:spMkLst>
        </pc:spChg>
        <pc:spChg chg="add mod">
          <ac:chgData name="Lucas Ferreira Bernardino" userId="994d420d-07a6-4fa8-a80c-9d8953554780" providerId="ADAL" clId="{519BD2AC-903F-439A-A7BD-51BA6CF3C1E0}" dt="2021-08-30T16:22:46.747" v="1404" actId="208"/>
          <ac:spMkLst>
            <pc:docMk/>
            <pc:sldMk cId="1007996864" sldId="1050"/>
            <ac:spMk id="11" creationId="{16083E2E-0C6E-4E56-8363-A571F9F15365}"/>
          </ac:spMkLst>
        </pc:spChg>
        <pc:picChg chg="add mod">
          <ac:chgData name="Lucas Ferreira Bernardino" userId="994d420d-07a6-4fa8-a80c-9d8953554780" providerId="ADAL" clId="{519BD2AC-903F-439A-A7BD-51BA6CF3C1E0}" dt="2021-08-30T16:17:07.115" v="1403" actId="1038"/>
          <ac:picMkLst>
            <pc:docMk/>
            <pc:sldMk cId="1007996864" sldId="1050"/>
            <ac:picMk id="10" creationId="{D95A4BC9-E423-4E36-9ACD-4E6856EBCFA9}"/>
          </ac:picMkLst>
        </pc:picChg>
      </pc:sldChg>
      <pc:sldChg chg="addSp delSp modSp new del mod">
        <pc:chgData name="Lucas Ferreira Bernardino" userId="994d420d-07a6-4fa8-a80c-9d8953554780" providerId="ADAL" clId="{519BD2AC-903F-439A-A7BD-51BA6CF3C1E0}" dt="2021-08-31T08:57:52.830" v="2391" actId="2696"/>
        <pc:sldMkLst>
          <pc:docMk/>
          <pc:sldMk cId="3026240828" sldId="1051"/>
        </pc:sldMkLst>
        <pc:spChg chg="del">
          <ac:chgData name="Lucas Ferreira Bernardino" userId="994d420d-07a6-4fa8-a80c-9d8953554780" providerId="ADAL" clId="{519BD2AC-903F-439A-A7BD-51BA6CF3C1E0}" dt="2021-08-30T16:22:56.402" v="1406"/>
          <ac:spMkLst>
            <pc:docMk/>
            <pc:sldMk cId="3026240828" sldId="1051"/>
            <ac:spMk id="2" creationId="{BAAD7571-5382-49EC-8318-79848833E988}"/>
          </ac:spMkLst>
        </pc:spChg>
        <pc:spChg chg="del">
          <ac:chgData name="Lucas Ferreira Bernardino" userId="994d420d-07a6-4fa8-a80c-9d8953554780" providerId="ADAL" clId="{519BD2AC-903F-439A-A7BD-51BA6CF3C1E0}" dt="2021-08-30T16:22:56.402" v="1406"/>
          <ac:spMkLst>
            <pc:docMk/>
            <pc:sldMk cId="3026240828" sldId="1051"/>
            <ac:spMk id="3" creationId="{1C020D39-6028-4D04-83C6-AFFFE7464022}"/>
          </ac:spMkLst>
        </pc:spChg>
        <pc:spChg chg="del">
          <ac:chgData name="Lucas Ferreira Bernardino" userId="994d420d-07a6-4fa8-a80c-9d8953554780" providerId="ADAL" clId="{519BD2AC-903F-439A-A7BD-51BA6CF3C1E0}" dt="2021-08-30T16:22:56.402" v="1406"/>
          <ac:spMkLst>
            <pc:docMk/>
            <pc:sldMk cId="3026240828" sldId="1051"/>
            <ac:spMk id="4" creationId="{5378DFC8-A4D4-4CCC-ADCE-03618F65A626}"/>
          </ac:spMkLst>
        </pc:spChg>
        <pc:spChg chg="add mod">
          <ac:chgData name="Lucas Ferreira Bernardino" userId="994d420d-07a6-4fa8-a80c-9d8953554780" providerId="ADAL" clId="{519BD2AC-903F-439A-A7BD-51BA6CF3C1E0}" dt="2021-08-30T16:27:52.681" v="1591"/>
          <ac:spMkLst>
            <pc:docMk/>
            <pc:sldMk cId="3026240828" sldId="1051"/>
            <ac:spMk id="5" creationId="{F8F359AF-355D-456B-BAC4-F8389F77BBF7}"/>
          </ac:spMkLst>
        </pc:spChg>
        <pc:spChg chg="add del mod">
          <ac:chgData name="Lucas Ferreira Bernardino" userId="994d420d-07a6-4fa8-a80c-9d8953554780" providerId="ADAL" clId="{519BD2AC-903F-439A-A7BD-51BA6CF3C1E0}" dt="2021-08-30T16:24:26.979" v="1437"/>
          <ac:spMkLst>
            <pc:docMk/>
            <pc:sldMk cId="3026240828" sldId="1051"/>
            <ac:spMk id="6" creationId="{902CD2C1-5660-4197-865B-346ED7ADB3F0}"/>
          </ac:spMkLst>
        </pc:spChg>
        <pc:spChg chg="add del mod">
          <ac:chgData name="Lucas Ferreira Bernardino" userId="994d420d-07a6-4fa8-a80c-9d8953554780" providerId="ADAL" clId="{519BD2AC-903F-439A-A7BD-51BA6CF3C1E0}" dt="2021-08-30T16:28:14.248" v="1601" actId="20577"/>
          <ac:spMkLst>
            <pc:docMk/>
            <pc:sldMk cId="3026240828" sldId="1051"/>
            <ac:spMk id="7" creationId="{6E84451D-03C5-4D2D-9395-885CAED100A3}"/>
          </ac:spMkLst>
        </pc:spChg>
        <pc:spChg chg="add del mod">
          <ac:chgData name="Lucas Ferreira Bernardino" userId="994d420d-07a6-4fa8-a80c-9d8953554780" providerId="ADAL" clId="{519BD2AC-903F-439A-A7BD-51BA6CF3C1E0}" dt="2021-08-30T16:27:52.681" v="1591"/>
          <ac:spMkLst>
            <pc:docMk/>
            <pc:sldMk cId="3026240828" sldId="1051"/>
            <ac:spMk id="8" creationId="{00956ECF-C601-4D5B-B430-C733964A4605}"/>
          </ac:spMkLst>
        </pc:spChg>
        <pc:grpChg chg="add del mod">
          <ac:chgData name="Lucas Ferreira Bernardino" userId="994d420d-07a6-4fa8-a80c-9d8953554780" providerId="ADAL" clId="{519BD2AC-903F-439A-A7BD-51BA6CF3C1E0}" dt="2021-08-30T16:24:34.059" v="1439"/>
          <ac:grpSpMkLst>
            <pc:docMk/>
            <pc:sldMk cId="3026240828" sldId="1051"/>
            <ac:grpSpMk id="9" creationId="{83D7F24F-C42C-4D68-833E-893896A68FCD}"/>
          </ac:grpSpMkLst>
        </pc:grpChg>
        <pc:grpChg chg="add del mod">
          <ac:chgData name="Lucas Ferreira Bernardino" userId="994d420d-07a6-4fa8-a80c-9d8953554780" providerId="ADAL" clId="{519BD2AC-903F-439A-A7BD-51BA6CF3C1E0}" dt="2021-08-30T16:24:36.479" v="1441"/>
          <ac:grpSpMkLst>
            <pc:docMk/>
            <pc:sldMk cId="3026240828" sldId="1051"/>
            <ac:grpSpMk id="13" creationId="{33329145-B8FC-4407-98C2-83021297B418}"/>
          </ac:grpSpMkLst>
        </pc:grpChg>
        <pc:picChg chg="mod">
          <ac:chgData name="Lucas Ferreira Bernardino" userId="994d420d-07a6-4fa8-a80c-9d8953554780" providerId="ADAL" clId="{519BD2AC-903F-439A-A7BD-51BA6CF3C1E0}" dt="2021-08-30T16:24:32.776" v="1438"/>
          <ac:picMkLst>
            <pc:docMk/>
            <pc:sldMk cId="3026240828" sldId="1051"/>
            <ac:picMk id="10" creationId="{38FED108-65F2-4683-B19B-D0E6DC65A883}"/>
          </ac:picMkLst>
        </pc:picChg>
        <pc:picChg chg="mod">
          <ac:chgData name="Lucas Ferreira Bernardino" userId="994d420d-07a6-4fa8-a80c-9d8953554780" providerId="ADAL" clId="{519BD2AC-903F-439A-A7BD-51BA6CF3C1E0}" dt="2021-08-30T16:24:32.776" v="1438"/>
          <ac:picMkLst>
            <pc:docMk/>
            <pc:sldMk cId="3026240828" sldId="1051"/>
            <ac:picMk id="11" creationId="{9E77A351-DC16-4C46-9D4A-E12328B73E08}"/>
          </ac:picMkLst>
        </pc:picChg>
        <pc:picChg chg="mod">
          <ac:chgData name="Lucas Ferreira Bernardino" userId="994d420d-07a6-4fa8-a80c-9d8953554780" providerId="ADAL" clId="{519BD2AC-903F-439A-A7BD-51BA6CF3C1E0}" dt="2021-08-30T16:24:32.776" v="1438"/>
          <ac:picMkLst>
            <pc:docMk/>
            <pc:sldMk cId="3026240828" sldId="1051"/>
            <ac:picMk id="12" creationId="{5CB15309-1829-46AC-8EBC-66CE858F769E}"/>
          </ac:picMkLst>
        </pc:picChg>
        <pc:picChg chg="mod">
          <ac:chgData name="Lucas Ferreira Bernardino" userId="994d420d-07a6-4fa8-a80c-9d8953554780" providerId="ADAL" clId="{519BD2AC-903F-439A-A7BD-51BA6CF3C1E0}" dt="2021-08-30T16:24:35.761" v="1440"/>
          <ac:picMkLst>
            <pc:docMk/>
            <pc:sldMk cId="3026240828" sldId="1051"/>
            <ac:picMk id="14" creationId="{C22B549A-D88E-414E-87B6-82693609C8E2}"/>
          </ac:picMkLst>
        </pc:picChg>
        <pc:picChg chg="mod">
          <ac:chgData name="Lucas Ferreira Bernardino" userId="994d420d-07a6-4fa8-a80c-9d8953554780" providerId="ADAL" clId="{519BD2AC-903F-439A-A7BD-51BA6CF3C1E0}" dt="2021-08-30T16:24:35.761" v="1440"/>
          <ac:picMkLst>
            <pc:docMk/>
            <pc:sldMk cId="3026240828" sldId="1051"/>
            <ac:picMk id="15" creationId="{3140A8BC-3C28-469D-A442-93790686973A}"/>
          </ac:picMkLst>
        </pc:picChg>
        <pc:picChg chg="mod">
          <ac:chgData name="Lucas Ferreira Bernardino" userId="994d420d-07a6-4fa8-a80c-9d8953554780" providerId="ADAL" clId="{519BD2AC-903F-439A-A7BD-51BA6CF3C1E0}" dt="2021-08-30T16:24:35.761" v="1440"/>
          <ac:picMkLst>
            <pc:docMk/>
            <pc:sldMk cId="3026240828" sldId="1051"/>
            <ac:picMk id="16" creationId="{EA6FD807-1968-449A-843E-F13A337666EB}"/>
          </ac:picMkLst>
        </pc:picChg>
        <pc:picChg chg="add del mod">
          <ac:chgData name="Lucas Ferreira Bernardino" userId="994d420d-07a6-4fa8-a80c-9d8953554780" providerId="ADAL" clId="{519BD2AC-903F-439A-A7BD-51BA6CF3C1E0}" dt="2021-08-30T16:24:50.312" v="1443"/>
          <ac:picMkLst>
            <pc:docMk/>
            <pc:sldMk cId="3026240828" sldId="1051"/>
            <ac:picMk id="17" creationId="{3914AF2F-E32E-4650-8DC9-83731842D043}"/>
          </ac:picMkLst>
        </pc:picChg>
      </pc:sldChg>
      <pc:sldChg chg="addSp modSp new del mod">
        <pc:chgData name="Lucas Ferreira Bernardino" userId="994d420d-07a6-4fa8-a80c-9d8953554780" providerId="ADAL" clId="{519BD2AC-903F-439A-A7BD-51BA6CF3C1E0}" dt="2021-08-31T08:57:52.830" v="2391" actId="2696"/>
        <pc:sldMkLst>
          <pc:docMk/>
          <pc:sldMk cId="4190528344" sldId="1052"/>
        </pc:sldMkLst>
        <pc:spChg chg="mod">
          <ac:chgData name="Lucas Ferreira Bernardino" userId="994d420d-07a6-4fa8-a80c-9d8953554780" providerId="ADAL" clId="{519BD2AC-903F-439A-A7BD-51BA6CF3C1E0}" dt="2021-08-30T16:28:41.634" v="1606" actId="20577"/>
          <ac:spMkLst>
            <pc:docMk/>
            <pc:sldMk cId="4190528344" sldId="1052"/>
            <ac:spMk id="2" creationId="{331F93BB-0F6D-4438-B1D1-662B9D0F7DEF}"/>
          </ac:spMkLst>
        </pc:spChg>
        <pc:spChg chg="mod">
          <ac:chgData name="Lucas Ferreira Bernardino" userId="994d420d-07a6-4fa8-a80c-9d8953554780" providerId="ADAL" clId="{519BD2AC-903F-439A-A7BD-51BA6CF3C1E0}" dt="2021-08-30T16:29:45.961" v="1639" actId="20577"/>
          <ac:spMkLst>
            <pc:docMk/>
            <pc:sldMk cId="4190528344" sldId="1052"/>
            <ac:spMk id="3" creationId="{9F029230-CC3B-4F1A-B65A-3E144F099857}"/>
          </ac:spMkLst>
        </pc:spChg>
        <pc:spChg chg="add mod">
          <ac:chgData name="Lucas Ferreira Bernardino" userId="994d420d-07a6-4fa8-a80c-9d8953554780" providerId="ADAL" clId="{519BD2AC-903F-439A-A7BD-51BA6CF3C1E0}" dt="2021-08-30T16:30:00.186" v="1642" actId="14100"/>
          <ac:spMkLst>
            <pc:docMk/>
            <pc:sldMk cId="4190528344" sldId="1052"/>
            <ac:spMk id="4" creationId="{80F1D280-3879-4EEC-9776-2E20253895B7}"/>
          </ac:spMkLst>
        </pc:spChg>
      </pc:sldChg>
      <pc:sldChg chg="modSp new del mod">
        <pc:chgData name="Lucas Ferreira Bernardino" userId="994d420d-07a6-4fa8-a80c-9d8953554780" providerId="ADAL" clId="{519BD2AC-903F-439A-A7BD-51BA6CF3C1E0}" dt="2021-08-31T08:57:52.830" v="2391" actId="2696"/>
        <pc:sldMkLst>
          <pc:docMk/>
          <pc:sldMk cId="2733080569" sldId="1053"/>
        </pc:sldMkLst>
        <pc:spChg chg="mod">
          <ac:chgData name="Lucas Ferreira Bernardino" userId="994d420d-07a6-4fa8-a80c-9d8953554780" providerId="ADAL" clId="{519BD2AC-903F-439A-A7BD-51BA6CF3C1E0}" dt="2021-08-30T16:39:03.890" v="1644"/>
          <ac:spMkLst>
            <pc:docMk/>
            <pc:sldMk cId="2733080569" sldId="1053"/>
            <ac:spMk id="2" creationId="{CFB3E06D-ABEC-4359-B70B-A7C772BC1D9E}"/>
          </ac:spMkLst>
        </pc:spChg>
        <pc:spChg chg="mod">
          <ac:chgData name="Lucas Ferreira Bernardino" userId="994d420d-07a6-4fa8-a80c-9d8953554780" providerId="ADAL" clId="{519BD2AC-903F-439A-A7BD-51BA6CF3C1E0}" dt="2021-08-30T16:43:06.445" v="1676" actId="207"/>
          <ac:spMkLst>
            <pc:docMk/>
            <pc:sldMk cId="2733080569" sldId="1053"/>
            <ac:spMk id="3" creationId="{509FD0F1-F469-48F6-8107-8B0A04C48B03}"/>
          </ac:spMkLst>
        </pc:spChg>
      </pc:sldChg>
      <pc:sldChg chg="modSp new del mod">
        <pc:chgData name="Lucas Ferreira Bernardino" userId="994d420d-07a6-4fa8-a80c-9d8953554780" providerId="ADAL" clId="{519BD2AC-903F-439A-A7BD-51BA6CF3C1E0}" dt="2021-08-31T08:57:52.830" v="2391" actId="2696"/>
        <pc:sldMkLst>
          <pc:docMk/>
          <pc:sldMk cId="3121215456" sldId="1054"/>
        </pc:sldMkLst>
        <pc:spChg chg="mod">
          <ac:chgData name="Lucas Ferreira Bernardino" userId="994d420d-07a6-4fa8-a80c-9d8953554780" providerId="ADAL" clId="{519BD2AC-903F-439A-A7BD-51BA6CF3C1E0}" dt="2021-08-30T16:47:20.730" v="1689"/>
          <ac:spMkLst>
            <pc:docMk/>
            <pc:sldMk cId="3121215456" sldId="1054"/>
            <ac:spMk id="2" creationId="{452EF56F-728A-4308-A4C2-E7A1617B4511}"/>
          </ac:spMkLst>
        </pc:spChg>
        <pc:spChg chg="mod">
          <ac:chgData name="Lucas Ferreira Bernardino" userId="994d420d-07a6-4fa8-a80c-9d8953554780" providerId="ADAL" clId="{519BD2AC-903F-439A-A7BD-51BA6CF3C1E0}" dt="2021-08-30T16:47:48.620" v="1690" actId="20577"/>
          <ac:spMkLst>
            <pc:docMk/>
            <pc:sldMk cId="3121215456" sldId="1054"/>
            <ac:spMk id="3" creationId="{85F9B982-128F-4913-A5C2-908AA4149FDC}"/>
          </ac:spMkLst>
        </pc:spChg>
      </pc:sldChg>
      <pc:sldChg chg="addSp delSp modSp new del mod">
        <pc:chgData name="Lucas Ferreira Bernardino" userId="994d420d-07a6-4fa8-a80c-9d8953554780" providerId="ADAL" clId="{519BD2AC-903F-439A-A7BD-51BA6CF3C1E0}" dt="2021-08-31T08:57:52.830" v="2391" actId="2696"/>
        <pc:sldMkLst>
          <pc:docMk/>
          <pc:sldMk cId="43943358" sldId="1055"/>
        </pc:sldMkLst>
        <pc:spChg chg="mod">
          <ac:chgData name="Lucas Ferreira Bernardino" userId="994d420d-07a6-4fa8-a80c-9d8953554780" providerId="ADAL" clId="{519BD2AC-903F-439A-A7BD-51BA6CF3C1E0}" dt="2021-08-30T16:48:22.364" v="1693" actId="20577"/>
          <ac:spMkLst>
            <pc:docMk/>
            <pc:sldMk cId="43943358" sldId="1055"/>
            <ac:spMk id="2" creationId="{03564C7A-F44B-43FB-A059-7D990C53B9ED}"/>
          </ac:spMkLst>
        </pc:spChg>
        <pc:spChg chg="del">
          <ac:chgData name="Lucas Ferreira Bernardino" userId="994d420d-07a6-4fa8-a80c-9d8953554780" providerId="ADAL" clId="{519BD2AC-903F-439A-A7BD-51BA6CF3C1E0}" dt="2021-08-30T16:48:33.495" v="1694" actId="478"/>
          <ac:spMkLst>
            <pc:docMk/>
            <pc:sldMk cId="43943358" sldId="1055"/>
            <ac:spMk id="3" creationId="{DB7AE105-7B30-4135-A124-3AD56F8AEFFF}"/>
          </ac:spMkLst>
        </pc:spChg>
        <pc:picChg chg="add mod">
          <ac:chgData name="Lucas Ferreira Bernardino" userId="994d420d-07a6-4fa8-a80c-9d8953554780" providerId="ADAL" clId="{519BD2AC-903F-439A-A7BD-51BA6CF3C1E0}" dt="2021-08-30T16:48:34.647" v="1695"/>
          <ac:picMkLst>
            <pc:docMk/>
            <pc:sldMk cId="43943358" sldId="1055"/>
            <ac:picMk id="4" creationId="{41DA40C7-EE3F-480D-9F99-304CAB9ED592}"/>
          </ac:picMkLst>
        </pc:picChg>
        <pc:picChg chg="add mod">
          <ac:chgData name="Lucas Ferreira Bernardino" userId="994d420d-07a6-4fa8-a80c-9d8953554780" providerId="ADAL" clId="{519BD2AC-903F-439A-A7BD-51BA6CF3C1E0}" dt="2021-08-30T16:48:34.647" v="1695"/>
          <ac:picMkLst>
            <pc:docMk/>
            <pc:sldMk cId="43943358" sldId="1055"/>
            <ac:picMk id="5" creationId="{6B1E4A5A-6FE4-4FEF-B5B0-2307EAEB6916}"/>
          </ac:picMkLst>
        </pc:picChg>
        <pc:picChg chg="add mod">
          <ac:chgData name="Lucas Ferreira Bernardino" userId="994d420d-07a6-4fa8-a80c-9d8953554780" providerId="ADAL" clId="{519BD2AC-903F-439A-A7BD-51BA6CF3C1E0}" dt="2021-08-30T16:48:34.647" v="1695"/>
          <ac:picMkLst>
            <pc:docMk/>
            <pc:sldMk cId="43943358" sldId="1055"/>
            <ac:picMk id="6" creationId="{E49696D6-C977-458A-B838-30F1D1F20B2A}"/>
          </ac:picMkLst>
        </pc:picChg>
      </pc:sldChg>
      <pc:sldChg chg="addSp modSp new del mod modAnim">
        <pc:chgData name="Lucas Ferreira Bernardino" userId="994d420d-07a6-4fa8-a80c-9d8953554780" providerId="ADAL" clId="{519BD2AC-903F-439A-A7BD-51BA6CF3C1E0}" dt="2021-08-31T08:57:52.830" v="2391" actId="2696"/>
        <pc:sldMkLst>
          <pc:docMk/>
          <pc:sldMk cId="2994334868" sldId="1056"/>
        </pc:sldMkLst>
        <pc:spChg chg="mod">
          <ac:chgData name="Lucas Ferreira Bernardino" userId="994d420d-07a6-4fa8-a80c-9d8953554780" providerId="ADAL" clId="{519BD2AC-903F-439A-A7BD-51BA6CF3C1E0}" dt="2021-08-30T16:50:57.697" v="1714" actId="20577"/>
          <ac:spMkLst>
            <pc:docMk/>
            <pc:sldMk cId="2994334868" sldId="1056"/>
            <ac:spMk id="2" creationId="{B54A5D45-5512-4334-A22F-79552D584151}"/>
          </ac:spMkLst>
        </pc:spChg>
        <pc:spChg chg="mod">
          <ac:chgData name="Lucas Ferreira Bernardino" userId="994d420d-07a6-4fa8-a80c-9d8953554780" providerId="ADAL" clId="{519BD2AC-903F-439A-A7BD-51BA6CF3C1E0}" dt="2021-08-30T17:05:34.746" v="1808" actId="207"/>
          <ac:spMkLst>
            <pc:docMk/>
            <pc:sldMk cId="2994334868" sldId="1056"/>
            <ac:spMk id="3" creationId="{91D57418-9FBE-482C-9B05-F9CD6B313352}"/>
          </ac:spMkLst>
        </pc:spChg>
        <pc:spChg chg="add mod">
          <ac:chgData name="Lucas Ferreira Bernardino" userId="994d420d-07a6-4fa8-a80c-9d8953554780" providerId="ADAL" clId="{519BD2AC-903F-439A-A7BD-51BA6CF3C1E0}" dt="2021-08-30T16:59:58.373" v="1801" actId="2711"/>
          <ac:spMkLst>
            <pc:docMk/>
            <pc:sldMk cId="2994334868" sldId="1056"/>
            <ac:spMk id="6" creationId="{4B6FA037-63CA-418B-9D87-095A6767B989}"/>
          </ac:spMkLst>
        </pc:spChg>
        <pc:picChg chg="add mod">
          <ac:chgData name="Lucas Ferreira Bernardino" userId="994d420d-07a6-4fa8-a80c-9d8953554780" providerId="ADAL" clId="{519BD2AC-903F-439A-A7BD-51BA6CF3C1E0}" dt="2021-08-30T16:58:35.817" v="1794" actId="1076"/>
          <ac:picMkLst>
            <pc:docMk/>
            <pc:sldMk cId="2994334868" sldId="1056"/>
            <ac:picMk id="4" creationId="{47B14CF9-DBB2-4F13-86E7-02A32F524CFC}"/>
          </ac:picMkLst>
        </pc:picChg>
        <pc:picChg chg="add mod">
          <ac:chgData name="Lucas Ferreira Bernardino" userId="994d420d-07a6-4fa8-a80c-9d8953554780" providerId="ADAL" clId="{519BD2AC-903F-439A-A7BD-51BA6CF3C1E0}" dt="2021-08-30T16:58:35.817" v="1794" actId="1076"/>
          <ac:picMkLst>
            <pc:docMk/>
            <pc:sldMk cId="2994334868" sldId="1056"/>
            <ac:picMk id="5" creationId="{DC43BC72-95F0-47E5-8959-F5341878A6C2}"/>
          </ac:picMkLst>
        </pc:picChg>
      </pc:sldChg>
      <pc:sldChg chg="addSp modSp add del mod">
        <pc:chgData name="Lucas Ferreira Bernardino" userId="994d420d-07a6-4fa8-a80c-9d8953554780" providerId="ADAL" clId="{519BD2AC-903F-439A-A7BD-51BA6CF3C1E0}" dt="2021-08-31T08:57:52.830" v="2391" actId="2696"/>
        <pc:sldMkLst>
          <pc:docMk/>
          <pc:sldMk cId="0" sldId="1057"/>
        </pc:sldMkLst>
        <pc:spChg chg="mod">
          <ac:chgData name="Lucas Ferreira Bernardino" userId="994d420d-07a6-4fa8-a80c-9d8953554780" providerId="ADAL" clId="{519BD2AC-903F-439A-A7BD-51BA6CF3C1E0}" dt="2021-08-30T17:12:38.952" v="1854" actId="1076"/>
          <ac:spMkLst>
            <pc:docMk/>
            <pc:sldMk cId="0" sldId="1057"/>
            <ac:spMk id="8" creationId="{82FFABA9-BD5B-5E4C-BE83-8C59092FC74C}"/>
          </ac:spMkLst>
        </pc:spChg>
        <pc:spChg chg="mod">
          <ac:chgData name="Lucas Ferreira Bernardino" userId="994d420d-07a6-4fa8-a80c-9d8953554780" providerId="ADAL" clId="{519BD2AC-903F-439A-A7BD-51BA6CF3C1E0}" dt="2021-08-30T17:13:30.714" v="1859" actId="14100"/>
          <ac:spMkLst>
            <pc:docMk/>
            <pc:sldMk cId="0" sldId="1057"/>
            <ac:spMk id="10" creationId="{F4658C2E-3E2B-C941-88CE-03A26327270A}"/>
          </ac:spMkLst>
        </pc:spChg>
        <pc:spChg chg="mod">
          <ac:chgData name="Lucas Ferreira Bernardino" userId="994d420d-07a6-4fa8-a80c-9d8953554780" providerId="ADAL" clId="{519BD2AC-903F-439A-A7BD-51BA6CF3C1E0}" dt="2021-08-30T17:12:55.144" v="1856" actId="1076"/>
          <ac:spMkLst>
            <pc:docMk/>
            <pc:sldMk cId="0" sldId="1057"/>
            <ac:spMk id="12" creationId="{EA5C6F0D-CC41-074A-9687-6143D641A689}"/>
          </ac:spMkLst>
        </pc:spChg>
        <pc:spChg chg="mod">
          <ac:chgData name="Lucas Ferreira Bernardino" userId="994d420d-07a6-4fa8-a80c-9d8953554780" providerId="ADAL" clId="{519BD2AC-903F-439A-A7BD-51BA6CF3C1E0}" dt="2021-08-30T17:12:37.742" v="1843"/>
          <ac:spMkLst>
            <pc:docMk/>
            <pc:sldMk cId="0" sldId="1057"/>
            <ac:spMk id="135169" creationId="{C93C0941-51FE-4B72-B7AF-A156363BEFFB}"/>
          </ac:spMkLst>
        </pc:spChg>
        <pc:picChg chg="mod">
          <ac:chgData name="Lucas Ferreira Bernardino" userId="994d420d-07a6-4fa8-a80c-9d8953554780" providerId="ADAL" clId="{519BD2AC-903F-439A-A7BD-51BA6CF3C1E0}" dt="2021-08-30T17:12:55.144" v="1856" actId="1076"/>
          <ac:picMkLst>
            <pc:docMk/>
            <pc:sldMk cId="0" sldId="1057"/>
            <ac:picMk id="9" creationId="{5D9B2728-432D-EE49-B8C2-B79ADB769EB9}"/>
          </ac:picMkLst>
        </pc:picChg>
        <pc:picChg chg="mod">
          <ac:chgData name="Lucas Ferreira Bernardino" userId="994d420d-07a6-4fa8-a80c-9d8953554780" providerId="ADAL" clId="{519BD2AC-903F-439A-A7BD-51BA6CF3C1E0}" dt="2021-08-30T17:12:55.144" v="1856" actId="1076"/>
          <ac:picMkLst>
            <pc:docMk/>
            <pc:sldMk cId="0" sldId="1057"/>
            <ac:picMk id="13" creationId="{A5A9C5B9-8061-3D40-A03D-09AFFF756072}"/>
          </ac:picMkLst>
        </pc:picChg>
        <pc:picChg chg="mod">
          <ac:chgData name="Lucas Ferreira Bernardino" userId="994d420d-07a6-4fa8-a80c-9d8953554780" providerId="ADAL" clId="{519BD2AC-903F-439A-A7BD-51BA6CF3C1E0}" dt="2021-08-30T17:12:55.144" v="1856" actId="1076"/>
          <ac:picMkLst>
            <pc:docMk/>
            <pc:sldMk cId="0" sldId="1057"/>
            <ac:picMk id="135170" creationId="{4C024CBB-5140-4C03-9ACD-F7A164DE0857}"/>
          </ac:picMkLst>
        </pc:picChg>
        <pc:picChg chg="mod">
          <ac:chgData name="Lucas Ferreira Bernardino" userId="994d420d-07a6-4fa8-a80c-9d8953554780" providerId="ADAL" clId="{519BD2AC-903F-439A-A7BD-51BA6CF3C1E0}" dt="2021-08-30T17:12:55.144" v="1856" actId="1076"/>
          <ac:picMkLst>
            <pc:docMk/>
            <pc:sldMk cId="0" sldId="1057"/>
            <ac:picMk id="135171" creationId="{36D6FD8C-466E-49B9-8D8A-6A98CDD09D21}"/>
          </ac:picMkLst>
        </pc:picChg>
        <pc:picChg chg="mod">
          <ac:chgData name="Lucas Ferreira Bernardino" userId="994d420d-07a6-4fa8-a80c-9d8953554780" providerId="ADAL" clId="{519BD2AC-903F-439A-A7BD-51BA6CF3C1E0}" dt="2021-08-30T17:12:55.144" v="1856" actId="1076"/>
          <ac:picMkLst>
            <pc:docMk/>
            <pc:sldMk cId="0" sldId="1057"/>
            <ac:picMk id="135172" creationId="{3150F8C0-0D13-48EF-A716-4FBE36904A21}"/>
          </ac:picMkLst>
        </pc:picChg>
        <pc:picChg chg="mod">
          <ac:chgData name="Lucas Ferreira Bernardino" userId="994d420d-07a6-4fa8-a80c-9d8953554780" providerId="ADAL" clId="{519BD2AC-903F-439A-A7BD-51BA6CF3C1E0}" dt="2021-08-30T17:12:55.144" v="1856" actId="1076"/>
          <ac:picMkLst>
            <pc:docMk/>
            <pc:sldMk cId="0" sldId="1057"/>
            <ac:picMk id="135173" creationId="{0597ABF0-BEEA-4730-BC85-249836F51E91}"/>
          </ac:picMkLst>
        </pc:picChg>
        <pc:picChg chg="mod">
          <ac:chgData name="Lucas Ferreira Bernardino" userId="994d420d-07a6-4fa8-a80c-9d8953554780" providerId="ADAL" clId="{519BD2AC-903F-439A-A7BD-51BA6CF3C1E0}" dt="2021-08-30T17:12:55.144" v="1856" actId="1076"/>
          <ac:picMkLst>
            <pc:docMk/>
            <pc:sldMk cId="0" sldId="1057"/>
            <ac:picMk id="135174" creationId="{62962C6D-70CA-49B9-9BEF-25C6DA685A8E}"/>
          </ac:picMkLst>
        </pc:picChg>
        <pc:cxnChg chg="add mod">
          <ac:chgData name="Lucas Ferreira Bernardino" userId="994d420d-07a6-4fa8-a80c-9d8953554780" providerId="ADAL" clId="{519BD2AC-903F-439A-A7BD-51BA6CF3C1E0}" dt="2021-08-30T17:13:11.626" v="1858" actId="13822"/>
          <ac:cxnSpMkLst>
            <pc:docMk/>
            <pc:sldMk cId="0" sldId="1057"/>
            <ac:cxnSpMk id="3" creationId="{15CB97F4-69BF-4C0C-BBAE-640F82537614}"/>
          </ac:cxnSpMkLst>
        </pc:cxnChg>
      </pc:sldChg>
      <pc:sldChg chg="addSp delSp modSp new del mod">
        <pc:chgData name="Lucas Ferreira Bernardino" userId="994d420d-07a6-4fa8-a80c-9d8953554780" providerId="ADAL" clId="{519BD2AC-903F-439A-A7BD-51BA6CF3C1E0}" dt="2021-08-31T08:57:52.830" v="2391" actId="2696"/>
        <pc:sldMkLst>
          <pc:docMk/>
          <pc:sldMk cId="1906672856" sldId="1058"/>
        </pc:sldMkLst>
        <pc:spChg chg="mod">
          <ac:chgData name="Lucas Ferreira Bernardino" userId="994d420d-07a6-4fa8-a80c-9d8953554780" providerId="ADAL" clId="{519BD2AC-903F-439A-A7BD-51BA6CF3C1E0}" dt="2021-08-30T17:17:18.829" v="1880" actId="20577"/>
          <ac:spMkLst>
            <pc:docMk/>
            <pc:sldMk cId="1906672856" sldId="1058"/>
            <ac:spMk id="2" creationId="{6126AB8E-BAA5-431F-97B1-411F61E8409F}"/>
          </ac:spMkLst>
        </pc:spChg>
        <pc:spChg chg="del">
          <ac:chgData name="Lucas Ferreira Bernardino" userId="994d420d-07a6-4fa8-a80c-9d8953554780" providerId="ADAL" clId="{519BD2AC-903F-439A-A7BD-51BA6CF3C1E0}" dt="2021-08-30T17:17:36.233" v="1881"/>
          <ac:spMkLst>
            <pc:docMk/>
            <pc:sldMk cId="1906672856" sldId="1058"/>
            <ac:spMk id="3" creationId="{98652849-B068-42B9-87C1-CECCA2AC7534}"/>
          </ac:spMkLst>
        </pc:spChg>
        <pc:picChg chg="add mod">
          <ac:chgData name="Lucas Ferreira Bernardino" userId="994d420d-07a6-4fa8-a80c-9d8953554780" providerId="ADAL" clId="{519BD2AC-903F-439A-A7BD-51BA6CF3C1E0}" dt="2021-08-30T17:17:36.233" v="1881"/>
          <ac:picMkLst>
            <pc:docMk/>
            <pc:sldMk cId="1906672856" sldId="1058"/>
            <ac:picMk id="4" creationId="{15BA34EB-0C8A-44D6-90D7-4935ADC543E2}"/>
          </ac:picMkLst>
        </pc:picChg>
      </pc:sldChg>
      <pc:sldChg chg="delSp modSp add mod">
        <pc:chgData name="Lucas Ferreira Bernardino" userId="994d420d-07a6-4fa8-a80c-9d8953554780" providerId="ADAL" clId="{519BD2AC-903F-439A-A7BD-51BA6CF3C1E0}" dt="2021-08-31T07:47:36.867" v="1975" actId="255"/>
        <pc:sldMkLst>
          <pc:docMk/>
          <pc:sldMk cId="0" sldId="1059"/>
        </pc:sldMkLst>
        <pc:spChg chg="del mod">
          <ac:chgData name="Lucas Ferreira Bernardino" userId="994d420d-07a6-4fa8-a80c-9d8953554780" providerId="ADAL" clId="{519BD2AC-903F-439A-A7BD-51BA6CF3C1E0}" dt="2021-08-30T17:22:10.098" v="1896" actId="478"/>
          <ac:spMkLst>
            <pc:docMk/>
            <pc:sldMk cId="0" sldId="1059"/>
            <ac:spMk id="4" creationId="{AE079B1E-3337-164D-B2C1-D96B95493753}"/>
          </ac:spMkLst>
        </pc:spChg>
        <pc:spChg chg="del mod">
          <ac:chgData name="Lucas Ferreira Bernardino" userId="994d420d-07a6-4fa8-a80c-9d8953554780" providerId="ADAL" clId="{519BD2AC-903F-439A-A7BD-51BA6CF3C1E0}" dt="2021-08-30T17:22:10.098" v="1896" actId="478"/>
          <ac:spMkLst>
            <pc:docMk/>
            <pc:sldMk cId="0" sldId="1059"/>
            <ac:spMk id="5" creationId="{7C6EA9C7-B561-BA41-B2BC-1E92B24E3CF2}"/>
          </ac:spMkLst>
        </pc:spChg>
        <pc:spChg chg="mod">
          <ac:chgData name="Lucas Ferreira Bernardino" userId="994d420d-07a6-4fa8-a80c-9d8953554780" providerId="ADAL" clId="{519BD2AC-903F-439A-A7BD-51BA6CF3C1E0}" dt="2021-08-31T07:47:10.859" v="1966" actId="20577"/>
          <ac:spMkLst>
            <pc:docMk/>
            <pc:sldMk cId="0" sldId="1059"/>
            <ac:spMk id="138241" creationId="{CCBCBF7F-1D4C-4CA7-B5A5-2F4E300B3999}"/>
          </ac:spMkLst>
        </pc:spChg>
        <pc:spChg chg="mod">
          <ac:chgData name="Lucas Ferreira Bernardino" userId="994d420d-07a6-4fa8-a80c-9d8953554780" providerId="ADAL" clId="{519BD2AC-903F-439A-A7BD-51BA6CF3C1E0}" dt="2021-08-31T07:47:36.867" v="1975" actId="255"/>
          <ac:spMkLst>
            <pc:docMk/>
            <pc:sldMk cId="0" sldId="1059"/>
            <ac:spMk id="138242" creationId="{7EF0750E-7E6F-48FF-9B91-76CD72041060}"/>
          </ac:spMkLst>
        </pc:spChg>
      </pc:sldChg>
      <pc:sldChg chg="addSp delSp modSp new mod">
        <pc:chgData name="Lucas Ferreira Bernardino" userId="994d420d-07a6-4fa8-a80c-9d8953554780" providerId="ADAL" clId="{519BD2AC-903F-439A-A7BD-51BA6CF3C1E0}" dt="2021-08-31T07:53:56.893" v="2152" actId="1076"/>
        <pc:sldMkLst>
          <pc:docMk/>
          <pc:sldMk cId="269976128" sldId="1060"/>
        </pc:sldMkLst>
        <pc:spChg chg="mod">
          <ac:chgData name="Lucas Ferreira Bernardino" userId="994d420d-07a6-4fa8-a80c-9d8953554780" providerId="ADAL" clId="{519BD2AC-903F-439A-A7BD-51BA6CF3C1E0}" dt="2021-08-30T17:22:37.228" v="1929" actId="20577"/>
          <ac:spMkLst>
            <pc:docMk/>
            <pc:sldMk cId="269976128" sldId="1060"/>
            <ac:spMk id="2" creationId="{0EAAF9A5-B028-4A51-85AC-D025184A5F9E}"/>
          </ac:spMkLst>
        </pc:spChg>
        <pc:spChg chg="del">
          <ac:chgData name="Lucas Ferreira Bernardino" userId="994d420d-07a6-4fa8-a80c-9d8953554780" providerId="ADAL" clId="{519BD2AC-903F-439A-A7BD-51BA6CF3C1E0}" dt="2021-08-30T17:22:39.898" v="1930"/>
          <ac:spMkLst>
            <pc:docMk/>
            <pc:sldMk cId="269976128" sldId="1060"/>
            <ac:spMk id="3" creationId="{322D0C14-18C1-4C16-B552-497BBF8737A8}"/>
          </ac:spMkLst>
        </pc:spChg>
        <pc:spChg chg="add mod">
          <ac:chgData name="Lucas Ferreira Bernardino" userId="994d420d-07a6-4fa8-a80c-9d8953554780" providerId="ADAL" clId="{519BD2AC-903F-439A-A7BD-51BA6CF3C1E0}" dt="2021-08-31T07:53:56.893" v="2152" actId="1076"/>
          <ac:spMkLst>
            <pc:docMk/>
            <pc:sldMk cId="269976128" sldId="1060"/>
            <ac:spMk id="3" creationId="{EEEC2EE4-B99D-4926-8657-29C6A5C49FBE}"/>
          </ac:spMkLst>
        </pc:spChg>
        <pc:picChg chg="add mod">
          <ac:chgData name="Lucas Ferreira Bernardino" userId="994d420d-07a6-4fa8-a80c-9d8953554780" providerId="ADAL" clId="{519BD2AC-903F-439A-A7BD-51BA6CF3C1E0}" dt="2021-08-30T17:22:39.898" v="1930"/>
          <ac:picMkLst>
            <pc:docMk/>
            <pc:sldMk cId="269976128" sldId="1060"/>
            <ac:picMk id="4" creationId="{93A94FB6-848B-42D3-8395-86B3376914BD}"/>
          </ac:picMkLst>
        </pc:picChg>
      </pc:sldChg>
      <pc:sldChg chg="modSp new mod">
        <pc:chgData name="Lucas Ferreira Bernardino" userId="994d420d-07a6-4fa8-a80c-9d8953554780" providerId="ADAL" clId="{519BD2AC-903F-439A-A7BD-51BA6CF3C1E0}" dt="2021-08-31T08:14:19.571" v="2160" actId="20577"/>
        <pc:sldMkLst>
          <pc:docMk/>
          <pc:sldMk cId="87677111" sldId="1061"/>
        </pc:sldMkLst>
        <pc:spChg chg="mod">
          <ac:chgData name="Lucas Ferreira Bernardino" userId="994d420d-07a6-4fa8-a80c-9d8953554780" providerId="ADAL" clId="{519BD2AC-903F-439A-A7BD-51BA6CF3C1E0}" dt="2021-08-31T07:49:05.345" v="2003" actId="20577"/>
          <ac:spMkLst>
            <pc:docMk/>
            <pc:sldMk cId="87677111" sldId="1061"/>
            <ac:spMk id="2" creationId="{708BEF3B-C498-45AE-8725-FAF03FD070D9}"/>
          </ac:spMkLst>
        </pc:spChg>
        <pc:spChg chg="mod">
          <ac:chgData name="Lucas Ferreira Bernardino" userId="994d420d-07a6-4fa8-a80c-9d8953554780" providerId="ADAL" clId="{519BD2AC-903F-439A-A7BD-51BA6CF3C1E0}" dt="2021-08-31T08:14:19.571" v="2160" actId="20577"/>
          <ac:spMkLst>
            <pc:docMk/>
            <pc:sldMk cId="87677111" sldId="1061"/>
            <ac:spMk id="3" creationId="{B17C0E25-D023-490A-BFFA-C5E65E340EB1}"/>
          </ac:spMkLst>
        </pc:spChg>
      </pc:sldChg>
      <pc:sldChg chg="modSp new mod">
        <pc:chgData name="Lucas Ferreira Bernardino" userId="994d420d-07a6-4fa8-a80c-9d8953554780" providerId="ADAL" clId="{519BD2AC-903F-439A-A7BD-51BA6CF3C1E0}" dt="2021-08-31T07:51:44.595" v="2046" actId="20577"/>
        <pc:sldMkLst>
          <pc:docMk/>
          <pc:sldMk cId="2723025482" sldId="1062"/>
        </pc:sldMkLst>
        <pc:spChg chg="mod">
          <ac:chgData name="Lucas Ferreira Bernardino" userId="994d420d-07a6-4fa8-a80c-9d8953554780" providerId="ADAL" clId="{519BD2AC-903F-439A-A7BD-51BA6CF3C1E0}" dt="2021-08-31T07:49:57.146" v="2011"/>
          <ac:spMkLst>
            <pc:docMk/>
            <pc:sldMk cId="2723025482" sldId="1062"/>
            <ac:spMk id="2" creationId="{1E39AD5A-24B6-45BC-A0E8-1D05D1707F23}"/>
          </ac:spMkLst>
        </pc:spChg>
        <pc:spChg chg="mod">
          <ac:chgData name="Lucas Ferreira Bernardino" userId="994d420d-07a6-4fa8-a80c-9d8953554780" providerId="ADAL" clId="{519BD2AC-903F-439A-A7BD-51BA6CF3C1E0}" dt="2021-08-31T07:51:44.595" v="2046" actId="20577"/>
          <ac:spMkLst>
            <pc:docMk/>
            <pc:sldMk cId="2723025482" sldId="1062"/>
            <ac:spMk id="3" creationId="{F994E197-9CE9-454C-BF36-6410B44B58A0}"/>
          </ac:spMkLst>
        </pc:spChg>
      </pc:sldChg>
      <pc:sldChg chg="modSp new mod">
        <pc:chgData name="Lucas Ferreira Bernardino" userId="994d420d-07a6-4fa8-a80c-9d8953554780" providerId="ADAL" clId="{519BD2AC-903F-439A-A7BD-51BA6CF3C1E0}" dt="2021-08-31T08:39:16.071" v="2207" actId="20577"/>
        <pc:sldMkLst>
          <pc:docMk/>
          <pc:sldMk cId="4143825929" sldId="1063"/>
        </pc:sldMkLst>
        <pc:spChg chg="mod">
          <ac:chgData name="Lucas Ferreira Bernardino" userId="994d420d-07a6-4fa8-a80c-9d8953554780" providerId="ADAL" clId="{519BD2AC-903F-439A-A7BD-51BA6CF3C1E0}" dt="2021-08-31T08:14:55.611" v="2191" actId="20577"/>
          <ac:spMkLst>
            <pc:docMk/>
            <pc:sldMk cId="4143825929" sldId="1063"/>
            <ac:spMk id="2" creationId="{4FA80DBF-DD03-4653-8142-49C09F6CA393}"/>
          </ac:spMkLst>
        </pc:spChg>
        <pc:spChg chg="mod">
          <ac:chgData name="Lucas Ferreira Bernardino" userId="994d420d-07a6-4fa8-a80c-9d8953554780" providerId="ADAL" clId="{519BD2AC-903F-439A-A7BD-51BA6CF3C1E0}" dt="2021-08-31T08:39:16.071" v="2207" actId="20577"/>
          <ac:spMkLst>
            <pc:docMk/>
            <pc:sldMk cId="4143825929" sldId="1063"/>
            <ac:spMk id="3" creationId="{59667B50-010C-4A12-A031-87AA658E73AD}"/>
          </ac:spMkLst>
        </pc:spChg>
      </pc:sldChg>
      <pc:sldChg chg="modSp new mod">
        <pc:chgData name="Lucas Ferreira Bernardino" userId="994d420d-07a6-4fa8-a80c-9d8953554780" providerId="ADAL" clId="{519BD2AC-903F-439A-A7BD-51BA6CF3C1E0}" dt="2021-08-31T08:47:15.775" v="2390" actId="20577"/>
        <pc:sldMkLst>
          <pc:docMk/>
          <pc:sldMk cId="1893530923" sldId="1064"/>
        </pc:sldMkLst>
        <pc:spChg chg="mod">
          <ac:chgData name="Lucas Ferreira Bernardino" userId="994d420d-07a6-4fa8-a80c-9d8953554780" providerId="ADAL" clId="{519BD2AC-903F-439A-A7BD-51BA6CF3C1E0}" dt="2021-08-31T08:35:13.766" v="2199"/>
          <ac:spMkLst>
            <pc:docMk/>
            <pc:sldMk cId="1893530923" sldId="1064"/>
            <ac:spMk id="2" creationId="{7CDED1A8-B791-496D-8D24-9CB472736101}"/>
          </ac:spMkLst>
        </pc:spChg>
        <pc:spChg chg="mod">
          <ac:chgData name="Lucas Ferreira Bernardino" userId="994d420d-07a6-4fa8-a80c-9d8953554780" providerId="ADAL" clId="{519BD2AC-903F-439A-A7BD-51BA6CF3C1E0}" dt="2021-08-31T08:47:15.775" v="2390" actId="20577"/>
          <ac:spMkLst>
            <pc:docMk/>
            <pc:sldMk cId="1893530923" sldId="1064"/>
            <ac:spMk id="3" creationId="{0C1CBA92-5451-4FC6-9FE2-CEF65E11EBB2}"/>
          </ac:spMkLst>
        </pc:spChg>
      </pc:sldChg>
      <pc:sldMasterChg chg="modSldLayout">
        <pc:chgData name="Lucas Ferreira Bernardino" userId="994d420d-07a6-4fa8-a80c-9d8953554780" providerId="ADAL" clId="{519BD2AC-903F-439A-A7BD-51BA6CF3C1E0}" dt="2021-08-30T15:22:27.269" v="654"/>
        <pc:sldMasterMkLst>
          <pc:docMk/>
          <pc:sldMasterMk cId="5777989" sldId="2147483648"/>
        </pc:sldMasterMkLst>
        <pc:sldLayoutChg chg="addSp delSp modSp mod">
          <pc:chgData name="Lucas Ferreira Bernardino" userId="994d420d-07a6-4fa8-a80c-9d8953554780" providerId="ADAL" clId="{519BD2AC-903F-439A-A7BD-51BA6CF3C1E0}" dt="2021-08-30T15:22:27.269" v="654"/>
          <pc:sldLayoutMkLst>
            <pc:docMk/>
            <pc:sldMasterMk cId="5777989" sldId="2147483648"/>
            <pc:sldLayoutMk cId="3614959626" sldId="2147483660"/>
          </pc:sldLayoutMkLst>
          <pc:spChg chg="del">
            <ac:chgData name="Lucas Ferreira Bernardino" userId="994d420d-07a6-4fa8-a80c-9d8953554780" providerId="ADAL" clId="{519BD2AC-903F-439A-A7BD-51BA6CF3C1E0}" dt="2021-08-30T15:22:26.981" v="653" actId="478"/>
            <ac:spMkLst>
              <pc:docMk/>
              <pc:sldMasterMk cId="5777989" sldId="2147483648"/>
              <pc:sldLayoutMk cId="3614959626" sldId="2147483660"/>
              <ac:spMk id="2" creationId="{00000000-0000-0000-0000-000000000000}"/>
            </ac:spMkLst>
          </pc:spChg>
          <pc:spChg chg="add mod">
            <ac:chgData name="Lucas Ferreira Bernardino" userId="994d420d-07a6-4fa8-a80c-9d8953554780" providerId="ADAL" clId="{519BD2AC-903F-439A-A7BD-51BA6CF3C1E0}" dt="2021-08-30T15:22:20.386" v="652"/>
            <ac:spMkLst>
              <pc:docMk/>
              <pc:sldMasterMk cId="5777989" sldId="2147483648"/>
              <pc:sldLayoutMk cId="3614959626" sldId="2147483660"/>
              <ac:spMk id="7" creationId="{D8953380-06E6-4C9D-8906-3A393C725438}"/>
            </ac:spMkLst>
          </pc:spChg>
          <pc:spChg chg="add mod">
            <ac:chgData name="Lucas Ferreira Bernardino" userId="994d420d-07a6-4fa8-a80c-9d8953554780" providerId="ADAL" clId="{519BD2AC-903F-439A-A7BD-51BA6CF3C1E0}" dt="2021-08-30T15:22:27.269" v="654"/>
            <ac:spMkLst>
              <pc:docMk/>
              <pc:sldMasterMk cId="5777989" sldId="2147483648"/>
              <pc:sldLayoutMk cId="3614959626" sldId="2147483660"/>
              <ac:spMk id="8" creationId="{EC5FE82A-0D28-4709-8FC5-8EF9FEDACD47}"/>
            </ac:spMkLst>
          </pc:spChg>
        </pc:sldLayoutChg>
      </pc:sldMasterChg>
    </pc:docChg>
  </pc:docChgLst>
  <pc:docChgLst>
    <pc:chgData name="Lucas Ferreira Bernardino" userId="994d420d-07a6-4fa8-a80c-9d8953554780" providerId="ADAL" clId="{EAE7126A-537D-4B78-9943-76EAD2E9172C}"/>
    <pc:docChg chg="undo custSel addSld modSld">
      <pc:chgData name="Lucas Ferreira Bernardino" userId="994d420d-07a6-4fa8-a80c-9d8953554780" providerId="ADAL" clId="{EAE7126A-537D-4B78-9943-76EAD2E9172C}" dt="2022-10-18T06:34:25.923" v="85" actId="20577"/>
      <pc:docMkLst>
        <pc:docMk/>
      </pc:docMkLst>
      <pc:sldChg chg="modSp add">
        <pc:chgData name="Lucas Ferreira Bernardino" userId="994d420d-07a6-4fa8-a80c-9d8953554780" providerId="ADAL" clId="{EAE7126A-537D-4B78-9943-76EAD2E9172C}" dt="2022-10-18T06:34:12.771" v="78" actId="20577"/>
        <pc:sldMkLst>
          <pc:docMk/>
          <pc:sldMk cId="3070390460" sldId="473"/>
        </pc:sldMkLst>
        <pc:spChg chg="mod">
          <ac:chgData name="Lucas Ferreira Bernardino" userId="994d420d-07a6-4fa8-a80c-9d8953554780" providerId="ADAL" clId="{EAE7126A-537D-4B78-9943-76EAD2E9172C}" dt="2022-10-18T06:34:12.771" v="78" actId="20577"/>
          <ac:spMkLst>
            <pc:docMk/>
            <pc:sldMk cId="3070390460" sldId="473"/>
            <ac:spMk id="3" creationId="{4EE5B8AF-E372-4992-96B9-B15695940E64}"/>
          </ac:spMkLst>
        </pc:spChg>
      </pc:sldChg>
      <pc:sldChg chg="addSp modSp mod">
        <pc:chgData name="Lucas Ferreira Bernardino" userId="994d420d-07a6-4fa8-a80c-9d8953554780" providerId="ADAL" clId="{EAE7126A-537D-4B78-9943-76EAD2E9172C}" dt="2022-10-18T06:34:25.923" v="85" actId="20577"/>
        <pc:sldMkLst>
          <pc:docMk/>
          <pc:sldMk cId="979435805" sldId="877"/>
        </pc:sldMkLst>
        <pc:spChg chg="add mod ord">
          <ac:chgData name="Lucas Ferreira Bernardino" userId="994d420d-07a6-4fa8-a80c-9d8953554780" providerId="ADAL" clId="{EAE7126A-537D-4B78-9943-76EAD2E9172C}" dt="2022-10-18T06:08:27.067" v="17" actId="166"/>
          <ac:spMkLst>
            <pc:docMk/>
            <pc:sldMk cId="979435805" sldId="877"/>
            <ac:spMk id="5" creationId="{254D8B56-1AA4-4A8D-B6FF-22C1CD49DC5D}"/>
          </ac:spMkLst>
        </pc:spChg>
        <pc:spChg chg="add mod">
          <ac:chgData name="Lucas Ferreira Bernardino" userId="994d420d-07a6-4fa8-a80c-9d8953554780" providerId="ADAL" clId="{EAE7126A-537D-4B78-9943-76EAD2E9172C}" dt="2022-10-18T06:34:25.923" v="85" actId="20577"/>
          <ac:spMkLst>
            <pc:docMk/>
            <pc:sldMk cId="979435805" sldId="877"/>
            <ac:spMk id="6" creationId="{262F63B6-C8A9-4005-A77E-2E0EFC613F3E}"/>
          </ac:spMkLst>
        </pc:spChg>
      </pc:sldChg>
      <pc:sldChg chg="modSp mod">
        <pc:chgData name="Lucas Ferreira Bernardino" userId="994d420d-07a6-4fa8-a80c-9d8953554780" providerId="ADAL" clId="{EAE7126A-537D-4B78-9943-76EAD2E9172C}" dt="2022-10-18T06:04:43.877" v="8" actId="20577"/>
        <pc:sldMkLst>
          <pc:docMk/>
          <pc:sldMk cId="2317402216" sldId="1024"/>
        </pc:sldMkLst>
        <pc:spChg chg="mod">
          <ac:chgData name="Lucas Ferreira Bernardino" userId="994d420d-07a6-4fa8-a80c-9d8953554780" providerId="ADAL" clId="{EAE7126A-537D-4B78-9943-76EAD2E9172C}" dt="2022-10-18T06:04:43.877" v="8" actId="20577"/>
          <ac:spMkLst>
            <pc:docMk/>
            <pc:sldMk cId="2317402216" sldId="1024"/>
            <ac:spMk id="3" creationId="{FCF4AEEA-110D-4438-B359-D2F09AC60C43}"/>
          </ac:spMkLst>
        </pc:spChg>
      </pc:sldChg>
    </pc:docChg>
  </pc:docChgLst>
  <pc:docChgLst>
    <pc:chgData name="Lucas Ferreira Bernardino" userId="994d420d-07a6-4fa8-a80c-9d8953554780" providerId="ADAL" clId="{5784B911-209F-4953-9282-837434917CBF}"/>
    <pc:docChg chg="undo custSel addSld delSld modSld sldOrd addSection modSection">
      <pc:chgData name="Lucas Ferreira Bernardino" userId="994d420d-07a6-4fa8-a80c-9d8953554780" providerId="ADAL" clId="{5784B911-209F-4953-9282-837434917CBF}" dt="2022-10-18T07:42:21.280" v="284" actId="1037"/>
      <pc:docMkLst>
        <pc:docMk/>
      </pc:docMkLst>
      <pc:sldChg chg="modSp add mod">
        <pc:chgData name="Lucas Ferreira Bernardino" userId="994d420d-07a6-4fa8-a80c-9d8953554780" providerId="ADAL" clId="{5784B911-209F-4953-9282-837434917CBF}" dt="2022-10-18T06:37:32.133" v="42" actId="20577"/>
        <pc:sldMkLst>
          <pc:docMk/>
          <pc:sldMk cId="3678290422" sldId="475"/>
        </pc:sldMkLst>
        <pc:spChg chg="mod">
          <ac:chgData name="Lucas Ferreira Bernardino" userId="994d420d-07a6-4fa8-a80c-9d8953554780" providerId="ADAL" clId="{5784B911-209F-4953-9282-837434917CBF}" dt="2022-10-18T06:37:32.133" v="42" actId="20577"/>
          <ac:spMkLst>
            <pc:docMk/>
            <pc:sldMk cId="3678290422" sldId="475"/>
            <ac:spMk id="2" creationId="{088A0232-E289-419E-94C7-37214C245C1A}"/>
          </ac:spMkLst>
        </pc:spChg>
      </pc:sldChg>
      <pc:sldChg chg="del">
        <pc:chgData name="Lucas Ferreira Bernardino" userId="994d420d-07a6-4fa8-a80c-9d8953554780" providerId="ADAL" clId="{5784B911-209F-4953-9282-837434917CBF}" dt="2022-10-18T07:13:50.377" v="174" actId="47"/>
        <pc:sldMkLst>
          <pc:docMk/>
          <pc:sldMk cId="1179643209" sldId="875"/>
        </pc:sldMkLst>
      </pc:sldChg>
      <pc:sldChg chg="modSp mod">
        <pc:chgData name="Lucas Ferreira Bernardino" userId="994d420d-07a6-4fa8-a80c-9d8953554780" providerId="ADAL" clId="{5784B911-209F-4953-9282-837434917CBF}" dt="2022-10-18T07:13:57.670" v="178" actId="20577"/>
        <pc:sldMkLst>
          <pc:docMk/>
          <pc:sldMk cId="1827325386" sldId="876"/>
        </pc:sldMkLst>
        <pc:spChg chg="mod">
          <ac:chgData name="Lucas Ferreira Bernardino" userId="994d420d-07a6-4fa8-a80c-9d8953554780" providerId="ADAL" clId="{5784B911-209F-4953-9282-837434917CBF}" dt="2022-10-18T07:13:57.670" v="178" actId="20577"/>
          <ac:spMkLst>
            <pc:docMk/>
            <pc:sldMk cId="1827325386" sldId="876"/>
            <ac:spMk id="2" creationId="{423AA10B-36C5-4DB4-8DE5-78F4620EED41}"/>
          </ac:spMkLst>
        </pc:spChg>
        <pc:spChg chg="mod">
          <ac:chgData name="Lucas Ferreira Bernardino" userId="994d420d-07a6-4fa8-a80c-9d8953554780" providerId="ADAL" clId="{5784B911-209F-4953-9282-837434917CBF}" dt="2022-10-18T07:13:32.463" v="173" actId="27636"/>
          <ac:spMkLst>
            <pc:docMk/>
            <pc:sldMk cId="1827325386" sldId="876"/>
            <ac:spMk id="3" creationId="{0CD02052-1608-406B-9178-02E37C1A78C8}"/>
          </ac:spMkLst>
        </pc:spChg>
      </pc:sldChg>
      <pc:sldChg chg="modSp mod">
        <pc:chgData name="Lucas Ferreira Bernardino" userId="994d420d-07a6-4fa8-a80c-9d8953554780" providerId="ADAL" clId="{5784B911-209F-4953-9282-837434917CBF}" dt="2022-10-18T06:35:16.449" v="18" actId="1076"/>
        <pc:sldMkLst>
          <pc:docMk/>
          <pc:sldMk cId="979435805" sldId="877"/>
        </pc:sldMkLst>
        <pc:spChg chg="mod">
          <ac:chgData name="Lucas Ferreira Bernardino" userId="994d420d-07a6-4fa8-a80c-9d8953554780" providerId="ADAL" clId="{5784B911-209F-4953-9282-837434917CBF}" dt="2022-10-18T06:35:16.449" v="18" actId="1076"/>
          <ac:spMkLst>
            <pc:docMk/>
            <pc:sldMk cId="979435805" sldId="877"/>
            <ac:spMk id="6" creationId="{262F63B6-C8A9-4005-A77E-2E0EFC613F3E}"/>
          </ac:spMkLst>
        </pc:spChg>
      </pc:sldChg>
      <pc:sldChg chg="modSp mod">
        <pc:chgData name="Lucas Ferreira Bernardino" userId="994d420d-07a6-4fa8-a80c-9d8953554780" providerId="ADAL" clId="{5784B911-209F-4953-9282-837434917CBF}" dt="2022-10-18T07:07:50.264" v="131" actId="20577"/>
        <pc:sldMkLst>
          <pc:docMk/>
          <pc:sldMk cId="593094829" sldId="881"/>
        </pc:sldMkLst>
        <pc:spChg chg="mod">
          <ac:chgData name="Lucas Ferreira Bernardino" userId="994d420d-07a6-4fa8-a80c-9d8953554780" providerId="ADAL" clId="{5784B911-209F-4953-9282-837434917CBF}" dt="2022-10-18T07:07:50.264" v="131" actId="20577"/>
          <ac:spMkLst>
            <pc:docMk/>
            <pc:sldMk cId="593094829" sldId="881"/>
            <ac:spMk id="3" creationId="{EFF6A412-3890-4170-8665-D89A2E1183D0}"/>
          </ac:spMkLst>
        </pc:spChg>
      </pc:sldChg>
      <pc:sldChg chg="ord modTransition">
        <pc:chgData name="Lucas Ferreira Bernardino" userId="994d420d-07a6-4fa8-a80c-9d8953554780" providerId="ADAL" clId="{5784B911-209F-4953-9282-837434917CBF}" dt="2022-10-18T06:40:37.913" v="47"/>
        <pc:sldMkLst>
          <pc:docMk/>
          <pc:sldMk cId="3345742683" sldId="1023"/>
        </pc:sldMkLst>
      </pc:sldChg>
      <pc:sldChg chg="ord modTransition">
        <pc:chgData name="Lucas Ferreira Bernardino" userId="994d420d-07a6-4fa8-a80c-9d8953554780" providerId="ADAL" clId="{5784B911-209F-4953-9282-837434917CBF}" dt="2022-10-18T06:40:37.913" v="47"/>
        <pc:sldMkLst>
          <pc:docMk/>
          <pc:sldMk cId="0" sldId="1031"/>
        </pc:sldMkLst>
      </pc:sldChg>
      <pc:sldChg chg="ord modTransition">
        <pc:chgData name="Lucas Ferreira Bernardino" userId="994d420d-07a6-4fa8-a80c-9d8953554780" providerId="ADAL" clId="{5784B911-209F-4953-9282-837434917CBF}" dt="2022-10-18T06:41:13.114" v="50"/>
        <pc:sldMkLst>
          <pc:docMk/>
          <pc:sldMk cId="3394997565" sldId="1033"/>
        </pc:sldMkLst>
      </pc:sldChg>
      <pc:sldChg chg="ord">
        <pc:chgData name="Lucas Ferreira Bernardino" userId="994d420d-07a6-4fa8-a80c-9d8953554780" providerId="ADAL" clId="{5784B911-209F-4953-9282-837434917CBF}" dt="2022-10-18T06:40:37.913" v="47"/>
        <pc:sldMkLst>
          <pc:docMk/>
          <pc:sldMk cId="0" sldId="1036"/>
        </pc:sldMkLst>
      </pc:sldChg>
      <pc:sldChg chg="modSp">
        <pc:chgData name="Lucas Ferreira Bernardino" userId="994d420d-07a6-4fa8-a80c-9d8953554780" providerId="ADAL" clId="{5784B911-209F-4953-9282-837434917CBF}" dt="2022-10-18T07:04:58.408" v="112" actId="20577"/>
        <pc:sldMkLst>
          <pc:docMk/>
          <pc:sldMk cId="2181451217" sldId="1046"/>
        </pc:sldMkLst>
        <pc:spChg chg="mod">
          <ac:chgData name="Lucas Ferreira Bernardino" userId="994d420d-07a6-4fa8-a80c-9d8953554780" providerId="ADAL" clId="{5784B911-209F-4953-9282-837434917CBF}" dt="2022-10-18T07:04:58.408" v="112" actId="20577"/>
          <ac:spMkLst>
            <pc:docMk/>
            <pc:sldMk cId="2181451217" sldId="1046"/>
            <ac:spMk id="3" creationId="{75096545-D750-439B-B3B1-1E0EFD13CC6D}"/>
          </ac:spMkLst>
        </pc:spChg>
      </pc:sldChg>
      <pc:sldChg chg="add">
        <pc:chgData name="Lucas Ferreira Bernardino" userId="994d420d-07a6-4fa8-a80c-9d8953554780" providerId="ADAL" clId="{5784B911-209F-4953-9282-837434917CBF}" dt="2022-10-18T06:54:29.826" v="51"/>
        <pc:sldMkLst>
          <pc:docMk/>
          <pc:sldMk cId="3720786114" sldId="1049"/>
        </pc:sldMkLst>
      </pc:sldChg>
      <pc:sldChg chg="add">
        <pc:chgData name="Lucas Ferreira Bernardino" userId="994d420d-07a6-4fa8-a80c-9d8953554780" providerId="ADAL" clId="{5784B911-209F-4953-9282-837434917CBF}" dt="2022-10-18T06:54:29.826" v="51"/>
        <pc:sldMkLst>
          <pc:docMk/>
          <pc:sldMk cId="1007996864" sldId="1050"/>
        </pc:sldMkLst>
      </pc:sldChg>
      <pc:sldChg chg="add">
        <pc:chgData name="Lucas Ferreira Bernardino" userId="994d420d-07a6-4fa8-a80c-9d8953554780" providerId="ADAL" clId="{5784B911-209F-4953-9282-837434917CBF}" dt="2022-10-18T06:55:30.842" v="53"/>
        <pc:sldMkLst>
          <pc:docMk/>
          <pc:sldMk cId="2435559109" sldId="1051"/>
        </pc:sldMkLst>
      </pc:sldChg>
      <pc:sldChg chg="add del">
        <pc:chgData name="Lucas Ferreira Bernardino" userId="994d420d-07a6-4fa8-a80c-9d8953554780" providerId="ADAL" clId="{5784B911-209F-4953-9282-837434917CBF}" dt="2022-10-18T06:55:24.678" v="52" actId="2696"/>
        <pc:sldMkLst>
          <pc:docMk/>
          <pc:sldMk cId="3026240828" sldId="1051"/>
        </pc:sldMkLst>
      </pc:sldChg>
      <pc:sldChg chg="add del">
        <pc:chgData name="Lucas Ferreira Bernardino" userId="994d420d-07a6-4fa8-a80c-9d8953554780" providerId="ADAL" clId="{5784B911-209F-4953-9282-837434917CBF}" dt="2022-10-18T06:55:33.644" v="54" actId="2696"/>
        <pc:sldMkLst>
          <pc:docMk/>
          <pc:sldMk cId="1800761438" sldId="1052"/>
        </pc:sldMkLst>
      </pc:sldChg>
      <pc:sldChg chg="add del">
        <pc:chgData name="Lucas Ferreira Bernardino" userId="994d420d-07a6-4fa8-a80c-9d8953554780" providerId="ADAL" clId="{5784B911-209F-4953-9282-837434917CBF}" dt="2022-10-18T06:55:24.678" v="52" actId="2696"/>
        <pc:sldMkLst>
          <pc:docMk/>
          <pc:sldMk cId="4190528344" sldId="1052"/>
        </pc:sldMkLst>
      </pc:sldChg>
      <pc:sldChg chg="add">
        <pc:chgData name="Lucas Ferreira Bernardino" userId="994d420d-07a6-4fa8-a80c-9d8953554780" providerId="ADAL" clId="{5784B911-209F-4953-9282-837434917CBF}" dt="2022-10-18T06:54:29.826" v="51"/>
        <pc:sldMkLst>
          <pc:docMk/>
          <pc:sldMk cId="2733080569" sldId="1053"/>
        </pc:sldMkLst>
      </pc:sldChg>
      <pc:sldChg chg="add">
        <pc:chgData name="Lucas Ferreira Bernardino" userId="994d420d-07a6-4fa8-a80c-9d8953554780" providerId="ADAL" clId="{5784B911-209F-4953-9282-837434917CBF}" dt="2022-10-18T06:54:29.826" v="51"/>
        <pc:sldMkLst>
          <pc:docMk/>
          <pc:sldMk cId="3121215456" sldId="1054"/>
        </pc:sldMkLst>
      </pc:sldChg>
      <pc:sldChg chg="addSp delSp modSp add mod">
        <pc:chgData name="Lucas Ferreira Bernardino" userId="994d420d-07a6-4fa8-a80c-9d8953554780" providerId="ADAL" clId="{5784B911-209F-4953-9282-837434917CBF}" dt="2022-10-18T07:40:50.310" v="263" actId="1076"/>
        <pc:sldMkLst>
          <pc:docMk/>
          <pc:sldMk cId="43943358" sldId="1055"/>
        </pc:sldMkLst>
        <pc:spChg chg="add del mod">
          <ac:chgData name="Lucas Ferreira Bernardino" userId="994d420d-07a6-4fa8-a80c-9d8953554780" providerId="ADAL" clId="{5784B911-209F-4953-9282-837434917CBF}" dt="2022-10-18T07:40:23.868" v="255" actId="478"/>
          <ac:spMkLst>
            <pc:docMk/>
            <pc:sldMk cId="43943358" sldId="1055"/>
            <ac:spMk id="3" creationId="{8CB11478-97BD-4CC0-BE30-C46DA73F9B40}"/>
          </ac:spMkLst>
        </pc:spChg>
        <pc:spChg chg="add mod">
          <ac:chgData name="Lucas Ferreira Bernardino" userId="994d420d-07a6-4fa8-a80c-9d8953554780" providerId="ADAL" clId="{5784B911-209F-4953-9282-837434917CBF}" dt="2022-10-18T07:40:50.310" v="263" actId="1076"/>
          <ac:spMkLst>
            <pc:docMk/>
            <pc:sldMk cId="43943358" sldId="1055"/>
            <ac:spMk id="7" creationId="{FAC1DE4B-4D8F-4F81-9DE8-8EC8544B87A2}"/>
          </ac:spMkLst>
        </pc:spChg>
      </pc:sldChg>
      <pc:sldChg chg="add">
        <pc:chgData name="Lucas Ferreira Bernardino" userId="994d420d-07a6-4fa8-a80c-9d8953554780" providerId="ADAL" clId="{5784B911-209F-4953-9282-837434917CBF}" dt="2022-10-18T06:54:29.826" v="51"/>
        <pc:sldMkLst>
          <pc:docMk/>
          <pc:sldMk cId="2994334868" sldId="1056"/>
        </pc:sldMkLst>
      </pc:sldChg>
      <pc:sldChg chg="addSp delSp modSp add mod">
        <pc:chgData name="Lucas Ferreira Bernardino" userId="994d420d-07a6-4fa8-a80c-9d8953554780" providerId="ADAL" clId="{5784B911-209F-4953-9282-837434917CBF}" dt="2022-10-18T07:42:21.280" v="284" actId="1037"/>
        <pc:sldMkLst>
          <pc:docMk/>
          <pc:sldMk cId="0" sldId="1057"/>
        </pc:sldMkLst>
        <pc:spChg chg="add del mod">
          <ac:chgData name="Lucas Ferreira Bernardino" userId="994d420d-07a6-4fa8-a80c-9d8953554780" providerId="ADAL" clId="{5784B911-209F-4953-9282-837434917CBF}" dt="2022-10-18T07:41:34.936" v="266" actId="478"/>
          <ac:spMkLst>
            <pc:docMk/>
            <pc:sldMk cId="0" sldId="1057"/>
            <ac:spMk id="2" creationId="{353CD223-A8EA-480E-8F96-9460F0667AC1}"/>
          </ac:spMkLst>
        </pc:spChg>
        <pc:spChg chg="add mod">
          <ac:chgData name="Lucas Ferreira Bernardino" userId="994d420d-07a6-4fa8-a80c-9d8953554780" providerId="ADAL" clId="{5784B911-209F-4953-9282-837434917CBF}" dt="2022-10-18T07:42:21.280" v="284" actId="1037"/>
          <ac:spMkLst>
            <pc:docMk/>
            <pc:sldMk cId="0" sldId="1057"/>
            <ac:spMk id="5" creationId="{919970D1-BFB6-4889-A9A7-96B23E72584F}"/>
          </ac:spMkLst>
        </pc:spChg>
        <pc:picChg chg="mod">
          <ac:chgData name="Lucas Ferreira Bernardino" userId="994d420d-07a6-4fa8-a80c-9d8953554780" providerId="ADAL" clId="{5784B911-209F-4953-9282-837434917CBF}" dt="2022-10-18T07:42:02.960" v="273" actId="1076"/>
          <ac:picMkLst>
            <pc:docMk/>
            <pc:sldMk cId="0" sldId="1057"/>
            <ac:picMk id="135170" creationId="{4C024CBB-5140-4C03-9ACD-F7A164DE0857}"/>
          </ac:picMkLst>
        </pc:picChg>
        <pc:picChg chg="mod">
          <ac:chgData name="Lucas Ferreira Bernardino" userId="994d420d-07a6-4fa8-a80c-9d8953554780" providerId="ADAL" clId="{5784B911-209F-4953-9282-837434917CBF}" dt="2022-10-18T07:32:06.888" v="253" actId="1076"/>
          <ac:picMkLst>
            <pc:docMk/>
            <pc:sldMk cId="0" sldId="1057"/>
            <ac:picMk id="135171" creationId="{36D6FD8C-466E-49B9-8D8A-6A98CDD09D21}"/>
          </ac:picMkLst>
        </pc:picChg>
        <pc:picChg chg="mod">
          <ac:chgData name="Lucas Ferreira Bernardino" userId="994d420d-07a6-4fa8-a80c-9d8953554780" providerId="ADAL" clId="{5784B911-209F-4953-9282-837434917CBF}" dt="2022-10-18T07:32:06.888" v="253" actId="1076"/>
          <ac:picMkLst>
            <pc:docMk/>
            <pc:sldMk cId="0" sldId="1057"/>
            <ac:picMk id="135172" creationId="{3150F8C0-0D13-48EF-A716-4FBE36904A21}"/>
          </ac:picMkLst>
        </pc:picChg>
        <pc:picChg chg="mod">
          <ac:chgData name="Lucas Ferreira Bernardino" userId="994d420d-07a6-4fa8-a80c-9d8953554780" providerId="ADAL" clId="{5784B911-209F-4953-9282-837434917CBF}" dt="2022-10-18T07:32:06.888" v="253" actId="1076"/>
          <ac:picMkLst>
            <pc:docMk/>
            <pc:sldMk cId="0" sldId="1057"/>
            <ac:picMk id="135173" creationId="{0597ABF0-BEEA-4730-BC85-249836F51E91}"/>
          </ac:picMkLst>
        </pc:picChg>
        <pc:picChg chg="mod">
          <ac:chgData name="Lucas Ferreira Bernardino" userId="994d420d-07a6-4fa8-a80c-9d8953554780" providerId="ADAL" clId="{5784B911-209F-4953-9282-837434917CBF}" dt="2022-10-18T07:32:06.888" v="253" actId="1076"/>
          <ac:picMkLst>
            <pc:docMk/>
            <pc:sldMk cId="0" sldId="1057"/>
            <ac:picMk id="135174" creationId="{62962C6D-70CA-49B9-9BEF-25C6DA685A8E}"/>
          </ac:picMkLst>
        </pc:picChg>
        <pc:cxnChg chg="mod">
          <ac:chgData name="Lucas Ferreira Bernardino" userId="994d420d-07a6-4fa8-a80c-9d8953554780" providerId="ADAL" clId="{5784B911-209F-4953-9282-837434917CBF}" dt="2022-10-18T07:32:06.888" v="253" actId="1076"/>
          <ac:cxnSpMkLst>
            <pc:docMk/>
            <pc:sldMk cId="0" sldId="1057"/>
            <ac:cxnSpMk id="3" creationId="{15CB97F4-69BF-4C0C-BBAE-640F82537614}"/>
          </ac:cxnSpMkLst>
        </pc:cxnChg>
      </pc:sldChg>
      <pc:sldChg chg="add">
        <pc:chgData name="Lucas Ferreira Bernardino" userId="994d420d-07a6-4fa8-a80c-9d8953554780" providerId="ADAL" clId="{5784B911-209F-4953-9282-837434917CBF}" dt="2022-10-18T06:54:29.826" v="51"/>
        <pc:sldMkLst>
          <pc:docMk/>
          <pc:sldMk cId="1906672856" sldId="1058"/>
        </pc:sldMkLst>
      </pc:sldChg>
      <pc:sldChg chg="modSp mod">
        <pc:chgData name="Lucas Ferreira Bernardino" userId="994d420d-07a6-4fa8-a80c-9d8953554780" providerId="ADAL" clId="{5784B911-209F-4953-9282-837434917CBF}" dt="2022-10-18T07:18:15.273" v="186" actId="20577"/>
        <pc:sldMkLst>
          <pc:docMk/>
          <pc:sldMk cId="4143825929" sldId="1063"/>
        </pc:sldMkLst>
        <pc:spChg chg="mod">
          <ac:chgData name="Lucas Ferreira Bernardino" userId="994d420d-07a6-4fa8-a80c-9d8953554780" providerId="ADAL" clId="{5784B911-209F-4953-9282-837434917CBF}" dt="2022-10-18T07:18:15.273" v="186" actId="20577"/>
          <ac:spMkLst>
            <pc:docMk/>
            <pc:sldMk cId="4143825929" sldId="1063"/>
            <ac:spMk id="3" creationId="{59667B50-010C-4A12-A031-87AA658E73AD}"/>
          </ac:spMkLst>
        </pc:spChg>
      </pc:sldChg>
      <pc:sldChg chg="add del">
        <pc:chgData name="Lucas Ferreira Bernardino" userId="994d420d-07a6-4fa8-a80c-9d8953554780" providerId="ADAL" clId="{5784B911-209F-4953-9282-837434917CBF}" dt="2022-10-18T06:55:24.678" v="52" actId="2696"/>
        <pc:sldMkLst>
          <pc:docMk/>
          <pc:sldMk cId="952225631" sldId="1065"/>
        </pc:sldMkLst>
      </pc:sldChg>
      <pc:sldChg chg="add del">
        <pc:chgData name="Lucas Ferreira Bernardino" userId="994d420d-07a6-4fa8-a80c-9d8953554780" providerId="ADAL" clId="{5784B911-209F-4953-9282-837434917CBF}" dt="2022-10-18T06:55:33.644" v="54" actId="2696"/>
        <pc:sldMkLst>
          <pc:docMk/>
          <pc:sldMk cId="1358935904" sldId="1065"/>
        </pc:sldMkLst>
      </pc:sldChg>
      <pc:sldChg chg="add">
        <pc:chgData name="Lucas Ferreira Bernardino" userId="994d420d-07a6-4fa8-a80c-9d8953554780" providerId="ADAL" clId="{5784B911-209F-4953-9282-837434917CBF}" dt="2022-10-18T07:00:39.699" v="55"/>
        <pc:sldMkLst>
          <pc:docMk/>
          <pc:sldMk cId="3636519944" sldId="1073"/>
        </pc:sldMkLst>
      </pc:sldChg>
      <pc:sldChg chg="add">
        <pc:chgData name="Lucas Ferreira Bernardino" userId="994d420d-07a6-4fa8-a80c-9d8953554780" providerId="ADAL" clId="{5784B911-209F-4953-9282-837434917CBF}" dt="2022-10-18T07:00:39.699" v="55"/>
        <pc:sldMkLst>
          <pc:docMk/>
          <pc:sldMk cId="2442058440" sldId="1074"/>
        </pc:sldMkLst>
      </pc:sldChg>
      <pc:sldChg chg="add">
        <pc:chgData name="Lucas Ferreira Bernardino" userId="994d420d-07a6-4fa8-a80c-9d8953554780" providerId="ADAL" clId="{5784B911-209F-4953-9282-837434917CBF}" dt="2022-10-18T07:00:39.699" v="55"/>
        <pc:sldMkLst>
          <pc:docMk/>
          <pc:sldMk cId="0" sldId="1075"/>
        </pc:sldMkLst>
      </pc:sldChg>
      <pc:sldChg chg="add">
        <pc:chgData name="Lucas Ferreira Bernardino" userId="994d420d-07a6-4fa8-a80c-9d8953554780" providerId="ADAL" clId="{5784B911-209F-4953-9282-837434917CBF}" dt="2022-10-18T07:00:39.699" v="55"/>
        <pc:sldMkLst>
          <pc:docMk/>
          <pc:sldMk cId="3891104600" sldId="1076"/>
        </pc:sldMkLst>
      </pc:sldChg>
      <pc:sldChg chg="add">
        <pc:chgData name="Lucas Ferreira Bernardino" userId="994d420d-07a6-4fa8-a80c-9d8953554780" providerId="ADAL" clId="{5784B911-209F-4953-9282-837434917CBF}" dt="2022-10-18T07:00:39.699" v="55"/>
        <pc:sldMkLst>
          <pc:docMk/>
          <pc:sldMk cId="0" sldId="1209"/>
        </pc:sldMkLst>
      </pc:sldChg>
      <pc:sldChg chg="add">
        <pc:chgData name="Lucas Ferreira Bernardino" userId="994d420d-07a6-4fa8-a80c-9d8953554780" providerId="ADAL" clId="{5784B911-209F-4953-9282-837434917CBF}" dt="2022-10-18T07:00:39.699" v="55"/>
        <pc:sldMkLst>
          <pc:docMk/>
          <pc:sldMk cId="0" sldId="1210"/>
        </pc:sldMkLst>
      </pc:sldChg>
      <pc:sldChg chg="add">
        <pc:chgData name="Lucas Ferreira Bernardino" userId="994d420d-07a6-4fa8-a80c-9d8953554780" providerId="ADAL" clId="{5784B911-209F-4953-9282-837434917CBF}" dt="2022-10-18T07:00:39.699" v="55"/>
        <pc:sldMkLst>
          <pc:docMk/>
          <pc:sldMk cId="0" sldId="1211"/>
        </pc:sldMkLst>
      </pc:sldChg>
      <pc:sldChg chg="add">
        <pc:chgData name="Lucas Ferreira Bernardino" userId="994d420d-07a6-4fa8-a80c-9d8953554780" providerId="ADAL" clId="{5784B911-209F-4953-9282-837434917CBF}" dt="2022-10-18T07:00:39.699" v="55"/>
        <pc:sldMkLst>
          <pc:docMk/>
          <pc:sldMk cId="0" sldId="1212"/>
        </pc:sldMkLst>
      </pc:sldChg>
      <pc:sldChg chg="add">
        <pc:chgData name="Lucas Ferreira Bernardino" userId="994d420d-07a6-4fa8-a80c-9d8953554780" providerId="ADAL" clId="{5784B911-209F-4953-9282-837434917CBF}" dt="2022-10-18T07:00:39.699" v="55"/>
        <pc:sldMkLst>
          <pc:docMk/>
          <pc:sldMk cId="0" sldId="1213"/>
        </pc:sldMkLst>
      </pc:sldChg>
      <pc:sldChg chg="add">
        <pc:chgData name="Lucas Ferreira Bernardino" userId="994d420d-07a6-4fa8-a80c-9d8953554780" providerId="ADAL" clId="{5784B911-209F-4953-9282-837434917CBF}" dt="2022-10-18T07:00:39.699" v="55"/>
        <pc:sldMkLst>
          <pc:docMk/>
          <pc:sldMk cId="0" sldId="1214"/>
        </pc:sldMkLst>
      </pc:sldChg>
      <pc:sldChg chg="add">
        <pc:chgData name="Lucas Ferreira Bernardino" userId="994d420d-07a6-4fa8-a80c-9d8953554780" providerId="ADAL" clId="{5784B911-209F-4953-9282-837434917CBF}" dt="2022-10-18T07:00:39.699" v="55"/>
        <pc:sldMkLst>
          <pc:docMk/>
          <pc:sldMk cId="767761719" sldId="1215"/>
        </pc:sldMkLst>
      </pc:sldChg>
      <pc:sldChg chg="add">
        <pc:chgData name="Lucas Ferreira Bernardino" userId="994d420d-07a6-4fa8-a80c-9d8953554780" providerId="ADAL" clId="{5784B911-209F-4953-9282-837434917CBF}" dt="2022-10-18T07:00:39.699" v="55"/>
        <pc:sldMkLst>
          <pc:docMk/>
          <pc:sldMk cId="342944728" sldId="1216"/>
        </pc:sldMkLst>
      </pc:sldChg>
      <pc:sldChg chg="add">
        <pc:chgData name="Lucas Ferreira Bernardino" userId="994d420d-07a6-4fa8-a80c-9d8953554780" providerId="ADAL" clId="{5784B911-209F-4953-9282-837434917CBF}" dt="2022-10-18T07:00:39.699" v="55"/>
        <pc:sldMkLst>
          <pc:docMk/>
          <pc:sldMk cId="2996486172" sldId="1217"/>
        </pc:sldMkLst>
      </pc:sldChg>
      <pc:sldChg chg="add">
        <pc:chgData name="Lucas Ferreira Bernardino" userId="994d420d-07a6-4fa8-a80c-9d8953554780" providerId="ADAL" clId="{5784B911-209F-4953-9282-837434917CBF}" dt="2022-10-18T07:00:39.699" v="55"/>
        <pc:sldMkLst>
          <pc:docMk/>
          <pc:sldMk cId="3384812899" sldId="1218"/>
        </pc:sldMkLst>
      </pc:sldChg>
      <pc:sldChg chg="add">
        <pc:chgData name="Lucas Ferreira Bernardino" userId="994d420d-07a6-4fa8-a80c-9d8953554780" providerId="ADAL" clId="{5784B911-209F-4953-9282-837434917CBF}" dt="2022-10-18T07:00:39.699" v="55"/>
        <pc:sldMkLst>
          <pc:docMk/>
          <pc:sldMk cId="1837780422" sldId="1219"/>
        </pc:sldMkLst>
      </pc:sldChg>
      <pc:sldChg chg="add">
        <pc:chgData name="Lucas Ferreira Bernardino" userId="994d420d-07a6-4fa8-a80c-9d8953554780" providerId="ADAL" clId="{5784B911-209F-4953-9282-837434917CBF}" dt="2022-10-18T07:00:39.699" v="55"/>
        <pc:sldMkLst>
          <pc:docMk/>
          <pc:sldMk cId="878556272" sldId="1220"/>
        </pc:sldMkLst>
      </pc:sldChg>
      <pc:sldChg chg="add">
        <pc:chgData name="Lucas Ferreira Bernardino" userId="994d420d-07a6-4fa8-a80c-9d8953554780" providerId="ADAL" clId="{5784B911-209F-4953-9282-837434917CBF}" dt="2022-10-18T07:00:39.699" v="55"/>
        <pc:sldMkLst>
          <pc:docMk/>
          <pc:sldMk cId="434176034" sldId="122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40DEC4-BB21-4932-8F92-1C9E5613F398}" type="datetimeFigureOut">
              <a:rPr lang="en-US" smtClean="0"/>
              <a:t>9/11/2023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4FAFE3-5F8E-40CF-A388-4E3535A9F66C}" type="slidenum">
              <a:rPr lang="en-US" smtClean="0"/>
              <a:t>‹#›</a:t>
            </a:fld>
            <a:endParaRPr lang="en-US"/>
          </a:p>
        </p:txBody>
      </p:sp>
    </p:spTree>
    <p:extLst>
      <p:ext uri="{BB962C8B-B14F-4D97-AF65-F5344CB8AC3E}">
        <p14:creationId xmlns:p14="http://schemas.microsoft.com/office/powerpoint/2010/main" val="976508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defRPr>
            </a:lvl1pPr>
            <a:lvl2pPr marL="741363" indent="-284163">
              <a:spcBef>
                <a:spcPct val="30000"/>
              </a:spcBef>
              <a:defRPr sz="1200">
                <a:solidFill>
                  <a:schemeClr val="tx1"/>
                </a:solidFill>
                <a:latin typeface="Times" panose="02020603050405020304" pitchFamily="18" charset="0"/>
              </a:defRPr>
            </a:lvl2pPr>
            <a:lvl3pPr marL="1141413" indent="-227013">
              <a:spcBef>
                <a:spcPct val="30000"/>
              </a:spcBef>
              <a:defRPr sz="1200">
                <a:solidFill>
                  <a:schemeClr val="tx1"/>
                </a:solidFill>
                <a:latin typeface="Times" panose="02020603050405020304" pitchFamily="18" charset="0"/>
              </a:defRPr>
            </a:lvl3pPr>
            <a:lvl4pPr marL="1597025" indent="-227013">
              <a:spcBef>
                <a:spcPct val="30000"/>
              </a:spcBef>
              <a:defRPr sz="1200">
                <a:solidFill>
                  <a:schemeClr val="tx1"/>
                </a:solidFill>
                <a:latin typeface="Times" panose="02020603050405020304" pitchFamily="18" charset="0"/>
              </a:defRPr>
            </a:lvl4pPr>
            <a:lvl5pPr marL="2055813" indent="-227013">
              <a:spcBef>
                <a:spcPct val="30000"/>
              </a:spcBef>
              <a:defRPr sz="1200">
                <a:solidFill>
                  <a:schemeClr val="tx1"/>
                </a:solidFill>
                <a:latin typeface="Times" panose="02020603050405020304" pitchFamily="18" charset="0"/>
              </a:defRPr>
            </a:lvl5pPr>
            <a:lvl6pPr marL="2513013" indent="-227013" eaLnBrk="0" fontAlgn="base" hangingPunct="0">
              <a:spcBef>
                <a:spcPct val="30000"/>
              </a:spcBef>
              <a:spcAft>
                <a:spcPct val="0"/>
              </a:spcAft>
              <a:defRPr sz="1200">
                <a:solidFill>
                  <a:schemeClr val="tx1"/>
                </a:solidFill>
                <a:latin typeface="Times" panose="02020603050405020304" pitchFamily="18" charset="0"/>
              </a:defRPr>
            </a:lvl6pPr>
            <a:lvl7pPr marL="2970213" indent="-227013" eaLnBrk="0" fontAlgn="base" hangingPunct="0">
              <a:spcBef>
                <a:spcPct val="30000"/>
              </a:spcBef>
              <a:spcAft>
                <a:spcPct val="0"/>
              </a:spcAft>
              <a:defRPr sz="1200">
                <a:solidFill>
                  <a:schemeClr val="tx1"/>
                </a:solidFill>
                <a:latin typeface="Times" panose="02020603050405020304" pitchFamily="18" charset="0"/>
              </a:defRPr>
            </a:lvl7pPr>
            <a:lvl8pPr marL="3427413" indent="-227013" eaLnBrk="0" fontAlgn="base" hangingPunct="0">
              <a:spcBef>
                <a:spcPct val="30000"/>
              </a:spcBef>
              <a:spcAft>
                <a:spcPct val="0"/>
              </a:spcAft>
              <a:defRPr sz="1200">
                <a:solidFill>
                  <a:schemeClr val="tx1"/>
                </a:solidFill>
                <a:latin typeface="Times" panose="02020603050405020304" pitchFamily="18" charset="0"/>
              </a:defRPr>
            </a:lvl8pPr>
            <a:lvl9pPr marL="3884613" indent="-227013"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1178ED9E-E2F6-4A0D-9845-AE5B88B791FC}" type="slidenum">
              <a:rPr lang="ar-SA" altLang="nb-NO" smtClean="0"/>
              <a:pPr>
                <a:spcBef>
                  <a:spcPct val="0"/>
                </a:spcBef>
              </a:pPr>
              <a:t>3</a:t>
            </a:fld>
            <a:endParaRPr lang="nn-NO" altLang="nb-NO"/>
          </a:p>
        </p:txBody>
      </p:sp>
      <p:sp>
        <p:nvSpPr>
          <p:cNvPr id="16387" name="Rectangle 2"/>
          <p:cNvSpPr>
            <a:spLocks noGrp="1" noRot="1" noChangeAspect="1" noChangeArrowheads="1" noTextEdit="1"/>
          </p:cNvSpPr>
          <p:nvPr>
            <p:ph type="sldImg"/>
          </p:nvPr>
        </p:nvSpPr>
        <p:spPr>
          <a:xfrm>
            <a:off x="130175" y="771525"/>
            <a:ext cx="6584950" cy="3705225"/>
          </a:xfrm>
          <a:ln/>
        </p:spPr>
      </p:sp>
      <p:sp>
        <p:nvSpPr>
          <p:cNvPr id="16388" name="Rectangle 3"/>
          <p:cNvSpPr>
            <a:spLocks noGrp="1" noChangeArrowheads="1"/>
          </p:cNvSpPr>
          <p:nvPr>
            <p:ph type="body" idx="1"/>
          </p:nvPr>
        </p:nvSpPr>
        <p:spPr>
          <a:xfrm>
            <a:off x="933450" y="4705350"/>
            <a:ext cx="4976813" cy="4476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nb-NO"/>
          </a:p>
        </p:txBody>
      </p:sp>
    </p:spTree>
    <p:extLst>
      <p:ext uri="{BB962C8B-B14F-4D97-AF65-F5344CB8AC3E}">
        <p14:creationId xmlns:p14="http://schemas.microsoft.com/office/powerpoint/2010/main" val="463929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2F250E52-DBD9-4888-A76D-881CC53A887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17575">
              <a:spcBef>
                <a:spcPct val="30000"/>
              </a:spcBef>
              <a:defRPr sz="1200">
                <a:solidFill>
                  <a:schemeClr val="tx1"/>
                </a:solidFill>
                <a:latin typeface="Arial" panose="020B0604020202020204" pitchFamily="34" charset="0"/>
              </a:defRPr>
            </a:lvl1pPr>
            <a:lvl2pPr marL="742950" indent="-285750" defTabSz="917575">
              <a:spcBef>
                <a:spcPct val="30000"/>
              </a:spcBef>
              <a:defRPr sz="1200">
                <a:solidFill>
                  <a:schemeClr val="tx1"/>
                </a:solidFill>
                <a:latin typeface="Arial" panose="020B0604020202020204" pitchFamily="34" charset="0"/>
              </a:defRPr>
            </a:lvl2pPr>
            <a:lvl3pPr marL="1143000" indent="-228600" defTabSz="917575">
              <a:spcBef>
                <a:spcPct val="30000"/>
              </a:spcBef>
              <a:defRPr sz="1200">
                <a:solidFill>
                  <a:schemeClr val="tx1"/>
                </a:solidFill>
                <a:latin typeface="Arial" panose="020B0604020202020204" pitchFamily="34" charset="0"/>
              </a:defRPr>
            </a:lvl3pPr>
            <a:lvl4pPr marL="1600200" indent="-228600" defTabSz="917575">
              <a:spcBef>
                <a:spcPct val="30000"/>
              </a:spcBef>
              <a:defRPr sz="1200">
                <a:solidFill>
                  <a:schemeClr val="tx1"/>
                </a:solidFill>
                <a:latin typeface="Arial" panose="020B0604020202020204" pitchFamily="34" charset="0"/>
              </a:defRPr>
            </a:lvl4pPr>
            <a:lvl5pPr marL="2057400" indent="-228600" defTabSz="917575">
              <a:spcBef>
                <a:spcPct val="30000"/>
              </a:spcBef>
              <a:defRPr sz="1200">
                <a:solidFill>
                  <a:schemeClr val="tx1"/>
                </a:solidFill>
                <a:latin typeface="Arial" panose="020B0604020202020204" pitchFamily="34" charset="0"/>
              </a:defRPr>
            </a:lvl5pPr>
            <a:lvl6pPr marL="2514600" indent="-228600" defTabSz="9175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75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75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75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2439ECC-8E19-40BE-ADF8-5D1FC405CEC6}" type="slidenum">
              <a:rPr lang="nb-NO" altLang="nb-NO" smtClean="0"/>
              <a:pPr>
                <a:spcBef>
                  <a:spcPct val="0"/>
                </a:spcBef>
              </a:pPr>
              <a:t>22</a:t>
            </a:fld>
            <a:endParaRPr lang="nb-NO" altLang="nb-NO"/>
          </a:p>
        </p:txBody>
      </p:sp>
      <p:sp>
        <p:nvSpPr>
          <p:cNvPr id="44035" name="Rectangle 2">
            <a:extLst>
              <a:ext uri="{FF2B5EF4-FFF2-40B4-BE49-F238E27FC236}">
                <a16:creationId xmlns:a16="http://schemas.microsoft.com/office/drawing/2014/main" id="{81CAC6F6-4C41-4A03-9437-84681437CB2F}"/>
              </a:ext>
            </a:extLst>
          </p:cNvPr>
          <p:cNvSpPr>
            <a:spLocks noGrp="1" noRot="1" noChangeAspect="1" noChangeArrowheads="1" noTextEdit="1"/>
          </p:cNvSpPr>
          <p:nvPr>
            <p:ph type="sldImg"/>
          </p:nvPr>
        </p:nvSpPr>
        <p:spPr>
          <a:xfrm>
            <a:off x="685800" y="1143000"/>
            <a:ext cx="5486400" cy="3086100"/>
          </a:xfrm>
          <a:ln/>
        </p:spPr>
      </p:sp>
      <p:sp>
        <p:nvSpPr>
          <p:cNvPr id="44036" name="Rectangle 3">
            <a:extLst>
              <a:ext uri="{FF2B5EF4-FFF2-40B4-BE49-F238E27FC236}">
                <a16:creationId xmlns:a16="http://schemas.microsoft.com/office/drawing/2014/main" id="{9FCFFC75-25C7-4080-B7D3-AE5C9B06490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nb-NO">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a:extLst>
              <a:ext uri="{FF2B5EF4-FFF2-40B4-BE49-F238E27FC236}">
                <a16:creationId xmlns:a16="http://schemas.microsoft.com/office/drawing/2014/main" id="{42740858-6C8C-44FF-A343-0F24674E71D4}"/>
              </a:ext>
            </a:extLst>
          </p:cNvPr>
          <p:cNvSpPr>
            <a:spLocks noGrp="1" noChangeArrowheads="1"/>
          </p:cNvSpPr>
          <p:nvPr>
            <p:ph type="sldNum" sz="quarter" idx="5"/>
          </p:nvPr>
        </p:nvSpPr>
        <p:spPr>
          <a:noFill/>
        </p:spPr>
        <p:txBody>
          <a:bodyPr/>
          <a:lstStyle>
            <a:lvl1pPr defTabSz="949325">
              <a:spcBef>
                <a:spcPct val="30000"/>
              </a:spcBef>
              <a:defRPr sz="1200">
                <a:solidFill>
                  <a:schemeClr val="tx1"/>
                </a:solidFill>
                <a:latin typeface="Times" panose="02020603050405020304" pitchFamily="18" charset="0"/>
              </a:defRPr>
            </a:lvl1pPr>
            <a:lvl2pPr marL="742950" indent="-285750" defTabSz="949325">
              <a:spcBef>
                <a:spcPct val="30000"/>
              </a:spcBef>
              <a:defRPr sz="1200">
                <a:solidFill>
                  <a:schemeClr val="tx1"/>
                </a:solidFill>
                <a:latin typeface="Times" panose="02020603050405020304" pitchFamily="18" charset="0"/>
              </a:defRPr>
            </a:lvl2pPr>
            <a:lvl3pPr marL="1143000" indent="-228600" defTabSz="949325">
              <a:spcBef>
                <a:spcPct val="30000"/>
              </a:spcBef>
              <a:defRPr sz="1200">
                <a:solidFill>
                  <a:schemeClr val="tx1"/>
                </a:solidFill>
                <a:latin typeface="Times" panose="02020603050405020304" pitchFamily="18" charset="0"/>
              </a:defRPr>
            </a:lvl3pPr>
            <a:lvl4pPr marL="1600200" indent="-228600" defTabSz="949325">
              <a:spcBef>
                <a:spcPct val="30000"/>
              </a:spcBef>
              <a:defRPr sz="1200">
                <a:solidFill>
                  <a:schemeClr val="tx1"/>
                </a:solidFill>
                <a:latin typeface="Times" panose="02020603050405020304" pitchFamily="18" charset="0"/>
              </a:defRPr>
            </a:lvl4pPr>
            <a:lvl5pPr marL="2057400" indent="-228600" defTabSz="949325">
              <a:spcBef>
                <a:spcPct val="30000"/>
              </a:spcBef>
              <a:defRPr sz="1200">
                <a:solidFill>
                  <a:schemeClr val="tx1"/>
                </a:solidFill>
                <a:latin typeface="Times" panose="02020603050405020304" pitchFamily="18" charset="0"/>
              </a:defRPr>
            </a:lvl5pPr>
            <a:lvl6pPr marL="2514600" indent="-228600" defTabSz="9493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493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493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493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BDCFE0C9-DC28-4934-A17B-37A7367B9AE4}" type="slidenum">
              <a:rPr lang="ar-SA" altLang="nb-NO"/>
              <a:pPr>
                <a:spcBef>
                  <a:spcPct val="0"/>
                </a:spcBef>
              </a:pPr>
              <a:t>40</a:t>
            </a:fld>
            <a:endParaRPr lang="nn-NO" altLang="nb-NO"/>
          </a:p>
        </p:txBody>
      </p:sp>
      <p:sp>
        <p:nvSpPr>
          <p:cNvPr id="38914" name="Rectangle 2">
            <a:extLst>
              <a:ext uri="{FF2B5EF4-FFF2-40B4-BE49-F238E27FC236}">
                <a16:creationId xmlns:a16="http://schemas.microsoft.com/office/drawing/2014/main" id="{6712927F-771F-437C-9ABA-4B71FA36528C}"/>
              </a:ext>
            </a:extLst>
          </p:cNvPr>
          <p:cNvSpPr>
            <a:spLocks noGrp="1" noRot="1" noChangeAspect="1" noChangeArrowheads="1" noTextEdit="1"/>
          </p:cNvSpPr>
          <p:nvPr>
            <p:ph type="sldImg"/>
          </p:nvPr>
        </p:nvSpPr>
        <p:spPr>
          <a:xfrm>
            <a:off x="685800" y="1143000"/>
            <a:ext cx="5486400" cy="3086100"/>
          </a:xfrm>
          <a:ln/>
        </p:spPr>
      </p:sp>
      <p:sp>
        <p:nvSpPr>
          <p:cNvPr id="38915" name="Rectangle 3">
            <a:extLst>
              <a:ext uri="{FF2B5EF4-FFF2-40B4-BE49-F238E27FC236}">
                <a16:creationId xmlns:a16="http://schemas.microsoft.com/office/drawing/2014/main" id="{E749BFFC-6F09-43A8-A90D-AB1B77D79D81}"/>
              </a:ext>
            </a:extLst>
          </p:cNvPr>
          <p:cNvSpPr>
            <a:spLocks noGrp="1" noChangeArrowheads="1"/>
          </p:cNvSpPr>
          <p:nvPr>
            <p:ph type="body" idx="1"/>
          </p:nvPr>
        </p:nvSpPr>
        <p:spPr>
          <a:noFill/>
        </p:spPr>
        <p:txBody>
          <a:bodyPr/>
          <a:lstStyle/>
          <a:p>
            <a:pPr eaLnBrk="1" hangingPunct="1"/>
            <a:endParaRPr lang="en-US" altLang="nb-NO"/>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a:extLst>
              <a:ext uri="{FF2B5EF4-FFF2-40B4-BE49-F238E27FC236}">
                <a16:creationId xmlns:a16="http://schemas.microsoft.com/office/drawing/2014/main" id="{832A03D2-C151-4DCF-B3D9-F860811E3539}"/>
              </a:ext>
            </a:extLst>
          </p:cNvPr>
          <p:cNvSpPr>
            <a:spLocks noGrp="1" noChangeArrowheads="1"/>
          </p:cNvSpPr>
          <p:nvPr>
            <p:ph type="sldNum" sz="quarter" idx="5"/>
          </p:nvPr>
        </p:nvSpPr>
        <p:spPr>
          <a:noFill/>
        </p:spPr>
        <p:txBody>
          <a:bodyPr/>
          <a:lstStyle>
            <a:lvl1pPr defTabSz="949325">
              <a:spcBef>
                <a:spcPct val="30000"/>
              </a:spcBef>
              <a:defRPr sz="1200">
                <a:solidFill>
                  <a:schemeClr val="tx1"/>
                </a:solidFill>
                <a:latin typeface="Times" panose="02020603050405020304" pitchFamily="18" charset="0"/>
              </a:defRPr>
            </a:lvl1pPr>
            <a:lvl2pPr marL="742950" indent="-285750" defTabSz="949325">
              <a:spcBef>
                <a:spcPct val="30000"/>
              </a:spcBef>
              <a:defRPr sz="1200">
                <a:solidFill>
                  <a:schemeClr val="tx1"/>
                </a:solidFill>
                <a:latin typeface="Times" panose="02020603050405020304" pitchFamily="18" charset="0"/>
              </a:defRPr>
            </a:lvl2pPr>
            <a:lvl3pPr marL="1143000" indent="-228600" defTabSz="949325">
              <a:spcBef>
                <a:spcPct val="30000"/>
              </a:spcBef>
              <a:defRPr sz="1200">
                <a:solidFill>
                  <a:schemeClr val="tx1"/>
                </a:solidFill>
                <a:latin typeface="Times" panose="02020603050405020304" pitchFamily="18" charset="0"/>
              </a:defRPr>
            </a:lvl3pPr>
            <a:lvl4pPr marL="1600200" indent="-228600" defTabSz="949325">
              <a:spcBef>
                <a:spcPct val="30000"/>
              </a:spcBef>
              <a:defRPr sz="1200">
                <a:solidFill>
                  <a:schemeClr val="tx1"/>
                </a:solidFill>
                <a:latin typeface="Times" panose="02020603050405020304" pitchFamily="18" charset="0"/>
              </a:defRPr>
            </a:lvl4pPr>
            <a:lvl5pPr marL="2057400" indent="-228600" defTabSz="949325">
              <a:spcBef>
                <a:spcPct val="30000"/>
              </a:spcBef>
              <a:defRPr sz="1200">
                <a:solidFill>
                  <a:schemeClr val="tx1"/>
                </a:solidFill>
                <a:latin typeface="Times" panose="02020603050405020304" pitchFamily="18" charset="0"/>
              </a:defRPr>
            </a:lvl5pPr>
            <a:lvl6pPr marL="2514600" indent="-228600" defTabSz="9493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493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493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493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7699FDCC-1B7B-45BE-B327-5F98C997C2D2}" type="slidenum">
              <a:rPr lang="ar-SA" altLang="nb-NO"/>
              <a:pPr>
                <a:spcBef>
                  <a:spcPct val="0"/>
                </a:spcBef>
              </a:pPr>
              <a:t>41</a:t>
            </a:fld>
            <a:endParaRPr lang="nn-NO" altLang="nb-NO"/>
          </a:p>
        </p:txBody>
      </p:sp>
      <p:sp>
        <p:nvSpPr>
          <p:cNvPr id="40962" name="Rectangle 2">
            <a:extLst>
              <a:ext uri="{FF2B5EF4-FFF2-40B4-BE49-F238E27FC236}">
                <a16:creationId xmlns:a16="http://schemas.microsoft.com/office/drawing/2014/main" id="{1AF701D5-90FF-4460-B0B7-4530CDB8BD24}"/>
              </a:ext>
            </a:extLst>
          </p:cNvPr>
          <p:cNvSpPr>
            <a:spLocks noGrp="1" noRot="1" noChangeAspect="1" noChangeArrowheads="1" noTextEdit="1"/>
          </p:cNvSpPr>
          <p:nvPr>
            <p:ph type="sldImg"/>
          </p:nvPr>
        </p:nvSpPr>
        <p:spPr>
          <a:xfrm>
            <a:off x="685800" y="1143000"/>
            <a:ext cx="5486400" cy="3086100"/>
          </a:xfrm>
          <a:ln/>
        </p:spPr>
      </p:sp>
      <p:sp>
        <p:nvSpPr>
          <p:cNvPr id="40963" name="Rectangle 3">
            <a:extLst>
              <a:ext uri="{FF2B5EF4-FFF2-40B4-BE49-F238E27FC236}">
                <a16:creationId xmlns:a16="http://schemas.microsoft.com/office/drawing/2014/main" id="{19B8BDD4-0797-4E1B-924F-36D676A63404}"/>
              </a:ext>
            </a:extLst>
          </p:cNvPr>
          <p:cNvSpPr>
            <a:spLocks noGrp="1" noChangeArrowheads="1"/>
          </p:cNvSpPr>
          <p:nvPr>
            <p:ph type="body" idx="1"/>
          </p:nvPr>
        </p:nvSpPr>
        <p:spPr>
          <a:noFill/>
        </p:spPr>
        <p:txBody>
          <a:bodyPr/>
          <a:lstStyle/>
          <a:p>
            <a:pPr eaLnBrk="1" hangingPunct="1"/>
            <a:endParaRPr lang="en-US" altLang="nb-NO"/>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a:extLst>
              <a:ext uri="{FF2B5EF4-FFF2-40B4-BE49-F238E27FC236}">
                <a16:creationId xmlns:a16="http://schemas.microsoft.com/office/drawing/2014/main" id="{4553582E-6BA7-4C68-A2EB-378C8D1E5F0B}"/>
              </a:ext>
            </a:extLst>
          </p:cNvPr>
          <p:cNvSpPr>
            <a:spLocks noGrp="1" noChangeArrowheads="1"/>
          </p:cNvSpPr>
          <p:nvPr>
            <p:ph type="sldNum" sz="quarter" idx="5"/>
          </p:nvPr>
        </p:nvSpPr>
        <p:spPr>
          <a:noFill/>
        </p:spPr>
        <p:txBody>
          <a:bodyPr/>
          <a:lstStyle>
            <a:lvl1pPr defTabSz="949325">
              <a:spcBef>
                <a:spcPct val="30000"/>
              </a:spcBef>
              <a:defRPr sz="1200">
                <a:solidFill>
                  <a:schemeClr val="tx1"/>
                </a:solidFill>
                <a:latin typeface="Times" panose="02020603050405020304" pitchFamily="18" charset="0"/>
              </a:defRPr>
            </a:lvl1pPr>
            <a:lvl2pPr marL="742950" indent="-285750" defTabSz="949325">
              <a:spcBef>
                <a:spcPct val="30000"/>
              </a:spcBef>
              <a:defRPr sz="1200">
                <a:solidFill>
                  <a:schemeClr val="tx1"/>
                </a:solidFill>
                <a:latin typeface="Times" panose="02020603050405020304" pitchFamily="18" charset="0"/>
              </a:defRPr>
            </a:lvl2pPr>
            <a:lvl3pPr marL="1143000" indent="-228600" defTabSz="949325">
              <a:spcBef>
                <a:spcPct val="30000"/>
              </a:spcBef>
              <a:defRPr sz="1200">
                <a:solidFill>
                  <a:schemeClr val="tx1"/>
                </a:solidFill>
                <a:latin typeface="Times" panose="02020603050405020304" pitchFamily="18" charset="0"/>
              </a:defRPr>
            </a:lvl3pPr>
            <a:lvl4pPr marL="1600200" indent="-228600" defTabSz="949325">
              <a:spcBef>
                <a:spcPct val="30000"/>
              </a:spcBef>
              <a:defRPr sz="1200">
                <a:solidFill>
                  <a:schemeClr val="tx1"/>
                </a:solidFill>
                <a:latin typeface="Times" panose="02020603050405020304" pitchFamily="18" charset="0"/>
              </a:defRPr>
            </a:lvl4pPr>
            <a:lvl5pPr marL="2057400" indent="-228600" defTabSz="949325">
              <a:spcBef>
                <a:spcPct val="30000"/>
              </a:spcBef>
              <a:defRPr sz="1200">
                <a:solidFill>
                  <a:schemeClr val="tx1"/>
                </a:solidFill>
                <a:latin typeface="Times" panose="02020603050405020304" pitchFamily="18" charset="0"/>
              </a:defRPr>
            </a:lvl5pPr>
            <a:lvl6pPr marL="2514600" indent="-228600" defTabSz="9493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493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493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493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46D57EF4-AB30-4E48-BD42-FF3B9BA8605B}" type="slidenum">
              <a:rPr lang="ar-SA" altLang="nb-NO"/>
              <a:pPr>
                <a:spcBef>
                  <a:spcPct val="0"/>
                </a:spcBef>
              </a:pPr>
              <a:t>42</a:t>
            </a:fld>
            <a:endParaRPr lang="nn-NO" altLang="nb-NO"/>
          </a:p>
        </p:txBody>
      </p:sp>
      <p:sp>
        <p:nvSpPr>
          <p:cNvPr id="43010" name="Rectangle 2">
            <a:extLst>
              <a:ext uri="{FF2B5EF4-FFF2-40B4-BE49-F238E27FC236}">
                <a16:creationId xmlns:a16="http://schemas.microsoft.com/office/drawing/2014/main" id="{A10B12FB-B425-4BC7-BCDA-874F4B22430F}"/>
              </a:ext>
            </a:extLst>
          </p:cNvPr>
          <p:cNvSpPr>
            <a:spLocks noGrp="1" noRot="1" noChangeAspect="1" noChangeArrowheads="1" noTextEdit="1"/>
          </p:cNvSpPr>
          <p:nvPr>
            <p:ph type="sldImg"/>
          </p:nvPr>
        </p:nvSpPr>
        <p:spPr>
          <a:xfrm>
            <a:off x="685800" y="1143000"/>
            <a:ext cx="5486400" cy="3086100"/>
          </a:xfrm>
          <a:ln/>
        </p:spPr>
      </p:sp>
      <p:sp>
        <p:nvSpPr>
          <p:cNvPr id="43011" name="Rectangle 3">
            <a:extLst>
              <a:ext uri="{FF2B5EF4-FFF2-40B4-BE49-F238E27FC236}">
                <a16:creationId xmlns:a16="http://schemas.microsoft.com/office/drawing/2014/main" id="{3E2D7E67-5044-4A21-9F15-F5B215558926}"/>
              </a:ext>
            </a:extLst>
          </p:cNvPr>
          <p:cNvSpPr>
            <a:spLocks noGrp="1" noChangeArrowheads="1"/>
          </p:cNvSpPr>
          <p:nvPr>
            <p:ph type="body" idx="1"/>
          </p:nvPr>
        </p:nvSpPr>
        <p:spPr>
          <a:noFill/>
        </p:spPr>
        <p:txBody>
          <a:bodyPr/>
          <a:lstStyle/>
          <a:p>
            <a:pPr eaLnBrk="1" hangingPunct="1"/>
            <a:endParaRPr lang="en-US" altLang="nb-NO"/>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a:extLst>
              <a:ext uri="{FF2B5EF4-FFF2-40B4-BE49-F238E27FC236}">
                <a16:creationId xmlns:a16="http://schemas.microsoft.com/office/drawing/2014/main" id="{AB1FE279-3CD4-48F4-9BE2-7A7F1627B044}"/>
              </a:ext>
            </a:extLst>
          </p:cNvPr>
          <p:cNvSpPr>
            <a:spLocks noGrp="1" noChangeArrowheads="1"/>
          </p:cNvSpPr>
          <p:nvPr>
            <p:ph type="sldNum" sz="quarter" idx="5"/>
          </p:nvPr>
        </p:nvSpPr>
        <p:spPr>
          <a:noFill/>
        </p:spPr>
        <p:txBody>
          <a:bodyPr/>
          <a:lstStyle>
            <a:lvl1pPr defTabSz="949325">
              <a:spcBef>
                <a:spcPct val="30000"/>
              </a:spcBef>
              <a:defRPr sz="1200">
                <a:solidFill>
                  <a:schemeClr val="tx1"/>
                </a:solidFill>
                <a:latin typeface="Times" panose="02020603050405020304" pitchFamily="18" charset="0"/>
              </a:defRPr>
            </a:lvl1pPr>
            <a:lvl2pPr marL="742950" indent="-285750" defTabSz="949325">
              <a:spcBef>
                <a:spcPct val="30000"/>
              </a:spcBef>
              <a:defRPr sz="1200">
                <a:solidFill>
                  <a:schemeClr val="tx1"/>
                </a:solidFill>
                <a:latin typeface="Times" panose="02020603050405020304" pitchFamily="18" charset="0"/>
              </a:defRPr>
            </a:lvl2pPr>
            <a:lvl3pPr marL="1143000" indent="-228600" defTabSz="949325">
              <a:spcBef>
                <a:spcPct val="30000"/>
              </a:spcBef>
              <a:defRPr sz="1200">
                <a:solidFill>
                  <a:schemeClr val="tx1"/>
                </a:solidFill>
                <a:latin typeface="Times" panose="02020603050405020304" pitchFamily="18" charset="0"/>
              </a:defRPr>
            </a:lvl3pPr>
            <a:lvl4pPr marL="1600200" indent="-228600" defTabSz="949325">
              <a:spcBef>
                <a:spcPct val="30000"/>
              </a:spcBef>
              <a:defRPr sz="1200">
                <a:solidFill>
                  <a:schemeClr val="tx1"/>
                </a:solidFill>
                <a:latin typeface="Times" panose="02020603050405020304" pitchFamily="18" charset="0"/>
              </a:defRPr>
            </a:lvl4pPr>
            <a:lvl5pPr marL="2057400" indent="-228600" defTabSz="949325">
              <a:spcBef>
                <a:spcPct val="30000"/>
              </a:spcBef>
              <a:defRPr sz="1200">
                <a:solidFill>
                  <a:schemeClr val="tx1"/>
                </a:solidFill>
                <a:latin typeface="Times" panose="02020603050405020304" pitchFamily="18" charset="0"/>
              </a:defRPr>
            </a:lvl5pPr>
            <a:lvl6pPr marL="2514600" indent="-228600" defTabSz="9493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493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493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493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FCCFFE24-46C0-4FCE-9551-CD4BA0314808}" type="slidenum">
              <a:rPr lang="ar-SA" altLang="nb-NO"/>
              <a:pPr>
                <a:spcBef>
                  <a:spcPct val="0"/>
                </a:spcBef>
              </a:pPr>
              <a:t>43</a:t>
            </a:fld>
            <a:endParaRPr lang="nn-NO" altLang="nb-NO"/>
          </a:p>
        </p:txBody>
      </p:sp>
      <p:sp>
        <p:nvSpPr>
          <p:cNvPr id="45058" name="Rectangle 2">
            <a:extLst>
              <a:ext uri="{FF2B5EF4-FFF2-40B4-BE49-F238E27FC236}">
                <a16:creationId xmlns:a16="http://schemas.microsoft.com/office/drawing/2014/main" id="{07D691B1-DCA2-45DC-AC2C-522CB068FBE1}"/>
              </a:ext>
            </a:extLst>
          </p:cNvPr>
          <p:cNvSpPr>
            <a:spLocks noGrp="1" noRot="1" noChangeAspect="1" noChangeArrowheads="1" noTextEdit="1"/>
          </p:cNvSpPr>
          <p:nvPr>
            <p:ph type="sldImg"/>
          </p:nvPr>
        </p:nvSpPr>
        <p:spPr>
          <a:xfrm>
            <a:off x="685800" y="1143000"/>
            <a:ext cx="5486400" cy="3086100"/>
          </a:xfrm>
          <a:ln/>
        </p:spPr>
      </p:sp>
      <p:sp>
        <p:nvSpPr>
          <p:cNvPr id="45059" name="Rectangle 3">
            <a:extLst>
              <a:ext uri="{FF2B5EF4-FFF2-40B4-BE49-F238E27FC236}">
                <a16:creationId xmlns:a16="http://schemas.microsoft.com/office/drawing/2014/main" id="{B7E004FE-5E7F-49C0-A06E-9275DD97B17A}"/>
              </a:ext>
            </a:extLst>
          </p:cNvPr>
          <p:cNvSpPr>
            <a:spLocks noGrp="1" noChangeArrowheads="1"/>
          </p:cNvSpPr>
          <p:nvPr>
            <p:ph type="body" idx="1"/>
          </p:nvPr>
        </p:nvSpPr>
        <p:spPr>
          <a:noFill/>
        </p:spPr>
        <p:txBody>
          <a:bodyPr/>
          <a:lstStyle/>
          <a:p>
            <a:pPr eaLnBrk="1" hangingPunct="1"/>
            <a:endParaRPr lang="en-US" altLang="nb-NO"/>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Tx/>
              <a:buChar char="-"/>
            </a:pPr>
            <a:r>
              <a:rPr lang="nb-NO" dirty="0" err="1"/>
              <a:t>Always</a:t>
            </a:r>
            <a:r>
              <a:rPr lang="nb-NO" dirty="0"/>
              <a:t> </a:t>
            </a:r>
            <a:r>
              <a:rPr lang="nb-NO" dirty="0" err="1"/>
              <a:t>produce</a:t>
            </a:r>
            <a:r>
              <a:rPr lang="nb-NO" dirty="0"/>
              <a:t> as </a:t>
            </a:r>
            <a:r>
              <a:rPr lang="nb-NO" dirty="0" err="1"/>
              <a:t>much</a:t>
            </a:r>
            <a:r>
              <a:rPr lang="nb-NO" dirty="0"/>
              <a:t> as </a:t>
            </a:r>
            <a:r>
              <a:rPr lang="nb-NO" dirty="0" err="1"/>
              <a:t>possible</a:t>
            </a:r>
            <a:r>
              <a:rPr lang="nb-NO" dirty="0"/>
              <a:t>!</a:t>
            </a:r>
          </a:p>
          <a:p>
            <a:pPr marL="171450" indent="-171450">
              <a:buFontTx/>
              <a:buChar char="-"/>
            </a:pPr>
            <a:r>
              <a:rPr lang="nb-NO" dirty="0" err="1"/>
              <a:t>Reactant</a:t>
            </a:r>
            <a:r>
              <a:rPr lang="nb-NO" dirty="0"/>
              <a:t> </a:t>
            </a:r>
            <a:r>
              <a:rPr lang="nb-NO" dirty="0" err="1"/>
              <a:t>increases</a:t>
            </a:r>
            <a:r>
              <a:rPr lang="nb-NO" dirty="0"/>
              <a:t> </a:t>
            </a:r>
            <a:r>
              <a:rPr lang="nb-NO" dirty="0">
                <a:sym typeface="Wingdings" panose="05000000000000000000" pitchFamily="2" charset="2"/>
              </a:rPr>
              <a:t> </a:t>
            </a:r>
            <a:r>
              <a:rPr lang="nb-NO" dirty="0" err="1">
                <a:sym typeface="Wingdings" panose="05000000000000000000" pitchFamily="2" charset="2"/>
              </a:rPr>
              <a:t>reaction</a:t>
            </a:r>
            <a:r>
              <a:rPr lang="nb-NO" dirty="0">
                <a:sym typeface="Wingdings" panose="05000000000000000000" pitchFamily="2" charset="2"/>
              </a:rPr>
              <a:t> </a:t>
            </a:r>
            <a:r>
              <a:rPr lang="nb-NO" dirty="0" err="1">
                <a:sym typeface="Wingdings" panose="05000000000000000000" pitchFamily="2" charset="2"/>
              </a:rPr>
              <a:t>becomes</a:t>
            </a:r>
            <a:r>
              <a:rPr lang="nb-NO" dirty="0">
                <a:sym typeface="Wingdings" panose="05000000000000000000" pitchFamily="2" charset="2"/>
              </a:rPr>
              <a:t> </a:t>
            </a:r>
            <a:r>
              <a:rPr lang="nb-NO" dirty="0" err="1">
                <a:sym typeface="Wingdings" panose="05000000000000000000" pitchFamily="2" charset="2"/>
              </a:rPr>
              <a:t>stronger</a:t>
            </a:r>
            <a:r>
              <a:rPr lang="nb-NO" dirty="0">
                <a:sym typeface="Wingdings" panose="05000000000000000000" pitchFamily="2" charset="2"/>
              </a:rPr>
              <a:t>  </a:t>
            </a:r>
            <a:r>
              <a:rPr lang="nb-NO" dirty="0" err="1">
                <a:sym typeface="Wingdings" panose="05000000000000000000" pitchFamily="2" charset="2"/>
              </a:rPr>
              <a:t>control</a:t>
            </a:r>
            <a:r>
              <a:rPr lang="nb-NO" dirty="0">
                <a:sym typeface="Wingdings" panose="05000000000000000000" pitchFamily="2" charset="2"/>
              </a:rPr>
              <a:t> </a:t>
            </a:r>
            <a:r>
              <a:rPr lang="nb-NO" dirty="0" err="1">
                <a:sym typeface="Wingdings" panose="05000000000000000000" pitchFamily="2" charset="2"/>
              </a:rPr>
              <a:t>temperature</a:t>
            </a:r>
            <a:endParaRPr lang="nb-NO" dirty="0">
              <a:sym typeface="Wingdings" panose="05000000000000000000" pitchFamily="2" charset="2"/>
            </a:endParaRPr>
          </a:p>
          <a:p>
            <a:pPr marL="171450" indent="-171450">
              <a:buFontTx/>
              <a:buChar char="-"/>
            </a:pPr>
            <a:r>
              <a:rPr lang="nb-NO" dirty="0" err="1">
                <a:sym typeface="Wingdings" panose="05000000000000000000" pitchFamily="2" charset="2"/>
              </a:rPr>
              <a:t>Reactant</a:t>
            </a:r>
            <a:r>
              <a:rPr lang="nb-NO" dirty="0">
                <a:sym typeface="Wingdings" panose="05000000000000000000" pitchFamily="2" charset="2"/>
              </a:rPr>
              <a:t> </a:t>
            </a:r>
            <a:r>
              <a:rPr lang="nb-NO" dirty="0" err="1">
                <a:sym typeface="Wingdings" panose="05000000000000000000" pitchFamily="2" charset="2"/>
              </a:rPr>
              <a:t>increases</a:t>
            </a:r>
            <a:r>
              <a:rPr lang="nb-NO" dirty="0">
                <a:sym typeface="Wingdings" panose="05000000000000000000" pitchFamily="2" charset="2"/>
              </a:rPr>
              <a:t> </a:t>
            </a:r>
            <a:r>
              <a:rPr lang="nb-NO" dirty="0" err="1">
                <a:sym typeface="Wingdings" panose="05000000000000000000" pitchFamily="2" charset="2"/>
              </a:rPr>
              <a:t>further</a:t>
            </a:r>
            <a:r>
              <a:rPr lang="nb-NO" dirty="0">
                <a:sym typeface="Wingdings" panose="05000000000000000000" pitchFamily="2" charset="2"/>
              </a:rPr>
              <a:t>  </a:t>
            </a:r>
            <a:r>
              <a:rPr lang="nb-NO" dirty="0" err="1">
                <a:sym typeface="Wingdings" panose="05000000000000000000" pitchFamily="2" charset="2"/>
              </a:rPr>
              <a:t>activates</a:t>
            </a:r>
            <a:r>
              <a:rPr lang="nb-NO" dirty="0">
                <a:sym typeface="Wingdings" panose="05000000000000000000" pitchFamily="2" charset="2"/>
              </a:rPr>
              <a:t> </a:t>
            </a:r>
            <a:r>
              <a:rPr lang="nb-NO" dirty="0" err="1">
                <a:sym typeface="Wingdings" panose="05000000000000000000" pitchFamily="2" charset="2"/>
              </a:rPr>
              <a:t>Ca</a:t>
            </a:r>
            <a:r>
              <a:rPr lang="nb-NO" dirty="0">
                <a:sym typeface="Wingdings" panose="05000000000000000000" pitchFamily="2" charset="2"/>
              </a:rPr>
              <a:t> </a:t>
            </a:r>
            <a:r>
              <a:rPr lang="nb-NO" dirty="0" err="1">
                <a:sym typeface="Wingdings" panose="05000000000000000000" pitchFamily="2" charset="2"/>
              </a:rPr>
              <a:t>constraint</a:t>
            </a:r>
            <a:r>
              <a:rPr lang="nb-NO" dirty="0">
                <a:sym typeface="Wingdings" panose="05000000000000000000" pitchFamily="2" charset="2"/>
              </a:rPr>
              <a:t>  </a:t>
            </a:r>
            <a:r>
              <a:rPr lang="nb-NO" dirty="0" err="1">
                <a:sym typeface="Wingdings" panose="05000000000000000000" pitchFamily="2" charset="2"/>
              </a:rPr>
              <a:t>increase</a:t>
            </a:r>
            <a:r>
              <a:rPr lang="nb-NO" dirty="0">
                <a:sym typeface="Wingdings" panose="05000000000000000000" pitchFamily="2" charset="2"/>
              </a:rPr>
              <a:t> </a:t>
            </a:r>
            <a:r>
              <a:rPr lang="nb-NO" dirty="0" err="1">
                <a:sym typeface="Wingdings" panose="05000000000000000000" pitchFamily="2" charset="2"/>
              </a:rPr>
              <a:t>residence</a:t>
            </a:r>
            <a:r>
              <a:rPr lang="nb-NO" dirty="0">
                <a:sym typeface="Wingdings" panose="05000000000000000000" pitchFamily="2" charset="2"/>
              </a:rPr>
              <a:t> time so </a:t>
            </a:r>
            <a:r>
              <a:rPr lang="nb-NO" dirty="0" err="1">
                <a:sym typeface="Wingdings" panose="05000000000000000000" pitchFamily="2" charset="2"/>
              </a:rPr>
              <a:t>that</a:t>
            </a:r>
            <a:r>
              <a:rPr lang="nb-NO" dirty="0">
                <a:sym typeface="Wingdings" panose="05000000000000000000" pitchFamily="2" charset="2"/>
              </a:rPr>
              <a:t> A is </a:t>
            </a:r>
            <a:r>
              <a:rPr lang="nb-NO" dirty="0" err="1">
                <a:sym typeface="Wingdings" panose="05000000000000000000" pitchFamily="2" charset="2"/>
              </a:rPr>
              <a:t>consumed</a:t>
            </a:r>
            <a:endParaRPr lang="en-US" dirty="0"/>
          </a:p>
        </p:txBody>
      </p:sp>
      <p:sp>
        <p:nvSpPr>
          <p:cNvPr id="4" name="Slide Number Placeholder 3"/>
          <p:cNvSpPr>
            <a:spLocks noGrp="1"/>
          </p:cNvSpPr>
          <p:nvPr>
            <p:ph type="sldNum" sz="quarter" idx="5"/>
          </p:nvPr>
        </p:nvSpPr>
        <p:spPr/>
        <p:txBody>
          <a:bodyPr/>
          <a:lstStyle/>
          <a:p>
            <a:fld id="{94884298-4312-423A-813F-2C3A38A09332}" type="slidenum">
              <a:rPr lang="en-US" smtClean="0"/>
              <a:t>60</a:t>
            </a:fld>
            <a:endParaRPr lang="en-US"/>
          </a:p>
        </p:txBody>
      </p:sp>
    </p:spTree>
    <p:extLst>
      <p:ext uri="{BB962C8B-B14F-4D97-AF65-F5344CB8AC3E}">
        <p14:creationId xmlns:p14="http://schemas.microsoft.com/office/powerpoint/2010/main" val="2949511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nb-NO" dirty="0" err="1"/>
              <a:t>Does</a:t>
            </a:r>
            <a:r>
              <a:rPr lang="nb-NO" dirty="0"/>
              <a:t> </a:t>
            </a:r>
            <a:r>
              <a:rPr lang="nb-NO" dirty="0" err="1"/>
              <a:t>gain</a:t>
            </a:r>
            <a:r>
              <a:rPr lang="nb-NO" dirty="0"/>
              <a:t> </a:t>
            </a:r>
            <a:r>
              <a:rPr lang="nb-NO" dirty="0" err="1"/>
              <a:t>of</a:t>
            </a:r>
            <a:r>
              <a:rPr lang="nb-NO" dirty="0"/>
              <a:t> c matter? </a:t>
            </a:r>
            <a:r>
              <a:rPr lang="nb-NO" dirty="0" err="1"/>
              <a:t>According</a:t>
            </a:r>
            <a:r>
              <a:rPr lang="nb-NO" dirty="0"/>
              <a:t> to Krishnamoorthy in </a:t>
            </a:r>
            <a:r>
              <a:rPr lang="en-US" dirty="0"/>
              <a:t>Computers and Chemical Engineering 143 (2020) 107106, no!</a:t>
            </a:r>
          </a:p>
        </p:txBody>
      </p:sp>
      <p:sp>
        <p:nvSpPr>
          <p:cNvPr id="4" name="Slide Number Placeholder 3"/>
          <p:cNvSpPr>
            <a:spLocks noGrp="1"/>
          </p:cNvSpPr>
          <p:nvPr>
            <p:ph type="sldNum" sz="quarter" idx="5"/>
          </p:nvPr>
        </p:nvSpPr>
        <p:spPr/>
        <p:txBody>
          <a:bodyPr/>
          <a:lstStyle/>
          <a:p>
            <a:fld id="{94884298-4312-423A-813F-2C3A38A09332}" type="slidenum">
              <a:rPr lang="en-US" smtClean="0"/>
              <a:t>61</a:t>
            </a:fld>
            <a:endParaRPr lang="en-US"/>
          </a:p>
        </p:txBody>
      </p:sp>
    </p:spTree>
    <p:extLst>
      <p:ext uri="{BB962C8B-B14F-4D97-AF65-F5344CB8AC3E}">
        <p14:creationId xmlns:p14="http://schemas.microsoft.com/office/powerpoint/2010/main" val="35623514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defTabSz="915988">
              <a:spcBef>
                <a:spcPct val="30000"/>
              </a:spcBef>
              <a:defRPr sz="1200">
                <a:solidFill>
                  <a:schemeClr val="tx1"/>
                </a:solidFill>
                <a:latin typeface="Times" panose="02020603050405020304" pitchFamily="18" charset="0"/>
              </a:defRPr>
            </a:lvl1pPr>
            <a:lvl2pPr marL="742950" indent="-285750" defTabSz="915988">
              <a:spcBef>
                <a:spcPct val="30000"/>
              </a:spcBef>
              <a:defRPr sz="1200">
                <a:solidFill>
                  <a:schemeClr val="tx1"/>
                </a:solidFill>
                <a:latin typeface="Times" panose="02020603050405020304" pitchFamily="18" charset="0"/>
              </a:defRPr>
            </a:lvl2pPr>
            <a:lvl3pPr marL="1143000" indent="-228600" defTabSz="915988">
              <a:spcBef>
                <a:spcPct val="30000"/>
              </a:spcBef>
              <a:defRPr sz="1200">
                <a:solidFill>
                  <a:schemeClr val="tx1"/>
                </a:solidFill>
                <a:latin typeface="Times" panose="02020603050405020304" pitchFamily="18" charset="0"/>
              </a:defRPr>
            </a:lvl3pPr>
            <a:lvl4pPr marL="1600200" indent="-228600" defTabSz="915988">
              <a:spcBef>
                <a:spcPct val="30000"/>
              </a:spcBef>
              <a:defRPr sz="1200">
                <a:solidFill>
                  <a:schemeClr val="tx1"/>
                </a:solidFill>
                <a:latin typeface="Times" panose="02020603050405020304" pitchFamily="18" charset="0"/>
              </a:defRPr>
            </a:lvl4pPr>
            <a:lvl5pPr marL="2057400" indent="-228600" defTabSz="915988">
              <a:spcBef>
                <a:spcPct val="30000"/>
              </a:spcBef>
              <a:defRPr sz="1200">
                <a:solidFill>
                  <a:schemeClr val="tx1"/>
                </a:solidFill>
                <a:latin typeface="Times" panose="02020603050405020304" pitchFamily="18" charset="0"/>
              </a:defRPr>
            </a:lvl5pPr>
            <a:lvl6pPr marL="2514600" indent="-228600" defTabSz="915988"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15988"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15988"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15988"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DC1B1627-1118-4D46-963A-5ED62F7BF6AD}" type="slidenum">
              <a:rPr lang="ar-SA" altLang="nb-NO" smtClean="0"/>
              <a:pPr>
                <a:spcBef>
                  <a:spcPct val="0"/>
                </a:spcBef>
              </a:pPr>
              <a:t>64</a:t>
            </a:fld>
            <a:endParaRPr lang="nn-NO" altLang="nb-NO"/>
          </a:p>
        </p:txBody>
      </p:sp>
      <p:sp>
        <p:nvSpPr>
          <p:cNvPr id="46083" name="Rectangle 2"/>
          <p:cNvSpPr>
            <a:spLocks noGrp="1" noRot="1" noChangeAspect="1" noChangeArrowheads="1" noTextEdit="1"/>
          </p:cNvSpPr>
          <p:nvPr>
            <p:ph type="sldImg"/>
          </p:nvPr>
        </p:nvSpPr>
        <p:spPr>
          <a:xfrm>
            <a:off x="685800" y="1143000"/>
            <a:ext cx="5486400" cy="3086100"/>
          </a:xfrm>
          <a:ln/>
        </p:spPr>
      </p:sp>
      <p:sp>
        <p:nvSpPr>
          <p:cNvPr id="46084" name="Rectangle 3"/>
          <p:cNvSpPr>
            <a:spLocks noGrp="1" noChangeArrowheads="1"/>
          </p:cNvSpPr>
          <p:nvPr>
            <p:ph type="body" idx="1"/>
          </p:nvPr>
        </p:nvSpPr>
        <p:spPr>
          <a:noFill/>
        </p:spPr>
        <p:txBody>
          <a:bodyPr/>
          <a:lstStyle/>
          <a:p>
            <a:pPr eaLnBrk="1" hangingPunct="1"/>
            <a:endParaRPr lang="en-US" altLang="nb-NO"/>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15988">
              <a:spcBef>
                <a:spcPct val="30000"/>
              </a:spcBef>
              <a:defRPr sz="1200">
                <a:solidFill>
                  <a:schemeClr val="tx1"/>
                </a:solidFill>
                <a:latin typeface="Times" panose="02020603050405020304" pitchFamily="18" charset="0"/>
              </a:defRPr>
            </a:lvl1pPr>
            <a:lvl2pPr marL="742950" indent="-285750" defTabSz="915988">
              <a:spcBef>
                <a:spcPct val="30000"/>
              </a:spcBef>
              <a:defRPr sz="1200">
                <a:solidFill>
                  <a:schemeClr val="tx1"/>
                </a:solidFill>
                <a:latin typeface="Times" panose="02020603050405020304" pitchFamily="18" charset="0"/>
              </a:defRPr>
            </a:lvl2pPr>
            <a:lvl3pPr marL="1143000" indent="-228600" defTabSz="915988">
              <a:spcBef>
                <a:spcPct val="30000"/>
              </a:spcBef>
              <a:defRPr sz="1200">
                <a:solidFill>
                  <a:schemeClr val="tx1"/>
                </a:solidFill>
                <a:latin typeface="Times" panose="02020603050405020304" pitchFamily="18" charset="0"/>
              </a:defRPr>
            </a:lvl3pPr>
            <a:lvl4pPr marL="1600200" indent="-228600" defTabSz="915988">
              <a:spcBef>
                <a:spcPct val="30000"/>
              </a:spcBef>
              <a:defRPr sz="1200">
                <a:solidFill>
                  <a:schemeClr val="tx1"/>
                </a:solidFill>
                <a:latin typeface="Times" panose="02020603050405020304" pitchFamily="18" charset="0"/>
              </a:defRPr>
            </a:lvl4pPr>
            <a:lvl5pPr marL="2057400" indent="-228600" defTabSz="915988">
              <a:spcBef>
                <a:spcPct val="30000"/>
              </a:spcBef>
              <a:defRPr sz="1200">
                <a:solidFill>
                  <a:schemeClr val="tx1"/>
                </a:solidFill>
                <a:latin typeface="Times" panose="02020603050405020304" pitchFamily="18" charset="0"/>
              </a:defRPr>
            </a:lvl5pPr>
            <a:lvl6pPr marL="2514600" indent="-228600" defTabSz="915988"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15988"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15988"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15988"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510A71DA-3365-48A1-90A8-5EE51613102F}" type="slidenum">
              <a:rPr lang="ar-SA" altLang="nb-NO" smtClean="0"/>
              <a:pPr>
                <a:spcBef>
                  <a:spcPct val="0"/>
                </a:spcBef>
              </a:pPr>
              <a:t>4</a:t>
            </a:fld>
            <a:endParaRPr lang="nn-NO" altLang="nb-NO"/>
          </a:p>
        </p:txBody>
      </p:sp>
      <p:sp>
        <p:nvSpPr>
          <p:cNvPr id="36867" name="Rectangle 2"/>
          <p:cNvSpPr>
            <a:spLocks noGrp="1" noRot="1" noChangeAspect="1" noChangeArrowheads="1" noTextEdit="1"/>
          </p:cNvSpPr>
          <p:nvPr>
            <p:ph type="sldImg"/>
          </p:nvPr>
        </p:nvSpPr>
        <p:spPr>
          <a:xfrm>
            <a:off x="130175" y="771525"/>
            <a:ext cx="6584950" cy="3705225"/>
          </a:xfrm>
          <a:ln/>
        </p:spPr>
      </p:sp>
      <p:sp>
        <p:nvSpPr>
          <p:cNvPr id="36868" name="Rectangle 3"/>
          <p:cNvSpPr>
            <a:spLocks noGrp="1" noChangeArrowheads="1"/>
          </p:cNvSpPr>
          <p:nvPr>
            <p:ph type="body" idx="1"/>
          </p:nvPr>
        </p:nvSpPr>
        <p:spPr>
          <a:xfrm>
            <a:off x="933450" y="4705350"/>
            <a:ext cx="4976813" cy="4476750"/>
          </a:xfrm>
          <a:noFill/>
        </p:spPr>
        <p:txBody>
          <a:bodyPr/>
          <a:lstStyle/>
          <a:p>
            <a:endParaRPr lang="en-US" altLang="nb-NO"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15988">
              <a:spcBef>
                <a:spcPct val="30000"/>
              </a:spcBef>
              <a:defRPr sz="1200">
                <a:solidFill>
                  <a:schemeClr val="tx1"/>
                </a:solidFill>
                <a:latin typeface="Times" panose="02020603050405020304" pitchFamily="18" charset="0"/>
              </a:defRPr>
            </a:lvl1pPr>
            <a:lvl2pPr marL="742950" indent="-285750" defTabSz="915988">
              <a:spcBef>
                <a:spcPct val="30000"/>
              </a:spcBef>
              <a:defRPr sz="1200">
                <a:solidFill>
                  <a:schemeClr val="tx1"/>
                </a:solidFill>
                <a:latin typeface="Times" panose="02020603050405020304" pitchFamily="18" charset="0"/>
              </a:defRPr>
            </a:lvl2pPr>
            <a:lvl3pPr marL="1143000" indent="-228600" defTabSz="915988">
              <a:spcBef>
                <a:spcPct val="30000"/>
              </a:spcBef>
              <a:defRPr sz="1200">
                <a:solidFill>
                  <a:schemeClr val="tx1"/>
                </a:solidFill>
                <a:latin typeface="Times" panose="02020603050405020304" pitchFamily="18" charset="0"/>
              </a:defRPr>
            </a:lvl3pPr>
            <a:lvl4pPr marL="1600200" indent="-228600" defTabSz="915988">
              <a:spcBef>
                <a:spcPct val="30000"/>
              </a:spcBef>
              <a:defRPr sz="1200">
                <a:solidFill>
                  <a:schemeClr val="tx1"/>
                </a:solidFill>
                <a:latin typeface="Times" panose="02020603050405020304" pitchFamily="18" charset="0"/>
              </a:defRPr>
            </a:lvl4pPr>
            <a:lvl5pPr marL="2057400" indent="-228600" defTabSz="915988">
              <a:spcBef>
                <a:spcPct val="30000"/>
              </a:spcBef>
              <a:defRPr sz="1200">
                <a:solidFill>
                  <a:schemeClr val="tx1"/>
                </a:solidFill>
                <a:latin typeface="Times" panose="02020603050405020304" pitchFamily="18" charset="0"/>
              </a:defRPr>
            </a:lvl5pPr>
            <a:lvl6pPr marL="2514600" indent="-228600" defTabSz="915988"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15988"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15988"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15988"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510A71DA-3365-48A1-90A8-5EE51613102F}" type="slidenum">
              <a:rPr lang="ar-SA" altLang="nb-NO" smtClean="0"/>
              <a:pPr>
                <a:spcBef>
                  <a:spcPct val="0"/>
                </a:spcBef>
              </a:pPr>
              <a:t>6</a:t>
            </a:fld>
            <a:endParaRPr lang="nn-NO" altLang="nb-NO"/>
          </a:p>
        </p:txBody>
      </p:sp>
      <p:sp>
        <p:nvSpPr>
          <p:cNvPr id="36867" name="Rectangle 2"/>
          <p:cNvSpPr>
            <a:spLocks noGrp="1" noRot="1" noChangeAspect="1" noChangeArrowheads="1" noTextEdit="1"/>
          </p:cNvSpPr>
          <p:nvPr>
            <p:ph type="sldImg"/>
          </p:nvPr>
        </p:nvSpPr>
        <p:spPr>
          <a:xfrm>
            <a:off x="130175" y="771525"/>
            <a:ext cx="6584950" cy="3705225"/>
          </a:xfrm>
          <a:ln/>
        </p:spPr>
      </p:sp>
      <p:sp>
        <p:nvSpPr>
          <p:cNvPr id="36868" name="Rectangle 3"/>
          <p:cNvSpPr>
            <a:spLocks noGrp="1" noChangeArrowheads="1"/>
          </p:cNvSpPr>
          <p:nvPr>
            <p:ph type="body" idx="1"/>
          </p:nvPr>
        </p:nvSpPr>
        <p:spPr>
          <a:xfrm>
            <a:off x="933450" y="4705350"/>
            <a:ext cx="4976813" cy="4476750"/>
          </a:xfrm>
          <a:noFill/>
        </p:spPr>
        <p:txBody>
          <a:bodyPr/>
          <a:lstStyle/>
          <a:p>
            <a:endParaRPr lang="en-US" altLang="nb-NO"/>
          </a:p>
        </p:txBody>
      </p:sp>
    </p:spTree>
    <p:extLst>
      <p:ext uri="{BB962C8B-B14F-4D97-AF65-F5344CB8AC3E}">
        <p14:creationId xmlns:p14="http://schemas.microsoft.com/office/powerpoint/2010/main" val="1399052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15988">
              <a:spcBef>
                <a:spcPct val="30000"/>
              </a:spcBef>
              <a:defRPr sz="1200">
                <a:solidFill>
                  <a:schemeClr val="tx1"/>
                </a:solidFill>
                <a:latin typeface="Times" panose="02020603050405020304" pitchFamily="18" charset="0"/>
              </a:defRPr>
            </a:lvl1pPr>
            <a:lvl2pPr marL="742950" indent="-285750" defTabSz="915988">
              <a:spcBef>
                <a:spcPct val="30000"/>
              </a:spcBef>
              <a:defRPr sz="1200">
                <a:solidFill>
                  <a:schemeClr val="tx1"/>
                </a:solidFill>
                <a:latin typeface="Times" panose="02020603050405020304" pitchFamily="18" charset="0"/>
              </a:defRPr>
            </a:lvl2pPr>
            <a:lvl3pPr marL="1143000" indent="-228600" defTabSz="915988">
              <a:spcBef>
                <a:spcPct val="30000"/>
              </a:spcBef>
              <a:defRPr sz="1200">
                <a:solidFill>
                  <a:schemeClr val="tx1"/>
                </a:solidFill>
                <a:latin typeface="Times" panose="02020603050405020304" pitchFamily="18" charset="0"/>
              </a:defRPr>
            </a:lvl3pPr>
            <a:lvl4pPr marL="1600200" indent="-228600" defTabSz="915988">
              <a:spcBef>
                <a:spcPct val="30000"/>
              </a:spcBef>
              <a:defRPr sz="1200">
                <a:solidFill>
                  <a:schemeClr val="tx1"/>
                </a:solidFill>
                <a:latin typeface="Times" panose="02020603050405020304" pitchFamily="18" charset="0"/>
              </a:defRPr>
            </a:lvl4pPr>
            <a:lvl5pPr marL="2057400" indent="-228600" defTabSz="915988">
              <a:spcBef>
                <a:spcPct val="30000"/>
              </a:spcBef>
              <a:defRPr sz="1200">
                <a:solidFill>
                  <a:schemeClr val="tx1"/>
                </a:solidFill>
                <a:latin typeface="Times" panose="02020603050405020304" pitchFamily="18" charset="0"/>
              </a:defRPr>
            </a:lvl5pPr>
            <a:lvl6pPr marL="2514600" indent="-228600" defTabSz="915988"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15988"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15988"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15988"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510A71DA-3365-48A1-90A8-5EE51613102F}" type="slidenum">
              <a:rPr lang="ar-SA" altLang="nb-NO" smtClean="0"/>
              <a:pPr>
                <a:spcBef>
                  <a:spcPct val="0"/>
                </a:spcBef>
              </a:pPr>
              <a:t>7</a:t>
            </a:fld>
            <a:endParaRPr lang="nn-NO" altLang="nb-NO"/>
          </a:p>
        </p:txBody>
      </p:sp>
      <p:sp>
        <p:nvSpPr>
          <p:cNvPr id="36867" name="Rectangle 2"/>
          <p:cNvSpPr>
            <a:spLocks noGrp="1" noRot="1" noChangeAspect="1" noChangeArrowheads="1" noTextEdit="1"/>
          </p:cNvSpPr>
          <p:nvPr>
            <p:ph type="sldImg"/>
          </p:nvPr>
        </p:nvSpPr>
        <p:spPr>
          <a:xfrm>
            <a:off x="130175" y="771525"/>
            <a:ext cx="6584950" cy="3705225"/>
          </a:xfrm>
          <a:ln/>
        </p:spPr>
      </p:sp>
      <p:sp>
        <p:nvSpPr>
          <p:cNvPr id="36868" name="Rectangle 3"/>
          <p:cNvSpPr>
            <a:spLocks noGrp="1" noChangeArrowheads="1"/>
          </p:cNvSpPr>
          <p:nvPr>
            <p:ph type="body" idx="1"/>
          </p:nvPr>
        </p:nvSpPr>
        <p:spPr>
          <a:xfrm>
            <a:off x="933450" y="4705350"/>
            <a:ext cx="4976813" cy="4476750"/>
          </a:xfrm>
          <a:noFill/>
        </p:spPr>
        <p:txBody>
          <a:bodyPr/>
          <a:lstStyle/>
          <a:p>
            <a:endParaRPr lang="en-US" altLang="nb-NO" dirty="0"/>
          </a:p>
        </p:txBody>
      </p:sp>
    </p:spTree>
    <p:extLst>
      <p:ext uri="{BB962C8B-B14F-4D97-AF65-F5344CB8AC3E}">
        <p14:creationId xmlns:p14="http://schemas.microsoft.com/office/powerpoint/2010/main" val="1187214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15988">
              <a:spcBef>
                <a:spcPct val="30000"/>
              </a:spcBef>
              <a:defRPr sz="1200">
                <a:solidFill>
                  <a:schemeClr val="tx1"/>
                </a:solidFill>
                <a:latin typeface="Times" panose="02020603050405020304" pitchFamily="18" charset="0"/>
              </a:defRPr>
            </a:lvl1pPr>
            <a:lvl2pPr marL="742950" indent="-285750" defTabSz="915988">
              <a:spcBef>
                <a:spcPct val="30000"/>
              </a:spcBef>
              <a:defRPr sz="1200">
                <a:solidFill>
                  <a:schemeClr val="tx1"/>
                </a:solidFill>
                <a:latin typeface="Times" panose="02020603050405020304" pitchFamily="18" charset="0"/>
              </a:defRPr>
            </a:lvl2pPr>
            <a:lvl3pPr marL="1143000" indent="-228600" defTabSz="915988">
              <a:spcBef>
                <a:spcPct val="30000"/>
              </a:spcBef>
              <a:defRPr sz="1200">
                <a:solidFill>
                  <a:schemeClr val="tx1"/>
                </a:solidFill>
                <a:latin typeface="Times" panose="02020603050405020304" pitchFamily="18" charset="0"/>
              </a:defRPr>
            </a:lvl3pPr>
            <a:lvl4pPr marL="1600200" indent="-228600" defTabSz="915988">
              <a:spcBef>
                <a:spcPct val="30000"/>
              </a:spcBef>
              <a:defRPr sz="1200">
                <a:solidFill>
                  <a:schemeClr val="tx1"/>
                </a:solidFill>
                <a:latin typeface="Times" panose="02020603050405020304" pitchFamily="18" charset="0"/>
              </a:defRPr>
            </a:lvl4pPr>
            <a:lvl5pPr marL="2057400" indent="-228600" defTabSz="915988">
              <a:spcBef>
                <a:spcPct val="30000"/>
              </a:spcBef>
              <a:defRPr sz="1200">
                <a:solidFill>
                  <a:schemeClr val="tx1"/>
                </a:solidFill>
                <a:latin typeface="Times" panose="02020603050405020304" pitchFamily="18" charset="0"/>
              </a:defRPr>
            </a:lvl5pPr>
            <a:lvl6pPr marL="2514600" indent="-228600" defTabSz="915988"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15988"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15988"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15988"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510A71DA-3365-48A1-90A8-5EE51613102F}" type="slidenum">
              <a:rPr lang="ar-SA" altLang="nb-NO" smtClean="0"/>
              <a:pPr>
                <a:spcBef>
                  <a:spcPct val="0"/>
                </a:spcBef>
              </a:pPr>
              <a:t>8</a:t>
            </a:fld>
            <a:endParaRPr lang="nn-NO" altLang="nb-NO"/>
          </a:p>
        </p:txBody>
      </p:sp>
      <p:sp>
        <p:nvSpPr>
          <p:cNvPr id="36867" name="Rectangle 2"/>
          <p:cNvSpPr>
            <a:spLocks noGrp="1" noRot="1" noChangeAspect="1" noChangeArrowheads="1" noTextEdit="1"/>
          </p:cNvSpPr>
          <p:nvPr>
            <p:ph type="sldImg"/>
          </p:nvPr>
        </p:nvSpPr>
        <p:spPr>
          <a:xfrm>
            <a:off x="130175" y="771525"/>
            <a:ext cx="6584950" cy="3705225"/>
          </a:xfrm>
          <a:ln/>
        </p:spPr>
      </p:sp>
      <p:sp>
        <p:nvSpPr>
          <p:cNvPr id="36868" name="Rectangle 3"/>
          <p:cNvSpPr>
            <a:spLocks noGrp="1" noChangeArrowheads="1"/>
          </p:cNvSpPr>
          <p:nvPr>
            <p:ph type="body" idx="1"/>
          </p:nvPr>
        </p:nvSpPr>
        <p:spPr>
          <a:xfrm>
            <a:off x="933450" y="4705350"/>
            <a:ext cx="4976813" cy="4476750"/>
          </a:xfrm>
          <a:noFill/>
        </p:spPr>
        <p:txBody>
          <a:bodyPr/>
          <a:lstStyle/>
          <a:p>
            <a:endParaRPr lang="en-US" altLang="nb-NO"/>
          </a:p>
        </p:txBody>
      </p:sp>
    </p:spTree>
    <p:extLst>
      <p:ext uri="{BB962C8B-B14F-4D97-AF65-F5344CB8AC3E}">
        <p14:creationId xmlns:p14="http://schemas.microsoft.com/office/powerpoint/2010/main" val="11124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15988">
              <a:spcBef>
                <a:spcPct val="30000"/>
              </a:spcBef>
              <a:defRPr sz="1200">
                <a:solidFill>
                  <a:schemeClr val="tx1"/>
                </a:solidFill>
                <a:latin typeface="Times" panose="02020603050405020304" pitchFamily="18" charset="0"/>
              </a:defRPr>
            </a:lvl1pPr>
            <a:lvl2pPr marL="742950" indent="-285750" defTabSz="915988">
              <a:spcBef>
                <a:spcPct val="30000"/>
              </a:spcBef>
              <a:defRPr sz="1200">
                <a:solidFill>
                  <a:schemeClr val="tx1"/>
                </a:solidFill>
                <a:latin typeface="Times" panose="02020603050405020304" pitchFamily="18" charset="0"/>
              </a:defRPr>
            </a:lvl2pPr>
            <a:lvl3pPr marL="1143000" indent="-228600" defTabSz="915988">
              <a:spcBef>
                <a:spcPct val="30000"/>
              </a:spcBef>
              <a:defRPr sz="1200">
                <a:solidFill>
                  <a:schemeClr val="tx1"/>
                </a:solidFill>
                <a:latin typeface="Times" panose="02020603050405020304" pitchFamily="18" charset="0"/>
              </a:defRPr>
            </a:lvl3pPr>
            <a:lvl4pPr marL="1600200" indent="-228600" defTabSz="915988">
              <a:spcBef>
                <a:spcPct val="30000"/>
              </a:spcBef>
              <a:defRPr sz="1200">
                <a:solidFill>
                  <a:schemeClr val="tx1"/>
                </a:solidFill>
                <a:latin typeface="Times" panose="02020603050405020304" pitchFamily="18" charset="0"/>
              </a:defRPr>
            </a:lvl4pPr>
            <a:lvl5pPr marL="2057400" indent="-228600" defTabSz="915988">
              <a:spcBef>
                <a:spcPct val="30000"/>
              </a:spcBef>
              <a:defRPr sz="1200">
                <a:solidFill>
                  <a:schemeClr val="tx1"/>
                </a:solidFill>
                <a:latin typeface="Times" panose="02020603050405020304" pitchFamily="18" charset="0"/>
              </a:defRPr>
            </a:lvl5pPr>
            <a:lvl6pPr marL="2514600" indent="-228600" defTabSz="915988"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15988"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15988"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15988"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510A71DA-3365-48A1-90A8-5EE51613102F}" type="slidenum">
              <a:rPr lang="ar-SA" altLang="nb-NO" smtClean="0"/>
              <a:pPr>
                <a:spcBef>
                  <a:spcPct val="0"/>
                </a:spcBef>
              </a:pPr>
              <a:t>9</a:t>
            </a:fld>
            <a:endParaRPr lang="nn-NO" altLang="nb-NO"/>
          </a:p>
        </p:txBody>
      </p:sp>
      <p:sp>
        <p:nvSpPr>
          <p:cNvPr id="36867" name="Rectangle 2"/>
          <p:cNvSpPr>
            <a:spLocks noGrp="1" noRot="1" noChangeAspect="1" noChangeArrowheads="1" noTextEdit="1"/>
          </p:cNvSpPr>
          <p:nvPr>
            <p:ph type="sldImg"/>
          </p:nvPr>
        </p:nvSpPr>
        <p:spPr>
          <a:xfrm>
            <a:off x="130175" y="771525"/>
            <a:ext cx="6584950" cy="3705225"/>
          </a:xfrm>
          <a:ln/>
        </p:spPr>
      </p:sp>
      <p:sp>
        <p:nvSpPr>
          <p:cNvPr id="36868" name="Rectangle 3"/>
          <p:cNvSpPr>
            <a:spLocks noGrp="1" noChangeArrowheads="1"/>
          </p:cNvSpPr>
          <p:nvPr>
            <p:ph type="body" idx="1"/>
          </p:nvPr>
        </p:nvSpPr>
        <p:spPr>
          <a:xfrm>
            <a:off x="933450" y="4705350"/>
            <a:ext cx="4976813" cy="4476750"/>
          </a:xfrm>
          <a:noFill/>
        </p:spPr>
        <p:txBody>
          <a:bodyPr/>
          <a:lstStyle/>
          <a:p>
            <a:endParaRPr lang="en-US" altLang="nb-NO"/>
          </a:p>
        </p:txBody>
      </p:sp>
    </p:spTree>
    <p:extLst>
      <p:ext uri="{BB962C8B-B14F-4D97-AF65-F5344CB8AC3E}">
        <p14:creationId xmlns:p14="http://schemas.microsoft.com/office/powerpoint/2010/main" val="1065700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15988">
              <a:spcBef>
                <a:spcPct val="30000"/>
              </a:spcBef>
              <a:defRPr sz="1200">
                <a:solidFill>
                  <a:schemeClr val="tx1"/>
                </a:solidFill>
                <a:latin typeface="Times" panose="02020603050405020304" pitchFamily="18" charset="0"/>
              </a:defRPr>
            </a:lvl1pPr>
            <a:lvl2pPr marL="742950" indent="-285750" defTabSz="915988">
              <a:spcBef>
                <a:spcPct val="30000"/>
              </a:spcBef>
              <a:defRPr sz="1200">
                <a:solidFill>
                  <a:schemeClr val="tx1"/>
                </a:solidFill>
                <a:latin typeface="Times" panose="02020603050405020304" pitchFamily="18" charset="0"/>
              </a:defRPr>
            </a:lvl2pPr>
            <a:lvl3pPr marL="1143000" indent="-228600" defTabSz="915988">
              <a:spcBef>
                <a:spcPct val="30000"/>
              </a:spcBef>
              <a:defRPr sz="1200">
                <a:solidFill>
                  <a:schemeClr val="tx1"/>
                </a:solidFill>
                <a:latin typeface="Times" panose="02020603050405020304" pitchFamily="18" charset="0"/>
              </a:defRPr>
            </a:lvl3pPr>
            <a:lvl4pPr marL="1600200" indent="-228600" defTabSz="915988">
              <a:spcBef>
                <a:spcPct val="30000"/>
              </a:spcBef>
              <a:defRPr sz="1200">
                <a:solidFill>
                  <a:schemeClr val="tx1"/>
                </a:solidFill>
                <a:latin typeface="Times" panose="02020603050405020304" pitchFamily="18" charset="0"/>
              </a:defRPr>
            </a:lvl4pPr>
            <a:lvl5pPr marL="2057400" indent="-228600" defTabSz="915988">
              <a:spcBef>
                <a:spcPct val="30000"/>
              </a:spcBef>
              <a:defRPr sz="1200">
                <a:solidFill>
                  <a:schemeClr val="tx1"/>
                </a:solidFill>
                <a:latin typeface="Times" panose="02020603050405020304" pitchFamily="18" charset="0"/>
              </a:defRPr>
            </a:lvl5pPr>
            <a:lvl6pPr marL="2514600" indent="-228600" defTabSz="915988"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15988"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15988"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15988"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510A71DA-3365-48A1-90A8-5EE51613102F}" type="slidenum">
              <a:rPr lang="ar-SA" altLang="nb-NO" smtClean="0"/>
              <a:pPr>
                <a:spcBef>
                  <a:spcPct val="0"/>
                </a:spcBef>
              </a:pPr>
              <a:t>10</a:t>
            </a:fld>
            <a:endParaRPr lang="nn-NO" altLang="nb-NO"/>
          </a:p>
        </p:txBody>
      </p:sp>
      <p:sp>
        <p:nvSpPr>
          <p:cNvPr id="36867" name="Rectangle 2"/>
          <p:cNvSpPr>
            <a:spLocks noGrp="1" noRot="1" noChangeAspect="1" noChangeArrowheads="1" noTextEdit="1"/>
          </p:cNvSpPr>
          <p:nvPr>
            <p:ph type="sldImg"/>
          </p:nvPr>
        </p:nvSpPr>
        <p:spPr>
          <a:xfrm>
            <a:off x="130175" y="771525"/>
            <a:ext cx="6584950" cy="3705225"/>
          </a:xfrm>
          <a:ln/>
        </p:spPr>
      </p:sp>
      <p:sp>
        <p:nvSpPr>
          <p:cNvPr id="36868" name="Rectangle 3"/>
          <p:cNvSpPr>
            <a:spLocks noGrp="1" noChangeArrowheads="1"/>
          </p:cNvSpPr>
          <p:nvPr>
            <p:ph type="body" idx="1"/>
          </p:nvPr>
        </p:nvSpPr>
        <p:spPr>
          <a:xfrm>
            <a:off x="933450" y="4705350"/>
            <a:ext cx="4976813" cy="4476750"/>
          </a:xfrm>
          <a:noFill/>
        </p:spPr>
        <p:txBody>
          <a:bodyPr/>
          <a:lstStyle/>
          <a:p>
            <a:endParaRPr lang="en-US" altLang="nb-NO"/>
          </a:p>
        </p:txBody>
      </p:sp>
    </p:spTree>
    <p:extLst>
      <p:ext uri="{BB962C8B-B14F-4D97-AF65-F5344CB8AC3E}">
        <p14:creationId xmlns:p14="http://schemas.microsoft.com/office/powerpoint/2010/main" val="2445677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defRPr>
            </a:lvl1pPr>
            <a:lvl2pPr marL="741363" indent="-284163">
              <a:spcBef>
                <a:spcPct val="30000"/>
              </a:spcBef>
              <a:defRPr sz="1200">
                <a:solidFill>
                  <a:schemeClr val="tx1"/>
                </a:solidFill>
                <a:latin typeface="Times" panose="02020603050405020304" pitchFamily="18" charset="0"/>
              </a:defRPr>
            </a:lvl2pPr>
            <a:lvl3pPr marL="1141413" indent="-227013">
              <a:spcBef>
                <a:spcPct val="30000"/>
              </a:spcBef>
              <a:defRPr sz="1200">
                <a:solidFill>
                  <a:schemeClr val="tx1"/>
                </a:solidFill>
                <a:latin typeface="Times" panose="02020603050405020304" pitchFamily="18" charset="0"/>
              </a:defRPr>
            </a:lvl3pPr>
            <a:lvl4pPr marL="1597025" indent="-227013">
              <a:spcBef>
                <a:spcPct val="30000"/>
              </a:spcBef>
              <a:defRPr sz="1200">
                <a:solidFill>
                  <a:schemeClr val="tx1"/>
                </a:solidFill>
                <a:latin typeface="Times" panose="02020603050405020304" pitchFamily="18" charset="0"/>
              </a:defRPr>
            </a:lvl4pPr>
            <a:lvl5pPr marL="2055813" indent="-227013">
              <a:spcBef>
                <a:spcPct val="30000"/>
              </a:spcBef>
              <a:defRPr sz="1200">
                <a:solidFill>
                  <a:schemeClr val="tx1"/>
                </a:solidFill>
                <a:latin typeface="Times" panose="02020603050405020304" pitchFamily="18" charset="0"/>
              </a:defRPr>
            </a:lvl5pPr>
            <a:lvl6pPr marL="2513013" indent="-227013" eaLnBrk="0" fontAlgn="base" hangingPunct="0">
              <a:spcBef>
                <a:spcPct val="30000"/>
              </a:spcBef>
              <a:spcAft>
                <a:spcPct val="0"/>
              </a:spcAft>
              <a:defRPr sz="1200">
                <a:solidFill>
                  <a:schemeClr val="tx1"/>
                </a:solidFill>
                <a:latin typeface="Times" panose="02020603050405020304" pitchFamily="18" charset="0"/>
              </a:defRPr>
            </a:lvl6pPr>
            <a:lvl7pPr marL="2970213" indent="-227013" eaLnBrk="0" fontAlgn="base" hangingPunct="0">
              <a:spcBef>
                <a:spcPct val="30000"/>
              </a:spcBef>
              <a:spcAft>
                <a:spcPct val="0"/>
              </a:spcAft>
              <a:defRPr sz="1200">
                <a:solidFill>
                  <a:schemeClr val="tx1"/>
                </a:solidFill>
                <a:latin typeface="Times" panose="02020603050405020304" pitchFamily="18" charset="0"/>
              </a:defRPr>
            </a:lvl7pPr>
            <a:lvl8pPr marL="3427413" indent="-227013" eaLnBrk="0" fontAlgn="base" hangingPunct="0">
              <a:spcBef>
                <a:spcPct val="30000"/>
              </a:spcBef>
              <a:spcAft>
                <a:spcPct val="0"/>
              </a:spcAft>
              <a:defRPr sz="1200">
                <a:solidFill>
                  <a:schemeClr val="tx1"/>
                </a:solidFill>
                <a:latin typeface="Times" panose="02020603050405020304" pitchFamily="18" charset="0"/>
              </a:defRPr>
            </a:lvl8pPr>
            <a:lvl9pPr marL="3884613" indent="-227013"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5A17EBD9-EAC9-476C-AB93-F690D3CB2CAF}" type="slidenum">
              <a:rPr lang="ar-SA" altLang="nb-NO" smtClean="0"/>
              <a:pPr>
                <a:spcBef>
                  <a:spcPct val="0"/>
                </a:spcBef>
              </a:pPr>
              <a:t>12</a:t>
            </a:fld>
            <a:endParaRPr lang="nn-NO" altLang="nb-NO"/>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nb-NO"/>
          </a:p>
        </p:txBody>
      </p:sp>
    </p:spTree>
    <p:extLst>
      <p:ext uri="{BB962C8B-B14F-4D97-AF65-F5344CB8AC3E}">
        <p14:creationId xmlns:p14="http://schemas.microsoft.com/office/powerpoint/2010/main" val="3913299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FD20437A-A55D-44CD-A3FC-6B82C26A898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15988">
              <a:spcBef>
                <a:spcPct val="30000"/>
              </a:spcBef>
              <a:defRPr sz="1200">
                <a:solidFill>
                  <a:schemeClr val="tx1"/>
                </a:solidFill>
                <a:latin typeface="Times" panose="02020603050405020304" pitchFamily="18" charset="0"/>
              </a:defRPr>
            </a:lvl1pPr>
            <a:lvl2pPr marL="717550" indent="-274638" defTabSz="915988">
              <a:spcBef>
                <a:spcPct val="30000"/>
              </a:spcBef>
              <a:defRPr sz="1200">
                <a:solidFill>
                  <a:schemeClr val="tx1"/>
                </a:solidFill>
                <a:latin typeface="Times" panose="02020603050405020304" pitchFamily="18" charset="0"/>
              </a:defRPr>
            </a:lvl2pPr>
            <a:lvl3pPr marL="1103313" indent="-220663" defTabSz="915988">
              <a:spcBef>
                <a:spcPct val="30000"/>
              </a:spcBef>
              <a:defRPr sz="1200">
                <a:solidFill>
                  <a:schemeClr val="tx1"/>
                </a:solidFill>
                <a:latin typeface="Times" panose="02020603050405020304" pitchFamily="18" charset="0"/>
              </a:defRPr>
            </a:lvl3pPr>
            <a:lvl4pPr marL="1544638" indent="-220663" defTabSz="915988">
              <a:spcBef>
                <a:spcPct val="30000"/>
              </a:spcBef>
              <a:defRPr sz="1200">
                <a:solidFill>
                  <a:schemeClr val="tx1"/>
                </a:solidFill>
                <a:latin typeface="Times" panose="02020603050405020304" pitchFamily="18" charset="0"/>
              </a:defRPr>
            </a:lvl4pPr>
            <a:lvl5pPr marL="1987550" indent="-220663" defTabSz="915988">
              <a:spcBef>
                <a:spcPct val="30000"/>
              </a:spcBef>
              <a:defRPr sz="1200">
                <a:solidFill>
                  <a:schemeClr val="tx1"/>
                </a:solidFill>
                <a:latin typeface="Times" panose="02020603050405020304" pitchFamily="18" charset="0"/>
              </a:defRPr>
            </a:lvl5pPr>
            <a:lvl6pPr marL="2444750" indent="-220663" defTabSz="915988" eaLnBrk="0" fontAlgn="base" hangingPunct="0">
              <a:spcBef>
                <a:spcPct val="30000"/>
              </a:spcBef>
              <a:spcAft>
                <a:spcPct val="0"/>
              </a:spcAft>
              <a:defRPr sz="1200">
                <a:solidFill>
                  <a:schemeClr val="tx1"/>
                </a:solidFill>
                <a:latin typeface="Times" panose="02020603050405020304" pitchFamily="18" charset="0"/>
              </a:defRPr>
            </a:lvl6pPr>
            <a:lvl7pPr marL="2901950" indent="-220663" defTabSz="915988" eaLnBrk="0" fontAlgn="base" hangingPunct="0">
              <a:spcBef>
                <a:spcPct val="30000"/>
              </a:spcBef>
              <a:spcAft>
                <a:spcPct val="0"/>
              </a:spcAft>
              <a:defRPr sz="1200">
                <a:solidFill>
                  <a:schemeClr val="tx1"/>
                </a:solidFill>
                <a:latin typeface="Times" panose="02020603050405020304" pitchFamily="18" charset="0"/>
              </a:defRPr>
            </a:lvl7pPr>
            <a:lvl8pPr marL="3359150" indent="-220663" defTabSz="915988" eaLnBrk="0" fontAlgn="base" hangingPunct="0">
              <a:spcBef>
                <a:spcPct val="30000"/>
              </a:spcBef>
              <a:spcAft>
                <a:spcPct val="0"/>
              </a:spcAft>
              <a:defRPr sz="1200">
                <a:solidFill>
                  <a:schemeClr val="tx1"/>
                </a:solidFill>
                <a:latin typeface="Times" panose="02020603050405020304" pitchFamily="18" charset="0"/>
              </a:defRPr>
            </a:lvl8pPr>
            <a:lvl9pPr marL="3816350" indent="-220663" defTabSz="915988"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4C68B6B7-7CDC-441C-9C5D-3B0C2E1B77CC}" type="slidenum">
              <a:rPr lang="ar-SA" altLang="nb-NO"/>
              <a:pPr>
                <a:spcBef>
                  <a:spcPct val="0"/>
                </a:spcBef>
              </a:pPr>
              <a:t>13</a:t>
            </a:fld>
            <a:endParaRPr lang="nn-NO" altLang="nb-NO"/>
          </a:p>
        </p:txBody>
      </p:sp>
      <p:sp>
        <p:nvSpPr>
          <p:cNvPr id="26627" name="Rectangle 2">
            <a:extLst>
              <a:ext uri="{FF2B5EF4-FFF2-40B4-BE49-F238E27FC236}">
                <a16:creationId xmlns:a16="http://schemas.microsoft.com/office/drawing/2014/main" id="{BEA58BBE-EC22-4E68-8946-F8FDB195ACF9}"/>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A49A9B35-0105-41DE-8286-F9B6D529901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nb-NO"/>
          </a:p>
        </p:txBody>
      </p:sp>
    </p:spTree>
    <p:extLst>
      <p:ext uri="{BB962C8B-B14F-4D97-AF65-F5344CB8AC3E}">
        <p14:creationId xmlns:p14="http://schemas.microsoft.com/office/powerpoint/2010/main" val="1838719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486337" y="2677415"/>
            <a:ext cx="10363200" cy="646331"/>
          </a:xfrm>
        </p:spPr>
        <p:txBody>
          <a:bodyPr anchor="t" anchorCtr="0"/>
          <a:lstStyle/>
          <a:p>
            <a:r>
              <a:rPr lang="en-US"/>
              <a:t>Click to edit Master title style</a:t>
            </a:r>
            <a:endParaRPr lang="nb-NO" dirty="0"/>
          </a:p>
        </p:txBody>
      </p:sp>
      <p:sp>
        <p:nvSpPr>
          <p:cNvPr id="3" name="Undertittel 2"/>
          <p:cNvSpPr>
            <a:spLocks noGrp="1"/>
          </p:cNvSpPr>
          <p:nvPr>
            <p:ph type="subTitle" idx="1"/>
          </p:nvPr>
        </p:nvSpPr>
        <p:spPr>
          <a:xfrm>
            <a:off x="1486337" y="3645154"/>
            <a:ext cx="103632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b-NO" dirty="0"/>
          </a:p>
        </p:txBody>
      </p:sp>
    </p:spTree>
    <p:extLst>
      <p:ext uri="{BB962C8B-B14F-4D97-AF65-F5344CB8AC3E}">
        <p14:creationId xmlns:p14="http://schemas.microsoft.com/office/powerpoint/2010/main" val="1000159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Loddrett tekst">
    <p:spTree>
      <p:nvGrpSpPr>
        <p:cNvPr id="1" name=""/>
        <p:cNvGrpSpPr/>
        <p:nvPr/>
      </p:nvGrpSpPr>
      <p:grpSpPr>
        <a:xfrm>
          <a:off x="0" y="0"/>
          <a:ext cx="0" cy="0"/>
          <a:chOff x="0" y="0"/>
          <a:chExt cx="0" cy="0"/>
        </a:xfrm>
      </p:grpSpPr>
      <p:sp>
        <p:nvSpPr>
          <p:cNvPr id="3" name="Plassholder for loddrett tekst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ittel 1">
            <a:extLst>
              <a:ext uri="{FF2B5EF4-FFF2-40B4-BE49-F238E27FC236}">
                <a16:creationId xmlns:a16="http://schemas.microsoft.com/office/drawing/2014/main" id="{2CD08676-B126-4AA2-AD22-5503CD1E8610}"/>
              </a:ext>
            </a:extLst>
          </p:cNvPr>
          <p:cNvSpPr>
            <a:spLocks noGrp="1"/>
          </p:cNvSpPr>
          <p:nvPr>
            <p:ph type="title"/>
          </p:nvPr>
        </p:nvSpPr>
        <p:spPr>
          <a:xfrm>
            <a:off x="1592837" y="274639"/>
            <a:ext cx="9876539" cy="584775"/>
          </a:xfrm>
        </p:spPr>
        <p:txBody>
          <a:bodyPr anchor="t" anchorCtr="0">
            <a:spAutoFit/>
          </a:bodyPr>
          <a:lstStyle>
            <a:lvl1pPr>
              <a:defRPr sz="3200"/>
            </a:lvl1pPr>
          </a:lstStyle>
          <a:p>
            <a:r>
              <a:rPr lang="en-US"/>
              <a:t>Click to edit Master title style</a:t>
            </a:r>
            <a:endParaRPr lang="nb-NO" dirty="0"/>
          </a:p>
        </p:txBody>
      </p:sp>
      <p:sp>
        <p:nvSpPr>
          <p:cNvPr id="5" name="Plassholder for lysbildenummer 5">
            <a:extLst>
              <a:ext uri="{FF2B5EF4-FFF2-40B4-BE49-F238E27FC236}">
                <a16:creationId xmlns:a16="http://schemas.microsoft.com/office/drawing/2014/main" id="{C8496A80-9D16-4AFA-9D3F-05E6A2D5D14B}"/>
              </a:ext>
            </a:extLst>
          </p:cNvPr>
          <p:cNvSpPr txBox="1">
            <a:spLocks/>
          </p:cNvSpPr>
          <p:nvPr userDrawn="1"/>
        </p:nvSpPr>
        <p:spPr>
          <a:xfrm>
            <a:off x="-1" y="6421248"/>
            <a:ext cx="1150372" cy="365125"/>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000" b="1" i="0" smtClean="0">
                <a:latin typeface="Arial"/>
                <a:cs typeface="Arial"/>
              </a:rPr>
              <a:pPr algn="ctr"/>
              <a:t>‹#›</a:t>
            </a:fld>
            <a:endParaRPr lang="nb-NO" sz="1000" b="1" i="0" dirty="0">
              <a:latin typeface="Arial"/>
              <a:cs typeface="Arial"/>
            </a:endParaRPr>
          </a:p>
        </p:txBody>
      </p:sp>
    </p:spTree>
    <p:extLst>
      <p:ext uri="{BB962C8B-B14F-4D97-AF65-F5344CB8AC3E}">
        <p14:creationId xmlns:p14="http://schemas.microsoft.com/office/powerpoint/2010/main" val="1983850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10289738" y="274639"/>
            <a:ext cx="1292662" cy="5851525"/>
          </a:xfrm>
        </p:spPr>
        <p:txBody>
          <a:bodyPr vert="eaVert"/>
          <a:lstStyle/>
          <a:p>
            <a:r>
              <a:rPr lang="en-US"/>
              <a:t>Click to edit Master title style</a:t>
            </a:r>
            <a:endParaRPr lang="nb-NO"/>
          </a:p>
        </p:txBody>
      </p:sp>
      <p:sp>
        <p:nvSpPr>
          <p:cNvPr id="3" name="Plassholder for loddrett tekst 2"/>
          <p:cNvSpPr>
            <a:spLocks noGrp="1"/>
          </p:cNvSpPr>
          <p:nvPr>
            <p:ph type="body" orient="vert" idx="1"/>
          </p:nvPr>
        </p:nvSpPr>
        <p:spPr>
          <a:xfrm>
            <a:off x="1354667" y="274639"/>
            <a:ext cx="728133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extLst>
      <p:ext uri="{BB962C8B-B14F-4D97-AF65-F5344CB8AC3E}">
        <p14:creationId xmlns:p14="http://schemas.microsoft.com/office/powerpoint/2010/main" val="3031831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39333" y="1978025"/>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722533" y="1978025"/>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016A1BD-E12E-4A9E-BFC5-F605E444FDFC}"/>
              </a:ext>
            </a:extLst>
          </p:cNvPr>
          <p:cNvSpPr>
            <a:spLocks noGrp="1" noChangeArrowheads="1"/>
          </p:cNvSpPr>
          <p:nvPr>
            <p:ph type="dt" sz="half" idx="10"/>
          </p:nvPr>
        </p:nvSpPr>
        <p:spPr>
          <a:ln/>
        </p:spPr>
        <p:txBody>
          <a:bodyPr/>
          <a:lstStyle>
            <a:lvl1pPr>
              <a:defRPr/>
            </a:lvl1pPr>
          </a:lstStyle>
          <a:p>
            <a:pPr>
              <a:defRPr/>
            </a:pPr>
            <a:endParaRPr lang="nn-NO"/>
          </a:p>
        </p:txBody>
      </p:sp>
      <p:sp>
        <p:nvSpPr>
          <p:cNvPr id="6" name="Rectangle 5">
            <a:extLst>
              <a:ext uri="{FF2B5EF4-FFF2-40B4-BE49-F238E27FC236}">
                <a16:creationId xmlns:a16="http://schemas.microsoft.com/office/drawing/2014/main" id="{F71E6B7E-D539-40E0-896B-C68BFF4B90F5}"/>
              </a:ext>
            </a:extLst>
          </p:cNvPr>
          <p:cNvSpPr>
            <a:spLocks noGrp="1" noChangeArrowheads="1"/>
          </p:cNvSpPr>
          <p:nvPr>
            <p:ph type="ftr" sz="quarter" idx="11"/>
          </p:nvPr>
        </p:nvSpPr>
        <p:spPr>
          <a:ln/>
        </p:spPr>
        <p:txBody>
          <a:bodyPr/>
          <a:lstStyle>
            <a:lvl1pPr>
              <a:defRPr/>
            </a:lvl1pPr>
          </a:lstStyle>
          <a:p>
            <a:pPr>
              <a:defRPr/>
            </a:pPr>
            <a:endParaRPr lang="nn-NO"/>
          </a:p>
        </p:txBody>
      </p:sp>
      <p:sp>
        <p:nvSpPr>
          <p:cNvPr id="7" name="Plassholder for lysbildenummer 5">
            <a:extLst>
              <a:ext uri="{FF2B5EF4-FFF2-40B4-BE49-F238E27FC236}">
                <a16:creationId xmlns:a16="http://schemas.microsoft.com/office/drawing/2014/main" id="{D8953380-06E6-4C9D-8906-3A393C725438}"/>
              </a:ext>
            </a:extLst>
          </p:cNvPr>
          <p:cNvSpPr txBox="1">
            <a:spLocks/>
          </p:cNvSpPr>
          <p:nvPr userDrawn="1"/>
        </p:nvSpPr>
        <p:spPr>
          <a:xfrm>
            <a:off x="-1" y="6421248"/>
            <a:ext cx="1150372" cy="365125"/>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000" b="1" i="0" smtClean="0">
                <a:latin typeface="Arial"/>
                <a:cs typeface="Arial"/>
              </a:rPr>
              <a:pPr algn="ctr"/>
              <a:t>‹#›</a:t>
            </a:fld>
            <a:endParaRPr lang="nb-NO" sz="1000" b="1" i="0" dirty="0">
              <a:latin typeface="Arial"/>
              <a:cs typeface="Arial"/>
            </a:endParaRPr>
          </a:p>
        </p:txBody>
      </p:sp>
      <p:sp>
        <p:nvSpPr>
          <p:cNvPr id="8" name="Tittel 1">
            <a:extLst>
              <a:ext uri="{FF2B5EF4-FFF2-40B4-BE49-F238E27FC236}">
                <a16:creationId xmlns:a16="http://schemas.microsoft.com/office/drawing/2014/main" id="{EC5FE82A-0D28-4709-8FC5-8EF9FEDACD47}"/>
              </a:ext>
            </a:extLst>
          </p:cNvPr>
          <p:cNvSpPr>
            <a:spLocks noGrp="1"/>
          </p:cNvSpPr>
          <p:nvPr>
            <p:ph type="title"/>
          </p:nvPr>
        </p:nvSpPr>
        <p:spPr>
          <a:xfrm>
            <a:off x="1592837" y="274639"/>
            <a:ext cx="9876539" cy="584775"/>
          </a:xfrm>
        </p:spPr>
        <p:txBody>
          <a:bodyPr anchor="t" anchorCtr="0">
            <a:spAutoFit/>
          </a:bodyPr>
          <a:lstStyle>
            <a:lvl1pPr>
              <a:defRPr sz="3200"/>
            </a:lvl1pPr>
          </a:lstStyle>
          <a:p>
            <a:r>
              <a:rPr lang="en-US"/>
              <a:t>Click to edit Master title style</a:t>
            </a:r>
            <a:endParaRPr lang="nb-NO" dirty="0"/>
          </a:p>
        </p:txBody>
      </p:sp>
    </p:spTree>
    <p:extLst>
      <p:ext uri="{BB962C8B-B14F-4D97-AF65-F5344CB8AC3E}">
        <p14:creationId xmlns:p14="http://schemas.microsoft.com/office/powerpoint/2010/main" val="361495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1592837" y="274639"/>
            <a:ext cx="9876539" cy="584775"/>
          </a:xfrm>
        </p:spPr>
        <p:txBody>
          <a:bodyPr anchor="t" anchorCtr="0">
            <a:spAutoFit/>
          </a:bodyPr>
          <a:lstStyle>
            <a:lvl1pPr>
              <a:defRPr sz="3200"/>
            </a:lvl1pPr>
          </a:lstStyle>
          <a:p>
            <a:r>
              <a:rPr lang="en-US"/>
              <a:t>Click to edit Master title style</a:t>
            </a:r>
            <a:endParaRPr lang="nb-NO" dirty="0"/>
          </a:p>
        </p:txBody>
      </p:sp>
      <p:sp>
        <p:nvSpPr>
          <p:cNvPr id="3" name="Plassholder for innhold 2"/>
          <p:cNvSpPr>
            <a:spLocks noGrp="1"/>
          </p:cNvSpPr>
          <p:nvPr>
            <p:ph idx="1"/>
          </p:nvPr>
        </p:nvSpPr>
        <p:spPr>
          <a:xfrm>
            <a:off x="1592837" y="1063488"/>
            <a:ext cx="9876539" cy="53577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7" name="Plassholder for lysbildenummer 5"/>
          <p:cNvSpPr txBox="1">
            <a:spLocks/>
          </p:cNvSpPr>
          <p:nvPr userDrawn="1"/>
        </p:nvSpPr>
        <p:spPr>
          <a:xfrm>
            <a:off x="-1" y="6421248"/>
            <a:ext cx="1150372" cy="365125"/>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000" b="1" i="0" smtClean="0">
                <a:latin typeface="Arial"/>
                <a:cs typeface="Arial"/>
              </a:rPr>
              <a:pPr algn="ctr"/>
              <a:t>‹#›</a:t>
            </a:fld>
            <a:endParaRPr lang="nb-NO" sz="1000" b="1" i="0" dirty="0">
              <a:latin typeface="Arial"/>
              <a:cs typeface="Arial"/>
            </a:endParaRPr>
          </a:p>
        </p:txBody>
      </p:sp>
    </p:spTree>
    <p:extLst>
      <p:ext uri="{BB962C8B-B14F-4D97-AF65-F5344CB8AC3E}">
        <p14:creationId xmlns:p14="http://schemas.microsoft.com/office/powerpoint/2010/main" val="2060019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1410587" y="4406901"/>
            <a:ext cx="10363200" cy="707886"/>
          </a:xfrm>
        </p:spPr>
        <p:txBody>
          <a:bodyPr anchor="t"/>
          <a:lstStyle>
            <a:lvl1pPr algn="l">
              <a:defRPr sz="4000" b="1" cap="all"/>
            </a:lvl1pPr>
          </a:lstStyle>
          <a:p>
            <a:r>
              <a:rPr lang="en-US"/>
              <a:t>Click to edit Master title style</a:t>
            </a:r>
            <a:endParaRPr lang="nb-NO"/>
          </a:p>
        </p:txBody>
      </p:sp>
      <p:sp>
        <p:nvSpPr>
          <p:cNvPr id="3" name="Plassholder for tekst 2"/>
          <p:cNvSpPr>
            <a:spLocks noGrp="1"/>
          </p:cNvSpPr>
          <p:nvPr>
            <p:ph type="body" idx="1"/>
          </p:nvPr>
        </p:nvSpPr>
        <p:spPr>
          <a:xfrm>
            <a:off x="1410587"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82460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o innholdsdeler">
    <p:spTree>
      <p:nvGrpSpPr>
        <p:cNvPr id="1" name=""/>
        <p:cNvGrpSpPr/>
        <p:nvPr/>
      </p:nvGrpSpPr>
      <p:grpSpPr>
        <a:xfrm>
          <a:off x="0" y="0"/>
          <a:ext cx="0" cy="0"/>
          <a:chOff x="0" y="0"/>
          <a:chExt cx="0" cy="0"/>
        </a:xfrm>
      </p:grpSpPr>
      <p:sp>
        <p:nvSpPr>
          <p:cNvPr id="9" name="Plassholder for innhold 2"/>
          <p:cNvSpPr>
            <a:spLocks noGrp="1"/>
          </p:cNvSpPr>
          <p:nvPr>
            <p:ph sz="half" idx="1"/>
          </p:nvPr>
        </p:nvSpPr>
        <p:spPr>
          <a:xfrm>
            <a:off x="1486282" y="1600201"/>
            <a:ext cx="489046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10" name="Plassholder for innhold 3"/>
          <p:cNvSpPr>
            <a:spLocks noGrp="1"/>
          </p:cNvSpPr>
          <p:nvPr>
            <p:ph sz="half" idx="2"/>
          </p:nvPr>
        </p:nvSpPr>
        <p:spPr>
          <a:xfrm>
            <a:off x="7074282" y="1600201"/>
            <a:ext cx="489859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5" name="Tittel 1">
            <a:extLst>
              <a:ext uri="{FF2B5EF4-FFF2-40B4-BE49-F238E27FC236}">
                <a16:creationId xmlns:a16="http://schemas.microsoft.com/office/drawing/2014/main" id="{8D00260C-9B53-4ADD-B818-84817C9FECC3}"/>
              </a:ext>
            </a:extLst>
          </p:cNvPr>
          <p:cNvSpPr>
            <a:spLocks noGrp="1"/>
          </p:cNvSpPr>
          <p:nvPr>
            <p:ph type="title"/>
          </p:nvPr>
        </p:nvSpPr>
        <p:spPr>
          <a:xfrm>
            <a:off x="1592837" y="274639"/>
            <a:ext cx="9876539" cy="584775"/>
          </a:xfrm>
        </p:spPr>
        <p:txBody>
          <a:bodyPr anchor="t" anchorCtr="0">
            <a:spAutoFit/>
          </a:bodyPr>
          <a:lstStyle>
            <a:lvl1pPr>
              <a:defRPr sz="3200"/>
            </a:lvl1pPr>
          </a:lstStyle>
          <a:p>
            <a:r>
              <a:rPr lang="en-US"/>
              <a:t>Click to edit Master title style</a:t>
            </a:r>
            <a:endParaRPr lang="nb-NO" dirty="0"/>
          </a:p>
        </p:txBody>
      </p:sp>
      <p:sp>
        <p:nvSpPr>
          <p:cNvPr id="6" name="Plassholder for lysbildenummer 5">
            <a:extLst>
              <a:ext uri="{FF2B5EF4-FFF2-40B4-BE49-F238E27FC236}">
                <a16:creationId xmlns:a16="http://schemas.microsoft.com/office/drawing/2014/main" id="{3E7D896A-56BB-41B8-A405-73A5F11947C5}"/>
              </a:ext>
            </a:extLst>
          </p:cNvPr>
          <p:cNvSpPr txBox="1">
            <a:spLocks/>
          </p:cNvSpPr>
          <p:nvPr userDrawn="1"/>
        </p:nvSpPr>
        <p:spPr>
          <a:xfrm>
            <a:off x="-1" y="6421248"/>
            <a:ext cx="1150372" cy="365125"/>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000" b="1" i="0" smtClean="0">
                <a:latin typeface="Arial"/>
                <a:cs typeface="Arial"/>
              </a:rPr>
              <a:pPr algn="ctr"/>
              <a:t>‹#›</a:t>
            </a:fld>
            <a:endParaRPr lang="nb-NO" sz="1000" b="1" i="0" dirty="0">
              <a:latin typeface="Arial"/>
              <a:cs typeface="Arial"/>
            </a:endParaRPr>
          </a:p>
        </p:txBody>
      </p:sp>
    </p:spTree>
    <p:extLst>
      <p:ext uri="{BB962C8B-B14F-4D97-AF65-F5344CB8AC3E}">
        <p14:creationId xmlns:p14="http://schemas.microsoft.com/office/powerpoint/2010/main" val="1372914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ammenligning">
    <p:spTree>
      <p:nvGrpSpPr>
        <p:cNvPr id="1" name=""/>
        <p:cNvGrpSpPr/>
        <p:nvPr/>
      </p:nvGrpSpPr>
      <p:grpSpPr>
        <a:xfrm>
          <a:off x="0" y="0"/>
          <a:ext cx="0" cy="0"/>
          <a:chOff x="0" y="0"/>
          <a:chExt cx="0" cy="0"/>
        </a:xfrm>
      </p:grpSpPr>
      <p:sp>
        <p:nvSpPr>
          <p:cNvPr id="11" name="Plassholder for tekst 2"/>
          <p:cNvSpPr>
            <a:spLocks noGrp="1"/>
          </p:cNvSpPr>
          <p:nvPr>
            <p:ph type="body" idx="1"/>
          </p:nvPr>
        </p:nvSpPr>
        <p:spPr>
          <a:xfrm>
            <a:off x="1426235" y="1535113"/>
            <a:ext cx="502255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Plassholder for innhold 3"/>
          <p:cNvSpPr>
            <a:spLocks noGrp="1"/>
          </p:cNvSpPr>
          <p:nvPr>
            <p:ph sz="half" idx="2"/>
          </p:nvPr>
        </p:nvSpPr>
        <p:spPr>
          <a:xfrm>
            <a:off x="1426235" y="2174875"/>
            <a:ext cx="502255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13" name="Plassholder for tekst 4"/>
          <p:cNvSpPr>
            <a:spLocks noGrp="1"/>
          </p:cNvSpPr>
          <p:nvPr>
            <p:ph type="body" sz="quarter" idx="3"/>
          </p:nvPr>
        </p:nvSpPr>
        <p:spPr>
          <a:xfrm>
            <a:off x="7010003" y="1535113"/>
            <a:ext cx="508295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Plassholder for innhold 5"/>
          <p:cNvSpPr>
            <a:spLocks noGrp="1"/>
          </p:cNvSpPr>
          <p:nvPr>
            <p:ph sz="quarter" idx="4"/>
          </p:nvPr>
        </p:nvSpPr>
        <p:spPr>
          <a:xfrm>
            <a:off x="7010002" y="2174875"/>
            <a:ext cx="508295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Tittel 1">
            <a:extLst>
              <a:ext uri="{FF2B5EF4-FFF2-40B4-BE49-F238E27FC236}">
                <a16:creationId xmlns:a16="http://schemas.microsoft.com/office/drawing/2014/main" id="{49792EBD-92C4-4109-AA16-464636A334FE}"/>
              </a:ext>
            </a:extLst>
          </p:cNvPr>
          <p:cNvSpPr>
            <a:spLocks noGrp="1"/>
          </p:cNvSpPr>
          <p:nvPr>
            <p:ph type="title"/>
          </p:nvPr>
        </p:nvSpPr>
        <p:spPr>
          <a:xfrm>
            <a:off x="1592837" y="274639"/>
            <a:ext cx="9876539" cy="584775"/>
          </a:xfrm>
        </p:spPr>
        <p:txBody>
          <a:bodyPr anchor="t" anchorCtr="0">
            <a:spAutoFit/>
          </a:bodyPr>
          <a:lstStyle>
            <a:lvl1pPr>
              <a:defRPr sz="3200"/>
            </a:lvl1pPr>
          </a:lstStyle>
          <a:p>
            <a:r>
              <a:rPr lang="en-US"/>
              <a:t>Click to edit Master title style</a:t>
            </a:r>
            <a:endParaRPr lang="nb-NO" dirty="0"/>
          </a:p>
        </p:txBody>
      </p:sp>
      <p:sp>
        <p:nvSpPr>
          <p:cNvPr id="8" name="Plassholder for lysbildenummer 5">
            <a:extLst>
              <a:ext uri="{FF2B5EF4-FFF2-40B4-BE49-F238E27FC236}">
                <a16:creationId xmlns:a16="http://schemas.microsoft.com/office/drawing/2014/main" id="{EAB59CAD-2898-4CD1-89D0-1D17A44AA4FB}"/>
              </a:ext>
            </a:extLst>
          </p:cNvPr>
          <p:cNvSpPr txBox="1">
            <a:spLocks/>
          </p:cNvSpPr>
          <p:nvPr userDrawn="1"/>
        </p:nvSpPr>
        <p:spPr>
          <a:xfrm>
            <a:off x="-1" y="6421248"/>
            <a:ext cx="1150372" cy="365125"/>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000" b="1" i="0" smtClean="0">
                <a:latin typeface="Arial"/>
                <a:cs typeface="Arial"/>
              </a:rPr>
              <a:pPr algn="ctr"/>
              <a:t>‹#›</a:t>
            </a:fld>
            <a:endParaRPr lang="nb-NO" sz="1000" b="1" i="0" dirty="0">
              <a:latin typeface="Arial"/>
              <a:cs typeface="Arial"/>
            </a:endParaRPr>
          </a:p>
        </p:txBody>
      </p:sp>
    </p:spTree>
    <p:extLst>
      <p:ext uri="{BB962C8B-B14F-4D97-AF65-F5344CB8AC3E}">
        <p14:creationId xmlns:p14="http://schemas.microsoft.com/office/powerpoint/2010/main" val="702236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are tittel">
    <p:spTree>
      <p:nvGrpSpPr>
        <p:cNvPr id="1" name=""/>
        <p:cNvGrpSpPr/>
        <p:nvPr/>
      </p:nvGrpSpPr>
      <p:grpSpPr>
        <a:xfrm>
          <a:off x="0" y="0"/>
          <a:ext cx="0" cy="0"/>
          <a:chOff x="0" y="0"/>
          <a:chExt cx="0" cy="0"/>
        </a:xfrm>
      </p:grpSpPr>
      <p:sp>
        <p:nvSpPr>
          <p:cNvPr id="3" name="Tittel 1">
            <a:extLst>
              <a:ext uri="{FF2B5EF4-FFF2-40B4-BE49-F238E27FC236}">
                <a16:creationId xmlns:a16="http://schemas.microsoft.com/office/drawing/2014/main" id="{26DAC1DE-6B37-4C9C-B8BF-5F2EA22D1F5C}"/>
              </a:ext>
            </a:extLst>
          </p:cNvPr>
          <p:cNvSpPr>
            <a:spLocks noGrp="1"/>
          </p:cNvSpPr>
          <p:nvPr>
            <p:ph type="title"/>
          </p:nvPr>
        </p:nvSpPr>
        <p:spPr>
          <a:xfrm>
            <a:off x="1592837" y="274639"/>
            <a:ext cx="9876539" cy="584775"/>
          </a:xfrm>
        </p:spPr>
        <p:txBody>
          <a:bodyPr anchor="t" anchorCtr="0">
            <a:spAutoFit/>
          </a:bodyPr>
          <a:lstStyle>
            <a:lvl1pPr>
              <a:defRPr sz="3200"/>
            </a:lvl1pPr>
          </a:lstStyle>
          <a:p>
            <a:r>
              <a:rPr lang="en-US" dirty="0"/>
              <a:t>Click to edit Master title style</a:t>
            </a:r>
            <a:endParaRPr lang="nb-NO" dirty="0"/>
          </a:p>
        </p:txBody>
      </p:sp>
      <p:sp>
        <p:nvSpPr>
          <p:cNvPr id="4" name="Plassholder for lysbildenummer 5">
            <a:extLst>
              <a:ext uri="{FF2B5EF4-FFF2-40B4-BE49-F238E27FC236}">
                <a16:creationId xmlns:a16="http://schemas.microsoft.com/office/drawing/2014/main" id="{7D2BFDB5-13FF-4E24-8001-B6F624C73F0F}"/>
              </a:ext>
            </a:extLst>
          </p:cNvPr>
          <p:cNvSpPr txBox="1">
            <a:spLocks/>
          </p:cNvSpPr>
          <p:nvPr userDrawn="1"/>
        </p:nvSpPr>
        <p:spPr>
          <a:xfrm>
            <a:off x="-1" y="6421248"/>
            <a:ext cx="1150372" cy="365125"/>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000" b="1" i="0" smtClean="0">
                <a:latin typeface="Arial"/>
                <a:cs typeface="Arial"/>
              </a:rPr>
              <a:pPr algn="ctr"/>
              <a:t>‹#›</a:t>
            </a:fld>
            <a:endParaRPr lang="nb-NO" sz="1000" b="1" i="0" dirty="0">
              <a:latin typeface="Arial"/>
              <a:cs typeface="Arial"/>
            </a:endParaRPr>
          </a:p>
        </p:txBody>
      </p:sp>
    </p:spTree>
    <p:extLst>
      <p:ext uri="{BB962C8B-B14F-4D97-AF65-F5344CB8AC3E}">
        <p14:creationId xmlns:p14="http://schemas.microsoft.com/office/powerpoint/2010/main" val="3172249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2" name="Plassholder for lysbildenummer 5">
            <a:extLst>
              <a:ext uri="{FF2B5EF4-FFF2-40B4-BE49-F238E27FC236}">
                <a16:creationId xmlns:a16="http://schemas.microsoft.com/office/drawing/2014/main" id="{2D293810-E136-47F7-A50C-FEFFEE5E8E23}"/>
              </a:ext>
            </a:extLst>
          </p:cNvPr>
          <p:cNvSpPr txBox="1">
            <a:spLocks/>
          </p:cNvSpPr>
          <p:nvPr userDrawn="1"/>
        </p:nvSpPr>
        <p:spPr>
          <a:xfrm>
            <a:off x="-1" y="6421248"/>
            <a:ext cx="1150372" cy="365125"/>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000" b="1" i="0" smtClean="0">
                <a:latin typeface="Arial"/>
                <a:cs typeface="Arial"/>
              </a:rPr>
              <a:pPr algn="ctr"/>
              <a:t>‹#›</a:t>
            </a:fld>
            <a:endParaRPr lang="nb-NO" sz="1000" b="1" i="0" dirty="0">
              <a:latin typeface="Arial"/>
              <a:cs typeface="Arial"/>
            </a:endParaRPr>
          </a:p>
        </p:txBody>
      </p:sp>
    </p:spTree>
    <p:extLst>
      <p:ext uri="{BB962C8B-B14F-4D97-AF65-F5344CB8AC3E}">
        <p14:creationId xmlns:p14="http://schemas.microsoft.com/office/powerpoint/2010/main" val="1649718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nnhold med tekst">
    <p:spTree>
      <p:nvGrpSpPr>
        <p:cNvPr id="1" name=""/>
        <p:cNvGrpSpPr/>
        <p:nvPr/>
      </p:nvGrpSpPr>
      <p:grpSpPr>
        <a:xfrm>
          <a:off x="0" y="0"/>
          <a:ext cx="0" cy="0"/>
          <a:chOff x="0" y="0"/>
          <a:chExt cx="0" cy="0"/>
        </a:xfrm>
      </p:grpSpPr>
      <p:sp>
        <p:nvSpPr>
          <p:cNvPr id="8" name="Tittel 1"/>
          <p:cNvSpPr>
            <a:spLocks noGrp="1"/>
          </p:cNvSpPr>
          <p:nvPr>
            <p:ph type="title"/>
          </p:nvPr>
        </p:nvSpPr>
        <p:spPr>
          <a:xfrm>
            <a:off x="1366189" y="1034990"/>
            <a:ext cx="4011084" cy="400110"/>
          </a:xfrm>
        </p:spPr>
        <p:txBody>
          <a:bodyPr anchor="b"/>
          <a:lstStyle>
            <a:lvl1pPr algn="l">
              <a:defRPr sz="2000" b="1"/>
            </a:lvl1pPr>
          </a:lstStyle>
          <a:p>
            <a:r>
              <a:rPr lang="en-US"/>
              <a:t>Click to edit Master title style</a:t>
            </a:r>
            <a:endParaRPr lang="nb-NO"/>
          </a:p>
        </p:txBody>
      </p:sp>
      <p:sp>
        <p:nvSpPr>
          <p:cNvPr id="9" name="Plassholder for innhold 2"/>
          <p:cNvSpPr>
            <a:spLocks noGrp="1"/>
          </p:cNvSpPr>
          <p:nvPr>
            <p:ph idx="1"/>
          </p:nvPr>
        </p:nvSpPr>
        <p:spPr>
          <a:xfrm>
            <a:off x="5523322" y="273051"/>
            <a:ext cx="635344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10" name="Plassholder for tekst 3"/>
          <p:cNvSpPr>
            <a:spLocks noGrp="1"/>
          </p:cNvSpPr>
          <p:nvPr>
            <p:ph type="body" sz="half" idx="2"/>
          </p:nvPr>
        </p:nvSpPr>
        <p:spPr>
          <a:xfrm>
            <a:off x="1366189"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9648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967228"/>
            <a:ext cx="7315200" cy="400110"/>
          </a:xfrm>
        </p:spPr>
        <p:txBody>
          <a:bodyPr anchor="b"/>
          <a:lstStyle>
            <a:lvl1pPr algn="l">
              <a:defRPr sz="2000" b="1"/>
            </a:lvl1pPr>
          </a:lstStyle>
          <a:p>
            <a:r>
              <a:rPr lang="en-US"/>
              <a:t>Click to edit Master title style</a:t>
            </a:r>
            <a:endParaRPr lang="nb-NO"/>
          </a:p>
        </p:txBody>
      </p:sp>
      <p:sp>
        <p:nvSpPr>
          <p:cNvPr id="3" name="Plassholder for bild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b-NO"/>
          </a:p>
        </p:txBody>
      </p:sp>
      <p:sp>
        <p:nvSpPr>
          <p:cNvPr id="4" name="Plassholder f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32236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Bilde 3" descr="stripe.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147053" cy="6858000"/>
          </a:xfrm>
          <a:prstGeom prst="rect">
            <a:avLst/>
          </a:prstGeom>
        </p:spPr>
      </p:pic>
      <p:sp>
        <p:nvSpPr>
          <p:cNvPr id="2" name="Plassholder for tittel 1"/>
          <p:cNvSpPr>
            <a:spLocks noGrp="1"/>
          </p:cNvSpPr>
          <p:nvPr>
            <p:ph type="title"/>
          </p:nvPr>
        </p:nvSpPr>
        <p:spPr>
          <a:xfrm>
            <a:off x="1592837" y="274639"/>
            <a:ext cx="9876539" cy="646331"/>
          </a:xfrm>
          <a:prstGeom prst="rect">
            <a:avLst/>
          </a:prstGeom>
        </p:spPr>
        <p:txBody>
          <a:bodyPr vert="horz" lIns="91440" tIns="45720" rIns="91440" bIns="45720" rtlCol="0" anchor="t" anchorCtr="0">
            <a:spAutoFit/>
          </a:bodyPr>
          <a:lstStyle/>
          <a:p>
            <a:r>
              <a:rPr lang="nb-NO" dirty="0"/>
              <a:t>Klikk for å redigere tittelstil</a:t>
            </a:r>
          </a:p>
        </p:txBody>
      </p:sp>
      <p:sp>
        <p:nvSpPr>
          <p:cNvPr id="3" name="Plassholder for tekst 2"/>
          <p:cNvSpPr>
            <a:spLocks noGrp="1"/>
          </p:cNvSpPr>
          <p:nvPr>
            <p:ph type="body" idx="1"/>
          </p:nvPr>
        </p:nvSpPr>
        <p:spPr>
          <a:xfrm>
            <a:off x="1592837" y="1043610"/>
            <a:ext cx="9876539" cy="5539752"/>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5777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457200" rtl="0" eaLnBrk="1" latinLnBrk="0" hangingPunct="1">
        <a:spcBef>
          <a:spcPct val="0"/>
        </a:spcBef>
        <a:buNone/>
        <a:defRPr sz="36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7.tiff"/></Relationships>
</file>

<file path=ppt/slides/_rels/slide17.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4.e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4.e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5.emf"/></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6.png"/><Relationship Id="rId4" Type="http://schemas.openxmlformats.org/officeDocument/2006/relationships/image" Target="../media/image29.emf"/></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tiff"/><Relationship Id="rId1" Type="http://schemas.openxmlformats.org/officeDocument/2006/relationships/slideLayout" Target="../slideLayouts/slideLayout2.xml"/><Relationship Id="rId4" Type="http://schemas.openxmlformats.org/officeDocument/2006/relationships/image" Target="../media/image36.emf"/></Relationships>
</file>

<file path=ppt/slides/_rels/slide55.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30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8.emf"/><Relationship Id="rId5" Type="http://schemas.openxmlformats.org/officeDocument/2006/relationships/image" Target="../media/image40.png"/><Relationship Id="rId4" Type="http://schemas.openxmlformats.org/officeDocument/2006/relationships/image" Target="../media/image42.emf"/></Relationships>
</file>

<file path=ppt/slides/_rels/slide61.xml.rels><?xml version="1.0" encoding="UTF-8" standalone="yes"?>
<Relationships xmlns="http://schemas.openxmlformats.org/package/2006/relationships"><Relationship Id="rId3" Type="http://schemas.openxmlformats.org/officeDocument/2006/relationships/image" Target="../media/image44.emf"/><Relationship Id="rId7" Type="http://schemas.openxmlformats.org/officeDocument/2006/relationships/image" Target="../media/image48.e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7.emf"/><Relationship Id="rId5" Type="http://schemas.openxmlformats.org/officeDocument/2006/relationships/image" Target="../media/image46.emf"/><Relationship Id="rId4" Type="http://schemas.openxmlformats.org/officeDocument/2006/relationships/image" Target="../media/image45.emf"/></Relationships>
</file>

<file path=ppt/slides/_rels/slide62.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1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emf"/></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24291" y="2354250"/>
            <a:ext cx="7772400" cy="646331"/>
          </a:xfrm>
        </p:spPr>
        <p:txBody>
          <a:bodyPr/>
          <a:lstStyle/>
          <a:p>
            <a:r>
              <a:rPr lang="nb-NO" dirty="0"/>
              <a:t>Advanced </a:t>
            </a:r>
            <a:r>
              <a:rPr lang="nb-NO" dirty="0" err="1"/>
              <a:t>control</a:t>
            </a:r>
            <a:r>
              <a:rPr lang="nb-NO" dirty="0"/>
              <a:t> </a:t>
            </a:r>
            <a:r>
              <a:rPr lang="nb-NO" dirty="0" err="1"/>
              <a:t>structures</a:t>
            </a:r>
            <a:endParaRPr lang="nb-NO" dirty="0"/>
          </a:p>
        </p:txBody>
      </p:sp>
      <p:sp>
        <p:nvSpPr>
          <p:cNvPr id="3" name="Undertittel 2"/>
          <p:cNvSpPr>
            <a:spLocks noGrp="1"/>
          </p:cNvSpPr>
          <p:nvPr>
            <p:ph type="subTitle" idx="1"/>
          </p:nvPr>
        </p:nvSpPr>
        <p:spPr/>
        <p:txBody>
          <a:bodyPr>
            <a:normAutofit/>
          </a:bodyPr>
          <a:lstStyle/>
          <a:p>
            <a:endParaRPr lang="nb-NO" dirty="0"/>
          </a:p>
          <a:p>
            <a:r>
              <a:rPr lang="nb-NO" dirty="0"/>
              <a:t>Sigurd Skogestad</a:t>
            </a:r>
          </a:p>
        </p:txBody>
      </p:sp>
    </p:spTree>
    <p:extLst>
      <p:ext uri="{BB962C8B-B14F-4D97-AF65-F5344CB8AC3E}">
        <p14:creationId xmlns:p14="http://schemas.microsoft.com/office/powerpoint/2010/main" val="3243102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584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3661" y="1295401"/>
            <a:ext cx="2507291" cy="455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5" name="Text Box 3"/>
          <p:cNvSpPr txBox="1">
            <a:spLocks noChangeArrowheads="1"/>
          </p:cNvSpPr>
          <p:nvPr/>
        </p:nvSpPr>
        <p:spPr bwMode="auto">
          <a:xfrm>
            <a:off x="3260725" y="5715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20000"/>
              </a:spcBef>
              <a:buChar char="•"/>
              <a:defRPr sz="2000">
                <a:solidFill>
                  <a:schemeClr val="tx1"/>
                </a:solidFill>
                <a:latin typeface="Times" panose="02020603050405020304" pitchFamily="18" charset="0"/>
              </a:defRPr>
            </a:lvl1pPr>
            <a:lvl2pPr marL="742950" indent="-285750" defTabSz="762000">
              <a:spcBef>
                <a:spcPct val="20000"/>
              </a:spcBef>
              <a:buChar char="–"/>
              <a:defRPr>
                <a:solidFill>
                  <a:schemeClr val="tx1"/>
                </a:solidFill>
                <a:latin typeface="Times" panose="02020603050405020304" pitchFamily="18" charset="0"/>
              </a:defRPr>
            </a:lvl2pPr>
            <a:lvl3pPr marL="1143000" indent="-228600" defTabSz="762000">
              <a:spcBef>
                <a:spcPct val="20000"/>
              </a:spcBef>
              <a:buChar char="•"/>
              <a:defRPr sz="1600">
                <a:solidFill>
                  <a:schemeClr val="tx1"/>
                </a:solidFill>
                <a:latin typeface="Times" panose="02020603050405020304" pitchFamily="18" charset="0"/>
              </a:defRPr>
            </a:lvl3pPr>
            <a:lvl4pPr marL="1600200" indent="-228600" defTabSz="762000">
              <a:spcBef>
                <a:spcPct val="20000"/>
              </a:spcBef>
              <a:buChar char="–"/>
              <a:defRPr sz="1600">
                <a:solidFill>
                  <a:schemeClr val="tx1"/>
                </a:solidFill>
                <a:latin typeface="Times" panose="02020603050405020304" pitchFamily="18" charset="0"/>
              </a:defRPr>
            </a:lvl4pPr>
            <a:lvl5pPr marL="2057400" indent="-228600" defTabSz="762000">
              <a:spcBef>
                <a:spcPct val="20000"/>
              </a:spcBef>
              <a:buChar char="•"/>
              <a:defRPr sz="1600">
                <a:solidFill>
                  <a:schemeClr val="tx1"/>
                </a:solidFill>
                <a:latin typeface="Times" panose="02020603050405020304" pitchFamily="18" charset="0"/>
              </a:defRPr>
            </a:lvl5pPr>
            <a:lvl6pPr marL="25146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en-US" altLang="nb-NO" sz="1800" b="1"/>
          </a:p>
        </p:txBody>
      </p:sp>
      <p:sp>
        <p:nvSpPr>
          <p:cNvPr id="35846" name="Text Box 4"/>
          <p:cNvSpPr txBox="1">
            <a:spLocks noChangeArrowheads="1"/>
          </p:cNvSpPr>
          <p:nvPr/>
        </p:nvSpPr>
        <p:spPr bwMode="auto">
          <a:xfrm>
            <a:off x="4669981" y="332504"/>
            <a:ext cx="285206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20000"/>
              </a:spcBef>
              <a:buChar char="•"/>
              <a:defRPr sz="2000">
                <a:solidFill>
                  <a:schemeClr val="tx1"/>
                </a:solidFill>
                <a:latin typeface="Times" panose="02020603050405020304" pitchFamily="18" charset="0"/>
              </a:defRPr>
            </a:lvl1pPr>
            <a:lvl2pPr marL="742950" indent="-285750" defTabSz="762000">
              <a:spcBef>
                <a:spcPct val="20000"/>
              </a:spcBef>
              <a:buChar char="–"/>
              <a:defRPr>
                <a:solidFill>
                  <a:schemeClr val="tx1"/>
                </a:solidFill>
                <a:latin typeface="Times" panose="02020603050405020304" pitchFamily="18" charset="0"/>
              </a:defRPr>
            </a:lvl2pPr>
            <a:lvl3pPr marL="1143000" indent="-228600" defTabSz="762000">
              <a:spcBef>
                <a:spcPct val="20000"/>
              </a:spcBef>
              <a:buChar char="•"/>
              <a:defRPr sz="1600">
                <a:solidFill>
                  <a:schemeClr val="tx1"/>
                </a:solidFill>
                <a:latin typeface="Times" panose="02020603050405020304" pitchFamily="18" charset="0"/>
              </a:defRPr>
            </a:lvl3pPr>
            <a:lvl4pPr marL="1600200" indent="-228600" defTabSz="762000">
              <a:spcBef>
                <a:spcPct val="20000"/>
              </a:spcBef>
              <a:buChar char="–"/>
              <a:defRPr sz="1600">
                <a:solidFill>
                  <a:schemeClr val="tx1"/>
                </a:solidFill>
                <a:latin typeface="Times" panose="02020603050405020304" pitchFamily="18" charset="0"/>
              </a:defRPr>
            </a:lvl4pPr>
            <a:lvl5pPr marL="2057400" indent="-228600" defTabSz="762000">
              <a:spcBef>
                <a:spcPct val="20000"/>
              </a:spcBef>
              <a:buChar char="•"/>
              <a:defRPr sz="1600">
                <a:solidFill>
                  <a:schemeClr val="tx1"/>
                </a:solidFill>
                <a:latin typeface="Times" panose="02020603050405020304" pitchFamily="18" charset="0"/>
              </a:defRPr>
            </a:lvl5pPr>
            <a:lvl6pPr marL="25146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a:spcBef>
                <a:spcPct val="0"/>
              </a:spcBef>
              <a:buNone/>
            </a:pPr>
            <a:r>
              <a:rPr lang="nb-NO" sz="3600" dirty="0" err="1"/>
              <a:t>Use</a:t>
            </a:r>
            <a:r>
              <a:rPr lang="nb-NO" sz="3600" dirty="0"/>
              <a:t> of </a:t>
            </a:r>
            <a:r>
              <a:rPr lang="nb-NO" sz="3600" dirty="0" err="1"/>
              <a:t>models</a:t>
            </a:r>
            <a:endParaRPr lang="nb-NO" sz="3600" dirty="0"/>
          </a:p>
        </p:txBody>
      </p:sp>
      <p:sp>
        <p:nvSpPr>
          <p:cNvPr id="35854" name="Line 15"/>
          <p:cNvSpPr>
            <a:spLocks noChangeShapeType="1"/>
          </p:cNvSpPr>
          <p:nvPr/>
        </p:nvSpPr>
        <p:spPr bwMode="auto">
          <a:xfrm>
            <a:off x="4515756" y="5723802"/>
            <a:ext cx="0" cy="37219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35855" name="Group 21"/>
          <p:cNvGrpSpPr>
            <a:grpSpLocks/>
          </p:cNvGrpSpPr>
          <p:nvPr/>
        </p:nvGrpSpPr>
        <p:grpSpPr bwMode="auto">
          <a:xfrm>
            <a:off x="4388207" y="5846805"/>
            <a:ext cx="255098" cy="90114"/>
            <a:chOff x="2699" y="4065"/>
            <a:chExt cx="181" cy="136"/>
          </a:xfrm>
        </p:grpSpPr>
        <p:sp>
          <p:nvSpPr>
            <p:cNvPr id="35859" name="Line 17"/>
            <p:cNvSpPr>
              <a:spLocks noChangeShapeType="1"/>
            </p:cNvSpPr>
            <p:nvPr/>
          </p:nvSpPr>
          <p:spPr bwMode="auto">
            <a:xfrm>
              <a:off x="2699" y="4201"/>
              <a:ext cx="181"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35860" name="Group 20"/>
            <p:cNvGrpSpPr>
              <a:grpSpLocks/>
            </p:cNvGrpSpPr>
            <p:nvPr/>
          </p:nvGrpSpPr>
          <p:grpSpPr bwMode="auto">
            <a:xfrm>
              <a:off x="2699" y="4065"/>
              <a:ext cx="181" cy="136"/>
              <a:chOff x="2699" y="4065"/>
              <a:chExt cx="181" cy="136"/>
            </a:xfrm>
          </p:grpSpPr>
          <p:sp>
            <p:nvSpPr>
              <p:cNvPr id="35861" name="Line 16"/>
              <p:cNvSpPr>
                <a:spLocks noChangeShapeType="1"/>
              </p:cNvSpPr>
              <p:nvPr/>
            </p:nvSpPr>
            <p:spPr bwMode="auto">
              <a:xfrm>
                <a:off x="2699" y="4065"/>
                <a:ext cx="181"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5862" name="Line 18"/>
              <p:cNvSpPr>
                <a:spLocks noChangeShapeType="1"/>
              </p:cNvSpPr>
              <p:nvPr/>
            </p:nvSpPr>
            <p:spPr bwMode="auto">
              <a:xfrm>
                <a:off x="2699" y="4065"/>
                <a:ext cx="181" cy="13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5863" name="Line 19"/>
              <p:cNvSpPr>
                <a:spLocks noChangeShapeType="1"/>
              </p:cNvSpPr>
              <p:nvPr/>
            </p:nvSpPr>
            <p:spPr bwMode="auto">
              <a:xfrm flipH="1">
                <a:off x="2699" y="4065"/>
                <a:ext cx="181" cy="13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sp>
        <p:nvSpPr>
          <p:cNvPr id="35857" name="Text Box 23"/>
          <p:cNvSpPr txBox="1">
            <a:spLocks noChangeArrowheads="1"/>
          </p:cNvSpPr>
          <p:nvPr/>
        </p:nvSpPr>
        <p:spPr bwMode="auto">
          <a:xfrm>
            <a:off x="3119025" y="5662139"/>
            <a:ext cx="152428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dirty="0">
                <a:solidFill>
                  <a:srgbClr val="FF0000"/>
                </a:solidFill>
                <a:highlight>
                  <a:srgbClr val="FFFF00"/>
                </a:highlight>
                <a:latin typeface="Arial" panose="020B0604020202020204" pitchFamily="34" charset="0"/>
              </a:rPr>
              <a:t>u</a:t>
            </a:r>
            <a:r>
              <a:rPr lang="en-US" altLang="nb-NO" sz="1800" dirty="0">
                <a:solidFill>
                  <a:srgbClr val="FF0000"/>
                </a:solidFill>
                <a:latin typeface="Arial" panose="020B0604020202020204" pitchFamily="34" charset="0"/>
              </a:rPr>
              <a:t> = valves</a:t>
            </a:r>
          </a:p>
        </p:txBody>
      </p:sp>
      <p:sp>
        <p:nvSpPr>
          <p:cNvPr id="23" name="Rectangle 22">
            <a:extLst>
              <a:ext uri="{FF2B5EF4-FFF2-40B4-BE49-F238E27FC236}">
                <a16:creationId xmlns:a16="http://schemas.microsoft.com/office/drawing/2014/main" id="{97FD1FE0-471D-47E4-81A9-2E68EE7D76D6}"/>
              </a:ext>
            </a:extLst>
          </p:cNvPr>
          <p:cNvSpPr/>
          <p:nvPr/>
        </p:nvSpPr>
        <p:spPr>
          <a:xfrm>
            <a:off x="91162" y="2565915"/>
            <a:ext cx="2842078" cy="1077218"/>
          </a:xfrm>
          <a:prstGeom prst="rect">
            <a:avLst/>
          </a:prstGeom>
          <a:ln>
            <a:solidFill>
              <a:srgbClr val="000000"/>
            </a:solidFill>
          </a:ln>
        </p:spPr>
        <p:txBody>
          <a:bodyPr wrap="square">
            <a:spAutoFit/>
          </a:bodyPr>
          <a:lstStyle/>
          <a:p>
            <a:pPr>
              <a:spcBef>
                <a:spcPct val="0"/>
              </a:spcBef>
            </a:pPr>
            <a:r>
              <a:rPr lang="en-US" altLang="nb-NO" sz="1600" dirty="0">
                <a:latin typeface="Calibri Light" panose="020F0302020204030204" pitchFamily="34" charset="0"/>
              </a:rPr>
              <a:t>RTO layer: </a:t>
            </a:r>
          </a:p>
          <a:p>
            <a:pPr marL="285750" indent="-285750">
              <a:spcBef>
                <a:spcPct val="0"/>
              </a:spcBef>
              <a:buFont typeface="Arial" panose="020B0604020202020204" pitchFamily="34" charset="0"/>
              <a:buChar char="•"/>
            </a:pPr>
            <a:r>
              <a:rPr lang="en-US" altLang="nb-NO" sz="1600" dirty="0">
                <a:highlight>
                  <a:srgbClr val="FFFF00"/>
                </a:highlight>
                <a:latin typeface="Calibri Light" panose="020F0302020204030204" pitchFamily="34" charset="0"/>
              </a:rPr>
              <a:t>Nonlinear model </a:t>
            </a:r>
            <a:r>
              <a:rPr lang="en-US" altLang="nb-NO" sz="1600" dirty="0">
                <a:latin typeface="Calibri Light" panose="020F0302020204030204" pitchFamily="34" charset="0"/>
              </a:rPr>
              <a:t>of </a:t>
            </a:r>
            <a:r>
              <a:rPr lang="en-US" altLang="nb-NO" sz="1600" dirty="0">
                <a:solidFill>
                  <a:schemeClr val="accent1"/>
                </a:solidFill>
                <a:latin typeface="Calibri Light" panose="020F0302020204030204" pitchFamily="34" charset="0"/>
              </a:rPr>
              <a:t>whole process</a:t>
            </a:r>
          </a:p>
          <a:p>
            <a:pPr marL="285750" indent="-285750">
              <a:spcBef>
                <a:spcPct val="0"/>
              </a:spcBef>
              <a:buFont typeface="Arial" panose="020B0604020202020204" pitchFamily="34" charset="0"/>
              <a:buChar char="•"/>
            </a:pPr>
            <a:r>
              <a:rPr lang="en-US" altLang="nb-NO" sz="1600" dirty="0">
                <a:latin typeface="Calibri Light" panose="020F0302020204030204" pitchFamily="34" charset="0"/>
              </a:rPr>
              <a:t>usually physical and static</a:t>
            </a:r>
            <a:endParaRPr lang="en-US" altLang="nb-NO" dirty="0"/>
          </a:p>
        </p:txBody>
      </p:sp>
      <p:sp>
        <p:nvSpPr>
          <p:cNvPr id="24" name="Rectangle 23">
            <a:extLst>
              <a:ext uri="{FF2B5EF4-FFF2-40B4-BE49-F238E27FC236}">
                <a16:creationId xmlns:a16="http://schemas.microsoft.com/office/drawing/2014/main" id="{3207D293-81C9-4E6A-9ED4-89668468898E}"/>
              </a:ext>
            </a:extLst>
          </p:cNvPr>
          <p:cNvSpPr/>
          <p:nvPr/>
        </p:nvSpPr>
        <p:spPr>
          <a:xfrm>
            <a:off x="106232" y="3753476"/>
            <a:ext cx="2390732" cy="954107"/>
          </a:xfrm>
          <a:prstGeom prst="rect">
            <a:avLst/>
          </a:prstGeom>
          <a:ln>
            <a:solidFill>
              <a:srgbClr val="000000"/>
            </a:solidFill>
          </a:ln>
        </p:spPr>
        <p:txBody>
          <a:bodyPr wrap="square">
            <a:spAutoFit/>
          </a:bodyPr>
          <a:lstStyle/>
          <a:p>
            <a:pPr>
              <a:spcBef>
                <a:spcPct val="0"/>
              </a:spcBef>
            </a:pPr>
            <a:r>
              <a:rPr lang="en-US" altLang="nb-NO" sz="1400" dirty="0">
                <a:latin typeface="Calibri Light" panose="020F0302020204030204" pitchFamily="34" charset="0"/>
              </a:rPr>
              <a:t>MPC layer:</a:t>
            </a:r>
          </a:p>
          <a:p>
            <a:pPr marL="285750" indent="-285750">
              <a:spcBef>
                <a:spcPct val="0"/>
              </a:spcBef>
              <a:buFont typeface="Arial" panose="020B0604020202020204" pitchFamily="34" charset="0"/>
              <a:buChar char="•"/>
            </a:pPr>
            <a:r>
              <a:rPr lang="en-US" altLang="nb-NO" sz="1400" dirty="0">
                <a:latin typeface="Calibri Light" panose="020F0302020204030204" pitchFamily="34" charset="0"/>
              </a:rPr>
              <a:t>Multivariable dynamic </a:t>
            </a:r>
            <a:r>
              <a:rPr lang="en-US" altLang="nb-NO" sz="1400" dirty="0">
                <a:highlight>
                  <a:srgbClr val="FFFF00"/>
                </a:highlight>
                <a:latin typeface="Calibri Light" panose="020F0302020204030204" pitchFamily="34" charset="0"/>
              </a:rPr>
              <a:t>linear model </a:t>
            </a:r>
            <a:r>
              <a:rPr lang="en-US" altLang="nb-NO" sz="1400" dirty="0">
                <a:latin typeface="Calibri Light" panose="020F0302020204030204" pitchFamily="34" charset="0"/>
              </a:rPr>
              <a:t>for </a:t>
            </a:r>
            <a:r>
              <a:rPr lang="en-US" altLang="nb-NO" sz="1400" dirty="0">
                <a:solidFill>
                  <a:schemeClr val="accent1"/>
                </a:solidFill>
                <a:latin typeface="Calibri Light" panose="020F0302020204030204" pitchFamily="34" charset="0"/>
              </a:rPr>
              <a:t>each unit</a:t>
            </a:r>
            <a:endParaRPr lang="en-US" altLang="nb-NO" sz="1400" dirty="0">
              <a:latin typeface="Calibri Light" panose="020F0302020204030204" pitchFamily="34" charset="0"/>
            </a:endParaRPr>
          </a:p>
          <a:p>
            <a:pPr marL="285750" indent="-285750">
              <a:spcBef>
                <a:spcPct val="0"/>
              </a:spcBef>
              <a:buFont typeface="Arial" panose="020B0604020202020204" pitchFamily="34" charset="0"/>
              <a:buChar char="•"/>
            </a:pPr>
            <a:r>
              <a:rPr lang="en-US" altLang="nb-NO" sz="1400" dirty="0">
                <a:latin typeface="Calibri Light" panose="020F0302020204030204" pitchFamily="34" charset="0"/>
              </a:rPr>
              <a:t>usually from data</a:t>
            </a:r>
            <a:endParaRPr lang="nb-NO" sz="1600" dirty="0">
              <a:solidFill>
                <a:srgbClr val="FF0000"/>
              </a:solidFill>
            </a:endParaRPr>
          </a:p>
        </p:txBody>
      </p:sp>
      <p:sp>
        <p:nvSpPr>
          <p:cNvPr id="25" name="Text Box 12">
            <a:extLst>
              <a:ext uri="{FF2B5EF4-FFF2-40B4-BE49-F238E27FC236}">
                <a16:creationId xmlns:a16="http://schemas.microsoft.com/office/drawing/2014/main" id="{D7FEED6C-1AFE-40EF-AA26-C2ABDD2FA887}"/>
              </a:ext>
            </a:extLst>
          </p:cNvPr>
          <p:cNvSpPr txBox="1">
            <a:spLocks noChangeArrowheads="1"/>
          </p:cNvSpPr>
          <p:nvPr/>
        </p:nvSpPr>
        <p:spPr bwMode="auto">
          <a:xfrm>
            <a:off x="63397" y="4917775"/>
            <a:ext cx="2453616" cy="166199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1400" dirty="0">
                <a:latin typeface="Calibri Light" panose="020F0302020204030204" pitchFamily="34" charset="0"/>
              </a:rPr>
              <a:t>PID-layer: </a:t>
            </a:r>
          </a:p>
          <a:p>
            <a:pPr marL="285750" indent="-285750">
              <a:spcBef>
                <a:spcPct val="0"/>
              </a:spcBef>
            </a:pPr>
            <a:r>
              <a:rPr lang="en-US" altLang="nb-NO" sz="1400" dirty="0">
                <a:latin typeface="Calibri Light" panose="020F0302020204030204" pitchFamily="34" charset="0"/>
              </a:rPr>
              <a:t>Dynamic </a:t>
            </a:r>
            <a:r>
              <a:rPr lang="en-US" altLang="nb-NO" sz="1400" dirty="0">
                <a:highlight>
                  <a:srgbClr val="FFFF00"/>
                </a:highlight>
                <a:latin typeface="Calibri Light" panose="020F0302020204030204" pitchFamily="34" charset="0"/>
              </a:rPr>
              <a:t>linear model </a:t>
            </a:r>
            <a:r>
              <a:rPr lang="en-US" altLang="nb-NO" sz="1400" dirty="0">
                <a:latin typeface="Calibri Light" panose="020F0302020204030204" pitchFamily="34" charset="0"/>
              </a:rPr>
              <a:t>for </a:t>
            </a:r>
            <a:r>
              <a:rPr lang="en-US" altLang="nb-NO" sz="1400" dirty="0">
                <a:solidFill>
                  <a:schemeClr val="accent1"/>
                </a:solidFill>
                <a:latin typeface="Calibri Light" panose="020F0302020204030204" pitchFamily="34" charset="0"/>
              </a:rPr>
              <a:t>each loop</a:t>
            </a:r>
            <a:endParaRPr lang="en-US" altLang="nb-NO" sz="1400" dirty="0">
              <a:latin typeface="Calibri Light" panose="020F0302020204030204" pitchFamily="34" charset="0"/>
            </a:endParaRPr>
          </a:p>
          <a:p>
            <a:pPr marL="285750" indent="-285750">
              <a:spcBef>
                <a:spcPct val="0"/>
              </a:spcBef>
            </a:pPr>
            <a:r>
              <a:rPr lang="en-US" altLang="nb-NO" sz="1400" dirty="0">
                <a:latin typeface="Calibri Light" panose="020F0302020204030204" pitchFamily="34" charset="0"/>
              </a:rPr>
              <a:t>usually from data. </a:t>
            </a:r>
          </a:p>
          <a:p>
            <a:pPr marL="285750" indent="-285750">
              <a:spcBef>
                <a:spcPct val="0"/>
              </a:spcBef>
            </a:pPr>
            <a:r>
              <a:rPr lang="en-US" altLang="nb-NO" sz="1100" dirty="0">
                <a:solidFill>
                  <a:srgbClr val="FF0000"/>
                </a:solidFill>
                <a:latin typeface="Calibri Light" panose="020F0302020204030204" pitchFamily="34" charset="0"/>
              </a:rPr>
              <a:t>May use physical model for linearization, decoupling and feedforward </a:t>
            </a:r>
          </a:p>
          <a:p>
            <a:pPr marL="285750">
              <a:spcBef>
                <a:spcPct val="0"/>
              </a:spcBef>
            </a:pPr>
            <a:r>
              <a:rPr lang="en-US" altLang="nb-NO" sz="1100" dirty="0">
                <a:solidFill>
                  <a:srgbClr val="FF0000"/>
                </a:solidFill>
                <a:latin typeface="Calibri Light" panose="020F0302020204030204" pitchFamily="34" charset="0"/>
              </a:rPr>
              <a:t> see: input transformation</a:t>
            </a:r>
            <a:endParaRPr lang="en-US" altLang="nb-NO" sz="1000" dirty="0">
              <a:solidFill>
                <a:srgbClr val="FF0000"/>
              </a:solidFill>
              <a:latin typeface="Calibri Light" panose="020F0302020204030204" pitchFamily="34" charset="0"/>
            </a:endParaRPr>
          </a:p>
        </p:txBody>
      </p:sp>
      <p:sp>
        <p:nvSpPr>
          <p:cNvPr id="26" name="Rectangle 49">
            <a:extLst>
              <a:ext uri="{FF2B5EF4-FFF2-40B4-BE49-F238E27FC236}">
                <a16:creationId xmlns:a16="http://schemas.microsoft.com/office/drawing/2014/main" id="{B1D1159C-D238-4098-9EC3-04B0A3D5D6C0}"/>
              </a:ext>
            </a:extLst>
          </p:cNvPr>
          <p:cNvSpPr>
            <a:spLocks noChangeArrowheads="1"/>
          </p:cNvSpPr>
          <p:nvPr/>
        </p:nvSpPr>
        <p:spPr bwMode="auto">
          <a:xfrm>
            <a:off x="3850413" y="6050982"/>
            <a:ext cx="1466850" cy="556212"/>
          </a:xfrm>
          <a:prstGeom prst="rect">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1800">
                <a:latin typeface="Arial" panose="020B0604020202020204" pitchFamily="34" charset="0"/>
              </a:rPr>
              <a:t>PROCESS</a:t>
            </a:r>
          </a:p>
        </p:txBody>
      </p:sp>
      <p:sp>
        <p:nvSpPr>
          <p:cNvPr id="28" name="Line 56">
            <a:extLst>
              <a:ext uri="{FF2B5EF4-FFF2-40B4-BE49-F238E27FC236}">
                <a16:creationId xmlns:a16="http://schemas.microsoft.com/office/drawing/2014/main" id="{C655EEE1-9F8D-47A1-ADFF-730A77892DA0}"/>
              </a:ext>
            </a:extLst>
          </p:cNvPr>
          <p:cNvSpPr>
            <a:spLocks noChangeShapeType="1"/>
          </p:cNvSpPr>
          <p:nvPr/>
        </p:nvSpPr>
        <p:spPr bwMode="auto">
          <a:xfrm>
            <a:off x="5305418" y="6382769"/>
            <a:ext cx="4833663" cy="25841"/>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b-NO"/>
          </a:p>
        </p:txBody>
      </p:sp>
      <p:sp>
        <p:nvSpPr>
          <p:cNvPr id="29" name="Line 57">
            <a:extLst>
              <a:ext uri="{FF2B5EF4-FFF2-40B4-BE49-F238E27FC236}">
                <a16:creationId xmlns:a16="http://schemas.microsoft.com/office/drawing/2014/main" id="{841A9967-4096-40B5-A326-4740A8D465B4}"/>
              </a:ext>
            </a:extLst>
          </p:cNvPr>
          <p:cNvSpPr>
            <a:spLocks noChangeShapeType="1"/>
          </p:cNvSpPr>
          <p:nvPr/>
        </p:nvSpPr>
        <p:spPr bwMode="auto">
          <a:xfrm flipH="1" flipV="1">
            <a:off x="7470769" y="5397350"/>
            <a:ext cx="18194" cy="972919"/>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b-NO"/>
          </a:p>
        </p:txBody>
      </p:sp>
      <p:sp>
        <p:nvSpPr>
          <p:cNvPr id="30" name="Line 58">
            <a:extLst>
              <a:ext uri="{FF2B5EF4-FFF2-40B4-BE49-F238E27FC236}">
                <a16:creationId xmlns:a16="http://schemas.microsoft.com/office/drawing/2014/main" id="{26799D46-57EA-494E-9F6E-3B5761126963}"/>
              </a:ext>
            </a:extLst>
          </p:cNvPr>
          <p:cNvSpPr>
            <a:spLocks noChangeShapeType="1"/>
          </p:cNvSpPr>
          <p:nvPr/>
        </p:nvSpPr>
        <p:spPr bwMode="auto">
          <a:xfrm flipH="1" flipV="1">
            <a:off x="6301511" y="5881064"/>
            <a:ext cx="1" cy="514207"/>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b-NO"/>
          </a:p>
        </p:txBody>
      </p:sp>
      <p:sp>
        <p:nvSpPr>
          <p:cNvPr id="31" name="Line 59">
            <a:extLst>
              <a:ext uri="{FF2B5EF4-FFF2-40B4-BE49-F238E27FC236}">
                <a16:creationId xmlns:a16="http://schemas.microsoft.com/office/drawing/2014/main" id="{1335AD8E-CCF7-4A9B-A010-88A866BC9CC2}"/>
              </a:ext>
            </a:extLst>
          </p:cNvPr>
          <p:cNvSpPr>
            <a:spLocks noChangeShapeType="1"/>
          </p:cNvSpPr>
          <p:nvPr/>
        </p:nvSpPr>
        <p:spPr bwMode="auto">
          <a:xfrm flipH="1">
            <a:off x="4747259" y="5070130"/>
            <a:ext cx="1492807"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b-NO"/>
          </a:p>
        </p:txBody>
      </p:sp>
      <p:sp>
        <p:nvSpPr>
          <p:cNvPr id="32" name="Text Box 60">
            <a:extLst>
              <a:ext uri="{FF2B5EF4-FFF2-40B4-BE49-F238E27FC236}">
                <a16:creationId xmlns:a16="http://schemas.microsoft.com/office/drawing/2014/main" id="{0567EDE3-82B6-4240-BFBB-33F6C6EDCE6E}"/>
              </a:ext>
            </a:extLst>
          </p:cNvPr>
          <p:cNvSpPr txBox="1">
            <a:spLocks noChangeArrowheads="1"/>
          </p:cNvSpPr>
          <p:nvPr/>
        </p:nvSpPr>
        <p:spPr bwMode="auto">
          <a:xfrm>
            <a:off x="5925743" y="5470422"/>
            <a:ext cx="628650" cy="397294"/>
          </a:xfrm>
          <a:prstGeom prst="rect">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eaLnBrk="1" hangingPunct="1">
              <a:spcBef>
                <a:spcPct val="0"/>
              </a:spcBef>
              <a:buFontTx/>
              <a:buNone/>
            </a:pPr>
            <a:r>
              <a:rPr lang="nb-NO" altLang="nb-NO" sz="2400" b="1" dirty="0">
                <a:solidFill>
                  <a:srgbClr val="FF0000"/>
                </a:solidFill>
                <a:latin typeface="Times New Roman" panose="02020603050405020304" pitchFamily="18" charset="0"/>
              </a:rPr>
              <a:t>H</a:t>
            </a:r>
            <a:r>
              <a:rPr lang="nb-NO" altLang="nb-NO" sz="2400" b="1" baseline="-25000" dirty="0">
                <a:solidFill>
                  <a:srgbClr val="FF0000"/>
                </a:solidFill>
                <a:latin typeface="Times New Roman" panose="02020603050405020304" pitchFamily="18" charset="0"/>
              </a:rPr>
              <a:t>2</a:t>
            </a:r>
            <a:endParaRPr lang="en-US" altLang="nb-NO" sz="2400" b="1" dirty="0">
              <a:solidFill>
                <a:srgbClr val="FF0000"/>
              </a:solidFill>
              <a:latin typeface="Arial" panose="020B0604020202020204" pitchFamily="34" charset="0"/>
            </a:endParaRPr>
          </a:p>
        </p:txBody>
      </p:sp>
      <p:sp>
        <p:nvSpPr>
          <p:cNvPr id="33" name="Text Box 61">
            <a:extLst>
              <a:ext uri="{FF2B5EF4-FFF2-40B4-BE49-F238E27FC236}">
                <a16:creationId xmlns:a16="http://schemas.microsoft.com/office/drawing/2014/main" id="{AE8DFCF7-D443-4971-BE66-346707A3B3ED}"/>
              </a:ext>
            </a:extLst>
          </p:cNvPr>
          <p:cNvSpPr txBox="1">
            <a:spLocks noChangeArrowheads="1"/>
          </p:cNvSpPr>
          <p:nvPr/>
        </p:nvSpPr>
        <p:spPr bwMode="auto">
          <a:xfrm>
            <a:off x="7209563" y="5000057"/>
            <a:ext cx="628650" cy="397294"/>
          </a:xfrm>
          <a:prstGeom prst="rect">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eaLnBrk="1" hangingPunct="1">
              <a:spcBef>
                <a:spcPct val="0"/>
              </a:spcBef>
              <a:buFontTx/>
              <a:buNone/>
            </a:pPr>
            <a:r>
              <a:rPr lang="nb-NO" altLang="nb-NO" sz="2800" b="1" dirty="0">
                <a:solidFill>
                  <a:srgbClr val="FF0000"/>
                </a:solidFill>
                <a:latin typeface="Times New Roman" panose="02020603050405020304" pitchFamily="18" charset="0"/>
              </a:rPr>
              <a:t>H</a:t>
            </a:r>
            <a:endParaRPr lang="en-US" altLang="nb-NO" sz="2800" b="1" baseline="-25000" dirty="0">
              <a:solidFill>
                <a:srgbClr val="FF0000"/>
              </a:solidFill>
              <a:latin typeface="Arial" panose="020B0604020202020204" pitchFamily="34" charset="0"/>
            </a:endParaRPr>
          </a:p>
        </p:txBody>
      </p:sp>
      <p:sp>
        <p:nvSpPr>
          <p:cNvPr id="34" name="Line 62">
            <a:extLst>
              <a:ext uri="{FF2B5EF4-FFF2-40B4-BE49-F238E27FC236}">
                <a16:creationId xmlns:a16="http://schemas.microsoft.com/office/drawing/2014/main" id="{8AA5056C-2ECF-48ED-BCC1-7DC2F628108C}"/>
              </a:ext>
            </a:extLst>
          </p:cNvPr>
          <p:cNvSpPr>
            <a:spLocks noChangeShapeType="1"/>
          </p:cNvSpPr>
          <p:nvPr/>
        </p:nvSpPr>
        <p:spPr bwMode="auto">
          <a:xfrm flipV="1">
            <a:off x="6240068" y="5070130"/>
            <a:ext cx="0" cy="38120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35" name="Line 63">
            <a:extLst>
              <a:ext uri="{FF2B5EF4-FFF2-40B4-BE49-F238E27FC236}">
                <a16:creationId xmlns:a16="http://schemas.microsoft.com/office/drawing/2014/main" id="{7BA773A4-FF5C-4499-85F8-E7B7F6AF7139}"/>
              </a:ext>
            </a:extLst>
          </p:cNvPr>
          <p:cNvSpPr>
            <a:spLocks noChangeShapeType="1"/>
          </p:cNvSpPr>
          <p:nvPr/>
        </p:nvSpPr>
        <p:spPr bwMode="auto">
          <a:xfrm flipH="1" flipV="1">
            <a:off x="7488963" y="3960059"/>
            <a:ext cx="0" cy="10274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36" name="Line 64">
            <a:extLst>
              <a:ext uri="{FF2B5EF4-FFF2-40B4-BE49-F238E27FC236}">
                <a16:creationId xmlns:a16="http://schemas.microsoft.com/office/drawing/2014/main" id="{BEA060CE-0B0E-4C6F-9705-294B0B698D3F}"/>
              </a:ext>
            </a:extLst>
          </p:cNvPr>
          <p:cNvSpPr>
            <a:spLocks noChangeShapeType="1"/>
          </p:cNvSpPr>
          <p:nvPr/>
        </p:nvSpPr>
        <p:spPr bwMode="auto">
          <a:xfrm flipH="1">
            <a:off x="4487191" y="3960058"/>
            <a:ext cx="300177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38" name="Text Box 4">
            <a:extLst>
              <a:ext uri="{FF2B5EF4-FFF2-40B4-BE49-F238E27FC236}">
                <a16:creationId xmlns:a16="http://schemas.microsoft.com/office/drawing/2014/main" id="{86299640-FCF0-4456-B950-78070B9A6B71}"/>
              </a:ext>
            </a:extLst>
          </p:cNvPr>
          <p:cNvSpPr txBox="1">
            <a:spLocks noChangeArrowheads="1"/>
          </p:cNvSpPr>
          <p:nvPr/>
        </p:nvSpPr>
        <p:spPr bwMode="auto">
          <a:xfrm>
            <a:off x="5925743" y="3568810"/>
            <a:ext cx="1099854" cy="369332"/>
          </a:xfrm>
          <a:prstGeom prst="rect">
            <a:avLst/>
          </a:prstGeom>
          <a:solidFill>
            <a:schemeClr val="bg1"/>
          </a:solidFill>
          <a:ln>
            <a:noFill/>
          </a:ln>
        </p:spPr>
        <p:txBody>
          <a:bodyPr wrap="squar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dirty="0">
                <a:solidFill>
                  <a:srgbClr val="FF3300"/>
                </a:solidFill>
              </a:rPr>
              <a:t>y</a:t>
            </a:r>
            <a:r>
              <a:rPr lang="en-US" altLang="nb-NO" sz="1800" baseline="-25000" dirty="0">
                <a:solidFill>
                  <a:srgbClr val="FF3300"/>
                </a:solidFill>
              </a:rPr>
              <a:t>1</a:t>
            </a:r>
            <a:r>
              <a:rPr lang="en-US" altLang="nb-NO" sz="1800" dirty="0">
                <a:solidFill>
                  <a:srgbClr val="FF3300"/>
                </a:solidFill>
              </a:rPr>
              <a:t>=CV</a:t>
            </a:r>
            <a:r>
              <a:rPr lang="en-US" altLang="nb-NO" sz="1800" baseline="-25000" dirty="0">
                <a:solidFill>
                  <a:srgbClr val="FF3300"/>
                </a:solidFill>
              </a:rPr>
              <a:t>1</a:t>
            </a:r>
          </a:p>
        </p:txBody>
      </p:sp>
      <p:sp>
        <p:nvSpPr>
          <p:cNvPr id="39" name="Text Box 7">
            <a:extLst>
              <a:ext uri="{FF2B5EF4-FFF2-40B4-BE49-F238E27FC236}">
                <a16:creationId xmlns:a16="http://schemas.microsoft.com/office/drawing/2014/main" id="{D6B3D58E-491C-4A2A-8D9D-352B003F9F8B}"/>
              </a:ext>
            </a:extLst>
          </p:cNvPr>
          <p:cNvSpPr txBox="1">
            <a:spLocks noChangeArrowheads="1"/>
          </p:cNvSpPr>
          <p:nvPr/>
        </p:nvSpPr>
        <p:spPr bwMode="auto">
          <a:xfrm>
            <a:off x="5514113" y="4633362"/>
            <a:ext cx="1076232" cy="369332"/>
          </a:xfrm>
          <a:prstGeom prst="rect">
            <a:avLst/>
          </a:prstGeom>
          <a:solidFill>
            <a:schemeClr val="bg1"/>
          </a:solidFill>
          <a:ln>
            <a:noFill/>
          </a:ln>
        </p:spPr>
        <p:txBody>
          <a:bodyPr wrap="squar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dirty="0">
                <a:solidFill>
                  <a:srgbClr val="FF0000"/>
                </a:solidFill>
              </a:rPr>
              <a:t>y</a:t>
            </a:r>
            <a:r>
              <a:rPr lang="en-US" altLang="nb-NO" sz="1800" baseline="-25000" dirty="0">
                <a:solidFill>
                  <a:srgbClr val="FF0000"/>
                </a:solidFill>
              </a:rPr>
              <a:t>2</a:t>
            </a:r>
            <a:r>
              <a:rPr lang="en-US" altLang="nb-NO" sz="1800" dirty="0">
                <a:solidFill>
                  <a:srgbClr val="FF0000"/>
                </a:solidFill>
              </a:rPr>
              <a:t>=CV</a:t>
            </a:r>
            <a:r>
              <a:rPr lang="en-US" altLang="nb-NO" sz="1800" baseline="-25000" dirty="0">
                <a:solidFill>
                  <a:srgbClr val="FF0000"/>
                </a:solidFill>
              </a:rPr>
              <a:t>2</a:t>
            </a:r>
          </a:p>
        </p:txBody>
      </p:sp>
      <p:sp>
        <p:nvSpPr>
          <p:cNvPr id="40" name="TextBox 39">
            <a:extLst>
              <a:ext uri="{FF2B5EF4-FFF2-40B4-BE49-F238E27FC236}">
                <a16:creationId xmlns:a16="http://schemas.microsoft.com/office/drawing/2014/main" id="{10D0B11A-0702-4CEC-A631-53804EA9EF03}"/>
              </a:ext>
            </a:extLst>
          </p:cNvPr>
          <p:cNvSpPr txBox="1"/>
          <p:nvPr/>
        </p:nvSpPr>
        <p:spPr>
          <a:xfrm>
            <a:off x="4399494" y="3590728"/>
            <a:ext cx="428322" cy="369332"/>
          </a:xfrm>
          <a:prstGeom prst="rect">
            <a:avLst/>
          </a:prstGeom>
          <a:noFill/>
        </p:spPr>
        <p:txBody>
          <a:bodyPr wrap="none" rtlCol="0">
            <a:spAutoFit/>
          </a:bodyPr>
          <a:lstStyle/>
          <a:p>
            <a:r>
              <a:rPr lang="nb-NO" dirty="0">
                <a:solidFill>
                  <a:srgbClr val="FF0000"/>
                </a:solidFill>
                <a:highlight>
                  <a:srgbClr val="FFFF00"/>
                </a:highlight>
              </a:rPr>
              <a:t>y</a:t>
            </a:r>
            <a:r>
              <a:rPr lang="nb-NO" baseline="-25000" dirty="0">
                <a:solidFill>
                  <a:srgbClr val="FF0000"/>
                </a:solidFill>
                <a:highlight>
                  <a:srgbClr val="FFFF00"/>
                </a:highlight>
              </a:rPr>
              <a:t>1s</a:t>
            </a:r>
          </a:p>
        </p:txBody>
      </p:sp>
      <p:sp>
        <p:nvSpPr>
          <p:cNvPr id="41" name="TextBox 40">
            <a:extLst>
              <a:ext uri="{FF2B5EF4-FFF2-40B4-BE49-F238E27FC236}">
                <a16:creationId xmlns:a16="http://schemas.microsoft.com/office/drawing/2014/main" id="{657C8451-CBE4-47E6-8525-AD7B8E5A5683}"/>
              </a:ext>
            </a:extLst>
          </p:cNvPr>
          <p:cNvSpPr txBox="1"/>
          <p:nvPr/>
        </p:nvSpPr>
        <p:spPr>
          <a:xfrm>
            <a:off x="4533098" y="4602353"/>
            <a:ext cx="428322" cy="369332"/>
          </a:xfrm>
          <a:prstGeom prst="rect">
            <a:avLst/>
          </a:prstGeom>
          <a:noFill/>
        </p:spPr>
        <p:txBody>
          <a:bodyPr wrap="none" rtlCol="0">
            <a:spAutoFit/>
          </a:bodyPr>
          <a:lstStyle/>
          <a:p>
            <a:r>
              <a:rPr lang="nb-NO" dirty="0">
                <a:solidFill>
                  <a:srgbClr val="FF0000"/>
                </a:solidFill>
                <a:highlight>
                  <a:srgbClr val="FFFF00"/>
                </a:highlight>
              </a:rPr>
              <a:t>y</a:t>
            </a:r>
            <a:r>
              <a:rPr lang="nb-NO" baseline="-25000" dirty="0">
                <a:solidFill>
                  <a:srgbClr val="FF0000"/>
                </a:solidFill>
                <a:highlight>
                  <a:srgbClr val="FFFF00"/>
                </a:highlight>
              </a:rPr>
              <a:t>2s</a:t>
            </a:r>
          </a:p>
        </p:txBody>
      </p:sp>
      <p:sp>
        <p:nvSpPr>
          <p:cNvPr id="4" name="TextBox 3">
            <a:extLst>
              <a:ext uri="{FF2B5EF4-FFF2-40B4-BE49-F238E27FC236}">
                <a16:creationId xmlns:a16="http://schemas.microsoft.com/office/drawing/2014/main" id="{AE86B1E7-57D4-4E3B-9A83-5075DF4AACF9}"/>
              </a:ext>
            </a:extLst>
          </p:cNvPr>
          <p:cNvSpPr txBox="1"/>
          <p:nvPr/>
        </p:nvSpPr>
        <p:spPr>
          <a:xfrm>
            <a:off x="5988077" y="6418133"/>
            <a:ext cx="4791376" cy="369332"/>
          </a:xfrm>
          <a:prstGeom prst="rect">
            <a:avLst/>
          </a:prstGeom>
          <a:noFill/>
        </p:spPr>
        <p:txBody>
          <a:bodyPr wrap="none" rtlCol="0">
            <a:spAutoFit/>
          </a:bodyPr>
          <a:lstStyle/>
          <a:p>
            <a:r>
              <a:rPr lang="nb-NO" dirty="0"/>
              <a:t>y = all </a:t>
            </a:r>
            <a:r>
              <a:rPr lang="nb-NO" dirty="0" err="1"/>
              <a:t>measurements</a:t>
            </a:r>
            <a:r>
              <a:rPr lang="nb-NO" dirty="0"/>
              <a:t> (</a:t>
            </a:r>
            <a:r>
              <a:rPr lang="nb-NO" dirty="0" err="1"/>
              <a:t>including</a:t>
            </a:r>
            <a:r>
              <a:rPr lang="nb-NO" dirty="0"/>
              <a:t> u and </a:t>
            </a:r>
            <a:r>
              <a:rPr lang="nb-NO" dirty="0" err="1"/>
              <a:t>possibly</a:t>
            </a:r>
            <a:r>
              <a:rPr lang="nb-NO" dirty="0"/>
              <a:t> d)</a:t>
            </a:r>
          </a:p>
        </p:txBody>
      </p:sp>
      <p:sp>
        <p:nvSpPr>
          <p:cNvPr id="45" name="Line 73">
            <a:extLst>
              <a:ext uri="{FF2B5EF4-FFF2-40B4-BE49-F238E27FC236}">
                <a16:creationId xmlns:a16="http://schemas.microsoft.com/office/drawing/2014/main" id="{D912BCD6-B576-431D-A453-D2013CBD980A}"/>
              </a:ext>
            </a:extLst>
          </p:cNvPr>
          <p:cNvSpPr>
            <a:spLocks noChangeShapeType="1"/>
          </p:cNvSpPr>
          <p:nvPr/>
        </p:nvSpPr>
        <p:spPr bwMode="auto">
          <a:xfrm flipV="1">
            <a:off x="5653553" y="6382770"/>
            <a:ext cx="0" cy="40469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48" name="Line 55">
            <a:extLst>
              <a:ext uri="{FF2B5EF4-FFF2-40B4-BE49-F238E27FC236}">
                <a16:creationId xmlns:a16="http://schemas.microsoft.com/office/drawing/2014/main" id="{B72BE00C-CF07-40A8-833C-41459278E94B}"/>
              </a:ext>
            </a:extLst>
          </p:cNvPr>
          <p:cNvSpPr>
            <a:spLocks noChangeShapeType="1"/>
          </p:cNvSpPr>
          <p:nvPr/>
        </p:nvSpPr>
        <p:spPr bwMode="auto">
          <a:xfrm>
            <a:off x="3042965" y="6366530"/>
            <a:ext cx="838200"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b-NO"/>
          </a:p>
        </p:txBody>
      </p:sp>
      <p:sp>
        <p:nvSpPr>
          <p:cNvPr id="49" name="Text Box 75">
            <a:extLst>
              <a:ext uri="{FF2B5EF4-FFF2-40B4-BE49-F238E27FC236}">
                <a16:creationId xmlns:a16="http://schemas.microsoft.com/office/drawing/2014/main" id="{75D58CEA-8D5F-4E1F-97DE-FCBB20D26362}"/>
              </a:ext>
            </a:extLst>
          </p:cNvPr>
          <p:cNvSpPr txBox="1">
            <a:spLocks noChangeArrowheads="1"/>
          </p:cNvSpPr>
          <p:nvPr/>
        </p:nvSpPr>
        <p:spPr bwMode="auto">
          <a:xfrm>
            <a:off x="2737840" y="6172993"/>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1800" dirty="0">
                <a:highlight>
                  <a:srgbClr val="FFFF00"/>
                </a:highlight>
                <a:latin typeface="Arial" panose="020B0604020202020204" pitchFamily="34" charset="0"/>
              </a:rPr>
              <a:t>d</a:t>
            </a:r>
          </a:p>
        </p:txBody>
      </p:sp>
      <p:sp>
        <p:nvSpPr>
          <p:cNvPr id="50" name="Text Box 74">
            <a:extLst>
              <a:ext uri="{FF2B5EF4-FFF2-40B4-BE49-F238E27FC236}">
                <a16:creationId xmlns:a16="http://schemas.microsoft.com/office/drawing/2014/main" id="{CF6E5FFF-F08E-4670-ABCB-0E3B28C85C9D}"/>
              </a:ext>
            </a:extLst>
          </p:cNvPr>
          <p:cNvSpPr txBox="1">
            <a:spLocks noChangeArrowheads="1"/>
          </p:cNvSpPr>
          <p:nvPr/>
        </p:nvSpPr>
        <p:spPr bwMode="auto">
          <a:xfrm>
            <a:off x="5317263" y="6508750"/>
            <a:ext cx="92280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1800" dirty="0" err="1">
                <a:highlight>
                  <a:srgbClr val="FFFF00"/>
                </a:highlight>
                <a:latin typeface="Arial" panose="020B0604020202020204" pitchFamily="34" charset="0"/>
              </a:rPr>
              <a:t>n</a:t>
            </a:r>
            <a:r>
              <a:rPr lang="en-US" altLang="nb-NO" sz="1800" baseline="30000" dirty="0" err="1">
                <a:highlight>
                  <a:srgbClr val="FFFF00"/>
                </a:highlight>
                <a:latin typeface="Arial" panose="020B0604020202020204" pitchFamily="34" charset="0"/>
              </a:rPr>
              <a:t>y</a:t>
            </a:r>
            <a:endParaRPr lang="en-US" altLang="nb-NO" sz="1800" baseline="30000" dirty="0">
              <a:highlight>
                <a:srgbClr val="FFFF00"/>
              </a:highlight>
              <a:latin typeface="Arial" panose="020B0604020202020204" pitchFamily="34" charset="0"/>
            </a:endParaRPr>
          </a:p>
        </p:txBody>
      </p:sp>
      <p:sp>
        <p:nvSpPr>
          <p:cNvPr id="2" name="TextBox 1">
            <a:extLst>
              <a:ext uri="{FF2B5EF4-FFF2-40B4-BE49-F238E27FC236}">
                <a16:creationId xmlns:a16="http://schemas.microsoft.com/office/drawing/2014/main" id="{CB07DE03-5A6F-46E3-9411-2CD5C98A6B49}"/>
              </a:ext>
            </a:extLst>
          </p:cNvPr>
          <p:cNvSpPr txBox="1"/>
          <p:nvPr/>
        </p:nvSpPr>
        <p:spPr>
          <a:xfrm>
            <a:off x="8794376" y="4518212"/>
            <a:ext cx="2736327" cy="923330"/>
          </a:xfrm>
          <a:prstGeom prst="rect">
            <a:avLst/>
          </a:prstGeom>
          <a:noFill/>
          <a:ln w="12700">
            <a:solidFill>
              <a:srgbClr val="000000"/>
            </a:solidFill>
          </a:ln>
        </p:spPr>
        <p:txBody>
          <a:bodyPr wrap="none" rtlCol="0">
            <a:spAutoFit/>
          </a:bodyPr>
          <a:lstStyle/>
          <a:p>
            <a:r>
              <a:rPr lang="nb-NO" dirty="0"/>
              <a:t>Data </a:t>
            </a:r>
            <a:r>
              <a:rPr lang="nb-NO" dirty="0" err="1"/>
              <a:t>reconciliation</a:t>
            </a:r>
            <a:r>
              <a:rPr lang="nb-NO" dirty="0"/>
              <a:t> (</a:t>
            </a:r>
            <a:r>
              <a:rPr lang="nb-NO" dirty="0" err="1"/>
              <a:t>static</a:t>
            </a:r>
            <a:r>
              <a:rPr lang="nb-NO" dirty="0"/>
              <a:t>)</a:t>
            </a:r>
          </a:p>
          <a:p>
            <a:pPr algn="ctr"/>
            <a:r>
              <a:rPr lang="nb-NO" dirty="0"/>
              <a:t>Or</a:t>
            </a:r>
          </a:p>
          <a:p>
            <a:r>
              <a:rPr lang="nb-NO" dirty="0"/>
              <a:t>Estimator (e.g. EKF)</a:t>
            </a:r>
          </a:p>
        </p:txBody>
      </p:sp>
      <p:sp>
        <p:nvSpPr>
          <p:cNvPr id="42" name="Line 57">
            <a:extLst>
              <a:ext uri="{FF2B5EF4-FFF2-40B4-BE49-F238E27FC236}">
                <a16:creationId xmlns:a16="http://schemas.microsoft.com/office/drawing/2014/main" id="{CC175A28-68B9-471C-8F60-6B1E9DC8D007}"/>
              </a:ext>
            </a:extLst>
          </p:cNvPr>
          <p:cNvSpPr>
            <a:spLocks noChangeShapeType="1"/>
          </p:cNvSpPr>
          <p:nvPr/>
        </p:nvSpPr>
        <p:spPr bwMode="auto">
          <a:xfrm flipH="1" flipV="1">
            <a:off x="10102957" y="5435691"/>
            <a:ext cx="18194" cy="972919"/>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b-NO"/>
          </a:p>
        </p:txBody>
      </p:sp>
      <p:sp>
        <p:nvSpPr>
          <p:cNvPr id="43" name="Line 57">
            <a:extLst>
              <a:ext uri="{FF2B5EF4-FFF2-40B4-BE49-F238E27FC236}">
                <a16:creationId xmlns:a16="http://schemas.microsoft.com/office/drawing/2014/main" id="{DB92D09F-0978-4670-BA44-66F81F1DAF50}"/>
              </a:ext>
            </a:extLst>
          </p:cNvPr>
          <p:cNvSpPr>
            <a:spLocks noChangeShapeType="1"/>
          </p:cNvSpPr>
          <p:nvPr/>
        </p:nvSpPr>
        <p:spPr bwMode="auto">
          <a:xfrm flipV="1">
            <a:off x="10102957" y="3014674"/>
            <a:ext cx="26894" cy="1503537"/>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b-NO"/>
          </a:p>
        </p:txBody>
      </p:sp>
      <p:sp>
        <p:nvSpPr>
          <p:cNvPr id="44" name="Line 64">
            <a:extLst>
              <a:ext uri="{FF2B5EF4-FFF2-40B4-BE49-F238E27FC236}">
                <a16:creationId xmlns:a16="http://schemas.microsoft.com/office/drawing/2014/main" id="{E590FDB0-0E94-4D6A-B284-23A93550364D}"/>
              </a:ext>
            </a:extLst>
          </p:cNvPr>
          <p:cNvSpPr>
            <a:spLocks noChangeShapeType="1"/>
          </p:cNvSpPr>
          <p:nvPr/>
        </p:nvSpPr>
        <p:spPr bwMode="auto">
          <a:xfrm flipH="1" flipV="1">
            <a:off x="4936056" y="3045657"/>
            <a:ext cx="5203019" cy="935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7" name="TextBox 6">
            <a:extLst>
              <a:ext uri="{FF2B5EF4-FFF2-40B4-BE49-F238E27FC236}">
                <a16:creationId xmlns:a16="http://schemas.microsoft.com/office/drawing/2014/main" id="{403EF9B4-0464-469A-8FF6-B6FF713B1B24}"/>
              </a:ext>
            </a:extLst>
          </p:cNvPr>
          <p:cNvSpPr txBox="1"/>
          <p:nvPr/>
        </p:nvSpPr>
        <p:spPr>
          <a:xfrm>
            <a:off x="10291482" y="5435691"/>
            <a:ext cx="1760418" cy="369332"/>
          </a:xfrm>
          <a:prstGeom prst="rect">
            <a:avLst/>
          </a:prstGeom>
          <a:noFill/>
        </p:spPr>
        <p:txBody>
          <a:bodyPr wrap="none" rtlCol="0">
            <a:spAutoFit/>
          </a:bodyPr>
          <a:lstStyle/>
          <a:p>
            <a:r>
              <a:rPr lang="nb-NO" dirty="0">
                <a:highlight>
                  <a:srgbClr val="FFFF00"/>
                </a:highlight>
              </a:rPr>
              <a:t>Nonlinear </a:t>
            </a:r>
            <a:r>
              <a:rPr lang="nb-NO" dirty="0" err="1">
                <a:highlight>
                  <a:srgbClr val="FFFF00"/>
                </a:highlight>
              </a:rPr>
              <a:t>model</a:t>
            </a:r>
            <a:endParaRPr lang="nb-NO" dirty="0">
              <a:highlight>
                <a:srgbClr val="FFFF00"/>
              </a:highlight>
            </a:endParaRPr>
          </a:p>
        </p:txBody>
      </p:sp>
      <p:sp>
        <p:nvSpPr>
          <p:cNvPr id="52" name="Line 64">
            <a:extLst>
              <a:ext uri="{FF2B5EF4-FFF2-40B4-BE49-F238E27FC236}">
                <a16:creationId xmlns:a16="http://schemas.microsoft.com/office/drawing/2014/main" id="{63FD36DC-B264-4C58-83AB-FC9AA21FE381}"/>
              </a:ext>
            </a:extLst>
          </p:cNvPr>
          <p:cNvSpPr>
            <a:spLocks noChangeShapeType="1"/>
          </p:cNvSpPr>
          <p:nvPr/>
        </p:nvSpPr>
        <p:spPr bwMode="auto">
          <a:xfrm flipH="1" flipV="1">
            <a:off x="4899938" y="4130354"/>
            <a:ext cx="5203019" cy="9359"/>
          </a:xfrm>
          <a:prstGeom prst="line">
            <a:avLst/>
          </a:prstGeom>
          <a:noFill/>
          <a:ln w="9525">
            <a:solidFill>
              <a:schemeClr val="accent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53" name="TextBox 52">
            <a:extLst>
              <a:ext uri="{FF2B5EF4-FFF2-40B4-BE49-F238E27FC236}">
                <a16:creationId xmlns:a16="http://schemas.microsoft.com/office/drawing/2014/main" id="{1315D52F-A577-480A-8CCF-DEE40F08A04F}"/>
              </a:ext>
            </a:extLst>
          </p:cNvPr>
          <p:cNvSpPr txBox="1"/>
          <p:nvPr/>
        </p:nvSpPr>
        <p:spPr>
          <a:xfrm>
            <a:off x="8403753" y="3802288"/>
            <a:ext cx="623889" cy="369332"/>
          </a:xfrm>
          <a:prstGeom prst="rect">
            <a:avLst/>
          </a:prstGeom>
          <a:noFill/>
        </p:spPr>
        <p:txBody>
          <a:bodyPr wrap="none" rtlCol="0">
            <a:spAutoFit/>
          </a:bodyPr>
          <a:lstStyle/>
          <a:p>
            <a:r>
              <a:rPr lang="nb-NO" dirty="0">
                <a:solidFill>
                  <a:schemeClr val="accent1"/>
                </a:solidFill>
              </a:rPr>
              <a:t>MPC</a:t>
            </a:r>
          </a:p>
        </p:txBody>
      </p:sp>
      <p:sp>
        <p:nvSpPr>
          <p:cNvPr id="55" name="TextBox 54">
            <a:extLst>
              <a:ext uri="{FF2B5EF4-FFF2-40B4-BE49-F238E27FC236}">
                <a16:creationId xmlns:a16="http://schemas.microsoft.com/office/drawing/2014/main" id="{C2DBEB9A-D434-45F6-8727-96EB438A53D5}"/>
              </a:ext>
            </a:extLst>
          </p:cNvPr>
          <p:cNvSpPr txBox="1"/>
          <p:nvPr/>
        </p:nvSpPr>
        <p:spPr>
          <a:xfrm>
            <a:off x="10236918" y="3993404"/>
            <a:ext cx="516488" cy="369332"/>
          </a:xfrm>
          <a:prstGeom prst="rect">
            <a:avLst/>
          </a:prstGeom>
          <a:noFill/>
        </p:spPr>
        <p:txBody>
          <a:bodyPr wrap="none" rtlCol="0">
            <a:spAutoFit/>
          </a:bodyPr>
          <a:lstStyle/>
          <a:p>
            <a:r>
              <a:rPr lang="nb-NO" dirty="0"/>
              <a:t>d, x</a:t>
            </a:r>
          </a:p>
        </p:txBody>
      </p:sp>
      <p:sp>
        <p:nvSpPr>
          <p:cNvPr id="56" name="TextBox 55">
            <a:extLst>
              <a:ext uri="{FF2B5EF4-FFF2-40B4-BE49-F238E27FC236}">
                <a16:creationId xmlns:a16="http://schemas.microsoft.com/office/drawing/2014/main" id="{8CED2C0E-9D71-43EB-A5BD-D768DFC5E421}"/>
              </a:ext>
            </a:extLst>
          </p:cNvPr>
          <p:cNvSpPr txBox="1"/>
          <p:nvPr/>
        </p:nvSpPr>
        <p:spPr>
          <a:xfrm>
            <a:off x="10234365" y="3835771"/>
            <a:ext cx="521297" cy="369332"/>
          </a:xfrm>
          <a:prstGeom prst="rect">
            <a:avLst/>
          </a:prstGeom>
          <a:noFill/>
        </p:spPr>
        <p:txBody>
          <a:bodyPr wrap="none" rtlCol="0">
            <a:spAutoFit/>
          </a:bodyPr>
          <a:lstStyle/>
          <a:p>
            <a:r>
              <a:rPr lang="nb-NO" dirty="0"/>
              <a:t>^  ^</a:t>
            </a:r>
          </a:p>
        </p:txBody>
      </p:sp>
    </p:spTree>
    <p:extLst>
      <p:ext uri="{BB962C8B-B14F-4D97-AF65-F5344CB8AC3E}">
        <p14:creationId xmlns:p14="http://schemas.microsoft.com/office/powerpoint/2010/main" val="3829195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441EB-D008-4CF7-B6DA-5E167030FAEF}"/>
              </a:ext>
            </a:extLst>
          </p:cNvPr>
          <p:cNvSpPr>
            <a:spLocks noGrp="1"/>
          </p:cNvSpPr>
          <p:nvPr>
            <p:ph type="title"/>
          </p:nvPr>
        </p:nvSpPr>
        <p:spPr/>
        <p:txBody>
          <a:bodyPr/>
          <a:lstStyle/>
          <a:p>
            <a:r>
              <a:rPr lang="nb-NO" dirty="0"/>
              <a:t>Is </a:t>
            </a:r>
            <a:r>
              <a:rPr lang="nb-NO" dirty="0" err="1"/>
              <a:t>there</a:t>
            </a:r>
            <a:r>
              <a:rPr lang="nb-NO" dirty="0"/>
              <a:t> a problem </a:t>
            </a:r>
            <a:r>
              <a:rPr lang="nb-NO" dirty="0" err="1"/>
              <a:t>with</a:t>
            </a:r>
            <a:r>
              <a:rPr lang="nb-NO" dirty="0"/>
              <a:t> </a:t>
            </a:r>
            <a:r>
              <a:rPr lang="nb-NO" dirty="0" err="1"/>
              <a:t>model</a:t>
            </a:r>
            <a:r>
              <a:rPr lang="nb-NO" dirty="0"/>
              <a:t> </a:t>
            </a:r>
            <a:r>
              <a:rPr lang="nb-NO" dirty="0" err="1"/>
              <a:t>consistency</a:t>
            </a:r>
            <a:r>
              <a:rPr lang="nb-NO" dirty="0"/>
              <a:t> </a:t>
            </a:r>
            <a:r>
              <a:rPr lang="nb-NO" dirty="0" err="1"/>
              <a:t>between</a:t>
            </a:r>
            <a:r>
              <a:rPr lang="nb-NO" dirty="0"/>
              <a:t> </a:t>
            </a:r>
            <a:r>
              <a:rPr lang="nb-NO" dirty="0" err="1"/>
              <a:t>layers</a:t>
            </a:r>
            <a:r>
              <a:rPr lang="nb-NO" dirty="0"/>
              <a:t>?</a:t>
            </a:r>
          </a:p>
        </p:txBody>
      </p:sp>
      <p:sp>
        <p:nvSpPr>
          <p:cNvPr id="3" name="Content Placeholder 2">
            <a:extLst>
              <a:ext uri="{FF2B5EF4-FFF2-40B4-BE49-F238E27FC236}">
                <a16:creationId xmlns:a16="http://schemas.microsoft.com/office/drawing/2014/main" id="{84211F7E-1CFA-499E-A3CF-37B81E9F0359}"/>
              </a:ext>
            </a:extLst>
          </p:cNvPr>
          <p:cNvSpPr>
            <a:spLocks noGrp="1"/>
          </p:cNvSpPr>
          <p:nvPr>
            <p:ph idx="1"/>
          </p:nvPr>
        </p:nvSpPr>
        <p:spPr>
          <a:xfrm>
            <a:off x="838200" y="1825625"/>
            <a:ext cx="8266329" cy="4351338"/>
          </a:xfrm>
        </p:spPr>
        <p:txBody>
          <a:bodyPr>
            <a:normAutofit fontScale="85000" lnSpcReduction="10000"/>
          </a:bodyPr>
          <a:lstStyle/>
          <a:p>
            <a:pPr marL="0" indent="0">
              <a:buNone/>
            </a:pPr>
            <a:r>
              <a:rPr lang="en-US" sz="1800" dirty="0">
                <a:effectLst/>
                <a:latin typeface="Calibri" panose="020F0502020204030204" pitchFamily="34" charset="0"/>
                <a:ea typeface="Calibri" panose="020F0502020204030204" pitchFamily="34" charset="0"/>
              </a:rPr>
              <a:t>Quote fro</a:t>
            </a:r>
            <a:r>
              <a:rPr lang="en-US" sz="1800" dirty="0">
                <a:latin typeface="Calibri" panose="020F0502020204030204" pitchFamily="34" charset="0"/>
                <a:ea typeface="Calibri" panose="020F0502020204030204" pitchFamily="34" charset="0"/>
              </a:rPr>
              <a:t>m a </a:t>
            </a:r>
            <a:r>
              <a:rPr lang="en-US" sz="1800" dirty="0">
                <a:effectLst/>
                <a:latin typeface="Calibri" panose="020F0502020204030204" pitchFamily="34" charset="0"/>
                <a:ea typeface="Calibri" panose="020F0502020204030204" pitchFamily="34" charset="0"/>
              </a:rPr>
              <a:t>recent paper I reviewed</a:t>
            </a:r>
            <a:endParaRPr lang="nb-NO" sz="1800" dirty="0">
              <a:effectLst/>
              <a:latin typeface="Calibri" panose="020F0502020204030204" pitchFamily="34" charset="0"/>
              <a:ea typeface="Calibri" panose="020F0502020204030204" pitchFamily="34" charset="0"/>
            </a:endParaRPr>
          </a:p>
          <a:p>
            <a:r>
              <a:rPr lang="en-US" sz="1800" dirty="0">
                <a:effectLst/>
                <a:latin typeface="Calibri" panose="020F0502020204030204" pitchFamily="34" charset="0"/>
                <a:ea typeface="Calibri" panose="020F0502020204030204" pitchFamily="34" charset="0"/>
              </a:rPr>
              <a:t>“One of the difficulties in practical implementations of classic Real-Time Optimization (RTO) strategy is the integration between optimization (RTO) and control layers (MPC), mainly due to the differences between the models used in each layer, </a:t>
            </a:r>
            <a:r>
              <a:rPr lang="en-US" sz="1800" dirty="0">
                <a:effectLst/>
                <a:highlight>
                  <a:srgbClr val="FFFF00"/>
                </a:highlight>
                <a:latin typeface="Calibri" panose="020F0502020204030204" pitchFamily="34" charset="0"/>
                <a:ea typeface="Calibri" panose="020F0502020204030204" pitchFamily="34" charset="0"/>
              </a:rPr>
              <a:t>which may result in unreachable setpoints </a:t>
            </a:r>
            <a:r>
              <a:rPr lang="en-US" sz="1800" dirty="0">
                <a:effectLst/>
                <a:latin typeface="Calibri" panose="020F0502020204030204" pitchFamily="34" charset="0"/>
                <a:ea typeface="Calibri" panose="020F0502020204030204" pitchFamily="34" charset="0"/>
              </a:rPr>
              <a:t>coming from optimization to the control layer. In this context, Economic Model Predictive Control (EMPC) is a strategy where optimization and control problems are solved simultaneously.”</a:t>
            </a:r>
          </a:p>
          <a:p>
            <a:endParaRPr lang="en-US" sz="1800" dirty="0">
              <a:latin typeface="Calibri" panose="020F0502020204030204" pitchFamily="34" charset="0"/>
              <a:ea typeface="Calibri" panose="020F0502020204030204" pitchFamily="34" charset="0"/>
            </a:endParaRPr>
          </a:p>
          <a:p>
            <a:r>
              <a:rPr lang="en-US" sz="1800" dirty="0">
                <a:latin typeface="Calibri" panose="020F0502020204030204" pitchFamily="34" charset="0"/>
                <a:ea typeface="Calibri" panose="020F0502020204030204" pitchFamily="34" charset="0"/>
              </a:rPr>
              <a:t>Is this likely to happen</a:t>
            </a:r>
            <a:r>
              <a:rPr lang="en-US" sz="1800" dirty="0">
                <a:effectLst/>
                <a:latin typeface="Calibri" panose="020F0502020204030204" pitchFamily="34" charset="0"/>
                <a:ea typeface="Calibri" panose="020F0502020204030204" pitchFamily="34" charset="0"/>
              </a:rPr>
              <a:t>?</a:t>
            </a:r>
          </a:p>
          <a:p>
            <a:endParaRPr lang="en-US" sz="1800" dirty="0">
              <a:latin typeface="Calibri" panose="020F0502020204030204" pitchFamily="34" charset="0"/>
              <a:ea typeface="Calibri" panose="020F0502020204030204" pitchFamily="34" charset="0"/>
            </a:endParaRPr>
          </a:p>
          <a:p>
            <a:r>
              <a:rPr lang="en-US" sz="2400" b="1" dirty="0">
                <a:effectLst/>
                <a:highlight>
                  <a:srgbClr val="FFFF00"/>
                </a:highlight>
                <a:latin typeface="Calibri" panose="020F0502020204030204" pitchFamily="34" charset="0"/>
                <a:ea typeface="Calibri" panose="020F0502020204030204" pitchFamily="34" charset="0"/>
              </a:rPr>
              <a:t>No, This is a myth </a:t>
            </a:r>
            <a:r>
              <a:rPr lang="en-US" sz="2400" dirty="0">
                <a:effectLst/>
                <a:highlight>
                  <a:srgbClr val="FFFF00"/>
                </a:highlight>
                <a:latin typeface="Calibri" panose="020F0502020204030204" pitchFamily="34" charset="0"/>
                <a:ea typeface="Calibri" panose="020F0502020204030204" pitchFamily="34" charset="0"/>
              </a:rPr>
              <a:t>and no reason for choosing EMPC</a:t>
            </a:r>
            <a:endParaRPr lang="en-US" sz="2400" dirty="0">
              <a:highlight>
                <a:srgbClr val="FFFF00"/>
              </a:highlight>
              <a:latin typeface="Calibri" panose="020F0502020204030204" pitchFamily="34" charset="0"/>
              <a:ea typeface="Calibri" panose="020F0502020204030204" pitchFamily="34" charset="0"/>
            </a:endParaRPr>
          </a:p>
          <a:p>
            <a:r>
              <a:rPr lang="en-US" sz="1800" dirty="0">
                <a:effectLst/>
                <a:latin typeface="Calibri" panose="020F0502020204030204" pitchFamily="34" charset="0"/>
                <a:ea typeface="Calibri" panose="020F0502020204030204" pitchFamily="34" charset="0"/>
              </a:rPr>
              <a:t>Truth:  With integral action in the control layer (MPC), the process will go to the setpoints (y</a:t>
            </a:r>
            <a:r>
              <a:rPr lang="en-US" sz="1800" baseline="-25000" dirty="0">
                <a:effectLst/>
                <a:latin typeface="Calibri" panose="020F0502020204030204" pitchFamily="34" charset="0"/>
                <a:ea typeface="Calibri" panose="020F0502020204030204" pitchFamily="34" charset="0"/>
              </a:rPr>
              <a:t>1s</a:t>
            </a:r>
            <a:r>
              <a:rPr lang="en-US" sz="1800" dirty="0">
                <a:effectLst/>
                <a:latin typeface="Calibri" panose="020F0502020204030204" pitchFamily="34" charset="0"/>
                <a:ea typeface="Calibri" panose="020F0502020204030204" pitchFamily="34" charset="0"/>
              </a:rPr>
              <a:t>=CV1</a:t>
            </a:r>
            <a:r>
              <a:rPr lang="en-US" sz="1800" baseline="-25000" dirty="0">
                <a:effectLst/>
                <a:latin typeface="Calibri" panose="020F0502020204030204" pitchFamily="34" charset="0"/>
                <a:ea typeface="Calibri" panose="020F0502020204030204" pitchFamily="34" charset="0"/>
              </a:rPr>
              <a:t>s</a:t>
            </a:r>
            <a:r>
              <a:rPr lang="en-US" sz="1800" dirty="0">
                <a:effectLst/>
                <a:latin typeface="Calibri" panose="020F0502020204030204" pitchFamily="34" charset="0"/>
                <a:ea typeface="Calibri" panose="020F0502020204030204" pitchFamily="34" charset="0"/>
              </a:rPr>
              <a:t>) desired by the RTO layer, irrespective of any model error in the MPC layer</a:t>
            </a:r>
          </a:p>
          <a:p>
            <a:pPr lvl="1"/>
            <a:r>
              <a:rPr lang="en-US" altLang="nb-NO" sz="1900" dirty="0">
                <a:latin typeface="Calibri Light" panose="020F0302020204030204" pitchFamily="34" charset="0"/>
              </a:rPr>
              <a:t>J</a:t>
            </a:r>
            <a:r>
              <a:rPr lang="en-US" altLang="nb-NO" sz="1900" baseline="-25000" dirty="0">
                <a:latin typeface="Calibri Light" panose="020F0302020204030204" pitchFamily="34" charset="0"/>
              </a:rPr>
              <a:t>MPC </a:t>
            </a:r>
            <a:r>
              <a:rPr lang="en-US" altLang="nb-NO" sz="1900" dirty="0">
                <a:latin typeface="Calibri Light" panose="020F0302020204030204" pitchFamily="34" charset="0"/>
              </a:rPr>
              <a:t>= Q(y</a:t>
            </a:r>
            <a:r>
              <a:rPr lang="en-US" altLang="nb-NO" sz="1900" baseline="-25000" dirty="0">
                <a:latin typeface="Calibri Light" panose="020F0302020204030204" pitchFamily="34" charset="0"/>
              </a:rPr>
              <a:t>1</a:t>
            </a:r>
            <a:r>
              <a:rPr lang="en-US" altLang="nb-NO" sz="1900" dirty="0">
                <a:latin typeface="Calibri Light" panose="020F0302020204030204" pitchFamily="34" charset="0"/>
              </a:rPr>
              <a:t>-y</a:t>
            </a:r>
            <a:r>
              <a:rPr lang="en-US" altLang="nb-NO" sz="1900" baseline="-25000" dirty="0">
                <a:latin typeface="Calibri Light" panose="020F0302020204030204" pitchFamily="34" charset="0"/>
              </a:rPr>
              <a:t>1s</a:t>
            </a:r>
            <a:r>
              <a:rPr lang="en-US" altLang="nb-NO" sz="1900" dirty="0">
                <a:latin typeface="Calibri Light" panose="020F0302020204030204" pitchFamily="34" charset="0"/>
              </a:rPr>
              <a:t>)</a:t>
            </a:r>
            <a:r>
              <a:rPr lang="en-US" altLang="nb-NO" sz="1900" baseline="30000" dirty="0">
                <a:latin typeface="Calibri Light" panose="020F0302020204030204" pitchFamily="34" charset="0"/>
              </a:rPr>
              <a:t>2 </a:t>
            </a:r>
            <a:r>
              <a:rPr lang="en-US" altLang="nb-NO" sz="1900" dirty="0">
                <a:latin typeface="Calibri Light" panose="020F0302020204030204" pitchFamily="34" charset="0"/>
              </a:rPr>
              <a:t>+</a:t>
            </a:r>
            <a:r>
              <a:rPr lang="en-US" altLang="nb-NO" sz="1900" baseline="-25000" dirty="0">
                <a:latin typeface="Calibri Light" panose="020F0302020204030204" pitchFamily="34" charset="0"/>
              </a:rPr>
              <a:t> </a:t>
            </a:r>
            <a:r>
              <a:rPr lang="nb-NO" sz="1900" dirty="0"/>
              <a:t>R</a:t>
            </a:r>
            <a:r>
              <a:rPr lang="el-GR" sz="1900" dirty="0"/>
              <a:t>Δ</a:t>
            </a:r>
            <a:r>
              <a:rPr lang="nb-NO" sz="1900" dirty="0"/>
              <a:t>u</a:t>
            </a:r>
            <a:r>
              <a:rPr lang="nb-NO" sz="1900" baseline="-25000" dirty="0"/>
              <a:t>1</a:t>
            </a:r>
            <a:r>
              <a:rPr lang="nb-NO" sz="1900" baseline="30000" dirty="0"/>
              <a:t>2 </a:t>
            </a:r>
            <a:endParaRPr lang="en-US" sz="1900" baseline="-25000" dirty="0">
              <a:latin typeface="Calibri Light" panose="020F0302020204030204" pitchFamily="34" charset="0"/>
            </a:endParaRPr>
          </a:p>
          <a:p>
            <a:r>
              <a:rPr lang="en-US" sz="1900" dirty="0">
                <a:effectLst/>
                <a:latin typeface="Calibri" panose="020F0502020204030204" pitchFamily="34" charset="0"/>
                <a:ea typeface="Calibri" panose="020F0502020204030204" pitchFamily="34" charset="0"/>
              </a:rPr>
              <a:t>Of course, the setpoints from the RTO layer must correspond to a feasible steady state, but the model in the MPC layer does not affect this</a:t>
            </a:r>
          </a:p>
          <a:p>
            <a:r>
              <a:rPr lang="en-US" sz="1900" dirty="0">
                <a:latin typeface="Calibri" panose="020F0502020204030204" pitchFamily="34" charset="0"/>
                <a:ea typeface="Calibri" panose="020F0502020204030204" pitchFamily="34" charset="0"/>
              </a:rPr>
              <a:t>Of course, there may be economic losses dynamically, for example, dynamic constraints may  mean it takes some time to reach the setpoints</a:t>
            </a:r>
            <a:endParaRPr lang="en-US" sz="1900" dirty="0">
              <a:effectLst/>
              <a:latin typeface="Calibri" panose="020F0502020204030204" pitchFamily="34" charset="0"/>
              <a:ea typeface="Calibri" panose="020F0502020204030204" pitchFamily="34" charset="0"/>
            </a:endParaRPr>
          </a:p>
          <a:p>
            <a:pPr marL="0" indent="0">
              <a:buNone/>
            </a:pPr>
            <a:endParaRPr lang="nb-NO" sz="1400" dirty="0">
              <a:effectLst/>
              <a:latin typeface="Calibri" panose="020F0502020204030204" pitchFamily="34" charset="0"/>
              <a:ea typeface="Calibri" panose="020F0502020204030204" pitchFamily="34" charset="0"/>
            </a:endParaRPr>
          </a:p>
          <a:p>
            <a:endParaRPr lang="nb-NO" sz="1800" dirty="0">
              <a:effectLst/>
              <a:latin typeface="Calibri" panose="020F0502020204030204" pitchFamily="34" charset="0"/>
              <a:ea typeface="Calibri" panose="020F0502020204030204" pitchFamily="34" charset="0"/>
            </a:endParaRPr>
          </a:p>
          <a:p>
            <a:endParaRPr lang="nb-NO" dirty="0"/>
          </a:p>
        </p:txBody>
      </p:sp>
      <p:grpSp>
        <p:nvGrpSpPr>
          <p:cNvPr id="7" name="Group 6">
            <a:extLst>
              <a:ext uri="{FF2B5EF4-FFF2-40B4-BE49-F238E27FC236}">
                <a16:creationId xmlns:a16="http://schemas.microsoft.com/office/drawing/2014/main" id="{1D34A46F-D960-4993-A1A3-35A620758B06}"/>
              </a:ext>
            </a:extLst>
          </p:cNvPr>
          <p:cNvGrpSpPr/>
          <p:nvPr/>
        </p:nvGrpSpPr>
        <p:grpSpPr>
          <a:xfrm>
            <a:off x="9203512" y="1569337"/>
            <a:ext cx="2843825" cy="4734069"/>
            <a:chOff x="7288107" y="1278691"/>
            <a:chExt cx="2843825" cy="4734069"/>
          </a:xfrm>
        </p:grpSpPr>
        <p:pic>
          <p:nvPicPr>
            <p:cNvPr id="8" name="Bilde 5">
              <a:extLst>
                <a:ext uri="{FF2B5EF4-FFF2-40B4-BE49-F238E27FC236}">
                  <a16:creationId xmlns:a16="http://schemas.microsoft.com/office/drawing/2014/main" id="{425A9E26-A414-4213-969F-91BF2CDEE73A}"/>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92144" y="1278691"/>
              <a:ext cx="2739788" cy="4374187"/>
            </a:xfrm>
            <a:prstGeom prst="rect">
              <a:avLst/>
            </a:prstGeom>
          </p:spPr>
        </p:pic>
        <p:sp>
          <p:nvSpPr>
            <p:cNvPr id="9" name="Text Box 7">
              <a:extLst>
                <a:ext uri="{FF2B5EF4-FFF2-40B4-BE49-F238E27FC236}">
                  <a16:creationId xmlns:a16="http://schemas.microsoft.com/office/drawing/2014/main" id="{F61FDF15-F32B-4CDB-9ABD-E520C5A60C73}"/>
                </a:ext>
              </a:extLst>
            </p:cNvPr>
            <p:cNvSpPr txBox="1">
              <a:spLocks noChangeArrowheads="1"/>
            </p:cNvSpPr>
            <p:nvPr/>
          </p:nvSpPr>
          <p:spPr bwMode="auto">
            <a:xfrm>
              <a:off x="8328248" y="5646047"/>
              <a:ext cx="1301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nb-NO" dirty="0">
                  <a:solidFill>
                    <a:srgbClr val="FF0066"/>
                  </a:solidFill>
                </a:rPr>
                <a:t>PROCESS</a:t>
              </a:r>
            </a:p>
          </p:txBody>
        </p:sp>
        <p:sp>
          <p:nvSpPr>
            <p:cNvPr id="10" name="TextBox 9">
              <a:extLst>
                <a:ext uri="{FF2B5EF4-FFF2-40B4-BE49-F238E27FC236}">
                  <a16:creationId xmlns:a16="http://schemas.microsoft.com/office/drawing/2014/main" id="{30A46952-C43F-4EB9-B03A-BD73A0BEF652}"/>
                </a:ext>
              </a:extLst>
            </p:cNvPr>
            <p:cNvSpPr txBox="1"/>
            <p:nvPr/>
          </p:nvSpPr>
          <p:spPr>
            <a:xfrm>
              <a:off x="8544273" y="2132857"/>
              <a:ext cx="618707" cy="276999"/>
            </a:xfrm>
            <a:prstGeom prst="rect">
              <a:avLst/>
            </a:prstGeom>
            <a:solidFill>
              <a:schemeClr val="bg1"/>
            </a:solidFill>
          </p:spPr>
          <p:txBody>
            <a:bodyPr wrap="square" rtlCol="0">
              <a:spAutoFit/>
            </a:bodyPr>
            <a:lstStyle/>
            <a:p>
              <a:r>
                <a:rPr lang="nb-NO" sz="1200" dirty="0"/>
                <a:t>(</a:t>
              </a:r>
              <a:r>
                <a:rPr lang="nb-NO" sz="1200" dirty="0" err="1"/>
                <a:t>day</a:t>
              </a:r>
              <a:r>
                <a:rPr lang="nb-NO" sz="1200" dirty="0"/>
                <a:t>)</a:t>
              </a:r>
            </a:p>
          </p:txBody>
        </p:sp>
        <p:sp>
          <p:nvSpPr>
            <p:cNvPr id="11" name="TextBox 10">
              <a:extLst>
                <a:ext uri="{FF2B5EF4-FFF2-40B4-BE49-F238E27FC236}">
                  <a16:creationId xmlns:a16="http://schemas.microsoft.com/office/drawing/2014/main" id="{E992FB54-BBDD-4237-AFDD-037D761E8BF4}"/>
                </a:ext>
              </a:extLst>
            </p:cNvPr>
            <p:cNvSpPr txBox="1"/>
            <p:nvPr/>
          </p:nvSpPr>
          <p:spPr>
            <a:xfrm>
              <a:off x="7288107" y="2912533"/>
              <a:ext cx="489108" cy="307777"/>
            </a:xfrm>
            <a:prstGeom prst="rect">
              <a:avLst/>
            </a:prstGeom>
            <a:noFill/>
          </p:spPr>
          <p:txBody>
            <a:bodyPr wrap="none" rtlCol="0">
              <a:spAutoFit/>
            </a:bodyPr>
            <a:lstStyle/>
            <a:p>
              <a:r>
                <a:rPr lang="nb-NO" sz="1400" b="1" dirty="0"/>
                <a:t>RTO</a:t>
              </a:r>
            </a:p>
          </p:txBody>
        </p:sp>
        <p:sp>
          <p:nvSpPr>
            <p:cNvPr id="12" name="TextBox 11">
              <a:extLst>
                <a:ext uri="{FF2B5EF4-FFF2-40B4-BE49-F238E27FC236}">
                  <a16:creationId xmlns:a16="http://schemas.microsoft.com/office/drawing/2014/main" id="{EF7DC927-711D-456F-8D5F-96EACEED39AB}"/>
                </a:ext>
              </a:extLst>
            </p:cNvPr>
            <p:cNvSpPr txBox="1"/>
            <p:nvPr/>
          </p:nvSpPr>
          <p:spPr>
            <a:xfrm>
              <a:off x="9203512" y="3397557"/>
              <a:ext cx="245580" cy="276999"/>
            </a:xfrm>
            <a:prstGeom prst="rect">
              <a:avLst/>
            </a:prstGeom>
            <a:noFill/>
          </p:spPr>
          <p:txBody>
            <a:bodyPr wrap="none" rtlCol="0">
              <a:spAutoFit/>
            </a:bodyPr>
            <a:lstStyle/>
            <a:p>
              <a:r>
                <a:rPr lang="nb-NO" sz="1200" b="1" dirty="0"/>
                <a:t>s</a:t>
              </a:r>
            </a:p>
          </p:txBody>
        </p:sp>
        <p:sp>
          <p:nvSpPr>
            <p:cNvPr id="13" name="TextBox 12">
              <a:extLst>
                <a:ext uri="{FF2B5EF4-FFF2-40B4-BE49-F238E27FC236}">
                  <a16:creationId xmlns:a16="http://schemas.microsoft.com/office/drawing/2014/main" id="{ABD91B7D-40ED-479D-A289-54BBAA049FFA}"/>
                </a:ext>
              </a:extLst>
            </p:cNvPr>
            <p:cNvSpPr txBox="1"/>
            <p:nvPr/>
          </p:nvSpPr>
          <p:spPr>
            <a:xfrm>
              <a:off x="9252856" y="4302814"/>
              <a:ext cx="245580" cy="276999"/>
            </a:xfrm>
            <a:prstGeom prst="rect">
              <a:avLst/>
            </a:prstGeom>
            <a:noFill/>
          </p:spPr>
          <p:txBody>
            <a:bodyPr wrap="none" rtlCol="0">
              <a:spAutoFit/>
            </a:bodyPr>
            <a:lstStyle/>
            <a:p>
              <a:r>
                <a:rPr lang="nb-NO" sz="1200" b="1" dirty="0"/>
                <a:t>s</a:t>
              </a:r>
            </a:p>
          </p:txBody>
        </p:sp>
      </p:grpSp>
    </p:spTree>
    <p:extLst>
      <p:ext uri="{BB962C8B-B14F-4D97-AF65-F5344CB8AC3E}">
        <p14:creationId xmlns:p14="http://schemas.microsoft.com/office/powerpoint/2010/main" val="268448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a:xfrm>
            <a:off x="371392" y="274638"/>
            <a:ext cx="10972800" cy="1143000"/>
          </a:xfrm>
        </p:spPr>
        <p:txBody>
          <a:bodyPr/>
          <a:lstStyle/>
          <a:p>
            <a:r>
              <a:rPr lang="en-US" altLang="nb-NO" dirty="0"/>
              <a:t>Main objectives operation</a:t>
            </a:r>
          </a:p>
        </p:txBody>
      </p:sp>
      <p:sp>
        <p:nvSpPr>
          <p:cNvPr id="849924" name="Rectangle 4"/>
          <p:cNvSpPr>
            <a:spLocks noChangeArrowheads="1"/>
          </p:cNvSpPr>
          <p:nvPr/>
        </p:nvSpPr>
        <p:spPr bwMode="auto">
          <a:xfrm>
            <a:off x="1735138" y="2992898"/>
            <a:ext cx="7772400" cy="324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81000" indent="-381000">
              <a:spcBef>
                <a:spcPct val="20000"/>
              </a:spcBef>
              <a:buChar char="•"/>
              <a:defRPr sz="2000">
                <a:solidFill>
                  <a:schemeClr val="tx1"/>
                </a:solidFill>
                <a:latin typeface="Times" panose="02020603050405020304" pitchFamily="18" charset="0"/>
              </a:defRPr>
            </a:lvl1pPr>
            <a:lvl2pPr marL="800100" indent="-342900">
              <a:spcBef>
                <a:spcPct val="20000"/>
              </a:spcBef>
              <a:buChar char="–"/>
              <a:defRPr sz="2800">
                <a:solidFill>
                  <a:schemeClr val="tx1"/>
                </a:solidFill>
                <a:latin typeface="Times" panose="02020603050405020304" pitchFamily="18" charset="0"/>
              </a:defRPr>
            </a:lvl2pPr>
            <a:lvl3pPr marL="1219200" indent="-3048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nSpc>
                <a:spcPct val="90000"/>
              </a:lnSpc>
              <a:buFontTx/>
              <a:buNone/>
            </a:pPr>
            <a:r>
              <a:rPr lang="en-US" altLang="nb-NO" dirty="0"/>
              <a:t>ARE THESE OBJECTIVES CONFLICTING?</a:t>
            </a:r>
          </a:p>
          <a:p>
            <a:pPr>
              <a:lnSpc>
                <a:spcPct val="90000"/>
              </a:lnSpc>
              <a:buFontTx/>
              <a:buNone/>
            </a:pPr>
            <a:r>
              <a:rPr lang="en-US" altLang="nb-NO" dirty="0"/>
              <a:t>IS THERE ANY LOSS IN ECONOMICS?</a:t>
            </a:r>
          </a:p>
          <a:p>
            <a:pPr>
              <a:lnSpc>
                <a:spcPct val="90000"/>
              </a:lnSpc>
              <a:buFontTx/>
              <a:buNone/>
            </a:pPr>
            <a:endParaRPr lang="en-US" altLang="nb-NO" dirty="0"/>
          </a:p>
          <a:p>
            <a:pPr>
              <a:lnSpc>
                <a:spcPct val="90000"/>
              </a:lnSpc>
            </a:pPr>
            <a:r>
              <a:rPr lang="en-US" altLang="nb-NO" dirty="0">
                <a:solidFill>
                  <a:srgbClr val="FF0000"/>
                </a:solidFill>
              </a:rPr>
              <a:t>Usually NOT</a:t>
            </a:r>
            <a:r>
              <a:rPr lang="en-US" altLang="nb-NO" dirty="0"/>
              <a:t> </a:t>
            </a:r>
          </a:p>
          <a:p>
            <a:pPr lvl="1">
              <a:lnSpc>
                <a:spcPct val="90000"/>
              </a:lnSpc>
            </a:pPr>
            <a:r>
              <a:rPr lang="en-US" altLang="nb-NO" sz="1800" dirty="0"/>
              <a:t>Different time scales</a:t>
            </a:r>
          </a:p>
          <a:p>
            <a:pPr lvl="2">
              <a:lnSpc>
                <a:spcPct val="90000"/>
              </a:lnSpc>
            </a:pPr>
            <a:r>
              <a:rPr lang="en-US" altLang="nb-NO" dirty="0"/>
              <a:t>Stabilization fast time scale</a:t>
            </a:r>
          </a:p>
          <a:p>
            <a:pPr lvl="1">
              <a:lnSpc>
                <a:spcPct val="90000"/>
              </a:lnSpc>
            </a:pPr>
            <a:r>
              <a:rPr lang="en-US" altLang="nb-NO" sz="1800" dirty="0"/>
              <a:t>Stabilization doesn’t “use up” any degrees of freedom</a:t>
            </a:r>
          </a:p>
          <a:p>
            <a:pPr lvl="2">
              <a:lnSpc>
                <a:spcPct val="90000"/>
              </a:lnSpc>
            </a:pPr>
            <a:r>
              <a:rPr lang="en-US" altLang="nb-NO" dirty="0"/>
              <a:t>Reference value (setpoint) available for layer above</a:t>
            </a:r>
          </a:p>
          <a:p>
            <a:pPr lvl="2">
              <a:lnSpc>
                <a:spcPct val="90000"/>
              </a:lnSpc>
            </a:pPr>
            <a:r>
              <a:rPr lang="en-US" altLang="nb-NO" dirty="0"/>
              <a:t>But it “uses up” part of the time window </a:t>
            </a:r>
          </a:p>
          <a:p>
            <a:pPr lvl="1">
              <a:lnSpc>
                <a:spcPct val="90000"/>
              </a:lnSpc>
            </a:pPr>
            <a:endParaRPr lang="en-US" altLang="nb-NO" sz="1800" dirty="0"/>
          </a:p>
        </p:txBody>
      </p:sp>
      <p:sp>
        <p:nvSpPr>
          <p:cNvPr id="3" name="TextBox 2"/>
          <p:cNvSpPr txBox="1"/>
          <p:nvPr/>
        </p:nvSpPr>
        <p:spPr>
          <a:xfrm>
            <a:off x="745860" y="1398362"/>
            <a:ext cx="10394064" cy="1471172"/>
          </a:xfrm>
          <a:prstGeom prst="rect">
            <a:avLst/>
          </a:prstGeom>
          <a:noFill/>
        </p:spPr>
        <p:txBody>
          <a:bodyPr wrap="none" rtlCol="0">
            <a:spAutoFit/>
          </a:bodyPr>
          <a:lstStyle/>
          <a:p>
            <a:pPr marL="381000" indent="-381000">
              <a:lnSpc>
                <a:spcPct val="90000"/>
              </a:lnSpc>
              <a:buFontTx/>
              <a:buAutoNum type="arabicPeriod"/>
            </a:pPr>
            <a:r>
              <a:rPr lang="en-US" altLang="nb-NO" sz="2800" b="1" dirty="0">
                <a:solidFill>
                  <a:srgbClr val="FF0000"/>
                </a:solidFill>
              </a:rPr>
              <a:t>Economics</a:t>
            </a:r>
            <a:r>
              <a:rPr lang="en-US" altLang="nb-NO" sz="2800" dirty="0"/>
              <a:t>: Implementation of acceptable (near-optimal) operation</a:t>
            </a:r>
          </a:p>
          <a:p>
            <a:pPr marL="381000" indent="-381000">
              <a:lnSpc>
                <a:spcPct val="90000"/>
              </a:lnSpc>
              <a:buFontTx/>
              <a:buAutoNum type="arabicPeriod"/>
            </a:pPr>
            <a:endParaRPr lang="en-US" altLang="nb-NO" sz="2800" dirty="0"/>
          </a:p>
          <a:p>
            <a:pPr marL="381000" indent="-381000">
              <a:lnSpc>
                <a:spcPct val="90000"/>
              </a:lnSpc>
              <a:buFontTx/>
              <a:buAutoNum type="arabicPeriod"/>
            </a:pPr>
            <a:r>
              <a:rPr lang="en-US" altLang="nb-NO" sz="2800" b="1" dirty="0">
                <a:solidFill>
                  <a:schemeClr val="tx2">
                    <a:lumMod val="60000"/>
                    <a:lumOff val="40000"/>
                  </a:schemeClr>
                </a:solidFill>
              </a:rPr>
              <a:t>Regulation</a:t>
            </a:r>
            <a:r>
              <a:rPr lang="en-US" altLang="nb-NO" sz="2800" b="1" dirty="0">
                <a:solidFill>
                  <a:srgbClr val="FF0000"/>
                </a:solidFill>
              </a:rPr>
              <a:t>: </a:t>
            </a:r>
            <a:r>
              <a:rPr lang="en-US" altLang="nb-NO" sz="2800" dirty="0"/>
              <a:t>Stable operation around given setpoint </a:t>
            </a:r>
          </a:p>
          <a:p>
            <a:endParaRPr lang="nb-NO" sz="1400" dirty="0"/>
          </a:p>
        </p:txBody>
      </p:sp>
      <p:pic>
        <p:nvPicPr>
          <p:cNvPr id="7" name="Picture 6">
            <a:extLst>
              <a:ext uri="{FF2B5EF4-FFF2-40B4-BE49-F238E27FC236}">
                <a16:creationId xmlns:a16="http://schemas.microsoft.com/office/drawing/2014/main" id="{E92C5A16-DF58-43F5-A666-845E4645F61E}"/>
              </a:ext>
            </a:extLst>
          </p:cNvPr>
          <p:cNvPicPr>
            <a:picLocks noChangeAspect="1"/>
          </p:cNvPicPr>
          <p:nvPr/>
        </p:nvPicPr>
        <p:blipFill>
          <a:blip r:embed="rId3"/>
          <a:stretch>
            <a:fillRect/>
          </a:stretch>
        </p:blipFill>
        <p:spPr>
          <a:xfrm>
            <a:off x="10661324" y="274639"/>
            <a:ext cx="1256920" cy="229780"/>
          </a:xfrm>
          <a:prstGeom prst="rect">
            <a:avLst/>
          </a:prstGeom>
        </p:spPr>
      </p:pic>
    </p:spTree>
    <p:extLst>
      <p:ext uri="{BB962C8B-B14F-4D97-AF65-F5344CB8AC3E}">
        <p14:creationId xmlns:p14="http://schemas.microsoft.com/office/powerpoint/2010/main" val="30702105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49924">
                                            <p:txEl>
                                              <p:pRg st="0" end="0"/>
                                            </p:txEl>
                                          </p:spTgt>
                                        </p:tgtEl>
                                        <p:attrNameLst>
                                          <p:attrName>style.visibility</p:attrName>
                                        </p:attrNameLst>
                                      </p:cBhvr>
                                      <p:to>
                                        <p:strVal val="visible"/>
                                      </p:to>
                                    </p:set>
                                    <p:animEffect transition="in" filter="blinds(horizontal)">
                                      <p:cBhvr>
                                        <p:cTn id="7" dur="500"/>
                                        <p:tgtEl>
                                          <p:spTgt spid="8499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49924">
                                            <p:txEl>
                                              <p:pRg st="1" end="1"/>
                                            </p:txEl>
                                          </p:spTgt>
                                        </p:tgtEl>
                                        <p:attrNameLst>
                                          <p:attrName>style.visibility</p:attrName>
                                        </p:attrNameLst>
                                      </p:cBhvr>
                                      <p:to>
                                        <p:strVal val="visible"/>
                                      </p:to>
                                    </p:set>
                                    <p:animEffect transition="in" filter="blinds(horizontal)">
                                      <p:cBhvr>
                                        <p:cTn id="12" dur="500"/>
                                        <p:tgtEl>
                                          <p:spTgt spid="84992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849924">
                                            <p:txEl>
                                              <p:pRg st="3" end="3"/>
                                            </p:txEl>
                                          </p:spTgt>
                                        </p:tgtEl>
                                        <p:attrNameLst>
                                          <p:attrName>style.visibility</p:attrName>
                                        </p:attrNameLst>
                                      </p:cBhvr>
                                      <p:to>
                                        <p:strVal val="visible"/>
                                      </p:to>
                                    </p:set>
                                    <p:animEffect transition="in" filter="blinds(horizontal)">
                                      <p:cBhvr>
                                        <p:cTn id="17" dur="500"/>
                                        <p:tgtEl>
                                          <p:spTgt spid="849924">
                                            <p:txEl>
                                              <p:pRg st="3" end="3"/>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849924">
                                            <p:txEl>
                                              <p:pRg st="4" end="4"/>
                                            </p:txEl>
                                          </p:spTgt>
                                        </p:tgtEl>
                                        <p:attrNameLst>
                                          <p:attrName>style.visibility</p:attrName>
                                        </p:attrNameLst>
                                      </p:cBhvr>
                                      <p:to>
                                        <p:strVal val="visible"/>
                                      </p:to>
                                    </p:set>
                                    <p:animEffect transition="in" filter="blinds(horizontal)">
                                      <p:cBhvr>
                                        <p:cTn id="20" dur="500"/>
                                        <p:tgtEl>
                                          <p:spTgt spid="849924">
                                            <p:txEl>
                                              <p:pRg st="4" end="4"/>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849924">
                                            <p:txEl>
                                              <p:pRg st="5" end="5"/>
                                            </p:txEl>
                                          </p:spTgt>
                                        </p:tgtEl>
                                        <p:attrNameLst>
                                          <p:attrName>style.visibility</p:attrName>
                                        </p:attrNameLst>
                                      </p:cBhvr>
                                      <p:to>
                                        <p:strVal val="visible"/>
                                      </p:to>
                                    </p:set>
                                    <p:animEffect transition="in" filter="blinds(horizontal)">
                                      <p:cBhvr>
                                        <p:cTn id="23" dur="500"/>
                                        <p:tgtEl>
                                          <p:spTgt spid="849924">
                                            <p:txEl>
                                              <p:pRg st="5" end="5"/>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849924">
                                            <p:txEl>
                                              <p:pRg st="6" end="6"/>
                                            </p:txEl>
                                          </p:spTgt>
                                        </p:tgtEl>
                                        <p:attrNameLst>
                                          <p:attrName>style.visibility</p:attrName>
                                        </p:attrNameLst>
                                      </p:cBhvr>
                                      <p:to>
                                        <p:strVal val="visible"/>
                                      </p:to>
                                    </p:set>
                                    <p:animEffect transition="in" filter="blinds(horizontal)">
                                      <p:cBhvr>
                                        <p:cTn id="26" dur="500"/>
                                        <p:tgtEl>
                                          <p:spTgt spid="849924">
                                            <p:txEl>
                                              <p:pRg st="6" end="6"/>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849924">
                                            <p:txEl>
                                              <p:pRg st="7" end="7"/>
                                            </p:txEl>
                                          </p:spTgt>
                                        </p:tgtEl>
                                        <p:attrNameLst>
                                          <p:attrName>style.visibility</p:attrName>
                                        </p:attrNameLst>
                                      </p:cBhvr>
                                      <p:to>
                                        <p:strVal val="visible"/>
                                      </p:to>
                                    </p:set>
                                    <p:animEffect transition="in" filter="blinds(horizontal)">
                                      <p:cBhvr>
                                        <p:cTn id="29" dur="500"/>
                                        <p:tgtEl>
                                          <p:spTgt spid="849924">
                                            <p:txEl>
                                              <p:pRg st="7" end="7"/>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849924">
                                            <p:txEl>
                                              <p:pRg st="8" end="8"/>
                                            </p:txEl>
                                          </p:spTgt>
                                        </p:tgtEl>
                                        <p:attrNameLst>
                                          <p:attrName>style.visibility</p:attrName>
                                        </p:attrNameLst>
                                      </p:cBhvr>
                                      <p:to>
                                        <p:strVal val="visible"/>
                                      </p:to>
                                    </p:set>
                                    <p:animEffect transition="in" filter="blinds(horizontal)">
                                      <p:cBhvr>
                                        <p:cTn id="32" dur="500"/>
                                        <p:tgtEl>
                                          <p:spTgt spid="84992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4" name="Rectangle 2">
            <a:extLst>
              <a:ext uri="{FF2B5EF4-FFF2-40B4-BE49-F238E27FC236}">
                <a16:creationId xmlns:a16="http://schemas.microsoft.com/office/drawing/2014/main" id="{85779CE2-1FD4-4C37-BE29-DEF49CDA018E}"/>
              </a:ext>
            </a:extLst>
          </p:cNvPr>
          <p:cNvSpPr>
            <a:spLocks noGrp="1" noChangeArrowheads="1"/>
          </p:cNvSpPr>
          <p:nvPr>
            <p:ph type="title"/>
          </p:nvPr>
        </p:nvSpPr>
        <p:spPr>
          <a:xfrm>
            <a:off x="838199" y="365125"/>
            <a:ext cx="11291047" cy="1325563"/>
          </a:xfrm>
        </p:spPr>
        <p:txBody>
          <a:bodyPr/>
          <a:lstStyle/>
          <a:p>
            <a:r>
              <a:rPr lang="en-US" altLang="nb-NO" dirty="0"/>
              <a:t>Hierarchical structure: Degrees of freedom unchanged</a:t>
            </a:r>
          </a:p>
        </p:txBody>
      </p:sp>
      <p:sp>
        <p:nvSpPr>
          <p:cNvPr id="25605" name="Rectangle 3">
            <a:extLst>
              <a:ext uri="{FF2B5EF4-FFF2-40B4-BE49-F238E27FC236}">
                <a16:creationId xmlns:a16="http://schemas.microsoft.com/office/drawing/2014/main" id="{4B012D9D-E099-4B29-ADAA-CF156DDB8624}"/>
              </a:ext>
            </a:extLst>
          </p:cNvPr>
          <p:cNvSpPr>
            <a:spLocks noGrp="1" noChangeArrowheads="1"/>
          </p:cNvSpPr>
          <p:nvPr>
            <p:ph type="body" idx="1"/>
          </p:nvPr>
        </p:nvSpPr>
        <p:spPr/>
        <p:txBody>
          <a:bodyPr/>
          <a:lstStyle/>
          <a:p>
            <a:r>
              <a:rPr lang="en-US" altLang="nb-NO" dirty="0"/>
              <a:t>No degrees of freedom lost as setpoints  y</a:t>
            </a:r>
            <a:r>
              <a:rPr lang="en-US" altLang="nb-NO" baseline="-25000" dirty="0"/>
              <a:t>2s</a:t>
            </a:r>
            <a:r>
              <a:rPr lang="en-US" altLang="nb-NO" dirty="0"/>
              <a:t> replace inputs u as new degrees of freedom for control of y</a:t>
            </a:r>
            <a:r>
              <a:rPr lang="en-US" altLang="nb-NO" baseline="-25000" dirty="0"/>
              <a:t>1</a:t>
            </a:r>
          </a:p>
        </p:txBody>
      </p:sp>
      <p:sp>
        <p:nvSpPr>
          <p:cNvPr id="25606" name="Text Box 4">
            <a:extLst>
              <a:ext uri="{FF2B5EF4-FFF2-40B4-BE49-F238E27FC236}">
                <a16:creationId xmlns:a16="http://schemas.microsoft.com/office/drawing/2014/main" id="{D1E0C125-64FB-48F2-900D-5401955C0058}"/>
              </a:ext>
            </a:extLst>
          </p:cNvPr>
          <p:cNvSpPr txBox="1">
            <a:spLocks noChangeArrowheads="1"/>
          </p:cNvSpPr>
          <p:nvPr/>
        </p:nvSpPr>
        <p:spPr bwMode="auto">
          <a:xfrm>
            <a:off x="4203700" y="3302000"/>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04800" indent="-304800">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buFontTx/>
              <a:buNone/>
            </a:pPr>
            <a:endParaRPr lang="en-US" altLang="nb-NO" sz="3600"/>
          </a:p>
        </p:txBody>
      </p:sp>
      <p:grpSp>
        <p:nvGrpSpPr>
          <p:cNvPr id="25607" name="Group 5">
            <a:extLst>
              <a:ext uri="{FF2B5EF4-FFF2-40B4-BE49-F238E27FC236}">
                <a16:creationId xmlns:a16="http://schemas.microsoft.com/office/drawing/2014/main" id="{6355ABBD-40DA-4FBD-B089-6B1B440F5AB6}"/>
              </a:ext>
            </a:extLst>
          </p:cNvPr>
          <p:cNvGrpSpPr>
            <a:grpSpLocks/>
          </p:cNvGrpSpPr>
          <p:nvPr/>
        </p:nvGrpSpPr>
        <p:grpSpPr bwMode="auto">
          <a:xfrm>
            <a:off x="2855913" y="3860800"/>
            <a:ext cx="6696075" cy="2387600"/>
            <a:chOff x="567" y="2069"/>
            <a:chExt cx="4218" cy="1504"/>
          </a:xfrm>
        </p:grpSpPr>
        <p:sp>
          <p:nvSpPr>
            <p:cNvPr id="25610" name="Rectangle 6">
              <a:extLst>
                <a:ext uri="{FF2B5EF4-FFF2-40B4-BE49-F238E27FC236}">
                  <a16:creationId xmlns:a16="http://schemas.microsoft.com/office/drawing/2014/main" id="{A73BC6DB-64F0-4413-82D3-26A783AD9BC5}"/>
                </a:ext>
              </a:extLst>
            </p:cNvPr>
            <p:cNvSpPr>
              <a:spLocks noChangeArrowheads="1"/>
            </p:cNvSpPr>
            <p:nvPr/>
          </p:nvSpPr>
          <p:spPr bwMode="auto">
            <a:xfrm>
              <a:off x="2699" y="2205"/>
              <a:ext cx="725" cy="499"/>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04800" indent="-304800">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a:buFontTx/>
                <a:buNone/>
              </a:pPr>
              <a:r>
                <a:rPr lang="en-US" altLang="nb-NO" sz="3600"/>
                <a:t>G</a:t>
              </a:r>
            </a:p>
          </p:txBody>
        </p:sp>
        <p:sp>
          <p:nvSpPr>
            <p:cNvPr id="25611" name="Line 7">
              <a:extLst>
                <a:ext uri="{FF2B5EF4-FFF2-40B4-BE49-F238E27FC236}">
                  <a16:creationId xmlns:a16="http://schemas.microsoft.com/office/drawing/2014/main" id="{F5A07842-ECEE-4B0A-B5FE-C2458C7D587D}"/>
                </a:ext>
              </a:extLst>
            </p:cNvPr>
            <p:cNvSpPr>
              <a:spLocks noChangeShapeType="1"/>
            </p:cNvSpPr>
            <p:nvPr/>
          </p:nvSpPr>
          <p:spPr bwMode="auto">
            <a:xfrm>
              <a:off x="2200" y="2478"/>
              <a:ext cx="499"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25612" name="Line 8">
              <a:extLst>
                <a:ext uri="{FF2B5EF4-FFF2-40B4-BE49-F238E27FC236}">
                  <a16:creationId xmlns:a16="http://schemas.microsoft.com/office/drawing/2014/main" id="{F2D442E4-4BE1-4EB0-96DE-70F12584AC99}"/>
                </a:ext>
              </a:extLst>
            </p:cNvPr>
            <p:cNvSpPr>
              <a:spLocks noChangeShapeType="1"/>
            </p:cNvSpPr>
            <p:nvPr/>
          </p:nvSpPr>
          <p:spPr bwMode="auto">
            <a:xfrm>
              <a:off x="3424" y="2478"/>
              <a:ext cx="635"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25613" name="Rectangle 9">
              <a:extLst>
                <a:ext uri="{FF2B5EF4-FFF2-40B4-BE49-F238E27FC236}">
                  <a16:creationId xmlns:a16="http://schemas.microsoft.com/office/drawing/2014/main" id="{DD2F8DDF-7930-4B4F-87A1-78034217E13C}"/>
                </a:ext>
              </a:extLst>
            </p:cNvPr>
            <p:cNvSpPr>
              <a:spLocks noChangeArrowheads="1"/>
            </p:cNvSpPr>
            <p:nvPr/>
          </p:nvSpPr>
          <p:spPr bwMode="auto">
            <a:xfrm>
              <a:off x="1655" y="2205"/>
              <a:ext cx="545" cy="499"/>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04800" indent="-304800">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a:buFontTx/>
                <a:buNone/>
              </a:pPr>
              <a:r>
                <a:rPr lang="en-US" altLang="nb-NO" sz="3600" dirty="0"/>
                <a:t>C</a:t>
              </a:r>
              <a:r>
                <a:rPr lang="en-US" altLang="nb-NO" sz="3600" baseline="-25000" dirty="0"/>
                <a:t>PID</a:t>
              </a:r>
            </a:p>
          </p:txBody>
        </p:sp>
        <p:sp>
          <p:nvSpPr>
            <p:cNvPr id="25614" name="Line 10">
              <a:extLst>
                <a:ext uri="{FF2B5EF4-FFF2-40B4-BE49-F238E27FC236}">
                  <a16:creationId xmlns:a16="http://schemas.microsoft.com/office/drawing/2014/main" id="{AFCE28BC-919E-4D95-A50B-A3DC9CF3D8C5}"/>
                </a:ext>
              </a:extLst>
            </p:cNvPr>
            <p:cNvSpPr>
              <a:spLocks noChangeShapeType="1"/>
            </p:cNvSpPr>
            <p:nvPr/>
          </p:nvSpPr>
          <p:spPr bwMode="auto">
            <a:xfrm>
              <a:off x="3696" y="2478"/>
              <a:ext cx="0" cy="5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25615" name="Line 11">
              <a:extLst>
                <a:ext uri="{FF2B5EF4-FFF2-40B4-BE49-F238E27FC236}">
                  <a16:creationId xmlns:a16="http://schemas.microsoft.com/office/drawing/2014/main" id="{0148AB83-BD59-47A3-BE69-B465269FD08F}"/>
                </a:ext>
              </a:extLst>
            </p:cNvPr>
            <p:cNvSpPr>
              <a:spLocks noChangeShapeType="1"/>
            </p:cNvSpPr>
            <p:nvPr/>
          </p:nvSpPr>
          <p:spPr bwMode="auto">
            <a:xfrm flipH="1">
              <a:off x="1338" y="3022"/>
              <a:ext cx="235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25616" name="Line 12">
              <a:extLst>
                <a:ext uri="{FF2B5EF4-FFF2-40B4-BE49-F238E27FC236}">
                  <a16:creationId xmlns:a16="http://schemas.microsoft.com/office/drawing/2014/main" id="{0CA18D7D-E888-4C79-BEDA-367B9C44414B}"/>
                </a:ext>
              </a:extLst>
            </p:cNvPr>
            <p:cNvSpPr>
              <a:spLocks noChangeShapeType="1"/>
            </p:cNvSpPr>
            <p:nvPr/>
          </p:nvSpPr>
          <p:spPr bwMode="auto">
            <a:xfrm flipV="1">
              <a:off x="1338" y="2523"/>
              <a:ext cx="0" cy="499"/>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25617" name="Oval 13">
              <a:extLst>
                <a:ext uri="{FF2B5EF4-FFF2-40B4-BE49-F238E27FC236}">
                  <a16:creationId xmlns:a16="http://schemas.microsoft.com/office/drawing/2014/main" id="{47547C10-7A99-453B-9CC5-029AB9ADBF55}"/>
                </a:ext>
              </a:extLst>
            </p:cNvPr>
            <p:cNvSpPr>
              <a:spLocks noChangeArrowheads="1"/>
            </p:cNvSpPr>
            <p:nvPr/>
          </p:nvSpPr>
          <p:spPr bwMode="auto">
            <a:xfrm>
              <a:off x="1292" y="2432"/>
              <a:ext cx="91" cy="90"/>
            </a:xfrm>
            <a:prstGeom prst="ellipse">
              <a:avLst/>
            </a:prstGeom>
            <a:noFill/>
            <a:ln w="1270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25618" name="Line 14">
              <a:extLst>
                <a:ext uri="{FF2B5EF4-FFF2-40B4-BE49-F238E27FC236}">
                  <a16:creationId xmlns:a16="http://schemas.microsoft.com/office/drawing/2014/main" id="{1AB69963-ADC9-4AE4-9255-1A485118A41C}"/>
                </a:ext>
              </a:extLst>
            </p:cNvPr>
            <p:cNvSpPr>
              <a:spLocks noChangeShapeType="1"/>
            </p:cNvSpPr>
            <p:nvPr/>
          </p:nvSpPr>
          <p:spPr bwMode="auto">
            <a:xfrm>
              <a:off x="1383" y="2478"/>
              <a:ext cx="272"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25619" name="Line 15">
              <a:extLst>
                <a:ext uri="{FF2B5EF4-FFF2-40B4-BE49-F238E27FC236}">
                  <a16:creationId xmlns:a16="http://schemas.microsoft.com/office/drawing/2014/main" id="{0A1B05F4-596A-45B6-B34E-E6ACCE894DA3}"/>
                </a:ext>
              </a:extLst>
            </p:cNvPr>
            <p:cNvSpPr>
              <a:spLocks noChangeShapeType="1"/>
            </p:cNvSpPr>
            <p:nvPr/>
          </p:nvSpPr>
          <p:spPr bwMode="auto">
            <a:xfrm>
              <a:off x="839" y="2478"/>
              <a:ext cx="453"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25620" name="Line 16">
              <a:extLst>
                <a:ext uri="{FF2B5EF4-FFF2-40B4-BE49-F238E27FC236}">
                  <a16:creationId xmlns:a16="http://schemas.microsoft.com/office/drawing/2014/main" id="{5AAE1879-6962-4E4B-BB9E-773CE44CC91C}"/>
                </a:ext>
              </a:extLst>
            </p:cNvPr>
            <p:cNvSpPr>
              <a:spLocks noChangeShapeType="1"/>
            </p:cNvSpPr>
            <p:nvPr/>
          </p:nvSpPr>
          <p:spPr bwMode="auto">
            <a:xfrm>
              <a:off x="1111" y="2750"/>
              <a:ext cx="91"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25621" name="Text Box 17">
              <a:extLst>
                <a:ext uri="{FF2B5EF4-FFF2-40B4-BE49-F238E27FC236}">
                  <a16:creationId xmlns:a16="http://schemas.microsoft.com/office/drawing/2014/main" id="{E41ED199-6BF1-41F3-860B-DD96138C5E22}"/>
                </a:ext>
              </a:extLst>
            </p:cNvPr>
            <p:cNvSpPr txBox="1">
              <a:spLocks noChangeArrowheads="1"/>
            </p:cNvSpPr>
            <p:nvPr/>
          </p:nvSpPr>
          <p:spPr bwMode="auto">
            <a:xfrm>
              <a:off x="884" y="2205"/>
              <a:ext cx="293"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04800" indent="-304800">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buFontTx/>
                <a:buNone/>
              </a:pPr>
              <a:r>
                <a:rPr lang="en-US" altLang="nb-NO" dirty="0">
                  <a:solidFill>
                    <a:schemeClr val="accent2"/>
                  </a:solidFill>
                </a:rPr>
                <a:t>y</a:t>
              </a:r>
              <a:r>
                <a:rPr lang="en-US" altLang="nb-NO" baseline="-25000" dirty="0">
                  <a:solidFill>
                    <a:schemeClr val="accent2"/>
                  </a:solidFill>
                </a:rPr>
                <a:t>2s</a:t>
              </a:r>
            </a:p>
          </p:txBody>
        </p:sp>
        <p:sp>
          <p:nvSpPr>
            <p:cNvPr id="25622" name="Text Box 18">
              <a:extLst>
                <a:ext uri="{FF2B5EF4-FFF2-40B4-BE49-F238E27FC236}">
                  <a16:creationId xmlns:a16="http://schemas.microsoft.com/office/drawing/2014/main" id="{B5DD1160-0521-4E2D-B029-89584C7DEB91}"/>
                </a:ext>
              </a:extLst>
            </p:cNvPr>
            <p:cNvSpPr txBox="1">
              <a:spLocks noChangeArrowheads="1"/>
            </p:cNvSpPr>
            <p:nvPr/>
          </p:nvSpPr>
          <p:spPr bwMode="auto">
            <a:xfrm>
              <a:off x="2336" y="2205"/>
              <a:ext cx="197"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04800" indent="-304800">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buFontTx/>
                <a:buNone/>
              </a:pPr>
              <a:r>
                <a:rPr lang="en-US" altLang="nb-NO" dirty="0">
                  <a:solidFill>
                    <a:srgbClr val="FF3300"/>
                  </a:solidFill>
                </a:rPr>
                <a:t>u</a:t>
              </a:r>
              <a:endParaRPr lang="en-US" altLang="nb-NO" baseline="-25000" dirty="0">
                <a:solidFill>
                  <a:srgbClr val="FF3300"/>
                </a:solidFill>
              </a:endParaRPr>
            </a:p>
          </p:txBody>
        </p:sp>
        <p:sp>
          <p:nvSpPr>
            <p:cNvPr id="25623" name="Text Box 19">
              <a:extLst>
                <a:ext uri="{FF2B5EF4-FFF2-40B4-BE49-F238E27FC236}">
                  <a16:creationId xmlns:a16="http://schemas.microsoft.com/office/drawing/2014/main" id="{62E706C3-2C1E-4901-88B2-2B43A26A12D1}"/>
                </a:ext>
              </a:extLst>
            </p:cNvPr>
            <p:cNvSpPr txBox="1">
              <a:spLocks noChangeArrowheads="1"/>
            </p:cNvSpPr>
            <p:nvPr/>
          </p:nvSpPr>
          <p:spPr bwMode="auto">
            <a:xfrm>
              <a:off x="4105" y="2341"/>
              <a:ext cx="68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04800" indent="-304800">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buFontTx/>
                <a:buNone/>
              </a:pPr>
              <a:r>
                <a:rPr lang="en-US" altLang="nb-NO" dirty="0"/>
                <a:t>y</a:t>
              </a:r>
              <a:r>
                <a:rPr lang="en-US" altLang="nb-NO" baseline="-25000" dirty="0"/>
                <a:t>2</a:t>
              </a:r>
            </a:p>
          </p:txBody>
        </p:sp>
        <p:sp>
          <p:nvSpPr>
            <p:cNvPr id="25624" name="Line 20">
              <a:extLst>
                <a:ext uri="{FF2B5EF4-FFF2-40B4-BE49-F238E27FC236}">
                  <a16:creationId xmlns:a16="http://schemas.microsoft.com/office/drawing/2014/main" id="{03643FE6-068C-4C80-A697-71E1AAC551DE}"/>
                </a:ext>
              </a:extLst>
            </p:cNvPr>
            <p:cNvSpPr>
              <a:spLocks noChangeShapeType="1"/>
            </p:cNvSpPr>
            <p:nvPr/>
          </p:nvSpPr>
          <p:spPr bwMode="auto">
            <a:xfrm>
              <a:off x="3424" y="2251"/>
              <a:ext cx="59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25625" name="Text Box 21">
              <a:extLst>
                <a:ext uri="{FF2B5EF4-FFF2-40B4-BE49-F238E27FC236}">
                  <a16:creationId xmlns:a16="http://schemas.microsoft.com/office/drawing/2014/main" id="{6BE0CD2D-BD9B-481F-A4C2-07BFDCD2162E}"/>
                </a:ext>
              </a:extLst>
            </p:cNvPr>
            <p:cNvSpPr txBox="1">
              <a:spLocks noChangeArrowheads="1"/>
            </p:cNvSpPr>
            <p:nvPr/>
          </p:nvSpPr>
          <p:spPr bwMode="auto">
            <a:xfrm>
              <a:off x="4105" y="2069"/>
              <a:ext cx="251"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04800" indent="-304800">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buFontTx/>
                <a:buNone/>
              </a:pPr>
              <a:r>
                <a:rPr lang="en-US" altLang="nb-NO" dirty="0"/>
                <a:t>y</a:t>
              </a:r>
              <a:r>
                <a:rPr lang="en-US" altLang="nb-NO" baseline="-25000" dirty="0"/>
                <a:t>1</a:t>
              </a:r>
            </a:p>
          </p:txBody>
        </p:sp>
        <p:sp>
          <p:nvSpPr>
            <p:cNvPr id="25626" name="Text Box 22">
              <a:extLst>
                <a:ext uri="{FF2B5EF4-FFF2-40B4-BE49-F238E27FC236}">
                  <a16:creationId xmlns:a16="http://schemas.microsoft.com/office/drawing/2014/main" id="{41E93125-400F-4637-9299-F51790EA47F5}"/>
                </a:ext>
              </a:extLst>
            </p:cNvPr>
            <p:cNvSpPr txBox="1">
              <a:spLocks noChangeArrowheads="1"/>
            </p:cNvSpPr>
            <p:nvPr/>
          </p:nvSpPr>
          <p:spPr bwMode="auto">
            <a:xfrm>
              <a:off x="2789" y="3158"/>
              <a:ext cx="1832" cy="370"/>
            </a:xfrm>
            <a:prstGeom prst="rect">
              <a:avLst/>
            </a:prstGeom>
            <a:noFill/>
            <a:ln w="12700" algn="ctr">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marL="304800" indent="-304800">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buFontTx/>
                <a:buNone/>
              </a:pPr>
              <a:r>
                <a:rPr lang="en-US" altLang="nb-NO" sz="3200" dirty="0">
                  <a:solidFill>
                    <a:srgbClr val="FF3300"/>
                  </a:solidFill>
                </a:rPr>
                <a:t>u=Original DOF</a:t>
              </a:r>
            </a:p>
          </p:txBody>
        </p:sp>
        <p:sp>
          <p:nvSpPr>
            <p:cNvPr id="25627" name="Line 23">
              <a:extLst>
                <a:ext uri="{FF2B5EF4-FFF2-40B4-BE49-F238E27FC236}">
                  <a16:creationId xmlns:a16="http://schemas.microsoft.com/office/drawing/2014/main" id="{E2CCB25E-2F9F-4C86-A213-29BE55FEA385}"/>
                </a:ext>
              </a:extLst>
            </p:cNvPr>
            <p:cNvSpPr>
              <a:spLocks noChangeShapeType="1"/>
            </p:cNvSpPr>
            <p:nvPr/>
          </p:nvSpPr>
          <p:spPr bwMode="auto">
            <a:xfrm flipH="1" flipV="1">
              <a:off x="2517" y="2523"/>
              <a:ext cx="408" cy="635"/>
            </a:xfrm>
            <a:prstGeom prst="line">
              <a:avLst/>
            </a:prstGeom>
            <a:noFill/>
            <a:ln w="63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nb-NO"/>
            </a:p>
          </p:txBody>
        </p:sp>
        <p:sp>
          <p:nvSpPr>
            <p:cNvPr id="25628" name="Text Box 24">
              <a:extLst>
                <a:ext uri="{FF2B5EF4-FFF2-40B4-BE49-F238E27FC236}">
                  <a16:creationId xmlns:a16="http://schemas.microsoft.com/office/drawing/2014/main" id="{79B2649E-D02A-41EC-B391-8C62D2AC58CD}"/>
                </a:ext>
              </a:extLst>
            </p:cNvPr>
            <p:cNvSpPr txBox="1">
              <a:spLocks noChangeArrowheads="1"/>
            </p:cNvSpPr>
            <p:nvPr/>
          </p:nvSpPr>
          <p:spPr bwMode="auto">
            <a:xfrm>
              <a:off x="567" y="3203"/>
              <a:ext cx="1655" cy="370"/>
            </a:xfrm>
            <a:prstGeom prst="rect">
              <a:avLst/>
            </a:prstGeom>
            <a:noFill/>
            <a:ln w="12700" algn="ctr">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marL="304800" indent="-304800">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buFontTx/>
                <a:buNone/>
              </a:pPr>
              <a:r>
                <a:rPr lang="en-US" altLang="nb-NO" sz="3200" dirty="0">
                  <a:solidFill>
                    <a:schemeClr val="accent2"/>
                  </a:solidFill>
                </a:rPr>
                <a:t>y</a:t>
              </a:r>
              <a:r>
                <a:rPr lang="en-US" altLang="nb-NO" sz="3200" baseline="-25000" dirty="0">
                  <a:solidFill>
                    <a:schemeClr val="accent2"/>
                  </a:solidFill>
                </a:rPr>
                <a:t>2s</a:t>
              </a:r>
              <a:r>
                <a:rPr lang="en-US" altLang="nb-NO" sz="3200" dirty="0">
                  <a:solidFill>
                    <a:schemeClr val="accent2"/>
                  </a:solidFill>
                </a:rPr>
                <a:t>=New DOF</a:t>
              </a:r>
            </a:p>
          </p:txBody>
        </p:sp>
        <p:sp>
          <p:nvSpPr>
            <p:cNvPr id="25629" name="Line 25">
              <a:extLst>
                <a:ext uri="{FF2B5EF4-FFF2-40B4-BE49-F238E27FC236}">
                  <a16:creationId xmlns:a16="http://schemas.microsoft.com/office/drawing/2014/main" id="{09A74900-DF41-4046-B4CD-A0ABAE45F31B}"/>
                </a:ext>
              </a:extLst>
            </p:cNvPr>
            <p:cNvSpPr>
              <a:spLocks noChangeShapeType="1"/>
            </p:cNvSpPr>
            <p:nvPr/>
          </p:nvSpPr>
          <p:spPr bwMode="auto">
            <a:xfrm flipV="1">
              <a:off x="839" y="2523"/>
              <a:ext cx="181" cy="680"/>
            </a:xfrm>
            <a:prstGeom prst="line">
              <a:avLst/>
            </a:prstGeom>
            <a:noFill/>
            <a:ln w="63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nb-NO"/>
            </a:p>
          </p:txBody>
        </p:sp>
      </p:grpSp>
      <p:sp>
        <p:nvSpPr>
          <p:cNvPr id="25608" name="Text Box 26">
            <a:extLst>
              <a:ext uri="{FF2B5EF4-FFF2-40B4-BE49-F238E27FC236}">
                <a16:creationId xmlns:a16="http://schemas.microsoft.com/office/drawing/2014/main" id="{63907F85-A159-4E7D-A7AA-8DA6610B4225}"/>
              </a:ext>
            </a:extLst>
          </p:cNvPr>
          <p:cNvSpPr txBox="1">
            <a:spLocks noChangeArrowheads="1"/>
          </p:cNvSpPr>
          <p:nvPr/>
        </p:nvSpPr>
        <p:spPr bwMode="auto">
          <a:xfrm>
            <a:off x="2495550" y="3141664"/>
            <a:ext cx="2579850" cy="525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marL="304800" indent="-304800">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buFontTx/>
              <a:buNone/>
            </a:pPr>
            <a:r>
              <a:rPr lang="en-US" altLang="nb-NO" sz="2800"/>
              <a:t>Cascade control:</a:t>
            </a:r>
          </a:p>
        </p:txBody>
      </p:sp>
    </p:spTree>
    <p:extLst>
      <p:ext uri="{BB962C8B-B14F-4D97-AF65-F5344CB8AC3E}">
        <p14:creationId xmlns:p14="http://schemas.microsoft.com/office/powerpoint/2010/main" val="1048277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4503" y="-12745"/>
            <a:ext cx="11843657" cy="1143000"/>
          </a:xfrm>
        </p:spPr>
        <p:txBody>
          <a:bodyPr>
            <a:normAutofit/>
          </a:bodyPr>
          <a:lstStyle/>
          <a:p>
            <a:r>
              <a:rPr lang="nb-NO" dirty="0" err="1"/>
              <a:t>Systematic</a:t>
            </a:r>
            <a:r>
              <a:rPr lang="nb-NO" dirty="0"/>
              <a:t> </a:t>
            </a:r>
            <a:r>
              <a:rPr lang="nb-NO" dirty="0" err="1"/>
              <a:t>procedure</a:t>
            </a:r>
            <a:r>
              <a:rPr lang="nb-NO" dirty="0"/>
              <a:t> for </a:t>
            </a:r>
            <a:r>
              <a:rPr lang="nb-NO" dirty="0" err="1"/>
              <a:t>economic</a:t>
            </a:r>
            <a:r>
              <a:rPr lang="nb-NO" dirty="0"/>
              <a:t> </a:t>
            </a:r>
            <a:r>
              <a:rPr lang="nb-NO" dirty="0" err="1"/>
              <a:t>process</a:t>
            </a:r>
            <a:r>
              <a:rPr lang="nb-NO" dirty="0"/>
              <a:t> control</a:t>
            </a:r>
          </a:p>
        </p:txBody>
      </p:sp>
      <p:sp>
        <p:nvSpPr>
          <p:cNvPr id="30" name="Plassholder for innhold 2"/>
          <p:cNvSpPr txBox="1">
            <a:spLocks/>
          </p:cNvSpPr>
          <p:nvPr/>
        </p:nvSpPr>
        <p:spPr>
          <a:xfrm>
            <a:off x="544285" y="971197"/>
            <a:ext cx="9292047" cy="5421152"/>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2400" kern="1200">
                <a:solidFill>
                  <a:schemeClr val="tx1">
                    <a:lumMod val="75000"/>
                    <a:lumOff val="25000"/>
                  </a:schemeClr>
                </a:solidFill>
                <a:latin typeface="+mj-lt"/>
                <a:ea typeface="+mn-ea"/>
                <a:cs typeface="Arial"/>
              </a:defRPr>
            </a:lvl1pPr>
            <a:lvl2pPr marL="742950" indent="-285750" algn="l" defTabSz="457200" rtl="0" eaLnBrk="1" latinLnBrk="0" hangingPunct="1">
              <a:spcBef>
                <a:spcPct val="20000"/>
              </a:spcBef>
              <a:buFont typeface="Arial"/>
              <a:buChar char="–"/>
              <a:defRPr sz="2000" kern="1200">
                <a:solidFill>
                  <a:schemeClr val="tx1">
                    <a:lumMod val="75000"/>
                    <a:lumOff val="25000"/>
                  </a:schemeClr>
                </a:solidFill>
                <a:latin typeface="+mj-lt"/>
                <a:ea typeface="+mn-ea"/>
                <a:cs typeface="Arial"/>
              </a:defRPr>
            </a:lvl2pPr>
            <a:lvl3pPr marL="1143000" indent="-228600" algn="l" defTabSz="457200" rtl="0" eaLnBrk="1" latinLnBrk="0" hangingPunct="1">
              <a:spcBef>
                <a:spcPct val="20000"/>
              </a:spcBef>
              <a:buFont typeface="Arial"/>
              <a:buChar char="•"/>
              <a:defRPr sz="1800" kern="1200">
                <a:solidFill>
                  <a:schemeClr val="tx1">
                    <a:lumMod val="75000"/>
                    <a:lumOff val="25000"/>
                  </a:schemeClr>
                </a:solidFill>
                <a:latin typeface="+mj-lt"/>
                <a:ea typeface="+mn-ea"/>
                <a:cs typeface="Arial"/>
              </a:defRPr>
            </a:lvl3pPr>
            <a:lvl4pPr marL="1600200" indent="-228600" algn="l" defTabSz="457200" rtl="0" eaLnBrk="1" latinLnBrk="0" hangingPunct="1">
              <a:spcBef>
                <a:spcPct val="20000"/>
              </a:spcBef>
              <a:buFont typeface="Arial"/>
              <a:buChar char="–"/>
              <a:defRPr sz="1600" kern="1200">
                <a:solidFill>
                  <a:schemeClr val="tx1">
                    <a:lumMod val="75000"/>
                    <a:lumOff val="25000"/>
                  </a:schemeClr>
                </a:solidFill>
                <a:latin typeface="+mj-lt"/>
                <a:ea typeface="+mn-ea"/>
                <a:cs typeface="Arial"/>
              </a:defRPr>
            </a:lvl4pPr>
            <a:lvl5pPr marL="2057400" indent="-228600" algn="l" defTabSz="457200" rtl="0" eaLnBrk="1" latinLnBrk="0" hangingPunct="1">
              <a:spcBef>
                <a:spcPct val="20000"/>
              </a:spcBef>
              <a:buFont typeface="Arial"/>
              <a:buChar char="»"/>
              <a:defRPr sz="1400" kern="1200">
                <a:solidFill>
                  <a:schemeClr val="tx1">
                    <a:lumMod val="75000"/>
                    <a:lumOff val="25000"/>
                  </a:schemeClr>
                </a:solidFill>
                <a:latin typeface="+mj-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dirty="0">
                <a:solidFill>
                  <a:schemeClr val="tx1"/>
                </a:solidFill>
                <a:latin typeface="Times New Roman" panose="02020603050405020304" pitchFamily="18" charset="0"/>
                <a:cs typeface="Times New Roman" panose="02020603050405020304" pitchFamily="18" charset="0"/>
              </a:rPr>
              <a:t>Start “top-down” with economics (steady state): </a:t>
            </a:r>
          </a:p>
          <a:p>
            <a:r>
              <a:rPr lang="en-US" dirty="0">
                <a:solidFill>
                  <a:schemeClr val="tx1"/>
                </a:solidFill>
                <a:latin typeface="Times New Roman" panose="02020603050405020304" pitchFamily="18" charset="0"/>
                <a:cs typeface="Times New Roman" panose="02020603050405020304" pitchFamily="18" charset="0"/>
              </a:rPr>
              <a:t>Step 1: Define operational objectives (J) and constraints</a:t>
            </a:r>
          </a:p>
          <a:p>
            <a:r>
              <a:rPr lang="en-US" dirty="0">
                <a:solidFill>
                  <a:schemeClr val="tx1"/>
                </a:solidFill>
                <a:latin typeface="Times New Roman" panose="02020603050405020304" pitchFamily="18" charset="0"/>
                <a:cs typeface="Times New Roman" panose="02020603050405020304" pitchFamily="18" charset="0"/>
              </a:rPr>
              <a:t>Step 2: Optimize steady-state operation</a:t>
            </a:r>
          </a:p>
          <a:p>
            <a:r>
              <a:rPr lang="en-US" dirty="0">
                <a:solidFill>
                  <a:schemeClr val="tx1"/>
                </a:solidFill>
                <a:latin typeface="Times New Roman" panose="02020603050405020304" pitchFamily="18" charset="0"/>
                <a:cs typeface="Times New Roman" panose="02020603050405020304" pitchFamily="18" charset="0"/>
              </a:rPr>
              <a:t>Step 3: Decide what to control (CVs) </a:t>
            </a:r>
          </a:p>
          <a:p>
            <a:pPr marL="800100" lvl="1" indent="-342900">
              <a:lnSpc>
                <a:spcPct val="80000"/>
              </a:lnSpc>
            </a:pPr>
            <a:r>
              <a:rPr lang="en-US" altLang="nb-NO" sz="1900" dirty="0">
                <a:solidFill>
                  <a:schemeClr val="tx1"/>
                </a:solidFill>
                <a:latin typeface="Times New Roman" panose="02020603050405020304" pitchFamily="18" charset="0"/>
                <a:cs typeface="Times New Roman" panose="02020603050405020304" pitchFamily="18" charset="0"/>
              </a:rPr>
              <a:t>Step 3A: Identify active constraints = primary CV1. </a:t>
            </a:r>
          </a:p>
          <a:p>
            <a:pPr marL="800100" lvl="1" indent="-342900">
              <a:lnSpc>
                <a:spcPct val="80000"/>
              </a:lnSpc>
            </a:pPr>
            <a:r>
              <a:rPr lang="en-US" altLang="nb-NO" sz="1900" dirty="0">
                <a:solidFill>
                  <a:schemeClr val="tx1"/>
                </a:solidFill>
                <a:latin typeface="Times New Roman" panose="02020603050405020304" pitchFamily="18" charset="0"/>
                <a:cs typeface="Times New Roman" panose="02020603050405020304" pitchFamily="18" charset="0"/>
              </a:rPr>
              <a:t>Step 3B: Remaining unconstrained DOFs: Self-optimizing CV1 (find H)</a:t>
            </a:r>
            <a:r>
              <a:rPr lang="en-US" altLang="nb-NO" dirty="0">
                <a:solidFill>
                  <a:schemeClr val="tx1"/>
                </a:solidFill>
                <a:latin typeface="Times New Roman" panose="02020603050405020304" pitchFamily="18" charset="0"/>
                <a:cs typeface="Times New Roman" panose="02020603050405020304" pitchFamily="18" charset="0"/>
              </a:rPr>
              <a:t> </a:t>
            </a:r>
          </a:p>
          <a:p>
            <a:r>
              <a:rPr lang="en-US" dirty="0">
                <a:solidFill>
                  <a:schemeClr val="tx1"/>
                </a:solidFill>
                <a:latin typeface="Times New Roman" panose="02020603050405020304" pitchFamily="18" charset="0"/>
                <a:cs typeface="Times New Roman" panose="02020603050405020304" pitchFamily="18" charset="0"/>
              </a:rPr>
              <a:t>Step 4: Where do we set the throughput? TPM location </a:t>
            </a:r>
          </a:p>
          <a:p>
            <a:pPr marL="0" indent="0">
              <a:buNone/>
            </a:pPr>
            <a:endParaRPr lang="en-US" dirty="0">
              <a:solidFill>
                <a:schemeClr val="tx1"/>
              </a:solidFill>
              <a:latin typeface="Times New Roman" panose="02020603050405020304" pitchFamily="18" charset="0"/>
              <a:cs typeface="Times New Roman" panose="02020603050405020304" pitchFamily="18" charset="0"/>
            </a:endParaRPr>
          </a:p>
          <a:p>
            <a:pPr marL="0" indent="0">
              <a:buNone/>
            </a:pPr>
            <a:r>
              <a:rPr lang="en-US" b="1" dirty="0">
                <a:solidFill>
                  <a:srgbClr val="FF0000"/>
                </a:solidFill>
                <a:latin typeface="Times New Roman" panose="02020603050405020304" pitchFamily="18" charset="0"/>
                <a:cs typeface="Times New Roman" panose="02020603050405020304" pitchFamily="18" charset="0"/>
              </a:rPr>
              <a:t>Then bottom-up design of control system (dynamics):</a:t>
            </a:r>
          </a:p>
          <a:p>
            <a:r>
              <a:rPr lang="en-US" dirty="0">
                <a:solidFill>
                  <a:schemeClr val="tx1"/>
                </a:solidFill>
                <a:latin typeface="Times New Roman" panose="02020603050405020304" pitchFamily="18" charset="0"/>
                <a:cs typeface="Times New Roman" panose="02020603050405020304" pitchFamily="18" charset="0"/>
              </a:rPr>
              <a:t>Step 5: Regulatory control </a:t>
            </a:r>
          </a:p>
          <a:p>
            <a:pPr lvl="1"/>
            <a:r>
              <a:rPr lang="en-US" altLang="nb-NO" sz="1900" dirty="0">
                <a:solidFill>
                  <a:schemeClr val="tx1"/>
                </a:solidFill>
                <a:latin typeface="Times New Roman" panose="02020603050405020304" pitchFamily="18" charset="0"/>
                <a:cs typeface="Times New Roman" panose="02020603050405020304" pitchFamily="18" charset="0"/>
              </a:rPr>
              <a:t>Control variables to stop “drift” (sensitive temperatures, pressures, ....) </a:t>
            </a:r>
          </a:p>
          <a:p>
            <a:pPr lvl="1"/>
            <a:r>
              <a:rPr lang="en-US" altLang="nb-NO" sz="1900" dirty="0">
                <a:solidFill>
                  <a:schemeClr val="tx1"/>
                </a:solidFill>
                <a:latin typeface="Times New Roman" panose="02020603050405020304" pitchFamily="18" charset="0"/>
                <a:cs typeface="Times New Roman" panose="02020603050405020304" pitchFamily="18" charset="0"/>
              </a:rPr>
              <a:t>Inventory control radiating around TPM</a:t>
            </a:r>
          </a:p>
          <a:p>
            <a:pPr marL="0" indent="0">
              <a:buNone/>
            </a:pPr>
            <a:r>
              <a:rPr lang="en-US" b="1" dirty="0">
                <a:solidFill>
                  <a:schemeClr val="tx1"/>
                </a:solidFill>
                <a:latin typeface="Times New Roman" panose="02020603050405020304" pitchFamily="18" charset="0"/>
                <a:cs typeface="Times New Roman" panose="02020603050405020304" pitchFamily="18" charset="0"/>
              </a:rPr>
              <a:t>Finally: </a:t>
            </a:r>
            <a:r>
              <a:rPr lang="en-US" dirty="0">
                <a:solidFill>
                  <a:schemeClr val="tx1"/>
                </a:solidFill>
                <a:latin typeface="Times New Roman" panose="02020603050405020304" pitchFamily="18" charset="0"/>
                <a:cs typeface="Times New Roman" panose="02020603050405020304" pitchFamily="18" charset="0"/>
              </a:rPr>
              <a:t>Make link between “top-down” and “bottom up” </a:t>
            </a:r>
          </a:p>
          <a:p>
            <a:r>
              <a:rPr lang="en-US" dirty="0">
                <a:solidFill>
                  <a:srgbClr val="FF0000"/>
                </a:solidFill>
                <a:latin typeface="Times New Roman" panose="02020603050405020304" pitchFamily="18" charset="0"/>
                <a:cs typeface="Times New Roman" panose="02020603050405020304" pitchFamily="18" charset="0"/>
              </a:rPr>
              <a:t>Step 6: “Advanced/supervisory control” </a:t>
            </a:r>
          </a:p>
          <a:p>
            <a:pPr marL="1219200" lvl="2" indent="-304800">
              <a:lnSpc>
                <a:spcPct val="80000"/>
              </a:lnSpc>
            </a:pPr>
            <a:r>
              <a:rPr lang="en-US" altLang="nb-NO" sz="1900" dirty="0">
                <a:solidFill>
                  <a:schemeClr val="tx1"/>
                </a:solidFill>
                <a:latin typeface="Times New Roman" panose="02020603050405020304" pitchFamily="18" charset="0"/>
                <a:cs typeface="Times New Roman" panose="02020603050405020304" pitchFamily="18" charset="0"/>
              </a:rPr>
              <a:t>Control economic CVs: Active constraints and self-optimizing variables </a:t>
            </a:r>
          </a:p>
          <a:p>
            <a:pPr marL="1219200" lvl="2" indent="-304800">
              <a:lnSpc>
                <a:spcPct val="80000"/>
              </a:lnSpc>
            </a:pPr>
            <a:r>
              <a:rPr lang="en-US" altLang="nb-NO" sz="1900" dirty="0">
                <a:solidFill>
                  <a:schemeClr val="tx1"/>
                </a:solidFill>
                <a:latin typeface="Times New Roman" panose="02020603050405020304" pitchFamily="18" charset="0"/>
                <a:cs typeface="Times New Roman" panose="02020603050405020304" pitchFamily="18" charset="0"/>
              </a:rPr>
              <a:t>Look after variables in regulatory layer below (e.g., avoid saturation)</a:t>
            </a:r>
          </a:p>
          <a:p>
            <a:pPr marL="419100" indent="-304800">
              <a:lnSpc>
                <a:spcPct val="80000"/>
              </a:lnSpc>
            </a:pPr>
            <a:r>
              <a:rPr lang="en-US" altLang="nb-NO" b="1" dirty="0">
                <a:solidFill>
                  <a:schemeClr val="tx1"/>
                </a:solidFill>
                <a:latin typeface="Times New Roman" panose="02020603050405020304" pitchFamily="18" charset="0"/>
                <a:cs typeface="Times New Roman" panose="02020603050405020304" pitchFamily="18" charset="0"/>
              </a:rPr>
              <a:t>Step 7:</a:t>
            </a:r>
            <a:r>
              <a:rPr lang="en-US" altLang="nb-NO" dirty="0">
                <a:solidFill>
                  <a:schemeClr val="tx1"/>
                </a:solidFill>
                <a:latin typeface="Times New Roman" panose="02020603050405020304" pitchFamily="18" charset="0"/>
                <a:cs typeface="Times New Roman" panose="02020603050405020304" pitchFamily="18" charset="0"/>
              </a:rPr>
              <a:t> </a:t>
            </a:r>
            <a:r>
              <a:rPr lang="en-US" altLang="nb-NO" b="1" dirty="0">
                <a:solidFill>
                  <a:schemeClr val="tx1"/>
                </a:solidFill>
                <a:latin typeface="Times New Roman" panose="02020603050405020304" pitchFamily="18" charset="0"/>
                <a:cs typeface="Times New Roman" panose="02020603050405020304" pitchFamily="18" charset="0"/>
              </a:rPr>
              <a:t>Real-time optimization </a:t>
            </a:r>
            <a:r>
              <a:rPr lang="en-US" altLang="nb-NO" dirty="0">
                <a:solidFill>
                  <a:schemeClr val="tx1"/>
                </a:solidFill>
                <a:latin typeface="Times New Roman" panose="02020603050405020304" pitchFamily="18" charset="0"/>
                <a:cs typeface="Times New Roman" panose="02020603050405020304" pitchFamily="18" charset="0"/>
              </a:rPr>
              <a:t>(Do we need it?)</a:t>
            </a:r>
          </a:p>
          <a:p>
            <a:pPr marL="1219200" lvl="2" indent="-304800">
              <a:lnSpc>
                <a:spcPct val="80000"/>
              </a:lnSpc>
            </a:pPr>
            <a:endParaRPr lang="en-US" altLang="nb-NO" sz="1900" dirty="0">
              <a:solidFill>
                <a:srgbClr val="FF0000"/>
              </a:solidFill>
            </a:endParaRPr>
          </a:p>
        </p:txBody>
      </p:sp>
      <p:pic>
        <p:nvPicPr>
          <p:cNvPr id="5" name="Bilde 4"/>
          <p:cNvPicPr>
            <a:picLocks noChangeAspect="1"/>
          </p:cNvPicPr>
          <p:nvPr/>
        </p:nvPicPr>
        <p:blipFill>
          <a:blip r:embed="rId2">
            <a:clrChange>
              <a:clrFrom>
                <a:srgbClr val="FFFFFF"/>
              </a:clrFrom>
              <a:clrTo>
                <a:srgbClr val="FFFFFF">
                  <a:alpha val="0"/>
                </a:srgbClr>
              </a:clrTo>
            </a:clrChange>
          </a:blip>
          <a:stretch>
            <a:fillRect/>
          </a:stretch>
        </p:blipFill>
        <p:spPr>
          <a:xfrm>
            <a:off x="8709236" y="1049243"/>
            <a:ext cx="3717893" cy="5265061"/>
          </a:xfrm>
          <a:prstGeom prst="rect">
            <a:avLst/>
          </a:prstGeom>
        </p:spPr>
      </p:pic>
      <p:sp>
        <p:nvSpPr>
          <p:cNvPr id="6" name="TextBox 1">
            <a:extLst>
              <a:ext uri="{FF2B5EF4-FFF2-40B4-BE49-F238E27FC236}">
                <a16:creationId xmlns:a16="http://schemas.microsoft.com/office/drawing/2014/main" id="{E0C35D5B-6C0A-429D-9E8D-4B500A5E0D1D}"/>
              </a:ext>
            </a:extLst>
          </p:cNvPr>
          <p:cNvSpPr txBox="1">
            <a:spLocks noChangeArrowheads="1"/>
          </p:cNvSpPr>
          <p:nvPr/>
        </p:nvSpPr>
        <p:spPr bwMode="auto">
          <a:xfrm>
            <a:off x="0" y="6445672"/>
            <a:ext cx="5190309"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200" dirty="0">
                <a:latin typeface="Arial" panose="020B0604020202020204" pitchFamily="34" charset="0"/>
              </a:rPr>
              <a:t>S. Skogestad, ``Control structure design for complete chemical plants'', </a:t>
            </a:r>
          </a:p>
          <a:p>
            <a:pPr>
              <a:spcBef>
                <a:spcPct val="0"/>
              </a:spcBef>
              <a:buFontTx/>
              <a:buNone/>
            </a:pPr>
            <a:r>
              <a:rPr lang="en-US" altLang="nb-NO" sz="1200" i="1" dirty="0">
                <a:latin typeface="Arial" panose="020B0604020202020204" pitchFamily="34" charset="0"/>
              </a:rPr>
              <a:t>Computers and Chemical Engineering</a:t>
            </a:r>
            <a:r>
              <a:rPr lang="en-US" altLang="nb-NO" sz="1200" dirty="0">
                <a:latin typeface="Arial" panose="020B0604020202020204" pitchFamily="34" charset="0"/>
              </a:rPr>
              <a:t>, </a:t>
            </a:r>
            <a:r>
              <a:rPr lang="en-US" altLang="nb-NO" sz="1200" b="1" dirty="0">
                <a:latin typeface="Arial" panose="020B0604020202020204" pitchFamily="34" charset="0"/>
              </a:rPr>
              <a:t>28</a:t>
            </a:r>
            <a:r>
              <a:rPr lang="en-US" altLang="nb-NO" sz="1200" dirty="0">
                <a:latin typeface="Arial" panose="020B0604020202020204" pitchFamily="34" charset="0"/>
              </a:rPr>
              <a:t> (1-2), 219-234 (2004). </a:t>
            </a:r>
          </a:p>
        </p:txBody>
      </p:sp>
      <p:sp>
        <p:nvSpPr>
          <p:cNvPr id="7" name="Text Box 5">
            <a:extLst>
              <a:ext uri="{FF2B5EF4-FFF2-40B4-BE49-F238E27FC236}">
                <a16:creationId xmlns:a16="http://schemas.microsoft.com/office/drawing/2014/main" id="{2B3A56C3-D471-4E64-BADF-A0AD0F94A115}"/>
              </a:ext>
            </a:extLst>
          </p:cNvPr>
          <p:cNvSpPr txBox="1">
            <a:spLocks noChangeArrowheads="1"/>
          </p:cNvSpPr>
          <p:nvPr/>
        </p:nvSpPr>
        <p:spPr bwMode="auto">
          <a:xfrm>
            <a:off x="11279913" y="3541980"/>
            <a:ext cx="5902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nb-NO" altLang="nb-NO" sz="1800" dirty="0">
                <a:solidFill>
                  <a:srgbClr val="FF0000"/>
                </a:solidFill>
                <a:latin typeface="Arial" panose="020B0604020202020204" pitchFamily="34" charset="0"/>
              </a:rPr>
              <a:t>CV</a:t>
            </a:r>
            <a:r>
              <a:rPr lang="nb-NO" altLang="nb-NO" sz="1800" baseline="-25000" dirty="0">
                <a:solidFill>
                  <a:srgbClr val="FF0000"/>
                </a:solidFill>
                <a:latin typeface="Arial" panose="020B0604020202020204" pitchFamily="34" charset="0"/>
              </a:rPr>
              <a:t>1</a:t>
            </a:r>
          </a:p>
        </p:txBody>
      </p:sp>
      <p:sp>
        <p:nvSpPr>
          <p:cNvPr id="8" name="Text Box 5">
            <a:extLst>
              <a:ext uri="{FF2B5EF4-FFF2-40B4-BE49-F238E27FC236}">
                <a16:creationId xmlns:a16="http://schemas.microsoft.com/office/drawing/2014/main" id="{72BCCEF6-2E6F-4D15-8688-E42159C4673C}"/>
              </a:ext>
            </a:extLst>
          </p:cNvPr>
          <p:cNvSpPr txBox="1">
            <a:spLocks noChangeArrowheads="1"/>
          </p:cNvSpPr>
          <p:nvPr/>
        </p:nvSpPr>
        <p:spPr bwMode="auto">
          <a:xfrm>
            <a:off x="11355478" y="4756101"/>
            <a:ext cx="5902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nb-NO" altLang="nb-NO" sz="1800" dirty="0">
                <a:solidFill>
                  <a:srgbClr val="FF0000"/>
                </a:solidFill>
                <a:latin typeface="Arial" panose="020B0604020202020204" pitchFamily="34" charset="0"/>
              </a:rPr>
              <a:t>CV</a:t>
            </a:r>
            <a:r>
              <a:rPr lang="nb-NO" altLang="nb-NO" sz="1800" baseline="-25000" dirty="0">
                <a:solidFill>
                  <a:srgbClr val="FF0000"/>
                </a:solidFill>
                <a:latin typeface="Arial" panose="020B0604020202020204" pitchFamily="34" charset="0"/>
              </a:rPr>
              <a:t>2</a:t>
            </a:r>
          </a:p>
        </p:txBody>
      </p:sp>
      <p:sp>
        <p:nvSpPr>
          <p:cNvPr id="9" name="Rectangle 8">
            <a:extLst>
              <a:ext uri="{FF2B5EF4-FFF2-40B4-BE49-F238E27FC236}">
                <a16:creationId xmlns:a16="http://schemas.microsoft.com/office/drawing/2014/main" id="{7E5E1F95-4EAB-417C-8D38-98B2A1384D2D}"/>
              </a:ext>
            </a:extLst>
          </p:cNvPr>
          <p:cNvSpPr>
            <a:spLocks noChangeArrowheads="1"/>
          </p:cNvSpPr>
          <p:nvPr/>
        </p:nvSpPr>
        <p:spPr bwMode="auto">
          <a:xfrm>
            <a:off x="10085802" y="6284356"/>
            <a:ext cx="719137" cy="360363"/>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eaLnBrk="1" hangingPunct="1">
              <a:spcBef>
                <a:spcPct val="0"/>
              </a:spcBef>
              <a:buFontTx/>
              <a:buNone/>
            </a:pPr>
            <a:r>
              <a:rPr lang="nb-NO" altLang="nb-NO" sz="1400" dirty="0">
                <a:latin typeface="Arial" panose="020B0604020202020204" pitchFamily="34" charset="0"/>
              </a:rPr>
              <a:t>Process</a:t>
            </a:r>
          </a:p>
        </p:txBody>
      </p:sp>
      <p:sp>
        <p:nvSpPr>
          <p:cNvPr id="10" name="Text Box 9">
            <a:extLst>
              <a:ext uri="{FF2B5EF4-FFF2-40B4-BE49-F238E27FC236}">
                <a16:creationId xmlns:a16="http://schemas.microsoft.com/office/drawing/2014/main" id="{98B3CCE7-37C3-4BDA-B4ED-ED37EBB003F4}"/>
              </a:ext>
            </a:extLst>
          </p:cNvPr>
          <p:cNvSpPr txBox="1">
            <a:spLocks noChangeArrowheads="1"/>
          </p:cNvSpPr>
          <p:nvPr/>
        </p:nvSpPr>
        <p:spPr bwMode="auto">
          <a:xfrm>
            <a:off x="11330389" y="5970223"/>
            <a:ext cx="5397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nb-NO" altLang="nb-NO" sz="1400">
                <a:solidFill>
                  <a:schemeClr val="accent2"/>
                </a:solidFill>
                <a:latin typeface="Arial" panose="020B0604020202020204" pitchFamily="34" charset="0"/>
              </a:rPr>
              <a:t>MVs</a:t>
            </a:r>
          </a:p>
        </p:txBody>
      </p:sp>
      <p:sp>
        <p:nvSpPr>
          <p:cNvPr id="3" name="TextBox 2">
            <a:extLst>
              <a:ext uri="{FF2B5EF4-FFF2-40B4-BE49-F238E27FC236}">
                <a16:creationId xmlns:a16="http://schemas.microsoft.com/office/drawing/2014/main" id="{7F93F937-F652-44AF-A800-0B54D76DEE39}"/>
              </a:ext>
            </a:extLst>
          </p:cNvPr>
          <p:cNvSpPr txBox="1"/>
          <p:nvPr/>
        </p:nvSpPr>
        <p:spPr>
          <a:xfrm>
            <a:off x="8586423" y="3027680"/>
            <a:ext cx="565411" cy="369332"/>
          </a:xfrm>
          <a:prstGeom prst="rect">
            <a:avLst/>
          </a:prstGeom>
          <a:noFill/>
        </p:spPr>
        <p:txBody>
          <a:bodyPr wrap="none" rtlCol="0">
            <a:spAutoFit/>
          </a:bodyPr>
          <a:lstStyle/>
          <a:p>
            <a:r>
              <a:rPr lang="nb-NO" dirty="0"/>
              <a:t>RTO</a:t>
            </a:r>
          </a:p>
        </p:txBody>
      </p:sp>
    </p:spTree>
    <p:extLst>
      <p:ext uri="{BB962C8B-B14F-4D97-AF65-F5344CB8AC3E}">
        <p14:creationId xmlns:p14="http://schemas.microsoft.com/office/powerpoint/2010/main" val="3987744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0">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0">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0">
                                            <p:txEl>
                                              <p:pRg st="13" end="1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0">
                                            <p:txEl>
                                              <p:pRg st="14" end="1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0">
                                            <p:txEl>
                                              <p:pRg st="15" end="1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0">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489853" y="491285"/>
            <a:ext cx="7772400" cy="584775"/>
          </a:xfrm>
        </p:spPr>
        <p:txBody>
          <a:bodyPr/>
          <a:lstStyle/>
          <a:p>
            <a:r>
              <a:rPr lang="nb-NO" altLang="nb-NO" dirty="0" err="1"/>
              <a:t>Step</a:t>
            </a:r>
            <a:r>
              <a:rPr lang="nb-NO" altLang="nb-NO" dirty="0"/>
              <a:t> 3: </a:t>
            </a:r>
            <a:r>
              <a:rPr lang="nb-NO" altLang="nb-NO" dirty="0" err="1"/>
              <a:t>Sigurd’s</a:t>
            </a:r>
            <a:r>
              <a:rPr lang="nb-NO" altLang="nb-NO" dirty="0"/>
              <a:t> </a:t>
            </a:r>
            <a:r>
              <a:rPr lang="nb-NO" altLang="nb-NO" dirty="0" err="1"/>
              <a:t>rules</a:t>
            </a:r>
            <a:r>
              <a:rPr lang="nb-NO" altLang="nb-NO" dirty="0"/>
              <a:t> for CV </a:t>
            </a:r>
            <a:r>
              <a:rPr lang="nb-NO" altLang="nb-NO" dirty="0" err="1"/>
              <a:t>selection</a:t>
            </a:r>
            <a:endParaRPr lang="nb-NO" altLang="nb-NO" dirty="0"/>
          </a:p>
        </p:txBody>
      </p:sp>
      <p:sp>
        <p:nvSpPr>
          <p:cNvPr id="3" name="Content Placeholder 2"/>
          <p:cNvSpPr>
            <a:spLocks noGrp="1"/>
          </p:cNvSpPr>
          <p:nvPr>
            <p:ph idx="1"/>
          </p:nvPr>
        </p:nvSpPr>
        <p:spPr>
          <a:xfrm>
            <a:off x="1211385" y="1556792"/>
            <a:ext cx="9565135" cy="4114800"/>
          </a:xfrm>
        </p:spPr>
        <p:txBody>
          <a:bodyPr>
            <a:normAutofit fontScale="85000" lnSpcReduction="20000"/>
          </a:bodyPr>
          <a:lstStyle/>
          <a:p>
            <a:pPr marL="457200" indent="-457200">
              <a:buFont typeface="+mj-lt"/>
              <a:buAutoNum type="arabicPeriod"/>
              <a:defRPr/>
            </a:pPr>
            <a:r>
              <a:rPr lang="en-US" dirty="0"/>
              <a:t>Always control active constraints! (almost always)</a:t>
            </a:r>
          </a:p>
          <a:p>
            <a:pPr marL="457200" indent="-457200">
              <a:buFont typeface="+mj-lt"/>
              <a:buAutoNum type="arabicPeriod"/>
              <a:defRPr/>
            </a:pPr>
            <a:r>
              <a:rPr lang="en-US" dirty="0"/>
              <a:t>Purity constraint on expensive product always active (no </a:t>
            </a:r>
            <a:r>
              <a:rPr lang="en-US" dirty="0" err="1"/>
              <a:t>overpurification</a:t>
            </a:r>
            <a:r>
              <a:rPr lang="en-US" dirty="0"/>
              <a:t>): </a:t>
            </a:r>
          </a:p>
          <a:p>
            <a:pPr marL="400050" lvl="1" indent="0">
              <a:buNone/>
              <a:defRPr/>
            </a:pPr>
            <a:r>
              <a:rPr lang="en-US" dirty="0"/>
              <a:t>(a) "Avoid product give away" (e.g., sell water as expensive product) </a:t>
            </a:r>
          </a:p>
          <a:p>
            <a:pPr marL="400050" lvl="1" indent="0">
              <a:buNone/>
              <a:defRPr/>
            </a:pPr>
            <a:r>
              <a:rPr lang="en-US" dirty="0"/>
              <a:t>(b) Save energy (costs energy to overpurify) </a:t>
            </a:r>
          </a:p>
          <a:p>
            <a:pPr marL="0" indent="0">
              <a:buNone/>
              <a:defRPr/>
            </a:pPr>
            <a:r>
              <a:rPr lang="en-US" b="1" dirty="0">
                <a:solidFill>
                  <a:srgbClr val="FF0000"/>
                </a:solidFill>
              </a:rPr>
              <a:t>Unconstrained optimum: </a:t>
            </a:r>
          </a:p>
          <a:p>
            <a:pPr marL="457200" indent="-457200">
              <a:buFontTx/>
              <a:buAutoNum type="arabicPeriod" startAt="3"/>
              <a:defRPr/>
            </a:pPr>
            <a:r>
              <a:rPr lang="en-US" dirty="0"/>
              <a:t>Look for “self-optimizing” variables. They should</a:t>
            </a:r>
          </a:p>
          <a:p>
            <a:pPr marL="857250" lvl="1" indent="-457200">
              <a:defRPr/>
            </a:pPr>
            <a:r>
              <a:rPr lang="en-US" dirty="0"/>
              <a:t>Be sensitive to the MV </a:t>
            </a:r>
          </a:p>
          <a:p>
            <a:pPr marL="857250" lvl="1" indent="-457200">
              <a:defRPr/>
            </a:pPr>
            <a:r>
              <a:rPr lang="en-US" dirty="0"/>
              <a:t>have close-to-constant optimal value</a:t>
            </a:r>
          </a:p>
          <a:p>
            <a:pPr marL="457200" indent="-457200">
              <a:buFontTx/>
              <a:buAutoNum type="arabicPeriod" startAt="3"/>
              <a:defRPr/>
            </a:pPr>
            <a:r>
              <a:rPr lang="en-US" b="1" dirty="0"/>
              <a:t>NEVER try to control a variable that reaches max or min at the optimum</a:t>
            </a:r>
          </a:p>
          <a:p>
            <a:pPr marL="857250" lvl="1" indent="-457200">
              <a:defRPr/>
            </a:pPr>
            <a:r>
              <a:rPr lang="en-US" dirty="0"/>
              <a:t>In particular, never try to control directly the cost J</a:t>
            </a:r>
          </a:p>
          <a:p>
            <a:pPr marL="857250" lvl="1" indent="-457200">
              <a:defRPr/>
            </a:pPr>
            <a:r>
              <a:rPr lang="en-US" dirty="0"/>
              <a:t>Assume we want to minimize J (e.g., J = V = energy) - and we make the stupid choice </a:t>
            </a:r>
            <a:r>
              <a:rPr lang="en-US" dirty="0" err="1"/>
              <a:t>os</a:t>
            </a:r>
            <a:r>
              <a:rPr lang="en-US" dirty="0"/>
              <a:t> selecting CV = V  = J </a:t>
            </a:r>
          </a:p>
          <a:p>
            <a:pPr marL="1257300" lvl="2" indent="-457200">
              <a:defRPr/>
            </a:pPr>
            <a:r>
              <a:rPr lang="en-US" dirty="0"/>
              <a:t>Then setting J &lt; </a:t>
            </a:r>
            <a:r>
              <a:rPr lang="en-US" dirty="0" err="1"/>
              <a:t>Jmin</a:t>
            </a:r>
            <a:r>
              <a:rPr lang="en-US" dirty="0"/>
              <a:t>: Gives infeasible operation (cannot meet constraints)</a:t>
            </a:r>
          </a:p>
          <a:p>
            <a:pPr marL="1257300" lvl="2" indent="-457200">
              <a:defRPr/>
            </a:pPr>
            <a:r>
              <a:rPr lang="en-US" dirty="0"/>
              <a:t>and setting J &gt; </a:t>
            </a:r>
            <a:r>
              <a:rPr lang="en-US" dirty="0" err="1"/>
              <a:t>Jmin</a:t>
            </a:r>
            <a:r>
              <a:rPr lang="en-US" dirty="0"/>
              <a:t>: Forces us to be </a:t>
            </a:r>
            <a:r>
              <a:rPr lang="en-US" dirty="0" err="1"/>
              <a:t>nonoptimal</a:t>
            </a:r>
            <a:r>
              <a:rPr lang="en-US" dirty="0"/>
              <a:t> (which may require strange operation) </a:t>
            </a:r>
            <a:endParaRPr lang="nb-NO" dirty="0"/>
          </a:p>
        </p:txBody>
      </p:sp>
      <p:sp>
        <p:nvSpPr>
          <p:cNvPr id="4" name="Date Placeholder 3"/>
          <p:cNvSpPr>
            <a:spLocks noGrp="1"/>
          </p:cNvSpPr>
          <p:nvPr>
            <p:ph type="dt" sz="quarter" idx="10"/>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5C296C6-D54D-4613-ACCE-4675313D8C04}" type="datetimeFigureOut">
              <a:rPr lang="en-US" smtClean="0"/>
              <a:pPr/>
              <a:t>9/11/2023</a:t>
            </a:fld>
            <a:endParaRPr lang="nn-NO"/>
          </a:p>
        </p:txBody>
      </p:sp>
      <p:sp>
        <p:nvSpPr>
          <p:cNvPr id="5" name="Footer Placeholder 4"/>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nn-NO" dirty="0"/>
          </a:p>
        </p:txBody>
      </p:sp>
    </p:spTree>
    <p:extLst>
      <p:ext uri="{BB962C8B-B14F-4D97-AF65-F5344CB8AC3E}">
        <p14:creationId xmlns:p14="http://schemas.microsoft.com/office/powerpoint/2010/main" val="2907283850"/>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445" y="307952"/>
            <a:ext cx="10515600" cy="1325563"/>
          </a:xfrm>
        </p:spPr>
        <p:txBody>
          <a:bodyPr/>
          <a:lstStyle/>
          <a:p>
            <a:r>
              <a:rPr lang="nb-NO" dirty="0" err="1"/>
              <a:t>Optimization</a:t>
            </a:r>
            <a:r>
              <a:rPr lang="nb-NO" dirty="0"/>
              <a:t> </a:t>
            </a:r>
            <a:r>
              <a:rPr lang="nb-NO" dirty="0" err="1"/>
              <a:t>with</a:t>
            </a:r>
            <a:r>
              <a:rPr lang="nb-NO" dirty="0"/>
              <a:t> PI-controller</a:t>
            </a:r>
          </a:p>
        </p:txBody>
      </p:sp>
      <p:sp>
        <p:nvSpPr>
          <p:cNvPr id="3" name="Content Placeholder 2"/>
          <p:cNvSpPr>
            <a:spLocks noGrp="1"/>
          </p:cNvSpPr>
          <p:nvPr>
            <p:ph idx="1"/>
          </p:nvPr>
        </p:nvSpPr>
        <p:spPr>
          <a:xfrm>
            <a:off x="517236" y="1417638"/>
            <a:ext cx="11268364" cy="4525963"/>
          </a:xfrm>
        </p:spPr>
        <p:txBody>
          <a:bodyPr>
            <a:normAutofit fontScale="92500" lnSpcReduction="10000"/>
          </a:bodyPr>
          <a:lstStyle/>
          <a:p>
            <a:pPr marL="0" indent="0">
              <a:buNone/>
            </a:pPr>
            <a:r>
              <a:rPr lang="nb-NO" dirty="0"/>
              <a:t>       </a:t>
            </a:r>
            <a:r>
              <a:rPr lang="nb-NO" dirty="0" err="1"/>
              <a:t>max</a:t>
            </a:r>
            <a:r>
              <a:rPr lang="nb-NO" dirty="0"/>
              <a:t> </a:t>
            </a:r>
            <a:r>
              <a:rPr lang="nb-NO" i="1" dirty="0"/>
              <a:t>y</a:t>
            </a:r>
          </a:p>
          <a:p>
            <a:pPr marL="0" indent="0">
              <a:buNone/>
            </a:pPr>
            <a:r>
              <a:rPr lang="nb-NO" dirty="0"/>
              <a:t>       </a:t>
            </a:r>
            <a:r>
              <a:rPr lang="nb-NO" dirty="0" err="1"/>
              <a:t>s.t.</a:t>
            </a:r>
            <a:r>
              <a:rPr lang="nb-NO" dirty="0"/>
              <a:t>   </a:t>
            </a:r>
            <a:r>
              <a:rPr lang="nb-NO" i="1" dirty="0"/>
              <a:t>y</a:t>
            </a:r>
            <a:r>
              <a:rPr lang="nb-NO" dirty="0"/>
              <a:t> </a:t>
            </a:r>
            <a:r>
              <a:rPr lang="nb-NO" i="1" dirty="0"/>
              <a:t>≤ </a:t>
            </a:r>
            <a:r>
              <a:rPr lang="nb-NO" i="1" dirty="0" err="1"/>
              <a:t>y</a:t>
            </a:r>
            <a:r>
              <a:rPr lang="nb-NO" i="1" baseline="30000" dirty="0" err="1"/>
              <a:t>max</a:t>
            </a:r>
            <a:endParaRPr lang="nb-NO" i="1" baseline="30000" dirty="0"/>
          </a:p>
          <a:p>
            <a:pPr marL="0" indent="0">
              <a:buNone/>
            </a:pPr>
            <a:r>
              <a:rPr lang="nb-NO" i="1" dirty="0"/>
              <a:t>                u ≤ </a:t>
            </a:r>
            <a:r>
              <a:rPr lang="nb-NO" i="1" dirty="0" err="1"/>
              <a:t>u</a:t>
            </a:r>
            <a:r>
              <a:rPr lang="nb-NO" i="1" baseline="30000" dirty="0" err="1"/>
              <a:t>max</a:t>
            </a:r>
            <a:endParaRPr lang="nb-NO" i="1" baseline="30000" dirty="0"/>
          </a:p>
          <a:p>
            <a:endParaRPr lang="nb-NO" dirty="0"/>
          </a:p>
          <a:p>
            <a:pPr marL="0" indent="0">
              <a:buNone/>
            </a:pPr>
            <a:r>
              <a:rPr lang="nb-NO" b="1" dirty="0" err="1">
                <a:solidFill>
                  <a:srgbClr val="FF0000"/>
                </a:solidFill>
              </a:rPr>
              <a:t>Example</a:t>
            </a:r>
            <a:r>
              <a:rPr lang="nb-NO" b="1" dirty="0">
                <a:solidFill>
                  <a:srgbClr val="FF0000"/>
                </a:solidFill>
              </a:rPr>
              <a:t>: Drive as fast as </a:t>
            </a:r>
            <a:r>
              <a:rPr lang="nb-NO" b="1" dirty="0" err="1">
                <a:solidFill>
                  <a:srgbClr val="FF0000"/>
                </a:solidFill>
              </a:rPr>
              <a:t>possible</a:t>
            </a:r>
            <a:r>
              <a:rPr lang="nb-NO" b="1" dirty="0">
                <a:solidFill>
                  <a:srgbClr val="FF0000"/>
                </a:solidFill>
              </a:rPr>
              <a:t> to airport </a:t>
            </a:r>
            <a:r>
              <a:rPr lang="nb-NO" dirty="0">
                <a:solidFill>
                  <a:srgbClr val="FF0000"/>
                </a:solidFill>
              </a:rPr>
              <a:t>(</a:t>
            </a:r>
            <a:r>
              <a:rPr lang="nb-NO" i="1" dirty="0">
                <a:solidFill>
                  <a:srgbClr val="FF0000"/>
                </a:solidFill>
              </a:rPr>
              <a:t>u</a:t>
            </a:r>
            <a:r>
              <a:rPr lang="nb-NO" dirty="0">
                <a:solidFill>
                  <a:srgbClr val="FF0000"/>
                </a:solidFill>
              </a:rPr>
              <a:t>=</a:t>
            </a:r>
            <a:r>
              <a:rPr lang="nb-NO" dirty="0" err="1">
                <a:solidFill>
                  <a:srgbClr val="FF0000"/>
                </a:solidFill>
              </a:rPr>
              <a:t>power</a:t>
            </a:r>
            <a:r>
              <a:rPr lang="nb-NO" dirty="0">
                <a:solidFill>
                  <a:srgbClr val="FF0000"/>
                </a:solidFill>
              </a:rPr>
              <a:t>, </a:t>
            </a:r>
            <a:r>
              <a:rPr lang="nb-NO" i="1" dirty="0">
                <a:solidFill>
                  <a:srgbClr val="FF0000"/>
                </a:solidFill>
              </a:rPr>
              <a:t>y</a:t>
            </a:r>
            <a:r>
              <a:rPr lang="nb-NO" dirty="0">
                <a:solidFill>
                  <a:srgbClr val="FF0000"/>
                </a:solidFill>
              </a:rPr>
              <a:t>=speed, </a:t>
            </a:r>
            <a:r>
              <a:rPr lang="nb-NO" i="1" dirty="0" err="1">
                <a:solidFill>
                  <a:srgbClr val="FF0000"/>
                </a:solidFill>
              </a:rPr>
              <a:t>y</a:t>
            </a:r>
            <a:r>
              <a:rPr lang="nb-NO" i="1" baseline="30000" dirty="0" err="1">
                <a:solidFill>
                  <a:srgbClr val="FF0000"/>
                </a:solidFill>
              </a:rPr>
              <a:t>max</a:t>
            </a:r>
            <a:r>
              <a:rPr lang="nb-NO" baseline="30000" dirty="0">
                <a:solidFill>
                  <a:srgbClr val="FF0000"/>
                </a:solidFill>
              </a:rPr>
              <a:t> </a:t>
            </a:r>
            <a:r>
              <a:rPr lang="nb-NO">
                <a:solidFill>
                  <a:srgbClr val="FF0000"/>
                </a:solidFill>
              </a:rPr>
              <a:t>= 110 </a:t>
            </a:r>
            <a:r>
              <a:rPr lang="nb-NO" dirty="0">
                <a:solidFill>
                  <a:srgbClr val="FF0000"/>
                </a:solidFill>
              </a:rPr>
              <a:t>km/h)</a:t>
            </a:r>
          </a:p>
          <a:p>
            <a:r>
              <a:rPr lang="nb-NO" b="1" dirty="0"/>
              <a:t>Optimal </a:t>
            </a:r>
            <a:r>
              <a:rPr lang="nb-NO" b="1" dirty="0" err="1"/>
              <a:t>solution</a:t>
            </a:r>
            <a:r>
              <a:rPr lang="nb-NO" b="1" dirty="0"/>
              <a:t> has </a:t>
            </a:r>
            <a:r>
              <a:rPr lang="nb-NO" b="1" dirty="0" err="1"/>
              <a:t>two</a:t>
            </a:r>
            <a:r>
              <a:rPr lang="nb-NO" b="1" dirty="0"/>
              <a:t> </a:t>
            </a:r>
            <a:r>
              <a:rPr lang="nb-NO" b="1" dirty="0" err="1"/>
              <a:t>active</a:t>
            </a:r>
            <a:r>
              <a:rPr lang="nb-NO" b="1" dirty="0"/>
              <a:t> </a:t>
            </a:r>
            <a:r>
              <a:rPr lang="nb-NO" b="1" dirty="0" err="1"/>
              <a:t>constraint</a:t>
            </a:r>
            <a:r>
              <a:rPr lang="nb-NO" b="1" dirty="0"/>
              <a:t> regions: </a:t>
            </a:r>
          </a:p>
          <a:p>
            <a:pPr marL="914400" lvl="1" indent="-457200">
              <a:buFont typeface="+mj-lt"/>
              <a:buAutoNum type="arabicPeriod"/>
            </a:pPr>
            <a:r>
              <a:rPr lang="nb-NO" b="1" i="1" dirty="0"/>
              <a:t>y = </a:t>
            </a:r>
            <a:r>
              <a:rPr lang="nb-NO" b="1" i="1" dirty="0" err="1"/>
              <a:t>y</a:t>
            </a:r>
            <a:r>
              <a:rPr lang="nb-NO" b="1" i="1" baseline="30000" dirty="0" err="1"/>
              <a:t>max</a:t>
            </a:r>
            <a:r>
              <a:rPr lang="nb-NO" b="1" i="1" dirty="0"/>
              <a:t>      </a:t>
            </a:r>
            <a:r>
              <a:rPr lang="nb-NO" b="1" dirty="0">
                <a:sym typeface="Wingdings" panose="05000000000000000000" pitchFamily="2" charset="2"/>
              </a:rPr>
              <a:t> </a:t>
            </a:r>
            <a:r>
              <a:rPr lang="nb-NO" b="1" dirty="0"/>
              <a:t>speed limit </a:t>
            </a:r>
          </a:p>
          <a:p>
            <a:pPr marL="914400" lvl="1" indent="-457200">
              <a:buFont typeface="+mj-lt"/>
              <a:buAutoNum type="arabicPeriod"/>
            </a:pPr>
            <a:r>
              <a:rPr lang="nb-NO" b="1" i="1" dirty="0"/>
              <a:t>u = </a:t>
            </a:r>
            <a:r>
              <a:rPr lang="nb-NO" b="1" i="1" dirty="0" err="1"/>
              <a:t>u</a:t>
            </a:r>
            <a:r>
              <a:rPr lang="nb-NO" b="1" i="1" baseline="30000" dirty="0" err="1"/>
              <a:t>max</a:t>
            </a:r>
            <a:r>
              <a:rPr lang="nb-NO" b="1" i="1" dirty="0"/>
              <a:t> </a:t>
            </a:r>
            <a:r>
              <a:rPr lang="nb-NO" b="1" dirty="0"/>
              <a:t>    </a:t>
            </a:r>
            <a:r>
              <a:rPr lang="nb-NO" b="1" dirty="0">
                <a:sym typeface="Wingdings" panose="05000000000000000000" pitchFamily="2" charset="2"/>
              </a:rPr>
              <a:t> </a:t>
            </a:r>
            <a:r>
              <a:rPr lang="nb-NO" b="1" dirty="0" err="1"/>
              <a:t>max</a:t>
            </a:r>
            <a:r>
              <a:rPr lang="nb-NO" b="1" dirty="0"/>
              <a:t> </a:t>
            </a:r>
            <a:r>
              <a:rPr lang="nb-NO" b="1" dirty="0" err="1"/>
              <a:t>power</a:t>
            </a:r>
            <a:endParaRPr lang="nb-NO" b="1" dirty="0"/>
          </a:p>
          <a:p>
            <a:r>
              <a:rPr lang="nb-NO" dirty="0"/>
              <a:t>Note: Positive </a:t>
            </a:r>
            <a:r>
              <a:rPr lang="nb-NO" dirty="0" err="1"/>
              <a:t>gain</a:t>
            </a:r>
            <a:r>
              <a:rPr lang="nb-NO" dirty="0"/>
              <a:t> from MV (</a:t>
            </a:r>
            <a:r>
              <a:rPr lang="nb-NO" i="1" dirty="0"/>
              <a:t>u</a:t>
            </a:r>
            <a:r>
              <a:rPr lang="nb-NO" dirty="0"/>
              <a:t>) to CV (</a:t>
            </a:r>
            <a:r>
              <a:rPr lang="nb-NO" i="1" dirty="0"/>
              <a:t>y</a:t>
            </a:r>
            <a:r>
              <a:rPr lang="nb-NO" dirty="0"/>
              <a:t>)</a:t>
            </a:r>
          </a:p>
          <a:p>
            <a:r>
              <a:rPr lang="nb-NO" b="1" dirty="0" err="1"/>
              <a:t>Solved</a:t>
            </a:r>
            <a:r>
              <a:rPr lang="nb-NO" b="1" dirty="0"/>
              <a:t> </a:t>
            </a:r>
            <a:r>
              <a:rPr lang="nb-NO" b="1" dirty="0" err="1"/>
              <a:t>with</a:t>
            </a:r>
            <a:r>
              <a:rPr lang="nb-NO" b="1" dirty="0"/>
              <a:t> PI-</a:t>
            </a:r>
            <a:r>
              <a:rPr lang="nb-NO" b="1" dirty="0" err="1"/>
              <a:t>controller</a:t>
            </a:r>
            <a:r>
              <a:rPr lang="nb-NO" b="1" dirty="0"/>
              <a:t> </a:t>
            </a:r>
          </a:p>
          <a:p>
            <a:pPr lvl="1"/>
            <a:r>
              <a:rPr lang="nb-NO" b="1" i="1" dirty="0" err="1">
                <a:solidFill>
                  <a:srgbClr val="00B050"/>
                </a:solidFill>
              </a:rPr>
              <a:t>y</a:t>
            </a:r>
            <a:r>
              <a:rPr lang="nb-NO" b="1" i="1" baseline="30000" dirty="0" err="1">
                <a:solidFill>
                  <a:srgbClr val="00B050"/>
                </a:solidFill>
              </a:rPr>
              <a:t>sp</a:t>
            </a:r>
            <a:r>
              <a:rPr lang="nb-NO" b="1" i="1" dirty="0">
                <a:solidFill>
                  <a:srgbClr val="00B050"/>
                </a:solidFill>
              </a:rPr>
              <a:t> = </a:t>
            </a:r>
            <a:r>
              <a:rPr lang="nb-NO" b="1" i="1" dirty="0" err="1">
                <a:solidFill>
                  <a:srgbClr val="00B050"/>
                </a:solidFill>
              </a:rPr>
              <a:t>y</a:t>
            </a:r>
            <a:r>
              <a:rPr lang="nb-NO" b="1" i="1" baseline="30000" dirty="0" err="1">
                <a:solidFill>
                  <a:srgbClr val="00B050"/>
                </a:solidFill>
              </a:rPr>
              <a:t>max</a:t>
            </a:r>
            <a:endParaRPr lang="nb-NO" b="1" i="1" baseline="30000" dirty="0">
              <a:solidFill>
                <a:srgbClr val="00B050"/>
              </a:solidFill>
            </a:endParaRPr>
          </a:p>
          <a:p>
            <a:pPr lvl="1"/>
            <a:r>
              <a:rPr lang="nb-NO" dirty="0"/>
              <a:t>Anti-</a:t>
            </a:r>
            <a:r>
              <a:rPr lang="nb-NO" dirty="0" err="1"/>
              <a:t>windup</a:t>
            </a:r>
            <a:r>
              <a:rPr lang="nb-NO" dirty="0"/>
              <a:t>:  I-action is </a:t>
            </a:r>
            <a:r>
              <a:rPr lang="nb-NO" dirty="0" err="1"/>
              <a:t>off</a:t>
            </a:r>
            <a:r>
              <a:rPr lang="nb-NO" dirty="0"/>
              <a:t> </a:t>
            </a:r>
            <a:r>
              <a:rPr lang="nb-NO" dirty="0" err="1"/>
              <a:t>when</a:t>
            </a:r>
            <a:r>
              <a:rPr lang="nb-NO" dirty="0"/>
              <a:t> </a:t>
            </a:r>
            <a:r>
              <a:rPr lang="nb-NO" i="1" dirty="0"/>
              <a:t>u=</a:t>
            </a:r>
            <a:r>
              <a:rPr lang="nb-NO" i="1" dirty="0" err="1"/>
              <a:t>u</a:t>
            </a:r>
            <a:r>
              <a:rPr lang="nb-NO" i="1" baseline="30000" dirty="0" err="1"/>
              <a:t>max</a:t>
            </a:r>
            <a:endParaRPr lang="nb-NO" i="1" baseline="30000" dirty="0"/>
          </a:p>
        </p:txBody>
      </p:sp>
      <p:sp>
        <p:nvSpPr>
          <p:cNvPr id="5" name="TextBox 4"/>
          <p:cNvSpPr txBox="1"/>
          <p:nvPr/>
        </p:nvSpPr>
        <p:spPr>
          <a:xfrm>
            <a:off x="0" y="6211669"/>
            <a:ext cx="2739917" cy="646331"/>
          </a:xfrm>
          <a:prstGeom prst="rect">
            <a:avLst/>
          </a:prstGeom>
          <a:noFill/>
        </p:spPr>
        <p:txBody>
          <a:bodyPr wrap="none" rtlCol="0">
            <a:spAutoFit/>
          </a:bodyPr>
          <a:lstStyle/>
          <a:p>
            <a:r>
              <a:rPr lang="nb-NO" dirty="0" err="1"/>
              <a:t>s.t.</a:t>
            </a:r>
            <a:r>
              <a:rPr lang="nb-NO" dirty="0"/>
              <a:t> = </a:t>
            </a:r>
            <a:r>
              <a:rPr lang="nb-NO" dirty="0" err="1"/>
              <a:t>subject</a:t>
            </a:r>
            <a:r>
              <a:rPr lang="nb-NO" dirty="0"/>
              <a:t> to</a:t>
            </a:r>
          </a:p>
          <a:p>
            <a:r>
              <a:rPr lang="nb-NO" dirty="0"/>
              <a:t>y = CV = </a:t>
            </a:r>
            <a:r>
              <a:rPr lang="nb-NO" dirty="0" err="1"/>
              <a:t>controlled</a:t>
            </a:r>
            <a:r>
              <a:rPr lang="nb-NO" dirty="0"/>
              <a:t> variable</a:t>
            </a: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0938" y="531929"/>
            <a:ext cx="4284662" cy="220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uppe 9"/>
          <p:cNvGrpSpPr/>
          <p:nvPr/>
        </p:nvGrpSpPr>
        <p:grpSpPr>
          <a:xfrm>
            <a:off x="8677258" y="3447815"/>
            <a:ext cx="2730205" cy="2509824"/>
            <a:chOff x="8422428" y="3511035"/>
            <a:chExt cx="2730205" cy="2509824"/>
          </a:xfrm>
        </p:grpSpPr>
        <p:pic>
          <p:nvPicPr>
            <p:cNvPr id="4" name="Bilde 3"/>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75770" b="85473"/>
            <a:stretch/>
          </p:blipFill>
          <p:spPr>
            <a:xfrm>
              <a:off x="8422428" y="4222084"/>
              <a:ext cx="2031126" cy="1798775"/>
            </a:xfrm>
            <a:prstGeom prst="rect">
              <a:avLst/>
            </a:prstGeom>
          </p:spPr>
        </p:pic>
        <p:pic>
          <p:nvPicPr>
            <p:cNvPr id="9" name="Bilde 8"/>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2466" t="38607" r="45493" b="41691"/>
            <a:stretch/>
          </p:blipFill>
          <p:spPr>
            <a:xfrm>
              <a:off x="9665026" y="3511035"/>
              <a:ext cx="1487607" cy="1351128"/>
            </a:xfrm>
            <a:prstGeom prst="rect">
              <a:avLst/>
            </a:prstGeom>
          </p:spPr>
        </p:pic>
      </p:grpSp>
      <p:sp>
        <p:nvSpPr>
          <p:cNvPr id="7" name="TekstSylinder 6"/>
          <p:cNvSpPr txBox="1"/>
          <p:nvPr/>
        </p:nvSpPr>
        <p:spPr>
          <a:xfrm>
            <a:off x="7020678" y="1332893"/>
            <a:ext cx="1042273" cy="369332"/>
          </a:xfrm>
          <a:prstGeom prst="rect">
            <a:avLst/>
          </a:prstGeom>
          <a:solidFill>
            <a:schemeClr val="bg1"/>
          </a:solidFill>
        </p:spPr>
        <p:txBody>
          <a:bodyPr wrap="none" rtlCol="0">
            <a:spAutoFit/>
          </a:bodyPr>
          <a:lstStyle/>
          <a:p>
            <a:r>
              <a:rPr lang="nb-NO" b="1" i="1" dirty="0" err="1">
                <a:solidFill>
                  <a:srgbClr val="00B050"/>
                </a:solidFill>
              </a:rPr>
              <a:t>y</a:t>
            </a:r>
            <a:r>
              <a:rPr lang="nb-NO" b="1" i="1" baseline="30000" dirty="0" err="1">
                <a:solidFill>
                  <a:srgbClr val="00B050"/>
                </a:solidFill>
              </a:rPr>
              <a:t>sp</a:t>
            </a:r>
            <a:r>
              <a:rPr lang="nb-NO" b="1" i="1" dirty="0">
                <a:solidFill>
                  <a:srgbClr val="00B050"/>
                </a:solidFill>
              </a:rPr>
              <a:t> = </a:t>
            </a:r>
            <a:r>
              <a:rPr lang="nb-NO" b="1" i="1" dirty="0" err="1">
                <a:solidFill>
                  <a:srgbClr val="00B050"/>
                </a:solidFill>
              </a:rPr>
              <a:t>y</a:t>
            </a:r>
            <a:r>
              <a:rPr lang="nb-NO" b="1" i="1" baseline="30000" dirty="0" err="1">
                <a:solidFill>
                  <a:srgbClr val="00B050"/>
                </a:solidFill>
              </a:rPr>
              <a:t>max</a:t>
            </a:r>
            <a:endParaRPr lang="nb-NO" b="1" i="1" baseline="30000" dirty="0">
              <a:solidFill>
                <a:srgbClr val="00B050"/>
              </a:solidFill>
            </a:endParaRPr>
          </a:p>
        </p:txBody>
      </p:sp>
      <p:sp>
        <p:nvSpPr>
          <p:cNvPr id="8" name="TextBox 7"/>
          <p:cNvSpPr txBox="1"/>
          <p:nvPr/>
        </p:nvSpPr>
        <p:spPr>
          <a:xfrm>
            <a:off x="8783782" y="1289650"/>
            <a:ext cx="360996" cy="369332"/>
          </a:xfrm>
          <a:prstGeom prst="rect">
            <a:avLst/>
          </a:prstGeom>
          <a:noFill/>
        </p:spPr>
        <p:txBody>
          <a:bodyPr wrap="none" rtlCol="0">
            <a:spAutoFit/>
          </a:bodyPr>
          <a:lstStyle/>
          <a:p>
            <a:r>
              <a:rPr lang="nb-NO" dirty="0"/>
              <a:t>PI</a:t>
            </a:r>
          </a:p>
        </p:txBody>
      </p:sp>
      <p:pic>
        <p:nvPicPr>
          <p:cNvPr id="12" name="Picture 11">
            <a:extLst>
              <a:ext uri="{FF2B5EF4-FFF2-40B4-BE49-F238E27FC236}">
                <a16:creationId xmlns:a16="http://schemas.microsoft.com/office/drawing/2014/main" id="{1419E50C-BEA5-4E1C-893C-5BB80ADAF878}"/>
              </a:ext>
            </a:extLst>
          </p:cNvPr>
          <p:cNvPicPr>
            <a:picLocks noChangeAspect="1"/>
          </p:cNvPicPr>
          <p:nvPr/>
        </p:nvPicPr>
        <p:blipFill>
          <a:blip r:embed="rId4"/>
          <a:stretch>
            <a:fillRect/>
          </a:stretch>
        </p:blipFill>
        <p:spPr>
          <a:xfrm>
            <a:off x="10661324" y="274639"/>
            <a:ext cx="1256920" cy="229780"/>
          </a:xfrm>
          <a:prstGeom prst="rect">
            <a:avLst/>
          </a:prstGeom>
        </p:spPr>
      </p:pic>
      <p:sp>
        <p:nvSpPr>
          <p:cNvPr id="13" name="TextBox 12">
            <a:extLst>
              <a:ext uri="{FF2B5EF4-FFF2-40B4-BE49-F238E27FC236}">
                <a16:creationId xmlns:a16="http://schemas.microsoft.com/office/drawing/2014/main" id="{C216043C-7BFE-43BC-A269-6DD64FE3D3D1}"/>
              </a:ext>
            </a:extLst>
          </p:cNvPr>
          <p:cNvSpPr txBox="1"/>
          <p:nvPr/>
        </p:nvSpPr>
        <p:spPr>
          <a:xfrm>
            <a:off x="0" y="51004"/>
            <a:ext cx="2894575" cy="400110"/>
          </a:xfrm>
          <a:prstGeom prst="rect">
            <a:avLst/>
          </a:prstGeom>
          <a:noFill/>
        </p:spPr>
        <p:txBody>
          <a:bodyPr wrap="none" rtlCol="0">
            <a:spAutoFit/>
          </a:bodyPr>
          <a:lstStyle/>
          <a:p>
            <a:r>
              <a:rPr lang="nb-NO" sz="2000" dirty="0">
                <a:highlight>
                  <a:srgbClr val="FFFF00"/>
                </a:highlight>
              </a:rPr>
              <a:t>Control </a:t>
            </a:r>
            <a:r>
              <a:rPr lang="nb-NO" sz="2000" dirty="0" err="1">
                <a:highlight>
                  <a:srgbClr val="FFFF00"/>
                </a:highlight>
              </a:rPr>
              <a:t>active</a:t>
            </a:r>
            <a:r>
              <a:rPr lang="nb-NO" sz="2000" dirty="0">
                <a:highlight>
                  <a:srgbClr val="FFFF00"/>
                </a:highlight>
              </a:rPr>
              <a:t> </a:t>
            </a:r>
            <a:r>
              <a:rPr lang="nb-NO" sz="2000" dirty="0" err="1">
                <a:highlight>
                  <a:srgbClr val="FFFF00"/>
                </a:highlight>
              </a:rPr>
              <a:t>constraints</a:t>
            </a:r>
            <a:r>
              <a:rPr lang="nb-NO" sz="2000" dirty="0">
                <a:highlight>
                  <a:srgbClr val="FFFF00"/>
                </a:highlight>
              </a:rPr>
              <a:t> </a:t>
            </a:r>
          </a:p>
        </p:txBody>
      </p:sp>
    </p:spTree>
    <p:extLst>
      <p:ext uri="{BB962C8B-B14F-4D97-AF65-F5344CB8AC3E}">
        <p14:creationId xmlns:p14="http://schemas.microsoft.com/office/powerpoint/2010/main" val="176807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A9858-15C3-487F-990C-C7432D4A502D}"/>
              </a:ext>
            </a:extLst>
          </p:cNvPr>
          <p:cNvSpPr>
            <a:spLocks noGrp="1"/>
          </p:cNvSpPr>
          <p:nvPr>
            <p:ph type="title"/>
          </p:nvPr>
        </p:nvSpPr>
        <p:spPr>
          <a:xfrm>
            <a:off x="565706" y="460503"/>
            <a:ext cx="11821998" cy="1325563"/>
          </a:xfrm>
        </p:spPr>
        <p:txBody>
          <a:bodyPr>
            <a:normAutofit/>
          </a:bodyPr>
          <a:lstStyle/>
          <a:p>
            <a:r>
              <a:rPr lang="nb-NO" dirty="0"/>
              <a:t>The less </a:t>
            </a:r>
            <a:r>
              <a:rPr lang="nb-NO" dirty="0" err="1"/>
              <a:t>obvious</a:t>
            </a:r>
            <a:r>
              <a:rPr lang="nb-NO" dirty="0"/>
              <a:t> case: </a:t>
            </a:r>
            <a:r>
              <a:rPr lang="nb-NO" dirty="0" err="1"/>
              <a:t>Unconstrained</a:t>
            </a:r>
            <a:r>
              <a:rPr lang="nb-NO" dirty="0"/>
              <a:t> optimum</a:t>
            </a:r>
          </a:p>
        </p:txBody>
      </p:sp>
      <p:sp>
        <p:nvSpPr>
          <p:cNvPr id="3" name="Content Placeholder 2">
            <a:extLst>
              <a:ext uri="{FF2B5EF4-FFF2-40B4-BE49-F238E27FC236}">
                <a16:creationId xmlns:a16="http://schemas.microsoft.com/office/drawing/2014/main" id="{C62F896C-9EE8-45D7-9835-2C4FC1EFCD49}"/>
              </a:ext>
            </a:extLst>
          </p:cNvPr>
          <p:cNvSpPr>
            <a:spLocks noGrp="1"/>
          </p:cNvSpPr>
          <p:nvPr>
            <p:ph idx="1"/>
          </p:nvPr>
        </p:nvSpPr>
        <p:spPr/>
        <p:txBody>
          <a:bodyPr>
            <a:normAutofit/>
          </a:bodyPr>
          <a:lstStyle/>
          <a:p>
            <a:r>
              <a:rPr lang="nb-NO" sz="3200" dirty="0"/>
              <a:t>u = </a:t>
            </a:r>
            <a:r>
              <a:rPr lang="nb-NO" sz="3200" dirty="0" err="1"/>
              <a:t>unconstrained</a:t>
            </a:r>
            <a:r>
              <a:rPr lang="nb-NO" sz="3200" dirty="0"/>
              <a:t> MV</a:t>
            </a:r>
          </a:p>
          <a:p>
            <a:r>
              <a:rPr lang="nb-NO" sz="3200" dirty="0" err="1"/>
              <a:t>What</a:t>
            </a:r>
            <a:r>
              <a:rPr lang="nb-NO" sz="3200" dirty="0"/>
              <a:t> to control? y=CV=?</a:t>
            </a:r>
          </a:p>
        </p:txBody>
      </p:sp>
      <p:grpSp>
        <p:nvGrpSpPr>
          <p:cNvPr id="4" name="Gruppe 98">
            <a:extLst>
              <a:ext uri="{FF2B5EF4-FFF2-40B4-BE49-F238E27FC236}">
                <a16:creationId xmlns:a16="http://schemas.microsoft.com/office/drawing/2014/main" id="{BB772BC5-43E0-4BB5-9DB0-C509A0D862C8}"/>
              </a:ext>
            </a:extLst>
          </p:cNvPr>
          <p:cNvGrpSpPr/>
          <p:nvPr/>
        </p:nvGrpSpPr>
        <p:grpSpPr>
          <a:xfrm>
            <a:off x="6612683" y="1519200"/>
            <a:ext cx="4710001" cy="3349256"/>
            <a:chOff x="3695663" y="1976047"/>
            <a:chExt cx="4073658" cy="2698074"/>
          </a:xfrm>
        </p:grpSpPr>
        <p:grpSp>
          <p:nvGrpSpPr>
            <p:cNvPr id="5" name="Gruppe 99">
              <a:extLst>
                <a:ext uri="{FF2B5EF4-FFF2-40B4-BE49-F238E27FC236}">
                  <a16:creationId xmlns:a16="http://schemas.microsoft.com/office/drawing/2014/main" id="{2DF483CF-5291-402D-B04A-22654130DA32}"/>
                </a:ext>
              </a:extLst>
            </p:cNvPr>
            <p:cNvGrpSpPr/>
            <p:nvPr/>
          </p:nvGrpSpPr>
          <p:grpSpPr>
            <a:xfrm>
              <a:off x="3695663" y="1976047"/>
              <a:ext cx="4073658" cy="2698074"/>
              <a:chOff x="3695663" y="1976047"/>
              <a:chExt cx="4073658" cy="2698074"/>
            </a:xfrm>
          </p:grpSpPr>
          <p:grpSp>
            <p:nvGrpSpPr>
              <p:cNvPr id="7" name="Group 13">
                <a:extLst>
                  <a:ext uri="{FF2B5EF4-FFF2-40B4-BE49-F238E27FC236}">
                    <a16:creationId xmlns:a16="http://schemas.microsoft.com/office/drawing/2014/main" id="{27A8C5B5-C5DE-4656-AF12-3BED744668F8}"/>
                  </a:ext>
                </a:extLst>
              </p:cNvPr>
              <p:cNvGrpSpPr>
                <a:grpSpLocks/>
              </p:cNvGrpSpPr>
              <p:nvPr/>
            </p:nvGrpSpPr>
            <p:grpSpPr bwMode="auto">
              <a:xfrm>
                <a:off x="3701237" y="1976047"/>
                <a:ext cx="4068084" cy="2698074"/>
                <a:chOff x="1924050" y="4403725"/>
                <a:chExt cx="3344863" cy="2080443"/>
              </a:xfrm>
            </p:grpSpPr>
            <p:sp>
              <p:nvSpPr>
                <p:cNvPr id="10" name="Line 9">
                  <a:extLst>
                    <a:ext uri="{FF2B5EF4-FFF2-40B4-BE49-F238E27FC236}">
                      <a16:creationId xmlns:a16="http://schemas.microsoft.com/office/drawing/2014/main" id="{54129E30-7981-411A-853C-E0E6C9A578D2}"/>
                    </a:ext>
                  </a:extLst>
                </p:cNvPr>
                <p:cNvSpPr>
                  <a:spLocks noChangeShapeType="1"/>
                </p:cNvSpPr>
                <p:nvPr/>
              </p:nvSpPr>
              <p:spPr bwMode="auto">
                <a:xfrm flipV="1">
                  <a:off x="2668588" y="4403725"/>
                  <a:ext cx="1587" cy="1741488"/>
                </a:xfrm>
                <a:prstGeom prst="line">
                  <a:avLst/>
                </a:prstGeom>
                <a:noFill/>
                <a:ln w="28575">
                  <a:solidFill>
                    <a:schemeClr val="tx2">
                      <a:lumMod val="75000"/>
                    </a:schemeClr>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latin typeface="+mj-lt"/>
                  </a:endParaRPr>
                </a:p>
              </p:txBody>
            </p:sp>
            <p:sp>
              <p:nvSpPr>
                <p:cNvPr id="11" name="Line 10">
                  <a:extLst>
                    <a:ext uri="{FF2B5EF4-FFF2-40B4-BE49-F238E27FC236}">
                      <a16:creationId xmlns:a16="http://schemas.microsoft.com/office/drawing/2014/main" id="{01128AF1-C851-423D-AA26-00A6C64C623C}"/>
                    </a:ext>
                  </a:extLst>
                </p:cNvPr>
                <p:cNvSpPr>
                  <a:spLocks noChangeShapeType="1"/>
                </p:cNvSpPr>
                <p:nvPr/>
              </p:nvSpPr>
              <p:spPr bwMode="auto">
                <a:xfrm flipV="1">
                  <a:off x="2668588" y="6142038"/>
                  <a:ext cx="2600325" cy="3175"/>
                </a:xfrm>
                <a:prstGeom prst="line">
                  <a:avLst/>
                </a:prstGeom>
                <a:noFill/>
                <a:ln w="28575">
                  <a:solidFill>
                    <a:schemeClr val="tx2">
                      <a:lumMod val="75000"/>
                    </a:schemeClr>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latin typeface="+mj-lt"/>
                  </a:endParaRPr>
                </a:p>
              </p:txBody>
            </p:sp>
            <p:sp>
              <p:nvSpPr>
                <p:cNvPr id="12" name="Text Box 12">
                  <a:extLst>
                    <a:ext uri="{FF2B5EF4-FFF2-40B4-BE49-F238E27FC236}">
                      <a16:creationId xmlns:a16="http://schemas.microsoft.com/office/drawing/2014/main" id="{C1C56329-2A35-4617-8FCE-3E2354908571}"/>
                    </a:ext>
                  </a:extLst>
                </p:cNvPr>
                <p:cNvSpPr txBox="1">
                  <a:spLocks noChangeArrowheads="1"/>
                </p:cNvSpPr>
                <p:nvPr/>
              </p:nvSpPr>
              <p:spPr bwMode="auto">
                <a:xfrm>
                  <a:off x="1924050" y="4480783"/>
                  <a:ext cx="979308" cy="558826"/>
                </a:xfrm>
                <a:prstGeom prst="rect">
                  <a:avLst/>
                </a:prstGeom>
                <a:noFill/>
                <a:ln w="28575">
                  <a:noFill/>
                  <a:miter lim="800000"/>
                  <a:headEnd type="none" w="sm" len="sm"/>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762000">
                    <a:spcBef>
                      <a:spcPct val="20000"/>
                    </a:spcBef>
                    <a:buChar char="•"/>
                    <a:defRPr sz="2000">
                      <a:solidFill>
                        <a:schemeClr val="tx1"/>
                      </a:solidFill>
                      <a:latin typeface="Times" panose="02020603050405020304" pitchFamily="18" charset="0"/>
                    </a:defRPr>
                  </a:lvl1pPr>
                  <a:lvl2pPr marL="742950" indent="-285750" defTabSz="762000">
                    <a:spcBef>
                      <a:spcPct val="20000"/>
                    </a:spcBef>
                    <a:buChar char="–"/>
                    <a:defRPr>
                      <a:solidFill>
                        <a:schemeClr val="tx1"/>
                      </a:solidFill>
                      <a:latin typeface="Times" panose="02020603050405020304" pitchFamily="18" charset="0"/>
                    </a:defRPr>
                  </a:lvl2pPr>
                  <a:lvl3pPr marL="1143000" indent="-228600" defTabSz="762000">
                    <a:spcBef>
                      <a:spcPct val="20000"/>
                    </a:spcBef>
                    <a:buChar char="•"/>
                    <a:defRPr sz="1600">
                      <a:solidFill>
                        <a:schemeClr val="tx1"/>
                      </a:solidFill>
                      <a:latin typeface="Times" panose="02020603050405020304" pitchFamily="18" charset="0"/>
                    </a:defRPr>
                  </a:lvl3pPr>
                  <a:lvl4pPr marL="1600200" indent="-228600" defTabSz="762000">
                    <a:spcBef>
                      <a:spcPct val="20000"/>
                    </a:spcBef>
                    <a:buChar char="–"/>
                    <a:defRPr sz="1600">
                      <a:solidFill>
                        <a:schemeClr val="tx1"/>
                      </a:solidFill>
                      <a:latin typeface="Times" panose="02020603050405020304" pitchFamily="18" charset="0"/>
                    </a:defRPr>
                  </a:lvl4pPr>
                  <a:lvl5pPr marL="2057400" indent="-228600" defTabSz="762000">
                    <a:spcBef>
                      <a:spcPct val="20000"/>
                    </a:spcBef>
                    <a:buChar char="•"/>
                    <a:defRPr sz="1600">
                      <a:solidFill>
                        <a:schemeClr val="tx1"/>
                      </a:solidFill>
                      <a:latin typeface="Times" panose="02020603050405020304" pitchFamily="18" charset="0"/>
                    </a:defRPr>
                  </a:lvl5pPr>
                  <a:lvl6pPr marL="25146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a:spcBef>
                      <a:spcPct val="0"/>
                    </a:spcBef>
                    <a:buFontTx/>
                    <a:buNone/>
                  </a:pPr>
                  <a:r>
                    <a:rPr lang="en-GB" altLang="nb-NO" sz="2800" b="1" dirty="0">
                      <a:solidFill>
                        <a:srgbClr val="00B050"/>
                      </a:solidFill>
                      <a:latin typeface="+mj-lt"/>
                      <a:cs typeface="Arial" panose="020B0604020202020204" pitchFamily="34" charset="0"/>
                    </a:rPr>
                    <a:t>J</a:t>
                  </a:r>
                </a:p>
                <a:p>
                  <a:pPr algn="ctr">
                    <a:spcBef>
                      <a:spcPct val="0"/>
                    </a:spcBef>
                    <a:buFontTx/>
                    <a:buNone/>
                  </a:pPr>
                  <a:endParaRPr lang="en-GB" altLang="nb-NO" sz="2800" b="1" baseline="-25000" dirty="0">
                    <a:solidFill>
                      <a:srgbClr val="00B050"/>
                    </a:solidFill>
                    <a:latin typeface="+mj-lt"/>
                    <a:cs typeface="Arial" panose="020B0604020202020204" pitchFamily="34" charset="0"/>
                  </a:endParaRPr>
                </a:p>
              </p:txBody>
            </p:sp>
            <p:grpSp>
              <p:nvGrpSpPr>
                <p:cNvPr id="13" name="Group 13">
                  <a:extLst>
                    <a:ext uri="{FF2B5EF4-FFF2-40B4-BE49-F238E27FC236}">
                      <a16:creationId xmlns:a16="http://schemas.microsoft.com/office/drawing/2014/main" id="{0F12F769-1EAB-4CF4-AA96-C4995B3DA0E0}"/>
                    </a:ext>
                  </a:extLst>
                </p:cNvPr>
                <p:cNvGrpSpPr>
                  <a:grpSpLocks/>
                </p:cNvGrpSpPr>
                <p:nvPr/>
              </p:nvGrpSpPr>
              <p:grpSpPr bwMode="auto">
                <a:xfrm>
                  <a:off x="2949575" y="4498975"/>
                  <a:ext cx="2051050" cy="1217613"/>
                  <a:chOff x="2448" y="864"/>
                  <a:chExt cx="1248" cy="1056"/>
                </a:xfrm>
              </p:grpSpPr>
              <p:sp>
                <p:nvSpPr>
                  <p:cNvPr id="16" name="Arc 14">
                    <a:extLst>
                      <a:ext uri="{FF2B5EF4-FFF2-40B4-BE49-F238E27FC236}">
                        <a16:creationId xmlns:a16="http://schemas.microsoft.com/office/drawing/2014/main" id="{D78FE92A-D86B-4141-AD36-3BC4621A0F6C}"/>
                      </a:ext>
                    </a:extLst>
                  </p:cNvPr>
                  <p:cNvSpPr>
                    <a:spLocks/>
                  </p:cNvSpPr>
                  <p:nvPr/>
                </p:nvSpPr>
                <p:spPr bwMode="auto">
                  <a:xfrm flipV="1">
                    <a:off x="3072" y="864"/>
                    <a:ext cx="624" cy="105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2">
                        <a:lumMod val="75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latin typeface="+mj-lt"/>
                    </a:endParaRPr>
                  </a:p>
                </p:txBody>
              </p:sp>
              <p:sp>
                <p:nvSpPr>
                  <p:cNvPr id="17" name="Arc 15">
                    <a:extLst>
                      <a:ext uri="{FF2B5EF4-FFF2-40B4-BE49-F238E27FC236}">
                        <a16:creationId xmlns:a16="http://schemas.microsoft.com/office/drawing/2014/main" id="{DE3495AB-5754-48B5-BEDF-C8D74E90E559}"/>
                      </a:ext>
                    </a:extLst>
                  </p:cNvPr>
                  <p:cNvSpPr>
                    <a:spLocks/>
                  </p:cNvSpPr>
                  <p:nvPr/>
                </p:nvSpPr>
                <p:spPr bwMode="auto">
                  <a:xfrm flipH="1" flipV="1">
                    <a:off x="2448" y="864"/>
                    <a:ext cx="624" cy="105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2">
                        <a:lumMod val="75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latin typeface="+mj-lt"/>
                    </a:endParaRPr>
                  </a:p>
                </p:txBody>
              </p:sp>
            </p:grpSp>
            <p:sp>
              <p:nvSpPr>
                <p:cNvPr id="14" name="Text Box 16">
                  <a:extLst>
                    <a:ext uri="{FF2B5EF4-FFF2-40B4-BE49-F238E27FC236}">
                      <a16:creationId xmlns:a16="http://schemas.microsoft.com/office/drawing/2014/main" id="{897F804C-D02D-4DCB-951E-8CA69A9F7A55}"/>
                    </a:ext>
                  </a:extLst>
                </p:cNvPr>
                <p:cNvSpPr txBox="1">
                  <a:spLocks noChangeArrowheads="1"/>
                </p:cNvSpPr>
                <p:nvPr/>
              </p:nvSpPr>
              <p:spPr bwMode="auto">
                <a:xfrm>
                  <a:off x="3638446" y="6165849"/>
                  <a:ext cx="492473" cy="318319"/>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nb-NO" altLang="nb-NO" sz="2400" b="1" dirty="0" err="1">
                      <a:solidFill>
                        <a:schemeClr val="accent2"/>
                      </a:solidFill>
                      <a:latin typeface="+mj-lt"/>
                    </a:rPr>
                    <a:t>u</a:t>
                  </a:r>
                  <a:r>
                    <a:rPr lang="nb-NO" altLang="nb-NO" sz="2400" b="1" baseline="30000" dirty="0" err="1">
                      <a:solidFill>
                        <a:schemeClr val="accent2"/>
                      </a:solidFill>
                      <a:latin typeface="+mj-lt"/>
                    </a:rPr>
                    <a:t>opt</a:t>
                  </a:r>
                  <a:endParaRPr lang="en-US" altLang="nb-NO" sz="2400" b="1" baseline="30000" dirty="0">
                    <a:solidFill>
                      <a:schemeClr val="accent2"/>
                    </a:solidFill>
                    <a:latin typeface="+mj-lt"/>
                  </a:endParaRPr>
                </a:p>
              </p:txBody>
            </p:sp>
            <p:sp>
              <p:nvSpPr>
                <p:cNvPr id="15" name="Line 18">
                  <a:extLst>
                    <a:ext uri="{FF2B5EF4-FFF2-40B4-BE49-F238E27FC236}">
                      <a16:creationId xmlns:a16="http://schemas.microsoft.com/office/drawing/2014/main" id="{1470FBE4-2DDE-498A-AA25-04DD8D09377F}"/>
                    </a:ext>
                  </a:extLst>
                </p:cNvPr>
                <p:cNvSpPr>
                  <a:spLocks noChangeShapeType="1"/>
                </p:cNvSpPr>
                <p:nvPr/>
              </p:nvSpPr>
              <p:spPr bwMode="auto">
                <a:xfrm>
                  <a:off x="3924300" y="5734050"/>
                  <a:ext cx="0" cy="431800"/>
                </a:xfrm>
                <a:prstGeom prst="line">
                  <a:avLst/>
                </a:prstGeom>
                <a:noFill/>
                <a:ln w="12700">
                  <a:solidFill>
                    <a:schemeClr val="tx2">
                      <a:lumMod val="75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latin typeface="+mj-lt"/>
                  </a:endParaRPr>
                </a:p>
              </p:txBody>
            </p:sp>
          </p:grpSp>
          <p:sp>
            <p:nvSpPr>
              <p:cNvPr id="8" name="Text Box 12">
                <a:extLst>
                  <a:ext uri="{FF2B5EF4-FFF2-40B4-BE49-F238E27FC236}">
                    <a16:creationId xmlns:a16="http://schemas.microsoft.com/office/drawing/2014/main" id="{7AAF01C6-14D7-420B-80EC-2DB95DDD587D}"/>
                  </a:ext>
                </a:extLst>
              </p:cNvPr>
              <p:cNvSpPr txBox="1">
                <a:spLocks noChangeArrowheads="1"/>
              </p:cNvSpPr>
              <p:nvPr/>
            </p:nvSpPr>
            <p:spPr bwMode="auto">
              <a:xfrm>
                <a:off x="3695663" y="3445545"/>
                <a:ext cx="1191052" cy="724728"/>
              </a:xfrm>
              <a:prstGeom prst="rect">
                <a:avLst/>
              </a:prstGeom>
              <a:noFill/>
              <a:ln w="28575">
                <a:noFill/>
                <a:miter lim="800000"/>
                <a:headEnd type="none" w="sm" len="sm"/>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762000">
                  <a:spcBef>
                    <a:spcPct val="20000"/>
                  </a:spcBef>
                  <a:buChar char="•"/>
                  <a:defRPr sz="2000">
                    <a:solidFill>
                      <a:schemeClr val="tx1"/>
                    </a:solidFill>
                    <a:latin typeface="Times" panose="02020603050405020304" pitchFamily="18" charset="0"/>
                  </a:defRPr>
                </a:lvl1pPr>
                <a:lvl2pPr marL="742950" indent="-285750" defTabSz="762000">
                  <a:spcBef>
                    <a:spcPct val="20000"/>
                  </a:spcBef>
                  <a:buChar char="–"/>
                  <a:defRPr>
                    <a:solidFill>
                      <a:schemeClr val="tx1"/>
                    </a:solidFill>
                    <a:latin typeface="Times" panose="02020603050405020304" pitchFamily="18" charset="0"/>
                  </a:defRPr>
                </a:lvl2pPr>
                <a:lvl3pPr marL="1143000" indent="-228600" defTabSz="762000">
                  <a:spcBef>
                    <a:spcPct val="20000"/>
                  </a:spcBef>
                  <a:buChar char="•"/>
                  <a:defRPr sz="1600">
                    <a:solidFill>
                      <a:schemeClr val="tx1"/>
                    </a:solidFill>
                    <a:latin typeface="Times" panose="02020603050405020304" pitchFamily="18" charset="0"/>
                  </a:defRPr>
                </a:lvl3pPr>
                <a:lvl4pPr marL="1600200" indent="-228600" defTabSz="762000">
                  <a:spcBef>
                    <a:spcPct val="20000"/>
                  </a:spcBef>
                  <a:buChar char="–"/>
                  <a:defRPr sz="1600">
                    <a:solidFill>
                      <a:schemeClr val="tx1"/>
                    </a:solidFill>
                    <a:latin typeface="Times" panose="02020603050405020304" pitchFamily="18" charset="0"/>
                  </a:defRPr>
                </a:lvl4pPr>
                <a:lvl5pPr marL="2057400" indent="-228600" defTabSz="762000">
                  <a:spcBef>
                    <a:spcPct val="20000"/>
                  </a:spcBef>
                  <a:buChar char="•"/>
                  <a:defRPr sz="1600">
                    <a:solidFill>
                      <a:schemeClr val="tx1"/>
                    </a:solidFill>
                    <a:latin typeface="Times" panose="02020603050405020304" pitchFamily="18" charset="0"/>
                  </a:defRPr>
                </a:lvl5pPr>
                <a:lvl6pPr marL="25146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a:spcBef>
                    <a:spcPct val="0"/>
                  </a:spcBef>
                  <a:buFontTx/>
                  <a:buNone/>
                </a:pPr>
                <a:r>
                  <a:rPr lang="en-GB" altLang="nb-NO" sz="2800" b="1" dirty="0" err="1">
                    <a:solidFill>
                      <a:srgbClr val="00B050"/>
                    </a:solidFill>
                    <a:latin typeface="+mj-lt"/>
                    <a:cs typeface="Arial" panose="020B0604020202020204" pitchFamily="34" charset="0"/>
                  </a:rPr>
                  <a:t>J</a:t>
                </a:r>
                <a:r>
                  <a:rPr lang="en-GB" altLang="nb-NO" sz="2800" b="1" baseline="30000" dirty="0" err="1">
                    <a:solidFill>
                      <a:srgbClr val="00B050"/>
                    </a:solidFill>
                    <a:latin typeface="+mj-lt"/>
                    <a:cs typeface="Arial" panose="020B0604020202020204" pitchFamily="34" charset="0"/>
                  </a:rPr>
                  <a:t>opt</a:t>
                </a:r>
                <a:endParaRPr lang="en-GB" altLang="nb-NO" sz="2800" b="1" baseline="30000" dirty="0">
                  <a:solidFill>
                    <a:srgbClr val="00B050"/>
                  </a:solidFill>
                  <a:latin typeface="+mj-lt"/>
                  <a:cs typeface="Arial" panose="020B0604020202020204" pitchFamily="34" charset="0"/>
                </a:endParaRPr>
              </a:p>
              <a:p>
                <a:pPr algn="ctr">
                  <a:spcBef>
                    <a:spcPct val="0"/>
                  </a:spcBef>
                  <a:buFontTx/>
                  <a:buNone/>
                </a:pPr>
                <a:endParaRPr lang="en-GB" altLang="nb-NO" sz="2800" b="1" baseline="-25000" dirty="0">
                  <a:solidFill>
                    <a:srgbClr val="00B050"/>
                  </a:solidFill>
                  <a:latin typeface="+mj-lt"/>
                  <a:cs typeface="Arial" panose="020B0604020202020204" pitchFamily="34" charset="0"/>
                </a:endParaRPr>
              </a:p>
            </p:txBody>
          </p:sp>
          <p:sp>
            <p:nvSpPr>
              <p:cNvPr id="9" name="Line 18">
                <a:extLst>
                  <a:ext uri="{FF2B5EF4-FFF2-40B4-BE49-F238E27FC236}">
                    <a16:creationId xmlns:a16="http://schemas.microsoft.com/office/drawing/2014/main" id="{7A85230F-D0F6-4297-B5D1-86534BA155E3}"/>
                  </a:ext>
                </a:extLst>
              </p:cNvPr>
              <p:cNvSpPr>
                <a:spLocks noChangeShapeType="1"/>
              </p:cNvSpPr>
              <p:nvPr/>
            </p:nvSpPr>
            <p:spPr bwMode="auto">
              <a:xfrm flipH="1" flipV="1">
                <a:off x="4606757" y="3678664"/>
                <a:ext cx="1527221" cy="22647"/>
              </a:xfrm>
              <a:prstGeom prst="line">
                <a:avLst/>
              </a:prstGeom>
              <a:noFill/>
              <a:ln w="12700">
                <a:solidFill>
                  <a:schemeClr val="tx2">
                    <a:lumMod val="75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latin typeface="+mj-lt"/>
                </a:endParaRPr>
              </a:p>
            </p:txBody>
          </p:sp>
        </p:grpSp>
        <p:sp>
          <p:nvSpPr>
            <p:cNvPr id="6" name="Ellipse 100">
              <a:extLst>
                <a:ext uri="{FF2B5EF4-FFF2-40B4-BE49-F238E27FC236}">
                  <a16:creationId xmlns:a16="http://schemas.microsoft.com/office/drawing/2014/main" id="{B068D112-19B9-4F0D-A393-1E1DD179FF27}"/>
                </a:ext>
              </a:extLst>
            </p:cNvPr>
            <p:cNvSpPr/>
            <p:nvPr/>
          </p:nvSpPr>
          <p:spPr>
            <a:xfrm>
              <a:off x="6111424" y="3638550"/>
              <a:ext cx="89101" cy="9525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nb-NO"/>
            </a:p>
          </p:txBody>
        </p:sp>
      </p:grpSp>
      <p:pic>
        <p:nvPicPr>
          <p:cNvPr id="18" name="Picture 17">
            <a:extLst>
              <a:ext uri="{FF2B5EF4-FFF2-40B4-BE49-F238E27FC236}">
                <a16:creationId xmlns:a16="http://schemas.microsoft.com/office/drawing/2014/main" id="{0A1B45A2-6454-48A7-A200-CC7BD0FC45A3}"/>
              </a:ext>
            </a:extLst>
          </p:cNvPr>
          <p:cNvPicPr>
            <a:picLocks noChangeAspect="1"/>
          </p:cNvPicPr>
          <p:nvPr/>
        </p:nvPicPr>
        <p:blipFill>
          <a:blip r:embed="rId3"/>
          <a:stretch>
            <a:fillRect/>
          </a:stretch>
        </p:blipFill>
        <p:spPr>
          <a:xfrm>
            <a:off x="10661324" y="274639"/>
            <a:ext cx="1256920" cy="229780"/>
          </a:xfrm>
          <a:prstGeom prst="rect">
            <a:avLst/>
          </a:prstGeom>
        </p:spPr>
      </p:pic>
      <p:sp>
        <p:nvSpPr>
          <p:cNvPr id="19" name="TextBox 18">
            <a:extLst>
              <a:ext uri="{FF2B5EF4-FFF2-40B4-BE49-F238E27FC236}">
                <a16:creationId xmlns:a16="http://schemas.microsoft.com/office/drawing/2014/main" id="{6C991F73-8BE8-4F1D-B0A0-9D0CC7CBC428}"/>
              </a:ext>
            </a:extLst>
          </p:cNvPr>
          <p:cNvSpPr txBox="1"/>
          <p:nvPr/>
        </p:nvSpPr>
        <p:spPr>
          <a:xfrm>
            <a:off x="0" y="51004"/>
            <a:ext cx="3848939" cy="400110"/>
          </a:xfrm>
          <a:prstGeom prst="rect">
            <a:avLst/>
          </a:prstGeom>
          <a:noFill/>
        </p:spPr>
        <p:txBody>
          <a:bodyPr wrap="none" rtlCol="0">
            <a:spAutoFit/>
          </a:bodyPr>
          <a:lstStyle/>
          <a:p>
            <a:r>
              <a:rPr lang="nb-NO" sz="2000" dirty="0">
                <a:highlight>
                  <a:srgbClr val="FFFF00"/>
                </a:highlight>
              </a:rPr>
              <a:t>2. Control </a:t>
            </a:r>
            <a:r>
              <a:rPr lang="nb-NO" sz="2000" dirty="0" err="1">
                <a:highlight>
                  <a:srgbClr val="FFFF00"/>
                </a:highlight>
              </a:rPr>
              <a:t>self-optimizing</a:t>
            </a:r>
            <a:r>
              <a:rPr lang="nb-NO" sz="2000" dirty="0">
                <a:highlight>
                  <a:srgbClr val="FFFF00"/>
                </a:highlight>
              </a:rPr>
              <a:t> variables </a:t>
            </a:r>
          </a:p>
        </p:txBody>
      </p:sp>
      <p:pic>
        <p:nvPicPr>
          <p:cNvPr id="20" name="Picture 61" descr="txp_fig">
            <a:extLst>
              <a:ext uri="{FF2B5EF4-FFF2-40B4-BE49-F238E27FC236}">
                <a16:creationId xmlns:a16="http://schemas.microsoft.com/office/drawing/2014/main" id="{272A3C0C-5104-717C-825A-8089A817750D}"/>
              </a:ext>
            </a:extLst>
          </p:cNvPr>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1923949" y="5199039"/>
            <a:ext cx="6137275" cy="68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8821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D320E-D515-4856-5A85-EFF5DF8359C3}"/>
              </a:ext>
            </a:extLst>
          </p:cNvPr>
          <p:cNvSpPr>
            <a:spLocks noGrp="1"/>
          </p:cNvSpPr>
          <p:nvPr>
            <p:ph type="title"/>
          </p:nvPr>
        </p:nvSpPr>
        <p:spPr>
          <a:xfrm>
            <a:off x="1592837" y="274639"/>
            <a:ext cx="10465813" cy="584775"/>
          </a:xfrm>
        </p:spPr>
        <p:txBody>
          <a:bodyPr/>
          <a:lstStyle/>
          <a:p>
            <a:r>
              <a:rPr lang="nb-NO" dirty="0" err="1"/>
              <a:t>Step</a:t>
            </a:r>
            <a:r>
              <a:rPr lang="nb-NO" dirty="0"/>
              <a:t> 4: Inventory control and TPM (later!)</a:t>
            </a:r>
            <a:endParaRPr lang="en-US" dirty="0"/>
          </a:p>
        </p:txBody>
      </p:sp>
      <p:sp>
        <p:nvSpPr>
          <p:cNvPr id="3" name="Content Placeholder 2">
            <a:extLst>
              <a:ext uri="{FF2B5EF4-FFF2-40B4-BE49-F238E27FC236}">
                <a16:creationId xmlns:a16="http://schemas.microsoft.com/office/drawing/2014/main" id="{48F1B160-FAB9-8A7E-B828-DE8A6E10C50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773974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9A72D-B2CB-4E79-B53D-86FDF6D580BB}"/>
              </a:ext>
            </a:extLst>
          </p:cNvPr>
          <p:cNvSpPr>
            <a:spLocks noGrp="1"/>
          </p:cNvSpPr>
          <p:nvPr>
            <p:ph type="title"/>
          </p:nvPr>
        </p:nvSpPr>
        <p:spPr/>
        <p:txBody>
          <a:bodyPr/>
          <a:lstStyle/>
          <a:p>
            <a:r>
              <a:rPr lang="nb-NO" dirty="0" err="1"/>
              <a:t>Step</a:t>
            </a:r>
            <a:r>
              <a:rPr lang="nb-NO" dirty="0"/>
              <a:t> 5: Design of </a:t>
            </a:r>
            <a:r>
              <a:rPr lang="nb-NO" dirty="0" err="1"/>
              <a:t>regulatory</a:t>
            </a:r>
            <a:r>
              <a:rPr lang="nb-NO" dirty="0"/>
              <a:t> control </a:t>
            </a:r>
            <a:r>
              <a:rPr lang="nb-NO" dirty="0" err="1"/>
              <a:t>layer</a:t>
            </a:r>
            <a:endParaRPr lang="nb-NO" dirty="0"/>
          </a:p>
        </p:txBody>
      </p:sp>
      <p:sp>
        <p:nvSpPr>
          <p:cNvPr id="3" name="Content Placeholder 2">
            <a:extLst>
              <a:ext uri="{FF2B5EF4-FFF2-40B4-BE49-F238E27FC236}">
                <a16:creationId xmlns:a16="http://schemas.microsoft.com/office/drawing/2014/main" id="{B54351B6-62A3-47E9-9B72-6403622518F5}"/>
              </a:ext>
            </a:extLst>
          </p:cNvPr>
          <p:cNvSpPr>
            <a:spLocks noGrp="1"/>
          </p:cNvSpPr>
          <p:nvPr>
            <p:ph idx="1"/>
          </p:nvPr>
        </p:nvSpPr>
        <p:spPr>
          <a:xfrm>
            <a:off x="838200" y="1843964"/>
            <a:ext cx="10515600" cy="4911837"/>
          </a:xfrm>
        </p:spPr>
        <p:txBody>
          <a:bodyPr>
            <a:normAutofit fontScale="77500" lnSpcReduction="20000"/>
          </a:bodyPr>
          <a:lstStyle/>
          <a:p>
            <a:pPr marL="0" indent="0">
              <a:buNone/>
            </a:pPr>
            <a:r>
              <a:rPr lang="nb-NO" sz="2600" dirty="0" err="1">
                <a:ea typeface="Calibri" panose="020F0502020204030204" pitchFamily="34" charset="0"/>
              </a:rPr>
              <a:t>Usually</a:t>
            </a:r>
            <a:r>
              <a:rPr lang="nb-NO" sz="2600" dirty="0">
                <a:ea typeface="Calibri" panose="020F0502020204030204" pitchFamily="34" charset="0"/>
              </a:rPr>
              <a:t> single-loop PID </a:t>
            </a:r>
            <a:r>
              <a:rPr lang="nb-NO" sz="2600" dirty="0" err="1">
                <a:ea typeface="Calibri" panose="020F0502020204030204" pitchFamily="34" charset="0"/>
              </a:rPr>
              <a:t>controllers</a:t>
            </a:r>
            <a:endParaRPr lang="nb-NO" sz="2600" dirty="0">
              <a:ea typeface="Calibri" panose="020F0502020204030204" pitchFamily="34" charset="0"/>
            </a:endParaRPr>
          </a:p>
          <a:p>
            <a:pPr marL="0" indent="0">
              <a:buNone/>
            </a:pPr>
            <a:r>
              <a:rPr lang="nb-NO" sz="2000" dirty="0">
                <a:effectLst/>
                <a:ea typeface="Calibri" panose="020F0502020204030204" pitchFamily="34" charset="0"/>
              </a:rPr>
              <a:t>Choice of CVs (CV2):</a:t>
            </a:r>
          </a:p>
          <a:p>
            <a:r>
              <a:rPr lang="nb-NO" sz="2000" dirty="0">
                <a:effectLst/>
                <a:ea typeface="Calibri" panose="020F0502020204030204" pitchFamily="34" charset="0"/>
              </a:rPr>
              <a:t>CV2 = «</a:t>
            </a:r>
            <a:r>
              <a:rPr lang="nb-NO" sz="2000" dirty="0" err="1">
                <a:effectLst/>
                <a:ea typeface="Calibri" panose="020F0502020204030204" pitchFamily="34" charset="0"/>
              </a:rPr>
              <a:t>drifting</a:t>
            </a:r>
            <a:r>
              <a:rPr lang="nb-NO" sz="2000" dirty="0">
                <a:effectLst/>
                <a:ea typeface="Calibri" panose="020F0502020204030204" pitchFamily="34" charset="0"/>
              </a:rPr>
              <a:t> variables» </a:t>
            </a:r>
          </a:p>
          <a:p>
            <a:pPr lvl="1"/>
            <a:r>
              <a:rPr lang="nb-NO" sz="1600" dirty="0">
                <a:ea typeface="Calibri" panose="020F0502020204030204" pitchFamily="34" charset="0"/>
              </a:rPr>
              <a:t>Levels, </a:t>
            </a:r>
            <a:r>
              <a:rPr lang="nb-NO" sz="1600" dirty="0" err="1">
                <a:ea typeface="Calibri" panose="020F0502020204030204" pitchFamily="34" charset="0"/>
              </a:rPr>
              <a:t>pressures</a:t>
            </a:r>
            <a:endParaRPr lang="nb-NO" sz="1600" dirty="0">
              <a:ea typeface="Calibri" panose="020F0502020204030204" pitchFamily="34" charset="0"/>
            </a:endParaRPr>
          </a:p>
          <a:p>
            <a:pPr lvl="1"/>
            <a:r>
              <a:rPr lang="nb-NO" sz="1600" dirty="0" err="1">
                <a:effectLst/>
                <a:ea typeface="Calibri" panose="020F0502020204030204" pitchFamily="34" charset="0"/>
              </a:rPr>
              <a:t>Some</a:t>
            </a:r>
            <a:r>
              <a:rPr lang="nb-NO" sz="1600" dirty="0">
                <a:effectLst/>
                <a:ea typeface="Calibri" panose="020F0502020204030204" pitchFamily="34" charset="0"/>
              </a:rPr>
              <a:t> </a:t>
            </a:r>
            <a:r>
              <a:rPr lang="nb-NO" sz="1600" dirty="0" err="1">
                <a:effectLst/>
                <a:ea typeface="Calibri" panose="020F0502020204030204" pitchFamily="34" charset="0"/>
              </a:rPr>
              <a:t>temperatures</a:t>
            </a:r>
            <a:endParaRPr lang="nb-NO" sz="1600" dirty="0">
              <a:ea typeface="Calibri" panose="020F0502020204030204" pitchFamily="34" charset="0"/>
            </a:endParaRPr>
          </a:p>
          <a:p>
            <a:r>
              <a:rPr lang="nb-NO" sz="2000" dirty="0">
                <a:effectLst/>
                <a:ea typeface="Calibri" panose="020F0502020204030204" pitchFamily="34" charset="0"/>
              </a:rPr>
              <a:t>CV2 </a:t>
            </a:r>
            <a:r>
              <a:rPr lang="nb-NO" sz="2000" dirty="0" err="1">
                <a:effectLst/>
                <a:ea typeface="Calibri" panose="020F0502020204030204" pitchFamily="34" charset="0"/>
              </a:rPr>
              <a:t>may</a:t>
            </a:r>
            <a:r>
              <a:rPr lang="nb-NO" sz="2000" dirty="0">
                <a:effectLst/>
                <a:ea typeface="Calibri" panose="020F0502020204030204" pitchFamily="34" charset="0"/>
              </a:rPr>
              <a:t> </a:t>
            </a:r>
            <a:r>
              <a:rPr lang="nb-NO" sz="2000" dirty="0" err="1">
                <a:effectLst/>
                <a:ea typeface="Calibri" panose="020F0502020204030204" pitchFamily="34" charset="0"/>
              </a:rPr>
              <a:t>also</a:t>
            </a:r>
            <a:r>
              <a:rPr lang="nb-NO" sz="2000" dirty="0">
                <a:effectLst/>
                <a:ea typeface="Calibri" panose="020F0502020204030204" pitchFamily="34" charset="0"/>
              </a:rPr>
              <a:t> </a:t>
            </a:r>
            <a:r>
              <a:rPr lang="nb-NO" sz="2000" dirty="0" err="1">
                <a:effectLst/>
                <a:ea typeface="Calibri" panose="020F0502020204030204" pitchFamily="34" charset="0"/>
              </a:rPr>
              <a:t>include</a:t>
            </a:r>
            <a:r>
              <a:rPr lang="nb-NO" sz="2000" dirty="0">
                <a:effectLst/>
                <a:ea typeface="Calibri" panose="020F0502020204030204" pitchFamily="34" charset="0"/>
              </a:rPr>
              <a:t> </a:t>
            </a:r>
            <a:r>
              <a:rPr lang="nb-NO" sz="2000" dirty="0" err="1">
                <a:effectLst/>
                <a:ea typeface="Calibri" panose="020F0502020204030204" pitchFamily="34" charset="0"/>
              </a:rPr>
              <a:t>economic</a:t>
            </a:r>
            <a:r>
              <a:rPr lang="nb-NO" sz="2000" dirty="0">
                <a:effectLst/>
                <a:ea typeface="Calibri" panose="020F0502020204030204" pitchFamily="34" charset="0"/>
              </a:rPr>
              <a:t> variables (CV1) </a:t>
            </a:r>
            <a:r>
              <a:rPr lang="nb-NO" sz="2000" dirty="0" err="1">
                <a:effectLst/>
                <a:ea typeface="Calibri" panose="020F0502020204030204" pitchFamily="34" charset="0"/>
              </a:rPr>
              <a:t>that</a:t>
            </a:r>
            <a:r>
              <a:rPr lang="nb-NO" sz="2000" dirty="0">
                <a:effectLst/>
                <a:ea typeface="Calibri" panose="020F0502020204030204" pitchFamily="34" charset="0"/>
              </a:rPr>
              <a:t> </a:t>
            </a:r>
            <a:r>
              <a:rPr lang="nb-NO" sz="2000" dirty="0" err="1">
                <a:effectLst/>
                <a:ea typeface="Calibri" panose="020F0502020204030204" pitchFamily="34" charset="0"/>
              </a:rPr>
              <a:t>need</a:t>
            </a:r>
            <a:r>
              <a:rPr lang="nb-NO" sz="2000" dirty="0">
                <a:effectLst/>
                <a:ea typeface="Calibri" panose="020F0502020204030204" pitchFamily="34" charset="0"/>
              </a:rPr>
              <a:t> to be </a:t>
            </a:r>
            <a:r>
              <a:rPr lang="nb-NO" sz="2000" dirty="0" err="1">
                <a:effectLst/>
                <a:ea typeface="Calibri" panose="020F0502020204030204" pitchFamily="34" charset="0"/>
              </a:rPr>
              <a:t>controlled</a:t>
            </a:r>
            <a:r>
              <a:rPr lang="nb-NO" sz="2000" dirty="0">
                <a:effectLst/>
                <a:ea typeface="Calibri" panose="020F0502020204030204" pitchFamily="34" charset="0"/>
              </a:rPr>
              <a:t> </a:t>
            </a:r>
            <a:r>
              <a:rPr lang="nb-NO" sz="2000" dirty="0" err="1">
                <a:effectLst/>
                <a:ea typeface="Calibri" panose="020F0502020204030204" pitchFamily="34" charset="0"/>
              </a:rPr>
              <a:t>on</a:t>
            </a:r>
            <a:r>
              <a:rPr lang="nb-NO" sz="2000" dirty="0">
                <a:effectLst/>
                <a:ea typeface="Calibri" panose="020F0502020204030204" pitchFamily="34" charset="0"/>
              </a:rPr>
              <a:t> a fast time </a:t>
            </a:r>
            <a:r>
              <a:rPr lang="nb-NO" sz="2000" dirty="0" err="1">
                <a:effectLst/>
                <a:ea typeface="Calibri" panose="020F0502020204030204" pitchFamily="34" charset="0"/>
              </a:rPr>
              <a:t>scale</a:t>
            </a:r>
            <a:endParaRPr lang="nb-NO" sz="2000" dirty="0">
              <a:effectLst/>
              <a:ea typeface="Calibri" panose="020F0502020204030204" pitchFamily="34" charset="0"/>
            </a:endParaRPr>
          </a:p>
          <a:p>
            <a:pPr lvl="1"/>
            <a:r>
              <a:rPr lang="nb-NO" sz="1600" dirty="0">
                <a:ea typeface="Calibri" panose="020F0502020204030204" pitchFamily="34" charset="0"/>
              </a:rPr>
              <a:t>Hard </a:t>
            </a:r>
            <a:r>
              <a:rPr lang="nb-NO" sz="1600" dirty="0" err="1">
                <a:ea typeface="Calibri" panose="020F0502020204030204" pitchFamily="34" charset="0"/>
              </a:rPr>
              <a:t>constraints</a:t>
            </a:r>
            <a:endParaRPr lang="nb-NO" sz="1600" dirty="0">
              <a:ea typeface="Calibri" panose="020F0502020204030204" pitchFamily="34" charset="0"/>
            </a:endParaRPr>
          </a:p>
          <a:p>
            <a:pPr lvl="1"/>
            <a:endParaRPr lang="nb-NO" sz="1600" dirty="0">
              <a:effectLst/>
              <a:ea typeface="Calibri" panose="020F0502020204030204" pitchFamily="34" charset="0"/>
            </a:endParaRPr>
          </a:p>
          <a:p>
            <a:pPr marL="0" lvl="0" indent="0">
              <a:buNone/>
            </a:pPr>
            <a:r>
              <a:rPr lang="en-US" sz="2000" dirty="0">
                <a:effectLst/>
                <a:ea typeface="Calibri" panose="020F0502020204030204" pitchFamily="34" charset="0"/>
              </a:rPr>
              <a:t>Choice of MVs and pairings (MV-CV):</a:t>
            </a:r>
            <a:endParaRPr lang="nb-NO" sz="2000" dirty="0">
              <a:effectLst/>
              <a:ea typeface="Calibri" panose="020F0502020204030204" pitchFamily="34" charset="0"/>
            </a:endParaRPr>
          </a:p>
          <a:p>
            <a:pPr marL="742950" lvl="1" indent="-285750">
              <a:buFont typeface="Courier New" panose="02070309020205020404" pitchFamily="49" charset="0"/>
              <a:buChar char="o"/>
            </a:pPr>
            <a:r>
              <a:rPr lang="en-US" sz="2000" b="1" dirty="0">
                <a:effectLst/>
                <a:ea typeface="Calibri" panose="020F0502020204030204" pitchFamily="34" charset="0"/>
              </a:rPr>
              <a:t>Main rule: “Pair close</a:t>
            </a:r>
            <a:r>
              <a:rPr lang="en-US" sz="2000" dirty="0">
                <a:effectLst/>
                <a:ea typeface="Calibri" panose="020F0502020204030204" pitchFamily="34" charset="0"/>
              </a:rPr>
              <a:t>”. Want:</a:t>
            </a:r>
          </a:p>
          <a:p>
            <a:pPr marL="1200150" lvl="2" indent="-285750">
              <a:buFont typeface="Courier New" panose="02070309020205020404" pitchFamily="49" charset="0"/>
              <a:buChar char="o"/>
            </a:pPr>
            <a:r>
              <a:rPr lang="en-US" sz="1600" dirty="0">
                <a:effectLst/>
                <a:ea typeface="Calibri" panose="020F0502020204030204" pitchFamily="34" charset="0"/>
              </a:rPr>
              <a:t>Large gain</a:t>
            </a:r>
          </a:p>
          <a:p>
            <a:pPr marL="1200150" lvl="2" indent="-285750">
              <a:buFont typeface="Courier New" panose="02070309020205020404" pitchFamily="49" charset="0"/>
              <a:buChar char="o"/>
            </a:pPr>
            <a:r>
              <a:rPr lang="en-US" sz="1600" dirty="0">
                <a:ea typeface="Calibri" panose="020F0502020204030204" pitchFamily="34" charset="0"/>
              </a:rPr>
              <a:t>Small delay</a:t>
            </a:r>
          </a:p>
          <a:p>
            <a:pPr marL="1200150" lvl="2" indent="-285750">
              <a:buFont typeface="Courier New" panose="02070309020205020404" pitchFamily="49" charset="0"/>
              <a:buChar char="o"/>
            </a:pPr>
            <a:r>
              <a:rPr lang="en-US" sz="1600" dirty="0">
                <a:ea typeface="Calibri" panose="020F0502020204030204" pitchFamily="34" charset="0"/>
              </a:rPr>
              <a:t>Small time constant</a:t>
            </a:r>
          </a:p>
          <a:p>
            <a:pPr marL="742950" lvl="1" indent="-285750">
              <a:buFont typeface="Courier New" panose="02070309020205020404" pitchFamily="49" charset="0"/>
              <a:buChar char="o"/>
            </a:pPr>
            <a:r>
              <a:rPr lang="en-US" sz="2000" b="1" dirty="0">
                <a:effectLst/>
                <a:ea typeface="Calibri" panose="020F0502020204030204" pitchFamily="34" charset="0"/>
              </a:rPr>
              <a:t>Avoid pairing on negative steady-state RGA-elements</a:t>
            </a:r>
          </a:p>
          <a:p>
            <a:pPr marL="1200150" lvl="2" indent="-285750">
              <a:buFont typeface="Courier New" panose="02070309020205020404" pitchFamily="49" charset="0"/>
              <a:buChar char="o"/>
            </a:pPr>
            <a:r>
              <a:rPr lang="nb-NO" sz="1600" dirty="0">
                <a:effectLst/>
                <a:ea typeface="Calibri" panose="020F0502020204030204" pitchFamily="34" charset="0"/>
              </a:rPr>
              <a:t>It’s </a:t>
            </a:r>
            <a:r>
              <a:rPr lang="nb-NO" sz="1600" dirty="0" err="1">
                <a:effectLst/>
                <a:ea typeface="Calibri" panose="020F0502020204030204" pitchFamily="34" charset="0"/>
              </a:rPr>
              <a:t>possible</a:t>
            </a:r>
            <a:r>
              <a:rPr lang="nb-NO" sz="1600" dirty="0">
                <a:effectLst/>
                <a:ea typeface="Calibri" panose="020F0502020204030204" pitchFamily="34" charset="0"/>
              </a:rPr>
              <a:t>, </a:t>
            </a:r>
            <a:r>
              <a:rPr lang="nb-NO" sz="1600" dirty="0" err="1">
                <a:effectLst/>
                <a:ea typeface="Calibri" panose="020F0502020204030204" pitchFamily="34" charset="0"/>
              </a:rPr>
              <a:t>but</a:t>
            </a:r>
            <a:r>
              <a:rPr lang="nb-NO" sz="1600" dirty="0">
                <a:effectLst/>
                <a:ea typeface="Calibri" panose="020F0502020204030204" pitchFamily="34" charset="0"/>
              </a:rPr>
              <a:t> </a:t>
            </a:r>
            <a:r>
              <a:rPr lang="nb-NO" sz="1600" dirty="0" err="1">
                <a:effectLst/>
                <a:ea typeface="Calibri" panose="020F0502020204030204" pitchFamily="34" charset="0"/>
              </a:rPr>
              <a:t>then</a:t>
            </a:r>
            <a:r>
              <a:rPr lang="nb-NO" sz="1600" dirty="0">
                <a:effectLst/>
                <a:ea typeface="Calibri" panose="020F0502020204030204" pitchFamily="34" charset="0"/>
              </a:rPr>
              <a:t> </a:t>
            </a:r>
            <a:r>
              <a:rPr lang="nb-NO" sz="1600" dirty="0" err="1">
                <a:effectLst/>
                <a:ea typeface="Calibri" panose="020F0502020204030204" pitchFamily="34" charset="0"/>
              </a:rPr>
              <a:t>you</a:t>
            </a:r>
            <a:r>
              <a:rPr lang="nb-NO" sz="1600" dirty="0">
                <a:effectLst/>
                <a:ea typeface="Calibri" panose="020F0502020204030204" pitchFamily="34" charset="0"/>
              </a:rPr>
              <a:t> must be sure </a:t>
            </a:r>
            <a:r>
              <a:rPr lang="nb-NO" sz="1600" dirty="0" err="1">
                <a:effectLst/>
                <a:ea typeface="Calibri" panose="020F0502020204030204" pitchFamily="34" charset="0"/>
              </a:rPr>
              <a:t>that</a:t>
            </a:r>
            <a:r>
              <a:rPr lang="nb-NO" sz="1600" dirty="0">
                <a:ea typeface="Calibri" panose="020F0502020204030204" pitchFamily="34" charset="0"/>
              </a:rPr>
              <a:t> </a:t>
            </a:r>
            <a:r>
              <a:rPr lang="nb-NO" sz="1600" dirty="0" err="1">
                <a:ea typeface="Calibri" panose="020F0502020204030204" pitchFamily="34" charset="0"/>
              </a:rPr>
              <a:t>the</a:t>
            </a:r>
            <a:r>
              <a:rPr lang="nb-NO" sz="1600" dirty="0">
                <a:ea typeface="Calibri" panose="020F0502020204030204" pitchFamily="34" charset="0"/>
              </a:rPr>
              <a:t> loops </a:t>
            </a:r>
            <a:r>
              <a:rPr lang="nb-NO" sz="1600" dirty="0" err="1">
                <a:ea typeface="Calibri" panose="020F0502020204030204" pitchFamily="34" charset="0"/>
              </a:rPr>
              <a:t>are</a:t>
            </a:r>
            <a:r>
              <a:rPr lang="nb-NO" sz="1600" dirty="0">
                <a:ea typeface="Calibri" panose="020F0502020204030204" pitchFamily="34" charset="0"/>
              </a:rPr>
              <a:t> </a:t>
            </a:r>
            <a:r>
              <a:rPr lang="nb-NO" sz="1600" dirty="0" err="1">
                <a:ea typeface="Calibri" panose="020F0502020204030204" pitchFamily="34" charset="0"/>
              </a:rPr>
              <a:t>always</a:t>
            </a:r>
            <a:r>
              <a:rPr lang="nb-NO" sz="1600" dirty="0">
                <a:ea typeface="Calibri" panose="020F0502020204030204" pitchFamily="34" charset="0"/>
              </a:rPr>
              <a:t> </a:t>
            </a:r>
            <a:r>
              <a:rPr lang="nb-NO" sz="1600" dirty="0" err="1">
                <a:ea typeface="Calibri" panose="020F0502020204030204" pitchFamily="34" charset="0"/>
              </a:rPr>
              <a:t>working</a:t>
            </a:r>
            <a:r>
              <a:rPr lang="nb-NO" sz="1600" dirty="0">
                <a:ea typeface="Calibri" panose="020F0502020204030204" pitchFamily="34" charset="0"/>
              </a:rPr>
              <a:t> (</a:t>
            </a:r>
            <a:r>
              <a:rPr lang="nb-NO" sz="1600" dirty="0" err="1">
                <a:ea typeface="Calibri" panose="020F0502020204030204" pitchFamily="34" charset="0"/>
              </a:rPr>
              <a:t>no</a:t>
            </a:r>
            <a:r>
              <a:rPr lang="nb-NO" sz="1600" dirty="0">
                <a:ea typeface="Calibri" panose="020F0502020204030204" pitchFamily="34" charset="0"/>
              </a:rPr>
              <a:t> manual </a:t>
            </a:r>
            <a:r>
              <a:rPr lang="nb-NO" sz="1600" dirty="0" err="1">
                <a:ea typeface="Calibri" panose="020F0502020204030204" pitchFamily="34" charset="0"/>
              </a:rPr>
              <a:t>contriol</a:t>
            </a:r>
            <a:r>
              <a:rPr lang="nb-NO" sz="1600" dirty="0">
                <a:ea typeface="Calibri" panose="020F0502020204030204" pitchFamily="34" charset="0"/>
              </a:rPr>
              <a:t> or  MV-</a:t>
            </a:r>
            <a:r>
              <a:rPr lang="nb-NO" sz="1600" dirty="0" err="1">
                <a:ea typeface="Calibri" panose="020F0502020204030204" pitchFamily="34" charset="0"/>
              </a:rPr>
              <a:t>saturation</a:t>
            </a:r>
            <a:r>
              <a:rPr lang="nb-NO" sz="1600" dirty="0">
                <a:ea typeface="Calibri" panose="020F0502020204030204" pitchFamily="34" charset="0"/>
              </a:rPr>
              <a:t>)</a:t>
            </a:r>
          </a:p>
          <a:p>
            <a:pPr marL="742950" lvl="1" indent="-285750">
              <a:buFont typeface="Courier New" panose="02070309020205020404" pitchFamily="49" charset="0"/>
              <a:buChar char="o"/>
            </a:pPr>
            <a:r>
              <a:rPr lang="en-US" sz="2000" b="1" dirty="0">
                <a:ea typeface="Calibri" panose="020F0502020204030204" pitchFamily="34" charset="0"/>
              </a:rPr>
              <a:t>Generally: Avoid MVs that may saturate in regulatory layer </a:t>
            </a:r>
          </a:p>
          <a:p>
            <a:pPr marL="1200150" lvl="2" indent="-285750">
              <a:buFont typeface="Courier New" panose="02070309020205020404" pitchFamily="49" charset="0"/>
              <a:buChar char="o"/>
            </a:pPr>
            <a:r>
              <a:rPr lang="en-US" sz="1600" dirty="0">
                <a:ea typeface="Calibri" panose="020F0502020204030204" pitchFamily="34" charset="0"/>
              </a:rPr>
              <a:t>Otherwise, will need logic for re-pairing (MV-CV switching) </a:t>
            </a:r>
          </a:p>
          <a:p>
            <a:pPr marL="285750" indent="-285750">
              <a:buFont typeface="Courier New" panose="02070309020205020404" pitchFamily="49" charset="0"/>
              <a:buChar char="o"/>
            </a:pPr>
            <a:r>
              <a:rPr lang="en-US" sz="2400" dirty="0">
                <a:ea typeface="Calibri" panose="020F0502020204030204" pitchFamily="34" charset="0"/>
              </a:rPr>
              <a:t>May include cascade loops (flow control!) and some feedforward, decoupling, linearization</a:t>
            </a:r>
          </a:p>
          <a:p>
            <a:pPr marL="1200150" lvl="2" indent="-285750">
              <a:buFont typeface="Courier New" panose="02070309020205020404" pitchFamily="49" charset="0"/>
              <a:buChar char="o"/>
            </a:pPr>
            <a:endParaRPr lang="nb-NO" sz="1600" dirty="0">
              <a:effectLst/>
              <a:ea typeface="Calibri" panose="020F0502020204030204" pitchFamily="34" charset="0"/>
            </a:endParaRPr>
          </a:p>
          <a:p>
            <a:r>
              <a:rPr lang="en-US" sz="2000" dirty="0">
                <a:effectLst/>
                <a:ea typeface="Calibri" panose="020F0502020204030204" pitchFamily="34" charset="0"/>
              </a:rPr>
              <a:t> </a:t>
            </a:r>
            <a:endParaRPr lang="nb-NO" sz="2000" dirty="0">
              <a:effectLst/>
              <a:ea typeface="Calibri" panose="020F0502020204030204" pitchFamily="34" charset="0"/>
            </a:endParaRPr>
          </a:p>
          <a:p>
            <a:endParaRPr lang="nb-NO" dirty="0"/>
          </a:p>
        </p:txBody>
      </p:sp>
      <p:sp>
        <p:nvSpPr>
          <p:cNvPr id="4" name="Rectangle 3">
            <a:extLst>
              <a:ext uri="{FF2B5EF4-FFF2-40B4-BE49-F238E27FC236}">
                <a16:creationId xmlns:a16="http://schemas.microsoft.com/office/drawing/2014/main" id="{0DE47408-C483-484F-AC8C-C9F064942719}"/>
              </a:ext>
            </a:extLst>
          </p:cNvPr>
          <p:cNvSpPr/>
          <p:nvPr/>
        </p:nvSpPr>
        <p:spPr>
          <a:xfrm>
            <a:off x="8486775" y="1619250"/>
            <a:ext cx="1257300" cy="5905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Process</a:t>
            </a:r>
          </a:p>
        </p:txBody>
      </p:sp>
      <p:cxnSp>
        <p:nvCxnSpPr>
          <p:cNvPr id="6" name="Straight Arrow Connector 5">
            <a:extLst>
              <a:ext uri="{FF2B5EF4-FFF2-40B4-BE49-F238E27FC236}">
                <a16:creationId xmlns:a16="http://schemas.microsoft.com/office/drawing/2014/main" id="{85581311-DDFC-479D-BCEC-84021BF1C9B7}"/>
              </a:ext>
            </a:extLst>
          </p:cNvPr>
          <p:cNvCxnSpPr>
            <a:endCxn id="4" idx="1"/>
          </p:cNvCxnSpPr>
          <p:nvPr/>
        </p:nvCxnSpPr>
        <p:spPr>
          <a:xfrm>
            <a:off x="7829550" y="1914525"/>
            <a:ext cx="657225"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8FFACA20-6145-4E19-88E2-BBEC7A5F2D59}"/>
              </a:ext>
            </a:extLst>
          </p:cNvPr>
          <p:cNvCxnSpPr/>
          <p:nvPr/>
        </p:nvCxnSpPr>
        <p:spPr>
          <a:xfrm>
            <a:off x="9744075" y="1914525"/>
            <a:ext cx="657225"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45F563F-7101-4C93-B8B5-59E774E1F045}"/>
              </a:ext>
            </a:extLst>
          </p:cNvPr>
          <p:cNvSpPr txBox="1"/>
          <p:nvPr/>
        </p:nvSpPr>
        <p:spPr>
          <a:xfrm>
            <a:off x="7829550" y="1619250"/>
            <a:ext cx="513282" cy="369332"/>
          </a:xfrm>
          <a:prstGeom prst="rect">
            <a:avLst/>
          </a:prstGeom>
          <a:noFill/>
        </p:spPr>
        <p:txBody>
          <a:bodyPr wrap="none" rtlCol="0">
            <a:spAutoFit/>
          </a:bodyPr>
          <a:lstStyle/>
          <a:p>
            <a:r>
              <a:rPr lang="nb-NO" dirty="0"/>
              <a:t>MV</a:t>
            </a:r>
          </a:p>
        </p:txBody>
      </p:sp>
      <p:sp>
        <p:nvSpPr>
          <p:cNvPr id="9" name="TextBox 8">
            <a:extLst>
              <a:ext uri="{FF2B5EF4-FFF2-40B4-BE49-F238E27FC236}">
                <a16:creationId xmlns:a16="http://schemas.microsoft.com/office/drawing/2014/main" id="{88CD7A50-F5B2-4BD8-AAD1-0DA4B6ABBBB1}"/>
              </a:ext>
            </a:extLst>
          </p:cNvPr>
          <p:cNvSpPr txBox="1"/>
          <p:nvPr/>
        </p:nvSpPr>
        <p:spPr>
          <a:xfrm>
            <a:off x="9810525" y="1545193"/>
            <a:ext cx="439544" cy="369332"/>
          </a:xfrm>
          <a:prstGeom prst="rect">
            <a:avLst/>
          </a:prstGeom>
          <a:noFill/>
        </p:spPr>
        <p:txBody>
          <a:bodyPr wrap="none" rtlCol="0">
            <a:spAutoFit/>
          </a:bodyPr>
          <a:lstStyle/>
          <a:p>
            <a:r>
              <a:rPr lang="nb-NO" dirty="0"/>
              <a:t>CV</a:t>
            </a:r>
          </a:p>
        </p:txBody>
      </p:sp>
    </p:spTree>
    <p:extLst>
      <p:ext uri="{BB962C8B-B14F-4D97-AF65-F5344CB8AC3E}">
        <p14:creationId xmlns:p14="http://schemas.microsoft.com/office/powerpoint/2010/main" val="130574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3" end="1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4" end="1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5" end="1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AC5E7-F4D0-4C7A-BC83-AE5322531322}"/>
              </a:ext>
            </a:extLst>
          </p:cNvPr>
          <p:cNvSpPr>
            <a:spLocks noGrp="1"/>
          </p:cNvSpPr>
          <p:nvPr>
            <p:ph type="title"/>
          </p:nvPr>
        </p:nvSpPr>
        <p:spPr/>
        <p:txBody>
          <a:bodyPr/>
          <a:lstStyle/>
          <a:p>
            <a:r>
              <a:rPr lang="nb-NO" dirty="0"/>
              <a:t>Optimal </a:t>
            </a:r>
            <a:r>
              <a:rPr lang="nb-NO" dirty="0" err="1"/>
              <a:t>operation</a:t>
            </a:r>
            <a:r>
              <a:rPr lang="nb-NO" dirty="0"/>
              <a:t> and control of </a:t>
            </a:r>
            <a:r>
              <a:rPr lang="nb-NO" dirty="0" err="1"/>
              <a:t>process</a:t>
            </a:r>
            <a:endParaRPr lang="nb-NO" dirty="0"/>
          </a:p>
        </p:txBody>
      </p:sp>
      <p:sp>
        <p:nvSpPr>
          <p:cNvPr id="3" name="Content Placeholder 2">
            <a:extLst>
              <a:ext uri="{FF2B5EF4-FFF2-40B4-BE49-F238E27FC236}">
                <a16:creationId xmlns:a16="http://schemas.microsoft.com/office/drawing/2014/main" id="{CC154275-1A73-4A70-A403-98D857C2E460}"/>
              </a:ext>
            </a:extLst>
          </p:cNvPr>
          <p:cNvSpPr>
            <a:spLocks noGrp="1"/>
          </p:cNvSpPr>
          <p:nvPr>
            <p:ph idx="1"/>
          </p:nvPr>
        </p:nvSpPr>
        <p:spPr/>
        <p:txBody>
          <a:bodyPr>
            <a:normAutofit/>
          </a:bodyPr>
          <a:lstStyle/>
          <a:p>
            <a:r>
              <a:rPr lang="nb-NO" dirty="0"/>
              <a:t>Given </a:t>
            </a:r>
            <a:r>
              <a:rPr lang="nb-NO" dirty="0" err="1"/>
              <a:t>process</a:t>
            </a:r>
            <a:r>
              <a:rPr lang="nb-NO" dirty="0"/>
              <a:t> plant </a:t>
            </a:r>
          </a:p>
          <a:p>
            <a:r>
              <a:rPr lang="nb-NO" dirty="0" err="1"/>
              <a:t>Want</a:t>
            </a:r>
            <a:r>
              <a:rPr lang="nb-NO" dirty="0"/>
              <a:t> to </a:t>
            </a:r>
            <a:r>
              <a:rPr lang="nb-NO" dirty="0" err="1"/>
              <a:t>Maximize</a:t>
            </a:r>
            <a:r>
              <a:rPr lang="nb-NO" dirty="0"/>
              <a:t> </a:t>
            </a:r>
            <a:r>
              <a:rPr lang="nb-NO" dirty="0" err="1"/>
              <a:t>profit</a:t>
            </a:r>
            <a:r>
              <a:rPr lang="nb-NO" dirty="0"/>
              <a:t> P =&gt; </a:t>
            </a:r>
            <a:r>
              <a:rPr lang="nb-NO" dirty="0" err="1"/>
              <a:t>Minimize</a:t>
            </a:r>
            <a:r>
              <a:rPr lang="nb-NO" dirty="0"/>
              <a:t> </a:t>
            </a:r>
            <a:r>
              <a:rPr lang="nb-NO" dirty="0" err="1"/>
              <a:t>economic</a:t>
            </a:r>
            <a:r>
              <a:rPr lang="nb-NO" dirty="0"/>
              <a:t> </a:t>
            </a:r>
            <a:r>
              <a:rPr lang="nb-NO" dirty="0" err="1"/>
              <a:t>cost</a:t>
            </a:r>
            <a:r>
              <a:rPr lang="nb-NO" dirty="0"/>
              <a:t> J</a:t>
            </a:r>
            <a:r>
              <a:rPr lang="nb-NO" baseline="-25000" dirty="0"/>
              <a:t>$</a:t>
            </a:r>
            <a:r>
              <a:rPr lang="nb-NO" dirty="0"/>
              <a:t>=-P [$/s]</a:t>
            </a:r>
          </a:p>
          <a:p>
            <a:pPr marL="457200" lvl="1" indent="0">
              <a:buNone/>
            </a:pPr>
            <a:r>
              <a:rPr lang="en-GB" altLang="nb-NO" sz="3200" dirty="0">
                <a:solidFill>
                  <a:srgbClr val="FF0000"/>
                </a:solidFill>
              </a:rPr>
              <a:t>J</a:t>
            </a:r>
            <a:r>
              <a:rPr lang="en-GB" altLang="nb-NO" sz="3200" baseline="-25000" dirty="0">
                <a:solidFill>
                  <a:srgbClr val="FF0000"/>
                </a:solidFill>
              </a:rPr>
              <a:t>$</a:t>
            </a:r>
            <a:r>
              <a:rPr lang="en-GB" altLang="nb-NO" sz="2400" dirty="0">
                <a:solidFill>
                  <a:srgbClr val="FF0000"/>
                </a:solidFill>
              </a:rPr>
              <a:t> = cost feed + cost energy – value products </a:t>
            </a:r>
            <a:endParaRPr lang="en-US" altLang="nb-NO" sz="2400" dirty="0">
              <a:solidFill>
                <a:srgbClr val="FF0000"/>
              </a:solidFill>
            </a:endParaRPr>
          </a:p>
          <a:p>
            <a:pPr lvl="2"/>
            <a:r>
              <a:rPr lang="nb-NO" dirty="0" err="1"/>
              <a:t>Excluding</a:t>
            </a:r>
            <a:r>
              <a:rPr lang="nb-NO" dirty="0"/>
              <a:t> </a:t>
            </a:r>
            <a:r>
              <a:rPr lang="nb-NO" dirty="0" err="1"/>
              <a:t>fixed</a:t>
            </a:r>
            <a:r>
              <a:rPr lang="nb-NO" dirty="0"/>
              <a:t> </a:t>
            </a:r>
            <a:r>
              <a:rPr lang="nb-NO" dirty="0" err="1"/>
              <a:t>costs</a:t>
            </a:r>
            <a:r>
              <a:rPr lang="nb-NO" dirty="0"/>
              <a:t> (</a:t>
            </a:r>
            <a:r>
              <a:rPr lang="nb-NO" dirty="0" err="1"/>
              <a:t>capital</a:t>
            </a:r>
            <a:r>
              <a:rPr lang="nb-NO" dirty="0"/>
              <a:t> </a:t>
            </a:r>
            <a:r>
              <a:rPr lang="nb-NO" dirty="0" err="1"/>
              <a:t>costs</a:t>
            </a:r>
            <a:r>
              <a:rPr lang="nb-NO" dirty="0"/>
              <a:t>, personell </a:t>
            </a:r>
            <a:r>
              <a:rPr lang="nb-NO" dirty="0" err="1"/>
              <a:t>costs</a:t>
            </a:r>
            <a:r>
              <a:rPr lang="nb-NO" dirty="0"/>
              <a:t>, </a:t>
            </a:r>
            <a:r>
              <a:rPr lang="nb-NO" dirty="0" err="1"/>
              <a:t>etc</a:t>
            </a:r>
            <a:r>
              <a:rPr lang="nb-NO" dirty="0"/>
              <a:t>)</a:t>
            </a:r>
          </a:p>
          <a:p>
            <a:r>
              <a:rPr lang="nb-NO" dirty="0" err="1"/>
              <a:t>Subject</a:t>
            </a:r>
            <a:r>
              <a:rPr lang="nb-NO" dirty="0"/>
              <a:t> to </a:t>
            </a:r>
            <a:r>
              <a:rPr lang="nb-NO" dirty="0" err="1"/>
              <a:t>satisfying</a:t>
            </a:r>
            <a:r>
              <a:rPr lang="nb-NO" dirty="0"/>
              <a:t> </a:t>
            </a:r>
            <a:r>
              <a:rPr lang="nb-NO" dirty="0" err="1"/>
              <a:t>constraints</a:t>
            </a:r>
            <a:r>
              <a:rPr lang="nb-NO" dirty="0"/>
              <a:t> </a:t>
            </a:r>
            <a:r>
              <a:rPr lang="nb-NO" dirty="0" err="1"/>
              <a:t>on</a:t>
            </a:r>
            <a:r>
              <a:rPr lang="nb-NO" dirty="0"/>
              <a:t> </a:t>
            </a:r>
          </a:p>
          <a:p>
            <a:pPr lvl="2"/>
            <a:r>
              <a:rPr lang="nb-NO" dirty="0"/>
              <a:t>Products (</a:t>
            </a:r>
            <a:r>
              <a:rPr lang="nb-NO" dirty="0" err="1"/>
              <a:t>quality</a:t>
            </a:r>
            <a:r>
              <a:rPr lang="nb-NO" dirty="0"/>
              <a:t>)</a:t>
            </a:r>
          </a:p>
          <a:p>
            <a:pPr lvl="2"/>
            <a:r>
              <a:rPr lang="nb-NO" dirty="0"/>
              <a:t>Inputs (</a:t>
            </a:r>
            <a:r>
              <a:rPr lang="nb-NO" dirty="0" err="1"/>
              <a:t>max</a:t>
            </a:r>
            <a:r>
              <a:rPr lang="nb-NO" dirty="0"/>
              <a:t>, min)</a:t>
            </a:r>
          </a:p>
          <a:p>
            <a:pPr lvl="2"/>
            <a:r>
              <a:rPr lang="nb-NO" dirty="0"/>
              <a:t>States = </a:t>
            </a:r>
            <a:r>
              <a:rPr lang="nb-NO" dirty="0" err="1"/>
              <a:t>Internal</a:t>
            </a:r>
            <a:r>
              <a:rPr lang="nb-NO" dirty="0"/>
              <a:t> </a:t>
            </a:r>
            <a:r>
              <a:rPr lang="nb-NO" dirty="0" err="1"/>
              <a:t>process</a:t>
            </a:r>
            <a:r>
              <a:rPr lang="nb-NO" dirty="0"/>
              <a:t> variables (</a:t>
            </a:r>
            <a:r>
              <a:rPr lang="nb-NO" dirty="0" err="1"/>
              <a:t>pressures</a:t>
            </a:r>
            <a:r>
              <a:rPr lang="nb-NO" dirty="0"/>
              <a:t>, </a:t>
            </a:r>
            <a:r>
              <a:rPr lang="nb-NO" dirty="0" err="1"/>
              <a:t>levels</a:t>
            </a:r>
            <a:r>
              <a:rPr lang="nb-NO" dirty="0"/>
              <a:t>, </a:t>
            </a:r>
            <a:r>
              <a:rPr lang="nb-NO" dirty="0" err="1"/>
              <a:t>etc</a:t>
            </a:r>
            <a:r>
              <a:rPr lang="nb-NO" dirty="0"/>
              <a:t>)</a:t>
            </a:r>
          </a:p>
          <a:p>
            <a:pPr lvl="3"/>
            <a:r>
              <a:rPr lang="nb-NO" dirty="0" err="1"/>
              <a:t>Safety</a:t>
            </a:r>
            <a:endParaRPr lang="nb-NO" dirty="0"/>
          </a:p>
          <a:p>
            <a:pPr lvl="3"/>
            <a:r>
              <a:rPr lang="nb-NO" dirty="0"/>
              <a:t>Environment</a:t>
            </a:r>
          </a:p>
          <a:p>
            <a:pPr lvl="3"/>
            <a:r>
              <a:rPr lang="nb-NO" dirty="0"/>
              <a:t>Equipment </a:t>
            </a:r>
            <a:r>
              <a:rPr lang="nb-NO" dirty="0" err="1"/>
              <a:t>degradation</a:t>
            </a:r>
            <a:endParaRPr lang="nb-NO" dirty="0"/>
          </a:p>
          <a:p>
            <a:r>
              <a:rPr lang="nb-NO" dirty="0" err="1"/>
              <a:t>Degrees</a:t>
            </a:r>
            <a:r>
              <a:rPr lang="nb-NO" dirty="0"/>
              <a:t> of </a:t>
            </a:r>
            <a:r>
              <a:rPr lang="nb-NO" dirty="0" err="1"/>
              <a:t>freedom</a:t>
            </a:r>
            <a:r>
              <a:rPr lang="nb-NO" dirty="0"/>
              <a:t> = manipulated variables (MVs) = inputs u</a:t>
            </a:r>
          </a:p>
        </p:txBody>
      </p:sp>
    </p:spTree>
    <p:extLst>
      <p:ext uri="{BB962C8B-B14F-4D97-AF65-F5344CB8AC3E}">
        <p14:creationId xmlns:p14="http://schemas.microsoft.com/office/powerpoint/2010/main" val="15303581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A2FB9-6FFA-495E-97F1-3B234EB1C410}"/>
              </a:ext>
            </a:extLst>
          </p:cNvPr>
          <p:cNvSpPr>
            <a:spLocks noGrp="1"/>
          </p:cNvSpPr>
          <p:nvPr>
            <p:ph type="title"/>
          </p:nvPr>
        </p:nvSpPr>
        <p:spPr/>
        <p:txBody>
          <a:bodyPr/>
          <a:lstStyle/>
          <a:p>
            <a:r>
              <a:rPr lang="nb-NO" dirty="0" err="1"/>
              <a:t>Step</a:t>
            </a:r>
            <a:r>
              <a:rPr lang="nb-NO" dirty="0"/>
              <a:t> 6: Design of </a:t>
            </a:r>
            <a:r>
              <a:rPr lang="nb-NO" dirty="0" err="1"/>
              <a:t>Supervisory</a:t>
            </a:r>
            <a:r>
              <a:rPr lang="nb-NO" dirty="0"/>
              <a:t> </a:t>
            </a:r>
            <a:r>
              <a:rPr lang="nb-NO" dirty="0" err="1"/>
              <a:t>layer</a:t>
            </a:r>
            <a:endParaRPr lang="nb-NO" dirty="0"/>
          </a:p>
        </p:txBody>
      </p:sp>
      <p:pic>
        <p:nvPicPr>
          <p:cNvPr id="7" name="Bilde 5">
            <a:extLst>
              <a:ext uri="{FF2B5EF4-FFF2-40B4-BE49-F238E27FC236}">
                <a16:creationId xmlns:a16="http://schemas.microsoft.com/office/drawing/2014/main" id="{E3846F3D-71C8-4DB2-966D-6DA6495818A6}"/>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63593" y="1894145"/>
            <a:ext cx="2864813" cy="4573794"/>
          </a:xfrm>
          <a:prstGeom prst="rect">
            <a:avLst/>
          </a:prstGeom>
        </p:spPr>
      </p:pic>
    </p:spTree>
    <p:extLst>
      <p:ext uri="{BB962C8B-B14F-4D97-AF65-F5344CB8AC3E}">
        <p14:creationId xmlns:p14="http://schemas.microsoft.com/office/powerpoint/2010/main" val="2397682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FACC0-4663-498A-B460-4A8833AD02CE}"/>
              </a:ext>
            </a:extLst>
          </p:cNvPr>
          <p:cNvSpPr>
            <a:spLocks noGrp="1"/>
          </p:cNvSpPr>
          <p:nvPr>
            <p:ph type="title"/>
          </p:nvPr>
        </p:nvSpPr>
        <p:spPr>
          <a:xfrm>
            <a:off x="907037" y="567026"/>
            <a:ext cx="9876539" cy="584775"/>
          </a:xfrm>
        </p:spPr>
        <p:txBody>
          <a:bodyPr/>
          <a:lstStyle/>
          <a:p>
            <a:r>
              <a:rPr lang="en-US" sz="3200" dirty="0"/>
              <a:t>Objectives supervisory layer:</a:t>
            </a:r>
            <a:endParaRPr lang="en-US" dirty="0"/>
          </a:p>
        </p:txBody>
      </p:sp>
      <p:sp>
        <p:nvSpPr>
          <p:cNvPr id="3" name="Content Placeholder 2">
            <a:extLst>
              <a:ext uri="{FF2B5EF4-FFF2-40B4-BE49-F238E27FC236}">
                <a16:creationId xmlns:a16="http://schemas.microsoft.com/office/drawing/2014/main" id="{F49581C6-9D3E-4202-8C13-149610018F67}"/>
              </a:ext>
            </a:extLst>
          </p:cNvPr>
          <p:cNvSpPr>
            <a:spLocks noGrp="1"/>
          </p:cNvSpPr>
          <p:nvPr>
            <p:ph idx="1"/>
          </p:nvPr>
        </p:nvSpPr>
        <p:spPr>
          <a:xfrm>
            <a:off x="1978819" y="1063488"/>
            <a:ext cx="9615487" cy="5357759"/>
          </a:xfrm>
        </p:spPr>
        <p:txBody>
          <a:bodyPr>
            <a:noAutofit/>
          </a:bodyPr>
          <a:lstStyle/>
          <a:p>
            <a:pPr marL="0" indent="0">
              <a:buNone/>
            </a:pPr>
            <a:endParaRPr lang="en-US" sz="1800" dirty="0"/>
          </a:p>
          <a:p>
            <a:pPr>
              <a:buFont typeface="+mj-lt"/>
              <a:buAutoNum type="arabicPeriod"/>
            </a:pPr>
            <a:r>
              <a:rPr lang="en-US" sz="1800" dirty="0"/>
              <a:t>Perform “advanced” economic/coordination control tasks.</a:t>
            </a:r>
          </a:p>
          <a:p>
            <a:pPr lvl="1"/>
            <a:r>
              <a:rPr lang="en-US" sz="1400" dirty="0"/>
              <a:t>Control primary variables CV1 at setpoint using as degrees of freedom (MV):</a:t>
            </a:r>
          </a:p>
          <a:p>
            <a:pPr lvl="2"/>
            <a:r>
              <a:rPr lang="en-US" sz="1200" dirty="0"/>
              <a:t>Setpoints to the regulatory layer (CV2s)</a:t>
            </a:r>
          </a:p>
          <a:p>
            <a:pPr lvl="2"/>
            <a:r>
              <a:rPr lang="en-US" sz="1200" dirty="0"/>
              <a:t>”unused” degrees of freedom (valves) 		</a:t>
            </a:r>
          </a:p>
          <a:p>
            <a:pPr lvl="1"/>
            <a:r>
              <a:rPr lang="en-US" sz="1400" dirty="0"/>
              <a:t>Feedforward from disturbances (if helpful)</a:t>
            </a:r>
          </a:p>
          <a:p>
            <a:pPr lvl="1"/>
            <a:r>
              <a:rPr lang="en-US" sz="1400" dirty="0"/>
              <a:t>Make use of extra inputs</a:t>
            </a:r>
          </a:p>
          <a:p>
            <a:pPr lvl="1"/>
            <a:r>
              <a:rPr lang="en-US" sz="1400" dirty="0"/>
              <a:t>Make use of extra measurements</a:t>
            </a:r>
          </a:p>
          <a:p>
            <a:pPr>
              <a:buFont typeface="+mj-lt"/>
              <a:buAutoNum type="arabicPeriod"/>
            </a:pPr>
            <a:r>
              <a:rPr lang="en-US" sz="1800" dirty="0"/>
              <a:t>Keep an eye on stabilizing layer</a:t>
            </a:r>
          </a:p>
          <a:p>
            <a:pPr lvl="1"/>
            <a:r>
              <a:rPr lang="en-US" sz="1400" dirty="0"/>
              <a:t>Avoid saturation in stabilizing layer</a:t>
            </a:r>
          </a:p>
          <a:p>
            <a:pPr>
              <a:buFont typeface="+mj-lt"/>
              <a:buAutoNum type="arabicPeriod"/>
            </a:pPr>
            <a:r>
              <a:rPr lang="en-US" sz="1800" dirty="0"/>
              <a:t>Switch control structures (CV1) depending on operating region</a:t>
            </a:r>
          </a:p>
          <a:p>
            <a:pPr lvl="1"/>
            <a:r>
              <a:rPr lang="en-US" sz="1400" dirty="0"/>
              <a:t>Active constraints</a:t>
            </a:r>
          </a:p>
          <a:p>
            <a:pPr lvl="1"/>
            <a:r>
              <a:rPr lang="en-US" sz="1400" dirty="0"/>
              <a:t>self-optimizing variables</a:t>
            </a:r>
          </a:p>
          <a:p>
            <a:pPr marL="0" indent="0">
              <a:buNone/>
            </a:pPr>
            <a:endParaRPr lang="en-US" sz="1800" dirty="0"/>
          </a:p>
          <a:p>
            <a:pPr marL="0" indent="0">
              <a:buNone/>
            </a:pPr>
            <a:r>
              <a:rPr lang="en-US" sz="1800" b="1" dirty="0"/>
              <a:t>Implementation supervisory control layer:</a:t>
            </a:r>
          </a:p>
          <a:p>
            <a:r>
              <a:rPr lang="en-US" sz="1500" dirty="0"/>
              <a:t>Alternative 1: Advanced regulatory control based on ”simple elements” (decentralized control)</a:t>
            </a:r>
          </a:p>
          <a:p>
            <a:r>
              <a:rPr lang="en-US" sz="1500" dirty="0"/>
              <a:t>Alternative 2: MPC</a:t>
            </a:r>
          </a:p>
          <a:p>
            <a:pPr marL="0" indent="0">
              <a:buNone/>
            </a:pPr>
            <a:endParaRPr lang="en-US" sz="1800" dirty="0"/>
          </a:p>
        </p:txBody>
      </p:sp>
    </p:spTree>
    <p:extLst>
      <p:ext uri="{BB962C8B-B14F-4D97-AF65-F5344CB8AC3E}">
        <p14:creationId xmlns:p14="http://schemas.microsoft.com/office/powerpoint/2010/main" val="2067864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8A3A51EA-C237-4EF4-8874-E0C4B0876AD4}"/>
              </a:ext>
            </a:extLst>
          </p:cNvPr>
          <p:cNvSpPr>
            <a:spLocks noGrp="1" noChangeArrowheads="1"/>
          </p:cNvSpPr>
          <p:nvPr>
            <p:ph type="title"/>
          </p:nvPr>
        </p:nvSpPr>
        <p:spPr/>
        <p:txBody>
          <a:bodyPr>
            <a:normAutofit fontScale="90000"/>
          </a:bodyPr>
          <a:lstStyle/>
          <a:p>
            <a:pPr eaLnBrk="1" hangingPunct="1"/>
            <a:r>
              <a:rPr lang="en-US" altLang="nb-NO" sz="3000" dirty="0"/>
              <a:t>The three </a:t>
            </a:r>
            <a:r>
              <a:rPr lang="en-US" altLang="nb-NO" sz="3000" dirty="0">
                <a:highlight>
                  <a:srgbClr val="FFFF00"/>
                </a:highlight>
              </a:rPr>
              <a:t>main inventions </a:t>
            </a:r>
            <a:r>
              <a:rPr lang="en-US" altLang="nb-NO" sz="3000" dirty="0"/>
              <a:t>of process control</a:t>
            </a:r>
            <a:br>
              <a:rPr lang="en-US" altLang="nb-NO" sz="3000" dirty="0"/>
            </a:br>
            <a:r>
              <a:rPr lang="en-US" altLang="nb-NO" sz="2325" dirty="0"/>
              <a:t>(became widely used in the process industry in the 1930s)</a:t>
            </a:r>
            <a:endParaRPr lang="en-US" altLang="nb-NO" sz="3000" dirty="0"/>
          </a:p>
        </p:txBody>
      </p:sp>
      <p:sp>
        <p:nvSpPr>
          <p:cNvPr id="25603" name="Rectangle 3">
            <a:extLst>
              <a:ext uri="{FF2B5EF4-FFF2-40B4-BE49-F238E27FC236}">
                <a16:creationId xmlns:a16="http://schemas.microsoft.com/office/drawing/2014/main" id="{856D5910-C021-47B6-A986-B2BF9F9FBFC1}"/>
              </a:ext>
            </a:extLst>
          </p:cNvPr>
          <p:cNvSpPr>
            <a:spLocks noGrp="1" noChangeArrowheads="1"/>
          </p:cNvSpPr>
          <p:nvPr>
            <p:ph type="body" idx="1"/>
          </p:nvPr>
        </p:nvSpPr>
        <p:spPr>
          <a:xfrm>
            <a:off x="2411650" y="2332435"/>
            <a:ext cx="9246950" cy="3394472"/>
          </a:xfrm>
        </p:spPr>
        <p:txBody>
          <a:bodyPr/>
          <a:lstStyle/>
          <a:p>
            <a:pPr marL="457200" indent="-457200">
              <a:buFontTx/>
              <a:buAutoNum type="arabicPeriod"/>
              <a:defRPr/>
            </a:pPr>
            <a:r>
              <a:rPr lang="en-US" altLang="nb-NO" dirty="0"/>
              <a:t>PID control, and in particular </a:t>
            </a:r>
            <a:r>
              <a:rPr lang="en-US" altLang="nb-NO" dirty="0">
                <a:highlight>
                  <a:srgbClr val="FFFF00"/>
                </a:highlight>
              </a:rPr>
              <a:t>integral action </a:t>
            </a:r>
            <a:r>
              <a:rPr lang="en-US" altLang="nb-NO" dirty="0"/>
              <a:t>(“bias reset)</a:t>
            </a:r>
          </a:p>
          <a:p>
            <a:pPr marL="457200" indent="-457200">
              <a:buFontTx/>
              <a:buAutoNum type="arabicPeriod"/>
              <a:defRPr/>
            </a:pPr>
            <a:r>
              <a:rPr lang="en-US" altLang="nb-NO" dirty="0">
                <a:highlight>
                  <a:srgbClr val="FFFF00"/>
                </a:highlight>
              </a:rPr>
              <a:t>Cascade control </a:t>
            </a:r>
            <a:endParaRPr lang="en-US" altLang="nb-NO" sz="1800" dirty="0"/>
          </a:p>
          <a:p>
            <a:pPr marL="457200" indent="-457200">
              <a:buFontTx/>
              <a:buAutoNum type="arabicPeriod"/>
              <a:defRPr/>
            </a:pPr>
            <a:r>
              <a:rPr lang="en-US" altLang="nb-NO" dirty="0">
                <a:highlight>
                  <a:srgbClr val="FFFF00"/>
                </a:highlight>
              </a:rPr>
              <a:t>Ratio control </a:t>
            </a:r>
            <a:r>
              <a:rPr lang="en-US" altLang="nb-NO" sz="1800" dirty="0"/>
              <a:t>(special case of feedforward which needs no explicit model)</a:t>
            </a:r>
          </a:p>
          <a:p>
            <a:pPr marL="0" indent="0">
              <a:buNone/>
              <a:defRPr/>
            </a:pPr>
            <a:endParaRPr lang="en-US" altLang="nb-NO" dirty="0"/>
          </a:p>
          <a:p>
            <a:pPr marL="0" indent="0">
              <a:buNone/>
              <a:defRPr/>
            </a:pPr>
            <a:r>
              <a:rPr lang="en-US" altLang="nb-NO" dirty="0"/>
              <a:t>	</a:t>
            </a:r>
            <a:endParaRPr lang="en-US" altLang="nb-NO" sz="1350" dirty="0"/>
          </a:p>
        </p:txBody>
      </p:sp>
      <p:sp>
        <p:nvSpPr>
          <p:cNvPr id="43012" name="TextBox 1">
            <a:extLst>
              <a:ext uri="{FF2B5EF4-FFF2-40B4-BE49-F238E27FC236}">
                <a16:creationId xmlns:a16="http://schemas.microsoft.com/office/drawing/2014/main" id="{59CEC1C5-A398-4742-B34D-1CBE5768D474}"/>
              </a:ext>
            </a:extLst>
          </p:cNvPr>
          <p:cNvSpPr txBox="1">
            <a:spLocks noChangeArrowheads="1"/>
          </p:cNvSpPr>
          <p:nvPr/>
        </p:nvSpPr>
        <p:spPr bwMode="auto">
          <a:xfrm>
            <a:off x="4089164" y="4187925"/>
            <a:ext cx="50768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nb-NO" sz="1350" dirty="0"/>
              <a:t>The last two are used if standard feedback is not good enough, typically because of delay in measurement of y.</a:t>
            </a:r>
          </a:p>
          <a:p>
            <a:pPr lvl="1" eaLnBrk="1" hangingPunct="1">
              <a:spcBef>
                <a:spcPct val="0"/>
              </a:spcBef>
              <a:buFont typeface="Arial" panose="020B0604020202020204" pitchFamily="34" charset="0"/>
              <a:buChar char="•"/>
            </a:pPr>
            <a:r>
              <a:rPr lang="en-US" altLang="nb-NO" sz="1350" dirty="0"/>
              <a:t>Cascade: Use extra output measurement (y</a:t>
            </a:r>
            <a:r>
              <a:rPr lang="en-US" altLang="nb-NO" sz="1350" baseline="-25000" dirty="0"/>
              <a:t>2</a:t>
            </a:r>
            <a:r>
              <a:rPr lang="en-US" altLang="nb-NO" sz="1350" dirty="0"/>
              <a:t>)</a:t>
            </a:r>
          </a:p>
          <a:p>
            <a:pPr lvl="1" eaLnBrk="1" hangingPunct="1">
              <a:spcBef>
                <a:spcPct val="0"/>
              </a:spcBef>
              <a:buFont typeface="Arial" panose="020B0604020202020204" pitchFamily="34" charset="0"/>
              <a:buChar char="•"/>
            </a:pPr>
            <a:r>
              <a:rPr lang="en-US" altLang="nb-NO" sz="1350" dirty="0"/>
              <a:t>Ratio/feedforward: Use disturbance measurement (d)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AD5C7-BD79-6312-3B82-FAD245E8F6D4}"/>
              </a:ext>
            </a:extLst>
          </p:cNvPr>
          <p:cNvSpPr>
            <a:spLocks noGrp="1"/>
          </p:cNvSpPr>
          <p:nvPr>
            <p:ph type="title"/>
          </p:nvPr>
        </p:nvSpPr>
        <p:spPr>
          <a:xfrm>
            <a:off x="758755" y="274639"/>
            <a:ext cx="9876539" cy="584775"/>
          </a:xfrm>
        </p:spPr>
        <p:txBody>
          <a:bodyPr>
            <a:normAutofit fontScale="90000"/>
          </a:bodyPr>
          <a:lstStyle/>
          <a:p>
            <a:r>
              <a:rPr lang="nb-NO" dirty="0"/>
              <a:t>The </a:t>
            </a:r>
            <a:r>
              <a:rPr lang="nb-NO" dirty="0" err="1"/>
              <a:t>three</a:t>
            </a:r>
            <a:r>
              <a:rPr lang="nb-NO" dirty="0"/>
              <a:t> </a:t>
            </a:r>
            <a:r>
              <a:rPr lang="nb-NO" dirty="0" err="1"/>
              <a:t>main</a:t>
            </a:r>
            <a:r>
              <a:rPr lang="nb-NO" dirty="0"/>
              <a:t> </a:t>
            </a:r>
            <a:r>
              <a:rPr lang="nb-NO" dirty="0" err="1"/>
              <a:t>inventions</a:t>
            </a:r>
            <a:r>
              <a:rPr lang="nb-NO" dirty="0"/>
              <a:t> of </a:t>
            </a:r>
            <a:r>
              <a:rPr lang="nb-NO" dirty="0" err="1"/>
              <a:t>process</a:t>
            </a:r>
            <a:r>
              <a:rPr lang="nb-NO" dirty="0"/>
              <a:t> control </a:t>
            </a:r>
            <a:r>
              <a:rPr lang="nb-NO" dirty="0" err="1"/>
              <a:t>can</a:t>
            </a:r>
            <a:r>
              <a:rPr lang="nb-NO" dirty="0"/>
              <a:t> </a:t>
            </a:r>
            <a:r>
              <a:rPr lang="nb-NO" dirty="0" err="1"/>
              <a:t>only</a:t>
            </a:r>
            <a:r>
              <a:rPr lang="nb-NO" dirty="0"/>
              <a:t> </a:t>
            </a:r>
            <a:r>
              <a:rPr lang="nb-NO" dirty="0" err="1"/>
              <a:t>indirectly</a:t>
            </a:r>
            <a:r>
              <a:rPr lang="nb-NO" dirty="0"/>
              <a:t> and </a:t>
            </a:r>
            <a:r>
              <a:rPr lang="nb-NO" dirty="0" err="1"/>
              <a:t>with</a:t>
            </a:r>
            <a:r>
              <a:rPr lang="nb-NO" dirty="0"/>
              <a:t> </a:t>
            </a:r>
            <a:r>
              <a:rPr lang="nb-NO" dirty="0" err="1"/>
              <a:t>effort</a:t>
            </a:r>
            <a:r>
              <a:rPr lang="nb-NO" dirty="0"/>
              <a:t> be </a:t>
            </a:r>
            <a:r>
              <a:rPr lang="nb-NO" dirty="0" err="1"/>
              <a:t>implemented</a:t>
            </a:r>
            <a:r>
              <a:rPr lang="nb-NO" dirty="0"/>
              <a:t> </a:t>
            </a:r>
            <a:r>
              <a:rPr lang="nb-NO" dirty="0" err="1"/>
              <a:t>with</a:t>
            </a:r>
            <a:r>
              <a:rPr lang="nb-NO" dirty="0"/>
              <a:t> MPC</a:t>
            </a:r>
            <a:endParaRPr lang="en-US" dirty="0"/>
          </a:p>
        </p:txBody>
      </p:sp>
      <p:sp>
        <p:nvSpPr>
          <p:cNvPr id="3" name="Content Placeholder 2">
            <a:extLst>
              <a:ext uri="{FF2B5EF4-FFF2-40B4-BE49-F238E27FC236}">
                <a16:creationId xmlns:a16="http://schemas.microsoft.com/office/drawing/2014/main" id="{48C0C361-A9E2-8CC2-52EC-6E7D2B7B3701}"/>
              </a:ext>
            </a:extLst>
          </p:cNvPr>
          <p:cNvSpPr>
            <a:spLocks noGrp="1"/>
          </p:cNvSpPr>
          <p:nvPr>
            <p:ph idx="1"/>
          </p:nvPr>
        </p:nvSpPr>
        <p:spPr>
          <a:xfrm>
            <a:off x="1365423" y="1746711"/>
            <a:ext cx="10089291" cy="3263504"/>
          </a:xfrm>
        </p:spPr>
        <p:txBody>
          <a:bodyPr>
            <a:normAutofit/>
          </a:bodyPr>
          <a:lstStyle/>
          <a:p>
            <a:pPr marL="385763" indent="-385763">
              <a:buFont typeface="+mj-lt"/>
              <a:buAutoNum type="arabicPeriod"/>
            </a:pPr>
            <a:r>
              <a:rPr lang="nb-NO" sz="2000" dirty="0"/>
              <a:t>Integral action </a:t>
            </a:r>
            <a:r>
              <a:rPr lang="nb-NO" sz="2000" dirty="0" err="1"/>
              <a:t>with</a:t>
            </a:r>
            <a:r>
              <a:rPr lang="nb-NO" sz="2000" dirty="0"/>
              <a:t> MPC: </a:t>
            </a:r>
            <a:r>
              <a:rPr lang="nb-NO" sz="2000" dirty="0" err="1"/>
              <a:t>Need</a:t>
            </a:r>
            <a:r>
              <a:rPr lang="nb-NO" sz="2000" dirty="0"/>
              <a:t> to </a:t>
            </a:r>
            <a:r>
              <a:rPr lang="nb-NO" sz="2000" dirty="0" err="1"/>
              <a:t>add</a:t>
            </a:r>
            <a:r>
              <a:rPr lang="nb-NO" sz="2000" dirty="0"/>
              <a:t> </a:t>
            </a:r>
            <a:r>
              <a:rPr lang="nb-NO" sz="2000" dirty="0" err="1"/>
              <a:t>artificial</a:t>
            </a:r>
            <a:r>
              <a:rPr lang="nb-NO" sz="2000" dirty="0"/>
              <a:t> </a:t>
            </a:r>
            <a:r>
              <a:rPr lang="nb-NO" sz="2000" dirty="0" err="1"/>
              <a:t>integrating</a:t>
            </a:r>
            <a:r>
              <a:rPr lang="nb-NO" sz="2000" dirty="0"/>
              <a:t> </a:t>
            </a:r>
            <a:r>
              <a:rPr lang="nb-NO" sz="2000" dirty="0" err="1"/>
              <a:t>disturbance</a:t>
            </a:r>
            <a:r>
              <a:rPr lang="nb-NO" sz="2000" dirty="0"/>
              <a:t> in estimator</a:t>
            </a:r>
          </a:p>
          <a:p>
            <a:pPr lvl="2"/>
            <a:r>
              <a:rPr lang="nb-NO" sz="1600" dirty="0"/>
              <a:t>ARC: Just </a:t>
            </a:r>
            <a:r>
              <a:rPr lang="nb-NO" sz="1600" dirty="0" err="1"/>
              <a:t>add</a:t>
            </a:r>
            <a:r>
              <a:rPr lang="nb-NO" sz="1600" dirty="0"/>
              <a:t> an integrator in </a:t>
            </a:r>
            <a:r>
              <a:rPr lang="nb-NO" sz="1600" dirty="0" err="1"/>
              <a:t>the</a:t>
            </a:r>
            <a:r>
              <a:rPr lang="nb-NO" sz="1600" dirty="0"/>
              <a:t> controller (</a:t>
            </a:r>
            <a:r>
              <a:rPr lang="nb-NO" sz="1600" dirty="0" err="1"/>
              <a:t>use</a:t>
            </a:r>
            <a:r>
              <a:rPr lang="nb-NO" sz="1600" dirty="0"/>
              <a:t> PID)</a:t>
            </a:r>
          </a:p>
          <a:p>
            <a:pPr marL="385763" indent="-385763">
              <a:buFont typeface="+mj-lt"/>
              <a:buAutoNum type="arabicPeriod"/>
            </a:pPr>
            <a:endParaRPr lang="nb-NO" sz="2000" dirty="0"/>
          </a:p>
          <a:p>
            <a:pPr marL="385763" indent="-385763">
              <a:buFont typeface="+mj-lt"/>
              <a:buAutoNum type="arabicPeriod"/>
            </a:pPr>
            <a:r>
              <a:rPr lang="nb-NO" sz="2000" dirty="0" err="1"/>
              <a:t>Cascade</a:t>
            </a:r>
            <a:r>
              <a:rPr lang="nb-NO" sz="2000" dirty="0"/>
              <a:t> control </a:t>
            </a:r>
            <a:r>
              <a:rPr lang="nb-NO" sz="2000" dirty="0" err="1"/>
              <a:t>with</a:t>
            </a:r>
            <a:r>
              <a:rPr lang="nb-NO" sz="2000" dirty="0"/>
              <a:t> MPC: </a:t>
            </a:r>
            <a:r>
              <a:rPr lang="nb-NO" sz="2000" dirty="0" err="1"/>
              <a:t>Need</a:t>
            </a:r>
            <a:r>
              <a:rPr lang="nb-NO" sz="2000" dirty="0"/>
              <a:t> </a:t>
            </a:r>
            <a:r>
              <a:rPr lang="nb-NO" sz="2000" dirty="0" err="1"/>
              <a:t>model</a:t>
            </a:r>
            <a:r>
              <a:rPr lang="nb-NO" sz="2000" dirty="0"/>
              <a:t> for </a:t>
            </a:r>
            <a:r>
              <a:rPr lang="nb-NO" sz="2000" dirty="0" err="1"/>
              <a:t>how</a:t>
            </a:r>
            <a:r>
              <a:rPr lang="nb-NO" sz="2000" dirty="0"/>
              <a:t> u and d </a:t>
            </a:r>
            <a:r>
              <a:rPr lang="nb-NO" sz="2000" dirty="0" err="1"/>
              <a:t>affect</a:t>
            </a:r>
            <a:r>
              <a:rPr lang="nb-NO" sz="2000" dirty="0"/>
              <a:t> y</a:t>
            </a:r>
            <a:r>
              <a:rPr lang="nb-NO" sz="2000" baseline="-25000" dirty="0"/>
              <a:t>1</a:t>
            </a:r>
            <a:r>
              <a:rPr lang="nb-NO" sz="2000" dirty="0"/>
              <a:t> and y</a:t>
            </a:r>
            <a:r>
              <a:rPr lang="nb-NO" sz="2000" baseline="-25000" dirty="0"/>
              <a:t>2</a:t>
            </a:r>
            <a:r>
              <a:rPr lang="nb-NO" sz="2000" dirty="0"/>
              <a:t>.  </a:t>
            </a:r>
          </a:p>
          <a:p>
            <a:pPr lvl="2"/>
            <a:r>
              <a:rPr lang="nb-NO" sz="1600" dirty="0"/>
              <a:t>ARC: Just </a:t>
            </a:r>
            <a:r>
              <a:rPr lang="nb-NO" sz="1600" dirty="0" err="1"/>
              <a:t>need</a:t>
            </a:r>
            <a:r>
              <a:rPr lang="nb-NO" sz="1600" dirty="0"/>
              <a:t> to </a:t>
            </a:r>
            <a:r>
              <a:rPr lang="nb-NO" sz="1600" dirty="0" err="1"/>
              <a:t>know</a:t>
            </a:r>
            <a:r>
              <a:rPr lang="nb-NO" sz="1600" dirty="0"/>
              <a:t> </a:t>
            </a:r>
            <a:r>
              <a:rPr lang="nb-NO" sz="1600" dirty="0" err="1"/>
              <a:t>that</a:t>
            </a:r>
            <a:r>
              <a:rPr lang="nb-NO" sz="1600" dirty="0"/>
              <a:t> control of y</a:t>
            </a:r>
            <a:r>
              <a:rPr lang="nb-NO" sz="1600" baseline="-25000" dirty="0"/>
              <a:t>2</a:t>
            </a:r>
            <a:r>
              <a:rPr lang="nb-NO" sz="1600" dirty="0"/>
              <a:t> </a:t>
            </a:r>
            <a:r>
              <a:rPr lang="nb-NO" sz="1600" dirty="0" err="1"/>
              <a:t>indirectly</a:t>
            </a:r>
            <a:r>
              <a:rPr lang="nb-NO" sz="1600" dirty="0"/>
              <a:t> </a:t>
            </a:r>
            <a:r>
              <a:rPr lang="nb-NO" sz="1600" dirty="0" err="1"/>
              <a:t>improves</a:t>
            </a:r>
            <a:r>
              <a:rPr lang="nb-NO" sz="1600" dirty="0"/>
              <a:t> control of y</a:t>
            </a:r>
            <a:r>
              <a:rPr lang="nb-NO" sz="1600" baseline="-25000" dirty="0"/>
              <a:t>1</a:t>
            </a:r>
          </a:p>
          <a:p>
            <a:pPr lvl="2"/>
            <a:endParaRPr lang="nb-NO" sz="1600" dirty="0"/>
          </a:p>
          <a:p>
            <a:pPr marL="0" indent="0">
              <a:buNone/>
            </a:pPr>
            <a:r>
              <a:rPr lang="nb-NO" sz="2000" dirty="0"/>
              <a:t>3. Ratio control </a:t>
            </a:r>
            <a:r>
              <a:rPr lang="nb-NO" sz="2000" dirty="0" err="1"/>
              <a:t>with</a:t>
            </a:r>
            <a:r>
              <a:rPr lang="nb-NO" sz="2000" dirty="0"/>
              <a:t> MPC: </a:t>
            </a:r>
            <a:r>
              <a:rPr lang="nb-NO" sz="2000" dirty="0" err="1"/>
              <a:t>Need</a:t>
            </a:r>
            <a:r>
              <a:rPr lang="nb-NO" sz="2000" dirty="0"/>
              <a:t> </a:t>
            </a:r>
            <a:r>
              <a:rPr lang="nb-NO" sz="2000" dirty="0" err="1"/>
              <a:t>model</a:t>
            </a:r>
            <a:r>
              <a:rPr lang="nb-NO" sz="2000" dirty="0"/>
              <a:t> for </a:t>
            </a:r>
            <a:r>
              <a:rPr lang="nb-NO" sz="2000" dirty="0" err="1"/>
              <a:t>how</a:t>
            </a:r>
            <a:r>
              <a:rPr lang="nb-NO" sz="2000" dirty="0"/>
              <a:t> u and d </a:t>
            </a:r>
            <a:r>
              <a:rPr lang="nb-NO" sz="2000" dirty="0" err="1"/>
              <a:t>affect</a:t>
            </a:r>
            <a:r>
              <a:rPr lang="nb-NO" sz="2000" dirty="0"/>
              <a:t> </a:t>
            </a:r>
            <a:r>
              <a:rPr lang="nb-NO" sz="2000" dirty="0" err="1"/>
              <a:t>property</a:t>
            </a:r>
            <a:r>
              <a:rPr lang="nb-NO" sz="2000" dirty="0"/>
              <a:t> y </a:t>
            </a:r>
          </a:p>
          <a:p>
            <a:pPr lvl="2"/>
            <a:r>
              <a:rPr lang="nb-NO" sz="1600" dirty="0"/>
              <a:t>ARC: Just </a:t>
            </a:r>
            <a:r>
              <a:rPr lang="nb-NO" sz="1600" dirty="0" err="1"/>
              <a:t>need</a:t>
            </a:r>
            <a:r>
              <a:rPr lang="nb-NO" sz="1600" dirty="0"/>
              <a:t> </a:t>
            </a:r>
            <a:r>
              <a:rPr lang="nb-NO" sz="1600" dirty="0" err="1"/>
              <a:t>the</a:t>
            </a:r>
            <a:r>
              <a:rPr lang="nb-NO" sz="1600" dirty="0"/>
              <a:t> </a:t>
            </a:r>
            <a:r>
              <a:rPr lang="nb-NO" sz="1600" dirty="0" err="1"/>
              <a:t>insight</a:t>
            </a:r>
            <a:r>
              <a:rPr lang="nb-NO" sz="1600" dirty="0"/>
              <a:t> </a:t>
            </a:r>
            <a:r>
              <a:rPr lang="nb-NO" sz="1600" dirty="0" err="1"/>
              <a:t>that</a:t>
            </a:r>
            <a:r>
              <a:rPr lang="nb-NO" sz="1600" dirty="0"/>
              <a:t> it is </a:t>
            </a:r>
            <a:r>
              <a:rPr lang="nb-NO" sz="1600" dirty="0" err="1"/>
              <a:t>good</a:t>
            </a:r>
            <a:r>
              <a:rPr lang="nb-NO" sz="1600" dirty="0"/>
              <a:t> for control of y to </a:t>
            </a:r>
            <a:r>
              <a:rPr lang="nb-NO" sz="1600" dirty="0" err="1"/>
              <a:t>keep</a:t>
            </a:r>
            <a:r>
              <a:rPr lang="nb-NO" sz="1600" dirty="0"/>
              <a:t> </a:t>
            </a:r>
            <a:r>
              <a:rPr lang="nb-NO" sz="1600" dirty="0" err="1"/>
              <a:t>the</a:t>
            </a:r>
            <a:r>
              <a:rPr lang="nb-NO" sz="1600" dirty="0"/>
              <a:t> ratio R=u/d </a:t>
            </a:r>
            <a:r>
              <a:rPr lang="nb-NO" sz="1600" dirty="0" err="1"/>
              <a:t>constant</a:t>
            </a:r>
            <a:endParaRPr lang="nb-NO" sz="1600" dirty="0"/>
          </a:p>
          <a:p>
            <a:pPr marL="385763" indent="-385763">
              <a:buFont typeface="+mj-lt"/>
              <a:buAutoNum type="arabicPeriod"/>
            </a:pPr>
            <a:endParaRPr lang="nb-NO" sz="2000" dirty="0"/>
          </a:p>
          <a:p>
            <a:pPr marL="385763" indent="-385763">
              <a:buFont typeface="+mj-lt"/>
              <a:buAutoNum type="arabicPeriod"/>
            </a:pPr>
            <a:endParaRPr lang="en-US" dirty="0"/>
          </a:p>
        </p:txBody>
      </p:sp>
      <p:sp>
        <p:nvSpPr>
          <p:cNvPr id="4" name="TextBox 3">
            <a:extLst>
              <a:ext uri="{FF2B5EF4-FFF2-40B4-BE49-F238E27FC236}">
                <a16:creationId xmlns:a16="http://schemas.microsoft.com/office/drawing/2014/main" id="{5A144557-C15A-DD1D-FCC0-681040885C5F}"/>
              </a:ext>
            </a:extLst>
          </p:cNvPr>
          <p:cNvSpPr txBox="1"/>
          <p:nvPr/>
        </p:nvSpPr>
        <p:spPr>
          <a:xfrm>
            <a:off x="1705537" y="5588407"/>
            <a:ext cx="8337539" cy="300082"/>
          </a:xfrm>
          <a:prstGeom prst="rect">
            <a:avLst/>
          </a:prstGeom>
          <a:noFill/>
        </p:spPr>
        <p:txBody>
          <a:bodyPr wrap="none" rtlCol="0">
            <a:spAutoFit/>
          </a:bodyPr>
          <a:lstStyle/>
          <a:p>
            <a:r>
              <a:rPr lang="nb-NO" sz="1350" dirty="0" err="1"/>
              <a:t>Because</a:t>
            </a:r>
            <a:r>
              <a:rPr lang="nb-NO" sz="1350" dirty="0"/>
              <a:t> of </a:t>
            </a:r>
            <a:r>
              <a:rPr lang="nb-NO" sz="1350" dirty="0" err="1"/>
              <a:t>this</a:t>
            </a:r>
            <a:r>
              <a:rPr lang="nb-NO" sz="1350" dirty="0"/>
              <a:t>, MPC </a:t>
            </a:r>
            <a:r>
              <a:rPr lang="nb-NO" sz="1350" dirty="0" err="1"/>
              <a:t>should</a:t>
            </a:r>
            <a:r>
              <a:rPr lang="nb-NO" sz="1350" dirty="0"/>
              <a:t> be </a:t>
            </a:r>
            <a:r>
              <a:rPr lang="nb-NO" sz="1350" dirty="0" err="1"/>
              <a:t>on</a:t>
            </a:r>
            <a:r>
              <a:rPr lang="nb-NO" sz="1350" dirty="0"/>
              <a:t> </a:t>
            </a:r>
            <a:r>
              <a:rPr lang="nb-NO" sz="1350" dirty="0" err="1"/>
              <a:t>top</a:t>
            </a:r>
            <a:r>
              <a:rPr lang="nb-NO" sz="1350" dirty="0"/>
              <a:t> of a </a:t>
            </a:r>
            <a:r>
              <a:rPr lang="nb-NO" sz="1350" dirty="0" err="1"/>
              <a:t>regulatory</a:t>
            </a:r>
            <a:r>
              <a:rPr lang="nb-NO" sz="1350" dirty="0"/>
              <a:t> control </a:t>
            </a:r>
            <a:r>
              <a:rPr lang="nb-NO" sz="1350" dirty="0" err="1"/>
              <a:t>layer</a:t>
            </a:r>
            <a:r>
              <a:rPr lang="nb-NO" sz="1350" dirty="0"/>
              <a:t> </a:t>
            </a:r>
            <a:r>
              <a:rPr lang="nb-NO" sz="1350" dirty="0" err="1"/>
              <a:t>with</a:t>
            </a:r>
            <a:r>
              <a:rPr lang="nb-NO" sz="1350" dirty="0"/>
              <a:t> </a:t>
            </a:r>
            <a:r>
              <a:rPr lang="nb-NO" sz="1350" dirty="0" err="1"/>
              <a:t>the</a:t>
            </a:r>
            <a:r>
              <a:rPr lang="nb-NO" sz="1350" dirty="0"/>
              <a:t> setpoints for y</a:t>
            </a:r>
            <a:r>
              <a:rPr lang="nb-NO" sz="1350" baseline="-25000" dirty="0"/>
              <a:t>2</a:t>
            </a:r>
            <a:r>
              <a:rPr lang="nb-NO" sz="1350" dirty="0"/>
              <a:t> and R as MVs.</a:t>
            </a:r>
            <a:endParaRPr lang="en-US" sz="1350" dirty="0"/>
          </a:p>
        </p:txBody>
      </p:sp>
    </p:spTree>
    <p:extLst>
      <p:ext uri="{BB962C8B-B14F-4D97-AF65-F5344CB8AC3E}">
        <p14:creationId xmlns:p14="http://schemas.microsoft.com/office/powerpoint/2010/main" val="314465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97E24-B022-B9EF-7BFA-33CA4AB7D7DE}"/>
              </a:ext>
            </a:extLst>
          </p:cNvPr>
          <p:cNvSpPr>
            <a:spLocks noGrp="1"/>
          </p:cNvSpPr>
          <p:nvPr>
            <p:ph type="title"/>
          </p:nvPr>
        </p:nvSpPr>
        <p:spPr/>
        <p:txBody>
          <a:bodyPr/>
          <a:lstStyle/>
          <a:p>
            <a:r>
              <a:rPr lang="nb-NO" dirty="0"/>
              <a:t>Advanced </a:t>
            </a:r>
            <a:r>
              <a:rPr lang="nb-NO" dirty="0" err="1"/>
              <a:t>regulaory</a:t>
            </a:r>
            <a:r>
              <a:rPr lang="nb-NO"/>
              <a:t> control (ARC)</a:t>
            </a:r>
            <a:endParaRPr lang="en-US"/>
          </a:p>
        </p:txBody>
      </p:sp>
      <p:sp>
        <p:nvSpPr>
          <p:cNvPr id="3" name="Content Placeholder 2">
            <a:extLst>
              <a:ext uri="{FF2B5EF4-FFF2-40B4-BE49-F238E27FC236}">
                <a16:creationId xmlns:a16="http://schemas.microsoft.com/office/drawing/2014/main" id="{73225428-D532-4E0E-4F88-938E233FBF3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2003778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AA10B-36C5-4DB4-8DE5-78F4620EED41}"/>
              </a:ext>
            </a:extLst>
          </p:cNvPr>
          <p:cNvSpPr>
            <a:spLocks noGrp="1"/>
          </p:cNvSpPr>
          <p:nvPr>
            <p:ph type="title"/>
          </p:nvPr>
        </p:nvSpPr>
        <p:spPr>
          <a:xfrm>
            <a:off x="2718628" y="274638"/>
            <a:ext cx="7407404" cy="523220"/>
          </a:xfrm>
        </p:spPr>
        <p:txBody>
          <a:bodyPr/>
          <a:lstStyle/>
          <a:p>
            <a:r>
              <a:rPr lang="en-US" sz="2800" dirty="0"/>
              <a:t>“Advanced regulatory control” structures</a:t>
            </a:r>
          </a:p>
        </p:txBody>
      </p:sp>
      <p:sp>
        <p:nvSpPr>
          <p:cNvPr id="3" name="Content Placeholder 2">
            <a:extLst>
              <a:ext uri="{FF2B5EF4-FFF2-40B4-BE49-F238E27FC236}">
                <a16:creationId xmlns:a16="http://schemas.microsoft.com/office/drawing/2014/main" id="{0CD02052-1608-406B-9178-02E37C1A78C8}"/>
              </a:ext>
            </a:extLst>
          </p:cNvPr>
          <p:cNvSpPr>
            <a:spLocks noGrp="1"/>
          </p:cNvSpPr>
          <p:nvPr>
            <p:ph idx="1"/>
          </p:nvPr>
        </p:nvSpPr>
        <p:spPr>
          <a:xfrm>
            <a:off x="2718628" y="1063487"/>
            <a:ext cx="7407404" cy="5638102"/>
          </a:xfrm>
        </p:spPr>
        <p:txBody>
          <a:bodyPr>
            <a:normAutofit lnSpcReduction="10000"/>
          </a:bodyPr>
          <a:lstStyle/>
          <a:p>
            <a:pPr marL="0" indent="0">
              <a:buNone/>
            </a:pPr>
            <a:r>
              <a:rPr lang="nb-NO" sz="2000" i="1" dirty="0"/>
              <a:t>If single-loop feedback </a:t>
            </a:r>
            <a:r>
              <a:rPr lang="nb-NO" sz="2000" i="1" dirty="0" err="1"/>
              <a:t>control</a:t>
            </a:r>
            <a:r>
              <a:rPr lang="nb-NO" sz="2000" i="1" dirty="0"/>
              <a:t> (PID) </a:t>
            </a:r>
            <a:r>
              <a:rPr lang="nb-NO" sz="2000" i="1" dirty="0" err="1"/>
              <a:t>alone</a:t>
            </a:r>
            <a:r>
              <a:rPr lang="nb-NO" sz="2000" i="1" dirty="0"/>
              <a:t> is not </a:t>
            </a:r>
            <a:r>
              <a:rPr lang="nb-NO" sz="2000" i="1" dirty="0" err="1"/>
              <a:t>good</a:t>
            </a:r>
            <a:r>
              <a:rPr lang="nb-NO" sz="2000" i="1" dirty="0"/>
              <a:t> </a:t>
            </a:r>
            <a:r>
              <a:rPr lang="nb-NO" sz="2000" i="1" dirty="0" err="1"/>
              <a:t>enough</a:t>
            </a:r>
            <a:endParaRPr lang="nb-NO" sz="2000" i="1" dirty="0"/>
          </a:p>
          <a:p>
            <a:pPr marL="0" indent="0">
              <a:buNone/>
            </a:pPr>
            <a:endParaRPr lang="nb-NO" sz="2000" dirty="0"/>
          </a:p>
          <a:p>
            <a:pPr marL="0" indent="0">
              <a:buNone/>
            </a:pPr>
            <a:r>
              <a:rPr lang="nb-NO" sz="1800" dirty="0"/>
              <a:t>Design </a:t>
            </a:r>
            <a:r>
              <a:rPr lang="nb-NO" sz="1800" dirty="0" err="1"/>
              <a:t>based</a:t>
            </a:r>
            <a:r>
              <a:rPr lang="nb-NO" sz="1800" dirty="0"/>
              <a:t> </a:t>
            </a:r>
            <a:r>
              <a:rPr lang="nb-NO" sz="1800" dirty="0" err="1"/>
              <a:t>on</a:t>
            </a:r>
            <a:r>
              <a:rPr lang="nb-NO" sz="1800" dirty="0"/>
              <a:t> simple elements:</a:t>
            </a:r>
          </a:p>
          <a:p>
            <a:pPr marL="0" indent="0">
              <a:buNone/>
              <a:defRPr/>
            </a:pPr>
            <a:endParaRPr lang="en-US" sz="1950" dirty="0"/>
          </a:p>
          <a:p>
            <a:pPr marL="385763" indent="-385763">
              <a:buFont typeface="+mj-lt"/>
              <a:buAutoNum type="arabicPeriod"/>
              <a:defRPr/>
            </a:pPr>
            <a:r>
              <a:rPr lang="en-US" sz="1950" dirty="0"/>
              <a:t>Cascade control (measure and control internal variable)</a:t>
            </a:r>
          </a:p>
          <a:p>
            <a:pPr marL="385763" indent="-385763">
              <a:buFont typeface="+mj-lt"/>
              <a:buAutoNum type="arabicPeriod"/>
              <a:defRPr/>
            </a:pPr>
            <a:r>
              <a:rPr lang="en-US" sz="1950" dirty="0"/>
              <a:t>Feedforward control (measure disturbance, d)</a:t>
            </a:r>
          </a:p>
          <a:p>
            <a:pPr lvl="2">
              <a:defRPr/>
            </a:pPr>
            <a:r>
              <a:rPr lang="en-US" sz="1650" dirty="0"/>
              <a:t>Including ratio control</a:t>
            </a:r>
          </a:p>
          <a:p>
            <a:pPr marL="385763" indent="-385763">
              <a:buFont typeface="+mj-lt"/>
              <a:buAutoNum type="arabicPeriod"/>
              <a:defRPr/>
            </a:pPr>
            <a:r>
              <a:rPr lang="nb-NO" sz="1950" dirty="0" err="1"/>
              <a:t>Change</a:t>
            </a:r>
            <a:r>
              <a:rPr lang="nb-NO" sz="1950" dirty="0"/>
              <a:t> in CV: </a:t>
            </a:r>
            <a:r>
              <a:rPr lang="nb-NO" sz="1950" dirty="0" err="1"/>
              <a:t>Selectors</a:t>
            </a:r>
            <a:r>
              <a:rPr lang="nb-NO" sz="1950" dirty="0"/>
              <a:t> (</a:t>
            </a:r>
            <a:r>
              <a:rPr lang="nb-NO" sz="1950" dirty="0" err="1"/>
              <a:t>max</a:t>
            </a:r>
            <a:r>
              <a:rPr lang="nb-NO" sz="1950" dirty="0"/>
              <a:t>, min)</a:t>
            </a:r>
          </a:p>
          <a:p>
            <a:pPr marL="385763" indent="-385763">
              <a:buFont typeface="+mj-lt"/>
              <a:buAutoNum type="arabicPeriod"/>
              <a:defRPr/>
            </a:pPr>
            <a:r>
              <a:rPr lang="nb-NO" sz="1950" dirty="0" err="1"/>
              <a:t>Extra</a:t>
            </a:r>
            <a:r>
              <a:rPr lang="nb-NO" sz="1950" dirty="0"/>
              <a:t> MV </a:t>
            </a:r>
            <a:r>
              <a:rPr lang="nb-NO" sz="1950" dirty="0" err="1"/>
              <a:t>dynamically</a:t>
            </a:r>
            <a:r>
              <a:rPr lang="nb-NO" sz="1950" dirty="0"/>
              <a:t>: </a:t>
            </a:r>
            <a:r>
              <a:rPr lang="nb-NO" sz="1950" dirty="0" err="1"/>
              <a:t>Valve</a:t>
            </a:r>
            <a:r>
              <a:rPr lang="nb-NO" sz="1950" dirty="0"/>
              <a:t> </a:t>
            </a:r>
            <a:r>
              <a:rPr lang="nb-NO" sz="1950" dirty="0" err="1"/>
              <a:t>position</a:t>
            </a:r>
            <a:r>
              <a:rPr lang="nb-NO" sz="1950" dirty="0"/>
              <a:t> </a:t>
            </a:r>
            <a:r>
              <a:rPr lang="nb-NO" sz="1950" dirty="0" err="1"/>
              <a:t>control</a:t>
            </a:r>
            <a:endParaRPr lang="nb-NO" sz="1950" dirty="0"/>
          </a:p>
          <a:p>
            <a:pPr marL="1185863" lvl="2" indent="-385763">
              <a:defRPr/>
            </a:pPr>
            <a:r>
              <a:rPr lang="nb-NO" sz="1650" dirty="0" err="1"/>
              <a:t>Also</a:t>
            </a:r>
            <a:r>
              <a:rPr lang="nb-NO" sz="1650" dirty="0"/>
              <a:t> </a:t>
            </a:r>
            <a:r>
              <a:rPr lang="nb-NO" sz="1650" dirty="0" err="1"/>
              <a:t>known</a:t>
            </a:r>
            <a:r>
              <a:rPr lang="nb-NO" sz="1650" dirty="0"/>
              <a:t> as input resetting or midranging</a:t>
            </a:r>
          </a:p>
          <a:p>
            <a:pPr marL="385763" indent="-385763">
              <a:buFont typeface="+mj-lt"/>
              <a:buAutoNum type="arabicPeriod"/>
              <a:defRPr/>
            </a:pPr>
            <a:r>
              <a:rPr lang="nb-NO" sz="1950" dirty="0" err="1"/>
              <a:t>Extra</a:t>
            </a:r>
            <a:r>
              <a:rPr lang="nb-NO" sz="1950" dirty="0"/>
              <a:t> MV steady </a:t>
            </a:r>
            <a:r>
              <a:rPr lang="nb-NO" sz="1950" dirty="0" err="1"/>
              <a:t>state</a:t>
            </a:r>
            <a:r>
              <a:rPr lang="nb-NO" sz="1950" dirty="0"/>
              <a:t>: Split range </a:t>
            </a:r>
            <a:r>
              <a:rPr lang="nb-NO" sz="1950" dirty="0" err="1"/>
              <a:t>control</a:t>
            </a:r>
            <a:r>
              <a:rPr lang="nb-NO" sz="1950" dirty="0"/>
              <a:t> (+2 alternatives)</a:t>
            </a:r>
            <a:endParaRPr lang="nb-NO" sz="1425" dirty="0"/>
          </a:p>
          <a:p>
            <a:pPr marL="385763" indent="-385763">
              <a:buFont typeface="+mj-lt"/>
              <a:buAutoNum type="arabicPeriod"/>
              <a:defRPr/>
            </a:pPr>
            <a:r>
              <a:rPr lang="en-US" sz="1950" dirty="0"/>
              <a:t>Multivariable control (MIMO)</a:t>
            </a:r>
          </a:p>
          <a:p>
            <a:pPr lvl="2">
              <a:defRPr/>
            </a:pPr>
            <a:r>
              <a:rPr lang="en-US" sz="1650" dirty="0"/>
              <a:t>Single-loop control (decentralized)</a:t>
            </a:r>
          </a:p>
          <a:p>
            <a:pPr lvl="2">
              <a:defRPr/>
            </a:pPr>
            <a:r>
              <a:rPr lang="en-US" sz="1650" dirty="0"/>
              <a:t>Decoupling </a:t>
            </a:r>
          </a:p>
          <a:p>
            <a:pPr lvl="2">
              <a:defRPr/>
            </a:pPr>
            <a:r>
              <a:rPr lang="en-US" sz="1650" dirty="0"/>
              <a:t>MPC (model predictive control)</a:t>
            </a:r>
          </a:p>
          <a:p>
            <a:pPr marL="0" indent="0">
              <a:buNone/>
            </a:pPr>
            <a:endParaRPr lang="en-US" dirty="0"/>
          </a:p>
          <a:p>
            <a:pPr marL="0" indent="0">
              <a:buNone/>
            </a:pPr>
            <a:r>
              <a:rPr lang="nb-NO" sz="2000" dirty="0" err="1">
                <a:highlight>
                  <a:srgbClr val="FFFF00"/>
                </a:highlight>
              </a:rPr>
              <a:t>Extensively</a:t>
            </a:r>
            <a:r>
              <a:rPr lang="nb-NO" sz="2000" dirty="0">
                <a:highlight>
                  <a:srgbClr val="FFFF00"/>
                </a:highlight>
              </a:rPr>
              <a:t> used in </a:t>
            </a:r>
            <a:r>
              <a:rPr lang="nb-NO" sz="2000" dirty="0" err="1">
                <a:highlight>
                  <a:srgbClr val="FFFF00"/>
                </a:highlight>
              </a:rPr>
              <a:t>practice</a:t>
            </a:r>
            <a:r>
              <a:rPr lang="nb-NO" sz="2000" dirty="0">
                <a:highlight>
                  <a:srgbClr val="FFFF00"/>
                </a:highlight>
              </a:rPr>
              <a:t>, </a:t>
            </a:r>
            <a:r>
              <a:rPr lang="nb-NO" sz="2000" dirty="0" err="1">
                <a:highlight>
                  <a:srgbClr val="FFFF00"/>
                </a:highlight>
              </a:rPr>
              <a:t>but</a:t>
            </a:r>
            <a:r>
              <a:rPr lang="nb-NO" sz="2000" dirty="0">
                <a:highlight>
                  <a:srgbClr val="FFFF00"/>
                </a:highlight>
              </a:rPr>
              <a:t> </a:t>
            </a:r>
            <a:r>
              <a:rPr lang="nb-NO" sz="2000" dirty="0" err="1">
                <a:highlight>
                  <a:srgbClr val="FFFF00"/>
                </a:highlight>
              </a:rPr>
              <a:t>little</a:t>
            </a:r>
            <a:r>
              <a:rPr lang="nb-NO" sz="2000" dirty="0">
                <a:highlight>
                  <a:srgbClr val="FFFF00"/>
                </a:highlight>
              </a:rPr>
              <a:t> </a:t>
            </a:r>
            <a:r>
              <a:rPr lang="nb-NO" sz="2000" dirty="0" err="1">
                <a:highlight>
                  <a:srgbClr val="FFFF00"/>
                </a:highlight>
              </a:rPr>
              <a:t>academic</a:t>
            </a:r>
            <a:r>
              <a:rPr lang="nb-NO" sz="2000" dirty="0">
                <a:highlight>
                  <a:srgbClr val="FFFF00"/>
                </a:highlight>
              </a:rPr>
              <a:t> </a:t>
            </a:r>
            <a:r>
              <a:rPr lang="nb-NO" sz="2000" dirty="0" err="1">
                <a:highlight>
                  <a:srgbClr val="FFFF00"/>
                </a:highlight>
              </a:rPr>
              <a:t>work</a:t>
            </a:r>
            <a:endParaRPr lang="nb-NO" sz="2000" dirty="0">
              <a:highlight>
                <a:srgbClr val="FFFF00"/>
              </a:highlight>
            </a:endParaRPr>
          </a:p>
          <a:p>
            <a:pPr marL="0" indent="0">
              <a:buNone/>
            </a:pPr>
            <a:endParaRPr lang="en-US" dirty="0"/>
          </a:p>
        </p:txBody>
      </p:sp>
    </p:spTree>
    <p:extLst>
      <p:ext uri="{BB962C8B-B14F-4D97-AF65-F5344CB8AC3E}">
        <p14:creationId xmlns:p14="http://schemas.microsoft.com/office/powerpoint/2010/main" val="18273253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B642E-FBD2-4489-9CBB-C934AB960530}"/>
              </a:ext>
            </a:extLst>
          </p:cNvPr>
          <p:cNvSpPr>
            <a:spLocks noGrp="1"/>
          </p:cNvSpPr>
          <p:nvPr>
            <p:ph type="title"/>
          </p:nvPr>
        </p:nvSpPr>
        <p:spPr/>
        <p:txBody>
          <a:bodyPr/>
          <a:lstStyle/>
          <a:p>
            <a:r>
              <a:rPr lang="nb-NO" dirty="0"/>
              <a:t>1. </a:t>
            </a:r>
            <a:r>
              <a:rPr lang="nb-NO" dirty="0" err="1"/>
              <a:t>Cascade</a:t>
            </a:r>
            <a:r>
              <a:rPr lang="nb-NO" dirty="0"/>
              <a:t> </a:t>
            </a:r>
            <a:r>
              <a:rPr lang="nb-NO" dirty="0" err="1"/>
              <a:t>control</a:t>
            </a:r>
            <a:endParaRPr lang="en-US" dirty="0"/>
          </a:p>
        </p:txBody>
      </p:sp>
      <p:sp>
        <p:nvSpPr>
          <p:cNvPr id="3" name="Content Placeholder 2">
            <a:extLst>
              <a:ext uri="{FF2B5EF4-FFF2-40B4-BE49-F238E27FC236}">
                <a16:creationId xmlns:a16="http://schemas.microsoft.com/office/drawing/2014/main" id="{EABA2F4B-15ED-4442-980C-8944F3395579}"/>
              </a:ext>
            </a:extLst>
          </p:cNvPr>
          <p:cNvSpPr>
            <a:spLocks noGrp="1"/>
          </p:cNvSpPr>
          <p:nvPr>
            <p:ph idx="1"/>
          </p:nvPr>
        </p:nvSpPr>
        <p:spPr/>
        <p:txBody>
          <a:bodyPr/>
          <a:lstStyle/>
          <a:p>
            <a:r>
              <a:rPr lang="nb-NO" altLang="en-US" dirty="0"/>
              <a:t>1 input u, 1 (</a:t>
            </a:r>
            <a:r>
              <a:rPr lang="nb-NO" altLang="en-US" dirty="0" err="1"/>
              <a:t>main</a:t>
            </a:r>
            <a:r>
              <a:rPr lang="nb-NO" altLang="en-US" dirty="0"/>
              <a:t>) output y</a:t>
            </a:r>
            <a:r>
              <a:rPr lang="nb-NO" altLang="en-US" baseline="-25000" dirty="0"/>
              <a:t>1</a:t>
            </a:r>
            <a:r>
              <a:rPr lang="nb-NO" altLang="en-US" dirty="0"/>
              <a:t>, and an </a:t>
            </a:r>
            <a:r>
              <a:rPr lang="nb-NO" altLang="en-US" dirty="0" err="1"/>
              <a:t>extra</a:t>
            </a:r>
            <a:r>
              <a:rPr lang="nb-NO" altLang="en-US" dirty="0"/>
              <a:t> </a:t>
            </a:r>
            <a:r>
              <a:rPr lang="nb-NO" altLang="en-US" dirty="0" err="1"/>
              <a:t>measurement</a:t>
            </a:r>
            <a:r>
              <a:rPr lang="nb-NO" altLang="en-US" dirty="0"/>
              <a:t> y</a:t>
            </a:r>
            <a:r>
              <a:rPr lang="nb-NO" altLang="en-US" baseline="-25000" dirty="0"/>
              <a:t>2</a:t>
            </a:r>
          </a:p>
          <a:p>
            <a:endParaRPr lang="nb-NO" altLang="en-US" dirty="0"/>
          </a:p>
          <a:p>
            <a:r>
              <a:rPr lang="nb-NO" altLang="en-US" dirty="0"/>
              <a:t>Definition: A </a:t>
            </a:r>
            <a:r>
              <a:rPr lang="nb-NO" altLang="en-US" dirty="0" err="1"/>
              <a:t>primary</a:t>
            </a:r>
            <a:r>
              <a:rPr lang="nb-NO" altLang="en-US" dirty="0"/>
              <a:t> </a:t>
            </a:r>
            <a:r>
              <a:rPr lang="nb-NO" altLang="en-US" dirty="0" err="1"/>
              <a:t>controller</a:t>
            </a:r>
            <a:r>
              <a:rPr lang="nb-NO" altLang="en-US" dirty="0"/>
              <a:t> (master) </a:t>
            </a:r>
            <a:r>
              <a:rPr lang="nb-NO" altLang="en-US" dirty="0" err="1"/>
              <a:t>gives</a:t>
            </a:r>
            <a:r>
              <a:rPr lang="nb-NO" altLang="en-US" dirty="0"/>
              <a:t> </a:t>
            </a:r>
            <a:r>
              <a:rPr lang="nb-NO" altLang="en-US" dirty="0" err="1"/>
              <a:t>setpoint</a:t>
            </a:r>
            <a:r>
              <a:rPr lang="nb-NO" altLang="en-US" dirty="0"/>
              <a:t> y</a:t>
            </a:r>
            <a:r>
              <a:rPr lang="nb-NO" altLang="en-US" baseline="-25000" dirty="0"/>
              <a:t>2</a:t>
            </a:r>
            <a:r>
              <a:rPr lang="nb-NO" altLang="en-US" baseline="30000" dirty="0"/>
              <a:t>sp</a:t>
            </a:r>
            <a:r>
              <a:rPr lang="nb-NO" altLang="en-US" dirty="0"/>
              <a:t> to a </a:t>
            </a:r>
            <a:r>
              <a:rPr lang="nb-NO" altLang="en-US" dirty="0" err="1"/>
              <a:t>secondary</a:t>
            </a:r>
            <a:r>
              <a:rPr lang="nb-NO" altLang="en-US" dirty="0"/>
              <a:t> </a:t>
            </a:r>
            <a:r>
              <a:rPr lang="nb-NO" altLang="en-US" dirty="0" err="1"/>
              <a:t>controller</a:t>
            </a:r>
            <a:r>
              <a:rPr lang="nb-NO" altLang="en-US" dirty="0"/>
              <a:t> (slave) </a:t>
            </a:r>
            <a:r>
              <a:rPr lang="nb-NO" altLang="en-US" dirty="0" err="1"/>
              <a:t>that</a:t>
            </a:r>
            <a:r>
              <a:rPr lang="nb-NO" altLang="en-US" dirty="0"/>
              <a:t> </a:t>
            </a:r>
            <a:r>
              <a:rPr lang="nb-NO" altLang="en-US" dirty="0" err="1"/>
              <a:t>controls</a:t>
            </a:r>
            <a:r>
              <a:rPr lang="nb-NO" altLang="en-US" dirty="0"/>
              <a:t> u</a:t>
            </a:r>
          </a:p>
        </p:txBody>
      </p:sp>
      <p:pic>
        <p:nvPicPr>
          <p:cNvPr id="4" name="Picture 5">
            <a:extLst>
              <a:ext uri="{FF2B5EF4-FFF2-40B4-BE49-F238E27FC236}">
                <a16:creationId xmlns:a16="http://schemas.microsoft.com/office/drawing/2014/main" id="{B526884E-475C-47B9-B85A-1532C799DA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9150" y="4073663"/>
            <a:ext cx="6624638" cy="172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254D8B56-1AA4-4A8D-B6FF-22C1CD49DC5D}"/>
              </a:ext>
            </a:extLst>
          </p:cNvPr>
          <p:cNvSpPr/>
          <p:nvPr/>
        </p:nvSpPr>
        <p:spPr>
          <a:xfrm>
            <a:off x="5482389" y="4193005"/>
            <a:ext cx="3290637" cy="1034716"/>
          </a:xfrm>
          <a:prstGeom prst="rect">
            <a:avLst/>
          </a:prstGeom>
          <a:noFill/>
          <a:ln>
            <a:solidFill>
              <a:srgbClr val="FF0000"/>
            </a:solidFill>
            <a:prstDash val="dash"/>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262F63B6-C8A9-4005-A77E-2E0EFC613F3E}"/>
                  </a:ext>
                </a:extLst>
              </p:cNvPr>
              <p:cNvSpPr txBox="1"/>
              <p:nvPr/>
            </p:nvSpPr>
            <p:spPr>
              <a:xfrm>
                <a:off x="6220663" y="3786960"/>
                <a:ext cx="1814086" cy="369332"/>
              </a:xfrm>
              <a:prstGeom prst="rect">
                <a:avLst/>
              </a:prstGeom>
              <a:noFill/>
            </p:spPr>
            <p:txBody>
              <a:bodyPr wrap="none" rtlCol="0">
                <a:spAutoFit/>
              </a:bodyPr>
              <a:lstStyle/>
              <a:p>
                <a14:m>
                  <m:oMath xmlns:m="http://schemas.openxmlformats.org/officeDocument/2006/math">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𝑇</m:t>
                        </m:r>
                      </m:e>
                      <m:sub>
                        <m:r>
                          <a:rPr lang="en-US" i="1">
                            <a:solidFill>
                              <a:srgbClr val="FF0000"/>
                            </a:solidFill>
                            <a:latin typeface="Cambria Math" panose="02040503050406030204" pitchFamily="18" charset="0"/>
                          </a:rPr>
                          <m:t>2</m:t>
                        </m:r>
                      </m:sub>
                    </m:sSub>
                  </m:oMath>
                </a14:m>
                <a:r>
                  <a:rPr lang="en-US" dirty="0">
                    <a:solidFill>
                      <a:srgbClr val="FF0000"/>
                    </a:solidFill>
                  </a:rPr>
                  <a:t> = “new plant”</a:t>
                </a:r>
              </a:p>
            </p:txBody>
          </p:sp>
        </mc:Choice>
        <mc:Fallback>
          <p:sp>
            <p:nvSpPr>
              <p:cNvPr id="6" name="TextBox 5">
                <a:extLst>
                  <a:ext uri="{FF2B5EF4-FFF2-40B4-BE49-F238E27FC236}">
                    <a16:creationId xmlns:a16="http://schemas.microsoft.com/office/drawing/2014/main" id="{262F63B6-C8A9-4005-A77E-2E0EFC613F3E}"/>
                  </a:ext>
                </a:extLst>
              </p:cNvPr>
              <p:cNvSpPr txBox="1">
                <a:spLocks noRot="1" noChangeAspect="1" noMove="1" noResize="1" noEditPoints="1" noAdjustHandles="1" noChangeArrowheads="1" noChangeShapeType="1" noTextEdit="1"/>
              </p:cNvSpPr>
              <p:nvPr/>
            </p:nvSpPr>
            <p:spPr>
              <a:xfrm>
                <a:off x="6220663" y="3786960"/>
                <a:ext cx="1814086" cy="369332"/>
              </a:xfrm>
              <a:prstGeom prst="rect">
                <a:avLst/>
              </a:prstGeom>
              <a:blipFill>
                <a:blip r:embed="rId3"/>
                <a:stretch>
                  <a:fillRect t="-8197" r="-2349" b="-24590"/>
                </a:stretch>
              </a:blipFill>
            </p:spPr>
            <p:txBody>
              <a:bodyPr/>
              <a:lstStyle/>
              <a:p>
                <a:r>
                  <a:rPr lang="en-US">
                    <a:noFill/>
                  </a:rPr>
                  <a:t> </a:t>
                </a:r>
              </a:p>
            </p:txBody>
          </p:sp>
        </mc:Fallback>
      </mc:AlternateContent>
    </p:spTree>
    <p:extLst>
      <p:ext uri="{BB962C8B-B14F-4D97-AF65-F5344CB8AC3E}">
        <p14:creationId xmlns:p14="http://schemas.microsoft.com/office/powerpoint/2010/main" val="9794358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A6B78-4BFE-4DD7-8C2A-0F3DC9EE6F2A}"/>
              </a:ext>
            </a:extLst>
          </p:cNvPr>
          <p:cNvSpPr>
            <a:spLocks noGrp="1"/>
          </p:cNvSpPr>
          <p:nvPr>
            <p:ph type="title"/>
          </p:nvPr>
        </p:nvSpPr>
        <p:spPr/>
        <p:txBody>
          <a:bodyPr/>
          <a:lstStyle/>
          <a:p>
            <a:r>
              <a:rPr lang="nb-NO" dirty="0"/>
              <a:t>2. </a:t>
            </a:r>
            <a:r>
              <a:rPr lang="nb-NO" dirty="0" err="1"/>
              <a:t>Feedforward</a:t>
            </a:r>
            <a:r>
              <a:rPr lang="nb-NO" dirty="0"/>
              <a:t> </a:t>
            </a:r>
            <a:r>
              <a:rPr lang="nb-NO" dirty="0" err="1"/>
              <a:t>control</a:t>
            </a:r>
            <a:endParaRPr lang="en-US" dirty="0"/>
          </a:p>
        </p:txBody>
      </p:sp>
      <p:sp>
        <p:nvSpPr>
          <p:cNvPr id="3" name="Content Placeholder 2">
            <a:extLst>
              <a:ext uri="{FF2B5EF4-FFF2-40B4-BE49-F238E27FC236}">
                <a16:creationId xmlns:a16="http://schemas.microsoft.com/office/drawing/2014/main" id="{D9ACF7DD-A884-422F-A2F7-50A743570E2D}"/>
              </a:ext>
            </a:extLst>
          </p:cNvPr>
          <p:cNvSpPr>
            <a:spLocks noGrp="1"/>
          </p:cNvSpPr>
          <p:nvPr>
            <p:ph idx="1"/>
          </p:nvPr>
        </p:nvSpPr>
        <p:spPr/>
        <p:txBody>
          <a:bodyPr/>
          <a:lstStyle/>
          <a:p>
            <a:r>
              <a:rPr lang="nb-NO" altLang="en-US" dirty="0"/>
              <a:t>1 input u, 1 </a:t>
            </a:r>
            <a:r>
              <a:rPr lang="nb-NO" altLang="en-US" dirty="0" err="1"/>
              <a:t>measured</a:t>
            </a:r>
            <a:r>
              <a:rPr lang="nb-NO" altLang="en-US" dirty="0"/>
              <a:t> </a:t>
            </a:r>
            <a:r>
              <a:rPr lang="nb-NO" altLang="en-US" dirty="0" err="1"/>
              <a:t>disturbance</a:t>
            </a:r>
            <a:r>
              <a:rPr lang="nb-NO" altLang="en-US" dirty="0"/>
              <a:t> d </a:t>
            </a:r>
          </a:p>
          <a:p>
            <a:r>
              <a:rPr lang="nb-NO" altLang="en-US" dirty="0"/>
              <a:t>Definition: </a:t>
            </a:r>
            <a:r>
              <a:rPr lang="nb-NO" altLang="en-US" dirty="0" err="1"/>
              <a:t>Measure</a:t>
            </a:r>
            <a:r>
              <a:rPr lang="nb-NO" altLang="en-US" dirty="0"/>
              <a:t> d and </a:t>
            </a:r>
            <a:r>
              <a:rPr lang="nb-NO" altLang="en-US" dirty="0" err="1"/>
              <a:t>adjust</a:t>
            </a:r>
            <a:r>
              <a:rPr lang="nb-NO" altLang="en-US" dirty="0"/>
              <a:t> u </a:t>
            </a:r>
            <a:r>
              <a:rPr lang="nb-NO" altLang="en-US" dirty="0" err="1"/>
              <a:t>based</a:t>
            </a:r>
            <a:r>
              <a:rPr lang="nb-NO" altLang="en-US" dirty="0"/>
              <a:t> </a:t>
            </a:r>
            <a:r>
              <a:rPr lang="nb-NO" altLang="en-US" dirty="0" err="1"/>
              <a:t>on</a:t>
            </a:r>
            <a:r>
              <a:rPr lang="nb-NO" altLang="en-US" dirty="0"/>
              <a:t> </a:t>
            </a:r>
            <a:r>
              <a:rPr lang="nb-NO" altLang="en-US" dirty="0" err="1"/>
              <a:t>models</a:t>
            </a:r>
            <a:r>
              <a:rPr lang="nb-NO" altLang="en-US" dirty="0"/>
              <a:t> </a:t>
            </a:r>
            <a:r>
              <a:rPr lang="nb-NO" altLang="en-US" dirty="0" err="1"/>
              <a:t>of</a:t>
            </a:r>
            <a:r>
              <a:rPr lang="nb-NO" altLang="en-US" dirty="0"/>
              <a:t> </a:t>
            </a:r>
            <a:r>
              <a:rPr lang="nb-NO" altLang="en-US" dirty="0" err="1"/>
              <a:t>how</a:t>
            </a:r>
            <a:r>
              <a:rPr lang="nb-NO" altLang="en-US" dirty="0"/>
              <a:t> u and d </a:t>
            </a:r>
            <a:r>
              <a:rPr lang="nb-NO" altLang="en-US" dirty="0" err="1"/>
              <a:t>affects</a:t>
            </a:r>
            <a:r>
              <a:rPr lang="nb-NO" altLang="en-US" dirty="0"/>
              <a:t> y</a:t>
            </a:r>
          </a:p>
          <a:p>
            <a:r>
              <a:rPr lang="nb-NO" altLang="en-US" dirty="0"/>
              <a:t>Most </a:t>
            </a:r>
            <a:r>
              <a:rPr lang="nb-NO" altLang="en-US" dirty="0" err="1"/>
              <a:t>common</a:t>
            </a:r>
            <a:r>
              <a:rPr lang="nb-NO" altLang="en-US" dirty="0"/>
              <a:t> </a:t>
            </a:r>
            <a:r>
              <a:rPr lang="nb-NO" altLang="en-US" dirty="0">
                <a:sym typeface="Wingdings" panose="05000000000000000000" pitchFamily="2" charset="2"/>
              </a:rPr>
              <a:t></a:t>
            </a:r>
            <a:r>
              <a:rPr lang="nb-NO" altLang="en-US" dirty="0"/>
              <a:t> Ratio </a:t>
            </a:r>
            <a:r>
              <a:rPr lang="nb-NO" altLang="en-US" dirty="0" err="1"/>
              <a:t>control</a:t>
            </a:r>
            <a:endParaRPr lang="nb-NO" altLang="en-US" dirty="0"/>
          </a:p>
        </p:txBody>
      </p:sp>
      <p:sp>
        <p:nvSpPr>
          <p:cNvPr id="4" name="Rectangle 3">
            <a:extLst>
              <a:ext uri="{FF2B5EF4-FFF2-40B4-BE49-F238E27FC236}">
                <a16:creationId xmlns:a16="http://schemas.microsoft.com/office/drawing/2014/main" id="{520BAF3D-7345-483B-AE11-29A51E46CF2D}"/>
              </a:ext>
            </a:extLst>
          </p:cNvPr>
          <p:cNvSpPr/>
          <p:nvPr/>
        </p:nvSpPr>
        <p:spPr>
          <a:xfrm>
            <a:off x="2730225" y="3751505"/>
            <a:ext cx="4400155" cy="2031325"/>
          </a:xfrm>
          <a:prstGeom prst="rect">
            <a:avLst/>
          </a:prstGeom>
        </p:spPr>
        <p:txBody>
          <a:bodyPr wrap="square">
            <a:spAutoFit/>
          </a:bodyPr>
          <a:lstStyle/>
          <a:p>
            <a:pPr>
              <a:defRPr/>
            </a:pPr>
            <a:r>
              <a:rPr lang="en" dirty="0">
                <a:solidFill>
                  <a:srgbClr val="000000"/>
                </a:solidFill>
                <a:latin typeface="+mj-lt"/>
              </a:rPr>
              <a:t>This is particularly useful if feedback control is not effective because the measurement of y is lacking or delayed. In industry the disturbance is sometimes called the “wild variable”. Feedforward control is usually used in combination with feedback in an additive manner.</a:t>
            </a:r>
            <a:endParaRPr lang="nb-NO" dirty="0">
              <a:latin typeface="+mj-lt"/>
            </a:endParaRPr>
          </a:p>
        </p:txBody>
      </p:sp>
      <p:grpSp>
        <p:nvGrpSpPr>
          <p:cNvPr id="5" name="Group 4">
            <a:extLst>
              <a:ext uri="{FF2B5EF4-FFF2-40B4-BE49-F238E27FC236}">
                <a16:creationId xmlns:a16="http://schemas.microsoft.com/office/drawing/2014/main" id="{5E70F887-A7F1-4AB7-8EAC-CFCF8556927F}"/>
              </a:ext>
            </a:extLst>
          </p:cNvPr>
          <p:cNvGrpSpPr>
            <a:grpSpLocks/>
          </p:cNvGrpSpPr>
          <p:nvPr/>
        </p:nvGrpSpPr>
        <p:grpSpPr bwMode="auto">
          <a:xfrm>
            <a:off x="7428058" y="3314700"/>
            <a:ext cx="2805616" cy="2667000"/>
            <a:chOff x="5286375" y="963631"/>
            <a:chExt cx="2805991" cy="2666898"/>
          </a:xfrm>
        </p:grpSpPr>
        <p:sp>
          <p:nvSpPr>
            <p:cNvPr id="6" name="Rectangle 5">
              <a:extLst>
                <a:ext uri="{FF2B5EF4-FFF2-40B4-BE49-F238E27FC236}">
                  <a16:creationId xmlns:a16="http://schemas.microsoft.com/office/drawing/2014/main" id="{693BB6A7-9B0B-494A-9BC6-D1A49B169CBE}"/>
                </a:ext>
              </a:extLst>
            </p:cNvPr>
            <p:cNvSpPr/>
            <p:nvPr/>
          </p:nvSpPr>
          <p:spPr>
            <a:xfrm>
              <a:off x="6016723" y="2932056"/>
              <a:ext cx="811320" cy="69847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b-NO" dirty="0">
                  <a:solidFill>
                    <a:schemeClr val="tx1"/>
                  </a:solidFill>
                </a:rPr>
                <a:t>g</a:t>
              </a:r>
            </a:p>
          </p:txBody>
        </p:sp>
        <p:cxnSp>
          <p:nvCxnSpPr>
            <p:cNvPr id="7" name="Straight Arrow Connector 6">
              <a:extLst>
                <a:ext uri="{FF2B5EF4-FFF2-40B4-BE49-F238E27FC236}">
                  <a16:creationId xmlns:a16="http://schemas.microsoft.com/office/drawing/2014/main" id="{B7FD5D92-5416-468E-9CFB-86F7C8601682}"/>
                </a:ext>
              </a:extLst>
            </p:cNvPr>
            <p:cNvCxnSpPr>
              <a:endCxn id="6" idx="1"/>
            </p:cNvCxnSpPr>
            <p:nvPr/>
          </p:nvCxnSpPr>
          <p:spPr>
            <a:xfrm flipV="1">
              <a:off x="5629321" y="3281292"/>
              <a:ext cx="387402" cy="79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8">
              <a:extLst>
                <a:ext uri="{FF2B5EF4-FFF2-40B4-BE49-F238E27FC236}">
                  <a16:creationId xmlns:a16="http://schemas.microsoft.com/office/drawing/2014/main" id="{A4E8BBCF-65EB-498A-9FAB-EF44D3DF8F63}"/>
                </a:ext>
              </a:extLst>
            </p:cNvPr>
            <p:cNvSpPr txBox="1">
              <a:spLocks noChangeArrowheads="1"/>
            </p:cNvSpPr>
            <p:nvPr/>
          </p:nvSpPr>
          <p:spPr bwMode="auto">
            <a:xfrm>
              <a:off x="7633013" y="963631"/>
              <a:ext cx="312948" cy="369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nb-NO" altLang="nb-NO" sz="1800">
                  <a:latin typeface="Arial" panose="020B0604020202020204" pitchFamily="34" charset="0"/>
                </a:rPr>
                <a:t>d</a:t>
              </a:r>
            </a:p>
          </p:txBody>
        </p:sp>
        <p:cxnSp>
          <p:nvCxnSpPr>
            <p:cNvPr id="9" name="Straight Arrow Connector 8">
              <a:extLst>
                <a:ext uri="{FF2B5EF4-FFF2-40B4-BE49-F238E27FC236}">
                  <a16:creationId xmlns:a16="http://schemas.microsoft.com/office/drawing/2014/main" id="{650A12DD-4A8D-4C54-B718-931265629AE1}"/>
                </a:ext>
              </a:extLst>
            </p:cNvPr>
            <p:cNvCxnSpPr>
              <a:cxnSpLocks/>
            </p:cNvCxnSpPr>
            <p:nvPr/>
          </p:nvCxnSpPr>
          <p:spPr>
            <a:xfrm flipV="1">
              <a:off x="6828043" y="3267005"/>
              <a:ext cx="1264323" cy="142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10">
              <a:extLst>
                <a:ext uri="{FF2B5EF4-FFF2-40B4-BE49-F238E27FC236}">
                  <a16:creationId xmlns:a16="http://schemas.microsoft.com/office/drawing/2014/main" id="{68CB250A-AA04-4A0E-9F1B-E657B8238246}"/>
                </a:ext>
              </a:extLst>
            </p:cNvPr>
            <p:cNvSpPr txBox="1">
              <a:spLocks noChangeArrowheads="1"/>
            </p:cNvSpPr>
            <p:nvPr/>
          </p:nvSpPr>
          <p:spPr bwMode="auto">
            <a:xfrm>
              <a:off x="7755318" y="2822793"/>
              <a:ext cx="300122" cy="369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nb-NO" altLang="nb-NO" sz="1800" dirty="0">
                  <a:latin typeface="Arial" panose="020B0604020202020204" pitchFamily="34" charset="0"/>
                </a:rPr>
                <a:t>y</a:t>
              </a:r>
            </a:p>
          </p:txBody>
        </p:sp>
        <p:sp>
          <p:nvSpPr>
            <p:cNvPr id="11" name="TextBox 11">
              <a:extLst>
                <a:ext uri="{FF2B5EF4-FFF2-40B4-BE49-F238E27FC236}">
                  <a16:creationId xmlns:a16="http://schemas.microsoft.com/office/drawing/2014/main" id="{161C64B8-FF58-4AA5-87F9-2153D28EE23A}"/>
                </a:ext>
              </a:extLst>
            </p:cNvPr>
            <p:cNvSpPr txBox="1">
              <a:spLocks noChangeArrowheads="1"/>
            </p:cNvSpPr>
            <p:nvPr/>
          </p:nvSpPr>
          <p:spPr bwMode="auto">
            <a:xfrm>
              <a:off x="5657853" y="2905263"/>
              <a:ext cx="312948" cy="369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nb-NO" altLang="nb-NO" sz="1800">
                  <a:latin typeface="Arial" panose="020B0604020202020204" pitchFamily="34" charset="0"/>
                </a:rPr>
                <a:t>u</a:t>
              </a:r>
            </a:p>
          </p:txBody>
        </p:sp>
        <p:sp>
          <p:nvSpPr>
            <p:cNvPr id="12" name="Rectangle 11">
              <a:extLst>
                <a:ext uri="{FF2B5EF4-FFF2-40B4-BE49-F238E27FC236}">
                  <a16:creationId xmlns:a16="http://schemas.microsoft.com/office/drawing/2014/main" id="{15E4C111-69CA-4E6E-B176-7BA81BB7B12E}"/>
                </a:ext>
              </a:extLst>
            </p:cNvPr>
            <p:cNvSpPr/>
            <p:nvPr/>
          </p:nvSpPr>
          <p:spPr>
            <a:xfrm>
              <a:off x="7129708" y="2001816"/>
              <a:ext cx="809733" cy="69847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b-NO" dirty="0" err="1">
                  <a:solidFill>
                    <a:schemeClr val="tx1"/>
                  </a:solidFill>
                </a:rPr>
                <a:t>g</a:t>
              </a:r>
              <a:r>
                <a:rPr lang="nb-NO" baseline="-25000" dirty="0" err="1">
                  <a:solidFill>
                    <a:schemeClr val="tx1"/>
                  </a:solidFill>
                </a:rPr>
                <a:t>d</a:t>
              </a:r>
              <a:endParaRPr lang="nb-NO" baseline="-25000" dirty="0">
                <a:solidFill>
                  <a:schemeClr val="tx1"/>
                </a:solidFill>
              </a:endParaRPr>
            </a:p>
          </p:txBody>
        </p:sp>
        <p:cxnSp>
          <p:nvCxnSpPr>
            <p:cNvPr id="13" name="Straight Arrow Connector 12">
              <a:extLst>
                <a:ext uri="{FF2B5EF4-FFF2-40B4-BE49-F238E27FC236}">
                  <a16:creationId xmlns:a16="http://schemas.microsoft.com/office/drawing/2014/main" id="{1FFF3B54-D755-4266-8D43-48B541A2025E}"/>
                </a:ext>
              </a:extLst>
            </p:cNvPr>
            <p:cNvCxnSpPr/>
            <p:nvPr/>
          </p:nvCxnSpPr>
          <p:spPr>
            <a:xfrm>
              <a:off x="5651549" y="2733625"/>
              <a:ext cx="6351" cy="5810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B655B1E-D432-4295-9F7D-97E502B186D3}"/>
                </a:ext>
              </a:extLst>
            </p:cNvPr>
            <p:cNvCxnSpPr/>
            <p:nvPr/>
          </p:nvCxnSpPr>
          <p:spPr>
            <a:xfrm flipH="1" flipV="1">
              <a:off x="6828043" y="1535109"/>
              <a:ext cx="706532" cy="79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18400E1-61A6-4735-891C-0A6799B5ACE5}"/>
                </a:ext>
              </a:extLst>
            </p:cNvPr>
            <p:cNvCxnSpPr>
              <a:stCxn id="12" idx="2"/>
            </p:cNvCxnSpPr>
            <p:nvPr/>
          </p:nvCxnSpPr>
          <p:spPr>
            <a:xfrm>
              <a:off x="7534575" y="2700290"/>
              <a:ext cx="7938" cy="6143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9880CF5-E769-48E4-8BD0-9B486F1DD593}"/>
                </a:ext>
              </a:extLst>
            </p:cNvPr>
            <p:cNvCxnSpPr/>
            <p:nvPr/>
          </p:nvCxnSpPr>
          <p:spPr>
            <a:xfrm>
              <a:off x="7534575" y="1211272"/>
              <a:ext cx="7938" cy="7953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7">
              <a:extLst>
                <a:ext uri="{FF2B5EF4-FFF2-40B4-BE49-F238E27FC236}">
                  <a16:creationId xmlns:a16="http://schemas.microsoft.com/office/drawing/2014/main" id="{92E28206-8D02-49D0-BB32-F5E3EF7384F7}"/>
                </a:ext>
              </a:extLst>
            </p:cNvPr>
            <p:cNvSpPr txBox="1">
              <a:spLocks noChangeArrowheads="1"/>
            </p:cNvSpPr>
            <p:nvPr/>
          </p:nvSpPr>
          <p:spPr bwMode="auto">
            <a:xfrm>
              <a:off x="6029325" y="1095375"/>
              <a:ext cx="965458" cy="2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nb-NO" altLang="nb-NO" sz="1000">
                  <a:latin typeface="Arial" panose="020B0604020202020204" pitchFamily="34" charset="0"/>
                </a:rPr>
                <a:t>Measurement</a:t>
              </a:r>
            </a:p>
          </p:txBody>
        </p:sp>
        <p:sp>
          <p:nvSpPr>
            <p:cNvPr id="18" name="TextBox 18">
              <a:extLst>
                <a:ext uri="{FF2B5EF4-FFF2-40B4-BE49-F238E27FC236}">
                  <a16:creationId xmlns:a16="http://schemas.microsoft.com/office/drawing/2014/main" id="{1DF3DDFF-49C4-4129-9AEC-F0A428132AD1}"/>
                </a:ext>
              </a:extLst>
            </p:cNvPr>
            <p:cNvSpPr txBox="1">
              <a:spLocks noChangeArrowheads="1"/>
            </p:cNvSpPr>
            <p:nvPr/>
          </p:nvSpPr>
          <p:spPr bwMode="auto">
            <a:xfrm>
              <a:off x="5407813" y="1173281"/>
              <a:ext cx="441205" cy="369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nb-NO" altLang="nb-NO" sz="1800">
                  <a:latin typeface="Arial" panose="020B0604020202020204" pitchFamily="34" charset="0"/>
                </a:rPr>
                <a:t>d</a:t>
              </a:r>
              <a:r>
                <a:rPr lang="nb-NO" altLang="nb-NO" sz="1800" baseline="-25000">
                  <a:latin typeface="Arial" panose="020B0604020202020204" pitchFamily="34" charset="0"/>
                </a:rPr>
                <a:t>m</a:t>
              </a:r>
            </a:p>
          </p:txBody>
        </p:sp>
        <p:cxnSp>
          <p:nvCxnSpPr>
            <p:cNvPr id="19" name="Straight Arrow Connector 18">
              <a:extLst>
                <a:ext uri="{FF2B5EF4-FFF2-40B4-BE49-F238E27FC236}">
                  <a16:creationId xmlns:a16="http://schemas.microsoft.com/office/drawing/2014/main" id="{3BA16FBB-8B60-4714-9499-0F7538AC4CBB}"/>
                </a:ext>
              </a:extLst>
            </p:cNvPr>
            <p:cNvCxnSpPr/>
            <p:nvPr/>
          </p:nvCxnSpPr>
          <p:spPr>
            <a:xfrm flipH="1" flipV="1">
              <a:off x="5600742" y="1535109"/>
              <a:ext cx="1933833" cy="79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1FA75BF2-5A5F-4610-9E82-47F9C8079C48}"/>
                </a:ext>
              </a:extLst>
            </p:cNvPr>
            <p:cNvSpPr/>
            <p:nvPr/>
          </p:nvSpPr>
          <p:spPr>
            <a:xfrm>
              <a:off x="5286375" y="2006578"/>
              <a:ext cx="809733" cy="69688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b-NO" dirty="0" err="1">
                  <a:solidFill>
                    <a:schemeClr val="tx1"/>
                  </a:solidFill>
                </a:rPr>
                <a:t>c</a:t>
              </a:r>
              <a:r>
                <a:rPr lang="nb-NO" baseline="-25000" dirty="0" err="1">
                  <a:solidFill>
                    <a:schemeClr val="tx1"/>
                  </a:solidFill>
                </a:rPr>
                <a:t>ff</a:t>
              </a:r>
              <a:endParaRPr lang="nb-NO" baseline="-25000" dirty="0">
                <a:solidFill>
                  <a:schemeClr val="tx1"/>
                </a:solidFill>
              </a:endParaRPr>
            </a:p>
          </p:txBody>
        </p:sp>
        <p:cxnSp>
          <p:nvCxnSpPr>
            <p:cNvPr id="21" name="Straight Arrow Connector 20">
              <a:extLst>
                <a:ext uri="{FF2B5EF4-FFF2-40B4-BE49-F238E27FC236}">
                  <a16:creationId xmlns:a16="http://schemas.microsoft.com/office/drawing/2014/main" id="{60EF05ED-1221-4D5D-8CFE-33E83565FC33}"/>
                </a:ext>
              </a:extLst>
            </p:cNvPr>
            <p:cNvCxnSpPr>
              <a:stCxn id="18" idx="2"/>
            </p:cNvCxnSpPr>
            <p:nvPr/>
          </p:nvCxnSpPr>
          <p:spPr>
            <a:xfrm flipH="1">
              <a:off x="5611855" y="1542599"/>
              <a:ext cx="16560" cy="49255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15DF2158-C16E-4E3E-B8A5-CA1335BA0C6A}"/>
                </a:ext>
              </a:extLst>
            </p:cNvPr>
            <p:cNvSpPr/>
            <p:nvPr/>
          </p:nvSpPr>
          <p:spPr>
            <a:xfrm>
              <a:off x="6191371" y="1323979"/>
              <a:ext cx="636672" cy="380985"/>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b-NO" dirty="0" err="1">
                  <a:solidFill>
                    <a:schemeClr val="tx1"/>
                  </a:solidFill>
                </a:rPr>
                <a:t>g</a:t>
              </a:r>
              <a:r>
                <a:rPr lang="nb-NO" baseline="-25000" dirty="0" err="1">
                  <a:solidFill>
                    <a:schemeClr val="tx1"/>
                  </a:solidFill>
                </a:rPr>
                <a:t>dm</a:t>
              </a:r>
              <a:endParaRPr lang="nb-NO" baseline="-25000" dirty="0">
                <a:solidFill>
                  <a:schemeClr val="tx1"/>
                </a:solidFill>
              </a:endParaRPr>
            </a:p>
          </p:txBody>
        </p:sp>
      </p:grpSp>
    </p:spTree>
    <p:extLst>
      <p:ext uri="{BB962C8B-B14F-4D97-AF65-F5344CB8AC3E}">
        <p14:creationId xmlns:p14="http://schemas.microsoft.com/office/powerpoint/2010/main" val="11405609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EE8A3-7E56-4422-9A13-B989E7C1596C}"/>
              </a:ext>
            </a:extLst>
          </p:cNvPr>
          <p:cNvSpPr>
            <a:spLocks noGrp="1"/>
          </p:cNvSpPr>
          <p:nvPr>
            <p:ph type="title"/>
          </p:nvPr>
        </p:nvSpPr>
        <p:spPr>
          <a:xfrm>
            <a:off x="2718628" y="274639"/>
            <a:ext cx="7407404" cy="584775"/>
          </a:xfrm>
        </p:spPr>
        <p:txBody>
          <a:bodyPr/>
          <a:lstStyle/>
          <a:p>
            <a:r>
              <a:rPr lang="nb-NO" dirty="0" err="1"/>
              <a:t>Feedforward</a:t>
            </a:r>
            <a:r>
              <a:rPr lang="nb-NO" dirty="0"/>
              <a:t> </a:t>
            </a:r>
            <a:r>
              <a:rPr lang="nb-NO" dirty="0" err="1"/>
              <a:t>control</a:t>
            </a:r>
            <a:endParaRPr lang="en-US"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EE5B8AF-E372-4992-96B9-B15695940E64}"/>
                  </a:ext>
                </a:extLst>
              </p:cNvPr>
              <p:cNvSpPr>
                <a:spLocks noGrp="1"/>
              </p:cNvSpPr>
              <p:nvPr>
                <p:ph idx="1"/>
              </p:nvPr>
            </p:nvSpPr>
            <p:spPr>
              <a:xfrm>
                <a:off x="2718628" y="1063488"/>
                <a:ext cx="7407404" cy="5519875"/>
              </a:xfrm>
            </p:spPr>
            <p:txBody>
              <a:bodyPr>
                <a:noAutofit/>
              </a:bodyPr>
              <a:lstStyle/>
              <a:p>
                <a:r>
                  <a:rPr lang="en-US" sz="1800" dirty="0"/>
                  <a:t>Model: </a:t>
                </a:r>
                <a14:m>
                  <m:oMath xmlns:m="http://schemas.openxmlformats.org/officeDocument/2006/math">
                    <m:r>
                      <a:rPr lang="nb-NO" sz="1800" i="1">
                        <a:latin typeface="Cambria Math" panose="02040503050406030204" pitchFamily="18" charset="0"/>
                      </a:rPr>
                      <m:t>𝑦</m:t>
                    </m:r>
                    <m:r>
                      <a:rPr lang="nb-NO" sz="1800" i="1">
                        <a:latin typeface="Cambria Math" panose="02040503050406030204" pitchFamily="18" charset="0"/>
                      </a:rPr>
                      <m:t>=</m:t>
                    </m:r>
                    <m:r>
                      <a:rPr lang="nb-NO" sz="1800" i="1">
                        <a:latin typeface="Cambria Math" panose="02040503050406030204" pitchFamily="18" charset="0"/>
                      </a:rPr>
                      <m:t>𝑔</m:t>
                    </m:r>
                    <m:r>
                      <a:rPr lang="nb-NO" sz="1800" i="1">
                        <a:latin typeface="Cambria Math" panose="02040503050406030204" pitchFamily="18" charset="0"/>
                      </a:rPr>
                      <m:t> </m:t>
                    </m:r>
                    <m:r>
                      <a:rPr lang="nb-NO" sz="1800" i="1">
                        <a:latin typeface="Cambria Math" panose="02040503050406030204" pitchFamily="18" charset="0"/>
                      </a:rPr>
                      <m:t>𝑢</m:t>
                    </m:r>
                    <m:r>
                      <a:rPr lang="nb-NO" sz="1800" i="1">
                        <a:latin typeface="Cambria Math" panose="02040503050406030204" pitchFamily="18" charset="0"/>
                      </a:rPr>
                      <m:t>+</m:t>
                    </m:r>
                    <m:sSub>
                      <m:sSubPr>
                        <m:ctrlPr>
                          <a:rPr lang="nb-NO" sz="1800" i="1">
                            <a:latin typeface="Cambria Math" panose="02040503050406030204" pitchFamily="18" charset="0"/>
                          </a:rPr>
                        </m:ctrlPr>
                      </m:sSubPr>
                      <m:e>
                        <m:r>
                          <a:rPr lang="nb-NO" sz="1800" i="1">
                            <a:latin typeface="Cambria Math" panose="02040503050406030204" pitchFamily="18" charset="0"/>
                          </a:rPr>
                          <m:t>𝑔</m:t>
                        </m:r>
                      </m:e>
                      <m:sub>
                        <m:r>
                          <a:rPr lang="nb-NO" sz="1800" i="1">
                            <a:latin typeface="Cambria Math" panose="02040503050406030204" pitchFamily="18" charset="0"/>
                          </a:rPr>
                          <m:t>𝑑</m:t>
                        </m:r>
                      </m:sub>
                    </m:sSub>
                    <m:r>
                      <a:rPr lang="nb-NO" sz="1800" i="1">
                        <a:latin typeface="Cambria Math" panose="02040503050406030204" pitchFamily="18" charset="0"/>
                      </a:rPr>
                      <m:t> </m:t>
                    </m:r>
                    <m:r>
                      <a:rPr lang="nb-NO" sz="1800" i="1">
                        <a:latin typeface="Cambria Math" panose="02040503050406030204" pitchFamily="18" charset="0"/>
                      </a:rPr>
                      <m:t>𝑑</m:t>
                    </m:r>
                  </m:oMath>
                </a14:m>
                <a:endParaRPr lang="en-US" sz="1800" dirty="0"/>
              </a:p>
              <a:p>
                <a:r>
                  <a:rPr lang="en-US" sz="1800" dirty="0"/>
                  <a:t>Measured disturbance: </a:t>
                </a:r>
                <a14:m>
                  <m:oMath xmlns:m="http://schemas.openxmlformats.org/officeDocument/2006/math">
                    <m:sSub>
                      <m:sSubPr>
                        <m:ctrlPr>
                          <a:rPr lang="nb-NO" sz="1800" i="1">
                            <a:latin typeface="Cambria Math" panose="02040503050406030204" pitchFamily="18" charset="0"/>
                          </a:rPr>
                        </m:ctrlPr>
                      </m:sSubPr>
                      <m:e>
                        <m:r>
                          <a:rPr lang="nb-NO" sz="1800" i="1">
                            <a:latin typeface="Cambria Math" panose="02040503050406030204" pitchFamily="18" charset="0"/>
                          </a:rPr>
                          <m:t>𝑑</m:t>
                        </m:r>
                      </m:e>
                      <m:sub>
                        <m:r>
                          <a:rPr lang="nb-NO" sz="1800" i="1">
                            <a:latin typeface="Cambria Math" panose="02040503050406030204" pitchFamily="18" charset="0"/>
                          </a:rPr>
                          <m:t>𝑚</m:t>
                        </m:r>
                      </m:sub>
                    </m:sSub>
                    <m:r>
                      <a:rPr lang="nb-NO" sz="1800" i="1">
                        <a:latin typeface="Cambria Math" panose="02040503050406030204" pitchFamily="18" charset="0"/>
                      </a:rPr>
                      <m:t>=</m:t>
                    </m:r>
                    <m:sSub>
                      <m:sSubPr>
                        <m:ctrlPr>
                          <a:rPr lang="nb-NO" sz="1800" i="1">
                            <a:latin typeface="Cambria Math" panose="02040503050406030204" pitchFamily="18" charset="0"/>
                          </a:rPr>
                        </m:ctrlPr>
                      </m:sSubPr>
                      <m:e>
                        <m:r>
                          <a:rPr lang="nb-NO" sz="1800" i="1">
                            <a:latin typeface="Cambria Math" panose="02040503050406030204" pitchFamily="18" charset="0"/>
                          </a:rPr>
                          <m:t>𝑔</m:t>
                        </m:r>
                      </m:e>
                      <m:sub>
                        <m:r>
                          <a:rPr lang="nb-NO" sz="1800" i="1">
                            <a:latin typeface="Cambria Math" panose="02040503050406030204" pitchFamily="18" charset="0"/>
                          </a:rPr>
                          <m:t>𝑑𝑚</m:t>
                        </m:r>
                      </m:sub>
                    </m:sSub>
                    <m:r>
                      <a:rPr lang="nb-NO" sz="1800" i="1">
                        <a:latin typeface="Cambria Math" panose="02040503050406030204" pitchFamily="18" charset="0"/>
                      </a:rPr>
                      <m:t> </m:t>
                    </m:r>
                    <m:r>
                      <a:rPr lang="nb-NO" sz="1800" i="1">
                        <a:latin typeface="Cambria Math" panose="02040503050406030204" pitchFamily="18" charset="0"/>
                      </a:rPr>
                      <m:t>𝑑</m:t>
                    </m:r>
                  </m:oMath>
                </a14:m>
                <a:endParaRPr lang="en-US" sz="1800" dirty="0"/>
              </a:p>
              <a:p>
                <a:r>
                  <a:rPr lang="en-US" sz="1800" dirty="0"/>
                  <a:t>Feedforward controller: </a:t>
                </a:r>
                <a14:m>
                  <m:oMath xmlns:m="http://schemas.openxmlformats.org/officeDocument/2006/math">
                    <m:r>
                      <a:rPr lang="nb-NO" sz="1800" i="1">
                        <a:latin typeface="Cambria Math" panose="02040503050406030204" pitchFamily="18" charset="0"/>
                      </a:rPr>
                      <m:t>𝑢</m:t>
                    </m:r>
                    <m:r>
                      <a:rPr lang="nb-NO" sz="1800" i="1">
                        <a:latin typeface="Cambria Math" panose="02040503050406030204" pitchFamily="18" charset="0"/>
                      </a:rPr>
                      <m:t>=</m:t>
                    </m:r>
                    <m:sSub>
                      <m:sSubPr>
                        <m:ctrlPr>
                          <a:rPr lang="nb-NO" sz="1800" i="1">
                            <a:latin typeface="Cambria Math" panose="02040503050406030204" pitchFamily="18" charset="0"/>
                          </a:rPr>
                        </m:ctrlPr>
                      </m:sSubPr>
                      <m:e>
                        <m:r>
                          <a:rPr lang="nb-NO" sz="1800" i="1">
                            <a:latin typeface="Cambria Math" panose="02040503050406030204" pitchFamily="18" charset="0"/>
                          </a:rPr>
                          <m:t>𝑐</m:t>
                        </m:r>
                      </m:e>
                      <m:sub>
                        <m:r>
                          <a:rPr lang="nb-NO" sz="1800" i="1">
                            <a:latin typeface="Cambria Math" panose="02040503050406030204" pitchFamily="18" charset="0"/>
                          </a:rPr>
                          <m:t>𝐹𝐹</m:t>
                        </m:r>
                      </m:sub>
                    </m:sSub>
                    <m:r>
                      <a:rPr lang="nb-NO" sz="1800" i="1">
                        <a:latin typeface="Cambria Math" panose="02040503050406030204" pitchFamily="18" charset="0"/>
                      </a:rPr>
                      <m:t> </m:t>
                    </m:r>
                    <m:sSub>
                      <m:sSubPr>
                        <m:ctrlPr>
                          <a:rPr lang="nb-NO" sz="1800" i="1">
                            <a:latin typeface="Cambria Math" panose="02040503050406030204" pitchFamily="18" charset="0"/>
                          </a:rPr>
                        </m:ctrlPr>
                      </m:sSubPr>
                      <m:e>
                        <m:r>
                          <a:rPr lang="nb-NO" sz="1800" i="1">
                            <a:latin typeface="Cambria Math" panose="02040503050406030204" pitchFamily="18" charset="0"/>
                          </a:rPr>
                          <m:t>𝑑</m:t>
                        </m:r>
                      </m:e>
                      <m:sub>
                        <m:r>
                          <a:rPr lang="nb-NO" sz="1800" i="1">
                            <a:latin typeface="Cambria Math" panose="02040503050406030204" pitchFamily="18" charset="0"/>
                          </a:rPr>
                          <m:t>𝑚</m:t>
                        </m:r>
                      </m:sub>
                    </m:sSub>
                  </m:oMath>
                </a14:m>
                <a:endParaRPr lang="en-US" sz="1800" dirty="0"/>
              </a:p>
              <a:p>
                <a:r>
                  <a:rPr lang="en-US" sz="1800" dirty="0"/>
                  <a:t>Get </a:t>
                </a:r>
                <a14:m>
                  <m:oMath xmlns:m="http://schemas.openxmlformats.org/officeDocument/2006/math">
                    <m:r>
                      <a:rPr lang="nb-NO" sz="1800" i="1">
                        <a:latin typeface="Cambria Math" panose="02040503050406030204" pitchFamily="18" charset="0"/>
                      </a:rPr>
                      <m:t>𝑦</m:t>
                    </m:r>
                    <m:r>
                      <a:rPr lang="nb-NO" sz="1800" i="1">
                        <a:latin typeface="Cambria Math" panose="02040503050406030204" pitchFamily="18" charset="0"/>
                      </a:rPr>
                      <m:t>=</m:t>
                    </m:r>
                    <m:d>
                      <m:dPr>
                        <m:ctrlPr>
                          <a:rPr lang="nb-NO" sz="1800" i="1">
                            <a:latin typeface="Cambria Math" panose="02040503050406030204" pitchFamily="18" charset="0"/>
                          </a:rPr>
                        </m:ctrlPr>
                      </m:dPr>
                      <m:e>
                        <m:r>
                          <a:rPr lang="nb-NO" sz="1800" i="1">
                            <a:latin typeface="Cambria Math" panose="02040503050406030204" pitchFamily="18" charset="0"/>
                          </a:rPr>
                          <m:t>𝑔</m:t>
                        </m:r>
                        <m:r>
                          <a:rPr lang="nb-NO" sz="1800" i="1">
                            <a:latin typeface="Cambria Math" panose="02040503050406030204" pitchFamily="18" charset="0"/>
                          </a:rPr>
                          <m:t> </m:t>
                        </m:r>
                        <m:sSub>
                          <m:sSubPr>
                            <m:ctrlPr>
                              <a:rPr lang="nb-NO" sz="1800" i="1">
                                <a:latin typeface="Cambria Math" panose="02040503050406030204" pitchFamily="18" charset="0"/>
                              </a:rPr>
                            </m:ctrlPr>
                          </m:sSubPr>
                          <m:e>
                            <m:r>
                              <a:rPr lang="nb-NO" sz="1800" i="1">
                                <a:latin typeface="Cambria Math" panose="02040503050406030204" pitchFamily="18" charset="0"/>
                              </a:rPr>
                              <m:t>𝑐</m:t>
                            </m:r>
                          </m:e>
                          <m:sub>
                            <m:r>
                              <a:rPr lang="nb-NO" sz="1800" i="1">
                                <a:latin typeface="Cambria Math" panose="02040503050406030204" pitchFamily="18" charset="0"/>
                              </a:rPr>
                              <m:t>𝐹𝐹</m:t>
                            </m:r>
                          </m:sub>
                        </m:sSub>
                        <m:r>
                          <a:rPr lang="nb-NO" sz="1800" i="1">
                            <a:latin typeface="Cambria Math" panose="02040503050406030204" pitchFamily="18" charset="0"/>
                          </a:rPr>
                          <m:t> </m:t>
                        </m:r>
                        <m:sSub>
                          <m:sSubPr>
                            <m:ctrlPr>
                              <a:rPr lang="nb-NO" sz="1800" i="1">
                                <a:latin typeface="Cambria Math" panose="02040503050406030204" pitchFamily="18" charset="0"/>
                              </a:rPr>
                            </m:ctrlPr>
                          </m:sSubPr>
                          <m:e>
                            <m:r>
                              <a:rPr lang="nb-NO" sz="1800" i="1">
                                <a:latin typeface="Cambria Math" panose="02040503050406030204" pitchFamily="18" charset="0"/>
                              </a:rPr>
                              <m:t>𝑔</m:t>
                            </m:r>
                          </m:e>
                          <m:sub>
                            <m:r>
                              <a:rPr lang="nb-NO" sz="1800" i="1">
                                <a:latin typeface="Cambria Math" panose="02040503050406030204" pitchFamily="18" charset="0"/>
                              </a:rPr>
                              <m:t>𝑑𝑚</m:t>
                            </m:r>
                          </m:sub>
                        </m:sSub>
                        <m:r>
                          <a:rPr lang="nb-NO" sz="1800" i="1">
                            <a:latin typeface="Cambria Math" panose="02040503050406030204" pitchFamily="18" charset="0"/>
                          </a:rPr>
                          <m:t>+</m:t>
                        </m:r>
                        <m:sSub>
                          <m:sSubPr>
                            <m:ctrlPr>
                              <a:rPr lang="nb-NO" sz="1800" i="1">
                                <a:latin typeface="Cambria Math" panose="02040503050406030204" pitchFamily="18" charset="0"/>
                              </a:rPr>
                            </m:ctrlPr>
                          </m:sSubPr>
                          <m:e>
                            <m:r>
                              <a:rPr lang="nb-NO" sz="1800" i="1">
                                <a:latin typeface="Cambria Math" panose="02040503050406030204" pitchFamily="18" charset="0"/>
                              </a:rPr>
                              <m:t>𝑔</m:t>
                            </m:r>
                          </m:e>
                          <m:sub>
                            <m:r>
                              <a:rPr lang="nb-NO" sz="1800" i="1">
                                <a:latin typeface="Cambria Math" panose="02040503050406030204" pitchFamily="18" charset="0"/>
                              </a:rPr>
                              <m:t>𝑑</m:t>
                            </m:r>
                          </m:sub>
                        </m:sSub>
                      </m:e>
                    </m:d>
                    <m:r>
                      <a:rPr lang="nb-NO" sz="1800" i="1">
                        <a:latin typeface="Cambria Math" panose="02040503050406030204" pitchFamily="18" charset="0"/>
                      </a:rPr>
                      <m:t> </m:t>
                    </m:r>
                    <m:r>
                      <a:rPr lang="nb-NO" sz="1800" i="1">
                        <a:latin typeface="Cambria Math" panose="02040503050406030204" pitchFamily="18" charset="0"/>
                      </a:rPr>
                      <m:t>𝑑</m:t>
                    </m:r>
                  </m:oMath>
                </a14:m>
                <a:endParaRPr lang="en-US" sz="1800" dirty="0"/>
              </a:p>
              <a:p>
                <a:r>
                  <a:rPr lang="en-US" sz="1800" dirty="0"/>
                  <a:t>Ideal feedforward:</a:t>
                </a:r>
              </a:p>
              <a:p>
                <a:pPr lvl="1"/>
                <a14:m>
                  <m:oMath xmlns:m="http://schemas.openxmlformats.org/officeDocument/2006/math">
                    <m:r>
                      <a:rPr lang="nb-NO" sz="1400" i="1">
                        <a:latin typeface="Cambria Math" panose="02040503050406030204" pitchFamily="18" charset="0"/>
                      </a:rPr>
                      <m:t>𝑦</m:t>
                    </m:r>
                    <m:r>
                      <a:rPr lang="nb-NO" sz="1400" i="1">
                        <a:latin typeface="Cambria Math" panose="02040503050406030204" pitchFamily="18" charset="0"/>
                      </a:rPr>
                      <m:t>=0⇒</m:t>
                    </m:r>
                    <m:sSub>
                      <m:sSubPr>
                        <m:ctrlPr>
                          <a:rPr lang="nb-NO" sz="1400" i="1">
                            <a:latin typeface="Cambria Math" panose="02040503050406030204" pitchFamily="18" charset="0"/>
                          </a:rPr>
                        </m:ctrlPr>
                      </m:sSubPr>
                      <m:e>
                        <m:r>
                          <a:rPr lang="nb-NO" sz="1400" i="1">
                            <a:latin typeface="Cambria Math" panose="02040503050406030204" pitchFamily="18" charset="0"/>
                          </a:rPr>
                          <m:t>𝑐</m:t>
                        </m:r>
                      </m:e>
                      <m:sub>
                        <m:r>
                          <a:rPr lang="nb-NO" sz="1400" i="1">
                            <a:latin typeface="Cambria Math" panose="02040503050406030204" pitchFamily="18" charset="0"/>
                          </a:rPr>
                          <m:t>𝐹𝐹</m:t>
                        </m:r>
                        <m:r>
                          <a:rPr lang="nb-NO" sz="1400" i="1">
                            <a:latin typeface="Cambria Math" panose="02040503050406030204" pitchFamily="18" charset="0"/>
                          </a:rPr>
                          <m:t>,   </m:t>
                        </m:r>
                        <m:r>
                          <a:rPr lang="nb-NO" sz="1400" i="1">
                            <a:latin typeface="Cambria Math" panose="02040503050406030204" pitchFamily="18" charset="0"/>
                          </a:rPr>
                          <m:t>𝑖𝑑𝑒𝑎𝑙</m:t>
                        </m:r>
                      </m:sub>
                    </m:sSub>
                    <m:r>
                      <a:rPr lang="nb-NO" sz="1400" i="1">
                        <a:latin typeface="Cambria Math" panose="02040503050406030204" pitchFamily="18" charset="0"/>
                      </a:rPr>
                      <m:t>=−</m:t>
                    </m:r>
                    <m:sSup>
                      <m:sSupPr>
                        <m:ctrlPr>
                          <a:rPr lang="nb-NO" sz="1400" i="1">
                            <a:latin typeface="Cambria Math" panose="02040503050406030204" pitchFamily="18" charset="0"/>
                          </a:rPr>
                        </m:ctrlPr>
                      </m:sSupPr>
                      <m:e>
                        <m:r>
                          <a:rPr lang="nb-NO" sz="1400" i="1">
                            <a:latin typeface="Cambria Math" panose="02040503050406030204" pitchFamily="18" charset="0"/>
                          </a:rPr>
                          <m:t>𝑔</m:t>
                        </m:r>
                      </m:e>
                      <m:sup>
                        <m:r>
                          <a:rPr lang="nb-NO" sz="1400" i="1">
                            <a:latin typeface="Cambria Math" panose="02040503050406030204" pitchFamily="18" charset="0"/>
                          </a:rPr>
                          <m:t>−1</m:t>
                        </m:r>
                      </m:sup>
                    </m:sSup>
                    <m:r>
                      <a:rPr lang="nb-NO" sz="1400" i="1">
                        <a:latin typeface="Cambria Math" panose="02040503050406030204" pitchFamily="18" charset="0"/>
                      </a:rPr>
                      <m:t> </m:t>
                    </m:r>
                    <m:sSub>
                      <m:sSubPr>
                        <m:ctrlPr>
                          <a:rPr lang="nb-NO" sz="1400" i="1">
                            <a:latin typeface="Cambria Math" panose="02040503050406030204" pitchFamily="18" charset="0"/>
                          </a:rPr>
                        </m:ctrlPr>
                      </m:sSubPr>
                      <m:e>
                        <m:r>
                          <a:rPr lang="nb-NO" sz="1400" i="1">
                            <a:latin typeface="Cambria Math" panose="02040503050406030204" pitchFamily="18" charset="0"/>
                          </a:rPr>
                          <m:t>𝑔</m:t>
                        </m:r>
                      </m:e>
                      <m:sub>
                        <m:r>
                          <a:rPr lang="nb-NO" sz="1400" i="1">
                            <a:latin typeface="Cambria Math" panose="02040503050406030204" pitchFamily="18" charset="0"/>
                          </a:rPr>
                          <m:t>𝑑</m:t>
                        </m:r>
                      </m:sub>
                    </m:sSub>
                    <m:r>
                      <a:rPr lang="nb-NO" sz="1400" i="1">
                        <a:latin typeface="Cambria Math" panose="02040503050406030204" pitchFamily="18" charset="0"/>
                      </a:rPr>
                      <m:t> </m:t>
                    </m:r>
                    <m:sSubSup>
                      <m:sSubSupPr>
                        <m:ctrlPr>
                          <a:rPr lang="nb-NO" sz="1400" i="1">
                            <a:latin typeface="Cambria Math" panose="02040503050406030204" pitchFamily="18" charset="0"/>
                          </a:rPr>
                        </m:ctrlPr>
                      </m:sSubSupPr>
                      <m:e>
                        <m:r>
                          <a:rPr lang="nb-NO" sz="1400" i="1">
                            <a:latin typeface="Cambria Math" panose="02040503050406030204" pitchFamily="18" charset="0"/>
                          </a:rPr>
                          <m:t>𝑔</m:t>
                        </m:r>
                      </m:e>
                      <m:sub>
                        <m:r>
                          <a:rPr lang="nb-NO" sz="1400" i="1">
                            <a:latin typeface="Cambria Math" panose="02040503050406030204" pitchFamily="18" charset="0"/>
                          </a:rPr>
                          <m:t>𝑑𝑚</m:t>
                        </m:r>
                      </m:sub>
                      <m:sup>
                        <m:r>
                          <a:rPr lang="nb-NO" sz="1400" i="1">
                            <a:latin typeface="Cambria Math" panose="02040503050406030204" pitchFamily="18" charset="0"/>
                          </a:rPr>
                          <m:t>−1</m:t>
                        </m:r>
                      </m:sup>
                    </m:sSubSup>
                    <m:r>
                      <a:rPr lang="nb-NO" sz="1400" i="1">
                        <a:latin typeface="Cambria Math" panose="02040503050406030204" pitchFamily="18" charset="0"/>
                      </a:rPr>
                      <m:t>=−</m:t>
                    </m:r>
                    <m:f>
                      <m:fPr>
                        <m:ctrlPr>
                          <a:rPr lang="nb-NO" sz="1400" i="1">
                            <a:latin typeface="Cambria Math" panose="02040503050406030204" pitchFamily="18" charset="0"/>
                          </a:rPr>
                        </m:ctrlPr>
                      </m:fPr>
                      <m:num>
                        <m:sSub>
                          <m:sSubPr>
                            <m:ctrlPr>
                              <a:rPr lang="nb-NO" sz="1400" i="1">
                                <a:latin typeface="Cambria Math" panose="02040503050406030204" pitchFamily="18" charset="0"/>
                              </a:rPr>
                            </m:ctrlPr>
                          </m:sSubPr>
                          <m:e>
                            <m:r>
                              <a:rPr lang="nb-NO" sz="1400" i="1">
                                <a:latin typeface="Cambria Math" panose="02040503050406030204" pitchFamily="18" charset="0"/>
                              </a:rPr>
                              <m:t>𝑔</m:t>
                            </m:r>
                          </m:e>
                          <m:sub>
                            <m:r>
                              <a:rPr lang="nb-NO" sz="1400" i="1">
                                <a:latin typeface="Cambria Math" panose="02040503050406030204" pitchFamily="18" charset="0"/>
                              </a:rPr>
                              <m:t>𝑑</m:t>
                            </m:r>
                          </m:sub>
                        </m:sSub>
                      </m:num>
                      <m:den>
                        <m:sSub>
                          <m:sSubPr>
                            <m:ctrlPr>
                              <a:rPr lang="nb-NO" sz="1400" i="1">
                                <a:latin typeface="Cambria Math" panose="02040503050406030204" pitchFamily="18" charset="0"/>
                              </a:rPr>
                            </m:ctrlPr>
                          </m:sSubPr>
                          <m:e>
                            <m:r>
                              <a:rPr lang="nb-NO" sz="1400" i="1">
                                <a:latin typeface="Cambria Math" panose="02040503050406030204" pitchFamily="18" charset="0"/>
                              </a:rPr>
                              <m:t>𝑔</m:t>
                            </m:r>
                          </m:e>
                          <m:sub>
                            <m:r>
                              <a:rPr lang="nb-NO" sz="1400" i="1">
                                <a:latin typeface="Cambria Math" panose="02040503050406030204" pitchFamily="18" charset="0"/>
                              </a:rPr>
                              <m:t>𝑑𝑚</m:t>
                            </m:r>
                          </m:sub>
                        </m:sSub>
                        <m:r>
                          <a:rPr lang="nb-NO" sz="1400" i="1">
                            <a:latin typeface="Cambria Math" panose="02040503050406030204" pitchFamily="18" charset="0"/>
                          </a:rPr>
                          <m:t> </m:t>
                        </m:r>
                        <m:r>
                          <a:rPr lang="nb-NO" sz="1400" i="1">
                            <a:latin typeface="Cambria Math" panose="02040503050406030204" pitchFamily="18" charset="0"/>
                          </a:rPr>
                          <m:t>𝑔</m:t>
                        </m:r>
                      </m:den>
                    </m:f>
                  </m:oMath>
                </a14:m>
                <a:endParaRPr lang="en-US" sz="1400" dirty="0"/>
              </a:p>
              <a:p>
                <a:r>
                  <a:rPr lang="en-US" sz="1800" dirty="0"/>
                  <a:t>In practice: </a:t>
                </a:r>
                <a14:m>
                  <m:oMath xmlns:m="http://schemas.openxmlformats.org/officeDocument/2006/math">
                    <m:sSub>
                      <m:sSubPr>
                        <m:ctrlPr>
                          <a:rPr lang="nb-NO" sz="1800" i="1">
                            <a:latin typeface="Cambria Math" panose="02040503050406030204" pitchFamily="18" charset="0"/>
                          </a:rPr>
                        </m:ctrlPr>
                      </m:sSubPr>
                      <m:e>
                        <m:r>
                          <a:rPr lang="nb-NO" sz="1800" i="1">
                            <a:latin typeface="Cambria Math" panose="02040503050406030204" pitchFamily="18" charset="0"/>
                          </a:rPr>
                          <m:t>𝑐</m:t>
                        </m:r>
                      </m:e>
                      <m:sub>
                        <m:r>
                          <a:rPr lang="nb-NO" sz="1800" i="1">
                            <a:latin typeface="Cambria Math" panose="02040503050406030204" pitchFamily="18" charset="0"/>
                          </a:rPr>
                          <m:t>𝐹𝐹</m:t>
                        </m:r>
                      </m:sub>
                    </m:sSub>
                    <m:d>
                      <m:dPr>
                        <m:ctrlPr>
                          <a:rPr lang="nb-NO" sz="1800" i="1">
                            <a:latin typeface="Cambria Math" panose="02040503050406030204" pitchFamily="18" charset="0"/>
                          </a:rPr>
                        </m:ctrlPr>
                      </m:dPr>
                      <m:e>
                        <m:r>
                          <a:rPr lang="nb-NO" sz="1800" i="1">
                            <a:latin typeface="Cambria Math" panose="02040503050406030204" pitchFamily="18" charset="0"/>
                          </a:rPr>
                          <m:t>𝑠</m:t>
                        </m:r>
                      </m:e>
                    </m:d>
                  </m:oMath>
                </a14:m>
                <a:r>
                  <a:rPr lang="en-US" sz="1800" dirty="0"/>
                  <a:t> must be realizable</a:t>
                </a:r>
              </a:p>
              <a:p>
                <a:pPr lvl="1"/>
                <a:r>
                  <a:rPr lang="en-US" sz="1400" dirty="0"/>
                  <a:t>Order pole polynomial </a:t>
                </a:r>
                <a14:m>
                  <m:oMath xmlns:m="http://schemas.openxmlformats.org/officeDocument/2006/math">
                    <m:r>
                      <a:rPr lang="nb-NO" sz="1400" i="1">
                        <a:latin typeface="Cambria Math" panose="02040503050406030204" pitchFamily="18" charset="0"/>
                      </a:rPr>
                      <m:t>≥</m:t>
                    </m:r>
                  </m:oMath>
                </a14:m>
                <a:r>
                  <a:rPr lang="en-US" sz="1400" dirty="0"/>
                  <a:t> order zero polynomial</a:t>
                </a:r>
              </a:p>
              <a:p>
                <a:pPr lvl="1"/>
                <a:r>
                  <a:rPr lang="en-US" sz="1400" dirty="0"/>
                  <a:t>No prediction allowed (</a:t>
                </a:r>
                <a14:m>
                  <m:oMath xmlns:m="http://schemas.openxmlformats.org/officeDocument/2006/math">
                    <m:r>
                      <a:rPr lang="nb-NO" sz="1400" i="1">
                        <a:latin typeface="Cambria Math" panose="02040503050406030204" pitchFamily="18" charset="0"/>
                      </a:rPr>
                      <m:t>𝜃</m:t>
                    </m:r>
                  </m:oMath>
                </a14:m>
                <a:r>
                  <a:rPr lang="en-US" sz="1400" dirty="0"/>
                  <a:t> cannot be negative)</a:t>
                </a:r>
              </a:p>
              <a:p>
                <a:pPr lvl="1"/>
                <a:r>
                  <a:rPr lang="en-US" sz="1400" dirty="0"/>
                  <a:t>Must avoid that </a:t>
                </a:r>
                <a14:m>
                  <m:oMath xmlns:m="http://schemas.openxmlformats.org/officeDocument/2006/math">
                    <m:sSub>
                      <m:sSubPr>
                        <m:ctrlPr>
                          <a:rPr lang="nb-NO" sz="1400" i="1">
                            <a:latin typeface="Cambria Math" panose="02040503050406030204" pitchFamily="18" charset="0"/>
                          </a:rPr>
                        </m:ctrlPr>
                      </m:sSubPr>
                      <m:e>
                        <m:r>
                          <a:rPr lang="nb-NO" sz="1400" i="1">
                            <a:latin typeface="Cambria Math" panose="02040503050406030204" pitchFamily="18" charset="0"/>
                          </a:rPr>
                          <m:t>𝑐</m:t>
                        </m:r>
                      </m:e>
                      <m:sub>
                        <m:r>
                          <a:rPr lang="nb-NO" sz="1400" i="1">
                            <a:latin typeface="Cambria Math" panose="02040503050406030204" pitchFamily="18" charset="0"/>
                          </a:rPr>
                          <m:t>𝐹𝐹</m:t>
                        </m:r>
                      </m:sub>
                    </m:sSub>
                  </m:oMath>
                </a14:m>
                <a:r>
                  <a:rPr lang="en-US" sz="1400" dirty="0"/>
                  <a:t> has too high gain to avoid (to avoid aggressive input changes)</a:t>
                </a:r>
              </a:p>
              <a:p>
                <a:r>
                  <a:rPr lang="en-US" sz="1800" dirty="0"/>
                  <a:t>Common simplification: </a:t>
                </a:r>
                <a14:m>
                  <m:oMath xmlns:m="http://schemas.openxmlformats.org/officeDocument/2006/math">
                    <m:sSub>
                      <m:sSubPr>
                        <m:ctrlPr>
                          <a:rPr lang="nb-NO" sz="1800" i="1">
                            <a:latin typeface="Cambria Math" panose="02040503050406030204" pitchFamily="18" charset="0"/>
                          </a:rPr>
                        </m:ctrlPr>
                      </m:sSubPr>
                      <m:e>
                        <m:r>
                          <a:rPr lang="nb-NO" sz="1800" i="1">
                            <a:latin typeface="Cambria Math" panose="02040503050406030204" pitchFamily="18" charset="0"/>
                          </a:rPr>
                          <m:t>𝑐</m:t>
                        </m:r>
                      </m:e>
                      <m:sub>
                        <m:r>
                          <a:rPr lang="nb-NO" sz="1800" i="1">
                            <a:latin typeface="Cambria Math" panose="02040503050406030204" pitchFamily="18" charset="0"/>
                          </a:rPr>
                          <m:t>𝐹𝐹</m:t>
                        </m:r>
                      </m:sub>
                    </m:sSub>
                    <m:r>
                      <a:rPr lang="nb-NO" sz="1800" i="1">
                        <a:latin typeface="Cambria Math" panose="02040503050406030204" pitchFamily="18" charset="0"/>
                      </a:rPr>
                      <m:t>=</m:t>
                    </m:r>
                    <m:r>
                      <a:rPr lang="nb-NO" sz="1800" i="1">
                        <a:latin typeface="Cambria Math" panose="02040503050406030204" pitchFamily="18" charset="0"/>
                      </a:rPr>
                      <m:t>𝑘</m:t>
                    </m:r>
                  </m:oMath>
                </a14:m>
                <a:r>
                  <a:rPr lang="en-US" sz="1800" dirty="0"/>
                  <a:t> (static gain)</a:t>
                </a:r>
              </a:p>
              <a:p>
                <a:r>
                  <a:rPr lang="en-US" sz="1800" dirty="0"/>
                  <a:t>General. Approximate </a:t>
                </a:r>
                <a14:m>
                  <m:oMath xmlns:m="http://schemas.openxmlformats.org/officeDocument/2006/math">
                    <m:sSub>
                      <m:sSubPr>
                        <m:ctrlPr>
                          <a:rPr lang="nb-NO" sz="1800" i="1">
                            <a:latin typeface="Cambria Math" panose="02040503050406030204" pitchFamily="18" charset="0"/>
                          </a:rPr>
                        </m:ctrlPr>
                      </m:sSubPr>
                      <m:e>
                        <m:r>
                          <a:rPr lang="nb-NO" sz="1800" i="1">
                            <a:latin typeface="Cambria Math" panose="02040503050406030204" pitchFamily="18" charset="0"/>
                          </a:rPr>
                          <m:t>𝑐</m:t>
                        </m:r>
                      </m:e>
                      <m:sub>
                        <m:r>
                          <a:rPr lang="nb-NO" sz="1800" i="1">
                            <a:latin typeface="Cambria Math" panose="02040503050406030204" pitchFamily="18" charset="0"/>
                          </a:rPr>
                          <m:t>𝐹𝐹</m:t>
                        </m:r>
                        <m:r>
                          <a:rPr lang="nb-NO" sz="1800" i="1">
                            <a:latin typeface="Cambria Math" panose="02040503050406030204" pitchFamily="18" charset="0"/>
                          </a:rPr>
                          <m:t>,   </m:t>
                        </m:r>
                        <m:r>
                          <a:rPr lang="nb-NO" sz="1800" i="1">
                            <a:latin typeface="Cambria Math" panose="02040503050406030204" pitchFamily="18" charset="0"/>
                          </a:rPr>
                          <m:t>𝑖𝑑𝑒𝑎𝑙</m:t>
                        </m:r>
                      </m:sub>
                    </m:sSub>
                    <m:r>
                      <a:rPr lang="nb-NO" sz="1800" i="1">
                        <a:latin typeface="Cambria Math" panose="02040503050406030204" pitchFamily="18" charset="0"/>
                      </a:rPr>
                      <m:t> </m:t>
                    </m:r>
                  </m:oMath>
                </a14:m>
                <a:r>
                  <a:rPr lang="en-US" sz="1800" dirty="0"/>
                  <a:t>as : </a:t>
                </a:r>
              </a:p>
              <a:p>
                <a:pPr marL="0" indent="0">
                  <a:buNone/>
                </a:pPr>
                <a:endParaRPr lang="nb-NO" sz="180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nb-NO" sz="1800" i="1">
                              <a:latin typeface="Cambria Math" panose="02040503050406030204" pitchFamily="18" charset="0"/>
                            </a:rPr>
                          </m:ctrlPr>
                        </m:sSubPr>
                        <m:e>
                          <m:r>
                            <a:rPr lang="nb-NO" sz="1800" i="1">
                              <a:latin typeface="Cambria Math" panose="02040503050406030204" pitchFamily="18" charset="0"/>
                            </a:rPr>
                            <m:t>𝑐</m:t>
                          </m:r>
                        </m:e>
                        <m:sub>
                          <m:r>
                            <a:rPr lang="nb-NO" sz="1800" i="1">
                              <a:latin typeface="Cambria Math" panose="02040503050406030204" pitchFamily="18" charset="0"/>
                            </a:rPr>
                            <m:t>𝐹𝐹</m:t>
                          </m:r>
                        </m:sub>
                      </m:sSub>
                      <m:d>
                        <m:dPr>
                          <m:ctrlPr>
                            <a:rPr lang="nb-NO" sz="1800" i="1">
                              <a:latin typeface="Cambria Math" panose="02040503050406030204" pitchFamily="18" charset="0"/>
                            </a:rPr>
                          </m:ctrlPr>
                        </m:dPr>
                        <m:e>
                          <m:r>
                            <a:rPr lang="nb-NO" sz="1800" i="1">
                              <a:latin typeface="Cambria Math" panose="02040503050406030204" pitchFamily="18" charset="0"/>
                            </a:rPr>
                            <m:t>𝑠</m:t>
                          </m:r>
                        </m:e>
                      </m:d>
                      <m:r>
                        <a:rPr lang="nb-NO" sz="1800" i="1">
                          <a:latin typeface="Cambria Math" panose="02040503050406030204" pitchFamily="18" charset="0"/>
                        </a:rPr>
                        <m:t>=</m:t>
                      </m:r>
                      <m:r>
                        <a:rPr lang="nb-NO" sz="1800" i="1">
                          <a:latin typeface="Cambria Math" panose="02040503050406030204" pitchFamily="18" charset="0"/>
                        </a:rPr>
                        <m:t>𝑘</m:t>
                      </m:r>
                      <m:f>
                        <m:fPr>
                          <m:ctrlPr>
                            <a:rPr lang="nb-NO" sz="1800" i="1">
                              <a:latin typeface="Cambria Math" panose="02040503050406030204" pitchFamily="18" charset="0"/>
                            </a:rPr>
                          </m:ctrlPr>
                        </m:fPr>
                        <m:num>
                          <m:d>
                            <m:dPr>
                              <m:ctrlPr>
                                <a:rPr lang="nb-NO" sz="1800" i="1">
                                  <a:latin typeface="Cambria Math" panose="02040503050406030204" pitchFamily="18" charset="0"/>
                                </a:rPr>
                              </m:ctrlPr>
                            </m:dPr>
                            <m:e>
                              <m:sSub>
                                <m:sSubPr>
                                  <m:ctrlPr>
                                    <a:rPr lang="nb-NO" sz="1800" i="1">
                                      <a:latin typeface="Cambria Math" panose="02040503050406030204" pitchFamily="18" charset="0"/>
                                    </a:rPr>
                                  </m:ctrlPr>
                                </m:sSubPr>
                                <m:e>
                                  <m:r>
                                    <a:rPr lang="nb-NO" sz="1800" i="1">
                                      <a:latin typeface="Cambria Math" panose="02040503050406030204" pitchFamily="18" charset="0"/>
                                    </a:rPr>
                                    <m:t>𝑇</m:t>
                                  </m:r>
                                </m:e>
                                <m:sub>
                                  <m:r>
                                    <a:rPr lang="nb-NO" sz="1800" i="1">
                                      <a:latin typeface="Cambria Math" panose="02040503050406030204" pitchFamily="18" charset="0"/>
                                    </a:rPr>
                                    <m:t>1</m:t>
                                  </m:r>
                                </m:sub>
                              </m:sSub>
                              <m:r>
                                <a:rPr lang="nb-NO" sz="1800" i="1">
                                  <a:latin typeface="Cambria Math" panose="02040503050406030204" pitchFamily="18" charset="0"/>
                                </a:rPr>
                                <m:t>𝑠</m:t>
                              </m:r>
                              <m:r>
                                <a:rPr lang="nb-NO" sz="1800" i="1">
                                  <a:latin typeface="Cambria Math" panose="02040503050406030204" pitchFamily="18" charset="0"/>
                                </a:rPr>
                                <m:t>+1</m:t>
                              </m:r>
                            </m:e>
                          </m:d>
                          <m:r>
                            <a:rPr lang="nb-NO" sz="1800" i="1">
                              <a:latin typeface="Cambria Math" panose="02040503050406030204" pitchFamily="18" charset="0"/>
                            </a:rPr>
                            <m:t>…</m:t>
                          </m:r>
                        </m:num>
                        <m:den>
                          <m:d>
                            <m:dPr>
                              <m:ctrlPr>
                                <a:rPr lang="nb-NO" sz="1800" i="1">
                                  <a:latin typeface="Cambria Math" panose="02040503050406030204" pitchFamily="18" charset="0"/>
                                </a:rPr>
                              </m:ctrlPr>
                            </m:dPr>
                            <m:e>
                              <m:sSub>
                                <m:sSubPr>
                                  <m:ctrlPr>
                                    <a:rPr lang="nb-NO" sz="1800" i="1">
                                      <a:latin typeface="Cambria Math" panose="02040503050406030204" pitchFamily="18" charset="0"/>
                                    </a:rPr>
                                  </m:ctrlPr>
                                </m:sSubPr>
                                <m:e>
                                  <m:r>
                                    <a:rPr lang="nb-NO" sz="1800" i="1">
                                      <a:latin typeface="Cambria Math" panose="02040503050406030204" pitchFamily="18" charset="0"/>
                                    </a:rPr>
                                    <m:t>𝜏</m:t>
                                  </m:r>
                                </m:e>
                                <m:sub>
                                  <m:r>
                                    <a:rPr lang="nb-NO" sz="1800" i="1">
                                      <a:latin typeface="Cambria Math" panose="02040503050406030204" pitchFamily="18" charset="0"/>
                                    </a:rPr>
                                    <m:t>1</m:t>
                                  </m:r>
                                </m:sub>
                              </m:sSub>
                              <m:r>
                                <a:rPr lang="nb-NO" sz="1800" i="1">
                                  <a:latin typeface="Cambria Math" panose="02040503050406030204" pitchFamily="18" charset="0"/>
                                </a:rPr>
                                <m:t>𝑠</m:t>
                              </m:r>
                              <m:r>
                                <a:rPr lang="nb-NO" sz="1800" i="1">
                                  <a:latin typeface="Cambria Math" panose="02040503050406030204" pitchFamily="18" charset="0"/>
                                </a:rPr>
                                <m:t>+1</m:t>
                              </m:r>
                            </m:e>
                          </m:d>
                          <m:d>
                            <m:dPr>
                              <m:ctrlPr>
                                <a:rPr lang="nb-NO" sz="1800" i="1">
                                  <a:latin typeface="Cambria Math" panose="02040503050406030204" pitchFamily="18" charset="0"/>
                                </a:rPr>
                              </m:ctrlPr>
                            </m:dPr>
                            <m:e>
                              <m:sSub>
                                <m:sSubPr>
                                  <m:ctrlPr>
                                    <a:rPr lang="nb-NO" sz="1800" i="1">
                                      <a:latin typeface="Cambria Math" panose="02040503050406030204" pitchFamily="18" charset="0"/>
                                    </a:rPr>
                                  </m:ctrlPr>
                                </m:sSubPr>
                                <m:e>
                                  <m:r>
                                    <a:rPr lang="nb-NO" sz="1800" i="1">
                                      <a:latin typeface="Cambria Math" panose="02040503050406030204" pitchFamily="18" charset="0"/>
                                    </a:rPr>
                                    <m:t>𝜏</m:t>
                                  </m:r>
                                </m:e>
                                <m:sub>
                                  <m:r>
                                    <a:rPr lang="nb-NO" sz="1800" i="1">
                                      <a:latin typeface="Cambria Math" panose="02040503050406030204" pitchFamily="18" charset="0"/>
                                    </a:rPr>
                                    <m:t>2</m:t>
                                  </m:r>
                                </m:sub>
                              </m:sSub>
                              <m:r>
                                <a:rPr lang="nb-NO" sz="1800" i="1">
                                  <a:latin typeface="Cambria Math" panose="02040503050406030204" pitchFamily="18" charset="0"/>
                                </a:rPr>
                                <m:t>𝑠</m:t>
                              </m:r>
                              <m:r>
                                <a:rPr lang="nb-NO" sz="1800" i="1">
                                  <a:latin typeface="Cambria Math" panose="02040503050406030204" pitchFamily="18" charset="0"/>
                                </a:rPr>
                                <m:t>+1</m:t>
                              </m:r>
                            </m:e>
                          </m:d>
                          <m:r>
                            <a:rPr lang="nb-NO" sz="1800" i="1">
                              <a:latin typeface="Cambria Math" panose="02040503050406030204" pitchFamily="18" charset="0"/>
                            </a:rPr>
                            <m:t>…</m:t>
                          </m:r>
                        </m:den>
                      </m:f>
                      <m:sSup>
                        <m:sSupPr>
                          <m:ctrlPr>
                            <a:rPr lang="nb-NO" sz="1800" i="1">
                              <a:latin typeface="Cambria Math" panose="02040503050406030204" pitchFamily="18" charset="0"/>
                            </a:rPr>
                          </m:ctrlPr>
                        </m:sSupPr>
                        <m:e>
                          <m:r>
                            <a:rPr lang="nb-NO" sz="1800" i="1">
                              <a:latin typeface="Cambria Math" panose="02040503050406030204" pitchFamily="18" charset="0"/>
                            </a:rPr>
                            <m:t>𝑒</m:t>
                          </m:r>
                        </m:e>
                        <m:sup>
                          <m:r>
                            <a:rPr lang="nb-NO" sz="1800" i="1">
                              <a:latin typeface="Cambria Math" panose="02040503050406030204" pitchFamily="18" charset="0"/>
                            </a:rPr>
                            <m:t>−</m:t>
                          </m:r>
                          <m:r>
                            <a:rPr lang="nb-NO" sz="1800" i="1">
                              <a:latin typeface="Cambria Math" panose="02040503050406030204" pitchFamily="18" charset="0"/>
                            </a:rPr>
                            <m:t>𝜃</m:t>
                          </m:r>
                          <m:r>
                            <a:rPr lang="nb-NO" sz="1800" i="1">
                              <a:latin typeface="Cambria Math" panose="02040503050406030204" pitchFamily="18" charset="0"/>
                            </a:rPr>
                            <m:t>𝑠</m:t>
                          </m:r>
                        </m:sup>
                      </m:sSup>
                    </m:oMath>
                  </m:oMathPara>
                </a14:m>
                <a:endParaRPr lang="en-US" sz="1800" dirty="0"/>
              </a:p>
              <a:p>
                <a:pPr marL="0" indent="0">
                  <a:buNone/>
                </a:pPr>
                <a:endParaRPr lang="en-US" sz="1800" dirty="0"/>
              </a:p>
              <a:p>
                <a:pPr marL="0" indent="0">
                  <a:buNone/>
                </a:pPr>
                <a:r>
                  <a:rPr lang="en-US" sz="1800" dirty="0"/>
                  <a:t>where we must have at least as many </a:t>
                </a:r>
                <a14:m>
                  <m:oMath xmlns:m="http://schemas.openxmlformats.org/officeDocument/2006/math">
                    <m:r>
                      <a:rPr lang="nb-NO" sz="1800" i="1">
                        <a:latin typeface="Cambria Math" panose="02040503050406030204" pitchFamily="18" charset="0"/>
                      </a:rPr>
                      <m:t>𝜏</m:t>
                    </m:r>
                  </m:oMath>
                </a14:m>
                <a:r>
                  <a:rPr lang="en-US" sz="1800" dirty="0"/>
                  <a:t>’s as </a:t>
                </a:r>
                <a14:m>
                  <m:oMath xmlns:m="http://schemas.openxmlformats.org/officeDocument/2006/math">
                    <m:r>
                      <a:rPr lang="nb-NO" sz="1800" i="1">
                        <a:latin typeface="Cambria Math" panose="02040503050406030204" pitchFamily="18" charset="0"/>
                      </a:rPr>
                      <m:t>𝑇</m:t>
                    </m:r>
                  </m:oMath>
                </a14:m>
                <a:r>
                  <a:rPr lang="en-US" sz="1800" dirty="0"/>
                  <a:t>’s</a:t>
                </a:r>
              </a:p>
            </p:txBody>
          </p:sp>
        </mc:Choice>
        <mc:Fallback>
          <p:sp>
            <p:nvSpPr>
              <p:cNvPr id="3" name="Content Placeholder 2">
                <a:extLst>
                  <a:ext uri="{FF2B5EF4-FFF2-40B4-BE49-F238E27FC236}">
                    <a16:creationId xmlns:a16="http://schemas.microsoft.com/office/drawing/2014/main" id="{4EE5B8AF-E372-4992-96B9-B15695940E64}"/>
                  </a:ext>
                </a:extLst>
              </p:cNvPr>
              <p:cNvSpPr>
                <a:spLocks noGrp="1" noRot="1" noChangeAspect="1" noMove="1" noResize="1" noEditPoints="1" noAdjustHandles="1" noChangeArrowheads="1" noChangeShapeType="1" noTextEdit="1"/>
              </p:cNvSpPr>
              <p:nvPr>
                <p:ph idx="1"/>
              </p:nvPr>
            </p:nvSpPr>
            <p:spPr>
              <a:xfrm>
                <a:off x="2718628" y="1063488"/>
                <a:ext cx="7407404" cy="5519875"/>
              </a:xfrm>
              <a:blipFill>
                <a:blip r:embed="rId2"/>
                <a:stretch>
                  <a:fillRect l="-741" t="-552"/>
                </a:stretch>
              </a:blipFill>
            </p:spPr>
            <p:txBody>
              <a:bodyPr/>
              <a:lstStyle/>
              <a:p>
                <a:r>
                  <a:rPr lang="en-US">
                    <a:noFill/>
                  </a:rPr>
                  <a:t> </a:t>
                </a:r>
              </a:p>
            </p:txBody>
          </p:sp>
        </mc:Fallback>
      </mc:AlternateContent>
      <p:grpSp>
        <p:nvGrpSpPr>
          <p:cNvPr id="4" name="Group 4">
            <a:extLst>
              <a:ext uri="{FF2B5EF4-FFF2-40B4-BE49-F238E27FC236}">
                <a16:creationId xmlns:a16="http://schemas.microsoft.com/office/drawing/2014/main" id="{CF5A7EA4-D517-4B03-B631-400FB91802A3}"/>
              </a:ext>
            </a:extLst>
          </p:cNvPr>
          <p:cNvGrpSpPr>
            <a:grpSpLocks/>
          </p:cNvGrpSpPr>
          <p:nvPr/>
        </p:nvGrpSpPr>
        <p:grpSpPr bwMode="auto">
          <a:xfrm>
            <a:off x="7556865" y="853435"/>
            <a:ext cx="2881232" cy="2667000"/>
            <a:chOff x="5286375" y="963631"/>
            <a:chExt cx="2881567" cy="2666898"/>
          </a:xfrm>
        </p:grpSpPr>
        <p:sp>
          <p:nvSpPr>
            <p:cNvPr id="5" name="Rectangle 4">
              <a:extLst>
                <a:ext uri="{FF2B5EF4-FFF2-40B4-BE49-F238E27FC236}">
                  <a16:creationId xmlns:a16="http://schemas.microsoft.com/office/drawing/2014/main" id="{F2205C27-D925-4F52-8D16-9A554C465187}"/>
                </a:ext>
              </a:extLst>
            </p:cNvPr>
            <p:cNvSpPr/>
            <p:nvPr/>
          </p:nvSpPr>
          <p:spPr>
            <a:xfrm>
              <a:off x="6016710" y="2932056"/>
              <a:ext cx="811307" cy="69847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b-NO" dirty="0">
                  <a:solidFill>
                    <a:schemeClr val="tx1"/>
                  </a:solidFill>
                </a:rPr>
                <a:t>g</a:t>
              </a:r>
            </a:p>
          </p:txBody>
        </p:sp>
        <p:cxnSp>
          <p:nvCxnSpPr>
            <p:cNvPr id="6" name="Straight Arrow Connector 5">
              <a:extLst>
                <a:ext uri="{FF2B5EF4-FFF2-40B4-BE49-F238E27FC236}">
                  <a16:creationId xmlns:a16="http://schemas.microsoft.com/office/drawing/2014/main" id="{7B593872-1FF1-4C04-8735-98D542BC5C3B}"/>
                </a:ext>
              </a:extLst>
            </p:cNvPr>
            <p:cNvCxnSpPr>
              <a:endCxn id="5" idx="1"/>
            </p:cNvCxnSpPr>
            <p:nvPr/>
          </p:nvCxnSpPr>
          <p:spPr>
            <a:xfrm flipV="1">
              <a:off x="5629315" y="3281292"/>
              <a:ext cx="387395" cy="79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8">
              <a:extLst>
                <a:ext uri="{FF2B5EF4-FFF2-40B4-BE49-F238E27FC236}">
                  <a16:creationId xmlns:a16="http://schemas.microsoft.com/office/drawing/2014/main" id="{BA106DA9-E118-4308-84C8-DB1ADABFC7DD}"/>
                </a:ext>
              </a:extLst>
            </p:cNvPr>
            <p:cNvSpPr txBox="1">
              <a:spLocks noChangeArrowheads="1"/>
            </p:cNvSpPr>
            <p:nvPr/>
          </p:nvSpPr>
          <p:spPr bwMode="auto">
            <a:xfrm>
              <a:off x="7633013" y="963631"/>
              <a:ext cx="312942" cy="369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nb-NO" altLang="nb-NO"/>
                <a:t>d</a:t>
              </a:r>
            </a:p>
          </p:txBody>
        </p:sp>
        <p:cxnSp>
          <p:nvCxnSpPr>
            <p:cNvPr id="8" name="Straight Arrow Connector 7">
              <a:extLst>
                <a:ext uri="{FF2B5EF4-FFF2-40B4-BE49-F238E27FC236}">
                  <a16:creationId xmlns:a16="http://schemas.microsoft.com/office/drawing/2014/main" id="{A3F2ED46-E89A-4780-8B53-0B4912D988CA}"/>
                </a:ext>
              </a:extLst>
            </p:cNvPr>
            <p:cNvCxnSpPr>
              <a:cxnSpLocks/>
            </p:cNvCxnSpPr>
            <p:nvPr/>
          </p:nvCxnSpPr>
          <p:spPr>
            <a:xfrm flipV="1">
              <a:off x="6828017" y="3273869"/>
              <a:ext cx="995797" cy="74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10">
              <a:extLst>
                <a:ext uri="{FF2B5EF4-FFF2-40B4-BE49-F238E27FC236}">
                  <a16:creationId xmlns:a16="http://schemas.microsoft.com/office/drawing/2014/main" id="{02975827-12F9-45E0-A61D-601CF149F028}"/>
                </a:ext>
              </a:extLst>
            </p:cNvPr>
            <p:cNvSpPr txBox="1">
              <a:spLocks noChangeArrowheads="1"/>
            </p:cNvSpPr>
            <p:nvPr/>
          </p:nvSpPr>
          <p:spPr bwMode="auto">
            <a:xfrm>
              <a:off x="7867825" y="2974393"/>
              <a:ext cx="300117" cy="369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nb-NO" altLang="nb-NO" dirty="0"/>
                <a:t>y</a:t>
              </a:r>
            </a:p>
          </p:txBody>
        </p:sp>
        <p:sp>
          <p:nvSpPr>
            <p:cNvPr id="10" name="TextBox 11">
              <a:extLst>
                <a:ext uri="{FF2B5EF4-FFF2-40B4-BE49-F238E27FC236}">
                  <a16:creationId xmlns:a16="http://schemas.microsoft.com/office/drawing/2014/main" id="{24D52970-FD3D-4EB9-87FD-19BE172E6D99}"/>
                </a:ext>
              </a:extLst>
            </p:cNvPr>
            <p:cNvSpPr txBox="1">
              <a:spLocks noChangeArrowheads="1"/>
            </p:cNvSpPr>
            <p:nvPr/>
          </p:nvSpPr>
          <p:spPr bwMode="auto">
            <a:xfrm>
              <a:off x="5657853" y="2905263"/>
              <a:ext cx="312942" cy="369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nb-NO" altLang="nb-NO"/>
                <a:t>u</a:t>
              </a:r>
            </a:p>
          </p:txBody>
        </p:sp>
        <p:sp>
          <p:nvSpPr>
            <p:cNvPr id="11" name="Rectangle 10">
              <a:extLst>
                <a:ext uri="{FF2B5EF4-FFF2-40B4-BE49-F238E27FC236}">
                  <a16:creationId xmlns:a16="http://schemas.microsoft.com/office/drawing/2014/main" id="{185CDFB6-1A85-46FF-8FE0-6EC682816808}"/>
                </a:ext>
              </a:extLst>
            </p:cNvPr>
            <p:cNvSpPr/>
            <p:nvPr/>
          </p:nvSpPr>
          <p:spPr>
            <a:xfrm>
              <a:off x="7129677" y="2001816"/>
              <a:ext cx="809719" cy="69847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b-NO" dirty="0" err="1">
                  <a:solidFill>
                    <a:schemeClr val="tx1"/>
                  </a:solidFill>
                </a:rPr>
                <a:t>g</a:t>
              </a:r>
              <a:r>
                <a:rPr lang="nb-NO" baseline="-25000" dirty="0" err="1">
                  <a:solidFill>
                    <a:schemeClr val="tx1"/>
                  </a:solidFill>
                </a:rPr>
                <a:t>d</a:t>
              </a:r>
              <a:endParaRPr lang="nb-NO" baseline="-25000" dirty="0">
                <a:solidFill>
                  <a:schemeClr val="tx1"/>
                </a:solidFill>
              </a:endParaRPr>
            </a:p>
          </p:txBody>
        </p:sp>
        <p:cxnSp>
          <p:nvCxnSpPr>
            <p:cNvPr id="12" name="Straight Arrow Connector 11">
              <a:extLst>
                <a:ext uri="{FF2B5EF4-FFF2-40B4-BE49-F238E27FC236}">
                  <a16:creationId xmlns:a16="http://schemas.microsoft.com/office/drawing/2014/main" id="{4ECC2FBE-6174-4496-8F0B-E1921C99A76F}"/>
                </a:ext>
              </a:extLst>
            </p:cNvPr>
            <p:cNvCxnSpPr/>
            <p:nvPr/>
          </p:nvCxnSpPr>
          <p:spPr>
            <a:xfrm>
              <a:off x="5651542" y="2733626"/>
              <a:ext cx="6351" cy="5810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01AA42C-FC48-4E7D-AF83-9A7E5D9C64A9}"/>
                </a:ext>
              </a:extLst>
            </p:cNvPr>
            <p:cNvCxnSpPr/>
            <p:nvPr/>
          </p:nvCxnSpPr>
          <p:spPr>
            <a:xfrm flipH="1" flipV="1">
              <a:off x="6828017" y="1535109"/>
              <a:ext cx="706519" cy="79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851D0C7-4224-4750-B3F4-463734D9C77C}"/>
                </a:ext>
              </a:extLst>
            </p:cNvPr>
            <p:cNvCxnSpPr>
              <a:stCxn id="11" idx="2"/>
            </p:cNvCxnSpPr>
            <p:nvPr/>
          </p:nvCxnSpPr>
          <p:spPr>
            <a:xfrm>
              <a:off x="7534536" y="2700290"/>
              <a:ext cx="7939" cy="6143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B561CB4-341D-4F04-A0AD-D49FECC2DC40}"/>
                </a:ext>
              </a:extLst>
            </p:cNvPr>
            <p:cNvCxnSpPr/>
            <p:nvPr/>
          </p:nvCxnSpPr>
          <p:spPr>
            <a:xfrm>
              <a:off x="7534536" y="1211272"/>
              <a:ext cx="7939" cy="7953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7">
              <a:extLst>
                <a:ext uri="{FF2B5EF4-FFF2-40B4-BE49-F238E27FC236}">
                  <a16:creationId xmlns:a16="http://schemas.microsoft.com/office/drawing/2014/main" id="{EC2703C0-6C5B-404A-8B30-4722CE0E1331}"/>
                </a:ext>
              </a:extLst>
            </p:cNvPr>
            <p:cNvSpPr txBox="1">
              <a:spLocks noChangeArrowheads="1"/>
            </p:cNvSpPr>
            <p:nvPr/>
          </p:nvSpPr>
          <p:spPr bwMode="auto">
            <a:xfrm>
              <a:off x="6029325" y="1095375"/>
              <a:ext cx="965441" cy="2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nb-NO" altLang="nb-NO" sz="1000"/>
                <a:t>Measurement</a:t>
              </a:r>
            </a:p>
          </p:txBody>
        </p:sp>
        <p:sp>
          <p:nvSpPr>
            <p:cNvPr id="17" name="TextBox 18">
              <a:extLst>
                <a:ext uri="{FF2B5EF4-FFF2-40B4-BE49-F238E27FC236}">
                  <a16:creationId xmlns:a16="http://schemas.microsoft.com/office/drawing/2014/main" id="{081D85B9-3C2A-4152-A986-F3F959E1C645}"/>
                </a:ext>
              </a:extLst>
            </p:cNvPr>
            <p:cNvSpPr txBox="1">
              <a:spLocks noChangeArrowheads="1"/>
            </p:cNvSpPr>
            <p:nvPr/>
          </p:nvSpPr>
          <p:spPr bwMode="auto">
            <a:xfrm>
              <a:off x="5407813" y="1173281"/>
              <a:ext cx="441197" cy="369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nb-NO" altLang="nb-NO"/>
                <a:t>d</a:t>
              </a:r>
              <a:r>
                <a:rPr lang="nb-NO" altLang="nb-NO" baseline="-25000"/>
                <a:t>m</a:t>
              </a:r>
            </a:p>
          </p:txBody>
        </p:sp>
        <p:cxnSp>
          <p:nvCxnSpPr>
            <p:cNvPr id="18" name="Straight Arrow Connector 17">
              <a:extLst>
                <a:ext uri="{FF2B5EF4-FFF2-40B4-BE49-F238E27FC236}">
                  <a16:creationId xmlns:a16="http://schemas.microsoft.com/office/drawing/2014/main" id="{19EA38DC-2038-4001-9A77-CBC90C038003}"/>
                </a:ext>
              </a:extLst>
            </p:cNvPr>
            <p:cNvCxnSpPr/>
            <p:nvPr/>
          </p:nvCxnSpPr>
          <p:spPr>
            <a:xfrm flipH="1" flipV="1">
              <a:off x="5600737" y="1535109"/>
              <a:ext cx="1933800" cy="79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0C03BBE3-3D59-47E0-AD13-FDB0E091F820}"/>
                </a:ext>
              </a:extLst>
            </p:cNvPr>
            <p:cNvSpPr/>
            <p:nvPr/>
          </p:nvSpPr>
          <p:spPr>
            <a:xfrm>
              <a:off x="5286375" y="2006579"/>
              <a:ext cx="809719" cy="69688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b-NO" dirty="0" err="1">
                  <a:solidFill>
                    <a:schemeClr val="tx1"/>
                  </a:solidFill>
                </a:rPr>
                <a:t>c</a:t>
              </a:r>
              <a:r>
                <a:rPr lang="nb-NO" baseline="-25000" dirty="0" err="1">
                  <a:solidFill>
                    <a:schemeClr val="tx1"/>
                  </a:solidFill>
                </a:rPr>
                <a:t>FF</a:t>
              </a:r>
              <a:endParaRPr lang="nb-NO" baseline="-25000" dirty="0">
                <a:solidFill>
                  <a:schemeClr val="tx1"/>
                </a:solidFill>
              </a:endParaRPr>
            </a:p>
          </p:txBody>
        </p:sp>
        <p:cxnSp>
          <p:nvCxnSpPr>
            <p:cNvPr id="20" name="Straight Arrow Connector 19">
              <a:extLst>
                <a:ext uri="{FF2B5EF4-FFF2-40B4-BE49-F238E27FC236}">
                  <a16:creationId xmlns:a16="http://schemas.microsoft.com/office/drawing/2014/main" id="{2661577F-DF9E-4C85-AA84-41FF2AFCD18E}"/>
                </a:ext>
              </a:extLst>
            </p:cNvPr>
            <p:cNvCxnSpPr>
              <a:stCxn id="17" idx="2"/>
            </p:cNvCxnSpPr>
            <p:nvPr/>
          </p:nvCxnSpPr>
          <p:spPr>
            <a:xfrm flipH="1">
              <a:off x="5611851" y="1542599"/>
              <a:ext cx="16561" cy="4925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4620C83C-D0B0-4005-932D-1385F0A79D75}"/>
                </a:ext>
              </a:extLst>
            </p:cNvPr>
            <p:cNvSpPr/>
            <p:nvPr/>
          </p:nvSpPr>
          <p:spPr>
            <a:xfrm>
              <a:off x="6191355" y="1323980"/>
              <a:ext cx="636662" cy="38098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b-NO" dirty="0" err="1">
                  <a:solidFill>
                    <a:schemeClr val="tx1"/>
                  </a:solidFill>
                </a:rPr>
                <a:t>g</a:t>
              </a:r>
              <a:r>
                <a:rPr lang="nb-NO" baseline="-25000" dirty="0" err="1">
                  <a:solidFill>
                    <a:schemeClr val="tx1"/>
                  </a:solidFill>
                </a:rPr>
                <a:t>dm</a:t>
              </a:r>
              <a:endParaRPr lang="nb-NO" baseline="-25000" dirty="0">
                <a:solidFill>
                  <a:schemeClr val="tx1"/>
                </a:solidFill>
              </a:endParaRPr>
            </a:p>
          </p:txBody>
        </p:sp>
      </p:grpSp>
    </p:spTree>
    <p:extLst>
      <p:ext uri="{BB962C8B-B14F-4D97-AF65-F5344CB8AC3E}">
        <p14:creationId xmlns:p14="http://schemas.microsoft.com/office/powerpoint/2010/main" val="30703904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A0232-E289-419E-94C7-37214C245C1A}"/>
              </a:ext>
            </a:extLst>
          </p:cNvPr>
          <p:cNvSpPr>
            <a:spLocks noGrp="1"/>
          </p:cNvSpPr>
          <p:nvPr>
            <p:ph type="title"/>
          </p:nvPr>
        </p:nvSpPr>
        <p:spPr>
          <a:xfrm>
            <a:off x="2718628" y="274639"/>
            <a:ext cx="7407404" cy="584775"/>
          </a:xfrm>
        </p:spPr>
        <p:txBody>
          <a:bodyPr/>
          <a:lstStyle/>
          <a:p>
            <a:r>
              <a:rPr lang="nb-NO" dirty="0" err="1"/>
              <a:t>Example</a:t>
            </a:r>
            <a:r>
              <a:rPr lang="nb-NO" dirty="0"/>
              <a:t> </a:t>
            </a:r>
            <a:r>
              <a:rPr lang="nb-NO" dirty="0" err="1"/>
              <a:t>feedforward</a:t>
            </a:r>
            <a:endParaRPr lang="en-US" dirty="0"/>
          </a:p>
        </p:txBody>
      </p:sp>
      <p:pic>
        <p:nvPicPr>
          <p:cNvPr id="4" name="Picture 2">
            <a:extLst>
              <a:ext uri="{FF2B5EF4-FFF2-40B4-BE49-F238E27FC236}">
                <a16:creationId xmlns:a16="http://schemas.microsoft.com/office/drawing/2014/main" id="{64B5C4EF-FC15-434F-B498-5FF3C67E123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20019" y="918464"/>
            <a:ext cx="7406014" cy="572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
            <a:extLst>
              <a:ext uri="{FF2B5EF4-FFF2-40B4-BE49-F238E27FC236}">
                <a16:creationId xmlns:a16="http://schemas.microsoft.com/office/drawing/2014/main" id="{F32E43AB-32C2-4BC6-880B-A15B3D493F17}"/>
              </a:ext>
            </a:extLst>
          </p:cNvPr>
          <p:cNvSpPr txBox="1">
            <a:spLocks noChangeArrowheads="1"/>
          </p:cNvSpPr>
          <p:nvPr/>
        </p:nvSpPr>
        <p:spPr bwMode="auto">
          <a:xfrm>
            <a:off x="7824789" y="5373688"/>
            <a:ext cx="19145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nb-NO" altLang="nb-NO" dirty="0">
                <a:solidFill>
                  <a:srgbClr val="FF0000"/>
                </a:solidFill>
              </a:rPr>
              <a:t>«</a:t>
            </a:r>
            <a:r>
              <a:rPr lang="nb-NO" altLang="nb-NO" dirty="0" err="1">
                <a:solidFill>
                  <a:srgbClr val="FF0000"/>
                </a:solidFill>
              </a:rPr>
              <a:t>Chicken</a:t>
            </a:r>
            <a:r>
              <a:rPr lang="nb-NO" altLang="nb-NO" dirty="0">
                <a:solidFill>
                  <a:srgbClr val="FF0000"/>
                </a:solidFill>
              </a:rPr>
              <a:t> </a:t>
            </a:r>
            <a:r>
              <a:rPr lang="nb-NO" altLang="nb-NO" dirty="0" err="1">
                <a:solidFill>
                  <a:srgbClr val="FF0000"/>
                </a:solidFill>
              </a:rPr>
              <a:t>factor</a:t>
            </a:r>
            <a:r>
              <a:rPr lang="nb-NO" altLang="nb-NO" dirty="0">
                <a:solidFill>
                  <a:srgbClr val="FF0000"/>
                </a:solidFill>
              </a:rPr>
              <a:t>»</a:t>
            </a:r>
          </a:p>
        </p:txBody>
      </p:sp>
    </p:spTree>
    <p:extLst>
      <p:ext uri="{BB962C8B-B14F-4D97-AF65-F5344CB8AC3E}">
        <p14:creationId xmlns:p14="http://schemas.microsoft.com/office/powerpoint/2010/main" val="3678290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705398" y="6237289"/>
            <a:ext cx="10438410" cy="62071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53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203" y="1295401"/>
            <a:ext cx="2824163" cy="513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5" name="Text Box 3"/>
          <p:cNvSpPr txBox="1">
            <a:spLocks noChangeArrowheads="1"/>
          </p:cNvSpPr>
          <p:nvPr/>
        </p:nvSpPr>
        <p:spPr bwMode="auto">
          <a:xfrm>
            <a:off x="2555327" y="5715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20000"/>
              </a:spcBef>
              <a:buChar char="•"/>
              <a:defRPr sz="2000">
                <a:solidFill>
                  <a:schemeClr val="tx1"/>
                </a:solidFill>
                <a:latin typeface="Times" panose="02020603050405020304" pitchFamily="18" charset="0"/>
              </a:defRPr>
            </a:lvl1pPr>
            <a:lvl2pPr marL="742950" indent="-285750" defTabSz="762000">
              <a:spcBef>
                <a:spcPct val="20000"/>
              </a:spcBef>
              <a:buChar char="–"/>
              <a:defRPr sz="2800">
                <a:solidFill>
                  <a:schemeClr val="tx1"/>
                </a:solidFill>
                <a:latin typeface="Times" panose="02020603050405020304" pitchFamily="18" charset="0"/>
              </a:defRPr>
            </a:lvl2pPr>
            <a:lvl3pPr marL="1143000" indent="-228600" defTabSz="762000">
              <a:spcBef>
                <a:spcPct val="20000"/>
              </a:spcBef>
              <a:buChar char="•"/>
              <a:defRPr sz="1600">
                <a:solidFill>
                  <a:schemeClr val="tx1"/>
                </a:solidFill>
                <a:latin typeface="Times" panose="02020603050405020304" pitchFamily="18" charset="0"/>
              </a:defRPr>
            </a:lvl3pPr>
            <a:lvl4pPr marL="1600200" indent="-228600" defTabSz="762000">
              <a:spcBef>
                <a:spcPct val="20000"/>
              </a:spcBef>
              <a:buChar char="–"/>
              <a:defRPr sz="1600">
                <a:solidFill>
                  <a:schemeClr val="tx1"/>
                </a:solidFill>
                <a:latin typeface="Times" panose="02020603050405020304" pitchFamily="18" charset="0"/>
              </a:defRPr>
            </a:lvl4pPr>
            <a:lvl5pPr marL="2057400" indent="-228600" defTabSz="762000">
              <a:spcBef>
                <a:spcPct val="20000"/>
              </a:spcBef>
              <a:buChar char="•"/>
              <a:defRPr sz="1600">
                <a:solidFill>
                  <a:schemeClr val="tx1"/>
                </a:solidFill>
                <a:latin typeface="Times" panose="02020603050405020304" pitchFamily="18" charset="0"/>
              </a:defRPr>
            </a:lvl5pPr>
            <a:lvl6pPr marL="25146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en-US" altLang="nb-NO" sz="1800" b="1"/>
          </a:p>
        </p:txBody>
      </p:sp>
      <p:sp>
        <p:nvSpPr>
          <p:cNvPr id="15366" name="Text Box 4"/>
          <p:cNvSpPr txBox="1">
            <a:spLocks noChangeArrowheads="1"/>
          </p:cNvSpPr>
          <p:nvPr/>
        </p:nvSpPr>
        <p:spPr bwMode="auto">
          <a:xfrm>
            <a:off x="-154790" y="169615"/>
            <a:ext cx="1263679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20000"/>
              </a:spcBef>
              <a:buChar char="•"/>
              <a:defRPr sz="2000">
                <a:solidFill>
                  <a:schemeClr val="tx1"/>
                </a:solidFill>
                <a:latin typeface="Times" panose="02020603050405020304" pitchFamily="18" charset="0"/>
              </a:defRPr>
            </a:lvl1pPr>
            <a:lvl2pPr marL="742950" indent="-285750" defTabSz="762000">
              <a:spcBef>
                <a:spcPct val="20000"/>
              </a:spcBef>
              <a:buChar char="–"/>
              <a:defRPr sz="2800">
                <a:solidFill>
                  <a:schemeClr val="tx1"/>
                </a:solidFill>
                <a:latin typeface="Times" panose="02020603050405020304" pitchFamily="18" charset="0"/>
              </a:defRPr>
            </a:lvl2pPr>
            <a:lvl3pPr marL="1143000" indent="-228600" defTabSz="762000">
              <a:spcBef>
                <a:spcPct val="20000"/>
              </a:spcBef>
              <a:buChar char="•"/>
              <a:defRPr sz="1600">
                <a:solidFill>
                  <a:schemeClr val="tx1"/>
                </a:solidFill>
                <a:latin typeface="Times" panose="02020603050405020304" pitchFamily="18" charset="0"/>
              </a:defRPr>
            </a:lvl3pPr>
            <a:lvl4pPr marL="1600200" indent="-228600" defTabSz="762000">
              <a:spcBef>
                <a:spcPct val="20000"/>
              </a:spcBef>
              <a:buChar char="–"/>
              <a:defRPr sz="1600">
                <a:solidFill>
                  <a:schemeClr val="tx1"/>
                </a:solidFill>
                <a:latin typeface="Times" panose="02020603050405020304" pitchFamily="18" charset="0"/>
              </a:defRPr>
            </a:lvl4pPr>
            <a:lvl5pPr marL="2057400" indent="-228600" defTabSz="762000">
              <a:spcBef>
                <a:spcPct val="20000"/>
              </a:spcBef>
              <a:buChar char="•"/>
              <a:defRPr sz="1600">
                <a:solidFill>
                  <a:schemeClr val="tx1"/>
                </a:solidFill>
                <a:latin typeface="Times" panose="02020603050405020304" pitchFamily="18" charset="0"/>
              </a:defRPr>
            </a:lvl5pPr>
            <a:lvl6pPr marL="25146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a:spcBef>
                <a:spcPct val="0"/>
              </a:spcBef>
              <a:buFontTx/>
              <a:buNone/>
            </a:pPr>
            <a:r>
              <a:rPr lang="en-US" altLang="nb-NO" sz="3600" dirty="0"/>
              <a:t>In theory: Centralized controller is always optimal  (e.g., EMPC) </a:t>
            </a:r>
          </a:p>
        </p:txBody>
      </p:sp>
      <p:sp>
        <p:nvSpPr>
          <p:cNvPr id="15367" name="Line 5"/>
          <p:cNvSpPr>
            <a:spLocks noChangeShapeType="1"/>
          </p:cNvSpPr>
          <p:nvPr/>
        </p:nvSpPr>
        <p:spPr bwMode="auto">
          <a:xfrm>
            <a:off x="5246140" y="6237288"/>
            <a:ext cx="0" cy="6207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grpSp>
        <p:nvGrpSpPr>
          <p:cNvPr id="15368" name="Group 6"/>
          <p:cNvGrpSpPr>
            <a:grpSpLocks/>
          </p:cNvGrpSpPr>
          <p:nvPr/>
        </p:nvGrpSpPr>
        <p:grpSpPr bwMode="auto">
          <a:xfrm>
            <a:off x="5103266" y="6453188"/>
            <a:ext cx="287337" cy="215900"/>
            <a:chOff x="2699" y="4065"/>
            <a:chExt cx="181" cy="136"/>
          </a:xfrm>
        </p:grpSpPr>
        <p:sp>
          <p:nvSpPr>
            <p:cNvPr id="15380" name="Line 7"/>
            <p:cNvSpPr>
              <a:spLocks noChangeShapeType="1"/>
            </p:cNvSpPr>
            <p:nvPr/>
          </p:nvSpPr>
          <p:spPr bwMode="auto">
            <a:xfrm>
              <a:off x="2699" y="4201"/>
              <a:ext cx="181"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grpSp>
          <p:nvGrpSpPr>
            <p:cNvPr id="15381" name="Group 8"/>
            <p:cNvGrpSpPr>
              <a:grpSpLocks/>
            </p:cNvGrpSpPr>
            <p:nvPr/>
          </p:nvGrpSpPr>
          <p:grpSpPr bwMode="auto">
            <a:xfrm>
              <a:off x="2699" y="4065"/>
              <a:ext cx="181" cy="136"/>
              <a:chOff x="2699" y="4065"/>
              <a:chExt cx="181" cy="136"/>
            </a:xfrm>
          </p:grpSpPr>
          <p:sp>
            <p:nvSpPr>
              <p:cNvPr id="15382" name="Line 9"/>
              <p:cNvSpPr>
                <a:spLocks noChangeShapeType="1"/>
              </p:cNvSpPr>
              <p:nvPr/>
            </p:nvSpPr>
            <p:spPr bwMode="auto">
              <a:xfrm>
                <a:off x="2699" y="4065"/>
                <a:ext cx="181"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15383" name="Line 10"/>
              <p:cNvSpPr>
                <a:spLocks noChangeShapeType="1"/>
              </p:cNvSpPr>
              <p:nvPr/>
            </p:nvSpPr>
            <p:spPr bwMode="auto">
              <a:xfrm>
                <a:off x="2699" y="4065"/>
                <a:ext cx="181" cy="13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15384" name="Line 11"/>
              <p:cNvSpPr>
                <a:spLocks noChangeShapeType="1"/>
              </p:cNvSpPr>
              <p:nvPr/>
            </p:nvSpPr>
            <p:spPr bwMode="auto">
              <a:xfrm flipH="1">
                <a:off x="2699" y="4065"/>
                <a:ext cx="181" cy="13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grpSp>
      </p:grpSp>
      <p:sp>
        <p:nvSpPr>
          <p:cNvPr id="15369" name="Rectangle 12"/>
          <p:cNvSpPr>
            <a:spLocks noChangeArrowheads="1"/>
          </p:cNvSpPr>
          <p:nvPr/>
        </p:nvSpPr>
        <p:spPr bwMode="auto">
          <a:xfrm>
            <a:off x="2869653" y="1185101"/>
            <a:ext cx="3527425" cy="5184775"/>
          </a:xfrm>
          <a:prstGeom prst="rect">
            <a:avLst/>
          </a:prstGeom>
          <a:solidFill>
            <a:srgbClr val="FFFF00">
              <a:alpha val="89803"/>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a:spcBef>
                <a:spcPct val="0"/>
              </a:spcBef>
              <a:buFontTx/>
              <a:buNone/>
            </a:pPr>
            <a:endParaRPr lang="en-US" altLang="nb-NO" sz="2400" b="1">
              <a:latin typeface="Arial" panose="020B0604020202020204" pitchFamily="34" charset="0"/>
            </a:endParaRPr>
          </a:p>
          <a:p>
            <a:pPr algn="ctr">
              <a:spcBef>
                <a:spcPct val="0"/>
              </a:spcBef>
              <a:buFontTx/>
              <a:buNone/>
            </a:pPr>
            <a:endParaRPr lang="en-US" altLang="nb-NO" sz="2400" b="1">
              <a:latin typeface="Arial" panose="020B0604020202020204" pitchFamily="34" charset="0"/>
            </a:endParaRPr>
          </a:p>
          <a:p>
            <a:pPr algn="ctr">
              <a:spcBef>
                <a:spcPct val="0"/>
              </a:spcBef>
              <a:buFontTx/>
              <a:buNone/>
            </a:pPr>
            <a:endParaRPr lang="en-US" altLang="nb-NO" sz="2400" b="1">
              <a:latin typeface="Arial" panose="020B0604020202020204" pitchFamily="34" charset="0"/>
            </a:endParaRPr>
          </a:p>
        </p:txBody>
      </p:sp>
      <p:sp>
        <p:nvSpPr>
          <p:cNvPr id="15370" name="Line 13"/>
          <p:cNvSpPr>
            <a:spLocks noChangeShapeType="1"/>
          </p:cNvSpPr>
          <p:nvPr/>
        </p:nvSpPr>
        <p:spPr bwMode="auto">
          <a:xfrm>
            <a:off x="1790152" y="2060575"/>
            <a:ext cx="10795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15371" name="Text Box 14"/>
          <p:cNvSpPr txBox="1">
            <a:spLocks noChangeArrowheads="1"/>
          </p:cNvSpPr>
          <p:nvPr/>
        </p:nvSpPr>
        <p:spPr bwMode="auto">
          <a:xfrm>
            <a:off x="1574252" y="1576388"/>
            <a:ext cx="1250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a:latin typeface="Arial" panose="020B0604020202020204" pitchFamily="34" charset="0"/>
              </a:rPr>
              <a:t>Objectives</a:t>
            </a:r>
          </a:p>
        </p:txBody>
      </p:sp>
      <p:sp>
        <p:nvSpPr>
          <p:cNvPr id="15372" name="Line 15"/>
          <p:cNvSpPr>
            <a:spLocks noChangeShapeType="1"/>
          </p:cNvSpPr>
          <p:nvPr/>
        </p:nvSpPr>
        <p:spPr bwMode="auto">
          <a:xfrm>
            <a:off x="1718716" y="2852738"/>
            <a:ext cx="115093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15373" name="Text Box 16"/>
          <p:cNvSpPr txBox="1">
            <a:spLocks noChangeArrowheads="1"/>
          </p:cNvSpPr>
          <p:nvPr/>
        </p:nvSpPr>
        <p:spPr bwMode="auto">
          <a:xfrm>
            <a:off x="1429790" y="2420938"/>
            <a:ext cx="1530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a:latin typeface="Arial" panose="020B0604020202020204" pitchFamily="34" charset="0"/>
              </a:rPr>
              <a:t>Present state</a:t>
            </a:r>
          </a:p>
        </p:txBody>
      </p:sp>
      <p:sp>
        <p:nvSpPr>
          <p:cNvPr id="15374" name="Line 17"/>
          <p:cNvSpPr>
            <a:spLocks noChangeShapeType="1"/>
          </p:cNvSpPr>
          <p:nvPr/>
        </p:nvSpPr>
        <p:spPr bwMode="auto">
          <a:xfrm>
            <a:off x="1790152" y="3573463"/>
            <a:ext cx="10795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15375" name="Text Box 18"/>
          <p:cNvSpPr txBox="1">
            <a:spLocks noChangeArrowheads="1"/>
          </p:cNvSpPr>
          <p:nvPr/>
        </p:nvSpPr>
        <p:spPr bwMode="auto">
          <a:xfrm>
            <a:off x="1382165" y="3160713"/>
            <a:ext cx="1847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a:latin typeface="Arial" panose="020B0604020202020204" pitchFamily="34" charset="0"/>
              </a:rPr>
              <a:t>Model of system</a:t>
            </a:r>
          </a:p>
        </p:txBody>
      </p:sp>
      <p:sp>
        <p:nvSpPr>
          <p:cNvPr id="1229843" name="Rectangle 19"/>
          <p:cNvSpPr>
            <a:spLocks noChangeArrowheads="1"/>
          </p:cNvSpPr>
          <p:nvPr/>
        </p:nvSpPr>
        <p:spPr bwMode="auto">
          <a:xfrm>
            <a:off x="7149552" y="1720196"/>
            <a:ext cx="4583111" cy="387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2000">
                <a:solidFill>
                  <a:schemeClr val="tx1"/>
                </a:solidFill>
                <a:latin typeface="Times" panose="02020603050405020304" pitchFamily="18" charset="0"/>
              </a:defRPr>
            </a:lvl1pPr>
            <a:lvl2pPr>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nb-NO" altLang="nb-NO" sz="1800" dirty="0" err="1">
                <a:latin typeface="Arial" panose="020B0604020202020204" pitchFamily="34" charset="0"/>
              </a:rPr>
              <a:t>Approach</a:t>
            </a:r>
            <a:r>
              <a:rPr lang="nb-NO" altLang="nb-NO" sz="1800" dirty="0">
                <a:latin typeface="Arial" panose="020B0604020202020204" pitchFamily="34" charset="0"/>
              </a:rPr>
              <a:t>:</a:t>
            </a:r>
          </a:p>
          <a:p>
            <a:pPr lvl="1">
              <a:spcBef>
                <a:spcPct val="0"/>
              </a:spcBef>
              <a:buFontTx/>
              <a:buChar char="•"/>
            </a:pPr>
            <a:r>
              <a:rPr lang="nb-NO" altLang="nb-NO" sz="1600" dirty="0">
                <a:latin typeface="Arial" panose="020B0604020202020204" pitchFamily="34" charset="0"/>
              </a:rPr>
              <a:t>Model of overall system</a:t>
            </a:r>
          </a:p>
          <a:p>
            <a:pPr lvl="1">
              <a:spcBef>
                <a:spcPct val="0"/>
              </a:spcBef>
              <a:buFontTx/>
              <a:buChar char="•"/>
            </a:pPr>
            <a:r>
              <a:rPr lang="nb-NO" altLang="nb-NO" sz="1600" dirty="0" err="1">
                <a:latin typeface="Arial" panose="020B0604020202020204" pitchFamily="34" charset="0"/>
              </a:rPr>
              <a:t>Estimate</a:t>
            </a:r>
            <a:r>
              <a:rPr lang="nb-NO" altLang="nb-NO" sz="1600" dirty="0">
                <a:latin typeface="Arial" panose="020B0604020202020204" pitchFamily="34" charset="0"/>
              </a:rPr>
              <a:t> present </a:t>
            </a:r>
            <a:r>
              <a:rPr lang="nb-NO" altLang="nb-NO" sz="1600" dirty="0" err="1">
                <a:latin typeface="Arial" panose="020B0604020202020204" pitchFamily="34" charset="0"/>
              </a:rPr>
              <a:t>state</a:t>
            </a:r>
            <a:endParaRPr lang="nb-NO" altLang="nb-NO" sz="1600" dirty="0">
              <a:latin typeface="Arial" panose="020B0604020202020204" pitchFamily="34" charset="0"/>
            </a:endParaRPr>
          </a:p>
          <a:p>
            <a:pPr lvl="1">
              <a:spcBef>
                <a:spcPct val="0"/>
              </a:spcBef>
              <a:buFontTx/>
              <a:buChar char="•"/>
            </a:pPr>
            <a:r>
              <a:rPr lang="nb-NO" altLang="nb-NO" sz="1600" dirty="0" err="1">
                <a:latin typeface="Arial" panose="020B0604020202020204" pitchFamily="34" charset="0"/>
              </a:rPr>
              <a:t>Optimize</a:t>
            </a:r>
            <a:r>
              <a:rPr lang="nb-NO" altLang="nb-NO" sz="1600" dirty="0">
                <a:latin typeface="Arial" panose="020B0604020202020204" pitchFamily="34" charset="0"/>
              </a:rPr>
              <a:t> all </a:t>
            </a:r>
            <a:r>
              <a:rPr lang="nb-NO" altLang="nb-NO" sz="1600" dirty="0" err="1">
                <a:latin typeface="Arial" panose="020B0604020202020204" pitchFamily="34" charset="0"/>
              </a:rPr>
              <a:t>degrees</a:t>
            </a:r>
            <a:r>
              <a:rPr lang="nb-NO" altLang="nb-NO" sz="1600" dirty="0">
                <a:latin typeface="Arial" panose="020B0604020202020204" pitchFamily="34" charset="0"/>
              </a:rPr>
              <a:t> of </a:t>
            </a:r>
            <a:r>
              <a:rPr lang="nb-NO" altLang="nb-NO" sz="1600" dirty="0" err="1">
                <a:latin typeface="Arial" panose="020B0604020202020204" pitchFamily="34" charset="0"/>
              </a:rPr>
              <a:t>freedom</a:t>
            </a:r>
            <a:endParaRPr lang="nb-NO" altLang="nb-NO" sz="1600" dirty="0">
              <a:latin typeface="Arial" panose="020B0604020202020204" pitchFamily="34" charset="0"/>
            </a:endParaRPr>
          </a:p>
          <a:p>
            <a:pPr lvl="1">
              <a:spcBef>
                <a:spcPct val="0"/>
              </a:spcBef>
              <a:buFontTx/>
              <a:buNone/>
            </a:pPr>
            <a:endParaRPr lang="nb-NO" altLang="nb-NO" sz="1600" dirty="0">
              <a:latin typeface="Arial" panose="020B0604020202020204" pitchFamily="34" charset="0"/>
            </a:endParaRPr>
          </a:p>
          <a:p>
            <a:pPr>
              <a:spcBef>
                <a:spcPct val="0"/>
              </a:spcBef>
              <a:buFontTx/>
              <a:buNone/>
            </a:pPr>
            <a:r>
              <a:rPr lang="nb-NO" altLang="nb-NO" sz="1600" b="1" dirty="0">
                <a:latin typeface="Arial" panose="020B0604020202020204" pitchFamily="34" charset="0"/>
              </a:rPr>
              <a:t>Process control: </a:t>
            </a:r>
          </a:p>
          <a:p>
            <a:pPr lvl="1">
              <a:spcBef>
                <a:spcPct val="0"/>
              </a:spcBef>
              <a:buFontTx/>
              <a:buChar char="•"/>
            </a:pPr>
            <a:r>
              <a:rPr lang="nb-NO" altLang="nb-NO" sz="1600" dirty="0">
                <a:latin typeface="Arial" panose="020B0604020202020204" pitchFamily="34" charset="0"/>
              </a:rPr>
              <a:t> </a:t>
            </a:r>
            <a:r>
              <a:rPr lang="nb-NO" altLang="nb-NO" sz="1600" dirty="0" err="1">
                <a:latin typeface="Arial" panose="020B0604020202020204" pitchFamily="34" charset="0"/>
              </a:rPr>
              <a:t>Excellent</a:t>
            </a:r>
            <a:r>
              <a:rPr lang="nb-NO" altLang="nb-NO" sz="1600" dirty="0">
                <a:latin typeface="Arial" panose="020B0604020202020204" pitchFamily="34" charset="0"/>
              </a:rPr>
              <a:t> </a:t>
            </a:r>
            <a:r>
              <a:rPr lang="nb-NO" altLang="nb-NO" sz="1600" dirty="0" err="1">
                <a:latin typeface="Arial" panose="020B0604020202020204" pitchFamily="34" charset="0"/>
              </a:rPr>
              <a:t>candidate</a:t>
            </a:r>
            <a:r>
              <a:rPr lang="nb-NO" altLang="nb-NO" sz="1600" dirty="0">
                <a:latin typeface="Arial" panose="020B0604020202020204" pitchFamily="34" charset="0"/>
              </a:rPr>
              <a:t> for </a:t>
            </a:r>
            <a:r>
              <a:rPr lang="nb-NO" altLang="nb-NO" sz="1600" dirty="0" err="1">
                <a:latin typeface="Arial" panose="020B0604020202020204" pitchFamily="34" charset="0"/>
              </a:rPr>
              <a:t>centralized</a:t>
            </a:r>
            <a:r>
              <a:rPr lang="nb-NO" altLang="nb-NO" sz="1600" dirty="0">
                <a:latin typeface="Arial" panose="020B0604020202020204" pitchFamily="34" charset="0"/>
              </a:rPr>
              <a:t> control</a:t>
            </a:r>
          </a:p>
          <a:p>
            <a:pPr>
              <a:spcBef>
                <a:spcPct val="0"/>
              </a:spcBef>
              <a:buFontTx/>
              <a:buNone/>
            </a:pPr>
            <a:endParaRPr lang="nb-NO" altLang="nb-NO" sz="1800" dirty="0">
              <a:latin typeface="Arial" panose="020B0604020202020204" pitchFamily="34" charset="0"/>
            </a:endParaRPr>
          </a:p>
          <a:p>
            <a:pPr>
              <a:spcBef>
                <a:spcPct val="0"/>
              </a:spcBef>
              <a:buFontTx/>
              <a:buNone/>
            </a:pPr>
            <a:r>
              <a:rPr lang="nb-NO" altLang="nb-NO" sz="1800" dirty="0">
                <a:latin typeface="Arial" panose="020B0604020202020204" pitchFamily="34" charset="0"/>
              </a:rPr>
              <a:t>Problems: </a:t>
            </a:r>
          </a:p>
          <a:p>
            <a:pPr lvl="1">
              <a:spcBef>
                <a:spcPct val="0"/>
              </a:spcBef>
              <a:buFontTx/>
              <a:buChar char="•"/>
            </a:pPr>
            <a:r>
              <a:rPr lang="nb-NO" altLang="nb-NO" sz="1600" dirty="0">
                <a:latin typeface="Arial" panose="020B0604020202020204" pitchFamily="34" charset="0"/>
              </a:rPr>
              <a:t> Model not </a:t>
            </a:r>
            <a:r>
              <a:rPr lang="nb-NO" altLang="nb-NO" sz="1600" dirty="0" err="1">
                <a:latin typeface="Arial" panose="020B0604020202020204" pitchFamily="34" charset="0"/>
              </a:rPr>
              <a:t>available</a:t>
            </a:r>
            <a:endParaRPr lang="nb-NO" altLang="nb-NO" sz="1600" dirty="0">
              <a:latin typeface="Arial" panose="020B0604020202020204" pitchFamily="34" charset="0"/>
            </a:endParaRPr>
          </a:p>
          <a:p>
            <a:pPr lvl="1">
              <a:spcBef>
                <a:spcPct val="0"/>
              </a:spcBef>
              <a:buFontTx/>
              <a:buChar char="•"/>
            </a:pPr>
            <a:r>
              <a:rPr lang="nb-NO" altLang="nb-NO" sz="1600" dirty="0">
                <a:latin typeface="Arial" panose="020B0604020202020204" pitchFamily="34" charset="0"/>
              </a:rPr>
              <a:t> </a:t>
            </a:r>
            <a:r>
              <a:rPr lang="nb-NO" altLang="nb-NO" sz="1600" dirty="0" err="1">
                <a:latin typeface="Arial" panose="020B0604020202020204" pitchFamily="34" charset="0"/>
              </a:rPr>
              <a:t>Objectives</a:t>
            </a:r>
            <a:r>
              <a:rPr lang="nb-NO" altLang="nb-NO" sz="1600" dirty="0">
                <a:latin typeface="Arial" panose="020B0604020202020204" pitchFamily="34" charset="0"/>
              </a:rPr>
              <a:t> = ? </a:t>
            </a:r>
          </a:p>
          <a:p>
            <a:pPr lvl="1">
              <a:spcBef>
                <a:spcPct val="0"/>
              </a:spcBef>
              <a:buFontTx/>
              <a:buChar char="•"/>
            </a:pPr>
            <a:r>
              <a:rPr lang="nb-NO" altLang="nb-NO" sz="1600" dirty="0">
                <a:latin typeface="Arial" panose="020B0604020202020204" pitchFamily="34" charset="0"/>
              </a:rPr>
              <a:t> </a:t>
            </a:r>
            <a:r>
              <a:rPr lang="nb-NO" altLang="nb-NO" sz="1600" dirty="0" err="1">
                <a:latin typeface="Arial" panose="020B0604020202020204" pitchFamily="34" charset="0"/>
              </a:rPr>
              <a:t>Optimization</a:t>
            </a:r>
            <a:r>
              <a:rPr lang="nb-NO" altLang="nb-NO" sz="1600" dirty="0">
                <a:latin typeface="Arial" panose="020B0604020202020204" pitchFamily="34" charset="0"/>
              </a:rPr>
              <a:t> </a:t>
            </a:r>
            <a:r>
              <a:rPr lang="nb-NO" altLang="nb-NO" sz="1600" dirty="0" err="1">
                <a:latin typeface="Arial" panose="020B0604020202020204" pitchFamily="34" charset="0"/>
              </a:rPr>
              <a:t>complex</a:t>
            </a:r>
            <a:endParaRPr lang="nb-NO" altLang="nb-NO" sz="1600" dirty="0">
              <a:latin typeface="Arial" panose="020B0604020202020204" pitchFamily="34" charset="0"/>
            </a:endParaRPr>
          </a:p>
          <a:p>
            <a:pPr lvl="1">
              <a:spcBef>
                <a:spcPct val="0"/>
              </a:spcBef>
              <a:buFontTx/>
              <a:buChar char="•"/>
            </a:pPr>
            <a:r>
              <a:rPr lang="nb-NO" altLang="nb-NO" sz="1600" dirty="0">
                <a:latin typeface="Arial" panose="020B0604020202020204" pitchFamily="34" charset="0"/>
              </a:rPr>
              <a:t> Not robust (</a:t>
            </a:r>
            <a:r>
              <a:rPr lang="nb-NO" altLang="nb-NO" sz="1600" dirty="0" err="1">
                <a:latin typeface="Arial" panose="020B0604020202020204" pitchFamily="34" charset="0"/>
              </a:rPr>
              <a:t>difficult</a:t>
            </a:r>
            <a:r>
              <a:rPr lang="nb-NO" altLang="nb-NO" sz="1600" dirty="0">
                <a:latin typeface="Arial" panose="020B0604020202020204" pitchFamily="34" charset="0"/>
              </a:rPr>
              <a:t> to handle </a:t>
            </a:r>
            <a:r>
              <a:rPr lang="nb-NO" altLang="nb-NO" sz="1600" dirty="0" err="1">
                <a:latin typeface="Arial" panose="020B0604020202020204" pitchFamily="34" charset="0"/>
              </a:rPr>
              <a:t>uncertainty</a:t>
            </a:r>
            <a:r>
              <a:rPr lang="nb-NO" altLang="nb-NO" sz="1600" dirty="0">
                <a:latin typeface="Arial" panose="020B0604020202020204" pitchFamily="34" charset="0"/>
              </a:rPr>
              <a:t>) </a:t>
            </a:r>
          </a:p>
          <a:p>
            <a:pPr lvl="1">
              <a:spcBef>
                <a:spcPct val="0"/>
              </a:spcBef>
              <a:buFontTx/>
              <a:buChar char="•"/>
            </a:pPr>
            <a:r>
              <a:rPr lang="nb-NO" altLang="nb-NO" sz="1600" dirty="0">
                <a:latin typeface="Arial" panose="020B0604020202020204" pitchFamily="34" charset="0"/>
              </a:rPr>
              <a:t> </a:t>
            </a:r>
            <a:r>
              <a:rPr lang="nb-NO" altLang="nb-NO" sz="1600" dirty="0" err="1">
                <a:latin typeface="Arial" panose="020B0604020202020204" pitchFamily="34" charset="0"/>
              </a:rPr>
              <a:t>Slow</a:t>
            </a:r>
            <a:r>
              <a:rPr lang="nb-NO" altLang="nb-NO" sz="1600" dirty="0">
                <a:latin typeface="Arial" panose="020B0604020202020204" pitchFamily="34" charset="0"/>
              </a:rPr>
              <a:t> </a:t>
            </a:r>
            <a:r>
              <a:rPr lang="nb-NO" altLang="nb-NO" sz="1600" dirty="0" err="1">
                <a:latin typeface="Arial" panose="020B0604020202020204" pitchFamily="34" charset="0"/>
              </a:rPr>
              <a:t>response</a:t>
            </a:r>
            <a:r>
              <a:rPr lang="nb-NO" altLang="nb-NO" sz="1600" dirty="0">
                <a:latin typeface="Arial" panose="020B0604020202020204" pitchFamily="34" charset="0"/>
              </a:rPr>
              <a:t> time</a:t>
            </a:r>
          </a:p>
          <a:p>
            <a:pPr>
              <a:spcBef>
                <a:spcPct val="0"/>
              </a:spcBef>
              <a:buFontTx/>
              <a:buNone/>
            </a:pPr>
            <a:endParaRPr lang="nb-NO" altLang="nb-NO" sz="1600" dirty="0">
              <a:latin typeface="Arial" panose="020B0604020202020204" pitchFamily="34" charset="0"/>
            </a:endParaRPr>
          </a:p>
        </p:txBody>
      </p:sp>
      <p:sp>
        <p:nvSpPr>
          <p:cNvPr id="15377" name="Text Box 20"/>
          <p:cNvSpPr txBox="1">
            <a:spLocks noChangeArrowheads="1"/>
          </p:cNvSpPr>
          <p:nvPr/>
        </p:nvSpPr>
        <p:spPr bwMode="auto">
          <a:xfrm>
            <a:off x="5514427" y="6400801"/>
            <a:ext cx="526939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dirty="0">
                <a:latin typeface="Arial" panose="020B0604020202020204" pitchFamily="34" charset="0"/>
              </a:rPr>
              <a:t>(Physical) Degrees of freedom, u= valve positions</a:t>
            </a:r>
          </a:p>
        </p:txBody>
      </p:sp>
      <p:sp>
        <p:nvSpPr>
          <p:cNvPr id="15378" name="Text Box 21"/>
          <p:cNvSpPr txBox="1">
            <a:spLocks noChangeArrowheads="1"/>
          </p:cNvSpPr>
          <p:nvPr/>
        </p:nvSpPr>
        <p:spPr bwMode="auto">
          <a:xfrm>
            <a:off x="3210965" y="2124076"/>
            <a:ext cx="307975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3200" b="1">
                <a:solidFill>
                  <a:srgbClr val="FF0000"/>
                </a:solidFill>
                <a:latin typeface="Arial" panose="020B0604020202020204" pitchFamily="34" charset="0"/>
              </a:rPr>
              <a:t>CENTRALIZED</a:t>
            </a:r>
          </a:p>
          <a:p>
            <a:pPr>
              <a:spcBef>
                <a:spcPct val="0"/>
              </a:spcBef>
              <a:buFontTx/>
              <a:buNone/>
            </a:pPr>
            <a:r>
              <a:rPr lang="en-US" altLang="nb-NO" sz="3200" b="1">
                <a:solidFill>
                  <a:srgbClr val="FF0000"/>
                </a:solidFill>
                <a:latin typeface="Arial" panose="020B0604020202020204" pitchFamily="34" charset="0"/>
              </a:rPr>
              <a:t>OPTIMIZER</a:t>
            </a:r>
          </a:p>
        </p:txBody>
      </p:sp>
      <p:pic>
        <p:nvPicPr>
          <p:cNvPr id="1537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8315" y="3789364"/>
            <a:ext cx="2068512"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510702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22984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843">
                                            <p:txEl>
                                              <p:pRg st="6" end="6"/>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1229843">
                                            <p:txEl>
                                              <p:pRg st="8" end="8"/>
                                            </p:txEl>
                                          </p:spTgt>
                                        </p:tgtEl>
                                        <p:attrNameLst>
                                          <p:attrName>style.visibility</p:attrName>
                                        </p:attrNameLst>
                                      </p:cBhvr>
                                      <p:to>
                                        <p:strVal val="visible"/>
                                      </p:to>
                                    </p:set>
                                    <p:animEffect transition="in" filter="blinds(horizontal)">
                                      <p:cBhvr>
                                        <p:cTn id="13" dur="500"/>
                                        <p:tgtEl>
                                          <p:spTgt spid="1229843">
                                            <p:txEl>
                                              <p:pRg st="8" end="8"/>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229843">
                                            <p:txEl>
                                              <p:pRg st="9" end="9"/>
                                            </p:txEl>
                                          </p:spTgt>
                                        </p:tgtEl>
                                        <p:attrNameLst>
                                          <p:attrName>style.visibility</p:attrName>
                                        </p:attrNameLst>
                                      </p:cBhvr>
                                      <p:to>
                                        <p:strVal val="visible"/>
                                      </p:to>
                                    </p:set>
                                    <p:animEffect transition="in" filter="blinds(horizontal)">
                                      <p:cBhvr>
                                        <p:cTn id="16" dur="500"/>
                                        <p:tgtEl>
                                          <p:spTgt spid="1229843">
                                            <p:txEl>
                                              <p:pRg st="9" end="9"/>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1229843">
                                            <p:txEl>
                                              <p:pRg st="10" end="10"/>
                                            </p:txEl>
                                          </p:spTgt>
                                        </p:tgtEl>
                                        <p:attrNameLst>
                                          <p:attrName>style.visibility</p:attrName>
                                        </p:attrNameLst>
                                      </p:cBhvr>
                                      <p:to>
                                        <p:strVal val="visible"/>
                                      </p:to>
                                    </p:set>
                                    <p:animEffect transition="in" filter="blinds(horizontal)">
                                      <p:cBhvr>
                                        <p:cTn id="19" dur="500"/>
                                        <p:tgtEl>
                                          <p:spTgt spid="1229843">
                                            <p:txEl>
                                              <p:pRg st="10" end="10"/>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1229843">
                                            <p:txEl>
                                              <p:pRg st="11" end="11"/>
                                            </p:txEl>
                                          </p:spTgt>
                                        </p:tgtEl>
                                        <p:attrNameLst>
                                          <p:attrName>style.visibility</p:attrName>
                                        </p:attrNameLst>
                                      </p:cBhvr>
                                      <p:to>
                                        <p:strVal val="visible"/>
                                      </p:to>
                                    </p:set>
                                    <p:animEffect transition="in" filter="blinds(horizontal)">
                                      <p:cBhvr>
                                        <p:cTn id="22" dur="500"/>
                                        <p:tgtEl>
                                          <p:spTgt spid="1229843">
                                            <p:txEl>
                                              <p:pRg st="11" end="11"/>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1229843">
                                            <p:txEl>
                                              <p:pRg st="12" end="12"/>
                                            </p:txEl>
                                          </p:spTgt>
                                        </p:tgtEl>
                                        <p:attrNameLst>
                                          <p:attrName>style.visibility</p:attrName>
                                        </p:attrNameLst>
                                      </p:cBhvr>
                                      <p:to>
                                        <p:strVal val="visible"/>
                                      </p:to>
                                    </p:set>
                                    <p:animEffect transition="in" filter="blinds(horizontal)">
                                      <p:cBhvr>
                                        <p:cTn id="25" dur="500"/>
                                        <p:tgtEl>
                                          <p:spTgt spid="1229843">
                                            <p:txEl>
                                              <p:pRg st="12" end="12"/>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1229843">
                                            <p:txEl>
                                              <p:pRg st="13" end="13"/>
                                            </p:txEl>
                                          </p:spTgt>
                                        </p:tgtEl>
                                        <p:attrNameLst>
                                          <p:attrName>style.visibility</p:attrName>
                                        </p:attrNameLst>
                                      </p:cBhvr>
                                      <p:to>
                                        <p:strVal val="visible"/>
                                      </p:to>
                                    </p:set>
                                    <p:animEffect transition="in" filter="blinds(horizontal)">
                                      <p:cBhvr>
                                        <p:cTn id="28" dur="500"/>
                                        <p:tgtEl>
                                          <p:spTgt spid="122984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91D7B-D354-44EB-A0D4-006EADF7AB59}"/>
              </a:ext>
            </a:extLst>
          </p:cNvPr>
          <p:cNvSpPr>
            <a:spLocks noGrp="1"/>
          </p:cNvSpPr>
          <p:nvPr>
            <p:ph type="title"/>
          </p:nvPr>
        </p:nvSpPr>
        <p:spPr>
          <a:xfrm>
            <a:off x="2718628" y="274639"/>
            <a:ext cx="7407404" cy="584775"/>
          </a:xfrm>
        </p:spPr>
        <p:txBody>
          <a:bodyPr/>
          <a:lstStyle/>
          <a:p>
            <a:r>
              <a:rPr lang="en-US" altLang="nb-NO" dirty="0"/>
              <a:t>Ratio control</a:t>
            </a:r>
            <a:endParaRPr lang="en-US" dirty="0"/>
          </a:p>
        </p:txBody>
      </p:sp>
      <p:sp>
        <p:nvSpPr>
          <p:cNvPr id="3" name="Content Placeholder 2">
            <a:extLst>
              <a:ext uri="{FF2B5EF4-FFF2-40B4-BE49-F238E27FC236}">
                <a16:creationId xmlns:a16="http://schemas.microsoft.com/office/drawing/2014/main" id="{E7D162BC-61D0-495C-A6F2-2B42B8AD41F1}"/>
              </a:ext>
            </a:extLst>
          </p:cNvPr>
          <p:cNvSpPr>
            <a:spLocks noGrp="1"/>
          </p:cNvSpPr>
          <p:nvPr>
            <p:ph idx="1"/>
          </p:nvPr>
        </p:nvSpPr>
        <p:spPr/>
        <p:txBody>
          <a:bodyPr>
            <a:normAutofit/>
          </a:bodyPr>
          <a:lstStyle/>
          <a:p>
            <a:pPr marL="0" indent="0">
              <a:buNone/>
            </a:pPr>
            <a:r>
              <a:rPr lang="en-US" altLang="nb-NO" sz="2000" dirty="0"/>
              <a:t>Most common case of feedforward</a:t>
            </a:r>
          </a:p>
          <a:p>
            <a:pPr marL="0" indent="0">
              <a:buNone/>
            </a:pPr>
            <a:endParaRPr lang="en-US" altLang="nb-NO" sz="2000" dirty="0">
              <a:latin typeface="Arial" panose="020B0604020202020204" pitchFamily="34" charset="0"/>
            </a:endParaRPr>
          </a:p>
          <a:p>
            <a:pPr marL="0" indent="0">
              <a:buNone/>
            </a:pPr>
            <a:r>
              <a:rPr lang="en-US" altLang="nb-NO" sz="2000" dirty="0">
                <a:latin typeface="Arial" panose="020B0604020202020204" pitchFamily="34" charset="0"/>
              </a:rPr>
              <a:t>Example: Process with two feeds q</a:t>
            </a:r>
            <a:r>
              <a:rPr lang="en-US" altLang="nb-NO" sz="2000" baseline="-25000" dirty="0">
                <a:latin typeface="Arial" panose="020B0604020202020204" pitchFamily="34" charset="0"/>
              </a:rPr>
              <a:t>1 </a:t>
            </a:r>
            <a:r>
              <a:rPr lang="en-US" altLang="nb-NO" sz="2000" dirty="0">
                <a:latin typeface="Arial" panose="020B0604020202020204" pitchFamily="34" charset="0"/>
              </a:rPr>
              <a:t>(d) and q</a:t>
            </a:r>
            <a:r>
              <a:rPr lang="en-US" altLang="nb-NO" sz="2000" baseline="-25000" dirty="0">
                <a:latin typeface="Arial" panose="020B0604020202020204" pitchFamily="34" charset="0"/>
              </a:rPr>
              <a:t>2</a:t>
            </a:r>
            <a:r>
              <a:rPr lang="en-US" altLang="nb-NO" sz="2000" dirty="0">
                <a:latin typeface="Arial" panose="020B0604020202020204" pitchFamily="34" charset="0"/>
              </a:rPr>
              <a:t> (u), where ratio should be constant.</a:t>
            </a:r>
          </a:p>
          <a:p>
            <a:pPr marL="0" indent="0">
              <a:buNone/>
            </a:pPr>
            <a:endParaRPr lang="en-US" altLang="nb-NO" sz="2000" dirty="0">
              <a:latin typeface="Arial" panose="020B0604020202020204" pitchFamily="34" charset="0"/>
            </a:endParaRPr>
          </a:p>
          <a:p>
            <a:pPr marL="0" indent="0">
              <a:buNone/>
            </a:pPr>
            <a:r>
              <a:rPr lang="en-US" altLang="nb-NO" sz="2000" dirty="0">
                <a:latin typeface="Arial" panose="020B0604020202020204" pitchFamily="34" charset="0"/>
              </a:rPr>
              <a:t>Use multiplication block:</a:t>
            </a:r>
          </a:p>
        </p:txBody>
      </p:sp>
      <p:grpSp>
        <p:nvGrpSpPr>
          <p:cNvPr id="4" name="Group 4">
            <a:extLst>
              <a:ext uri="{FF2B5EF4-FFF2-40B4-BE49-F238E27FC236}">
                <a16:creationId xmlns:a16="http://schemas.microsoft.com/office/drawing/2014/main" id="{4229CE4E-E9BA-469C-9B15-AF5C06D4C094}"/>
              </a:ext>
            </a:extLst>
          </p:cNvPr>
          <p:cNvGrpSpPr>
            <a:grpSpLocks/>
          </p:cNvGrpSpPr>
          <p:nvPr/>
        </p:nvGrpSpPr>
        <p:grpSpPr bwMode="auto">
          <a:xfrm>
            <a:off x="3727269" y="3212862"/>
            <a:ext cx="6042225" cy="2000547"/>
            <a:chOff x="1659153" y="2195513"/>
            <a:chExt cx="6040523" cy="2000547"/>
          </a:xfrm>
        </p:grpSpPr>
        <p:sp>
          <p:nvSpPr>
            <p:cNvPr id="5" name="Oval 4">
              <a:extLst>
                <a:ext uri="{FF2B5EF4-FFF2-40B4-BE49-F238E27FC236}">
                  <a16:creationId xmlns:a16="http://schemas.microsoft.com/office/drawing/2014/main" id="{C8BC5A57-66E8-47ED-A8AA-A30D5E0E27C2}"/>
                </a:ext>
              </a:extLst>
            </p:cNvPr>
            <p:cNvSpPr>
              <a:spLocks noChangeArrowheads="1"/>
            </p:cNvSpPr>
            <p:nvPr/>
          </p:nvSpPr>
          <p:spPr bwMode="auto">
            <a:xfrm>
              <a:off x="3419475" y="3213100"/>
              <a:ext cx="576263" cy="576263"/>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eaLnBrk="1" hangingPunct="1">
                <a:spcBef>
                  <a:spcPct val="0"/>
                </a:spcBef>
                <a:buFontTx/>
                <a:buNone/>
              </a:pPr>
              <a:r>
                <a:rPr lang="en-US" altLang="nb-NO" sz="3200" dirty="0">
                  <a:latin typeface="Arial" panose="020B0604020202020204" pitchFamily="34" charset="0"/>
                </a:rPr>
                <a:t>x</a:t>
              </a:r>
            </a:p>
          </p:txBody>
        </p:sp>
        <p:sp>
          <p:nvSpPr>
            <p:cNvPr id="6" name="Line 5">
              <a:extLst>
                <a:ext uri="{FF2B5EF4-FFF2-40B4-BE49-F238E27FC236}">
                  <a16:creationId xmlns:a16="http://schemas.microsoft.com/office/drawing/2014/main" id="{6576E5CE-5B59-4C3E-926C-E8B7D174050B}"/>
                </a:ext>
              </a:extLst>
            </p:cNvPr>
            <p:cNvSpPr>
              <a:spLocks noChangeShapeType="1"/>
            </p:cNvSpPr>
            <p:nvPr/>
          </p:nvSpPr>
          <p:spPr bwMode="auto">
            <a:xfrm>
              <a:off x="2555875" y="3500438"/>
              <a:ext cx="863600" cy="0"/>
            </a:xfrm>
            <a:prstGeom prst="line">
              <a:avLst/>
            </a:prstGeom>
            <a:noFill/>
            <a:ln w="254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Line 6">
              <a:extLst>
                <a:ext uri="{FF2B5EF4-FFF2-40B4-BE49-F238E27FC236}">
                  <a16:creationId xmlns:a16="http://schemas.microsoft.com/office/drawing/2014/main" id="{C53FD03E-6CDC-44AA-9430-1B5C54E6940B}"/>
                </a:ext>
              </a:extLst>
            </p:cNvPr>
            <p:cNvSpPr>
              <a:spLocks noChangeShapeType="1"/>
            </p:cNvSpPr>
            <p:nvPr/>
          </p:nvSpPr>
          <p:spPr bwMode="auto">
            <a:xfrm>
              <a:off x="3995738" y="3500438"/>
              <a:ext cx="863600" cy="0"/>
            </a:xfrm>
            <a:prstGeom prst="line">
              <a:avLst/>
            </a:prstGeom>
            <a:noFill/>
            <a:ln w="254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Line 7">
              <a:extLst>
                <a:ext uri="{FF2B5EF4-FFF2-40B4-BE49-F238E27FC236}">
                  <a16:creationId xmlns:a16="http://schemas.microsoft.com/office/drawing/2014/main" id="{1109227D-5869-41E8-9767-F69C52F046C4}"/>
                </a:ext>
              </a:extLst>
            </p:cNvPr>
            <p:cNvSpPr>
              <a:spLocks noChangeShapeType="1"/>
            </p:cNvSpPr>
            <p:nvPr/>
          </p:nvSpPr>
          <p:spPr bwMode="auto">
            <a:xfrm rot="5400000">
              <a:off x="3276600" y="2781300"/>
              <a:ext cx="863600" cy="0"/>
            </a:xfrm>
            <a:prstGeom prst="line">
              <a:avLst/>
            </a:prstGeom>
            <a:noFill/>
            <a:ln w="254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Text Box 8">
              <a:extLst>
                <a:ext uri="{FF2B5EF4-FFF2-40B4-BE49-F238E27FC236}">
                  <a16:creationId xmlns:a16="http://schemas.microsoft.com/office/drawing/2014/main" id="{70A98C1F-FDAB-484B-9425-CB17FFC1BD40}"/>
                </a:ext>
              </a:extLst>
            </p:cNvPr>
            <p:cNvSpPr txBox="1">
              <a:spLocks noChangeArrowheads="1"/>
            </p:cNvSpPr>
            <p:nvPr/>
          </p:nvSpPr>
          <p:spPr bwMode="auto">
            <a:xfrm>
              <a:off x="3832225" y="2195513"/>
              <a:ext cx="2522159"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3200" dirty="0">
                  <a:latin typeface="Arial" panose="020B0604020202020204" pitchFamily="34" charset="0"/>
                </a:rPr>
                <a:t>(q</a:t>
              </a:r>
              <a:r>
                <a:rPr lang="en-US" altLang="nb-NO" sz="3200" baseline="-25000" dirty="0">
                  <a:latin typeface="Arial" panose="020B0604020202020204" pitchFamily="34" charset="0"/>
                </a:rPr>
                <a:t>2</a:t>
              </a:r>
              <a:r>
                <a:rPr lang="en-US" altLang="nb-NO" sz="3200" dirty="0">
                  <a:latin typeface="Arial" panose="020B0604020202020204" pitchFamily="34" charset="0"/>
                </a:rPr>
                <a:t>/q</a:t>
              </a:r>
              <a:r>
                <a:rPr lang="en-US" altLang="nb-NO" sz="3200" baseline="-25000" dirty="0">
                  <a:latin typeface="Arial" panose="020B0604020202020204" pitchFamily="34" charset="0"/>
                </a:rPr>
                <a:t>1</a:t>
              </a:r>
              <a:r>
                <a:rPr lang="en-US" altLang="nb-NO" sz="3200" dirty="0">
                  <a:latin typeface="Arial" panose="020B0604020202020204" pitchFamily="34" charset="0"/>
                </a:rPr>
                <a:t>)</a:t>
              </a:r>
              <a:r>
                <a:rPr lang="en-US" altLang="nb-NO" sz="3200" baseline="-25000" dirty="0">
                  <a:latin typeface="Arial" panose="020B0604020202020204" pitchFamily="34" charset="0"/>
                </a:rPr>
                <a:t>s</a:t>
              </a:r>
              <a:endParaRPr lang="en-US" altLang="nb-NO" sz="3200" dirty="0">
                <a:latin typeface="Arial" panose="020B0604020202020204" pitchFamily="34" charset="0"/>
              </a:endParaRPr>
            </a:p>
            <a:p>
              <a:pPr eaLnBrk="1" hangingPunct="1">
                <a:spcBef>
                  <a:spcPct val="0"/>
                </a:spcBef>
                <a:buFontTx/>
                <a:buNone/>
              </a:pPr>
              <a:r>
                <a:rPr lang="en-US" altLang="nb-NO" sz="1800" dirty="0">
                  <a:latin typeface="Arial" panose="020B0604020202020204" pitchFamily="34" charset="0"/>
                </a:rPr>
                <a:t>(CV: desired flow ratio)</a:t>
              </a:r>
              <a:endParaRPr lang="en-US" altLang="nb-NO" sz="1800" baseline="-25000" dirty="0">
                <a:latin typeface="Arial" panose="020B0604020202020204" pitchFamily="34" charset="0"/>
              </a:endParaRPr>
            </a:p>
          </p:txBody>
        </p:sp>
        <p:sp>
          <p:nvSpPr>
            <p:cNvPr id="10" name="Text Box 9">
              <a:extLst>
                <a:ext uri="{FF2B5EF4-FFF2-40B4-BE49-F238E27FC236}">
                  <a16:creationId xmlns:a16="http://schemas.microsoft.com/office/drawing/2014/main" id="{FA66C3CF-D9F6-4052-831C-F1759B9743FA}"/>
                </a:ext>
              </a:extLst>
            </p:cNvPr>
            <p:cNvSpPr txBox="1">
              <a:spLocks noChangeArrowheads="1"/>
            </p:cNvSpPr>
            <p:nvPr/>
          </p:nvSpPr>
          <p:spPr bwMode="auto">
            <a:xfrm>
              <a:off x="1659153" y="3057287"/>
              <a:ext cx="1944688"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3200" dirty="0">
                  <a:latin typeface="Arial" panose="020B0604020202020204" pitchFamily="34" charset="0"/>
                </a:rPr>
                <a:t>q</a:t>
              </a:r>
              <a:r>
                <a:rPr lang="en-US" altLang="nb-NO" sz="3200" baseline="-25000" dirty="0">
                  <a:latin typeface="Arial" panose="020B0604020202020204" pitchFamily="34" charset="0"/>
                </a:rPr>
                <a:t>1</a:t>
              </a:r>
            </a:p>
            <a:p>
              <a:pPr eaLnBrk="1" hangingPunct="1">
                <a:spcBef>
                  <a:spcPct val="0"/>
                </a:spcBef>
                <a:buFontTx/>
                <a:buNone/>
              </a:pPr>
              <a:r>
                <a:rPr lang="en-US" altLang="nb-NO" sz="1800" dirty="0">
                  <a:latin typeface="Arial" panose="020B0604020202020204" pitchFamily="34" charset="0"/>
                </a:rPr>
                <a:t>(measured flow</a:t>
              </a:r>
            </a:p>
            <a:p>
              <a:pPr eaLnBrk="1" hangingPunct="1">
                <a:spcBef>
                  <a:spcPct val="0"/>
                </a:spcBef>
                <a:buFontTx/>
                <a:buNone/>
              </a:pPr>
              <a:r>
                <a:rPr lang="en-US" altLang="nb-NO" sz="1800" dirty="0">
                  <a:latin typeface="Arial" panose="020B0604020202020204" pitchFamily="34" charset="0"/>
                </a:rPr>
                <a:t>disturbance)</a:t>
              </a:r>
            </a:p>
          </p:txBody>
        </p:sp>
        <p:sp>
          <p:nvSpPr>
            <p:cNvPr id="11" name="Text Box 10">
              <a:extLst>
                <a:ext uri="{FF2B5EF4-FFF2-40B4-BE49-F238E27FC236}">
                  <a16:creationId xmlns:a16="http://schemas.microsoft.com/office/drawing/2014/main" id="{35A2A6E6-202F-42E6-8FC6-5C7C3A59B4F6}"/>
                </a:ext>
              </a:extLst>
            </p:cNvPr>
            <p:cNvSpPr txBox="1">
              <a:spLocks noChangeArrowheads="1"/>
            </p:cNvSpPr>
            <p:nvPr/>
          </p:nvSpPr>
          <p:spPr bwMode="auto">
            <a:xfrm>
              <a:off x="4767263" y="2974975"/>
              <a:ext cx="2932413" cy="1190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3200" dirty="0">
                  <a:latin typeface="Arial" panose="020B0604020202020204" pitchFamily="34" charset="0"/>
                </a:rPr>
                <a:t>q</a:t>
              </a:r>
              <a:r>
                <a:rPr lang="en-US" altLang="nb-NO" sz="3200" baseline="-25000" dirty="0">
                  <a:latin typeface="Arial" panose="020B0604020202020204" pitchFamily="34" charset="0"/>
                </a:rPr>
                <a:t>2</a:t>
              </a:r>
              <a:endParaRPr lang="en-US" altLang="nb-NO" sz="1800" dirty="0">
                <a:latin typeface="Arial" panose="020B0604020202020204" pitchFamily="34" charset="0"/>
              </a:endParaRPr>
            </a:p>
            <a:p>
              <a:pPr eaLnBrk="1" hangingPunct="1">
                <a:spcBef>
                  <a:spcPct val="0"/>
                </a:spcBef>
                <a:buFontTx/>
                <a:buNone/>
              </a:pPr>
              <a:r>
                <a:rPr lang="en-US" altLang="nb-NO" sz="1800" dirty="0">
                  <a:latin typeface="Arial" panose="020B0604020202020204" pitchFamily="34" charset="0"/>
                </a:rPr>
                <a:t>(MV: manipulated variable)</a:t>
              </a:r>
              <a:endParaRPr lang="en-US" altLang="nb-NO" sz="3200" baseline="-25000" dirty="0">
                <a:latin typeface="Arial" panose="020B0604020202020204" pitchFamily="34" charset="0"/>
              </a:endParaRPr>
            </a:p>
            <a:p>
              <a:pPr eaLnBrk="1" hangingPunct="1">
                <a:spcBef>
                  <a:spcPct val="0"/>
                </a:spcBef>
                <a:buFontTx/>
                <a:buNone/>
              </a:pPr>
              <a:endParaRPr lang="en-US" altLang="nb-NO" sz="3200" baseline="-25000" dirty="0">
                <a:latin typeface="Arial" panose="020B0604020202020204" pitchFamily="34" charset="0"/>
              </a:endParaRPr>
            </a:p>
          </p:txBody>
        </p:sp>
      </p:grpSp>
      <p:sp>
        <p:nvSpPr>
          <p:cNvPr id="12" name="Text Box 11">
            <a:extLst>
              <a:ext uri="{FF2B5EF4-FFF2-40B4-BE49-F238E27FC236}">
                <a16:creationId xmlns:a16="http://schemas.microsoft.com/office/drawing/2014/main" id="{25E14C8E-A6D2-4168-A60D-5964CEB2E5DC}"/>
              </a:ext>
            </a:extLst>
          </p:cNvPr>
          <p:cNvSpPr txBox="1">
            <a:spLocks noChangeArrowheads="1"/>
          </p:cNvSpPr>
          <p:nvPr/>
        </p:nvSpPr>
        <p:spPr bwMode="auto">
          <a:xfrm>
            <a:off x="2438400" y="5553979"/>
            <a:ext cx="8229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1800" dirty="0">
                <a:solidFill>
                  <a:schemeClr val="accent2"/>
                </a:solidFill>
                <a:latin typeface="Arial" panose="020B0604020202020204" pitchFamily="34" charset="0"/>
              </a:rPr>
              <a:t>“Measure disturbance (d=q</a:t>
            </a:r>
            <a:r>
              <a:rPr lang="en-US" altLang="nb-NO" sz="1800" baseline="-25000" dirty="0">
                <a:solidFill>
                  <a:schemeClr val="accent2"/>
                </a:solidFill>
                <a:latin typeface="Arial" panose="020B0604020202020204" pitchFamily="34" charset="0"/>
              </a:rPr>
              <a:t>1</a:t>
            </a:r>
            <a:r>
              <a:rPr lang="en-US" altLang="nb-NO" sz="1800" dirty="0">
                <a:solidFill>
                  <a:schemeClr val="accent2"/>
                </a:solidFill>
                <a:latin typeface="Arial" panose="020B0604020202020204" pitchFamily="34" charset="0"/>
              </a:rPr>
              <a:t>) and adjust input (u=q</a:t>
            </a:r>
            <a:r>
              <a:rPr lang="en-US" altLang="nb-NO" sz="1800" baseline="-25000" dirty="0">
                <a:solidFill>
                  <a:schemeClr val="accent2"/>
                </a:solidFill>
                <a:latin typeface="Arial" panose="020B0604020202020204" pitchFamily="34" charset="0"/>
              </a:rPr>
              <a:t>2</a:t>
            </a:r>
            <a:r>
              <a:rPr lang="en-US" altLang="nb-NO" sz="1800" dirty="0">
                <a:solidFill>
                  <a:schemeClr val="accent2"/>
                </a:solidFill>
                <a:latin typeface="Arial" panose="020B0604020202020204" pitchFamily="34" charset="0"/>
              </a:rPr>
              <a:t>) such that ratio is at given value (q</a:t>
            </a:r>
            <a:r>
              <a:rPr lang="en-US" altLang="nb-NO" sz="1800" baseline="-25000" dirty="0">
                <a:solidFill>
                  <a:schemeClr val="accent2"/>
                </a:solidFill>
                <a:latin typeface="Arial" panose="020B0604020202020204" pitchFamily="34" charset="0"/>
              </a:rPr>
              <a:t>2</a:t>
            </a:r>
            <a:r>
              <a:rPr lang="en-US" altLang="nb-NO" sz="1800" dirty="0">
                <a:solidFill>
                  <a:schemeClr val="accent2"/>
                </a:solidFill>
                <a:latin typeface="Arial" panose="020B0604020202020204" pitchFamily="34" charset="0"/>
              </a:rPr>
              <a:t>/q</a:t>
            </a:r>
            <a:r>
              <a:rPr lang="en-US" altLang="nb-NO" sz="1800" baseline="-25000" dirty="0">
                <a:solidFill>
                  <a:schemeClr val="accent2"/>
                </a:solidFill>
                <a:latin typeface="Arial" panose="020B0604020202020204" pitchFamily="34" charset="0"/>
              </a:rPr>
              <a:t>1</a:t>
            </a:r>
            <a:r>
              <a:rPr lang="en-US" altLang="nb-NO" sz="1800" dirty="0">
                <a:solidFill>
                  <a:schemeClr val="accent2"/>
                </a:solidFill>
                <a:latin typeface="Arial" panose="020B0604020202020204" pitchFamily="34" charset="0"/>
              </a:rPr>
              <a:t>)</a:t>
            </a:r>
            <a:r>
              <a:rPr lang="en-US" altLang="nb-NO" sz="1800" baseline="-25000" dirty="0">
                <a:solidFill>
                  <a:schemeClr val="accent2"/>
                </a:solidFill>
                <a:latin typeface="Arial" panose="020B0604020202020204" pitchFamily="34" charset="0"/>
              </a:rPr>
              <a:t>s</a:t>
            </a:r>
            <a:r>
              <a:rPr lang="en-US" altLang="nb-NO" sz="1800" dirty="0">
                <a:solidFill>
                  <a:schemeClr val="accent2"/>
                </a:solidFill>
                <a:latin typeface="Arial" panose="020B0604020202020204" pitchFamily="34" charset="0"/>
              </a:rPr>
              <a:t>”</a:t>
            </a:r>
          </a:p>
          <a:p>
            <a:pPr eaLnBrk="1" hangingPunct="1">
              <a:spcBef>
                <a:spcPct val="0"/>
              </a:spcBef>
              <a:buFontTx/>
              <a:buNone/>
            </a:pPr>
            <a:endParaRPr lang="en-US" altLang="nb-NO" sz="1800" dirty="0">
              <a:solidFill>
                <a:schemeClr val="accent2"/>
              </a:solidFill>
              <a:latin typeface="Arial" panose="020B0604020202020204" pitchFamily="34" charset="0"/>
            </a:endParaRPr>
          </a:p>
          <a:p>
            <a:pPr eaLnBrk="1" hangingPunct="1">
              <a:spcBef>
                <a:spcPct val="0"/>
              </a:spcBef>
              <a:buFontTx/>
              <a:buNone/>
            </a:pPr>
            <a:r>
              <a:rPr lang="en-US" altLang="nb-NO" sz="1800" dirty="0">
                <a:solidFill>
                  <a:schemeClr val="accent2"/>
                </a:solidFill>
                <a:latin typeface="Arial" panose="020B0604020202020204" pitchFamily="34" charset="0"/>
              </a:rPr>
              <a:t>Often (q</a:t>
            </a:r>
            <a:r>
              <a:rPr lang="en-US" altLang="nb-NO" sz="1800" baseline="-25000" dirty="0">
                <a:solidFill>
                  <a:schemeClr val="accent2"/>
                </a:solidFill>
                <a:latin typeface="Arial" panose="020B0604020202020204" pitchFamily="34" charset="0"/>
              </a:rPr>
              <a:t>2</a:t>
            </a:r>
            <a:r>
              <a:rPr lang="en-US" altLang="nb-NO" sz="1800" dirty="0">
                <a:solidFill>
                  <a:schemeClr val="accent2"/>
                </a:solidFill>
                <a:latin typeface="Arial" panose="020B0604020202020204" pitchFamily="34" charset="0"/>
              </a:rPr>
              <a:t>/q</a:t>
            </a:r>
            <a:r>
              <a:rPr lang="en-US" altLang="nb-NO" sz="1800" baseline="-25000" dirty="0">
                <a:solidFill>
                  <a:schemeClr val="accent2"/>
                </a:solidFill>
                <a:latin typeface="Arial" panose="020B0604020202020204" pitchFamily="34" charset="0"/>
              </a:rPr>
              <a:t>1</a:t>
            </a:r>
            <a:r>
              <a:rPr lang="en-US" altLang="nb-NO" sz="1800" dirty="0">
                <a:solidFill>
                  <a:schemeClr val="accent2"/>
                </a:solidFill>
                <a:latin typeface="Arial" panose="020B0604020202020204" pitchFamily="34" charset="0"/>
              </a:rPr>
              <a:t>)</a:t>
            </a:r>
            <a:r>
              <a:rPr lang="en-US" altLang="nb-NO" sz="1800" baseline="-25000" dirty="0">
                <a:solidFill>
                  <a:schemeClr val="accent2"/>
                </a:solidFill>
                <a:latin typeface="Arial" panose="020B0604020202020204" pitchFamily="34" charset="0"/>
              </a:rPr>
              <a:t>s </a:t>
            </a:r>
            <a:r>
              <a:rPr lang="en-US" altLang="nb-NO" sz="1800" dirty="0">
                <a:solidFill>
                  <a:schemeClr val="accent2"/>
                </a:solidFill>
                <a:latin typeface="Arial" panose="020B0604020202020204" pitchFamily="34" charset="0"/>
              </a:rPr>
              <a:t>is adjusted using feedback control in a cascade fashion.</a:t>
            </a:r>
          </a:p>
        </p:txBody>
      </p:sp>
    </p:spTree>
    <p:extLst>
      <p:ext uri="{BB962C8B-B14F-4D97-AF65-F5344CB8AC3E}">
        <p14:creationId xmlns:p14="http://schemas.microsoft.com/office/powerpoint/2010/main" val="24748857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3AFAD-3909-48C0-A679-979A32EFFCA6}"/>
              </a:ext>
            </a:extLst>
          </p:cNvPr>
          <p:cNvSpPr>
            <a:spLocks noGrp="1"/>
          </p:cNvSpPr>
          <p:nvPr>
            <p:ph type="title"/>
          </p:nvPr>
        </p:nvSpPr>
        <p:spPr/>
        <p:txBody>
          <a:bodyPr/>
          <a:lstStyle/>
          <a:p>
            <a:r>
              <a:rPr lang="nb-NO" dirty="0" err="1"/>
              <a:t>Example</a:t>
            </a:r>
            <a:r>
              <a:rPr lang="nb-NO" dirty="0"/>
              <a:t>: </a:t>
            </a:r>
            <a:r>
              <a:rPr lang="nb-NO" dirty="0" err="1"/>
              <a:t>mixing</a:t>
            </a:r>
            <a:r>
              <a:rPr lang="nb-NO" dirty="0"/>
              <a:t> </a:t>
            </a:r>
            <a:r>
              <a:rPr lang="nb-NO" dirty="0" err="1"/>
              <a:t>process</a:t>
            </a:r>
            <a:endParaRPr lang="en-US" dirty="0"/>
          </a:p>
        </p:txBody>
      </p:sp>
      <p:sp>
        <p:nvSpPr>
          <p:cNvPr id="4" name="Line 4">
            <a:extLst>
              <a:ext uri="{FF2B5EF4-FFF2-40B4-BE49-F238E27FC236}">
                <a16:creationId xmlns:a16="http://schemas.microsoft.com/office/drawing/2014/main" id="{E22F079D-DC40-4123-902A-F38D2A4EA63E}"/>
              </a:ext>
            </a:extLst>
          </p:cNvPr>
          <p:cNvSpPr>
            <a:spLocks noChangeShapeType="1"/>
          </p:cNvSpPr>
          <p:nvPr/>
        </p:nvSpPr>
        <p:spPr bwMode="auto">
          <a:xfrm>
            <a:off x="5341938" y="3368675"/>
            <a:ext cx="0" cy="10810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Line 5">
            <a:extLst>
              <a:ext uri="{FF2B5EF4-FFF2-40B4-BE49-F238E27FC236}">
                <a16:creationId xmlns:a16="http://schemas.microsoft.com/office/drawing/2014/main" id="{7A0BF589-C9CB-4F4F-87A7-973A91DCAE72}"/>
              </a:ext>
            </a:extLst>
          </p:cNvPr>
          <p:cNvSpPr>
            <a:spLocks noChangeShapeType="1"/>
          </p:cNvSpPr>
          <p:nvPr/>
        </p:nvSpPr>
        <p:spPr bwMode="auto">
          <a:xfrm>
            <a:off x="5341939" y="4449763"/>
            <a:ext cx="244792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Line 9">
            <a:extLst>
              <a:ext uri="{FF2B5EF4-FFF2-40B4-BE49-F238E27FC236}">
                <a16:creationId xmlns:a16="http://schemas.microsoft.com/office/drawing/2014/main" id="{F42A4872-EAD7-42A6-9D7E-82AB94AE6898}"/>
              </a:ext>
            </a:extLst>
          </p:cNvPr>
          <p:cNvSpPr>
            <a:spLocks noChangeShapeType="1"/>
          </p:cNvSpPr>
          <p:nvPr/>
        </p:nvSpPr>
        <p:spPr bwMode="auto">
          <a:xfrm>
            <a:off x="7789863" y="3368675"/>
            <a:ext cx="0" cy="10810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Line 11">
            <a:extLst>
              <a:ext uri="{FF2B5EF4-FFF2-40B4-BE49-F238E27FC236}">
                <a16:creationId xmlns:a16="http://schemas.microsoft.com/office/drawing/2014/main" id="{31E7A10B-57CF-4B2A-9A24-9A1B04090011}"/>
              </a:ext>
            </a:extLst>
          </p:cNvPr>
          <p:cNvSpPr>
            <a:spLocks noChangeShapeType="1"/>
          </p:cNvSpPr>
          <p:nvPr/>
        </p:nvSpPr>
        <p:spPr bwMode="auto">
          <a:xfrm>
            <a:off x="5341939" y="3584575"/>
            <a:ext cx="2447925"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Line 12">
            <a:extLst>
              <a:ext uri="{FF2B5EF4-FFF2-40B4-BE49-F238E27FC236}">
                <a16:creationId xmlns:a16="http://schemas.microsoft.com/office/drawing/2014/main" id="{DB7AC329-CD62-4AB2-A924-2F643B39AEF4}"/>
              </a:ext>
            </a:extLst>
          </p:cNvPr>
          <p:cNvSpPr>
            <a:spLocks noChangeShapeType="1"/>
          </p:cNvSpPr>
          <p:nvPr/>
        </p:nvSpPr>
        <p:spPr bwMode="auto">
          <a:xfrm>
            <a:off x="4694238" y="3008313"/>
            <a:ext cx="10795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Line 13">
            <a:extLst>
              <a:ext uri="{FF2B5EF4-FFF2-40B4-BE49-F238E27FC236}">
                <a16:creationId xmlns:a16="http://schemas.microsoft.com/office/drawing/2014/main" id="{A1667B29-C596-4412-A1A2-8E03D4A36FEB}"/>
              </a:ext>
            </a:extLst>
          </p:cNvPr>
          <p:cNvSpPr>
            <a:spLocks noChangeShapeType="1"/>
          </p:cNvSpPr>
          <p:nvPr/>
        </p:nvSpPr>
        <p:spPr bwMode="auto">
          <a:xfrm>
            <a:off x="5773738" y="3008314"/>
            <a:ext cx="0" cy="504825"/>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Line 14">
            <a:extLst>
              <a:ext uri="{FF2B5EF4-FFF2-40B4-BE49-F238E27FC236}">
                <a16:creationId xmlns:a16="http://schemas.microsoft.com/office/drawing/2014/main" id="{47314BDF-EBB6-49C5-9AE0-EFF77801A671}"/>
              </a:ext>
            </a:extLst>
          </p:cNvPr>
          <p:cNvSpPr>
            <a:spLocks noChangeShapeType="1"/>
          </p:cNvSpPr>
          <p:nvPr/>
        </p:nvSpPr>
        <p:spPr bwMode="auto">
          <a:xfrm>
            <a:off x="7573963" y="4305301"/>
            <a:ext cx="0" cy="3603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Line 15">
            <a:extLst>
              <a:ext uri="{FF2B5EF4-FFF2-40B4-BE49-F238E27FC236}">
                <a16:creationId xmlns:a16="http://schemas.microsoft.com/office/drawing/2014/main" id="{D2815713-613E-4197-8A35-DA63CD20474A}"/>
              </a:ext>
            </a:extLst>
          </p:cNvPr>
          <p:cNvSpPr>
            <a:spLocks noChangeShapeType="1"/>
          </p:cNvSpPr>
          <p:nvPr/>
        </p:nvSpPr>
        <p:spPr bwMode="auto">
          <a:xfrm>
            <a:off x="7573963" y="4665663"/>
            <a:ext cx="15113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AutoShape 16">
            <a:extLst>
              <a:ext uri="{FF2B5EF4-FFF2-40B4-BE49-F238E27FC236}">
                <a16:creationId xmlns:a16="http://schemas.microsoft.com/office/drawing/2014/main" id="{B82702AE-729A-4C04-B7B1-797CAE0932EA}"/>
              </a:ext>
            </a:extLst>
          </p:cNvPr>
          <p:cNvSpPr>
            <a:spLocks noChangeArrowheads="1"/>
          </p:cNvSpPr>
          <p:nvPr/>
        </p:nvSpPr>
        <p:spPr bwMode="auto">
          <a:xfrm rot="5400000">
            <a:off x="8449469" y="4531519"/>
            <a:ext cx="325438" cy="228600"/>
          </a:xfrm>
          <a:prstGeom prst="flowChartCollat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eaLnBrk="1" hangingPunct="1">
              <a:spcBef>
                <a:spcPct val="0"/>
              </a:spcBef>
              <a:buFontTx/>
              <a:buNone/>
            </a:pPr>
            <a:endParaRPr lang="nb-NO" altLang="nb-NO" sz="1800">
              <a:latin typeface="Arial" panose="020B0604020202020204" pitchFamily="34" charset="0"/>
            </a:endParaRPr>
          </a:p>
        </p:txBody>
      </p:sp>
      <p:sp>
        <p:nvSpPr>
          <p:cNvPr id="13" name="Text Box 29">
            <a:extLst>
              <a:ext uri="{FF2B5EF4-FFF2-40B4-BE49-F238E27FC236}">
                <a16:creationId xmlns:a16="http://schemas.microsoft.com/office/drawing/2014/main" id="{0E36FFF1-A6C8-4B01-930F-0CEBF4CA0DFE}"/>
              </a:ext>
            </a:extLst>
          </p:cNvPr>
          <p:cNvSpPr txBox="1">
            <a:spLocks noChangeArrowheads="1"/>
          </p:cNvSpPr>
          <p:nvPr/>
        </p:nvSpPr>
        <p:spPr bwMode="auto">
          <a:xfrm>
            <a:off x="3711576" y="2792413"/>
            <a:ext cx="101917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eaLnBrk="1" hangingPunct="1">
              <a:spcBef>
                <a:spcPct val="0"/>
              </a:spcBef>
              <a:buFontTx/>
              <a:buNone/>
            </a:pPr>
            <a:endParaRPr lang="en-US" altLang="nb-NO" sz="1200">
              <a:latin typeface="Arial" panose="020B0604020202020204" pitchFamily="34" charset="0"/>
            </a:endParaRPr>
          </a:p>
          <a:p>
            <a:pPr algn="ctr" eaLnBrk="1" hangingPunct="1">
              <a:spcBef>
                <a:spcPct val="0"/>
              </a:spcBef>
              <a:buFontTx/>
              <a:buNone/>
            </a:pPr>
            <a:r>
              <a:rPr lang="en-US" altLang="nb-NO" sz="1200">
                <a:latin typeface="Arial" panose="020B0604020202020204" pitchFamily="34" charset="0"/>
              </a:rPr>
              <a:t>Concentrate</a:t>
            </a:r>
          </a:p>
        </p:txBody>
      </p:sp>
      <p:sp>
        <p:nvSpPr>
          <p:cNvPr id="14" name="Text Box 30">
            <a:extLst>
              <a:ext uri="{FF2B5EF4-FFF2-40B4-BE49-F238E27FC236}">
                <a16:creationId xmlns:a16="http://schemas.microsoft.com/office/drawing/2014/main" id="{105F2694-DE79-4642-8377-9F64E5D4DC12}"/>
              </a:ext>
            </a:extLst>
          </p:cNvPr>
          <p:cNvSpPr txBox="1">
            <a:spLocks noChangeArrowheads="1"/>
          </p:cNvSpPr>
          <p:nvPr/>
        </p:nvSpPr>
        <p:spPr bwMode="auto">
          <a:xfrm>
            <a:off x="3973514" y="2360614"/>
            <a:ext cx="1254125"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1600">
                <a:latin typeface="Arial" panose="020B0604020202020204" pitchFamily="34" charset="0"/>
              </a:rPr>
              <a:t>q</a:t>
            </a:r>
            <a:r>
              <a:rPr lang="en-US" altLang="nb-NO" sz="1600" baseline="-25000">
                <a:latin typeface="Arial" panose="020B0604020202020204" pitchFamily="34" charset="0"/>
              </a:rPr>
              <a:t>1</a:t>
            </a:r>
            <a:r>
              <a:rPr lang="en-US" altLang="nb-NO" sz="1600">
                <a:latin typeface="Arial" panose="020B0604020202020204" pitchFamily="34" charset="0"/>
              </a:rPr>
              <a:t> [m3/s]</a:t>
            </a:r>
          </a:p>
          <a:p>
            <a:pPr eaLnBrk="1" hangingPunct="1">
              <a:spcBef>
                <a:spcPct val="0"/>
              </a:spcBef>
              <a:buFontTx/>
              <a:buNone/>
            </a:pPr>
            <a:r>
              <a:rPr lang="en-US" altLang="nb-NO" sz="1600">
                <a:latin typeface="Arial" panose="020B0604020202020204" pitchFamily="34" charset="0"/>
              </a:rPr>
              <a:t>C</a:t>
            </a:r>
            <a:r>
              <a:rPr lang="en-US" altLang="nb-NO" sz="1600" baseline="-25000">
                <a:latin typeface="Arial" panose="020B0604020202020204" pitchFamily="34" charset="0"/>
              </a:rPr>
              <a:t>1</a:t>
            </a:r>
            <a:r>
              <a:rPr lang="en-US" altLang="nb-NO" sz="1600">
                <a:latin typeface="Arial" panose="020B0604020202020204" pitchFamily="34" charset="0"/>
              </a:rPr>
              <a:t> [mol/m3]</a:t>
            </a:r>
          </a:p>
        </p:txBody>
      </p:sp>
      <p:sp>
        <p:nvSpPr>
          <p:cNvPr id="15" name="Text Box 31">
            <a:extLst>
              <a:ext uri="{FF2B5EF4-FFF2-40B4-BE49-F238E27FC236}">
                <a16:creationId xmlns:a16="http://schemas.microsoft.com/office/drawing/2014/main" id="{4E8CA9D8-E4A7-4B28-AAB1-B860F03DF755}"/>
              </a:ext>
            </a:extLst>
          </p:cNvPr>
          <p:cNvSpPr txBox="1">
            <a:spLocks noChangeArrowheads="1"/>
          </p:cNvSpPr>
          <p:nvPr/>
        </p:nvSpPr>
        <p:spPr bwMode="auto">
          <a:xfrm>
            <a:off x="8953501" y="4024313"/>
            <a:ext cx="1249363"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1800">
                <a:latin typeface="Arial" panose="020B0604020202020204" pitchFamily="34" charset="0"/>
              </a:rPr>
              <a:t>q [m3/s]</a:t>
            </a:r>
          </a:p>
          <a:p>
            <a:pPr eaLnBrk="1" hangingPunct="1">
              <a:spcBef>
                <a:spcPct val="0"/>
              </a:spcBef>
              <a:buFontTx/>
              <a:buNone/>
            </a:pPr>
            <a:r>
              <a:rPr lang="en-US" altLang="nb-NO" sz="1800">
                <a:latin typeface="Arial" panose="020B0604020202020204" pitchFamily="34" charset="0"/>
              </a:rPr>
              <a:t>c [mol/m3]</a:t>
            </a:r>
          </a:p>
        </p:txBody>
      </p:sp>
      <p:sp>
        <p:nvSpPr>
          <p:cNvPr id="16" name="Line 35">
            <a:extLst>
              <a:ext uri="{FF2B5EF4-FFF2-40B4-BE49-F238E27FC236}">
                <a16:creationId xmlns:a16="http://schemas.microsoft.com/office/drawing/2014/main" id="{06B5B5EB-4F29-4708-B431-D860D9C860D2}"/>
              </a:ext>
            </a:extLst>
          </p:cNvPr>
          <p:cNvSpPr>
            <a:spLocks noChangeShapeType="1"/>
          </p:cNvSpPr>
          <p:nvPr/>
        </p:nvSpPr>
        <p:spPr bwMode="auto">
          <a:xfrm>
            <a:off x="7789864" y="3441700"/>
            <a:ext cx="714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Line 36">
            <a:extLst>
              <a:ext uri="{FF2B5EF4-FFF2-40B4-BE49-F238E27FC236}">
                <a16:creationId xmlns:a16="http://schemas.microsoft.com/office/drawing/2014/main" id="{F4E8DA0B-F37C-48C1-9211-1E6258886F34}"/>
              </a:ext>
            </a:extLst>
          </p:cNvPr>
          <p:cNvSpPr>
            <a:spLocks noChangeShapeType="1"/>
          </p:cNvSpPr>
          <p:nvPr/>
        </p:nvSpPr>
        <p:spPr bwMode="auto">
          <a:xfrm>
            <a:off x="7861300" y="3441700"/>
            <a:ext cx="0" cy="5032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Line 37">
            <a:extLst>
              <a:ext uri="{FF2B5EF4-FFF2-40B4-BE49-F238E27FC236}">
                <a16:creationId xmlns:a16="http://schemas.microsoft.com/office/drawing/2014/main" id="{FA6B1AE8-C800-4343-AE4E-AD2C688C2917}"/>
              </a:ext>
            </a:extLst>
          </p:cNvPr>
          <p:cNvSpPr>
            <a:spLocks noChangeShapeType="1"/>
          </p:cNvSpPr>
          <p:nvPr/>
        </p:nvSpPr>
        <p:spPr bwMode="auto">
          <a:xfrm>
            <a:off x="7789864" y="3944938"/>
            <a:ext cx="714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Line 40">
            <a:extLst>
              <a:ext uri="{FF2B5EF4-FFF2-40B4-BE49-F238E27FC236}">
                <a16:creationId xmlns:a16="http://schemas.microsoft.com/office/drawing/2014/main" id="{E672BCC6-9500-4B92-9073-9521BDD681A4}"/>
              </a:ext>
            </a:extLst>
          </p:cNvPr>
          <p:cNvSpPr>
            <a:spLocks noChangeShapeType="1"/>
          </p:cNvSpPr>
          <p:nvPr/>
        </p:nvSpPr>
        <p:spPr bwMode="auto">
          <a:xfrm flipH="1">
            <a:off x="7861301" y="3735389"/>
            <a:ext cx="550863" cy="20637"/>
          </a:xfrm>
          <a:prstGeom prst="line">
            <a:avLst/>
          </a:prstGeom>
          <a:noFill/>
          <a:ln w="9525">
            <a:solidFill>
              <a:schemeClr val="tx1"/>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Text Box 44">
            <a:extLst>
              <a:ext uri="{FF2B5EF4-FFF2-40B4-BE49-F238E27FC236}">
                <a16:creationId xmlns:a16="http://schemas.microsoft.com/office/drawing/2014/main" id="{59285DFD-6DED-4844-933E-6AFE39AC3A59}"/>
              </a:ext>
            </a:extLst>
          </p:cNvPr>
          <p:cNvSpPr txBox="1">
            <a:spLocks noChangeArrowheads="1"/>
          </p:cNvSpPr>
          <p:nvPr/>
        </p:nvSpPr>
        <p:spPr bwMode="auto">
          <a:xfrm>
            <a:off x="5478464" y="3676650"/>
            <a:ext cx="301625" cy="369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eaLnBrk="1" hangingPunct="1">
              <a:spcBef>
                <a:spcPct val="0"/>
              </a:spcBef>
              <a:buFontTx/>
              <a:buNone/>
            </a:pPr>
            <a:r>
              <a:rPr lang="en-US" altLang="nb-NO" sz="1800">
                <a:latin typeface="Arial" panose="020B0604020202020204" pitchFamily="34" charset="0"/>
              </a:rPr>
              <a:t>c</a:t>
            </a:r>
          </a:p>
        </p:txBody>
      </p:sp>
      <p:grpSp>
        <p:nvGrpSpPr>
          <p:cNvPr id="21" name="Group 45">
            <a:extLst>
              <a:ext uri="{FF2B5EF4-FFF2-40B4-BE49-F238E27FC236}">
                <a16:creationId xmlns:a16="http://schemas.microsoft.com/office/drawing/2014/main" id="{7F6E4E19-E57B-4328-AA79-2883DEF909B0}"/>
              </a:ext>
            </a:extLst>
          </p:cNvPr>
          <p:cNvGrpSpPr>
            <a:grpSpLocks/>
          </p:cNvGrpSpPr>
          <p:nvPr/>
        </p:nvGrpSpPr>
        <p:grpSpPr bwMode="auto">
          <a:xfrm>
            <a:off x="6127750" y="3297238"/>
            <a:ext cx="509588" cy="792162"/>
            <a:chOff x="2332" y="2296"/>
            <a:chExt cx="321" cy="499"/>
          </a:xfrm>
        </p:grpSpPr>
        <p:sp>
          <p:nvSpPr>
            <p:cNvPr id="22" name="Line 46">
              <a:extLst>
                <a:ext uri="{FF2B5EF4-FFF2-40B4-BE49-F238E27FC236}">
                  <a16:creationId xmlns:a16="http://schemas.microsoft.com/office/drawing/2014/main" id="{0EF91782-8A0E-42F7-97C4-67C2C7A5A424}"/>
                </a:ext>
              </a:extLst>
            </p:cNvPr>
            <p:cNvSpPr>
              <a:spLocks noChangeShapeType="1"/>
            </p:cNvSpPr>
            <p:nvPr/>
          </p:nvSpPr>
          <p:spPr bwMode="auto">
            <a:xfrm>
              <a:off x="2472" y="2296"/>
              <a:ext cx="0" cy="31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Text Box 47">
              <a:extLst>
                <a:ext uri="{FF2B5EF4-FFF2-40B4-BE49-F238E27FC236}">
                  <a16:creationId xmlns:a16="http://schemas.microsoft.com/office/drawing/2014/main" id="{BB5A8FD3-AD3D-42A3-9B64-1819653B4072}"/>
                </a:ext>
              </a:extLst>
            </p:cNvPr>
            <p:cNvSpPr txBox="1">
              <a:spLocks noChangeArrowheads="1"/>
            </p:cNvSpPr>
            <p:nvPr/>
          </p:nvSpPr>
          <p:spPr bwMode="auto">
            <a:xfrm>
              <a:off x="2332" y="2391"/>
              <a:ext cx="321"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3600">
                  <a:latin typeface="Times New Roman" panose="02020603050405020304" pitchFamily="18" charset="0"/>
                  <a:cs typeface="Times New Roman" panose="02020603050405020304" pitchFamily="18" charset="0"/>
                </a:rPr>
                <a:t>∞</a:t>
              </a:r>
            </a:p>
          </p:txBody>
        </p:sp>
      </p:grpSp>
      <p:sp>
        <p:nvSpPr>
          <p:cNvPr id="24" name="Text Box 48">
            <a:extLst>
              <a:ext uri="{FF2B5EF4-FFF2-40B4-BE49-F238E27FC236}">
                <a16:creationId xmlns:a16="http://schemas.microsoft.com/office/drawing/2014/main" id="{86B07F03-B08B-4E3B-BD9F-92BA245144D0}"/>
              </a:ext>
            </a:extLst>
          </p:cNvPr>
          <p:cNvSpPr txBox="1">
            <a:spLocks noChangeArrowheads="1"/>
          </p:cNvSpPr>
          <p:nvPr/>
        </p:nvSpPr>
        <p:spPr bwMode="auto">
          <a:xfrm>
            <a:off x="7831138" y="3389313"/>
            <a:ext cx="3492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eaLnBrk="1" hangingPunct="1">
              <a:spcBef>
                <a:spcPct val="0"/>
              </a:spcBef>
              <a:buFontTx/>
              <a:buNone/>
            </a:pPr>
            <a:r>
              <a:rPr lang="en-US" altLang="nb-NO" sz="1800">
                <a:latin typeface="Arial" panose="020B0604020202020204" pitchFamily="34" charset="0"/>
              </a:rPr>
              <a:t>H</a:t>
            </a:r>
          </a:p>
        </p:txBody>
      </p:sp>
      <p:sp>
        <p:nvSpPr>
          <p:cNvPr id="25" name="Text Box 50">
            <a:extLst>
              <a:ext uri="{FF2B5EF4-FFF2-40B4-BE49-F238E27FC236}">
                <a16:creationId xmlns:a16="http://schemas.microsoft.com/office/drawing/2014/main" id="{4E8E1C0F-527E-4CC8-A38C-01F82D0F686E}"/>
              </a:ext>
            </a:extLst>
          </p:cNvPr>
          <p:cNvSpPr txBox="1">
            <a:spLocks noChangeArrowheads="1"/>
          </p:cNvSpPr>
          <p:nvPr/>
        </p:nvSpPr>
        <p:spPr bwMode="auto">
          <a:xfrm>
            <a:off x="8894764" y="4737101"/>
            <a:ext cx="1216025"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eaLnBrk="1" hangingPunct="1">
              <a:spcBef>
                <a:spcPct val="0"/>
              </a:spcBef>
              <a:buFontTx/>
              <a:buNone/>
            </a:pPr>
            <a:r>
              <a:rPr lang="en-US" altLang="nb-NO" sz="1200">
                <a:latin typeface="Arial" panose="020B0604020202020204" pitchFamily="34" charset="0"/>
              </a:rPr>
              <a:t>Diluted product</a:t>
            </a:r>
          </a:p>
        </p:txBody>
      </p:sp>
      <p:sp>
        <p:nvSpPr>
          <p:cNvPr id="26" name="Line 13">
            <a:extLst>
              <a:ext uri="{FF2B5EF4-FFF2-40B4-BE49-F238E27FC236}">
                <a16:creationId xmlns:a16="http://schemas.microsoft.com/office/drawing/2014/main" id="{E5F95276-5767-42E5-9822-9397912A1DDF}"/>
              </a:ext>
            </a:extLst>
          </p:cNvPr>
          <p:cNvSpPr>
            <a:spLocks noChangeShapeType="1"/>
          </p:cNvSpPr>
          <p:nvPr/>
        </p:nvSpPr>
        <p:spPr bwMode="auto">
          <a:xfrm>
            <a:off x="7285038" y="3008314"/>
            <a:ext cx="0" cy="504825"/>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Line 12">
            <a:extLst>
              <a:ext uri="{FF2B5EF4-FFF2-40B4-BE49-F238E27FC236}">
                <a16:creationId xmlns:a16="http://schemas.microsoft.com/office/drawing/2014/main" id="{BB64D8A5-B996-4173-AB7D-305935605587}"/>
              </a:ext>
            </a:extLst>
          </p:cNvPr>
          <p:cNvSpPr>
            <a:spLocks noChangeShapeType="1"/>
          </p:cNvSpPr>
          <p:nvPr/>
        </p:nvSpPr>
        <p:spPr bwMode="auto">
          <a:xfrm>
            <a:off x="7285038" y="2995613"/>
            <a:ext cx="10795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AutoShape 16">
            <a:extLst>
              <a:ext uri="{FF2B5EF4-FFF2-40B4-BE49-F238E27FC236}">
                <a16:creationId xmlns:a16="http://schemas.microsoft.com/office/drawing/2014/main" id="{DA9931D0-747A-46E1-A296-9C4E68F352FE}"/>
              </a:ext>
            </a:extLst>
          </p:cNvPr>
          <p:cNvSpPr>
            <a:spLocks noChangeArrowheads="1"/>
          </p:cNvSpPr>
          <p:nvPr/>
        </p:nvSpPr>
        <p:spPr bwMode="auto">
          <a:xfrm rot="5400000">
            <a:off x="7728745" y="2888457"/>
            <a:ext cx="325437" cy="228600"/>
          </a:xfrm>
          <a:prstGeom prst="flowChartCollat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eaLnBrk="1" hangingPunct="1">
              <a:spcBef>
                <a:spcPct val="0"/>
              </a:spcBef>
              <a:buFontTx/>
              <a:buNone/>
            </a:pPr>
            <a:endParaRPr lang="nb-NO" altLang="nb-NO" sz="1800">
              <a:latin typeface="Arial" panose="020B0604020202020204" pitchFamily="34" charset="0"/>
            </a:endParaRPr>
          </a:p>
        </p:txBody>
      </p:sp>
      <p:sp>
        <p:nvSpPr>
          <p:cNvPr id="29" name="Oval 40">
            <a:extLst>
              <a:ext uri="{FF2B5EF4-FFF2-40B4-BE49-F238E27FC236}">
                <a16:creationId xmlns:a16="http://schemas.microsoft.com/office/drawing/2014/main" id="{C672DCEF-723F-451C-8E91-5871213035B1}"/>
              </a:ext>
            </a:extLst>
          </p:cNvPr>
          <p:cNvSpPr>
            <a:spLocks noChangeArrowheads="1"/>
          </p:cNvSpPr>
          <p:nvPr/>
        </p:nvSpPr>
        <p:spPr bwMode="auto">
          <a:xfrm>
            <a:off x="8364539" y="3441701"/>
            <a:ext cx="504825" cy="504825"/>
          </a:xfrm>
          <a:prstGeom prst="ellipse">
            <a:avLst/>
          </a:prstGeom>
          <a:solidFill>
            <a:srgbClr val="FFFF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eaLnBrk="1" hangingPunct="1">
              <a:spcBef>
                <a:spcPct val="0"/>
              </a:spcBef>
              <a:buFontTx/>
              <a:buNone/>
            </a:pPr>
            <a:r>
              <a:rPr lang="en-US" altLang="nb-NO" sz="1800">
                <a:latin typeface="Arial" panose="020B0604020202020204" pitchFamily="34" charset="0"/>
              </a:rPr>
              <a:t>LC</a:t>
            </a:r>
          </a:p>
        </p:txBody>
      </p:sp>
      <p:cxnSp>
        <p:nvCxnSpPr>
          <p:cNvPr id="30" name="Straight Arrow Connector 48">
            <a:extLst>
              <a:ext uri="{FF2B5EF4-FFF2-40B4-BE49-F238E27FC236}">
                <a16:creationId xmlns:a16="http://schemas.microsoft.com/office/drawing/2014/main" id="{6C04BBA1-BEE0-4B8F-832F-5BD9FEB13E13}"/>
              </a:ext>
            </a:extLst>
          </p:cNvPr>
          <p:cNvCxnSpPr>
            <a:cxnSpLocks noChangeShapeType="1"/>
            <a:stCxn id="29" idx="4"/>
            <a:endCxn id="12" idx="1"/>
          </p:cNvCxnSpPr>
          <p:nvPr/>
        </p:nvCxnSpPr>
        <p:spPr bwMode="auto">
          <a:xfrm flipH="1">
            <a:off x="8612188" y="3946525"/>
            <a:ext cx="4762" cy="700088"/>
          </a:xfrm>
          <a:prstGeom prst="straightConnector1">
            <a:avLst/>
          </a:prstGeom>
          <a:noFill/>
          <a:ln w="9525" algn="ctr">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Rectangle 49">
            <a:extLst>
              <a:ext uri="{FF2B5EF4-FFF2-40B4-BE49-F238E27FC236}">
                <a16:creationId xmlns:a16="http://schemas.microsoft.com/office/drawing/2014/main" id="{30C53E40-341A-46C7-9139-31777C97D9E5}"/>
              </a:ext>
            </a:extLst>
          </p:cNvPr>
          <p:cNvSpPr>
            <a:spLocks noChangeArrowheads="1"/>
          </p:cNvSpPr>
          <p:nvPr/>
        </p:nvSpPr>
        <p:spPr bwMode="auto">
          <a:xfrm>
            <a:off x="8208963" y="2720976"/>
            <a:ext cx="588962"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eaLnBrk="1" hangingPunct="1">
              <a:spcBef>
                <a:spcPct val="0"/>
              </a:spcBef>
              <a:buFontTx/>
              <a:buNone/>
            </a:pPr>
            <a:r>
              <a:rPr lang="en-US" altLang="nb-NO" sz="1400">
                <a:latin typeface="Arial" panose="020B0604020202020204" pitchFamily="34" charset="0"/>
              </a:rPr>
              <a:t>C</a:t>
            </a:r>
            <a:r>
              <a:rPr lang="en-US" altLang="nb-NO" sz="1200" baseline="-25000">
                <a:latin typeface="Arial" panose="020B0604020202020204" pitchFamily="34" charset="0"/>
              </a:rPr>
              <a:t>2</a:t>
            </a:r>
            <a:r>
              <a:rPr lang="en-US" altLang="nb-NO" sz="1200">
                <a:latin typeface="Arial" panose="020B0604020202020204" pitchFamily="34" charset="0"/>
              </a:rPr>
              <a:t>=0</a:t>
            </a:r>
          </a:p>
          <a:p>
            <a:pPr algn="ctr" eaLnBrk="1" hangingPunct="1">
              <a:spcBef>
                <a:spcPct val="0"/>
              </a:spcBef>
              <a:buFontTx/>
              <a:buNone/>
            </a:pPr>
            <a:r>
              <a:rPr lang="en-US" altLang="nb-NO" sz="1200">
                <a:latin typeface="Arial" panose="020B0604020202020204" pitchFamily="34" charset="0"/>
              </a:rPr>
              <a:t>Water</a:t>
            </a:r>
          </a:p>
          <a:p>
            <a:pPr algn="ctr" eaLnBrk="1" hangingPunct="1">
              <a:spcBef>
                <a:spcPct val="0"/>
              </a:spcBef>
              <a:buFontTx/>
              <a:buNone/>
            </a:pPr>
            <a:endParaRPr lang="en-US" altLang="nb-NO" sz="1200">
              <a:latin typeface="Arial" panose="020B0604020202020204" pitchFamily="34" charset="0"/>
            </a:endParaRPr>
          </a:p>
        </p:txBody>
      </p:sp>
      <p:cxnSp>
        <p:nvCxnSpPr>
          <p:cNvPr id="32" name="Straight Connector 51">
            <a:extLst>
              <a:ext uri="{FF2B5EF4-FFF2-40B4-BE49-F238E27FC236}">
                <a16:creationId xmlns:a16="http://schemas.microsoft.com/office/drawing/2014/main" id="{FFC7CD0B-5294-4975-B51C-41F209D17035}"/>
              </a:ext>
            </a:extLst>
          </p:cNvPr>
          <p:cNvCxnSpPr>
            <a:cxnSpLocks noChangeShapeType="1"/>
          </p:cNvCxnSpPr>
          <p:nvPr/>
        </p:nvCxnSpPr>
        <p:spPr bwMode="auto">
          <a:xfrm>
            <a:off x="5233988" y="2928938"/>
            <a:ext cx="0" cy="138112"/>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Connector 52">
            <a:extLst>
              <a:ext uri="{FF2B5EF4-FFF2-40B4-BE49-F238E27FC236}">
                <a16:creationId xmlns:a16="http://schemas.microsoft.com/office/drawing/2014/main" id="{AFD903D6-F932-42CB-BD94-74C65441C6A4}"/>
              </a:ext>
            </a:extLst>
          </p:cNvPr>
          <p:cNvCxnSpPr>
            <a:cxnSpLocks noChangeShapeType="1"/>
          </p:cNvCxnSpPr>
          <p:nvPr/>
        </p:nvCxnSpPr>
        <p:spPr bwMode="auto">
          <a:xfrm>
            <a:off x="5268913" y="2936875"/>
            <a:ext cx="0" cy="1397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Connector 53">
            <a:extLst>
              <a:ext uri="{FF2B5EF4-FFF2-40B4-BE49-F238E27FC236}">
                <a16:creationId xmlns:a16="http://schemas.microsoft.com/office/drawing/2014/main" id="{A386754B-774A-42FA-B13D-0F890D7C35FE}"/>
              </a:ext>
            </a:extLst>
          </p:cNvPr>
          <p:cNvCxnSpPr>
            <a:cxnSpLocks noChangeShapeType="1"/>
          </p:cNvCxnSpPr>
          <p:nvPr/>
        </p:nvCxnSpPr>
        <p:spPr bwMode="auto">
          <a:xfrm>
            <a:off x="7466013" y="2917826"/>
            <a:ext cx="0" cy="138113"/>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Connector 54">
            <a:extLst>
              <a:ext uri="{FF2B5EF4-FFF2-40B4-BE49-F238E27FC236}">
                <a16:creationId xmlns:a16="http://schemas.microsoft.com/office/drawing/2014/main" id="{F5B77C23-71E7-4001-B272-16137D520D59}"/>
              </a:ext>
            </a:extLst>
          </p:cNvPr>
          <p:cNvCxnSpPr>
            <a:cxnSpLocks noChangeShapeType="1"/>
          </p:cNvCxnSpPr>
          <p:nvPr/>
        </p:nvCxnSpPr>
        <p:spPr bwMode="auto">
          <a:xfrm>
            <a:off x="7502525" y="2927351"/>
            <a:ext cx="0" cy="138113"/>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Oval 40">
            <a:extLst>
              <a:ext uri="{FF2B5EF4-FFF2-40B4-BE49-F238E27FC236}">
                <a16:creationId xmlns:a16="http://schemas.microsoft.com/office/drawing/2014/main" id="{03124FFC-D866-457F-A98B-9B40F330DB14}"/>
              </a:ext>
            </a:extLst>
          </p:cNvPr>
          <p:cNvSpPr>
            <a:spLocks noChangeArrowheads="1"/>
          </p:cNvSpPr>
          <p:nvPr/>
        </p:nvSpPr>
        <p:spPr bwMode="auto">
          <a:xfrm>
            <a:off x="7645401" y="2289176"/>
            <a:ext cx="504825" cy="504825"/>
          </a:xfrm>
          <a:prstGeom prst="ellipse">
            <a:avLst/>
          </a:prstGeom>
          <a:solidFill>
            <a:srgbClr val="FFFFFF"/>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eaLnBrk="1" hangingPunct="1">
              <a:spcBef>
                <a:spcPct val="0"/>
              </a:spcBef>
              <a:buFontTx/>
              <a:buNone/>
            </a:pPr>
            <a:r>
              <a:rPr lang="en-US" altLang="nb-NO" sz="1800">
                <a:solidFill>
                  <a:srgbClr val="FF0000"/>
                </a:solidFill>
                <a:latin typeface="Arial" panose="020B0604020202020204" pitchFamily="34" charset="0"/>
              </a:rPr>
              <a:t>FC</a:t>
            </a:r>
          </a:p>
        </p:txBody>
      </p:sp>
      <p:cxnSp>
        <p:nvCxnSpPr>
          <p:cNvPr id="37" name="Straight Connector 57">
            <a:extLst>
              <a:ext uri="{FF2B5EF4-FFF2-40B4-BE49-F238E27FC236}">
                <a16:creationId xmlns:a16="http://schemas.microsoft.com/office/drawing/2014/main" id="{2CB07D7C-6A41-4353-9754-2B755CA109D8}"/>
              </a:ext>
            </a:extLst>
          </p:cNvPr>
          <p:cNvCxnSpPr>
            <a:cxnSpLocks noChangeShapeType="1"/>
          </p:cNvCxnSpPr>
          <p:nvPr/>
        </p:nvCxnSpPr>
        <p:spPr bwMode="auto">
          <a:xfrm flipV="1">
            <a:off x="7502525" y="2557463"/>
            <a:ext cx="0" cy="379412"/>
          </a:xfrm>
          <a:prstGeom prst="line">
            <a:avLst/>
          </a:prstGeom>
          <a:noFill/>
          <a:ln w="952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Arrow Connector 59">
            <a:extLst>
              <a:ext uri="{FF2B5EF4-FFF2-40B4-BE49-F238E27FC236}">
                <a16:creationId xmlns:a16="http://schemas.microsoft.com/office/drawing/2014/main" id="{1A627264-8D6E-4986-A596-1F0D4A047992}"/>
              </a:ext>
            </a:extLst>
          </p:cNvPr>
          <p:cNvCxnSpPr>
            <a:cxnSpLocks noChangeShapeType="1"/>
            <a:endCxn id="36" idx="2"/>
          </p:cNvCxnSpPr>
          <p:nvPr/>
        </p:nvCxnSpPr>
        <p:spPr bwMode="auto">
          <a:xfrm>
            <a:off x="7502526" y="2541588"/>
            <a:ext cx="142875" cy="0"/>
          </a:xfrm>
          <a:prstGeom prst="straightConnector1">
            <a:avLst/>
          </a:prstGeom>
          <a:noFill/>
          <a:ln w="952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Arrow Connector 62">
            <a:extLst>
              <a:ext uri="{FF2B5EF4-FFF2-40B4-BE49-F238E27FC236}">
                <a16:creationId xmlns:a16="http://schemas.microsoft.com/office/drawing/2014/main" id="{DDB8DDDF-992D-4893-BA74-F081C84688B7}"/>
              </a:ext>
            </a:extLst>
          </p:cNvPr>
          <p:cNvCxnSpPr>
            <a:cxnSpLocks noChangeShapeType="1"/>
            <a:stCxn id="36" idx="4"/>
          </p:cNvCxnSpPr>
          <p:nvPr/>
        </p:nvCxnSpPr>
        <p:spPr bwMode="auto">
          <a:xfrm flipH="1">
            <a:off x="7891463" y="2794000"/>
            <a:ext cx="6350" cy="196850"/>
          </a:xfrm>
          <a:prstGeom prst="straightConnector1">
            <a:avLst/>
          </a:prstGeom>
          <a:noFill/>
          <a:ln w="952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Oval 40">
            <a:extLst>
              <a:ext uri="{FF2B5EF4-FFF2-40B4-BE49-F238E27FC236}">
                <a16:creationId xmlns:a16="http://schemas.microsoft.com/office/drawing/2014/main" id="{BA387E53-F15F-4B0B-BC67-4E50FDE7D95C}"/>
              </a:ext>
            </a:extLst>
          </p:cNvPr>
          <p:cNvSpPr>
            <a:spLocks noChangeArrowheads="1"/>
          </p:cNvSpPr>
          <p:nvPr/>
        </p:nvSpPr>
        <p:spPr bwMode="auto">
          <a:xfrm>
            <a:off x="6313489" y="1955801"/>
            <a:ext cx="504825" cy="504825"/>
          </a:xfrm>
          <a:prstGeom prst="ellipse">
            <a:avLst/>
          </a:prstGeom>
          <a:solidFill>
            <a:srgbClr val="FFFFFF"/>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eaLnBrk="1" hangingPunct="1">
              <a:spcBef>
                <a:spcPct val="0"/>
              </a:spcBef>
              <a:buFontTx/>
              <a:buNone/>
            </a:pPr>
            <a:r>
              <a:rPr lang="en-US" altLang="nb-NO" sz="1800">
                <a:solidFill>
                  <a:srgbClr val="FF0000"/>
                </a:solidFill>
                <a:latin typeface="Arial" panose="020B0604020202020204" pitchFamily="34" charset="0"/>
              </a:rPr>
              <a:t>x</a:t>
            </a:r>
          </a:p>
        </p:txBody>
      </p:sp>
      <p:cxnSp>
        <p:nvCxnSpPr>
          <p:cNvPr id="41" name="Straight Connector 66">
            <a:extLst>
              <a:ext uri="{FF2B5EF4-FFF2-40B4-BE49-F238E27FC236}">
                <a16:creationId xmlns:a16="http://schemas.microsoft.com/office/drawing/2014/main" id="{0693894D-66E3-4D14-8B0A-E26244BA6BB4}"/>
              </a:ext>
            </a:extLst>
          </p:cNvPr>
          <p:cNvCxnSpPr>
            <a:cxnSpLocks noChangeShapeType="1"/>
          </p:cNvCxnSpPr>
          <p:nvPr/>
        </p:nvCxnSpPr>
        <p:spPr bwMode="auto">
          <a:xfrm flipV="1">
            <a:off x="5268913" y="2154239"/>
            <a:ext cx="0" cy="763587"/>
          </a:xfrm>
          <a:prstGeom prst="line">
            <a:avLst/>
          </a:prstGeom>
          <a:noFill/>
          <a:ln w="952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Straight Arrow Connector 68">
            <a:extLst>
              <a:ext uri="{FF2B5EF4-FFF2-40B4-BE49-F238E27FC236}">
                <a16:creationId xmlns:a16="http://schemas.microsoft.com/office/drawing/2014/main" id="{2E7DD9C7-9420-4065-8A74-F37CA266096C}"/>
              </a:ext>
            </a:extLst>
          </p:cNvPr>
          <p:cNvCxnSpPr>
            <a:cxnSpLocks noChangeShapeType="1"/>
          </p:cNvCxnSpPr>
          <p:nvPr/>
        </p:nvCxnSpPr>
        <p:spPr bwMode="auto">
          <a:xfrm flipV="1">
            <a:off x="5268914" y="2144714"/>
            <a:ext cx="1044575" cy="9525"/>
          </a:xfrm>
          <a:prstGeom prst="straightConnector1">
            <a:avLst/>
          </a:prstGeom>
          <a:noFill/>
          <a:ln w="952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Arrow Connector 72">
            <a:extLst>
              <a:ext uri="{FF2B5EF4-FFF2-40B4-BE49-F238E27FC236}">
                <a16:creationId xmlns:a16="http://schemas.microsoft.com/office/drawing/2014/main" id="{6711C50C-9BED-46AE-A63D-9CB9D11DADA7}"/>
              </a:ext>
            </a:extLst>
          </p:cNvPr>
          <p:cNvCxnSpPr>
            <a:cxnSpLocks noChangeShapeType="1"/>
            <a:endCxn id="40" idx="0"/>
          </p:cNvCxnSpPr>
          <p:nvPr/>
        </p:nvCxnSpPr>
        <p:spPr bwMode="auto">
          <a:xfrm>
            <a:off x="6561138" y="1570038"/>
            <a:ext cx="4762" cy="385762"/>
          </a:xfrm>
          <a:prstGeom prst="straightConnector1">
            <a:avLst/>
          </a:prstGeom>
          <a:noFill/>
          <a:ln w="952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 name="TextBox 73">
            <a:extLst>
              <a:ext uri="{FF2B5EF4-FFF2-40B4-BE49-F238E27FC236}">
                <a16:creationId xmlns:a16="http://schemas.microsoft.com/office/drawing/2014/main" id="{50880585-7B69-40DE-9896-B6A48B8E64BC}"/>
              </a:ext>
            </a:extLst>
          </p:cNvPr>
          <p:cNvSpPr txBox="1">
            <a:spLocks noChangeArrowheads="1"/>
          </p:cNvSpPr>
          <p:nvPr/>
        </p:nvSpPr>
        <p:spPr bwMode="auto">
          <a:xfrm>
            <a:off x="6578601" y="1497014"/>
            <a:ext cx="904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eaLnBrk="1" hangingPunct="1">
              <a:spcBef>
                <a:spcPct val="0"/>
              </a:spcBef>
              <a:buFontTx/>
              <a:buNone/>
            </a:pPr>
            <a:r>
              <a:rPr lang="en-US" altLang="nb-NO" sz="1800">
                <a:latin typeface="Arial" panose="020B0604020202020204" pitchFamily="34" charset="0"/>
              </a:rPr>
              <a:t>(q</a:t>
            </a:r>
            <a:r>
              <a:rPr lang="en-US" altLang="nb-NO" sz="1800" baseline="-25000">
                <a:latin typeface="Arial" panose="020B0604020202020204" pitchFamily="34" charset="0"/>
              </a:rPr>
              <a:t>2</a:t>
            </a:r>
            <a:r>
              <a:rPr lang="en-US" altLang="nb-NO" sz="1800">
                <a:latin typeface="Arial" panose="020B0604020202020204" pitchFamily="34" charset="0"/>
              </a:rPr>
              <a:t>/q</a:t>
            </a:r>
            <a:r>
              <a:rPr lang="en-US" altLang="nb-NO" sz="1800" baseline="-25000">
                <a:latin typeface="Arial" panose="020B0604020202020204" pitchFamily="34" charset="0"/>
              </a:rPr>
              <a:t>1</a:t>
            </a:r>
            <a:r>
              <a:rPr lang="en-US" altLang="nb-NO" sz="1800">
                <a:latin typeface="Arial" panose="020B0604020202020204" pitchFamily="34" charset="0"/>
              </a:rPr>
              <a:t>)</a:t>
            </a:r>
            <a:r>
              <a:rPr lang="en-US" altLang="nb-NO" sz="1800" baseline="-25000">
                <a:latin typeface="Arial" panose="020B0604020202020204" pitchFamily="34" charset="0"/>
              </a:rPr>
              <a:t>s</a:t>
            </a:r>
          </a:p>
        </p:txBody>
      </p:sp>
      <p:cxnSp>
        <p:nvCxnSpPr>
          <p:cNvPr id="45" name="Straight Connector 75">
            <a:extLst>
              <a:ext uri="{FF2B5EF4-FFF2-40B4-BE49-F238E27FC236}">
                <a16:creationId xmlns:a16="http://schemas.microsoft.com/office/drawing/2014/main" id="{4143C5FB-CB87-4438-A546-78833FFC3502}"/>
              </a:ext>
            </a:extLst>
          </p:cNvPr>
          <p:cNvCxnSpPr>
            <a:cxnSpLocks noChangeShapeType="1"/>
          </p:cNvCxnSpPr>
          <p:nvPr/>
        </p:nvCxnSpPr>
        <p:spPr bwMode="auto">
          <a:xfrm flipV="1">
            <a:off x="6818313" y="2144713"/>
            <a:ext cx="1079500" cy="0"/>
          </a:xfrm>
          <a:prstGeom prst="line">
            <a:avLst/>
          </a:prstGeom>
          <a:noFill/>
          <a:ln w="952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Arrow Connector 77">
            <a:extLst>
              <a:ext uri="{FF2B5EF4-FFF2-40B4-BE49-F238E27FC236}">
                <a16:creationId xmlns:a16="http://schemas.microsoft.com/office/drawing/2014/main" id="{ED2C4A12-357C-4912-8370-BE3CB2509821}"/>
              </a:ext>
            </a:extLst>
          </p:cNvPr>
          <p:cNvCxnSpPr>
            <a:cxnSpLocks noChangeShapeType="1"/>
            <a:endCxn id="36" idx="0"/>
          </p:cNvCxnSpPr>
          <p:nvPr/>
        </p:nvCxnSpPr>
        <p:spPr bwMode="auto">
          <a:xfrm>
            <a:off x="7897813" y="2144713"/>
            <a:ext cx="0" cy="144462"/>
          </a:xfrm>
          <a:prstGeom prst="straightConnector1">
            <a:avLst/>
          </a:prstGeom>
          <a:noFill/>
          <a:ln w="952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TextBox 82">
            <a:extLst>
              <a:ext uri="{FF2B5EF4-FFF2-40B4-BE49-F238E27FC236}">
                <a16:creationId xmlns:a16="http://schemas.microsoft.com/office/drawing/2014/main" id="{7B41B64E-865F-4036-9F76-C5714BF9F627}"/>
              </a:ext>
            </a:extLst>
          </p:cNvPr>
          <p:cNvSpPr txBox="1">
            <a:spLocks noChangeArrowheads="1"/>
          </p:cNvSpPr>
          <p:nvPr/>
        </p:nvSpPr>
        <p:spPr bwMode="auto">
          <a:xfrm>
            <a:off x="7569201" y="1785938"/>
            <a:ext cx="5175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eaLnBrk="1" hangingPunct="1">
              <a:spcBef>
                <a:spcPct val="0"/>
              </a:spcBef>
              <a:buFontTx/>
              <a:buNone/>
            </a:pPr>
            <a:r>
              <a:rPr lang="en-US" altLang="nb-NO" sz="1800">
                <a:latin typeface="Arial" panose="020B0604020202020204" pitchFamily="34" charset="0"/>
              </a:rPr>
              <a:t>q</a:t>
            </a:r>
            <a:r>
              <a:rPr lang="en-US" altLang="nb-NO" sz="1800" baseline="-25000">
                <a:latin typeface="Arial" panose="020B0604020202020204" pitchFamily="34" charset="0"/>
              </a:rPr>
              <a:t>2,s</a:t>
            </a:r>
          </a:p>
        </p:txBody>
      </p:sp>
      <p:sp>
        <p:nvSpPr>
          <p:cNvPr id="48" name="TextBox 83">
            <a:extLst>
              <a:ext uri="{FF2B5EF4-FFF2-40B4-BE49-F238E27FC236}">
                <a16:creationId xmlns:a16="http://schemas.microsoft.com/office/drawing/2014/main" id="{9E1F5CB1-F12A-4018-A8A5-429562008764}"/>
              </a:ext>
            </a:extLst>
          </p:cNvPr>
          <p:cNvSpPr txBox="1">
            <a:spLocks noChangeArrowheads="1"/>
          </p:cNvSpPr>
          <p:nvPr/>
        </p:nvSpPr>
        <p:spPr bwMode="auto">
          <a:xfrm>
            <a:off x="5248276" y="1785939"/>
            <a:ext cx="569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eaLnBrk="1" hangingPunct="1">
              <a:spcBef>
                <a:spcPct val="0"/>
              </a:spcBef>
              <a:buFontTx/>
              <a:buNone/>
            </a:pPr>
            <a:r>
              <a:rPr lang="en-US" altLang="nb-NO" sz="1800">
                <a:latin typeface="Arial" panose="020B0604020202020204" pitchFamily="34" charset="0"/>
              </a:rPr>
              <a:t>q</a:t>
            </a:r>
            <a:r>
              <a:rPr lang="en-US" altLang="nb-NO" sz="1800" baseline="-25000">
                <a:latin typeface="Arial" panose="020B0604020202020204" pitchFamily="34" charset="0"/>
              </a:rPr>
              <a:t>1,m</a:t>
            </a:r>
          </a:p>
        </p:txBody>
      </p:sp>
      <p:sp>
        <p:nvSpPr>
          <p:cNvPr id="49" name="TextBox 84">
            <a:extLst>
              <a:ext uri="{FF2B5EF4-FFF2-40B4-BE49-F238E27FC236}">
                <a16:creationId xmlns:a16="http://schemas.microsoft.com/office/drawing/2014/main" id="{10C11F70-6214-4832-8F21-6C49A173649E}"/>
              </a:ext>
            </a:extLst>
          </p:cNvPr>
          <p:cNvSpPr txBox="1">
            <a:spLocks noChangeArrowheads="1"/>
          </p:cNvSpPr>
          <p:nvPr/>
        </p:nvSpPr>
        <p:spPr bwMode="auto">
          <a:xfrm>
            <a:off x="7005638" y="2505075"/>
            <a:ext cx="5699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eaLnBrk="1" hangingPunct="1">
              <a:spcBef>
                <a:spcPct val="0"/>
              </a:spcBef>
              <a:buFontTx/>
              <a:buNone/>
            </a:pPr>
            <a:r>
              <a:rPr lang="en-US" altLang="nb-NO" sz="1800">
                <a:latin typeface="Arial" panose="020B0604020202020204" pitchFamily="34" charset="0"/>
              </a:rPr>
              <a:t>q</a:t>
            </a:r>
            <a:r>
              <a:rPr lang="en-US" altLang="nb-NO" sz="1800" baseline="-25000">
                <a:latin typeface="Arial" panose="020B0604020202020204" pitchFamily="34" charset="0"/>
              </a:rPr>
              <a:t>2,m</a:t>
            </a:r>
          </a:p>
        </p:txBody>
      </p:sp>
      <p:cxnSp>
        <p:nvCxnSpPr>
          <p:cNvPr id="50" name="Straight Arrow Connector 49">
            <a:extLst>
              <a:ext uri="{FF2B5EF4-FFF2-40B4-BE49-F238E27FC236}">
                <a16:creationId xmlns:a16="http://schemas.microsoft.com/office/drawing/2014/main" id="{137C4E91-E625-4C73-B8D1-D6005E561574}"/>
              </a:ext>
            </a:extLst>
          </p:cNvPr>
          <p:cNvCxnSpPr>
            <a:cxnSpLocks noChangeShapeType="1"/>
          </p:cNvCxnSpPr>
          <p:nvPr/>
        </p:nvCxnSpPr>
        <p:spPr bwMode="auto">
          <a:xfrm flipH="1">
            <a:off x="3397250" y="3883025"/>
            <a:ext cx="1944688" cy="0"/>
          </a:xfrm>
          <a:prstGeom prst="straightConnector1">
            <a:avLst/>
          </a:prstGeom>
          <a:noFill/>
          <a:ln w="9525" algn="ctr">
            <a:solidFill>
              <a:schemeClr val="accent2"/>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Oval 40">
            <a:extLst>
              <a:ext uri="{FF2B5EF4-FFF2-40B4-BE49-F238E27FC236}">
                <a16:creationId xmlns:a16="http://schemas.microsoft.com/office/drawing/2014/main" id="{2B4570A7-9181-4F65-A6F0-AA2830452A1F}"/>
              </a:ext>
            </a:extLst>
          </p:cNvPr>
          <p:cNvSpPr>
            <a:spLocks noChangeArrowheads="1"/>
          </p:cNvSpPr>
          <p:nvPr/>
        </p:nvSpPr>
        <p:spPr bwMode="auto">
          <a:xfrm>
            <a:off x="2892426" y="3630614"/>
            <a:ext cx="504825" cy="504825"/>
          </a:xfrm>
          <a:prstGeom prst="ellipse">
            <a:avLst/>
          </a:prstGeom>
          <a:solidFill>
            <a:srgbClr val="FFFFFF"/>
          </a:solidFill>
          <a:ln w="9525" algn="ctr">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eaLnBrk="1" hangingPunct="1">
              <a:spcBef>
                <a:spcPct val="0"/>
              </a:spcBef>
              <a:buFontTx/>
              <a:buNone/>
            </a:pPr>
            <a:r>
              <a:rPr lang="en-US" altLang="nb-NO" sz="1800">
                <a:solidFill>
                  <a:schemeClr val="accent2"/>
                </a:solidFill>
                <a:latin typeface="Arial" panose="020B0604020202020204" pitchFamily="34" charset="0"/>
              </a:rPr>
              <a:t>CC</a:t>
            </a:r>
          </a:p>
        </p:txBody>
      </p:sp>
      <p:sp>
        <p:nvSpPr>
          <p:cNvPr id="52" name="Rectangle 51">
            <a:extLst>
              <a:ext uri="{FF2B5EF4-FFF2-40B4-BE49-F238E27FC236}">
                <a16:creationId xmlns:a16="http://schemas.microsoft.com/office/drawing/2014/main" id="{5C8FAAC2-AC59-4E09-9475-ED8750232E03}"/>
              </a:ext>
            </a:extLst>
          </p:cNvPr>
          <p:cNvSpPr>
            <a:spLocks noChangeArrowheads="1"/>
          </p:cNvSpPr>
          <p:nvPr/>
        </p:nvSpPr>
        <p:spPr bwMode="auto">
          <a:xfrm>
            <a:off x="3862389" y="3562350"/>
            <a:ext cx="42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eaLnBrk="1" hangingPunct="1">
              <a:spcBef>
                <a:spcPct val="0"/>
              </a:spcBef>
              <a:buFontTx/>
              <a:buNone/>
            </a:pPr>
            <a:r>
              <a:rPr lang="en-US" altLang="nb-NO" sz="1800">
                <a:latin typeface="Arial" panose="020B0604020202020204" pitchFamily="34" charset="0"/>
              </a:rPr>
              <a:t>c</a:t>
            </a:r>
            <a:r>
              <a:rPr lang="en-US" altLang="nb-NO" sz="1800" baseline="-25000">
                <a:latin typeface="Arial" panose="020B0604020202020204" pitchFamily="34" charset="0"/>
              </a:rPr>
              <a:t>m</a:t>
            </a:r>
          </a:p>
        </p:txBody>
      </p:sp>
      <p:sp>
        <p:nvSpPr>
          <p:cNvPr id="53" name="Rectangle 52">
            <a:extLst>
              <a:ext uri="{FF2B5EF4-FFF2-40B4-BE49-F238E27FC236}">
                <a16:creationId xmlns:a16="http://schemas.microsoft.com/office/drawing/2014/main" id="{3ACB504F-4CA2-4537-953B-D68F00D4F7B5}"/>
              </a:ext>
            </a:extLst>
          </p:cNvPr>
          <p:cNvSpPr>
            <a:spLocks noChangeArrowheads="1"/>
          </p:cNvSpPr>
          <p:nvPr/>
        </p:nvSpPr>
        <p:spPr bwMode="auto">
          <a:xfrm>
            <a:off x="2955926" y="4440238"/>
            <a:ext cx="3778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eaLnBrk="1" hangingPunct="1">
              <a:spcBef>
                <a:spcPct val="0"/>
              </a:spcBef>
              <a:buFontTx/>
              <a:buNone/>
            </a:pPr>
            <a:r>
              <a:rPr lang="en-US" altLang="nb-NO" sz="1800">
                <a:latin typeface="Arial" panose="020B0604020202020204" pitchFamily="34" charset="0"/>
              </a:rPr>
              <a:t>c</a:t>
            </a:r>
            <a:r>
              <a:rPr lang="en-US" altLang="nb-NO" sz="1800" baseline="-25000">
                <a:latin typeface="Arial" panose="020B0604020202020204" pitchFamily="34" charset="0"/>
              </a:rPr>
              <a:t>s</a:t>
            </a:r>
          </a:p>
        </p:txBody>
      </p:sp>
      <p:cxnSp>
        <p:nvCxnSpPr>
          <p:cNvPr id="54" name="Straight Arrow Connector 53">
            <a:extLst>
              <a:ext uri="{FF2B5EF4-FFF2-40B4-BE49-F238E27FC236}">
                <a16:creationId xmlns:a16="http://schemas.microsoft.com/office/drawing/2014/main" id="{CCB219FA-B15D-4CB1-BCBD-F407B1373355}"/>
              </a:ext>
            </a:extLst>
          </p:cNvPr>
          <p:cNvCxnSpPr>
            <a:cxnSpLocks noChangeShapeType="1"/>
          </p:cNvCxnSpPr>
          <p:nvPr/>
        </p:nvCxnSpPr>
        <p:spPr bwMode="auto">
          <a:xfrm flipH="1" flipV="1">
            <a:off x="3144838" y="4119563"/>
            <a:ext cx="0" cy="366712"/>
          </a:xfrm>
          <a:prstGeom prst="straightConnector1">
            <a:avLst/>
          </a:prstGeom>
          <a:noFill/>
          <a:ln w="9525" algn="ctr">
            <a:solidFill>
              <a:schemeClr val="accent2"/>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Straight Connector 54">
            <a:extLst>
              <a:ext uri="{FF2B5EF4-FFF2-40B4-BE49-F238E27FC236}">
                <a16:creationId xmlns:a16="http://schemas.microsoft.com/office/drawing/2014/main" id="{1DA02103-30A2-4338-95F9-B5C1ED00B6F7}"/>
              </a:ext>
            </a:extLst>
          </p:cNvPr>
          <p:cNvCxnSpPr>
            <a:cxnSpLocks noChangeShapeType="1"/>
            <a:stCxn id="51" idx="0"/>
          </p:cNvCxnSpPr>
          <p:nvPr/>
        </p:nvCxnSpPr>
        <p:spPr bwMode="auto">
          <a:xfrm flipH="1" flipV="1">
            <a:off x="3144838" y="1543051"/>
            <a:ext cx="0" cy="2087563"/>
          </a:xfrm>
          <a:prstGeom prst="line">
            <a:avLst/>
          </a:prstGeom>
          <a:noFill/>
          <a:ln w="9525" algn="ctr">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Straight Arrow Connector 55">
            <a:extLst>
              <a:ext uri="{FF2B5EF4-FFF2-40B4-BE49-F238E27FC236}">
                <a16:creationId xmlns:a16="http://schemas.microsoft.com/office/drawing/2014/main" id="{5166B761-CACC-48D6-BF73-EDC21E3A81CE}"/>
              </a:ext>
            </a:extLst>
          </p:cNvPr>
          <p:cNvCxnSpPr>
            <a:cxnSpLocks noChangeShapeType="1"/>
          </p:cNvCxnSpPr>
          <p:nvPr/>
        </p:nvCxnSpPr>
        <p:spPr bwMode="auto">
          <a:xfrm>
            <a:off x="3144838" y="1543050"/>
            <a:ext cx="3421062" cy="0"/>
          </a:xfrm>
          <a:prstGeom prst="straightConnector1">
            <a:avLst/>
          </a:prstGeom>
          <a:noFill/>
          <a:ln w="9525" algn="ctr">
            <a:solidFill>
              <a:schemeClr val="accent2"/>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7" name="Rectangle 56">
            <a:extLst>
              <a:ext uri="{FF2B5EF4-FFF2-40B4-BE49-F238E27FC236}">
                <a16:creationId xmlns:a16="http://schemas.microsoft.com/office/drawing/2014/main" id="{4F096036-F748-4F0A-98C7-EEC807F3BF2B}"/>
              </a:ext>
            </a:extLst>
          </p:cNvPr>
          <p:cNvSpPr/>
          <p:nvPr/>
        </p:nvSpPr>
        <p:spPr>
          <a:xfrm>
            <a:off x="2792390" y="5293836"/>
            <a:ext cx="7572420" cy="1077218"/>
          </a:xfrm>
          <a:prstGeom prst="rect">
            <a:avLst/>
          </a:prstGeom>
        </p:spPr>
        <p:txBody>
          <a:bodyPr wrap="square">
            <a:spAutoFit/>
          </a:bodyPr>
          <a:lstStyle/>
          <a:p>
            <a:pPr>
              <a:spcBef>
                <a:spcPct val="0"/>
              </a:spcBef>
              <a:buFontTx/>
              <a:buNone/>
              <a:defRPr/>
            </a:pPr>
            <a:r>
              <a:rPr lang="en-US" altLang="nb-NO" sz="1600" dirty="0">
                <a:latin typeface="Arial" panose="020B0604020202020204" pitchFamily="34" charset="0"/>
              </a:rPr>
              <a:t>Potential problem for </a:t>
            </a:r>
            <a:r>
              <a:rPr lang="en-US" altLang="nb-NO" sz="1600" b="1" dirty="0">
                <a:latin typeface="Arial" panose="020B0604020202020204" pitchFamily="34" charset="0"/>
              </a:rPr>
              <a:t>outer</a:t>
            </a:r>
            <a:r>
              <a:rPr lang="en-US" altLang="nb-NO" sz="1600" dirty="0">
                <a:latin typeface="Arial" panose="020B0604020202020204" pitchFamily="34" charset="0"/>
              </a:rPr>
              <a:t> feedback loop (</a:t>
            </a:r>
            <a:r>
              <a:rPr lang="en-US" altLang="nb-NO" sz="1600" dirty="0">
                <a:solidFill>
                  <a:schemeClr val="accent2"/>
                </a:solidFill>
                <a:latin typeface="Arial" panose="020B0604020202020204" pitchFamily="34" charset="0"/>
              </a:rPr>
              <a:t>composition controller</a:t>
            </a:r>
            <a:r>
              <a:rPr lang="en-US" altLang="nb-NO" sz="1600" dirty="0">
                <a:latin typeface="Arial" panose="020B0604020202020204" pitchFamily="34" charset="0"/>
              </a:rPr>
              <a:t>): </a:t>
            </a:r>
          </a:p>
          <a:p>
            <a:pPr marL="285750" indent="-285750">
              <a:spcBef>
                <a:spcPct val="0"/>
              </a:spcBef>
              <a:buFont typeface="Arial" panose="020B0604020202020204" pitchFamily="34" charset="0"/>
              <a:buChar char="•"/>
              <a:defRPr/>
            </a:pPr>
            <a:r>
              <a:rPr lang="en-US" altLang="nb-NO" sz="1600" dirty="0">
                <a:latin typeface="Arial" panose="020B0604020202020204" pitchFamily="34" charset="0"/>
              </a:rPr>
              <a:t>Gain from MV = (q2/q1)</a:t>
            </a:r>
            <a:r>
              <a:rPr lang="en-US" altLang="nb-NO" sz="1600" baseline="-25000" dirty="0">
                <a:latin typeface="Arial" panose="020B0604020202020204" pitchFamily="34" charset="0"/>
              </a:rPr>
              <a:t>s</a:t>
            </a:r>
            <a:r>
              <a:rPr lang="en-US" altLang="nb-NO" sz="1600" dirty="0">
                <a:latin typeface="Arial" panose="020B0604020202020204" pitchFamily="34" charset="0"/>
              </a:rPr>
              <a:t> to CV=c  will vary because of multiplication with q</a:t>
            </a:r>
            <a:r>
              <a:rPr lang="en-US" altLang="nb-NO" sz="1600" baseline="-25000" dirty="0">
                <a:latin typeface="Arial" panose="020B0604020202020204" pitchFamily="34" charset="0"/>
              </a:rPr>
              <a:t>1,m</a:t>
            </a:r>
            <a:r>
              <a:rPr lang="en-US" altLang="nb-NO" sz="1600" dirty="0">
                <a:latin typeface="Arial" panose="020B0604020202020204" pitchFamily="34" charset="0"/>
              </a:rPr>
              <a:t>.</a:t>
            </a:r>
          </a:p>
          <a:p>
            <a:pPr marL="285750" indent="-285750">
              <a:spcBef>
                <a:spcPct val="0"/>
              </a:spcBef>
              <a:buFont typeface="Arial" panose="020B0604020202020204" pitchFamily="34" charset="0"/>
              <a:buChar char="•"/>
              <a:defRPr/>
            </a:pPr>
            <a:r>
              <a:rPr lang="en-US" altLang="nb-NO" sz="1600" dirty="0">
                <a:latin typeface="Arial" panose="020B0604020202020204" pitchFamily="34" charset="0"/>
              </a:rPr>
              <a:t>So if large variations in q1 are expected: Outer loop needs robust tunings (to get high gain margin; use large </a:t>
            </a:r>
            <a:r>
              <a:rPr lang="en-US" altLang="nb-NO" sz="1600" dirty="0" err="1">
                <a:latin typeface="Arial" panose="020B0604020202020204" pitchFamily="34" charset="0"/>
              </a:rPr>
              <a:t>tauc</a:t>
            </a:r>
            <a:r>
              <a:rPr lang="en-US" altLang="nb-NO" sz="1600" dirty="0">
                <a:latin typeface="Arial" panose="020B0604020202020204" pitchFamily="34" charset="0"/>
              </a:rPr>
              <a:t> in SIMC)</a:t>
            </a:r>
          </a:p>
        </p:txBody>
      </p:sp>
    </p:spTree>
    <p:extLst>
      <p:ext uri="{BB962C8B-B14F-4D97-AF65-F5344CB8AC3E}">
        <p14:creationId xmlns:p14="http://schemas.microsoft.com/office/powerpoint/2010/main" val="1997091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p:bldP spid="53"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AAB19-2DF1-4AE7-9249-38D9D48CCBE2}"/>
              </a:ext>
            </a:extLst>
          </p:cNvPr>
          <p:cNvSpPr>
            <a:spLocks noGrp="1"/>
          </p:cNvSpPr>
          <p:nvPr>
            <p:ph type="title"/>
          </p:nvPr>
        </p:nvSpPr>
        <p:spPr/>
        <p:txBody>
          <a:bodyPr/>
          <a:lstStyle/>
          <a:p>
            <a:r>
              <a:rPr lang="nb-NO" dirty="0"/>
              <a:t>3. </a:t>
            </a:r>
            <a:r>
              <a:rPr lang="nb-NO" dirty="0" err="1"/>
              <a:t>Selector</a:t>
            </a:r>
            <a:r>
              <a:rPr lang="nb-NO" dirty="0"/>
              <a:t> </a:t>
            </a:r>
            <a:r>
              <a:rPr lang="nb-NO" dirty="0" err="1"/>
              <a:t>logic</a:t>
            </a:r>
            <a:endParaRPr lang="en-US" dirty="0"/>
          </a:p>
        </p:txBody>
      </p:sp>
      <p:sp>
        <p:nvSpPr>
          <p:cNvPr id="3" name="Content Placeholder 2">
            <a:extLst>
              <a:ext uri="{FF2B5EF4-FFF2-40B4-BE49-F238E27FC236}">
                <a16:creationId xmlns:a16="http://schemas.microsoft.com/office/drawing/2014/main" id="{EFF6A412-3890-4170-8665-D89A2E1183D0}"/>
              </a:ext>
            </a:extLst>
          </p:cNvPr>
          <p:cNvSpPr>
            <a:spLocks noGrp="1"/>
          </p:cNvSpPr>
          <p:nvPr>
            <p:ph idx="1"/>
          </p:nvPr>
        </p:nvSpPr>
        <p:spPr>
          <a:xfrm>
            <a:off x="2718628" y="1063488"/>
            <a:ext cx="4795974" cy="5357759"/>
          </a:xfrm>
        </p:spPr>
        <p:txBody>
          <a:bodyPr>
            <a:normAutofit/>
          </a:bodyPr>
          <a:lstStyle/>
          <a:p>
            <a:endParaRPr lang="nb-NO" altLang="en-US" sz="2000" dirty="0"/>
          </a:p>
          <a:p>
            <a:r>
              <a:rPr lang="nb-NO" altLang="en-US" sz="2000" dirty="0"/>
              <a:t>One input and </a:t>
            </a:r>
            <a:r>
              <a:rPr lang="nb-NO" altLang="en-US" sz="2000" dirty="0" err="1"/>
              <a:t>many</a:t>
            </a:r>
            <a:r>
              <a:rPr lang="nb-NO" altLang="en-US" sz="2000" dirty="0"/>
              <a:t> outputs</a:t>
            </a:r>
          </a:p>
          <a:p>
            <a:r>
              <a:rPr lang="nb-NO" altLang="en-US" sz="2000" dirty="0" err="1"/>
              <a:t>Each</a:t>
            </a:r>
            <a:r>
              <a:rPr lang="nb-NO" altLang="en-US" sz="2000" dirty="0"/>
              <a:t> output has a separate </a:t>
            </a:r>
            <a:r>
              <a:rPr lang="nb-NO" altLang="en-US" sz="2000" dirty="0" err="1"/>
              <a:t>controller</a:t>
            </a:r>
            <a:endParaRPr lang="nb-NO" altLang="en-US" sz="2000" dirty="0"/>
          </a:p>
          <a:p>
            <a:r>
              <a:rPr lang="nb-NO" altLang="en-US" sz="2000" dirty="0"/>
              <a:t>A </a:t>
            </a:r>
            <a:r>
              <a:rPr lang="nb-NO" altLang="en-US" sz="2000" dirty="0" err="1"/>
              <a:t>selector</a:t>
            </a:r>
            <a:r>
              <a:rPr lang="nb-NO" altLang="en-US" sz="2000" dirty="0"/>
              <a:t> </a:t>
            </a:r>
            <a:r>
              <a:rPr lang="nb-NO" altLang="en-US" sz="2000" dirty="0" err="1"/>
              <a:t>block</a:t>
            </a:r>
            <a:r>
              <a:rPr lang="nb-NO" altLang="en-US" sz="2000" dirty="0"/>
              <a:t> </a:t>
            </a:r>
            <a:r>
              <a:rPr lang="nb-NO" altLang="en-US" sz="2000" dirty="0" err="1"/>
              <a:t>chooses</a:t>
            </a:r>
            <a:r>
              <a:rPr lang="nb-NO" altLang="en-US" sz="2000" dirty="0"/>
              <a:t> </a:t>
            </a:r>
            <a:r>
              <a:rPr lang="nb-NO" altLang="en-US" sz="2000" dirty="0" err="1"/>
              <a:t>which</a:t>
            </a:r>
            <a:r>
              <a:rPr lang="nb-NO" altLang="en-US" sz="2000" dirty="0"/>
              <a:t> </a:t>
            </a:r>
            <a:r>
              <a:rPr lang="nb-NO" altLang="en-US" sz="2000" dirty="0" err="1"/>
              <a:t>calculated</a:t>
            </a:r>
            <a:r>
              <a:rPr lang="nb-NO" altLang="en-US" sz="2000" dirty="0"/>
              <a:t> input to </a:t>
            </a:r>
            <a:r>
              <a:rPr lang="nb-NO" altLang="en-US" sz="2000" dirty="0" err="1"/>
              <a:t>use</a:t>
            </a:r>
            <a:endParaRPr lang="nb-NO" altLang="en-US" sz="2000" dirty="0"/>
          </a:p>
          <a:p>
            <a:r>
              <a:rPr lang="nb-NO" altLang="en-US" sz="2000" dirty="0"/>
              <a:t>min/</a:t>
            </a:r>
            <a:r>
              <a:rPr lang="nb-NO" altLang="en-US" sz="2000" dirty="0" err="1"/>
              <a:t>max</a:t>
            </a:r>
            <a:r>
              <a:rPr lang="nb-NO" altLang="en-US" sz="2000" dirty="0"/>
              <a:t> </a:t>
            </a:r>
            <a:r>
              <a:rPr lang="nb-NO" altLang="en-US" sz="2000" dirty="0" err="1"/>
              <a:t>selector</a:t>
            </a:r>
            <a:r>
              <a:rPr lang="nb-NO" altLang="en-US" sz="2000" dirty="0"/>
              <a:t> </a:t>
            </a:r>
            <a:r>
              <a:rPr lang="nb-NO" altLang="en-US" sz="2000" dirty="0">
                <a:sym typeface="Wingdings" panose="05000000000000000000" pitchFamily="2" charset="2"/>
              </a:rPr>
              <a:t> </a:t>
            </a:r>
            <a:r>
              <a:rPr lang="nb-NO" altLang="en-US" sz="2000" dirty="0" err="1">
                <a:sym typeface="Wingdings" panose="05000000000000000000" pitchFamily="2" charset="2"/>
              </a:rPr>
              <a:t>depends</a:t>
            </a:r>
            <a:r>
              <a:rPr lang="nb-NO" altLang="en-US" sz="2000" dirty="0">
                <a:sym typeface="Wingdings" panose="05000000000000000000" pitchFamily="2" charset="2"/>
              </a:rPr>
              <a:t> </a:t>
            </a:r>
            <a:r>
              <a:rPr lang="nb-NO" altLang="en-US" sz="2000" dirty="0" err="1">
                <a:sym typeface="Wingdings" panose="05000000000000000000" pitchFamily="2" charset="2"/>
              </a:rPr>
              <a:t>on</a:t>
            </a:r>
            <a:r>
              <a:rPr lang="nb-NO" altLang="en-US" sz="2000" dirty="0">
                <a:sym typeface="Wingdings" panose="05000000000000000000" pitchFamily="2" charset="2"/>
              </a:rPr>
              <a:t> </a:t>
            </a:r>
            <a:r>
              <a:rPr lang="nb-NO" altLang="en-US" sz="2000" dirty="0" err="1">
                <a:sym typeface="Wingdings" panose="05000000000000000000" pitchFamily="2" charset="2"/>
              </a:rPr>
              <a:t>gain</a:t>
            </a:r>
            <a:r>
              <a:rPr lang="nb-NO" altLang="en-US" sz="2000" dirty="0">
                <a:sym typeface="Wingdings" panose="05000000000000000000" pitchFamily="2" charset="2"/>
              </a:rPr>
              <a:t> </a:t>
            </a:r>
            <a:r>
              <a:rPr lang="nb-NO" altLang="en-US" sz="2000" dirty="0" err="1">
                <a:sym typeface="Wingdings" panose="05000000000000000000" pitchFamily="2" charset="2"/>
              </a:rPr>
              <a:t>of</a:t>
            </a:r>
            <a:r>
              <a:rPr lang="nb-NO" altLang="en-US" sz="2000" dirty="0">
                <a:sym typeface="Wingdings" panose="05000000000000000000" pitchFamily="2" charset="2"/>
              </a:rPr>
              <a:t> </a:t>
            </a:r>
            <a:r>
              <a:rPr lang="nb-NO" altLang="en-US" sz="2000" dirty="0" err="1">
                <a:sym typeface="Wingdings" panose="05000000000000000000" pitchFamily="2" charset="2"/>
              </a:rPr>
              <a:t>constraint</a:t>
            </a:r>
            <a:endParaRPr lang="nb-NO" altLang="en-US" sz="2000" dirty="0"/>
          </a:p>
        </p:txBody>
      </p:sp>
      <p:pic>
        <p:nvPicPr>
          <p:cNvPr id="4" name="Picture 6">
            <a:extLst>
              <a:ext uri="{FF2B5EF4-FFF2-40B4-BE49-F238E27FC236}">
                <a16:creationId xmlns:a16="http://schemas.microsoft.com/office/drawing/2014/main" id="{75C0901A-11F1-4F5B-B98B-F873746E02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1083"/>
          <a:stretch>
            <a:fillRect/>
          </a:stretch>
        </p:blipFill>
        <p:spPr bwMode="auto">
          <a:xfrm>
            <a:off x="7854000" y="1116898"/>
            <a:ext cx="2738438" cy="226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a:extLst>
              <a:ext uri="{FF2B5EF4-FFF2-40B4-BE49-F238E27FC236}">
                <a16:creationId xmlns:a16="http://schemas.microsoft.com/office/drawing/2014/main" id="{E9DC4956-7C77-4FCB-873D-60A5A03BD6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3918" y="4041584"/>
            <a:ext cx="5076825" cy="237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30948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B9D0F-4F13-4E6C-9D34-394C8F2985E8}"/>
              </a:ext>
            </a:extLst>
          </p:cNvPr>
          <p:cNvSpPr>
            <a:spLocks noGrp="1"/>
          </p:cNvSpPr>
          <p:nvPr>
            <p:ph type="title"/>
          </p:nvPr>
        </p:nvSpPr>
        <p:spPr/>
        <p:txBody>
          <a:bodyPr/>
          <a:lstStyle/>
          <a:p>
            <a:r>
              <a:rPr lang="nb-NO" dirty="0" err="1"/>
              <a:t>Example</a:t>
            </a:r>
            <a:endParaRPr lang="en-US" dirty="0"/>
          </a:p>
        </p:txBody>
      </p:sp>
      <p:pic>
        <p:nvPicPr>
          <p:cNvPr id="4" name="Content Placeholder 5">
            <a:extLst>
              <a:ext uri="{FF2B5EF4-FFF2-40B4-BE49-F238E27FC236}">
                <a16:creationId xmlns:a16="http://schemas.microsoft.com/office/drawing/2014/main" id="{09B064C2-3988-47E2-A459-00A2DA453C6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727575" y="1747838"/>
            <a:ext cx="3467100" cy="2387600"/>
          </a:xfrm>
        </p:spPr>
      </p:pic>
      <p:cxnSp>
        <p:nvCxnSpPr>
          <p:cNvPr id="5" name="Straight Connector 4">
            <a:extLst>
              <a:ext uri="{FF2B5EF4-FFF2-40B4-BE49-F238E27FC236}">
                <a16:creationId xmlns:a16="http://schemas.microsoft.com/office/drawing/2014/main" id="{E9F301F4-0A1D-4650-BAE1-6298D663845D}"/>
              </a:ext>
            </a:extLst>
          </p:cNvPr>
          <p:cNvCxnSpPr/>
          <p:nvPr/>
        </p:nvCxnSpPr>
        <p:spPr bwMode="auto">
          <a:xfrm>
            <a:off x="2811463" y="5589588"/>
            <a:ext cx="1771650" cy="0"/>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3DB812DA-13E9-4924-9990-1A989ED5F59E}"/>
              </a:ext>
            </a:extLst>
          </p:cNvPr>
          <p:cNvCxnSpPr/>
          <p:nvPr/>
        </p:nvCxnSpPr>
        <p:spPr bwMode="auto">
          <a:xfrm>
            <a:off x="8350251" y="5035550"/>
            <a:ext cx="1770063" cy="0"/>
          </a:xfrm>
          <a:prstGeom prst="line">
            <a:avLst/>
          </a:prstGeom>
        </p:spPr>
        <p:style>
          <a:lnRef idx="1">
            <a:schemeClr val="dk1"/>
          </a:lnRef>
          <a:fillRef idx="0">
            <a:schemeClr val="dk1"/>
          </a:fillRef>
          <a:effectRef idx="0">
            <a:schemeClr val="dk1"/>
          </a:effectRef>
          <a:fontRef idx="minor">
            <a:schemeClr val="tx1"/>
          </a:fontRef>
        </p:style>
      </p:cxnSp>
      <p:sp>
        <p:nvSpPr>
          <p:cNvPr id="7" name="Freeform 9">
            <a:extLst>
              <a:ext uri="{FF2B5EF4-FFF2-40B4-BE49-F238E27FC236}">
                <a16:creationId xmlns:a16="http://schemas.microsoft.com/office/drawing/2014/main" id="{A5AF8942-319F-4C8F-B300-2B649F66073E}"/>
              </a:ext>
            </a:extLst>
          </p:cNvPr>
          <p:cNvSpPr/>
          <p:nvPr/>
        </p:nvSpPr>
        <p:spPr bwMode="auto">
          <a:xfrm flipV="1">
            <a:off x="2819401" y="4968876"/>
            <a:ext cx="1738313" cy="404813"/>
          </a:xfrm>
          <a:custGeom>
            <a:avLst/>
            <a:gdLst>
              <a:gd name="connsiteX0" fmla="*/ 0 w 1510748"/>
              <a:gd name="connsiteY0" fmla="*/ 479286 h 495715"/>
              <a:gd name="connsiteX1" fmla="*/ 129209 w 1510748"/>
              <a:gd name="connsiteY1" fmla="*/ 489225 h 495715"/>
              <a:gd name="connsiteX2" fmla="*/ 149087 w 1510748"/>
              <a:gd name="connsiteY2" fmla="*/ 479286 h 495715"/>
              <a:gd name="connsiteX3" fmla="*/ 218661 w 1510748"/>
              <a:gd name="connsiteY3" fmla="*/ 310321 h 495715"/>
              <a:gd name="connsiteX4" fmla="*/ 377687 w 1510748"/>
              <a:gd name="connsiteY4" fmla="*/ 121478 h 495715"/>
              <a:gd name="connsiteX5" fmla="*/ 646044 w 1510748"/>
              <a:gd name="connsiteY5" fmla="*/ 32025 h 495715"/>
              <a:gd name="connsiteX6" fmla="*/ 1093305 w 1510748"/>
              <a:gd name="connsiteY6" fmla="*/ 2208 h 495715"/>
              <a:gd name="connsiteX7" fmla="*/ 1510748 w 1510748"/>
              <a:gd name="connsiteY7" fmla="*/ 2208 h 495715"/>
              <a:gd name="connsiteX8" fmla="*/ 1510748 w 1510748"/>
              <a:gd name="connsiteY8" fmla="*/ 2208 h 495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0748" h="495715">
                <a:moveTo>
                  <a:pt x="0" y="479286"/>
                </a:moveTo>
                <a:cubicBezTo>
                  <a:pt x="52180" y="484255"/>
                  <a:pt x="104361" y="489225"/>
                  <a:pt x="129209" y="489225"/>
                </a:cubicBezTo>
                <a:cubicBezTo>
                  <a:pt x="154057" y="489225"/>
                  <a:pt x="134178" y="509103"/>
                  <a:pt x="149087" y="479286"/>
                </a:cubicBezTo>
                <a:cubicBezTo>
                  <a:pt x="163996" y="449469"/>
                  <a:pt x="180561" y="369956"/>
                  <a:pt x="218661" y="310321"/>
                </a:cubicBezTo>
                <a:cubicBezTo>
                  <a:pt x="256761" y="250686"/>
                  <a:pt x="306457" y="167861"/>
                  <a:pt x="377687" y="121478"/>
                </a:cubicBezTo>
                <a:cubicBezTo>
                  <a:pt x="448918" y="75095"/>
                  <a:pt x="526774" y="51903"/>
                  <a:pt x="646044" y="32025"/>
                </a:cubicBezTo>
                <a:cubicBezTo>
                  <a:pt x="765314" y="12147"/>
                  <a:pt x="949188" y="7178"/>
                  <a:pt x="1093305" y="2208"/>
                </a:cubicBezTo>
                <a:cubicBezTo>
                  <a:pt x="1237422" y="-2762"/>
                  <a:pt x="1510748" y="2208"/>
                  <a:pt x="1510748" y="2208"/>
                </a:cubicBezTo>
                <a:lnTo>
                  <a:pt x="1510748" y="2208"/>
                </a:lnTo>
              </a:path>
            </a:pathLst>
          </a:custGeom>
          <a:ln w="19050" cap="flat" cmpd="sng" algn="ctr">
            <a:solidFill>
              <a:schemeClr val="accent2"/>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anchor="ctr"/>
          <a:lstStyle/>
          <a:p>
            <a:pPr algn="ctr">
              <a:defRPr/>
            </a:pPr>
            <a:endParaRPr lang="nb-NO"/>
          </a:p>
        </p:txBody>
      </p:sp>
      <p:sp>
        <p:nvSpPr>
          <p:cNvPr id="8" name="Freeform 10">
            <a:extLst>
              <a:ext uri="{FF2B5EF4-FFF2-40B4-BE49-F238E27FC236}">
                <a16:creationId xmlns:a16="http://schemas.microsoft.com/office/drawing/2014/main" id="{5D08B284-EED5-4CE0-AFA5-14A3E8CDC4BD}"/>
              </a:ext>
            </a:extLst>
          </p:cNvPr>
          <p:cNvSpPr/>
          <p:nvPr/>
        </p:nvSpPr>
        <p:spPr bwMode="auto">
          <a:xfrm>
            <a:off x="8356601" y="5160963"/>
            <a:ext cx="1738313" cy="438150"/>
          </a:xfrm>
          <a:custGeom>
            <a:avLst/>
            <a:gdLst>
              <a:gd name="connsiteX0" fmla="*/ 0 w 1510748"/>
              <a:gd name="connsiteY0" fmla="*/ 479286 h 495715"/>
              <a:gd name="connsiteX1" fmla="*/ 129209 w 1510748"/>
              <a:gd name="connsiteY1" fmla="*/ 489225 h 495715"/>
              <a:gd name="connsiteX2" fmla="*/ 149087 w 1510748"/>
              <a:gd name="connsiteY2" fmla="*/ 479286 h 495715"/>
              <a:gd name="connsiteX3" fmla="*/ 218661 w 1510748"/>
              <a:gd name="connsiteY3" fmla="*/ 310321 h 495715"/>
              <a:gd name="connsiteX4" fmla="*/ 377687 w 1510748"/>
              <a:gd name="connsiteY4" fmla="*/ 121478 h 495715"/>
              <a:gd name="connsiteX5" fmla="*/ 646044 w 1510748"/>
              <a:gd name="connsiteY5" fmla="*/ 32025 h 495715"/>
              <a:gd name="connsiteX6" fmla="*/ 1093305 w 1510748"/>
              <a:gd name="connsiteY6" fmla="*/ 2208 h 495715"/>
              <a:gd name="connsiteX7" fmla="*/ 1510748 w 1510748"/>
              <a:gd name="connsiteY7" fmla="*/ 2208 h 495715"/>
              <a:gd name="connsiteX8" fmla="*/ 1510748 w 1510748"/>
              <a:gd name="connsiteY8" fmla="*/ 2208 h 495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0748" h="495715">
                <a:moveTo>
                  <a:pt x="0" y="479286"/>
                </a:moveTo>
                <a:cubicBezTo>
                  <a:pt x="52180" y="484255"/>
                  <a:pt x="104361" y="489225"/>
                  <a:pt x="129209" y="489225"/>
                </a:cubicBezTo>
                <a:cubicBezTo>
                  <a:pt x="154057" y="489225"/>
                  <a:pt x="134178" y="509103"/>
                  <a:pt x="149087" y="479286"/>
                </a:cubicBezTo>
                <a:cubicBezTo>
                  <a:pt x="163996" y="449469"/>
                  <a:pt x="180561" y="369956"/>
                  <a:pt x="218661" y="310321"/>
                </a:cubicBezTo>
                <a:cubicBezTo>
                  <a:pt x="256761" y="250686"/>
                  <a:pt x="306457" y="167861"/>
                  <a:pt x="377687" y="121478"/>
                </a:cubicBezTo>
                <a:cubicBezTo>
                  <a:pt x="448918" y="75095"/>
                  <a:pt x="526774" y="51903"/>
                  <a:pt x="646044" y="32025"/>
                </a:cubicBezTo>
                <a:cubicBezTo>
                  <a:pt x="765314" y="12147"/>
                  <a:pt x="949188" y="7178"/>
                  <a:pt x="1093305" y="2208"/>
                </a:cubicBezTo>
                <a:cubicBezTo>
                  <a:pt x="1237422" y="-2762"/>
                  <a:pt x="1510748" y="2208"/>
                  <a:pt x="1510748" y="2208"/>
                </a:cubicBezTo>
                <a:lnTo>
                  <a:pt x="1510748" y="2208"/>
                </a:lnTo>
              </a:path>
            </a:pathLst>
          </a:custGeom>
          <a:noFill/>
          <a:ln w="19050" cap="flat" cmpd="sng" algn="ctr">
            <a:solidFill>
              <a:schemeClr val="accent2"/>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anchor="ctr"/>
          <a:lstStyle/>
          <a:p>
            <a:pPr algn="ctr">
              <a:defRPr/>
            </a:pPr>
            <a:endParaRPr lang="nb-NO" dirty="0"/>
          </a:p>
        </p:txBody>
      </p:sp>
      <p:sp>
        <p:nvSpPr>
          <p:cNvPr id="9" name="Rectangle 8">
            <a:extLst>
              <a:ext uri="{FF2B5EF4-FFF2-40B4-BE49-F238E27FC236}">
                <a16:creationId xmlns:a16="http://schemas.microsoft.com/office/drawing/2014/main" id="{8B675345-C228-43EC-B0D4-67140D58AFD7}"/>
              </a:ext>
            </a:extLst>
          </p:cNvPr>
          <p:cNvSpPr/>
          <p:nvPr/>
        </p:nvSpPr>
        <p:spPr bwMode="auto">
          <a:xfrm>
            <a:off x="2806700" y="4849814"/>
            <a:ext cx="1773238" cy="928687"/>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p>
        </p:txBody>
      </p:sp>
      <p:sp>
        <p:nvSpPr>
          <p:cNvPr id="10" name="Rectangle 9">
            <a:extLst>
              <a:ext uri="{FF2B5EF4-FFF2-40B4-BE49-F238E27FC236}">
                <a16:creationId xmlns:a16="http://schemas.microsoft.com/office/drawing/2014/main" id="{E7A47DF8-3A07-4AFC-86E5-5821AA36ED36}"/>
              </a:ext>
            </a:extLst>
          </p:cNvPr>
          <p:cNvSpPr/>
          <p:nvPr/>
        </p:nvSpPr>
        <p:spPr bwMode="auto">
          <a:xfrm>
            <a:off x="8350251" y="4840289"/>
            <a:ext cx="1770063" cy="928687"/>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p>
        </p:txBody>
      </p:sp>
      <p:sp>
        <p:nvSpPr>
          <p:cNvPr id="11" name="Rectangle 10">
            <a:extLst>
              <a:ext uri="{FF2B5EF4-FFF2-40B4-BE49-F238E27FC236}">
                <a16:creationId xmlns:a16="http://schemas.microsoft.com/office/drawing/2014/main" id="{8D10FBBB-FE81-4C5F-B944-F07E153DE2B9}"/>
              </a:ext>
            </a:extLst>
          </p:cNvPr>
          <p:cNvSpPr/>
          <p:nvPr/>
        </p:nvSpPr>
        <p:spPr bwMode="auto">
          <a:xfrm>
            <a:off x="5497513" y="4840289"/>
            <a:ext cx="1771650" cy="928687"/>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p>
        </p:txBody>
      </p:sp>
      <p:sp>
        <p:nvSpPr>
          <p:cNvPr id="12" name="TextBox 23">
            <a:extLst>
              <a:ext uri="{FF2B5EF4-FFF2-40B4-BE49-F238E27FC236}">
                <a16:creationId xmlns:a16="http://schemas.microsoft.com/office/drawing/2014/main" id="{C85C34FF-E523-472C-B8A8-2B903BC0986A}"/>
              </a:ext>
            </a:extLst>
          </p:cNvPr>
          <p:cNvSpPr txBox="1">
            <a:spLocks noChangeArrowheads="1"/>
          </p:cNvSpPr>
          <p:nvPr/>
        </p:nvSpPr>
        <p:spPr bwMode="auto">
          <a:xfrm>
            <a:off x="2811464" y="5537201"/>
            <a:ext cx="454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nb-NO" altLang="nb-NO" sz="1400" i="1"/>
              <a:t>p</a:t>
            </a:r>
            <a:r>
              <a:rPr lang="nb-NO" altLang="nb-NO" sz="1400" i="1" baseline="30000"/>
              <a:t>min</a:t>
            </a:r>
            <a:endParaRPr lang="nb-NO" altLang="nb-NO" sz="1800" i="1" baseline="30000"/>
          </a:p>
        </p:txBody>
      </p:sp>
      <p:sp>
        <p:nvSpPr>
          <p:cNvPr id="13" name="TextBox 24">
            <a:extLst>
              <a:ext uri="{FF2B5EF4-FFF2-40B4-BE49-F238E27FC236}">
                <a16:creationId xmlns:a16="http://schemas.microsoft.com/office/drawing/2014/main" id="{7DCA1ECB-D058-4B14-AEE0-F64F90D4A08A}"/>
              </a:ext>
            </a:extLst>
          </p:cNvPr>
          <p:cNvSpPr txBox="1">
            <a:spLocks noChangeArrowheads="1"/>
          </p:cNvSpPr>
          <p:nvPr/>
        </p:nvSpPr>
        <p:spPr bwMode="auto">
          <a:xfrm>
            <a:off x="8299450" y="4765676"/>
            <a:ext cx="47320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nb-NO" altLang="nb-NO" sz="1400" i="1"/>
              <a:t>q</a:t>
            </a:r>
            <a:r>
              <a:rPr lang="nb-NO" altLang="nb-NO" sz="1400" i="1" baseline="30000"/>
              <a:t>max</a:t>
            </a:r>
            <a:endParaRPr lang="nb-NO" altLang="nb-NO" sz="1800" i="1" baseline="30000"/>
          </a:p>
        </p:txBody>
      </p:sp>
      <p:sp>
        <p:nvSpPr>
          <p:cNvPr id="14" name="TextBox 25">
            <a:extLst>
              <a:ext uri="{FF2B5EF4-FFF2-40B4-BE49-F238E27FC236}">
                <a16:creationId xmlns:a16="http://schemas.microsoft.com/office/drawing/2014/main" id="{AAEFDE52-44DA-453C-9239-F37FE0A1366B}"/>
              </a:ext>
            </a:extLst>
          </p:cNvPr>
          <p:cNvSpPr txBox="1">
            <a:spLocks noChangeArrowheads="1"/>
          </p:cNvSpPr>
          <p:nvPr/>
        </p:nvSpPr>
        <p:spPr bwMode="auto">
          <a:xfrm rot="16200000">
            <a:off x="2523309" y="5152509"/>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nb-NO" altLang="nb-NO" sz="1800" i="1"/>
              <a:t>p</a:t>
            </a:r>
          </a:p>
        </p:txBody>
      </p:sp>
      <p:sp>
        <p:nvSpPr>
          <p:cNvPr id="15" name="TextBox 26">
            <a:extLst>
              <a:ext uri="{FF2B5EF4-FFF2-40B4-BE49-F238E27FC236}">
                <a16:creationId xmlns:a16="http://schemas.microsoft.com/office/drawing/2014/main" id="{432A59DF-B07E-495F-B0D1-E9CD92EC3A81}"/>
              </a:ext>
            </a:extLst>
          </p:cNvPr>
          <p:cNvSpPr txBox="1">
            <a:spLocks noChangeArrowheads="1"/>
          </p:cNvSpPr>
          <p:nvPr/>
        </p:nvSpPr>
        <p:spPr bwMode="auto">
          <a:xfrm rot="16200000">
            <a:off x="7982722" y="5168384"/>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nb-NO" altLang="nb-NO" sz="1800" i="1"/>
              <a:t>q</a:t>
            </a:r>
          </a:p>
        </p:txBody>
      </p:sp>
      <p:sp>
        <p:nvSpPr>
          <p:cNvPr id="16" name="TextBox 27">
            <a:extLst>
              <a:ext uri="{FF2B5EF4-FFF2-40B4-BE49-F238E27FC236}">
                <a16:creationId xmlns:a16="http://schemas.microsoft.com/office/drawing/2014/main" id="{D9E2C5BF-DA4C-4B69-97A7-00EF6F380061}"/>
              </a:ext>
            </a:extLst>
          </p:cNvPr>
          <p:cNvSpPr txBox="1">
            <a:spLocks noChangeArrowheads="1"/>
          </p:cNvSpPr>
          <p:nvPr/>
        </p:nvSpPr>
        <p:spPr bwMode="auto">
          <a:xfrm>
            <a:off x="4878388" y="5116514"/>
            <a:ext cx="5453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nb-NO" altLang="nb-NO" sz="1800" i="1" baseline="-25000"/>
              <a:t>choke</a:t>
            </a:r>
          </a:p>
        </p:txBody>
      </p:sp>
      <p:cxnSp>
        <p:nvCxnSpPr>
          <p:cNvPr id="17" name="Straight Connector 16">
            <a:extLst>
              <a:ext uri="{FF2B5EF4-FFF2-40B4-BE49-F238E27FC236}">
                <a16:creationId xmlns:a16="http://schemas.microsoft.com/office/drawing/2014/main" id="{383BC0E4-61DB-403B-A8A8-E5C625B4A88B}"/>
              </a:ext>
            </a:extLst>
          </p:cNvPr>
          <p:cNvCxnSpPr/>
          <p:nvPr/>
        </p:nvCxnSpPr>
        <p:spPr bwMode="auto">
          <a:xfrm>
            <a:off x="5510214" y="5567363"/>
            <a:ext cx="128587" cy="0"/>
          </a:xfrm>
          <a:prstGeom prst="line">
            <a:avLst/>
          </a:prstGeom>
          <a:ln w="19050">
            <a:solidFill>
              <a:srgbClr val="00B050"/>
            </a:solidFill>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CAA2DA4A-6447-4A91-B895-5B8671D7B852}"/>
              </a:ext>
            </a:extLst>
          </p:cNvPr>
          <p:cNvCxnSpPr>
            <a:cxnSpLocks/>
          </p:cNvCxnSpPr>
          <p:nvPr/>
        </p:nvCxnSpPr>
        <p:spPr bwMode="auto">
          <a:xfrm flipV="1">
            <a:off x="5638800" y="5114925"/>
            <a:ext cx="0" cy="452438"/>
          </a:xfrm>
          <a:prstGeom prst="line">
            <a:avLst/>
          </a:prstGeom>
          <a:ln w="19050">
            <a:solidFill>
              <a:srgbClr val="00B050"/>
            </a:solidFill>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DDA1171-C2DC-4ADA-80EF-8DA616DCB313}"/>
              </a:ext>
            </a:extLst>
          </p:cNvPr>
          <p:cNvCxnSpPr>
            <a:cxnSpLocks/>
          </p:cNvCxnSpPr>
          <p:nvPr/>
        </p:nvCxnSpPr>
        <p:spPr bwMode="auto">
          <a:xfrm>
            <a:off x="5638801" y="5114925"/>
            <a:ext cx="1630363" cy="0"/>
          </a:xfrm>
          <a:prstGeom prst="line">
            <a:avLst/>
          </a:prstGeom>
          <a:ln w="19050">
            <a:solidFill>
              <a:srgbClr val="00B050"/>
            </a:solidFill>
          </a:ln>
        </p:spPr>
        <p:style>
          <a:lnRef idx="1">
            <a:schemeClr val="dk1"/>
          </a:lnRef>
          <a:fillRef idx="0">
            <a:schemeClr val="dk1"/>
          </a:fillRef>
          <a:effectRef idx="0">
            <a:schemeClr val="dk1"/>
          </a:effectRef>
          <a:fontRef idx="minor">
            <a:schemeClr val="tx1"/>
          </a:fontRef>
        </p:style>
      </p:cxnSp>
      <p:sp>
        <p:nvSpPr>
          <p:cNvPr id="20" name="Rectangle 19">
            <a:extLst>
              <a:ext uri="{FF2B5EF4-FFF2-40B4-BE49-F238E27FC236}">
                <a16:creationId xmlns:a16="http://schemas.microsoft.com/office/drawing/2014/main" id="{7C3BC557-4559-482A-9C81-E930E03ED39A}"/>
              </a:ext>
            </a:extLst>
          </p:cNvPr>
          <p:cNvSpPr/>
          <p:nvPr/>
        </p:nvSpPr>
        <p:spPr bwMode="auto">
          <a:xfrm>
            <a:off x="5683251" y="2387600"/>
            <a:ext cx="1584325" cy="941388"/>
          </a:xfrm>
          <a:prstGeom prst="rect">
            <a:avLst/>
          </a:prstGeom>
          <a:ln>
            <a:noFill/>
            <a:headEnd type="none" w="med" len="med"/>
            <a:tailEnd type="triangl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a:lstStyle/>
          <a:p>
            <a:pPr>
              <a:defRPr/>
            </a:pPr>
            <a:endParaRPr lang="nb-NO">
              <a:solidFill>
                <a:schemeClr val="tx1"/>
              </a:solidFill>
              <a:latin typeface="Arial" charset="0"/>
            </a:endParaRPr>
          </a:p>
        </p:txBody>
      </p:sp>
      <p:cxnSp>
        <p:nvCxnSpPr>
          <p:cNvPr id="21" name="Elbow Connector 24">
            <a:extLst>
              <a:ext uri="{FF2B5EF4-FFF2-40B4-BE49-F238E27FC236}">
                <a16:creationId xmlns:a16="http://schemas.microsoft.com/office/drawing/2014/main" id="{ED6981C2-D729-4E16-8B40-D21E531D0E74}"/>
              </a:ext>
            </a:extLst>
          </p:cNvPr>
          <p:cNvCxnSpPr/>
          <p:nvPr/>
        </p:nvCxnSpPr>
        <p:spPr bwMode="auto">
          <a:xfrm flipV="1">
            <a:off x="6259514" y="2941639"/>
            <a:ext cx="534987" cy="250825"/>
          </a:xfrm>
          <a:prstGeom prst="bentConnector3">
            <a:avLst/>
          </a:prstGeom>
          <a:ln w="28575">
            <a:solidFill>
              <a:srgbClr val="00B050"/>
            </a:solidFill>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151846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7" name="Title 1">
            <a:extLst>
              <a:ext uri="{FF2B5EF4-FFF2-40B4-BE49-F238E27FC236}">
                <a16:creationId xmlns:a16="http://schemas.microsoft.com/office/drawing/2014/main" id="{4C49C643-EAE9-40F1-A16C-5A1ECF877314}"/>
              </a:ext>
            </a:extLst>
          </p:cNvPr>
          <p:cNvSpPr>
            <a:spLocks noGrp="1" noChangeArrowheads="1"/>
          </p:cNvSpPr>
          <p:nvPr>
            <p:ph type="title"/>
          </p:nvPr>
        </p:nvSpPr>
        <p:spPr/>
        <p:txBody>
          <a:bodyPr/>
          <a:lstStyle/>
          <a:p>
            <a:r>
              <a:rPr lang="nb-NO" altLang="en-US" dirty="0" err="1"/>
              <a:t>Example</a:t>
            </a:r>
            <a:endParaRPr lang="nb-NO" altLang="en-US" dirty="0"/>
          </a:p>
        </p:txBody>
      </p:sp>
      <p:pic>
        <p:nvPicPr>
          <p:cNvPr id="34818" name="Content Placeholder 5">
            <a:extLst>
              <a:ext uri="{FF2B5EF4-FFF2-40B4-BE49-F238E27FC236}">
                <a16:creationId xmlns:a16="http://schemas.microsoft.com/office/drawing/2014/main" id="{F2C858CC-0FFE-4BB1-AE75-C20ADFE7080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727575" y="1747838"/>
            <a:ext cx="3467100" cy="2387600"/>
          </a:xfrm>
        </p:spPr>
      </p:pic>
      <p:cxnSp>
        <p:nvCxnSpPr>
          <p:cNvPr id="9" name="Straight Connector 8">
            <a:extLst>
              <a:ext uri="{FF2B5EF4-FFF2-40B4-BE49-F238E27FC236}">
                <a16:creationId xmlns:a16="http://schemas.microsoft.com/office/drawing/2014/main" id="{C57BB36C-9FD5-334D-80A1-849369D614F8}"/>
              </a:ext>
            </a:extLst>
          </p:cNvPr>
          <p:cNvCxnSpPr/>
          <p:nvPr/>
        </p:nvCxnSpPr>
        <p:spPr bwMode="auto">
          <a:xfrm>
            <a:off x="8350251" y="5035550"/>
            <a:ext cx="1770063" cy="0"/>
          </a:xfrm>
          <a:prstGeom prst="line">
            <a:avLst/>
          </a:prstGeom>
        </p:spPr>
        <p:style>
          <a:lnRef idx="1">
            <a:schemeClr val="dk1"/>
          </a:lnRef>
          <a:fillRef idx="0">
            <a:schemeClr val="dk1"/>
          </a:fillRef>
          <a:effectRef idx="0">
            <a:schemeClr val="dk1"/>
          </a:effectRef>
          <a:fontRef idx="minor">
            <a:schemeClr val="tx1"/>
          </a:fontRef>
        </p:style>
      </p:cxnSp>
      <p:sp>
        <p:nvSpPr>
          <p:cNvPr id="11" name="Freeform 10">
            <a:extLst>
              <a:ext uri="{FF2B5EF4-FFF2-40B4-BE49-F238E27FC236}">
                <a16:creationId xmlns:a16="http://schemas.microsoft.com/office/drawing/2014/main" id="{973D971C-0724-EF4A-9693-EEF14B5D7FC4}"/>
              </a:ext>
            </a:extLst>
          </p:cNvPr>
          <p:cNvSpPr/>
          <p:nvPr/>
        </p:nvSpPr>
        <p:spPr bwMode="auto">
          <a:xfrm>
            <a:off x="8356601" y="5035551"/>
            <a:ext cx="1738313" cy="563563"/>
          </a:xfrm>
          <a:custGeom>
            <a:avLst/>
            <a:gdLst>
              <a:gd name="connsiteX0" fmla="*/ 0 w 1510748"/>
              <a:gd name="connsiteY0" fmla="*/ 479286 h 495715"/>
              <a:gd name="connsiteX1" fmla="*/ 129209 w 1510748"/>
              <a:gd name="connsiteY1" fmla="*/ 489225 h 495715"/>
              <a:gd name="connsiteX2" fmla="*/ 149087 w 1510748"/>
              <a:gd name="connsiteY2" fmla="*/ 479286 h 495715"/>
              <a:gd name="connsiteX3" fmla="*/ 218661 w 1510748"/>
              <a:gd name="connsiteY3" fmla="*/ 310321 h 495715"/>
              <a:gd name="connsiteX4" fmla="*/ 377687 w 1510748"/>
              <a:gd name="connsiteY4" fmla="*/ 121478 h 495715"/>
              <a:gd name="connsiteX5" fmla="*/ 646044 w 1510748"/>
              <a:gd name="connsiteY5" fmla="*/ 32025 h 495715"/>
              <a:gd name="connsiteX6" fmla="*/ 1093305 w 1510748"/>
              <a:gd name="connsiteY6" fmla="*/ 2208 h 495715"/>
              <a:gd name="connsiteX7" fmla="*/ 1510748 w 1510748"/>
              <a:gd name="connsiteY7" fmla="*/ 2208 h 495715"/>
              <a:gd name="connsiteX8" fmla="*/ 1510748 w 1510748"/>
              <a:gd name="connsiteY8" fmla="*/ 2208 h 495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0748" h="495715">
                <a:moveTo>
                  <a:pt x="0" y="479286"/>
                </a:moveTo>
                <a:cubicBezTo>
                  <a:pt x="52180" y="484255"/>
                  <a:pt x="104361" y="489225"/>
                  <a:pt x="129209" y="489225"/>
                </a:cubicBezTo>
                <a:cubicBezTo>
                  <a:pt x="154057" y="489225"/>
                  <a:pt x="134178" y="509103"/>
                  <a:pt x="149087" y="479286"/>
                </a:cubicBezTo>
                <a:cubicBezTo>
                  <a:pt x="163996" y="449469"/>
                  <a:pt x="180561" y="369956"/>
                  <a:pt x="218661" y="310321"/>
                </a:cubicBezTo>
                <a:cubicBezTo>
                  <a:pt x="256761" y="250686"/>
                  <a:pt x="306457" y="167861"/>
                  <a:pt x="377687" y="121478"/>
                </a:cubicBezTo>
                <a:cubicBezTo>
                  <a:pt x="448918" y="75095"/>
                  <a:pt x="526774" y="51903"/>
                  <a:pt x="646044" y="32025"/>
                </a:cubicBezTo>
                <a:cubicBezTo>
                  <a:pt x="765314" y="12147"/>
                  <a:pt x="949188" y="7178"/>
                  <a:pt x="1093305" y="2208"/>
                </a:cubicBezTo>
                <a:cubicBezTo>
                  <a:pt x="1237422" y="-2762"/>
                  <a:pt x="1510748" y="2208"/>
                  <a:pt x="1510748" y="2208"/>
                </a:cubicBezTo>
                <a:lnTo>
                  <a:pt x="1510748" y="2208"/>
                </a:lnTo>
              </a:path>
            </a:pathLst>
          </a:custGeom>
          <a:ln>
            <a:headEnd type="none" w="med" len="med"/>
            <a:tailEnd type="none" w="med" len="med"/>
          </a:ln>
        </p:spPr>
        <p:style>
          <a:lnRef idx="2">
            <a:schemeClr val="accent2"/>
          </a:lnRef>
          <a:fillRef idx="0">
            <a:schemeClr val="accent2"/>
          </a:fillRef>
          <a:effectRef idx="1">
            <a:schemeClr val="accent2"/>
          </a:effectRef>
          <a:fontRef idx="minor">
            <a:schemeClr val="tx1"/>
          </a:fontRef>
        </p:style>
        <p:txBody>
          <a:bodyPr anchor="ctr"/>
          <a:lstStyle/>
          <a:p>
            <a:pPr algn="ctr">
              <a:defRPr/>
            </a:pPr>
            <a:endParaRPr lang="nb-NO" dirty="0"/>
          </a:p>
        </p:txBody>
      </p:sp>
      <p:sp>
        <p:nvSpPr>
          <p:cNvPr id="13" name="Rectangle 12">
            <a:extLst>
              <a:ext uri="{FF2B5EF4-FFF2-40B4-BE49-F238E27FC236}">
                <a16:creationId xmlns:a16="http://schemas.microsoft.com/office/drawing/2014/main" id="{BE0A5521-B777-9843-8471-D6A8F578A63A}"/>
              </a:ext>
            </a:extLst>
          </p:cNvPr>
          <p:cNvSpPr/>
          <p:nvPr/>
        </p:nvSpPr>
        <p:spPr bwMode="auto">
          <a:xfrm>
            <a:off x="8350251" y="4840289"/>
            <a:ext cx="1770063" cy="928687"/>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p>
        </p:txBody>
      </p:sp>
      <p:sp>
        <p:nvSpPr>
          <p:cNvPr id="14" name="Rectangle 13">
            <a:extLst>
              <a:ext uri="{FF2B5EF4-FFF2-40B4-BE49-F238E27FC236}">
                <a16:creationId xmlns:a16="http://schemas.microsoft.com/office/drawing/2014/main" id="{3A82AF3B-55D4-534D-A52A-4556D22AFDAA}"/>
              </a:ext>
            </a:extLst>
          </p:cNvPr>
          <p:cNvSpPr/>
          <p:nvPr/>
        </p:nvSpPr>
        <p:spPr bwMode="auto">
          <a:xfrm>
            <a:off x="5497513" y="4840289"/>
            <a:ext cx="1771650" cy="928687"/>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p>
        </p:txBody>
      </p:sp>
      <p:sp>
        <p:nvSpPr>
          <p:cNvPr id="34824" name="TextBox 24">
            <a:extLst>
              <a:ext uri="{FF2B5EF4-FFF2-40B4-BE49-F238E27FC236}">
                <a16:creationId xmlns:a16="http://schemas.microsoft.com/office/drawing/2014/main" id="{677028C7-D1E0-443F-B785-F8D941EBECFB}"/>
              </a:ext>
            </a:extLst>
          </p:cNvPr>
          <p:cNvSpPr txBox="1">
            <a:spLocks noChangeArrowheads="1"/>
          </p:cNvSpPr>
          <p:nvPr/>
        </p:nvSpPr>
        <p:spPr bwMode="auto">
          <a:xfrm>
            <a:off x="8299450" y="4765676"/>
            <a:ext cx="47320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nb-NO" altLang="nb-NO" sz="1400" i="1"/>
              <a:t>q</a:t>
            </a:r>
            <a:r>
              <a:rPr lang="nb-NO" altLang="nb-NO" sz="1400" i="1" baseline="30000"/>
              <a:t>max</a:t>
            </a:r>
            <a:endParaRPr lang="nb-NO" altLang="nb-NO" sz="1800" i="1" baseline="30000"/>
          </a:p>
        </p:txBody>
      </p:sp>
      <p:sp>
        <p:nvSpPr>
          <p:cNvPr id="34825" name="TextBox 26">
            <a:extLst>
              <a:ext uri="{FF2B5EF4-FFF2-40B4-BE49-F238E27FC236}">
                <a16:creationId xmlns:a16="http://schemas.microsoft.com/office/drawing/2014/main" id="{D2B3E265-726A-4AEA-925B-68FD142F1923}"/>
              </a:ext>
            </a:extLst>
          </p:cNvPr>
          <p:cNvSpPr txBox="1">
            <a:spLocks noChangeArrowheads="1"/>
          </p:cNvSpPr>
          <p:nvPr/>
        </p:nvSpPr>
        <p:spPr bwMode="auto">
          <a:xfrm rot="-5400000">
            <a:off x="7982722" y="5168384"/>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nb-NO" altLang="nb-NO" sz="1800" i="1"/>
              <a:t>q</a:t>
            </a:r>
          </a:p>
        </p:txBody>
      </p:sp>
      <p:sp>
        <p:nvSpPr>
          <p:cNvPr id="34826" name="TextBox 27">
            <a:extLst>
              <a:ext uri="{FF2B5EF4-FFF2-40B4-BE49-F238E27FC236}">
                <a16:creationId xmlns:a16="http://schemas.microsoft.com/office/drawing/2014/main" id="{01CD5173-427E-4521-9750-20CAAF1D7567}"/>
              </a:ext>
            </a:extLst>
          </p:cNvPr>
          <p:cNvSpPr txBox="1">
            <a:spLocks noChangeArrowheads="1"/>
          </p:cNvSpPr>
          <p:nvPr/>
        </p:nvSpPr>
        <p:spPr bwMode="auto">
          <a:xfrm>
            <a:off x="4878388" y="5116514"/>
            <a:ext cx="5453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nb-NO" altLang="nb-NO" sz="1800" i="1" baseline="-25000"/>
              <a:t>choke</a:t>
            </a:r>
          </a:p>
        </p:txBody>
      </p:sp>
      <p:cxnSp>
        <p:nvCxnSpPr>
          <p:cNvPr id="24" name="Straight Connector 23">
            <a:extLst>
              <a:ext uri="{FF2B5EF4-FFF2-40B4-BE49-F238E27FC236}">
                <a16:creationId xmlns:a16="http://schemas.microsoft.com/office/drawing/2014/main" id="{18269A66-5E64-D94B-A5F7-72D23050518B}"/>
              </a:ext>
            </a:extLst>
          </p:cNvPr>
          <p:cNvCxnSpPr/>
          <p:nvPr/>
        </p:nvCxnSpPr>
        <p:spPr bwMode="auto">
          <a:xfrm>
            <a:off x="2811463" y="5589588"/>
            <a:ext cx="1771650" cy="0"/>
          </a:xfrm>
          <a:prstGeom prst="line">
            <a:avLst/>
          </a:prstGeom>
        </p:spPr>
        <p:style>
          <a:lnRef idx="1">
            <a:schemeClr val="dk1"/>
          </a:lnRef>
          <a:fillRef idx="0">
            <a:schemeClr val="dk1"/>
          </a:fillRef>
          <a:effectRef idx="0">
            <a:schemeClr val="dk1"/>
          </a:effectRef>
          <a:fontRef idx="minor">
            <a:schemeClr val="tx1"/>
          </a:fontRef>
        </p:style>
      </p:cxnSp>
      <p:sp>
        <p:nvSpPr>
          <p:cNvPr id="26" name="Freeform 25">
            <a:extLst>
              <a:ext uri="{FF2B5EF4-FFF2-40B4-BE49-F238E27FC236}">
                <a16:creationId xmlns:a16="http://schemas.microsoft.com/office/drawing/2014/main" id="{EDBACE53-31D3-7744-B96D-6256CB703E0E}"/>
              </a:ext>
            </a:extLst>
          </p:cNvPr>
          <p:cNvSpPr/>
          <p:nvPr/>
        </p:nvSpPr>
        <p:spPr bwMode="auto">
          <a:xfrm flipV="1">
            <a:off x="2819401" y="4968876"/>
            <a:ext cx="1738313" cy="620713"/>
          </a:xfrm>
          <a:custGeom>
            <a:avLst/>
            <a:gdLst>
              <a:gd name="connsiteX0" fmla="*/ 0 w 1510748"/>
              <a:gd name="connsiteY0" fmla="*/ 479286 h 495715"/>
              <a:gd name="connsiteX1" fmla="*/ 129209 w 1510748"/>
              <a:gd name="connsiteY1" fmla="*/ 489225 h 495715"/>
              <a:gd name="connsiteX2" fmla="*/ 149087 w 1510748"/>
              <a:gd name="connsiteY2" fmla="*/ 479286 h 495715"/>
              <a:gd name="connsiteX3" fmla="*/ 218661 w 1510748"/>
              <a:gd name="connsiteY3" fmla="*/ 310321 h 495715"/>
              <a:gd name="connsiteX4" fmla="*/ 377687 w 1510748"/>
              <a:gd name="connsiteY4" fmla="*/ 121478 h 495715"/>
              <a:gd name="connsiteX5" fmla="*/ 646044 w 1510748"/>
              <a:gd name="connsiteY5" fmla="*/ 32025 h 495715"/>
              <a:gd name="connsiteX6" fmla="*/ 1093305 w 1510748"/>
              <a:gd name="connsiteY6" fmla="*/ 2208 h 495715"/>
              <a:gd name="connsiteX7" fmla="*/ 1510748 w 1510748"/>
              <a:gd name="connsiteY7" fmla="*/ 2208 h 495715"/>
              <a:gd name="connsiteX8" fmla="*/ 1510748 w 1510748"/>
              <a:gd name="connsiteY8" fmla="*/ 2208 h 495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0748" h="495715">
                <a:moveTo>
                  <a:pt x="0" y="479286"/>
                </a:moveTo>
                <a:cubicBezTo>
                  <a:pt x="52180" y="484255"/>
                  <a:pt x="104361" y="489225"/>
                  <a:pt x="129209" y="489225"/>
                </a:cubicBezTo>
                <a:cubicBezTo>
                  <a:pt x="154057" y="489225"/>
                  <a:pt x="134178" y="509103"/>
                  <a:pt x="149087" y="479286"/>
                </a:cubicBezTo>
                <a:cubicBezTo>
                  <a:pt x="163996" y="449469"/>
                  <a:pt x="180561" y="369956"/>
                  <a:pt x="218661" y="310321"/>
                </a:cubicBezTo>
                <a:cubicBezTo>
                  <a:pt x="256761" y="250686"/>
                  <a:pt x="306457" y="167861"/>
                  <a:pt x="377687" y="121478"/>
                </a:cubicBezTo>
                <a:cubicBezTo>
                  <a:pt x="448918" y="75095"/>
                  <a:pt x="526774" y="51903"/>
                  <a:pt x="646044" y="32025"/>
                </a:cubicBezTo>
                <a:cubicBezTo>
                  <a:pt x="765314" y="12147"/>
                  <a:pt x="949188" y="7178"/>
                  <a:pt x="1093305" y="2208"/>
                </a:cubicBezTo>
                <a:cubicBezTo>
                  <a:pt x="1237422" y="-2762"/>
                  <a:pt x="1510748" y="2208"/>
                  <a:pt x="1510748" y="2208"/>
                </a:cubicBezTo>
                <a:lnTo>
                  <a:pt x="1510748" y="2208"/>
                </a:lnTo>
              </a:path>
            </a:pathLst>
          </a:cu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anchor="ctr"/>
          <a:lstStyle/>
          <a:p>
            <a:pPr algn="ctr">
              <a:defRPr/>
            </a:pPr>
            <a:endParaRPr lang="nb-NO"/>
          </a:p>
        </p:txBody>
      </p:sp>
      <p:sp>
        <p:nvSpPr>
          <p:cNvPr id="27" name="Rectangle 26">
            <a:extLst>
              <a:ext uri="{FF2B5EF4-FFF2-40B4-BE49-F238E27FC236}">
                <a16:creationId xmlns:a16="http://schemas.microsoft.com/office/drawing/2014/main" id="{50ECFC54-A021-AA41-87C7-B166C8AC6A47}"/>
              </a:ext>
            </a:extLst>
          </p:cNvPr>
          <p:cNvSpPr/>
          <p:nvPr/>
        </p:nvSpPr>
        <p:spPr bwMode="auto">
          <a:xfrm>
            <a:off x="2806700" y="4849814"/>
            <a:ext cx="1773238" cy="928687"/>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p>
        </p:txBody>
      </p:sp>
      <p:sp>
        <p:nvSpPr>
          <p:cNvPr id="34830" name="TextBox 23">
            <a:extLst>
              <a:ext uri="{FF2B5EF4-FFF2-40B4-BE49-F238E27FC236}">
                <a16:creationId xmlns:a16="http://schemas.microsoft.com/office/drawing/2014/main" id="{90821405-E57D-4B97-8899-AEEDF890AA0D}"/>
              </a:ext>
            </a:extLst>
          </p:cNvPr>
          <p:cNvSpPr txBox="1">
            <a:spLocks noChangeArrowheads="1"/>
          </p:cNvSpPr>
          <p:nvPr/>
        </p:nvSpPr>
        <p:spPr bwMode="auto">
          <a:xfrm>
            <a:off x="2811464" y="5537201"/>
            <a:ext cx="454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nb-NO" altLang="nb-NO" sz="1400" i="1"/>
              <a:t>p</a:t>
            </a:r>
            <a:r>
              <a:rPr lang="nb-NO" altLang="nb-NO" sz="1400" i="1" baseline="30000"/>
              <a:t>min</a:t>
            </a:r>
            <a:endParaRPr lang="nb-NO" altLang="nb-NO" sz="1800" i="1" baseline="30000"/>
          </a:p>
        </p:txBody>
      </p:sp>
      <p:sp>
        <p:nvSpPr>
          <p:cNvPr id="34831" name="TextBox 25">
            <a:extLst>
              <a:ext uri="{FF2B5EF4-FFF2-40B4-BE49-F238E27FC236}">
                <a16:creationId xmlns:a16="http://schemas.microsoft.com/office/drawing/2014/main" id="{E860B209-3D5E-4601-B0AC-F0EAC10260E8}"/>
              </a:ext>
            </a:extLst>
          </p:cNvPr>
          <p:cNvSpPr txBox="1">
            <a:spLocks noChangeArrowheads="1"/>
          </p:cNvSpPr>
          <p:nvPr/>
        </p:nvSpPr>
        <p:spPr bwMode="auto">
          <a:xfrm rot="-5400000">
            <a:off x="2523309" y="5152509"/>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nb-NO" altLang="nb-NO" sz="1800" i="1"/>
              <a:t>p</a:t>
            </a:r>
          </a:p>
        </p:txBody>
      </p:sp>
      <p:sp>
        <p:nvSpPr>
          <p:cNvPr id="30" name="Freeform 29">
            <a:extLst>
              <a:ext uri="{FF2B5EF4-FFF2-40B4-BE49-F238E27FC236}">
                <a16:creationId xmlns:a16="http://schemas.microsoft.com/office/drawing/2014/main" id="{B657E48A-9171-2845-879D-60144A607A11}"/>
              </a:ext>
            </a:extLst>
          </p:cNvPr>
          <p:cNvSpPr/>
          <p:nvPr/>
        </p:nvSpPr>
        <p:spPr bwMode="auto">
          <a:xfrm>
            <a:off x="5492750" y="4968876"/>
            <a:ext cx="1771650" cy="568325"/>
          </a:xfrm>
          <a:custGeom>
            <a:avLst/>
            <a:gdLst>
              <a:gd name="connsiteX0" fmla="*/ 0 w 1510748"/>
              <a:gd name="connsiteY0" fmla="*/ 479286 h 495715"/>
              <a:gd name="connsiteX1" fmla="*/ 129209 w 1510748"/>
              <a:gd name="connsiteY1" fmla="*/ 489225 h 495715"/>
              <a:gd name="connsiteX2" fmla="*/ 149087 w 1510748"/>
              <a:gd name="connsiteY2" fmla="*/ 479286 h 495715"/>
              <a:gd name="connsiteX3" fmla="*/ 218661 w 1510748"/>
              <a:gd name="connsiteY3" fmla="*/ 310321 h 495715"/>
              <a:gd name="connsiteX4" fmla="*/ 377687 w 1510748"/>
              <a:gd name="connsiteY4" fmla="*/ 121478 h 495715"/>
              <a:gd name="connsiteX5" fmla="*/ 646044 w 1510748"/>
              <a:gd name="connsiteY5" fmla="*/ 32025 h 495715"/>
              <a:gd name="connsiteX6" fmla="*/ 1093305 w 1510748"/>
              <a:gd name="connsiteY6" fmla="*/ 2208 h 495715"/>
              <a:gd name="connsiteX7" fmla="*/ 1510748 w 1510748"/>
              <a:gd name="connsiteY7" fmla="*/ 2208 h 495715"/>
              <a:gd name="connsiteX8" fmla="*/ 1510748 w 1510748"/>
              <a:gd name="connsiteY8" fmla="*/ 2208 h 495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0748" h="495715">
                <a:moveTo>
                  <a:pt x="0" y="479286"/>
                </a:moveTo>
                <a:cubicBezTo>
                  <a:pt x="52180" y="484255"/>
                  <a:pt x="104361" y="489225"/>
                  <a:pt x="129209" y="489225"/>
                </a:cubicBezTo>
                <a:cubicBezTo>
                  <a:pt x="154057" y="489225"/>
                  <a:pt x="134178" y="509103"/>
                  <a:pt x="149087" y="479286"/>
                </a:cubicBezTo>
                <a:cubicBezTo>
                  <a:pt x="163996" y="449469"/>
                  <a:pt x="180561" y="369956"/>
                  <a:pt x="218661" y="310321"/>
                </a:cubicBezTo>
                <a:cubicBezTo>
                  <a:pt x="256761" y="250686"/>
                  <a:pt x="306457" y="167861"/>
                  <a:pt x="377687" y="121478"/>
                </a:cubicBezTo>
                <a:cubicBezTo>
                  <a:pt x="448918" y="75095"/>
                  <a:pt x="526774" y="51903"/>
                  <a:pt x="646044" y="32025"/>
                </a:cubicBezTo>
                <a:cubicBezTo>
                  <a:pt x="765314" y="12147"/>
                  <a:pt x="949188" y="7178"/>
                  <a:pt x="1093305" y="2208"/>
                </a:cubicBezTo>
                <a:cubicBezTo>
                  <a:pt x="1237422" y="-2762"/>
                  <a:pt x="1510748" y="2208"/>
                  <a:pt x="1510748" y="2208"/>
                </a:cubicBezTo>
                <a:lnTo>
                  <a:pt x="1510748" y="2208"/>
                </a:lnTo>
              </a:path>
            </a:pathLst>
          </a:custGeom>
          <a:ln w="9525" cap="flat" cmpd="sng" algn="ctr">
            <a:solidFill>
              <a:srgbClr val="00B05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anchor="ctr"/>
          <a:lstStyle/>
          <a:p>
            <a:pPr algn="ctr">
              <a:defRPr/>
            </a:pPr>
            <a:endParaRPr lang="nb-NO"/>
          </a:p>
        </p:txBody>
      </p:sp>
      <p:sp>
        <p:nvSpPr>
          <p:cNvPr id="31" name="Freeform 30">
            <a:extLst>
              <a:ext uri="{FF2B5EF4-FFF2-40B4-BE49-F238E27FC236}">
                <a16:creationId xmlns:a16="http://schemas.microsoft.com/office/drawing/2014/main" id="{09764CA4-7D52-5749-946F-7AF4201803FF}"/>
              </a:ext>
            </a:extLst>
          </p:cNvPr>
          <p:cNvSpPr/>
          <p:nvPr/>
        </p:nvSpPr>
        <p:spPr bwMode="auto">
          <a:xfrm flipV="1">
            <a:off x="2819401" y="4979989"/>
            <a:ext cx="1738313" cy="441325"/>
          </a:xfrm>
          <a:custGeom>
            <a:avLst/>
            <a:gdLst>
              <a:gd name="connsiteX0" fmla="*/ 0 w 1510748"/>
              <a:gd name="connsiteY0" fmla="*/ 479286 h 495715"/>
              <a:gd name="connsiteX1" fmla="*/ 129209 w 1510748"/>
              <a:gd name="connsiteY1" fmla="*/ 489225 h 495715"/>
              <a:gd name="connsiteX2" fmla="*/ 149087 w 1510748"/>
              <a:gd name="connsiteY2" fmla="*/ 479286 h 495715"/>
              <a:gd name="connsiteX3" fmla="*/ 218661 w 1510748"/>
              <a:gd name="connsiteY3" fmla="*/ 310321 h 495715"/>
              <a:gd name="connsiteX4" fmla="*/ 377687 w 1510748"/>
              <a:gd name="connsiteY4" fmla="*/ 121478 h 495715"/>
              <a:gd name="connsiteX5" fmla="*/ 646044 w 1510748"/>
              <a:gd name="connsiteY5" fmla="*/ 32025 h 495715"/>
              <a:gd name="connsiteX6" fmla="*/ 1093305 w 1510748"/>
              <a:gd name="connsiteY6" fmla="*/ 2208 h 495715"/>
              <a:gd name="connsiteX7" fmla="*/ 1510748 w 1510748"/>
              <a:gd name="connsiteY7" fmla="*/ 2208 h 495715"/>
              <a:gd name="connsiteX8" fmla="*/ 1510748 w 1510748"/>
              <a:gd name="connsiteY8" fmla="*/ 2208 h 495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0748" h="495715">
                <a:moveTo>
                  <a:pt x="0" y="479286"/>
                </a:moveTo>
                <a:cubicBezTo>
                  <a:pt x="52180" y="484255"/>
                  <a:pt x="104361" y="489225"/>
                  <a:pt x="129209" y="489225"/>
                </a:cubicBezTo>
                <a:cubicBezTo>
                  <a:pt x="154057" y="489225"/>
                  <a:pt x="134178" y="509103"/>
                  <a:pt x="149087" y="479286"/>
                </a:cubicBezTo>
                <a:cubicBezTo>
                  <a:pt x="163996" y="449469"/>
                  <a:pt x="180561" y="369956"/>
                  <a:pt x="218661" y="310321"/>
                </a:cubicBezTo>
                <a:cubicBezTo>
                  <a:pt x="256761" y="250686"/>
                  <a:pt x="306457" y="167861"/>
                  <a:pt x="377687" y="121478"/>
                </a:cubicBezTo>
                <a:cubicBezTo>
                  <a:pt x="448918" y="75095"/>
                  <a:pt x="526774" y="51903"/>
                  <a:pt x="646044" y="32025"/>
                </a:cubicBezTo>
                <a:cubicBezTo>
                  <a:pt x="765314" y="12147"/>
                  <a:pt x="949188" y="7178"/>
                  <a:pt x="1093305" y="2208"/>
                </a:cubicBezTo>
                <a:cubicBezTo>
                  <a:pt x="1237422" y="-2762"/>
                  <a:pt x="1510748" y="2208"/>
                  <a:pt x="1510748" y="2208"/>
                </a:cubicBezTo>
                <a:lnTo>
                  <a:pt x="1510748" y="2208"/>
                </a:lnTo>
              </a:path>
            </a:pathLst>
          </a:custGeom>
          <a:ln>
            <a:headEnd type="none" w="med" len="med"/>
            <a:tailEnd type="none" w="med" len="med"/>
          </a:ln>
        </p:spPr>
        <p:style>
          <a:lnRef idx="2">
            <a:schemeClr val="accent2"/>
          </a:lnRef>
          <a:fillRef idx="0">
            <a:schemeClr val="accent2"/>
          </a:fillRef>
          <a:effectRef idx="1">
            <a:schemeClr val="accent2"/>
          </a:effectRef>
          <a:fontRef idx="minor">
            <a:schemeClr val="tx1"/>
          </a:fontRef>
        </p:style>
        <p:txBody>
          <a:bodyPr anchor="ctr"/>
          <a:lstStyle/>
          <a:p>
            <a:pPr algn="ctr">
              <a:defRPr/>
            </a:pPr>
            <a:endParaRPr lang="nb-NO"/>
          </a:p>
        </p:txBody>
      </p:sp>
      <p:sp>
        <p:nvSpPr>
          <p:cNvPr id="32" name="Freeform 31">
            <a:extLst>
              <a:ext uri="{FF2B5EF4-FFF2-40B4-BE49-F238E27FC236}">
                <a16:creationId xmlns:a16="http://schemas.microsoft.com/office/drawing/2014/main" id="{3A5F292D-9CF4-7043-9C21-06CF39C9C3F7}"/>
              </a:ext>
            </a:extLst>
          </p:cNvPr>
          <p:cNvSpPr/>
          <p:nvPr/>
        </p:nvSpPr>
        <p:spPr bwMode="auto">
          <a:xfrm>
            <a:off x="5492750" y="5103814"/>
            <a:ext cx="1771650" cy="433387"/>
          </a:xfrm>
          <a:custGeom>
            <a:avLst/>
            <a:gdLst>
              <a:gd name="connsiteX0" fmla="*/ 0 w 1510748"/>
              <a:gd name="connsiteY0" fmla="*/ 479286 h 495715"/>
              <a:gd name="connsiteX1" fmla="*/ 129209 w 1510748"/>
              <a:gd name="connsiteY1" fmla="*/ 489225 h 495715"/>
              <a:gd name="connsiteX2" fmla="*/ 149087 w 1510748"/>
              <a:gd name="connsiteY2" fmla="*/ 479286 h 495715"/>
              <a:gd name="connsiteX3" fmla="*/ 218661 w 1510748"/>
              <a:gd name="connsiteY3" fmla="*/ 310321 h 495715"/>
              <a:gd name="connsiteX4" fmla="*/ 377687 w 1510748"/>
              <a:gd name="connsiteY4" fmla="*/ 121478 h 495715"/>
              <a:gd name="connsiteX5" fmla="*/ 646044 w 1510748"/>
              <a:gd name="connsiteY5" fmla="*/ 32025 h 495715"/>
              <a:gd name="connsiteX6" fmla="*/ 1093305 w 1510748"/>
              <a:gd name="connsiteY6" fmla="*/ 2208 h 495715"/>
              <a:gd name="connsiteX7" fmla="*/ 1510748 w 1510748"/>
              <a:gd name="connsiteY7" fmla="*/ 2208 h 495715"/>
              <a:gd name="connsiteX8" fmla="*/ 1510748 w 1510748"/>
              <a:gd name="connsiteY8" fmla="*/ 2208 h 495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0748" h="495715">
                <a:moveTo>
                  <a:pt x="0" y="479286"/>
                </a:moveTo>
                <a:cubicBezTo>
                  <a:pt x="52180" y="484255"/>
                  <a:pt x="104361" y="489225"/>
                  <a:pt x="129209" y="489225"/>
                </a:cubicBezTo>
                <a:cubicBezTo>
                  <a:pt x="154057" y="489225"/>
                  <a:pt x="134178" y="509103"/>
                  <a:pt x="149087" y="479286"/>
                </a:cubicBezTo>
                <a:cubicBezTo>
                  <a:pt x="163996" y="449469"/>
                  <a:pt x="180561" y="369956"/>
                  <a:pt x="218661" y="310321"/>
                </a:cubicBezTo>
                <a:cubicBezTo>
                  <a:pt x="256761" y="250686"/>
                  <a:pt x="306457" y="167861"/>
                  <a:pt x="377687" y="121478"/>
                </a:cubicBezTo>
                <a:cubicBezTo>
                  <a:pt x="448918" y="75095"/>
                  <a:pt x="526774" y="51903"/>
                  <a:pt x="646044" y="32025"/>
                </a:cubicBezTo>
                <a:cubicBezTo>
                  <a:pt x="765314" y="12147"/>
                  <a:pt x="949188" y="7178"/>
                  <a:pt x="1093305" y="2208"/>
                </a:cubicBezTo>
                <a:cubicBezTo>
                  <a:pt x="1237422" y="-2762"/>
                  <a:pt x="1510748" y="2208"/>
                  <a:pt x="1510748" y="2208"/>
                </a:cubicBezTo>
                <a:lnTo>
                  <a:pt x="1510748" y="2208"/>
                </a:lnTo>
              </a:path>
            </a:pathLst>
          </a:custGeom>
          <a:ln>
            <a:solidFill>
              <a:srgbClr val="00B050"/>
            </a:solidFill>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nb-NO"/>
          </a:p>
        </p:txBody>
      </p:sp>
      <p:sp>
        <p:nvSpPr>
          <p:cNvPr id="33" name="Freeform 32">
            <a:extLst>
              <a:ext uri="{FF2B5EF4-FFF2-40B4-BE49-F238E27FC236}">
                <a16:creationId xmlns:a16="http://schemas.microsoft.com/office/drawing/2014/main" id="{9543538E-62CF-3045-BE7B-4005E34C5355}"/>
              </a:ext>
            </a:extLst>
          </p:cNvPr>
          <p:cNvSpPr/>
          <p:nvPr/>
        </p:nvSpPr>
        <p:spPr bwMode="auto">
          <a:xfrm>
            <a:off x="8331201" y="4865689"/>
            <a:ext cx="1738313" cy="712787"/>
          </a:xfrm>
          <a:custGeom>
            <a:avLst/>
            <a:gdLst>
              <a:gd name="connsiteX0" fmla="*/ 0 w 1510748"/>
              <a:gd name="connsiteY0" fmla="*/ 479286 h 495715"/>
              <a:gd name="connsiteX1" fmla="*/ 129209 w 1510748"/>
              <a:gd name="connsiteY1" fmla="*/ 489225 h 495715"/>
              <a:gd name="connsiteX2" fmla="*/ 149087 w 1510748"/>
              <a:gd name="connsiteY2" fmla="*/ 479286 h 495715"/>
              <a:gd name="connsiteX3" fmla="*/ 218661 w 1510748"/>
              <a:gd name="connsiteY3" fmla="*/ 310321 h 495715"/>
              <a:gd name="connsiteX4" fmla="*/ 377687 w 1510748"/>
              <a:gd name="connsiteY4" fmla="*/ 121478 h 495715"/>
              <a:gd name="connsiteX5" fmla="*/ 646044 w 1510748"/>
              <a:gd name="connsiteY5" fmla="*/ 32025 h 495715"/>
              <a:gd name="connsiteX6" fmla="*/ 1093305 w 1510748"/>
              <a:gd name="connsiteY6" fmla="*/ 2208 h 495715"/>
              <a:gd name="connsiteX7" fmla="*/ 1510748 w 1510748"/>
              <a:gd name="connsiteY7" fmla="*/ 2208 h 495715"/>
              <a:gd name="connsiteX8" fmla="*/ 1510748 w 1510748"/>
              <a:gd name="connsiteY8" fmla="*/ 2208 h 495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0748" h="495715">
                <a:moveTo>
                  <a:pt x="0" y="479286"/>
                </a:moveTo>
                <a:cubicBezTo>
                  <a:pt x="52180" y="484255"/>
                  <a:pt x="104361" y="489225"/>
                  <a:pt x="129209" y="489225"/>
                </a:cubicBezTo>
                <a:cubicBezTo>
                  <a:pt x="154057" y="489225"/>
                  <a:pt x="134178" y="509103"/>
                  <a:pt x="149087" y="479286"/>
                </a:cubicBezTo>
                <a:cubicBezTo>
                  <a:pt x="163996" y="449469"/>
                  <a:pt x="180561" y="369956"/>
                  <a:pt x="218661" y="310321"/>
                </a:cubicBezTo>
                <a:cubicBezTo>
                  <a:pt x="256761" y="250686"/>
                  <a:pt x="306457" y="167861"/>
                  <a:pt x="377687" y="121478"/>
                </a:cubicBezTo>
                <a:cubicBezTo>
                  <a:pt x="448918" y="75095"/>
                  <a:pt x="526774" y="51903"/>
                  <a:pt x="646044" y="32025"/>
                </a:cubicBezTo>
                <a:cubicBezTo>
                  <a:pt x="765314" y="12147"/>
                  <a:pt x="949188" y="7178"/>
                  <a:pt x="1093305" y="2208"/>
                </a:cubicBezTo>
                <a:cubicBezTo>
                  <a:pt x="1237422" y="-2762"/>
                  <a:pt x="1510748" y="2208"/>
                  <a:pt x="1510748" y="2208"/>
                </a:cubicBezTo>
                <a:lnTo>
                  <a:pt x="1510748" y="2208"/>
                </a:lnTo>
              </a:path>
            </a:pathLst>
          </a:cu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anchor="ctr"/>
          <a:lstStyle/>
          <a:p>
            <a:pPr algn="ctr">
              <a:defRPr/>
            </a:pPr>
            <a:endParaRPr lang="nb-NO"/>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D91A0-EB46-4948-8888-B45707B8EAD1}"/>
              </a:ext>
            </a:extLst>
          </p:cNvPr>
          <p:cNvSpPr>
            <a:spLocks noGrp="1"/>
          </p:cNvSpPr>
          <p:nvPr>
            <p:ph type="title"/>
          </p:nvPr>
        </p:nvSpPr>
        <p:spPr/>
        <p:txBody>
          <a:bodyPr/>
          <a:lstStyle/>
          <a:p>
            <a:r>
              <a:rPr lang="nb-NO" altLang="nb-NO" dirty="0"/>
              <a:t>Blending </a:t>
            </a:r>
            <a:r>
              <a:rPr lang="nb-NO" altLang="nb-NO" dirty="0" err="1"/>
              <a:t>process</a:t>
            </a:r>
            <a:r>
              <a:rPr lang="nb-NO" altLang="nb-NO" dirty="0"/>
              <a:t> </a:t>
            </a:r>
            <a:r>
              <a:rPr lang="nb-NO" altLang="nb-NO" dirty="0" err="1"/>
              <a:t>with</a:t>
            </a:r>
            <a:r>
              <a:rPr lang="nb-NO" altLang="nb-NO" dirty="0"/>
              <a:t> </a:t>
            </a:r>
            <a:r>
              <a:rPr lang="nb-NO" altLang="nb-NO" dirty="0" err="1"/>
              <a:t>max</a:t>
            </a:r>
            <a:r>
              <a:rPr lang="nb-NO" altLang="nb-NO" dirty="0"/>
              <a:t> </a:t>
            </a:r>
            <a:r>
              <a:rPr lang="nb-NO" altLang="nb-NO" dirty="0" err="1"/>
              <a:t>selector</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CF4AEEA-110D-4438-B359-D2F09AC60C43}"/>
                  </a:ext>
                </a:extLst>
              </p:cNvPr>
              <p:cNvSpPr>
                <a:spLocks noGrp="1"/>
              </p:cNvSpPr>
              <p:nvPr>
                <p:ph idx="1"/>
              </p:nvPr>
            </p:nvSpPr>
            <p:spPr/>
            <p:txBody>
              <a:bodyPr>
                <a:normAutofit/>
              </a:bodyPr>
              <a:lstStyle/>
              <a:p>
                <a:endParaRPr lang="nb-NO"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nb-NO" altLang="en-US" sz="1600" dirty="0"/>
                  <a:t>MV = Water </a:t>
                </a:r>
                <a:r>
                  <a:rPr lang="nb-NO" altLang="en-US" sz="1600" dirty="0" err="1"/>
                  <a:t>feed</a:t>
                </a:r>
                <a:r>
                  <a:rPr lang="nb-NO" altLang="en-US" sz="1600" dirty="0"/>
                  <a:t> (F</a:t>
                </a:r>
                <a:r>
                  <a:rPr lang="nb-NO" altLang="en-US" sz="1600" baseline="-25000" dirty="0"/>
                  <a:t>2</a:t>
                </a:r>
                <a:r>
                  <a:rPr lang="nb-NO" altLang="en-US" sz="1600" dirty="0"/>
                  <a:t>)</a:t>
                </a:r>
              </a:p>
              <a:p>
                <a:endParaRPr lang="nb-NO" altLang="en-US" sz="1600" dirty="0"/>
              </a:p>
              <a:p>
                <a:r>
                  <a:rPr lang="nb-NO" altLang="en-US" sz="1600" dirty="0"/>
                  <a:t>CV1 = </a:t>
                </a:r>
                <a:r>
                  <a:rPr lang="nb-NO" altLang="en-US" sz="1600" dirty="0" err="1"/>
                  <a:t>Sugar</a:t>
                </a:r>
                <a:r>
                  <a:rPr lang="nb-NO" altLang="en-US" sz="1600" dirty="0"/>
                  <a:t> </a:t>
                </a:r>
                <a:r>
                  <a:rPr lang="nb-NO" altLang="en-US" sz="1600" dirty="0" err="1"/>
                  <a:t>concentration</a:t>
                </a:r>
                <a:r>
                  <a:rPr lang="nb-NO" altLang="en-US" sz="1600" dirty="0"/>
                  <a:t> (</a:t>
                </a:r>
                <a:r>
                  <a:rPr lang="nb-NO" altLang="en-US" sz="1600" dirty="0" err="1"/>
                  <a:t>Should</a:t>
                </a:r>
                <a:r>
                  <a:rPr lang="nb-NO" altLang="en-US" sz="1600" dirty="0"/>
                  <a:t> be at SP=0.1 </a:t>
                </a:r>
                <a:r>
                  <a:rPr lang="nb-NO" altLang="en-US" sz="1600" dirty="0" err="1"/>
                  <a:t>whenever</a:t>
                </a:r>
                <a:r>
                  <a:rPr lang="nb-NO" altLang="en-US" sz="1600" dirty="0"/>
                  <a:t> </a:t>
                </a:r>
                <a:r>
                  <a:rPr lang="nb-NO" altLang="en-US" sz="1600" dirty="0" err="1"/>
                  <a:t>feasible</a:t>
                </a:r>
                <a:r>
                  <a:rPr lang="nb-NO" altLang="en-US" sz="1600" dirty="0"/>
                  <a:t>)</a:t>
                </a:r>
              </a:p>
              <a:p>
                <a:r>
                  <a:rPr lang="nb-NO" altLang="en-US" sz="1600" dirty="0"/>
                  <a:t>CV2 = </a:t>
                </a:r>
                <a:r>
                  <a:rPr lang="nb-NO" altLang="en-US" sz="1600" dirty="0" err="1"/>
                  <a:t>Impurity</a:t>
                </a:r>
                <a:r>
                  <a:rPr lang="nb-NO" altLang="en-US" sz="1600" dirty="0"/>
                  <a:t> </a:t>
                </a:r>
                <a:r>
                  <a:rPr lang="nb-NO" altLang="en-US" sz="1600" dirty="0" err="1"/>
                  <a:t>concentarion</a:t>
                </a:r>
                <a:r>
                  <a:rPr lang="nb-NO" altLang="en-US" sz="1600" dirty="0"/>
                  <a:t> (</a:t>
                </a:r>
                <a14:m>
                  <m:oMath xmlns:m="http://schemas.openxmlformats.org/officeDocument/2006/math">
                    <m:r>
                      <a:rPr lang="en-US" altLang="en-US" sz="1600" i="1">
                        <a:latin typeface="Cambria Math" panose="02040503050406030204" pitchFamily="18" charset="0"/>
                      </a:rPr>
                      <m:t>≤</m:t>
                    </m:r>
                  </m:oMath>
                </a14:m>
                <a:r>
                  <a:rPr lang="nb-NO" altLang="en-US" sz="1600" dirty="0"/>
                  <a:t> 0.001)</a:t>
                </a:r>
              </a:p>
              <a:p>
                <a:endParaRPr lang="nb-NO" altLang="en-US" sz="1600" dirty="0"/>
              </a:p>
              <a:p>
                <a:r>
                  <a:rPr lang="nb-NO" altLang="en-US" sz="1600" dirty="0" err="1"/>
                  <a:t>Disturbances</a:t>
                </a:r>
                <a:r>
                  <a:rPr lang="nb-NO" altLang="en-US" sz="1600" dirty="0"/>
                  <a:t>: </a:t>
                </a:r>
                <a:r>
                  <a:rPr lang="nb-NO" altLang="en-US" sz="1600" dirty="0" err="1"/>
                  <a:t>Variation</a:t>
                </a:r>
                <a:r>
                  <a:rPr lang="nb-NO" altLang="en-US" sz="1600" dirty="0"/>
                  <a:t> in </a:t>
                </a:r>
                <a:r>
                  <a:rPr lang="nb-NO" altLang="en-US" sz="1600" dirty="0" err="1"/>
                  <a:t>sugar</a:t>
                </a:r>
                <a:r>
                  <a:rPr lang="nb-NO" altLang="en-US" sz="1600" dirty="0"/>
                  <a:t> </a:t>
                </a:r>
                <a:r>
                  <a:rPr lang="nb-NO" altLang="en-US" sz="1600" dirty="0" err="1"/>
                  <a:t>feed</a:t>
                </a:r>
                <a:r>
                  <a:rPr lang="nb-NO" altLang="en-US" sz="1600" dirty="0"/>
                  <a:t> (F</a:t>
                </a:r>
                <a:r>
                  <a:rPr lang="nb-NO" altLang="en-US" sz="1600" baseline="-25000" dirty="0"/>
                  <a:t>1</a:t>
                </a:r>
                <a:r>
                  <a:rPr lang="nb-NO" altLang="en-US" sz="1600" dirty="0"/>
                  <a:t>) and </a:t>
                </a:r>
                <a:r>
                  <a:rPr lang="nb-NO" altLang="en-US" sz="1600" dirty="0" err="1"/>
                  <a:t>concentration</a:t>
                </a:r>
                <a:r>
                  <a:rPr lang="nb-NO" altLang="en-US" sz="1600" dirty="0"/>
                  <a:t> </a:t>
                </a:r>
                <a:r>
                  <a:rPr lang="nb-NO" altLang="en-US" sz="1600" dirty="0" err="1"/>
                  <a:t>of</a:t>
                </a:r>
                <a:r>
                  <a:rPr lang="nb-NO" altLang="en-US" sz="1600" dirty="0"/>
                  <a:t> </a:t>
                </a:r>
                <a:r>
                  <a:rPr lang="nb-NO" altLang="en-US" sz="1600" dirty="0" err="1"/>
                  <a:t>impurity</a:t>
                </a:r>
                <a:r>
                  <a:rPr lang="nb-NO" altLang="en-US" sz="1600" dirty="0"/>
                  <a:t> in </a:t>
                </a:r>
                <a:r>
                  <a:rPr lang="nb-NO" altLang="en-US" sz="1600" dirty="0" err="1"/>
                  <a:t>sugar</a:t>
                </a:r>
                <a:endParaRPr lang="nb-NO" altLang="en-US" sz="1600" dirty="0"/>
              </a:p>
            </p:txBody>
          </p:sp>
        </mc:Choice>
        <mc:Fallback xmlns="">
          <p:sp>
            <p:nvSpPr>
              <p:cNvPr id="3" name="Content Placeholder 2">
                <a:extLst>
                  <a:ext uri="{FF2B5EF4-FFF2-40B4-BE49-F238E27FC236}">
                    <a16:creationId xmlns:a16="http://schemas.microsoft.com/office/drawing/2014/main" id="{FCF4AEEA-110D-4438-B359-D2F09AC60C43}"/>
                  </a:ext>
                </a:extLst>
              </p:cNvPr>
              <p:cNvSpPr>
                <a:spLocks noGrp="1" noRot="1" noChangeAspect="1" noMove="1" noResize="1" noEditPoints="1" noAdjustHandles="1" noChangeArrowheads="1" noChangeShapeType="1" noTextEdit="1"/>
              </p:cNvSpPr>
              <p:nvPr>
                <p:ph idx="1"/>
              </p:nvPr>
            </p:nvSpPr>
            <p:spPr>
              <a:blipFill>
                <a:blip r:embed="rId2"/>
                <a:stretch>
                  <a:fillRect l="-329"/>
                </a:stretch>
              </a:blipFill>
            </p:spPr>
            <p:txBody>
              <a:bodyPr/>
              <a:lstStyle/>
              <a:p>
                <a:r>
                  <a:rPr lang="en-US">
                    <a:noFill/>
                  </a:rPr>
                  <a:t> </a:t>
                </a:r>
              </a:p>
            </p:txBody>
          </p:sp>
        </mc:Fallback>
      </mc:AlternateContent>
      <p:pic>
        <p:nvPicPr>
          <p:cNvPr id="4" name="Content Placeholder 3">
            <a:extLst>
              <a:ext uri="{FF2B5EF4-FFF2-40B4-BE49-F238E27FC236}">
                <a16:creationId xmlns:a16="http://schemas.microsoft.com/office/drawing/2014/main" id="{DD073DA6-C0E6-46F5-8C38-3AB497B597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237966" y="1197769"/>
            <a:ext cx="6172200" cy="2674938"/>
          </a:xfrm>
          <a:prstGeom prst="rect">
            <a:avLst/>
          </a:prstGeom>
        </p:spPr>
      </p:pic>
      <p:sp>
        <p:nvSpPr>
          <p:cNvPr id="5" name="TextBox 2">
            <a:extLst>
              <a:ext uri="{FF2B5EF4-FFF2-40B4-BE49-F238E27FC236}">
                <a16:creationId xmlns:a16="http://schemas.microsoft.com/office/drawing/2014/main" id="{F29B94C0-B394-406A-B1FD-7494CADF7992}"/>
              </a:ext>
            </a:extLst>
          </p:cNvPr>
          <p:cNvSpPr txBox="1">
            <a:spLocks noChangeArrowheads="1"/>
          </p:cNvSpPr>
          <p:nvPr/>
        </p:nvSpPr>
        <p:spPr bwMode="auto">
          <a:xfrm>
            <a:off x="7408330" y="2059783"/>
            <a:ext cx="522287"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defRPr/>
            </a:pPr>
            <a:r>
              <a:rPr lang="nb-NO" altLang="nb-NO" sz="1350">
                <a:solidFill>
                  <a:srgbClr val="FF0000"/>
                </a:solidFill>
                <a:latin typeface="Arial" panose="020B0604020202020204" pitchFamily="34" charset="0"/>
              </a:rPr>
              <a:t>CV2</a:t>
            </a:r>
          </a:p>
        </p:txBody>
      </p:sp>
      <p:sp>
        <p:nvSpPr>
          <p:cNvPr id="6" name="TextBox 4">
            <a:extLst>
              <a:ext uri="{FF2B5EF4-FFF2-40B4-BE49-F238E27FC236}">
                <a16:creationId xmlns:a16="http://schemas.microsoft.com/office/drawing/2014/main" id="{80E2E63C-DDA0-4E8D-B3F5-2682F6C60316}"/>
              </a:ext>
            </a:extLst>
          </p:cNvPr>
          <p:cNvSpPr txBox="1">
            <a:spLocks noChangeArrowheads="1"/>
          </p:cNvSpPr>
          <p:nvPr/>
        </p:nvSpPr>
        <p:spPr bwMode="auto">
          <a:xfrm>
            <a:off x="6324066" y="2059783"/>
            <a:ext cx="5207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defRPr/>
            </a:pPr>
            <a:r>
              <a:rPr lang="nb-NO" altLang="nb-NO" sz="1350">
                <a:solidFill>
                  <a:srgbClr val="FF0000"/>
                </a:solidFill>
                <a:latin typeface="Arial" panose="020B0604020202020204" pitchFamily="34" charset="0"/>
              </a:rPr>
              <a:t>CV1</a:t>
            </a:r>
          </a:p>
        </p:txBody>
      </p:sp>
      <p:sp>
        <p:nvSpPr>
          <p:cNvPr id="7" name="TextBox 2">
            <a:extLst>
              <a:ext uri="{FF2B5EF4-FFF2-40B4-BE49-F238E27FC236}">
                <a16:creationId xmlns:a16="http://schemas.microsoft.com/office/drawing/2014/main" id="{323EFDB8-C1FD-4A13-9A62-0B34047CD5B8}"/>
              </a:ext>
            </a:extLst>
          </p:cNvPr>
          <p:cNvSpPr txBox="1">
            <a:spLocks noChangeArrowheads="1"/>
          </p:cNvSpPr>
          <p:nvPr/>
        </p:nvSpPr>
        <p:spPr bwMode="auto">
          <a:xfrm>
            <a:off x="6324066" y="1337469"/>
            <a:ext cx="2979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nb-NO" altLang="en-US"/>
              <a:t>SUGAR with some impurity</a:t>
            </a:r>
          </a:p>
        </p:txBody>
      </p:sp>
      <p:sp>
        <p:nvSpPr>
          <p:cNvPr id="8" name="TextBox 3">
            <a:extLst>
              <a:ext uri="{FF2B5EF4-FFF2-40B4-BE49-F238E27FC236}">
                <a16:creationId xmlns:a16="http://schemas.microsoft.com/office/drawing/2014/main" id="{7A367F7F-66DC-4414-ACD6-A486B13B6BFD}"/>
              </a:ext>
            </a:extLst>
          </p:cNvPr>
          <p:cNvSpPr txBox="1">
            <a:spLocks noChangeArrowheads="1"/>
          </p:cNvSpPr>
          <p:nvPr/>
        </p:nvSpPr>
        <p:spPr bwMode="auto">
          <a:xfrm>
            <a:off x="4042830" y="1816894"/>
            <a:ext cx="9921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nb-NO" altLang="en-US"/>
              <a:t>WATER</a:t>
            </a:r>
          </a:p>
        </p:txBody>
      </p:sp>
    </p:spTree>
    <p:extLst>
      <p:ext uri="{BB962C8B-B14F-4D97-AF65-F5344CB8AC3E}">
        <p14:creationId xmlns:p14="http://schemas.microsoft.com/office/powerpoint/2010/main" val="23174022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C6999-1C01-48C5-9E3E-B6A7E647F67E}"/>
              </a:ext>
            </a:extLst>
          </p:cNvPr>
          <p:cNvSpPr>
            <a:spLocks noGrp="1"/>
          </p:cNvSpPr>
          <p:nvPr>
            <p:ph type="title"/>
          </p:nvPr>
        </p:nvSpPr>
        <p:spPr/>
        <p:txBody>
          <a:bodyPr/>
          <a:lstStyle/>
          <a:p>
            <a:r>
              <a:rPr lang="nb-NO" altLang="nb-NO" dirty="0"/>
              <a:t>Blending </a:t>
            </a:r>
            <a:r>
              <a:rPr lang="nb-NO" altLang="nb-NO" dirty="0" err="1"/>
              <a:t>process</a:t>
            </a:r>
            <a:r>
              <a:rPr lang="nb-NO" altLang="nb-NO" dirty="0"/>
              <a:t> </a:t>
            </a:r>
            <a:r>
              <a:rPr lang="nb-NO" altLang="nb-NO" dirty="0" err="1"/>
              <a:t>with</a:t>
            </a:r>
            <a:r>
              <a:rPr lang="nb-NO" altLang="nb-NO" dirty="0"/>
              <a:t> </a:t>
            </a:r>
            <a:r>
              <a:rPr lang="nb-NO" altLang="nb-NO" dirty="0" err="1"/>
              <a:t>max</a:t>
            </a:r>
            <a:r>
              <a:rPr lang="nb-NO" altLang="nb-NO" dirty="0"/>
              <a:t> </a:t>
            </a:r>
            <a:r>
              <a:rPr lang="nb-NO" altLang="nb-NO" dirty="0" err="1"/>
              <a:t>selector</a:t>
            </a:r>
            <a:endParaRPr lang="en-US" dirty="0"/>
          </a:p>
        </p:txBody>
      </p:sp>
      <p:pic>
        <p:nvPicPr>
          <p:cNvPr id="4" name="Content Placeholder 3">
            <a:extLst>
              <a:ext uri="{FF2B5EF4-FFF2-40B4-BE49-F238E27FC236}">
                <a16:creationId xmlns:a16="http://schemas.microsoft.com/office/drawing/2014/main" id="{B68CF69D-30AC-48CD-86DA-5FC63729327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03437" y="1063626"/>
            <a:ext cx="5839179" cy="535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60177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99B6D-F88B-4B8D-B20B-A29F0EE6BC93}"/>
              </a:ext>
            </a:extLst>
          </p:cNvPr>
          <p:cNvSpPr>
            <a:spLocks noGrp="1"/>
          </p:cNvSpPr>
          <p:nvPr>
            <p:ph type="title"/>
          </p:nvPr>
        </p:nvSpPr>
        <p:spPr/>
        <p:txBody>
          <a:bodyPr/>
          <a:lstStyle/>
          <a:p>
            <a:r>
              <a:rPr lang="nb-NO" dirty="0" err="1"/>
              <a:t>Mid-selector</a:t>
            </a:r>
            <a:endParaRPr lang="en-US" dirty="0"/>
          </a:p>
        </p:txBody>
      </p:sp>
      <p:sp>
        <p:nvSpPr>
          <p:cNvPr id="3" name="Content Placeholder 2">
            <a:extLst>
              <a:ext uri="{FF2B5EF4-FFF2-40B4-BE49-F238E27FC236}">
                <a16:creationId xmlns:a16="http://schemas.microsoft.com/office/drawing/2014/main" id="{B6E14E2D-1436-426E-BC5E-B8DC45CBFA73}"/>
              </a:ext>
            </a:extLst>
          </p:cNvPr>
          <p:cNvSpPr>
            <a:spLocks noGrp="1"/>
          </p:cNvSpPr>
          <p:nvPr>
            <p:ph idx="1"/>
          </p:nvPr>
        </p:nvSpPr>
        <p:spPr/>
        <p:txBody>
          <a:bodyPr>
            <a:normAutofit/>
          </a:bodyPr>
          <a:lstStyle/>
          <a:p>
            <a:r>
              <a:rPr lang="nb-NO" altLang="en-US" sz="2000" dirty="0"/>
              <a:t>1 input and 1 output</a:t>
            </a:r>
          </a:p>
          <a:p>
            <a:r>
              <a:rPr lang="nb-NO" altLang="en-US" sz="2000" dirty="0"/>
              <a:t>Used for range </a:t>
            </a:r>
            <a:r>
              <a:rPr lang="nb-NO" altLang="en-US" sz="2000" dirty="0" err="1"/>
              <a:t>control</a:t>
            </a:r>
            <a:r>
              <a:rPr lang="nb-NO" altLang="en-US" sz="2000" dirty="0"/>
              <a:t> – y must be </a:t>
            </a:r>
            <a:r>
              <a:rPr lang="nb-NO" altLang="en-US" sz="2000" dirty="0" err="1"/>
              <a:t>within</a:t>
            </a:r>
            <a:r>
              <a:rPr lang="nb-NO" altLang="en-US" sz="2000" dirty="0"/>
              <a:t> </a:t>
            </a:r>
            <a:r>
              <a:rPr lang="nb-NO" altLang="en-US" sz="2000" dirty="0" err="1"/>
              <a:t>y</a:t>
            </a:r>
            <a:r>
              <a:rPr lang="nb-NO" altLang="en-US" sz="2000" baseline="30000" dirty="0" err="1"/>
              <a:t>max</a:t>
            </a:r>
            <a:r>
              <a:rPr lang="nb-NO" altLang="en-US" sz="2000" dirty="0"/>
              <a:t> and </a:t>
            </a:r>
            <a:r>
              <a:rPr lang="nb-NO" altLang="en-US" sz="2000" dirty="0" err="1"/>
              <a:t>y</a:t>
            </a:r>
            <a:r>
              <a:rPr lang="nb-NO" altLang="en-US" sz="2000" baseline="30000" dirty="0" err="1"/>
              <a:t>min</a:t>
            </a:r>
            <a:endParaRPr lang="nb-NO" altLang="en-US" sz="2000" baseline="30000" dirty="0"/>
          </a:p>
          <a:p>
            <a:r>
              <a:rPr lang="nb-NO" altLang="en-US" sz="2000" dirty="0"/>
              <a:t>Input must be </a:t>
            </a:r>
            <a:r>
              <a:rPr lang="nb-NO" altLang="en-US" sz="2000" dirty="0" err="1"/>
              <a:t>ideally</a:t>
            </a:r>
            <a:r>
              <a:rPr lang="nb-NO" altLang="en-US" sz="2000" dirty="0"/>
              <a:t> at </a:t>
            </a:r>
            <a:r>
              <a:rPr lang="nb-NO" altLang="en-US" sz="2000" dirty="0" err="1"/>
              <a:t>u</a:t>
            </a:r>
            <a:r>
              <a:rPr lang="nb-NO" altLang="en-US" sz="2000" baseline="30000" dirty="0" err="1"/>
              <a:t>s</a:t>
            </a:r>
            <a:r>
              <a:rPr lang="nb-NO" altLang="en-US" sz="2000" baseline="30000" dirty="0"/>
              <a:t> </a:t>
            </a:r>
            <a:r>
              <a:rPr lang="nb-NO" altLang="en-US" sz="2000" dirty="0" err="1"/>
              <a:t>if</a:t>
            </a:r>
            <a:r>
              <a:rPr lang="nb-NO" altLang="en-US" sz="2000" dirty="0"/>
              <a:t> y is </a:t>
            </a:r>
            <a:r>
              <a:rPr lang="nb-NO" altLang="en-US" sz="2000" dirty="0" err="1"/>
              <a:t>within</a:t>
            </a:r>
            <a:r>
              <a:rPr lang="nb-NO" altLang="en-US" sz="2000" dirty="0"/>
              <a:t> </a:t>
            </a:r>
            <a:r>
              <a:rPr lang="nb-NO" altLang="en-US" sz="2000" dirty="0" err="1"/>
              <a:t>the</a:t>
            </a:r>
            <a:r>
              <a:rPr lang="nb-NO" altLang="en-US" sz="2000" dirty="0"/>
              <a:t> range</a:t>
            </a:r>
          </a:p>
          <a:p>
            <a:r>
              <a:rPr lang="nb-NO" altLang="en-US" sz="2000" dirty="0"/>
              <a:t>u = </a:t>
            </a:r>
            <a:r>
              <a:rPr lang="nb-NO" altLang="en-US" sz="2000" dirty="0" err="1"/>
              <a:t>mid</a:t>
            </a:r>
            <a:r>
              <a:rPr lang="nb-NO" altLang="en-US" sz="2000" dirty="0"/>
              <a:t>(</a:t>
            </a:r>
            <a:r>
              <a:rPr lang="nb-NO" altLang="en-US" sz="2000" dirty="0" err="1"/>
              <a:t>u</a:t>
            </a:r>
            <a:r>
              <a:rPr lang="nb-NO" altLang="en-US" sz="2000" baseline="30000" dirty="0" err="1"/>
              <a:t>min</a:t>
            </a:r>
            <a:r>
              <a:rPr lang="nb-NO" altLang="en-US" sz="2000" dirty="0" err="1"/>
              <a:t>,u</a:t>
            </a:r>
            <a:r>
              <a:rPr lang="nb-NO" altLang="en-US" sz="2000" baseline="30000" dirty="0" err="1"/>
              <a:t>s</a:t>
            </a:r>
            <a:r>
              <a:rPr lang="nb-NO" altLang="en-US" sz="2000" dirty="0" err="1"/>
              <a:t>,u</a:t>
            </a:r>
            <a:r>
              <a:rPr lang="nb-NO" altLang="en-US" sz="2000" baseline="30000" dirty="0" err="1"/>
              <a:t>max</a:t>
            </a:r>
            <a:r>
              <a:rPr lang="nb-NO" altLang="en-US" sz="2000" dirty="0"/>
              <a:t>)</a:t>
            </a:r>
          </a:p>
          <a:p>
            <a:r>
              <a:rPr lang="nb-NO" altLang="en-US" sz="2000" dirty="0" err="1"/>
              <a:t>Take</a:t>
            </a:r>
            <a:r>
              <a:rPr lang="nb-NO" altLang="en-US" sz="2000" dirty="0"/>
              <a:t> action </a:t>
            </a:r>
            <a:r>
              <a:rPr lang="nb-NO" altLang="en-US" sz="2000" dirty="0" err="1"/>
              <a:t>only</a:t>
            </a:r>
            <a:r>
              <a:rPr lang="nb-NO" altLang="en-US" sz="2000" dirty="0"/>
              <a:t> </a:t>
            </a:r>
            <a:r>
              <a:rPr lang="nb-NO" altLang="en-US" sz="2000" dirty="0" err="1"/>
              <a:t>when</a:t>
            </a:r>
            <a:r>
              <a:rPr lang="nb-NO" altLang="en-US" sz="2000" dirty="0"/>
              <a:t> y </a:t>
            </a:r>
            <a:r>
              <a:rPr lang="nb-NO" altLang="en-US" sz="2000" dirty="0" err="1"/>
              <a:t>goes</a:t>
            </a:r>
            <a:r>
              <a:rPr lang="nb-NO" altLang="en-US" sz="2000" dirty="0"/>
              <a:t> </a:t>
            </a:r>
            <a:r>
              <a:rPr lang="nb-NO" altLang="en-US" sz="2000" dirty="0" err="1"/>
              <a:t>out</a:t>
            </a:r>
            <a:r>
              <a:rPr lang="nb-NO" altLang="en-US" sz="2000" dirty="0"/>
              <a:t> </a:t>
            </a:r>
            <a:r>
              <a:rPr lang="nb-NO" altLang="en-US" sz="2000" dirty="0" err="1"/>
              <a:t>of</a:t>
            </a:r>
            <a:r>
              <a:rPr lang="nb-NO" altLang="en-US" sz="2000" dirty="0"/>
              <a:t> range, </a:t>
            </a:r>
            <a:r>
              <a:rPr lang="nb-NO" altLang="en-US" sz="2000" dirty="0" err="1"/>
              <a:t>if</a:t>
            </a:r>
            <a:r>
              <a:rPr lang="nb-NO" altLang="en-US" sz="2000" dirty="0"/>
              <a:t> not </a:t>
            </a:r>
            <a:r>
              <a:rPr lang="nb-NO" altLang="en-US" sz="2000" dirty="0" err="1"/>
              <a:t>keep</a:t>
            </a:r>
            <a:r>
              <a:rPr lang="nb-NO" altLang="en-US" sz="2000" dirty="0"/>
              <a:t> u = </a:t>
            </a:r>
            <a:r>
              <a:rPr lang="nb-NO" altLang="en-US" sz="2000" dirty="0" err="1"/>
              <a:t>desired</a:t>
            </a:r>
            <a:r>
              <a:rPr lang="nb-NO" altLang="en-US" sz="2000" dirty="0"/>
              <a:t> </a:t>
            </a:r>
            <a:r>
              <a:rPr lang="nb-NO" altLang="en-US" sz="2000" dirty="0" err="1"/>
              <a:t>u</a:t>
            </a:r>
            <a:r>
              <a:rPr lang="nb-NO" altLang="en-US" sz="2000" baseline="30000" dirty="0" err="1"/>
              <a:t>s</a:t>
            </a:r>
            <a:endParaRPr lang="nb-NO" altLang="en-US" sz="2000" baseline="30000" dirty="0"/>
          </a:p>
        </p:txBody>
      </p:sp>
      <p:pic>
        <p:nvPicPr>
          <p:cNvPr id="4" name="Picture 10">
            <a:extLst>
              <a:ext uri="{FF2B5EF4-FFF2-40B4-BE49-F238E27FC236}">
                <a16:creationId xmlns:a16="http://schemas.microsoft.com/office/drawing/2014/main" id="{E28D939B-CD48-4B4A-AD2D-DE8F9754D4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0" y="3742367"/>
            <a:ext cx="6788150" cy="239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41523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7767" name="Picture 13">
            <a:extLst>
              <a:ext uri="{FF2B5EF4-FFF2-40B4-BE49-F238E27FC236}">
                <a16:creationId xmlns:a16="http://schemas.microsoft.com/office/drawing/2014/main" id="{2BBDF6E5-2752-4A5D-9A18-3BC0F75D8A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259" t="53159" r="85298" b="-54729"/>
          <a:stretch>
            <a:fillRect/>
          </a:stretch>
        </p:blipFill>
        <p:spPr bwMode="auto">
          <a:xfrm>
            <a:off x="2660058" y="4899159"/>
            <a:ext cx="1006475" cy="230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1" name="Title 1">
            <a:extLst>
              <a:ext uri="{FF2B5EF4-FFF2-40B4-BE49-F238E27FC236}">
                <a16:creationId xmlns:a16="http://schemas.microsoft.com/office/drawing/2014/main" id="{EF09F7E9-4F92-4A7F-8AE1-3BF9430A08DE}"/>
              </a:ext>
            </a:extLst>
          </p:cNvPr>
          <p:cNvSpPr>
            <a:spLocks noGrp="1" noChangeArrowheads="1"/>
          </p:cNvSpPr>
          <p:nvPr>
            <p:ph type="title"/>
          </p:nvPr>
        </p:nvSpPr>
        <p:spPr/>
        <p:txBody>
          <a:bodyPr/>
          <a:lstStyle/>
          <a:p>
            <a:r>
              <a:rPr lang="nb-NO" altLang="en-US" dirty="0"/>
              <a:t>Controller anti-</a:t>
            </a:r>
            <a:r>
              <a:rPr lang="nb-NO" altLang="en-US" dirty="0" err="1"/>
              <a:t>windup</a:t>
            </a:r>
            <a:endParaRPr lang="nb-NO" altLang="en-US" dirty="0"/>
          </a:p>
        </p:txBody>
      </p:sp>
      <p:sp>
        <p:nvSpPr>
          <p:cNvPr id="117762" name="Content Placeholder 2">
            <a:extLst>
              <a:ext uri="{FF2B5EF4-FFF2-40B4-BE49-F238E27FC236}">
                <a16:creationId xmlns:a16="http://schemas.microsoft.com/office/drawing/2014/main" id="{0DCFDE98-C848-4880-B1CD-3A771A5A4F37}"/>
              </a:ext>
            </a:extLst>
          </p:cNvPr>
          <p:cNvSpPr>
            <a:spLocks noGrp="1" noChangeArrowheads="1"/>
          </p:cNvSpPr>
          <p:nvPr>
            <p:ph idx="1"/>
          </p:nvPr>
        </p:nvSpPr>
        <p:spPr/>
        <p:txBody>
          <a:bodyPr/>
          <a:lstStyle/>
          <a:p>
            <a:r>
              <a:rPr lang="en-US" altLang="en-US" dirty="0"/>
              <a:t>Stops integral action when the controller is deselected or saturated. </a:t>
            </a:r>
          </a:p>
          <a:p>
            <a:r>
              <a:rPr lang="en-US" altLang="en-US" dirty="0"/>
              <a:t>This is used to (correctly) initialize the states of the controller when a controller is reactivated. </a:t>
            </a:r>
            <a:endParaRPr lang="nb-NO" altLang="en-US" dirty="0"/>
          </a:p>
        </p:txBody>
      </p:sp>
      <p:grpSp>
        <p:nvGrpSpPr>
          <p:cNvPr id="117764" name="Group 11">
            <a:extLst>
              <a:ext uri="{FF2B5EF4-FFF2-40B4-BE49-F238E27FC236}">
                <a16:creationId xmlns:a16="http://schemas.microsoft.com/office/drawing/2014/main" id="{B6B32231-9842-4B73-82E7-D2938C6BFCEF}"/>
              </a:ext>
            </a:extLst>
          </p:cNvPr>
          <p:cNvGrpSpPr>
            <a:grpSpLocks/>
          </p:cNvGrpSpPr>
          <p:nvPr/>
        </p:nvGrpSpPr>
        <p:grpSpPr bwMode="auto">
          <a:xfrm>
            <a:off x="3815757" y="3519620"/>
            <a:ext cx="6300788" cy="3143250"/>
            <a:chOff x="1043585" y="3376806"/>
            <a:chExt cx="6300192" cy="3142855"/>
          </a:xfrm>
        </p:grpSpPr>
        <p:pic>
          <p:nvPicPr>
            <p:cNvPr id="117769" name="Picture 7">
              <a:extLst>
                <a:ext uri="{FF2B5EF4-FFF2-40B4-BE49-F238E27FC236}">
                  <a16:creationId xmlns:a16="http://schemas.microsoft.com/office/drawing/2014/main" id="{B472545A-83C4-4C1D-B657-0345335D5D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585" y="3376806"/>
              <a:ext cx="6300192" cy="3142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D6989E06-1C77-1447-AAFE-59A913DBBBBF}"/>
                </a:ext>
              </a:extLst>
            </p:cNvPr>
            <p:cNvSpPr/>
            <p:nvPr/>
          </p:nvSpPr>
          <p:spPr bwMode="auto">
            <a:xfrm>
              <a:off x="5148472" y="3860933"/>
              <a:ext cx="753992" cy="912697"/>
            </a:xfrm>
            <a:prstGeom prst="rect">
              <a:avLst/>
            </a:prstGeom>
            <a:ln>
              <a:headEnd type="none" w="med" len="med"/>
              <a:tailEnd type="triangl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anchor="ctr"/>
            <a:lstStyle/>
            <a:p>
              <a:pPr>
                <a:defRPr/>
              </a:pPr>
              <a:r>
                <a:rPr lang="nb-NO" sz="1400" dirty="0">
                  <a:solidFill>
                    <a:schemeClr val="tx1"/>
                  </a:solidFill>
                  <a:latin typeface="Arial" charset="0"/>
                </a:rPr>
                <a:t>Select</a:t>
              </a:r>
            </a:p>
          </p:txBody>
        </p:sp>
        <p:cxnSp>
          <p:nvCxnSpPr>
            <p:cNvPr id="11" name="Straight Arrow Connector 10">
              <a:extLst>
                <a:ext uri="{FF2B5EF4-FFF2-40B4-BE49-F238E27FC236}">
                  <a16:creationId xmlns:a16="http://schemas.microsoft.com/office/drawing/2014/main" id="{6987D5BC-0CC6-BE47-B3A3-215E689D9DEC}"/>
                </a:ext>
              </a:extLst>
            </p:cNvPr>
            <p:cNvCxnSpPr/>
            <p:nvPr/>
          </p:nvCxnSpPr>
          <p:spPr bwMode="auto">
            <a:xfrm>
              <a:off x="4427815" y="4005377"/>
              <a:ext cx="720657" cy="0"/>
            </a:xfrm>
            <a:prstGeom prst="straightConnector1">
              <a:avLst/>
            </a:prstGeom>
            <a:ln>
              <a:headEnd type="none" w="med" len="med"/>
              <a:tailEnd type="triangle"/>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grpSp>
      <p:pic>
        <p:nvPicPr>
          <p:cNvPr id="117765" name="Picture 6">
            <a:extLst>
              <a:ext uri="{FF2B5EF4-FFF2-40B4-BE49-F238E27FC236}">
                <a16:creationId xmlns:a16="http://schemas.microsoft.com/office/drawing/2014/main" id="{24483981-4374-456F-BAE7-D7F173957F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81525" b="41655"/>
          <a:stretch>
            <a:fillRect/>
          </a:stretch>
        </p:blipFill>
        <p:spPr bwMode="auto">
          <a:xfrm>
            <a:off x="6179545" y="2881445"/>
            <a:ext cx="103505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5D5AFED6-8C35-F444-8287-68CCB3C94FB2}"/>
              </a:ext>
            </a:extLst>
          </p:cNvPr>
          <p:cNvSpPr/>
          <p:nvPr/>
        </p:nvSpPr>
        <p:spPr bwMode="auto">
          <a:xfrm>
            <a:off x="6504983" y="4148271"/>
            <a:ext cx="461963" cy="136525"/>
          </a:xfrm>
          <a:prstGeom prst="rect">
            <a:avLst/>
          </a:prstGeom>
          <a:ln>
            <a:noFill/>
            <a:headEnd type="none" w="med" len="med"/>
            <a:tailEnd type="triangl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a:lstStyle/>
          <a:p>
            <a:pPr>
              <a:defRPr/>
            </a:pPr>
            <a:endParaRPr lang="nb-NO">
              <a:solidFill>
                <a:schemeClr val="tx1"/>
              </a:solidFill>
              <a:latin typeface="Arial" charset="0"/>
            </a:endParaRPr>
          </a:p>
        </p:txBody>
      </p:sp>
      <p:sp>
        <p:nvSpPr>
          <p:cNvPr id="15" name="Left Brace 14">
            <a:extLst>
              <a:ext uri="{FF2B5EF4-FFF2-40B4-BE49-F238E27FC236}">
                <a16:creationId xmlns:a16="http://schemas.microsoft.com/office/drawing/2014/main" id="{064BF848-880A-484C-A7D0-5C99CD0C1B4B}"/>
              </a:ext>
            </a:extLst>
          </p:cNvPr>
          <p:cNvSpPr/>
          <p:nvPr/>
        </p:nvSpPr>
        <p:spPr bwMode="auto">
          <a:xfrm>
            <a:off x="3815757" y="4681670"/>
            <a:ext cx="369888" cy="1752600"/>
          </a:xfrm>
          <a:prstGeom prst="leftBrace">
            <a:avLst>
              <a:gd name="adj1" fmla="val 42161"/>
              <a:gd name="adj2" fmla="val 50000"/>
            </a:avLst>
          </a:prstGeom>
          <a:ln>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txBody>
          <a:bodyPr/>
          <a:lstStyle/>
          <a:p>
            <a:pPr>
              <a:defRPr/>
            </a:pPr>
            <a:endParaRPr lang="nb-NO" dirty="0">
              <a:latin typeface="Arial"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58D0A-F166-4340-95B5-0AE39567571F}"/>
              </a:ext>
            </a:extLst>
          </p:cNvPr>
          <p:cNvSpPr>
            <a:spLocks noGrp="1"/>
          </p:cNvSpPr>
          <p:nvPr>
            <p:ph type="title"/>
          </p:nvPr>
        </p:nvSpPr>
        <p:spPr/>
        <p:txBody>
          <a:bodyPr/>
          <a:lstStyle/>
          <a:p>
            <a:r>
              <a:rPr lang="nb-NO" dirty="0"/>
              <a:t>4. </a:t>
            </a:r>
            <a:r>
              <a:rPr lang="nb-NO" dirty="0" err="1"/>
              <a:t>Valve</a:t>
            </a:r>
            <a:r>
              <a:rPr lang="nb-NO" dirty="0"/>
              <a:t> </a:t>
            </a:r>
            <a:r>
              <a:rPr lang="nb-NO" dirty="0" err="1"/>
              <a:t>position</a:t>
            </a:r>
            <a:r>
              <a:rPr lang="nb-NO" dirty="0"/>
              <a:t> </a:t>
            </a:r>
            <a:r>
              <a:rPr lang="nb-NO" dirty="0" err="1"/>
              <a:t>control</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5096545-D750-439B-B3B1-1E0EFD13CC6D}"/>
                  </a:ext>
                </a:extLst>
              </p:cNvPr>
              <p:cNvSpPr>
                <a:spLocks noGrp="1"/>
              </p:cNvSpPr>
              <p:nvPr>
                <p:ph idx="1"/>
              </p:nvPr>
            </p:nvSpPr>
            <p:spPr/>
            <p:txBody>
              <a:bodyPr/>
              <a:lstStyle/>
              <a:p>
                <a:r>
                  <a:rPr lang="nb-NO" dirty="0"/>
                  <a:t>Aka i</a:t>
                </a:r>
                <a:r>
                  <a:rPr lang="nb-NO" altLang="en-US" dirty="0"/>
                  <a:t>nput </a:t>
                </a:r>
                <a:r>
                  <a:rPr lang="nb-NO" altLang="en-US" dirty="0" err="1"/>
                  <a:t>restting</a:t>
                </a:r>
                <a:r>
                  <a:rPr lang="nb-NO" altLang="en-US" dirty="0"/>
                  <a:t> </a:t>
                </a:r>
                <a:r>
                  <a:rPr lang="nb-NO" altLang="en-US" dirty="0" err="1"/>
                  <a:t>control</a:t>
                </a:r>
                <a:r>
                  <a:rPr lang="nb-NO" altLang="en-US" dirty="0"/>
                  <a:t> / midranging </a:t>
                </a:r>
                <a:r>
                  <a:rPr lang="nb-NO" altLang="en-US" dirty="0" err="1"/>
                  <a:t>control</a:t>
                </a:r>
                <a:endParaRPr lang="nb-NO" altLang="en-US" dirty="0"/>
              </a:p>
              <a:p>
                <a:endParaRPr lang="nb-NO" dirty="0"/>
              </a:p>
              <a:p>
                <a14:m>
                  <m:oMath xmlns:m="http://schemas.openxmlformats.org/officeDocument/2006/math">
                    <m:sSub>
                      <m:sSubPr>
                        <m:ctrlPr>
                          <a:rPr lang="nb-NO" b="0" i="1" smtClean="0">
                            <a:latin typeface="Cambria Math" panose="02040503050406030204" pitchFamily="18" charset="0"/>
                          </a:rPr>
                        </m:ctrlPr>
                      </m:sSubPr>
                      <m:e>
                        <m:r>
                          <a:rPr lang="nb-NO" b="0" i="1" smtClean="0">
                            <a:latin typeface="Cambria Math" panose="02040503050406030204" pitchFamily="18" charset="0"/>
                          </a:rPr>
                          <m:t>𝑢</m:t>
                        </m:r>
                      </m:e>
                      <m:sub>
                        <m:r>
                          <a:rPr lang="nb-NO" b="0" i="1" smtClean="0">
                            <a:latin typeface="Cambria Math" panose="02040503050406030204" pitchFamily="18" charset="0"/>
                          </a:rPr>
                          <m:t>2</m:t>
                        </m:r>
                      </m:sub>
                    </m:sSub>
                  </m:oMath>
                </a14:m>
                <a:r>
                  <a:rPr lang="en-US" dirty="0"/>
                  <a:t> is fast, but has low range </a:t>
                </a:r>
                <a:r>
                  <a:rPr lang="en-US" dirty="0">
                    <a:sym typeface="Wingdings" panose="05000000000000000000" pitchFamily="2" charset="2"/>
                  </a:rPr>
                  <a:t> can be used to “help” dynamically </a:t>
                </a:r>
                <a14:m>
                  <m:oMath xmlns:m="http://schemas.openxmlformats.org/officeDocument/2006/math">
                    <m:sSub>
                      <m:sSubPr>
                        <m:ctrlPr>
                          <a:rPr lang="nb-NO" b="0" i="1" smtClean="0">
                            <a:latin typeface="Cambria Math" panose="02040503050406030204" pitchFamily="18" charset="0"/>
                            <a:sym typeface="Wingdings" panose="05000000000000000000" pitchFamily="2" charset="2"/>
                          </a:rPr>
                        </m:ctrlPr>
                      </m:sSubPr>
                      <m:e>
                        <m:r>
                          <a:rPr lang="nb-NO" b="0" i="1" smtClean="0">
                            <a:latin typeface="Cambria Math" panose="02040503050406030204" pitchFamily="18" charset="0"/>
                            <a:sym typeface="Wingdings" panose="05000000000000000000" pitchFamily="2" charset="2"/>
                          </a:rPr>
                          <m:t>𝑢</m:t>
                        </m:r>
                      </m:e>
                      <m:sub>
                        <m:r>
                          <a:rPr lang="nb-NO" b="0" i="1" smtClean="0">
                            <a:latin typeface="Cambria Math" panose="02040503050406030204" pitchFamily="18" charset="0"/>
                            <a:sym typeface="Wingdings" panose="05000000000000000000" pitchFamily="2" charset="2"/>
                          </a:rPr>
                          <m:t>1</m:t>
                        </m:r>
                      </m:sub>
                    </m:sSub>
                  </m:oMath>
                </a14:m>
                <a:r>
                  <a:rPr lang="en-US" dirty="0"/>
                  <a:t>, the main MV</a:t>
                </a:r>
              </a:p>
            </p:txBody>
          </p:sp>
        </mc:Choice>
        <mc:Fallback xmlns="">
          <p:sp>
            <p:nvSpPr>
              <p:cNvPr id="3" name="Content Placeholder 2">
                <a:extLst>
                  <a:ext uri="{FF2B5EF4-FFF2-40B4-BE49-F238E27FC236}">
                    <a16:creationId xmlns:a16="http://schemas.microsoft.com/office/drawing/2014/main" id="{75096545-D750-439B-B3B1-1E0EFD13CC6D}"/>
                  </a:ext>
                </a:extLst>
              </p:cNvPr>
              <p:cNvSpPr>
                <a:spLocks noGrp="1" noRot="1" noChangeAspect="1" noMove="1" noResize="1" noEditPoints="1" noAdjustHandles="1" noChangeArrowheads="1" noChangeShapeType="1" noTextEdit="1"/>
              </p:cNvSpPr>
              <p:nvPr>
                <p:ph idx="1"/>
              </p:nvPr>
            </p:nvSpPr>
            <p:spPr>
              <a:blipFill>
                <a:blip r:embed="rId2"/>
                <a:stretch>
                  <a:fillRect l="-1152" t="-796"/>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B9E0B087-915B-41E9-80F5-B6B2FCAB86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6455" y="3742366"/>
            <a:ext cx="5111750" cy="201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1451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584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1" y="1295401"/>
            <a:ext cx="2824163" cy="513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5" name="Text Box 3"/>
          <p:cNvSpPr txBox="1">
            <a:spLocks noChangeArrowheads="1"/>
          </p:cNvSpPr>
          <p:nvPr/>
        </p:nvSpPr>
        <p:spPr bwMode="auto">
          <a:xfrm>
            <a:off x="3260725" y="5715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20000"/>
              </a:spcBef>
              <a:buChar char="•"/>
              <a:defRPr sz="2000">
                <a:solidFill>
                  <a:schemeClr val="tx1"/>
                </a:solidFill>
                <a:latin typeface="Times" panose="02020603050405020304" pitchFamily="18" charset="0"/>
              </a:defRPr>
            </a:lvl1pPr>
            <a:lvl2pPr marL="742950" indent="-285750" defTabSz="762000">
              <a:spcBef>
                <a:spcPct val="20000"/>
              </a:spcBef>
              <a:buChar char="–"/>
              <a:defRPr>
                <a:solidFill>
                  <a:schemeClr val="tx1"/>
                </a:solidFill>
                <a:latin typeface="Times" panose="02020603050405020304" pitchFamily="18" charset="0"/>
              </a:defRPr>
            </a:lvl2pPr>
            <a:lvl3pPr marL="1143000" indent="-228600" defTabSz="762000">
              <a:spcBef>
                <a:spcPct val="20000"/>
              </a:spcBef>
              <a:buChar char="•"/>
              <a:defRPr sz="1600">
                <a:solidFill>
                  <a:schemeClr val="tx1"/>
                </a:solidFill>
                <a:latin typeface="Times" panose="02020603050405020304" pitchFamily="18" charset="0"/>
              </a:defRPr>
            </a:lvl3pPr>
            <a:lvl4pPr marL="1600200" indent="-228600" defTabSz="762000">
              <a:spcBef>
                <a:spcPct val="20000"/>
              </a:spcBef>
              <a:buChar char="–"/>
              <a:defRPr sz="1600">
                <a:solidFill>
                  <a:schemeClr val="tx1"/>
                </a:solidFill>
                <a:latin typeface="Times" panose="02020603050405020304" pitchFamily="18" charset="0"/>
              </a:defRPr>
            </a:lvl4pPr>
            <a:lvl5pPr marL="2057400" indent="-228600" defTabSz="762000">
              <a:spcBef>
                <a:spcPct val="20000"/>
              </a:spcBef>
              <a:buChar char="•"/>
              <a:defRPr sz="1600">
                <a:solidFill>
                  <a:schemeClr val="tx1"/>
                </a:solidFill>
                <a:latin typeface="Times" panose="02020603050405020304" pitchFamily="18" charset="0"/>
              </a:defRPr>
            </a:lvl5pPr>
            <a:lvl6pPr marL="25146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en-US" altLang="nb-NO" sz="1800" b="1"/>
          </a:p>
        </p:txBody>
      </p:sp>
      <p:sp>
        <p:nvSpPr>
          <p:cNvPr id="35846" name="Text Box 4"/>
          <p:cNvSpPr txBox="1">
            <a:spLocks noChangeArrowheads="1"/>
          </p:cNvSpPr>
          <p:nvPr/>
        </p:nvSpPr>
        <p:spPr bwMode="auto">
          <a:xfrm>
            <a:off x="1315994" y="52210"/>
            <a:ext cx="1015725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762000">
              <a:spcBef>
                <a:spcPct val="20000"/>
              </a:spcBef>
              <a:buChar char="•"/>
              <a:defRPr sz="2000">
                <a:solidFill>
                  <a:schemeClr val="tx1"/>
                </a:solidFill>
                <a:latin typeface="Times" panose="02020603050405020304" pitchFamily="18" charset="0"/>
              </a:defRPr>
            </a:lvl1pPr>
            <a:lvl2pPr marL="742950" indent="-285750" defTabSz="762000">
              <a:spcBef>
                <a:spcPct val="20000"/>
              </a:spcBef>
              <a:buChar char="–"/>
              <a:defRPr>
                <a:solidFill>
                  <a:schemeClr val="tx1"/>
                </a:solidFill>
                <a:latin typeface="Times" panose="02020603050405020304" pitchFamily="18" charset="0"/>
              </a:defRPr>
            </a:lvl2pPr>
            <a:lvl3pPr marL="1143000" indent="-228600" defTabSz="762000">
              <a:spcBef>
                <a:spcPct val="20000"/>
              </a:spcBef>
              <a:buChar char="•"/>
              <a:defRPr sz="1600">
                <a:solidFill>
                  <a:schemeClr val="tx1"/>
                </a:solidFill>
                <a:latin typeface="Times" panose="02020603050405020304" pitchFamily="18" charset="0"/>
              </a:defRPr>
            </a:lvl3pPr>
            <a:lvl4pPr marL="1600200" indent="-228600" defTabSz="762000">
              <a:spcBef>
                <a:spcPct val="20000"/>
              </a:spcBef>
              <a:buChar char="–"/>
              <a:defRPr sz="1600">
                <a:solidFill>
                  <a:schemeClr val="tx1"/>
                </a:solidFill>
                <a:latin typeface="Times" panose="02020603050405020304" pitchFamily="18" charset="0"/>
              </a:defRPr>
            </a:lvl4pPr>
            <a:lvl5pPr marL="2057400" indent="-228600" defTabSz="762000">
              <a:spcBef>
                <a:spcPct val="20000"/>
              </a:spcBef>
              <a:buChar char="•"/>
              <a:defRPr sz="1600">
                <a:solidFill>
                  <a:schemeClr val="tx1"/>
                </a:solidFill>
                <a:latin typeface="Times" panose="02020603050405020304" pitchFamily="18" charset="0"/>
              </a:defRPr>
            </a:lvl5pPr>
            <a:lvl6pPr marL="25146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a:spcBef>
                <a:spcPct val="0"/>
              </a:spcBef>
              <a:buFontTx/>
              <a:buNone/>
            </a:pPr>
            <a:r>
              <a:rPr lang="en-US" altLang="nb-NO" sz="3600" dirty="0"/>
              <a:t>Practical operation: Hierarchical (cascade) structure</a:t>
            </a:r>
          </a:p>
          <a:p>
            <a:pPr algn="ctr">
              <a:spcBef>
                <a:spcPct val="0"/>
              </a:spcBef>
              <a:buFontTx/>
              <a:buNone/>
            </a:pPr>
            <a:r>
              <a:rPr lang="en-US" altLang="nb-NO" sz="3600" dirty="0"/>
              <a:t>based on time scale separation</a:t>
            </a:r>
          </a:p>
        </p:txBody>
      </p:sp>
      <p:sp>
        <p:nvSpPr>
          <p:cNvPr id="35847" name="Text Box 8"/>
          <p:cNvSpPr txBox="1">
            <a:spLocks noChangeArrowheads="1"/>
          </p:cNvSpPr>
          <p:nvPr/>
        </p:nvSpPr>
        <p:spPr bwMode="auto">
          <a:xfrm>
            <a:off x="6672264" y="1360489"/>
            <a:ext cx="109537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a:latin typeface="Arial" panose="020B0604020202020204" pitchFamily="34" charset="0"/>
              </a:rPr>
              <a:t>Manager</a:t>
            </a:r>
          </a:p>
        </p:txBody>
      </p:sp>
      <p:sp>
        <p:nvSpPr>
          <p:cNvPr id="35848" name="Text Box 9"/>
          <p:cNvSpPr txBox="1">
            <a:spLocks noChangeArrowheads="1"/>
          </p:cNvSpPr>
          <p:nvPr/>
        </p:nvSpPr>
        <p:spPr bwMode="auto">
          <a:xfrm>
            <a:off x="6600825" y="2205039"/>
            <a:ext cx="2057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a:latin typeface="Arial" panose="020B0604020202020204" pitchFamily="34" charset="0"/>
              </a:rPr>
              <a:t>Process engineer</a:t>
            </a:r>
          </a:p>
        </p:txBody>
      </p:sp>
      <p:sp>
        <p:nvSpPr>
          <p:cNvPr id="35849" name="Text Box 10"/>
          <p:cNvSpPr txBox="1">
            <a:spLocks noChangeArrowheads="1"/>
          </p:cNvSpPr>
          <p:nvPr/>
        </p:nvSpPr>
        <p:spPr bwMode="auto">
          <a:xfrm>
            <a:off x="6600825" y="3349625"/>
            <a:ext cx="16383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a:latin typeface="Arial" panose="020B0604020202020204" pitchFamily="34" charset="0"/>
              </a:rPr>
              <a:t>Operator/</a:t>
            </a:r>
            <a:r>
              <a:rPr lang="en-US" altLang="nb-NO" sz="1800">
                <a:solidFill>
                  <a:srgbClr val="FF0000"/>
                </a:solidFill>
                <a:latin typeface="Arial" panose="020B0604020202020204" pitchFamily="34" charset="0"/>
              </a:rPr>
              <a:t>RTO</a:t>
            </a:r>
          </a:p>
        </p:txBody>
      </p:sp>
      <p:sp>
        <p:nvSpPr>
          <p:cNvPr id="35850" name="Text Box 11"/>
          <p:cNvSpPr txBox="1">
            <a:spLocks noChangeArrowheads="1"/>
          </p:cNvSpPr>
          <p:nvPr/>
        </p:nvSpPr>
        <p:spPr bwMode="auto">
          <a:xfrm>
            <a:off x="6600825" y="4502150"/>
            <a:ext cx="539121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dirty="0">
                <a:latin typeface="Arial" panose="020B0604020202020204" pitchFamily="34" charset="0"/>
              </a:rPr>
              <a:t>Operator/</a:t>
            </a:r>
            <a:r>
              <a:rPr lang="en-US" altLang="nb-NO" sz="1800" dirty="0">
                <a:solidFill>
                  <a:srgbClr val="FF0000"/>
                </a:solidFill>
                <a:latin typeface="Arial" panose="020B0604020202020204" pitchFamily="34" charset="0"/>
              </a:rPr>
              <a:t>Advanced regulatory control (ARC)/MPC</a:t>
            </a:r>
          </a:p>
        </p:txBody>
      </p:sp>
      <p:sp>
        <p:nvSpPr>
          <p:cNvPr id="35851" name="Text Box 12"/>
          <p:cNvSpPr txBox="1">
            <a:spLocks noChangeArrowheads="1"/>
          </p:cNvSpPr>
          <p:nvPr/>
        </p:nvSpPr>
        <p:spPr bwMode="auto">
          <a:xfrm>
            <a:off x="6672263" y="5537200"/>
            <a:ext cx="254108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dirty="0">
                <a:solidFill>
                  <a:srgbClr val="FF0000"/>
                </a:solidFill>
                <a:latin typeface="Arial" panose="020B0604020202020204" pitchFamily="34" charset="0"/>
              </a:rPr>
              <a:t>PID-control</a:t>
            </a:r>
          </a:p>
          <a:p>
            <a:pPr>
              <a:spcBef>
                <a:spcPct val="0"/>
              </a:spcBef>
              <a:buFontTx/>
              <a:buNone/>
            </a:pPr>
            <a:r>
              <a:rPr lang="en-US" altLang="nb-NO" sz="1100" dirty="0">
                <a:solidFill>
                  <a:srgbClr val="FF0000"/>
                </a:solidFill>
                <a:latin typeface="Arial" panose="020B0604020202020204" pitchFamily="34" charset="0"/>
              </a:rPr>
              <a:t>May include some</a:t>
            </a:r>
          </a:p>
          <a:p>
            <a:pPr>
              <a:spcBef>
                <a:spcPct val="0"/>
              </a:spcBef>
              <a:buFontTx/>
              <a:buNone/>
            </a:pPr>
            <a:r>
              <a:rPr lang="en-US" altLang="nb-NO" sz="1100" dirty="0">
                <a:solidFill>
                  <a:srgbClr val="FF0000"/>
                </a:solidFill>
                <a:latin typeface="Arial" panose="020B0604020202020204" pitchFamily="34" charset="0"/>
              </a:rPr>
              <a:t>ratio/feedforward and cascade control</a:t>
            </a:r>
          </a:p>
        </p:txBody>
      </p:sp>
      <p:pic>
        <p:nvPicPr>
          <p:cNvPr id="35852" name="Picture 13" descr="kontrollrom-sleipner_41304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8026" y="3141663"/>
            <a:ext cx="1871663"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3" name="Picture 14" descr="208587_10100727526937060_7964140_69209587_4687196_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75726" y="1628775"/>
            <a:ext cx="1039813"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4" name="Line 15"/>
          <p:cNvSpPr>
            <a:spLocks noChangeShapeType="1"/>
          </p:cNvSpPr>
          <p:nvPr/>
        </p:nvSpPr>
        <p:spPr bwMode="auto">
          <a:xfrm>
            <a:off x="5951538" y="6237288"/>
            <a:ext cx="0" cy="6207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35855" name="Group 21"/>
          <p:cNvGrpSpPr>
            <a:grpSpLocks/>
          </p:cNvGrpSpPr>
          <p:nvPr/>
        </p:nvGrpSpPr>
        <p:grpSpPr bwMode="auto">
          <a:xfrm>
            <a:off x="5808664" y="6453188"/>
            <a:ext cx="287337" cy="215900"/>
            <a:chOff x="2699" y="4065"/>
            <a:chExt cx="181" cy="136"/>
          </a:xfrm>
        </p:grpSpPr>
        <p:sp>
          <p:nvSpPr>
            <p:cNvPr id="35859" name="Line 17"/>
            <p:cNvSpPr>
              <a:spLocks noChangeShapeType="1"/>
            </p:cNvSpPr>
            <p:nvPr/>
          </p:nvSpPr>
          <p:spPr bwMode="auto">
            <a:xfrm>
              <a:off x="2699" y="4201"/>
              <a:ext cx="181"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35860" name="Group 20"/>
            <p:cNvGrpSpPr>
              <a:grpSpLocks/>
            </p:cNvGrpSpPr>
            <p:nvPr/>
          </p:nvGrpSpPr>
          <p:grpSpPr bwMode="auto">
            <a:xfrm>
              <a:off x="2699" y="4065"/>
              <a:ext cx="181" cy="136"/>
              <a:chOff x="2699" y="4065"/>
              <a:chExt cx="181" cy="136"/>
            </a:xfrm>
          </p:grpSpPr>
          <p:sp>
            <p:nvSpPr>
              <p:cNvPr id="35861" name="Line 16"/>
              <p:cNvSpPr>
                <a:spLocks noChangeShapeType="1"/>
              </p:cNvSpPr>
              <p:nvPr/>
            </p:nvSpPr>
            <p:spPr bwMode="auto">
              <a:xfrm>
                <a:off x="2699" y="4065"/>
                <a:ext cx="181"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5862" name="Line 18"/>
              <p:cNvSpPr>
                <a:spLocks noChangeShapeType="1"/>
              </p:cNvSpPr>
              <p:nvPr/>
            </p:nvSpPr>
            <p:spPr bwMode="auto">
              <a:xfrm>
                <a:off x="2699" y="4065"/>
                <a:ext cx="181" cy="13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5863" name="Line 19"/>
              <p:cNvSpPr>
                <a:spLocks noChangeShapeType="1"/>
              </p:cNvSpPr>
              <p:nvPr/>
            </p:nvSpPr>
            <p:spPr bwMode="auto">
              <a:xfrm flipH="1">
                <a:off x="2699" y="4065"/>
                <a:ext cx="181" cy="13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sp>
        <p:nvSpPr>
          <p:cNvPr id="35857" name="Text Box 23"/>
          <p:cNvSpPr txBox="1">
            <a:spLocks noChangeArrowheads="1"/>
          </p:cNvSpPr>
          <p:nvPr/>
        </p:nvSpPr>
        <p:spPr bwMode="auto">
          <a:xfrm>
            <a:off x="6167438" y="6308726"/>
            <a:ext cx="121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a:solidFill>
                  <a:srgbClr val="FF0000"/>
                </a:solidFill>
                <a:latin typeface="Arial" panose="020B0604020202020204" pitchFamily="34" charset="0"/>
              </a:rPr>
              <a:t>u = valves</a:t>
            </a:r>
          </a:p>
        </p:txBody>
      </p:sp>
      <p:sp>
        <p:nvSpPr>
          <p:cNvPr id="2" name="TextBox 1">
            <a:extLst>
              <a:ext uri="{FF2B5EF4-FFF2-40B4-BE49-F238E27FC236}">
                <a16:creationId xmlns:a16="http://schemas.microsoft.com/office/drawing/2014/main" id="{17272BF2-C9C3-415A-9DE0-4DF813CDA0A4}"/>
              </a:ext>
            </a:extLst>
          </p:cNvPr>
          <p:cNvSpPr txBox="1"/>
          <p:nvPr/>
        </p:nvSpPr>
        <p:spPr>
          <a:xfrm>
            <a:off x="265669" y="1789817"/>
            <a:ext cx="2551917" cy="1200329"/>
          </a:xfrm>
          <a:prstGeom prst="rect">
            <a:avLst/>
          </a:prstGeom>
          <a:solidFill>
            <a:schemeClr val="bg1"/>
          </a:solidFill>
        </p:spPr>
        <p:txBody>
          <a:bodyPr wrap="none" rtlCol="0">
            <a:spAutoFit/>
          </a:bodyPr>
          <a:lstStyle/>
          <a:p>
            <a:r>
              <a:rPr lang="nb-NO" dirty="0"/>
              <a:t>NOTE: Control system is</a:t>
            </a:r>
          </a:p>
          <a:p>
            <a:r>
              <a:rPr lang="nb-NO" dirty="0" err="1"/>
              <a:t>decomposed</a:t>
            </a:r>
            <a:r>
              <a:rPr lang="nb-NO" dirty="0"/>
              <a:t> </a:t>
            </a:r>
            <a:r>
              <a:rPr lang="nb-NO" dirty="0" err="1"/>
              <a:t>both</a:t>
            </a:r>
            <a:endParaRPr lang="nb-NO" dirty="0"/>
          </a:p>
          <a:p>
            <a:pPr marL="285750" indent="-285750">
              <a:buFontTx/>
              <a:buChar char="-"/>
            </a:pPr>
            <a:r>
              <a:rPr lang="nb-NO" dirty="0" err="1"/>
              <a:t>Hierarhically</a:t>
            </a:r>
            <a:r>
              <a:rPr lang="nb-NO" dirty="0"/>
              <a:t> (in time)</a:t>
            </a:r>
          </a:p>
          <a:p>
            <a:pPr marL="285750" indent="-285750">
              <a:buFontTx/>
              <a:buChar char="-"/>
            </a:pPr>
            <a:r>
              <a:rPr lang="nb-NO" dirty="0"/>
              <a:t>Horizontally (in </a:t>
            </a:r>
            <a:r>
              <a:rPr lang="nb-NO" dirty="0" err="1"/>
              <a:t>space</a:t>
            </a:r>
            <a:r>
              <a:rPr lang="nb-NO" dirty="0"/>
              <a:t>)</a:t>
            </a:r>
          </a:p>
        </p:txBody>
      </p:sp>
      <p:sp>
        <p:nvSpPr>
          <p:cNvPr id="24" name="TextBox 23">
            <a:extLst>
              <a:ext uri="{FF2B5EF4-FFF2-40B4-BE49-F238E27FC236}">
                <a16:creationId xmlns:a16="http://schemas.microsoft.com/office/drawing/2014/main" id="{2A2E3153-6E3D-42C4-80B5-92334413FC77}"/>
              </a:ext>
            </a:extLst>
          </p:cNvPr>
          <p:cNvSpPr txBox="1"/>
          <p:nvPr/>
        </p:nvSpPr>
        <p:spPr>
          <a:xfrm>
            <a:off x="140343" y="3926931"/>
            <a:ext cx="2551917" cy="1938992"/>
          </a:xfrm>
          <a:prstGeom prst="rect">
            <a:avLst/>
          </a:prstGeom>
          <a:solidFill>
            <a:srgbClr val="FFFF00"/>
          </a:solidFill>
        </p:spPr>
        <p:txBody>
          <a:bodyPr wrap="square" rtlCol="0">
            <a:spAutoFit/>
          </a:bodyPr>
          <a:lstStyle/>
          <a:p>
            <a:r>
              <a:rPr lang="nb-NO" sz="1200" dirty="0"/>
              <a:t>Status </a:t>
            </a:r>
            <a:r>
              <a:rPr lang="nb-NO" sz="1200" dirty="0" err="1"/>
              <a:t>industry</a:t>
            </a:r>
            <a:r>
              <a:rPr lang="nb-NO" sz="1200" dirty="0"/>
              <a:t>:</a:t>
            </a:r>
          </a:p>
          <a:p>
            <a:pPr marL="285750" indent="-285750">
              <a:buFont typeface="Arial" panose="020B0604020202020204" pitchFamily="34" charset="0"/>
              <a:buChar char="•"/>
            </a:pPr>
            <a:r>
              <a:rPr lang="nb-NO" sz="1200" dirty="0">
                <a:solidFill>
                  <a:srgbClr val="FF0000"/>
                </a:solidFill>
              </a:rPr>
              <a:t>RTO</a:t>
            </a:r>
            <a:r>
              <a:rPr lang="nb-NO" sz="1200" dirty="0"/>
              <a:t> is </a:t>
            </a:r>
            <a:r>
              <a:rPr lang="nb-NO" sz="1200" dirty="0" err="1"/>
              <a:t>rarely</a:t>
            </a:r>
            <a:r>
              <a:rPr lang="nb-NO" sz="1200" dirty="0"/>
              <a:t> used.</a:t>
            </a:r>
          </a:p>
          <a:p>
            <a:pPr marL="285750" indent="-285750">
              <a:buFont typeface="Arial" panose="020B0604020202020204" pitchFamily="34" charset="0"/>
              <a:buChar char="•"/>
            </a:pPr>
            <a:r>
              <a:rPr lang="nb-NO" sz="1200" dirty="0">
                <a:solidFill>
                  <a:srgbClr val="FF0000"/>
                </a:solidFill>
              </a:rPr>
              <a:t>MPC</a:t>
            </a:r>
            <a:r>
              <a:rPr lang="nb-NO" sz="1200" dirty="0"/>
              <a:t> is used in </a:t>
            </a:r>
            <a:r>
              <a:rPr lang="nb-NO" sz="1200" dirty="0" err="1"/>
              <a:t>the</a:t>
            </a:r>
            <a:r>
              <a:rPr lang="nb-NO" sz="1200" dirty="0"/>
              <a:t> </a:t>
            </a:r>
            <a:r>
              <a:rPr lang="nb-NO" sz="1200" dirty="0" err="1"/>
              <a:t>petrochemical</a:t>
            </a:r>
            <a:r>
              <a:rPr lang="nb-NO" sz="1200" dirty="0"/>
              <a:t> and </a:t>
            </a:r>
            <a:r>
              <a:rPr lang="nb-NO" sz="1200" dirty="0" err="1"/>
              <a:t>refining</a:t>
            </a:r>
            <a:r>
              <a:rPr lang="nb-NO" sz="1200" dirty="0"/>
              <a:t> </a:t>
            </a:r>
            <a:r>
              <a:rPr lang="nb-NO" sz="1200" dirty="0" err="1"/>
              <a:t>industry</a:t>
            </a:r>
            <a:r>
              <a:rPr lang="nb-NO" sz="1200" dirty="0"/>
              <a:t>, </a:t>
            </a:r>
            <a:r>
              <a:rPr lang="nb-NO" sz="1200" dirty="0" err="1"/>
              <a:t>but</a:t>
            </a:r>
            <a:r>
              <a:rPr lang="nb-NO" sz="1200" dirty="0"/>
              <a:t> in general it is </a:t>
            </a:r>
            <a:r>
              <a:rPr lang="nb-NO" sz="1200" dirty="0" err="1"/>
              <a:t>much</a:t>
            </a:r>
            <a:r>
              <a:rPr lang="nb-NO" sz="1200" dirty="0"/>
              <a:t> less </a:t>
            </a:r>
            <a:r>
              <a:rPr lang="nb-NO" sz="1200" dirty="0" err="1"/>
              <a:t>common</a:t>
            </a:r>
            <a:r>
              <a:rPr lang="nb-NO" sz="1200" dirty="0"/>
              <a:t> </a:t>
            </a:r>
            <a:r>
              <a:rPr lang="nb-NO" sz="1200" dirty="0" err="1"/>
              <a:t>than</a:t>
            </a:r>
            <a:r>
              <a:rPr lang="nb-NO" sz="1200" dirty="0"/>
              <a:t> </a:t>
            </a:r>
            <a:r>
              <a:rPr lang="nb-NO" sz="1200" dirty="0" err="1"/>
              <a:t>was</a:t>
            </a:r>
            <a:r>
              <a:rPr lang="nb-NO" sz="1200" dirty="0"/>
              <a:t> </a:t>
            </a:r>
            <a:r>
              <a:rPr lang="nb-NO" sz="1200" dirty="0" err="1"/>
              <a:t>expected</a:t>
            </a:r>
            <a:r>
              <a:rPr lang="nb-NO" sz="1200" dirty="0"/>
              <a:t> </a:t>
            </a:r>
            <a:r>
              <a:rPr lang="nb-NO" sz="1200" dirty="0" err="1"/>
              <a:t>when</a:t>
            </a:r>
            <a:r>
              <a:rPr lang="nb-NO" sz="1200" dirty="0"/>
              <a:t> MPC «</a:t>
            </a:r>
            <a:r>
              <a:rPr lang="nb-NO" sz="1200" dirty="0" err="1"/>
              <a:t>took</a:t>
            </a:r>
            <a:r>
              <a:rPr lang="nb-NO" sz="1200" dirty="0"/>
              <a:t> </a:t>
            </a:r>
            <a:r>
              <a:rPr lang="nb-NO" sz="1200" dirty="0" err="1"/>
              <a:t>off</a:t>
            </a:r>
            <a:r>
              <a:rPr lang="nb-NO" sz="1200" dirty="0"/>
              <a:t>» </a:t>
            </a:r>
            <a:r>
              <a:rPr lang="nb-NO" sz="1200" dirty="0" err="1"/>
              <a:t>around</a:t>
            </a:r>
            <a:r>
              <a:rPr lang="nb-NO" sz="1200" dirty="0"/>
              <a:t> 1990</a:t>
            </a:r>
          </a:p>
          <a:p>
            <a:pPr marL="285750" indent="-285750">
              <a:buFont typeface="Arial" panose="020B0604020202020204" pitchFamily="34" charset="0"/>
              <a:buChar char="•"/>
            </a:pPr>
            <a:r>
              <a:rPr lang="nb-NO" sz="1200" dirty="0"/>
              <a:t>ARC is </a:t>
            </a:r>
            <a:r>
              <a:rPr lang="nb-NO" sz="1200" dirty="0" err="1"/>
              <a:t>common</a:t>
            </a:r>
            <a:endParaRPr lang="nb-NO" sz="1200" dirty="0"/>
          </a:p>
          <a:p>
            <a:pPr marL="285750" indent="-285750">
              <a:buFont typeface="Arial" panose="020B0604020202020204" pitchFamily="34" charset="0"/>
              <a:buChar char="•"/>
            </a:pPr>
            <a:r>
              <a:rPr lang="nb-NO" sz="1200" dirty="0"/>
              <a:t>Manual control still </a:t>
            </a:r>
            <a:r>
              <a:rPr lang="nb-NO" sz="1200" dirty="0" err="1"/>
              <a:t>common</a:t>
            </a:r>
            <a:r>
              <a:rPr lang="nb-NO" sz="1200" dirty="0"/>
              <a: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4"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E8E4D7C6-49A1-4D8A-B1BC-79FE56CE146F}"/>
              </a:ext>
            </a:extLst>
          </p:cNvPr>
          <p:cNvSpPr>
            <a:spLocks noGrp="1" noChangeArrowheads="1"/>
          </p:cNvSpPr>
          <p:nvPr>
            <p:ph type="title"/>
          </p:nvPr>
        </p:nvSpPr>
        <p:spPr>
          <a:xfrm>
            <a:off x="2718628" y="274639"/>
            <a:ext cx="7407404" cy="584775"/>
          </a:xfrm>
        </p:spPr>
        <p:txBody>
          <a:bodyPr/>
          <a:lstStyle/>
          <a:p>
            <a:r>
              <a:rPr lang="en-US" altLang="nb-NO" dirty="0"/>
              <a:t>Example: heat exchanger w/ bypass</a:t>
            </a:r>
          </a:p>
        </p:txBody>
      </p:sp>
      <p:graphicFrame>
        <p:nvGraphicFramePr>
          <p:cNvPr id="37892" name="Object 3">
            <a:extLst>
              <a:ext uri="{FF2B5EF4-FFF2-40B4-BE49-F238E27FC236}">
                <a16:creationId xmlns:a16="http://schemas.microsoft.com/office/drawing/2014/main" id="{93B23BB3-0339-4933-8144-65A247D4914B}"/>
              </a:ext>
            </a:extLst>
          </p:cNvPr>
          <p:cNvGraphicFramePr>
            <a:graphicFrameLocks noGrp="1" noChangeAspect="1"/>
          </p:cNvGraphicFramePr>
          <p:nvPr>
            <p:ph idx="1"/>
          </p:nvPr>
        </p:nvGraphicFramePr>
        <p:xfrm>
          <a:off x="3295651" y="1844676"/>
          <a:ext cx="6386513" cy="3395663"/>
        </p:xfrm>
        <a:graphic>
          <a:graphicData uri="http://schemas.openxmlformats.org/presentationml/2006/ole">
            <mc:AlternateContent xmlns:mc="http://schemas.openxmlformats.org/markup-compatibility/2006">
              <mc:Choice xmlns:v="urn:schemas-microsoft-com:vml" Requires="v">
                <p:oleObj name="Document" r:id="rId3" imgW="0" imgH="0" progId="Word.Document.8">
                  <p:embed/>
                </p:oleObj>
              </mc:Choice>
              <mc:Fallback>
                <p:oleObj name="Document" r:id="rId3" imgW="0" imgH="0" progId="Word.Document.8">
                  <p:embed/>
                  <p:pic>
                    <p:nvPicPr>
                      <p:cNvPr id="37892" name="Object 3">
                        <a:extLst>
                          <a:ext uri="{FF2B5EF4-FFF2-40B4-BE49-F238E27FC236}">
                            <a16:creationId xmlns:a16="http://schemas.microsoft.com/office/drawing/2014/main" id="{93B23BB3-0339-4933-8144-65A247D4914B}"/>
                          </a:ext>
                        </a:extLst>
                      </p:cNvPr>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5651" y="1844676"/>
                        <a:ext cx="6386513" cy="339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893" name="Text Box 4">
            <a:extLst>
              <a:ext uri="{FF2B5EF4-FFF2-40B4-BE49-F238E27FC236}">
                <a16:creationId xmlns:a16="http://schemas.microsoft.com/office/drawing/2014/main" id="{53AD6CF8-5D5D-467E-92A2-18ABBCF581A0}"/>
              </a:ext>
            </a:extLst>
          </p:cNvPr>
          <p:cNvSpPr txBox="1">
            <a:spLocks noChangeArrowheads="1"/>
          </p:cNvSpPr>
          <p:nvPr/>
        </p:nvSpPr>
        <p:spPr bwMode="auto">
          <a:xfrm>
            <a:off x="2835275" y="4810275"/>
            <a:ext cx="7005638" cy="1190625"/>
          </a:xfrm>
          <a:prstGeom prst="rect">
            <a:avLst/>
          </a:prstGeom>
          <a:solidFill>
            <a:schemeClr val="bg1"/>
          </a:solidFill>
          <a:ln>
            <a:noFill/>
          </a:ln>
          <a:effectLst/>
          <a:extLst>
            <a:ext uri="{91240B29-F687-4F45-9708-019B960494DF}">
              <a14:hiddenLine xmlns:a14="http://schemas.microsoft.com/office/drawing/2010/main" w="22225" algn="ctr">
                <a:solidFill>
                  <a:schemeClr val="accent2"/>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marL="461963" indent="-461963">
              <a:spcBef>
                <a:spcPct val="0"/>
              </a:spcBef>
            </a:pPr>
            <a:r>
              <a:rPr lang="en-US" altLang="nb-NO" sz="1800" dirty="0">
                <a:latin typeface="Arial" panose="020B0604020202020204" pitchFamily="34" charset="0"/>
              </a:rPr>
              <a:t>Want tight control of T</a:t>
            </a:r>
            <a:r>
              <a:rPr lang="en-US" altLang="nb-NO" sz="1800" baseline="-25000" dirty="0">
                <a:latin typeface="Arial" panose="020B0604020202020204" pitchFamily="34" charset="0"/>
              </a:rPr>
              <a:t>hot</a:t>
            </a:r>
          </a:p>
          <a:p>
            <a:pPr marL="461963" indent="-461963">
              <a:spcBef>
                <a:spcPct val="0"/>
              </a:spcBef>
            </a:pPr>
            <a:r>
              <a:rPr lang="en-US" altLang="nb-NO" sz="1800" dirty="0">
                <a:latin typeface="Arial" panose="020B0604020202020204" pitchFamily="34" charset="0"/>
              </a:rPr>
              <a:t>Primary input: CW</a:t>
            </a:r>
          </a:p>
          <a:p>
            <a:pPr marL="461963" indent="-461963">
              <a:spcBef>
                <a:spcPct val="0"/>
              </a:spcBef>
            </a:pPr>
            <a:r>
              <a:rPr lang="en-US" altLang="nb-NO" sz="1800" dirty="0">
                <a:latin typeface="Arial" panose="020B0604020202020204" pitchFamily="34" charset="0"/>
              </a:rPr>
              <a:t>Secondary input: </a:t>
            </a:r>
            <a:r>
              <a:rPr lang="en-US" altLang="nb-NO" sz="1800" dirty="0" err="1">
                <a:latin typeface="Arial" panose="020B0604020202020204" pitchFamily="34" charset="0"/>
              </a:rPr>
              <a:t>q</a:t>
            </a:r>
            <a:r>
              <a:rPr lang="en-US" altLang="nb-NO" sz="1800" baseline="-25000" dirty="0" err="1">
                <a:latin typeface="Arial" panose="020B0604020202020204" pitchFamily="34" charset="0"/>
              </a:rPr>
              <a:t>B</a:t>
            </a:r>
            <a:endParaRPr lang="en-US" altLang="nb-NO" sz="1800" dirty="0">
              <a:latin typeface="Arial" panose="020B0604020202020204" pitchFamily="34" charset="0"/>
            </a:endParaRPr>
          </a:p>
          <a:p>
            <a:pPr marL="461963" indent="-461963">
              <a:spcBef>
                <a:spcPct val="0"/>
              </a:spcBef>
            </a:pPr>
            <a:r>
              <a:rPr lang="en-US" altLang="nb-NO" sz="1800" dirty="0">
                <a:latin typeface="Arial" panose="020B0604020202020204" pitchFamily="34" charset="0"/>
              </a:rPr>
              <a:t>Proposed control structure?</a:t>
            </a:r>
            <a:endParaRPr lang="en-US" altLang="nb-NO" sz="1800" baseline="-25000" dirty="0">
              <a:latin typeface="Arial" panose="020B0604020202020204" pitchFamily="34" charset="0"/>
            </a:endParaRPr>
          </a:p>
        </p:txBody>
      </p:sp>
      <p:sp>
        <p:nvSpPr>
          <p:cNvPr id="37894" name="Text Box 5">
            <a:extLst>
              <a:ext uri="{FF2B5EF4-FFF2-40B4-BE49-F238E27FC236}">
                <a16:creationId xmlns:a16="http://schemas.microsoft.com/office/drawing/2014/main" id="{12E78295-1B6A-44A5-AB7F-F42A1F477895}"/>
              </a:ext>
            </a:extLst>
          </p:cNvPr>
          <p:cNvSpPr txBox="1">
            <a:spLocks noChangeArrowheads="1"/>
          </p:cNvSpPr>
          <p:nvPr/>
        </p:nvSpPr>
        <p:spPr bwMode="auto">
          <a:xfrm>
            <a:off x="6003925" y="3808413"/>
            <a:ext cx="412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accent2"/>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a:latin typeface="Arial" panose="020B0604020202020204" pitchFamily="34" charset="0"/>
              </a:rPr>
              <a:t>q</a:t>
            </a:r>
            <a:r>
              <a:rPr lang="en-US" altLang="nb-NO" sz="1800" baseline="-25000">
                <a:latin typeface="Arial" panose="020B0604020202020204" pitchFamily="34" charset="0"/>
              </a:rPr>
              <a:t>B</a:t>
            </a:r>
          </a:p>
        </p:txBody>
      </p:sp>
      <p:sp>
        <p:nvSpPr>
          <p:cNvPr id="37895" name="Text Box 6">
            <a:extLst>
              <a:ext uri="{FF2B5EF4-FFF2-40B4-BE49-F238E27FC236}">
                <a16:creationId xmlns:a16="http://schemas.microsoft.com/office/drawing/2014/main" id="{A9877075-5EC7-4920-8D2A-438AF115CDD4}"/>
              </a:ext>
            </a:extLst>
          </p:cNvPr>
          <p:cNvSpPr txBox="1">
            <a:spLocks noChangeArrowheads="1"/>
          </p:cNvSpPr>
          <p:nvPr/>
        </p:nvSpPr>
        <p:spPr bwMode="auto">
          <a:xfrm>
            <a:off x="4727575" y="4292601"/>
            <a:ext cx="5349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accent2"/>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a:latin typeface="Arial" panose="020B0604020202020204" pitchFamily="34" charset="0"/>
              </a:rPr>
              <a:t>T</a:t>
            </a:r>
            <a:r>
              <a:rPr lang="en-US" altLang="nb-NO" sz="1800" baseline="-25000">
                <a:latin typeface="Arial" panose="020B0604020202020204" pitchFamily="34" charset="0"/>
              </a:rPr>
              <a:t>hot</a:t>
            </a:r>
          </a:p>
        </p:txBody>
      </p:sp>
      <p:sp>
        <p:nvSpPr>
          <p:cNvPr id="37896" name="Text Box 7">
            <a:extLst>
              <a:ext uri="{FF2B5EF4-FFF2-40B4-BE49-F238E27FC236}">
                <a16:creationId xmlns:a16="http://schemas.microsoft.com/office/drawing/2014/main" id="{95D23D6B-13F1-4B96-9E7B-9B5E4ED64503}"/>
              </a:ext>
            </a:extLst>
          </p:cNvPr>
          <p:cNvSpPr txBox="1">
            <a:spLocks noChangeArrowheads="1"/>
          </p:cNvSpPr>
          <p:nvPr/>
        </p:nvSpPr>
        <p:spPr bwMode="auto">
          <a:xfrm>
            <a:off x="5140325" y="2008188"/>
            <a:ext cx="844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a:latin typeface="Arial" panose="020B0604020202020204" pitchFamily="34" charset="0"/>
              </a:rPr>
              <a:t>closed</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6747E0-05D1-4344-9B8A-B8CC3483A97B}"/>
              </a:ext>
            </a:extLst>
          </p:cNvPr>
          <p:cNvSpPr>
            <a:spLocks noGrp="1"/>
          </p:cNvSpPr>
          <p:nvPr>
            <p:ph type="title"/>
          </p:nvPr>
        </p:nvSpPr>
        <p:spPr>
          <a:xfrm>
            <a:off x="2718628" y="274639"/>
            <a:ext cx="7407404" cy="584775"/>
          </a:xfrm>
        </p:spPr>
        <p:txBody>
          <a:bodyPr/>
          <a:lstStyle/>
          <a:p>
            <a:r>
              <a:rPr lang="en-US" altLang="nb-NO" dirty="0">
                <a:latin typeface="Arial" panose="020B0604020202020204" pitchFamily="34" charset="0"/>
              </a:rPr>
              <a:t>Alternative 1</a:t>
            </a:r>
            <a:endParaRPr lang="en-US" dirty="0"/>
          </a:p>
        </p:txBody>
      </p:sp>
      <p:grpSp>
        <p:nvGrpSpPr>
          <p:cNvPr id="17" name="Group 16">
            <a:extLst>
              <a:ext uri="{FF2B5EF4-FFF2-40B4-BE49-F238E27FC236}">
                <a16:creationId xmlns:a16="http://schemas.microsoft.com/office/drawing/2014/main" id="{05BF693F-5C17-4076-8A50-79E661E032B4}"/>
              </a:ext>
            </a:extLst>
          </p:cNvPr>
          <p:cNvGrpSpPr/>
          <p:nvPr/>
        </p:nvGrpSpPr>
        <p:grpSpPr>
          <a:xfrm>
            <a:off x="3696790" y="1262924"/>
            <a:ext cx="6386513" cy="3698875"/>
            <a:chOff x="1403350" y="765175"/>
            <a:chExt cx="6386513" cy="3698875"/>
          </a:xfrm>
        </p:grpSpPr>
        <p:grpSp>
          <p:nvGrpSpPr>
            <p:cNvPr id="18" name="Group 2">
              <a:extLst>
                <a:ext uri="{FF2B5EF4-FFF2-40B4-BE49-F238E27FC236}">
                  <a16:creationId xmlns:a16="http://schemas.microsoft.com/office/drawing/2014/main" id="{6B444B11-5BD7-4A68-B38D-7D2796F9CFDB}"/>
                </a:ext>
              </a:extLst>
            </p:cNvPr>
            <p:cNvGrpSpPr>
              <a:grpSpLocks/>
            </p:cNvGrpSpPr>
            <p:nvPr/>
          </p:nvGrpSpPr>
          <p:grpSpPr bwMode="auto">
            <a:xfrm>
              <a:off x="1403350" y="765175"/>
              <a:ext cx="6386513" cy="3455988"/>
              <a:chOff x="884" y="482"/>
              <a:chExt cx="4023" cy="2177"/>
            </a:xfrm>
          </p:grpSpPr>
          <p:graphicFrame>
            <p:nvGraphicFramePr>
              <p:cNvPr id="24" name="Object 3">
                <a:extLst>
                  <a:ext uri="{FF2B5EF4-FFF2-40B4-BE49-F238E27FC236}">
                    <a16:creationId xmlns:a16="http://schemas.microsoft.com/office/drawing/2014/main" id="{C7D37B9B-EFFC-46DE-B64C-4F78195EBF6E}"/>
                  </a:ext>
                </a:extLst>
              </p:cNvPr>
              <p:cNvGraphicFramePr>
                <a:graphicFrameLocks noChangeAspect="1"/>
              </p:cNvGraphicFramePr>
              <p:nvPr>
                <p:extLst>
                  <p:ext uri="{D42A27DB-BD31-4B8C-83A1-F6EECF244321}">
                    <p14:modId xmlns:p14="http://schemas.microsoft.com/office/powerpoint/2010/main" val="3947825505"/>
                  </p:ext>
                </p:extLst>
              </p:nvPr>
            </p:nvGraphicFramePr>
            <p:xfrm>
              <a:off x="884" y="482"/>
              <a:ext cx="4023" cy="2139"/>
            </p:xfrm>
            <a:graphic>
              <a:graphicData uri="http://schemas.openxmlformats.org/presentationml/2006/ole">
                <mc:AlternateContent xmlns:mc="http://schemas.openxmlformats.org/markup-compatibility/2006">
                  <mc:Choice xmlns:v="urn:schemas-microsoft-com:vml" Requires="v">
                    <p:oleObj name="Document" r:id="rId3" imgW="0" imgH="0" progId="Word.Document.8">
                      <p:embed/>
                    </p:oleObj>
                  </mc:Choice>
                  <mc:Fallback>
                    <p:oleObj name="Document" r:id="rId3" imgW="0" imgH="0" progId="Word.Document.8">
                      <p:embed/>
                      <p:pic>
                        <p:nvPicPr>
                          <p:cNvPr id="24" name="Object 3">
                            <a:extLst>
                              <a:ext uri="{FF2B5EF4-FFF2-40B4-BE49-F238E27FC236}">
                                <a16:creationId xmlns:a16="http://schemas.microsoft.com/office/drawing/2014/main" id="{C7D37B9B-EFFC-46DE-B64C-4F78195EBF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4" y="482"/>
                            <a:ext cx="4023" cy="2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 name="Text Box 4">
                <a:extLst>
                  <a:ext uri="{FF2B5EF4-FFF2-40B4-BE49-F238E27FC236}">
                    <a16:creationId xmlns:a16="http://schemas.microsoft.com/office/drawing/2014/main" id="{BAD16B2F-36B3-46F6-AB5B-129AE6099D63}"/>
                  </a:ext>
                </a:extLst>
              </p:cNvPr>
              <p:cNvSpPr txBox="1">
                <a:spLocks noChangeArrowheads="1"/>
              </p:cNvSpPr>
              <p:nvPr/>
            </p:nvSpPr>
            <p:spPr bwMode="auto">
              <a:xfrm>
                <a:off x="2608" y="1706"/>
                <a:ext cx="2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accent2"/>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a:latin typeface="Arial" panose="020B0604020202020204" pitchFamily="34" charset="0"/>
                  </a:rPr>
                  <a:t>q</a:t>
                </a:r>
                <a:r>
                  <a:rPr lang="en-US" altLang="nb-NO" sz="1800" baseline="-25000">
                    <a:latin typeface="Arial" panose="020B0604020202020204" pitchFamily="34" charset="0"/>
                  </a:rPr>
                  <a:t>B</a:t>
                </a:r>
              </a:p>
            </p:txBody>
          </p:sp>
          <p:sp>
            <p:nvSpPr>
              <p:cNvPr id="26" name="Text Box 5">
                <a:extLst>
                  <a:ext uri="{FF2B5EF4-FFF2-40B4-BE49-F238E27FC236}">
                    <a16:creationId xmlns:a16="http://schemas.microsoft.com/office/drawing/2014/main" id="{54B9AC77-4C42-4D6D-849B-6AA4981C7A14}"/>
                  </a:ext>
                </a:extLst>
              </p:cNvPr>
              <p:cNvSpPr txBox="1">
                <a:spLocks noChangeArrowheads="1"/>
              </p:cNvSpPr>
              <p:nvPr/>
            </p:nvSpPr>
            <p:spPr bwMode="auto">
              <a:xfrm>
                <a:off x="2154" y="2069"/>
                <a:ext cx="33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accent2"/>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a:latin typeface="Arial" panose="020B0604020202020204" pitchFamily="34" charset="0"/>
                  </a:rPr>
                  <a:t>T</a:t>
                </a:r>
                <a:r>
                  <a:rPr lang="en-US" altLang="nb-NO" sz="1800" baseline="-25000">
                    <a:latin typeface="Arial" panose="020B0604020202020204" pitchFamily="34" charset="0"/>
                  </a:rPr>
                  <a:t>hot</a:t>
                </a:r>
              </a:p>
            </p:txBody>
          </p:sp>
          <p:sp>
            <p:nvSpPr>
              <p:cNvPr id="27" name="Rectangle 6">
                <a:extLst>
                  <a:ext uri="{FF2B5EF4-FFF2-40B4-BE49-F238E27FC236}">
                    <a16:creationId xmlns:a16="http://schemas.microsoft.com/office/drawing/2014/main" id="{2D256D78-AB2B-4380-9189-159DBE4BFC5F}"/>
                  </a:ext>
                </a:extLst>
              </p:cNvPr>
              <p:cNvSpPr>
                <a:spLocks noChangeArrowheads="1"/>
              </p:cNvSpPr>
              <p:nvPr/>
            </p:nvSpPr>
            <p:spPr bwMode="auto">
              <a:xfrm>
                <a:off x="1111" y="2341"/>
                <a:ext cx="3719" cy="318"/>
              </a:xfrm>
              <a:prstGeom prst="rect">
                <a:avLst/>
              </a:prstGeom>
              <a:solidFill>
                <a:schemeClr val="bg1"/>
              </a:solidFill>
              <a:ln>
                <a:noFill/>
              </a:ln>
              <a:effectLst/>
              <a:extLst>
                <a:ext uri="{91240B29-F687-4F45-9708-019B960494DF}">
                  <a14:hiddenLine xmlns:a14="http://schemas.microsoft.com/office/drawing/2010/main" w="22225" algn="ctr">
                    <a:solidFill>
                      <a:schemeClr val="accent2"/>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en-US" altLang="nb-NO" sz="1800">
                  <a:latin typeface="Arial" panose="020B0604020202020204" pitchFamily="34" charset="0"/>
                </a:endParaRPr>
              </a:p>
            </p:txBody>
          </p:sp>
        </p:grpSp>
        <p:sp>
          <p:nvSpPr>
            <p:cNvPr id="19" name="Oval 7">
              <a:extLst>
                <a:ext uri="{FF2B5EF4-FFF2-40B4-BE49-F238E27FC236}">
                  <a16:creationId xmlns:a16="http://schemas.microsoft.com/office/drawing/2014/main" id="{EDC0107F-B39E-4361-AC10-0369B9DFB306}"/>
                </a:ext>
              </a:extLst>
            </p:cNvPr>
            <p:cNvSpPr>
              <a:spLocks noChangeArrowheads="1"/>
            </p:cNvSpPr>
            <p:nvPr/>
          </p:nvSpPr>
          <p:spPr bwMode="auto">
            <a:xfrm>
              <a:off x="1619250" y="3141663"/>
              <a:ext cx="503238" cy="503237"/>
            </a:xfrm>
            <a:prstGeom prst="ellipse">
              <a:avLst/>
            </a:prstGeom>
            <a:noFill/>
            <a:ln w="222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a:spcBef>
                  <a:spcPct val="0"/>
                </a:spcBef>
                <a:buFontTx/>
                <a:buNone/>
              </a:pPr>
              <a:r>
                <a:rPr lang="en-US" altLang="nb-NO" sz="1800" dirty="0">
                  <a:latin typeface="Arial" panose="020B0604020202020204" pitchFamily="34" charset="0"/>
                </a:rPr>
                <a:t>TC</a:t>
              </a:r>
            </a:p>
          </p:txBody>
        </p:sp>
        <p:sp>
          <p:nvSpPr>
            <p:cNvPr id="20" name="Line 8">
              <a:extLst>
                <a:ext uri="{FF2B5EF4-FFF2-40B4-BE49-F238E27FC236}">
                  <a16:creationId xmlns:a16="http://schemas.microsoft.com/office/drawing/2014/main" id="{ECBB16CE-9196-481B-B4D1-46600D09C9F5}"/>
                </a:ext>
              </a:extLst>
            </p:cNvPr>
            <p:cNvSpPr>
              <a:spLocks noChangeShapeType="1"/>
            </p:cNvSpPr>
            <p:nvPr/>
          </p:nvSpPr>
          <p:spPr bwMode="auto">
            <a:xfrm flipH="1">
              <a:off x="2124075" y="3357563"/>
              <a:ext cx="1223963" cy="0"/>
            </a:xfrm>
            <a:prstGeom prst="line">
              <a:avLst/>
            </a:prstGeom>
            <a:noFill/>
            <a:ln w="222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9">
              <a:extLst>
                <a:ext uri="{FF2B5EF4-FFF2-40B4-BE49-F238E27FC236}">
                  <a16:creationId xmlns:a16="http://schemas.microsoft.com/office/drawing/2014/main" id="{7CA8C286-05E5-481B-9C1F-5C0032F00448}"/>
                </a:ext>
              </a:extLst>
            </p:cNvPr>
            <p:cNvSpPr>
              <a:spLocks noChangeShapeType="1"/>
            </p:cNvSpPr>
            <p:nvPr/>
          </p:nvSpPr>
          <p:spPr bwMode="auto">
            <a:xfrm flipV="1">
              <a:off x="1835150" y="2278063"/>
              <a:ext cx="0" cy="935037"/>
            </a:xfrm>
            <a:prstGeom prst="line">
              <a:avLst/>
            </a:prstGeom>
            <a:noFill/>
            <a:ln w="222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Text Box 10">
              <a:extLst>
                <a:ext uri="{FF2B5EF4-FFF2-40B4-BE49-F238E27FC236}">
                  <a16:creationId xmlns:a16="http://schemas.microsoft.com/office/drawing/2014/main" id="{8EEBB454-D651-43A0-A718-329597D53DFB}"/>
                </a:ext>
              </a:extLst>
            </p:cNvPr>
            <p:cNvSpPr txBox="1">
              <a:spLocks noChangeArrowheads="1"/>
            </p:cNvSpPr>
            <p:nvPr/>
          </p:nvSpPr>
          <p:spPr bwMode="auto">
            <a:xfrm>
              <a:off x="1600200" y="4097338"/>
              <a:ext cx="3841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a:latin typeface="Arial" panose="020B0604020202020204" pitchFamily="34" charset="0"/>
                </a:rPr>
                <a:t>Use primary input CW: TOO SLOW </a:t>
              </a:r>
            </a:p>
          </p:txBody>
        </p:sp>
        <p:sp>
          <p:nvSpPr>
            <p:cNvPr id="23" name="Text Box 12">
              <a:extLst>
                <a:ext uri="{FF2B5EF4-FFF2-40B4-BE49-F238E27FC236}">
                  <a16:creationId xmlns:a16="http://schemas.microsoft.com/office/drawing/2014/main" id="{3EF88A3E-71C1-4AEF-BBF1-1F2E77ED32D5}"/>
                </a:ext>
              </a:extLst>
            </p:cNvPr>
            <p:cNvSpPr txBox="1">
              <a:spLocks noChangeArrowheads="1"/>
            </p:cNvSpPr>
            <p:nvPr/>
          </p:nvSpPr>
          <p:spPr bwMode="auto">
            <a:xfrm>
              <a:off x="3180261" y="879553"/>
              <a:ext cx="6223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200" dirty="0">
                  <a:latin typeface="Arial" panose="020B0604020202020204" pitchFamily="34" charset="0"/>
                </a:rPr>
                <a:t>closed</a:t>
              </a: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620C4A-741D-4540-A71F-88D36C87EA9F}"/>
              </a:ext>
            </a:extLst>
          </p:cNvPr>
          <p:cNvSpPr>
            <a:spLocks noGrp="1"/>
          </p:cNvSpPr>
          <p:nvPr>
            <p:ph type="title"/>
          </p:nvPr>
        </p:nvSpPr>
        <p:spPr>
          <a:xfrm>
            <a:off x="2718628" y="274639"/>
            <a:ext cx="7407404" cy="584775"/>
          </a:xfrm>
        </p:spPr>
        <p:txBody>
          <a:bodyPr/>
          <a:lstStyle/>
          <a:p>
            <a:r>
              <a:rPr lang="en-US" altLang="nb-NO" dirty="0">
                <a:latin typeface="Arial" panose="020B0604020202020204" pitchFamily="34" charset="0"/>
              </a:rPr>
              <a:t>Alternative 2</a:t>
            </a:r>
            <a:endParaRPr lang="en-US" dirty="0"/>
          </a:p>
        </p:txBody>
      </p:sp>
      <p:sp>
        <p:nvSpPr>
          <p:cNvPr id="41991" name="Text Box 10">
            <a:extLst>
              <a:ext uri="{FF2B5EF4-FFF2-40B4-BE49-F238E27FC236}">
                <a16:creationId xmlns:a16="http://schemas.microsoft.com/office/drawing/2014/main" id="{E242C84F-89F6-4FE9-95FB-9DA5227CC661}"/>
              </a:ext>
            </a:extLst>
          </p:cNvPr>
          <p:cNvSpPr txBox="1">
            <a:spLocks noChangeArrowheads="1"/>
          </p:cNvSpPr>
          <p:nvPr/>
        </p:nvSpPr>
        <p:spPr bwMode="auto">
          <a:xfrm>
            <a:off x="3706790" y="4972408"/>
            <a:ext cx="4824413"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dirty="0">
                <a:latin typeface="Arial" panose="020B0604020202020204" pitchFamily="34" charset="0"/>
              </a:rPr>
              <a:t>Use “dynamic” input </a:t>
            </a:r>
            <a:r>
              <a:rPr lang="en-US" altLang="nb-NO" sz="1800" dirty="0" err="1">
                <a:latin typeface="Arial" panose="020B0604020202020204" pitchFamily="34" charset="0"/>
              </a:rPr>
              <a:t>q</a:t>
            </a:r>
            <a:r>
              <a:rPr lang="en-US" altLang="nb-NO" sz="1800" baseline="-25000" dirty="0" err="1">
                <a:latin typeface="Arial" panose="020B0604020202020204" pitchFamily="34" charset="0"/>
              </a:rPr>
              <a:t>B</a:t>
            </a:r>
            <a:r>
              <a:rPr lang="en-US" altLang="nb-NO" sz="1800" dirty="0">
                <a:latin typeface="Arial" panose="020B0604020202020204" pitchFamily="34" charset="0"/>
              </a:rPr>
              <a:t> </a:t>
            </a:r>
          </a:p>
          <a:p>
            <a:pPr>
              <a:spcBef>
                <a:spcPct val="0"/>
              </a:spcBef>
              <a:buFontTx/>
              <a:buNone/>
            </a:pPr>
            <a:r>
              <a:rPr lang="en-US" altLang="nb-NO" sz="1800" dirty="0">
                <a:latin typeface="Arial" panose="020B0604020202020204" pitchFamily="34" charset="0"/>
              </a:rPr>
              <a:t>Advantage: Very fast response (no delay)</a:t>
            </a:r>
          </a:p>
          <a:p>
            <a:pPr>
              <a:spcBef>
                <a:spcPct val="0"/>
              </a:spcBef>
              <a:buFontTx/>
              <a:buNone/>
            </a:pPr>
            <a:r>
              <a:rPr lang="en-US" altLang="nb-NO" sz="1800" dirty="0">
                <a:latin typeface="Arial" panose="020B0604020202020204" pitchFamily="34" charset="0"/>
              </a:rPr>
              <a:t>Problem: </a:t>
            </a:r>
            <a:r>
              <a:rPr lang="en-US" altLang="nb-NO" sz="1800" dirty="0" err="1">
                <a:latin typeface="Arial" panose="020B0604020202020204" pitchFamily="34" charset="0"/>
              </a:rPr>
              <a:t>q</a:t>
            </a:r>
            <a:r>
              <a:rPr lang="en-US" altLang="nb-NO" sz="1800" baseline="-25000" dirty="0" err="1">
                <a:latin typeface="Arial" panose="020B0604020202020204" pitchFamily="34" charset="0"/>
              </a:rPr>
              <a:t>B</a:t>
            </a:r>
            <a:r>
              <a:rPr lang="en-US" altLang="nb-NO" sz="1800" baseline="-25000" dirty="0">
                <a:latin typeface="Arial" panose="020B0604020202020204" pitchFamily="34" charset="0"/>
              </a:rPr>
              <a:t> </a:t>
            </a:r>
            <a:r>
              <a:rPr lang="en-US" altLang="nb-NO" sz="1800" dirty="0">
                <a:latin typeface="Arial" panose="020B0604020202020204" pitchFamily="34" charset="0"/>
              </a:rPr>
              <a:t>is too small to cover whole range </a:t>
            </a:r>
          </a:p>
          <a:p>
            <a:pPr>
              <a:spcBef>
                <a:spcPct val="0"/>
              </a:spcBef>
              <a:buFontTx/>
              <a:buNone/>
            </a:pPr>
            <a:r>
              <a:rPr lang="en-US" altLang="nb-NO" sz="1800" dirty="0">
                <a:latin typeface="Arial" panose="020B0604020202020204" pitchFamily="34" charset="0"/>
              </a:rPr>
              <a:t>                       + has small steady-state effect</a:t>
            </a:r>
          </a:p>
        </p:txBody>
      </p:sp>
      <p:grpSp>
        <p:nvGrpSpPr>
          <p:cNvPr id="2" name="Group 1">
            <a:extLst>
              <a:ext uri="{FF2B5EF4-FFF2-40B4-BE49-F238E27FC236}">
                <a16:creationId xmlns:a16="http://schemas.microsoft.com/office/drawing/2014/main" id="{D21656A4-5555-47E6-8948-78719CC384DC}"/>
              </a:ext>
            </a:extLst>
          </p:cNvPr>
          <p:cNvGrpSpPr/>
          <p:nvPr/>
        </p:nvGrpSpPr>
        <p:grpSpPr>
          <a:xfrm>
            <a:off x="3696472" y="1260831"/>
            <a:ext cx="6386513" cy="3455988"/>
            <a:chOff x="1403350" y="765175"/>
            <a:chExt cx="6386513" cy="3455988"/>
          </a:xfrm>
        </p:grpSpPr>
        <p:grpSp>
          <p:nvGrpSpPr>
            <p:cNvPr id="41987" name="Group 2">
              <a:extLst>
                <a:ext uri="{FF2B5EF4-FFF2-40B4-BE49-F238E27FC236}">
                  <a16:creationId xmlns:a16="http://schemas.microsoft.com/office/drawing/2014/main" id="{50D30CD3-0679-4537-BAD6-A960347D9A39}"/>
                </a:ext>
              </a:extLst>
            </p:cNvPr>
            <p:cNvGrpSpPr>
              <a:grpSpLocks/>
            </p:cNvGrpSpPr>
            <p:nvPr/>
          </p:nvGrpSpPr>
          <p:grpSpPr bwMode="auto">
            <a:xfrm>
              <a:off x="1403350" y="765175"/>
              <a:ext cx="6386513" cy="3455988"/>
              <a:chOff x="884" y="482"/>
              <a:chExt cx="4023" cy="2177"/>
            </a:xfrm>
          </p:grpSpPr>
          <p:graphicFrame>
            <p:nvGraphicFramePr>
              <p:cNvPr id="41996" name="Object 3">
                <a:extLst>
                  <a:ext uri="{FF2B5EF4-FFF2-40B4-BE49-F238E27FC236}">
                    <a16:creationId xmlns:a16="http://schemas.microsoft.com/office/drawing/2014/main" id="{A599A4DF-85B9-46BC-B403-F85E46C39E0D}"/>
                  </a:ext>
                </a:extLst>
              </p:cNvPr>
              <p:cNvGraphicFramePr>
                <a:graphicFrameLocks noChangeAspect="1"/>
              </p:cNvGraphicFramePr>
              <p:nvPr/>
            </p:nvGraphicFramePr>
            <p:xfrm>
              <a:off x="884" y="482"/>
              <a:ext cx="4023" cy="2139"/>
            </p:xfrm>
            <a:graphic>
              <a:graphicData uri="http://schemas.openxmlformats.org/presentationml/2006/ole">
                <mc:AlternateContent xmlns:mc="http://schemas.openxmlformats.org/markup-compatibility/2006">
                  <mc:Choice xmlns:v="urn:schemas-microsoft-com:vml" Requires="v">
                    <p:oleObj name="Document" r:id="rId3" imgW="0" imgH="0" progId="Word.Document.8">
                      <p:embed/>
                    </p:oleObj>
                  </mc:Choice>
                  <mc:Fallback>
                    <p:oleObj name="Document" r:id="rId3" imgW="0" imgH="0" progId="Word.Document.8">
                      <p:embed/>
                      <p:pic>
                        <p:nvPicPr>
                          <p:cNvPr id="41996" name="Object 3">
                            <a:extLst>
                              <a:ext uri="{FF2B5EF4-FFF2-40B4-BE49-F238E27FC236}">
                                <a16:creationId xmlns:a16="http://schemas.microsoft.com/office/drawing/2014/main" id="{A599A4DF-85B9-46BC-B403-F85E46C39E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4" y="482"/>
                            <a:ext cx="4023" cy="2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997" name="Text Box 4">
                <a:extLst>
                  <a:ext uri="{FF2B5EF4-FFF2-40B4-BE49-F238E27FC236}">
                    <a16:creationId xmlns:a16="http://schemas.microsoft.com/office/drawing/2014/main" id="{D7F38E65-D6A0-44D3-9E01-0DDEF84A9347}"/>
                  </a:ext>
                </a:extLst>
              </p:cNvPr>
              <p:cNvSpPr txBox="1">
                <a:spLocks noChangeArrowheads="1"/>
              </p:cNvSpPr>
              <p:nvPr/>
            </p:nvSpPr>
            <p:spPr bwMode="auto">
              <a:xfrm>
                <a:off x="2608" y="1712"/>
                <a:ext cx="2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accent2"/>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dirty="0" err="1">
                    <a:latin typeface="Arial" panose="020B0604020202020204" pitchFamily="34" charset="0"/>
                  </a:rPr>
                  <a:t>q</a:t>
                </a:r>
                <a:r>
                  <a:rPr lang="en-US" altLang="nb-NO" sz="1800" baseline="-25000" dirty="0" err="1">
                    <a:latin typeface="Arial" panose="020B0604020202020204" pitchFamily="34" charset="0"/>
                  </a:rPr>
                  <a:t>B</a:t>
                </a:r>
                <a:endParaRPr lang="en-US" altLang="nb-NO" sz="1800" baseline="-25000" dirty="0">
                  <a:latin typeface="Arial" panose="020B0604020202020204" pitchFamily="34" charset="0"/>
                </a:endParaRPr>
              </a:p>
            </p:txBody>
          </p:sp>
          <p:sp>
            <p:nvSpPr>
              <p:cNvPr id="41998" name="Text Box 5">
                <a:extLst>
                  <a:ext uri="{FF2B5EF4-FFF2-40B4-BE49-F238E27FC236}">
                    <a16:creationId xmlns:a16="http://schemas.microsoft.com/office/drawing/2014/main" id="{662EBC61-15A2-405F-9B3F-1A6279C0B05E}"/>
                  </a:ext>
                </a:extLst>
              </p:cNvPr>
              <p:cNvSpPr txBox="1">
                <a:spLocks noChangeArrowheads="1"/>
              </p:cNvSpPr>
              <p:nvPr/>
            </p:nvSpPr>
            <p:spPr bwMode="auto">
              <a:xfrm>
                <a:off x="2154" y="2069"/>
                <a:ext cx="33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accent2"/>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a:latin typeface="Arial" panose="020B0604020202020204" pitchFamily="34" charset="0"/>
                  </a:rPr>
                  <a:t>T</a:t>
                </a:r>
                <a:r>
                  <a:rPr lang="en-US" altLang="nb-NO" sz="1800" baseline="-25000">
                    <a:latin typeface="Arial" panose="020B0604020202020204" pitchFamily="34" charset="0"/>
                  </a:rPr>
                  <a:t>hot</a:t>
                </a:r>
              </a:p>
            </p:txBody>
          </p:sp>
          <p:sp>
            <p:nvSpPr>
              <p:cNvPr id="41999" name="Rectangle 6">
                <a:extLst>
                  <a:ext uri="{FF2B5EF4-FFF2-40B4-BE49-F238E27FC236}">
                    <a16:creationId xmlns:a16="http://schemas.microsoft.com/office/drawing/2014/main" id="{C334EDD3-EC7A-405E-B314-76B65D18C856}"/>
                  </a:ext>
                </a:extLst>
              </p:cNvPr>
              <p:cNvSpPr>
                <a:spLocks noChangeArrowheads="1"/>
              </p:cNvSpPr>
              <p:nvPr/>
            </p:nvSpPr>
            <p:spPr bwMode="auto">
              <a:xfrm>
                <a:off x="1111" y="2341"/>
                <a:ext cx="3719" cy="318"/>
              </a:xfrm>
              <a:prstGeom prst="rect">
                <a:avLst/>
              </a:prstGeom>
              <a:solidFill>
                <a:schemeClr val="bg1"/>
              </a:solidFill>
              <a:ln>
                <a:noFill/>
              </a:ln>
              <a:effectLst/>
              <a:extLst>
                <a:ext uri="{91240B29-F687-4F45-9708-019B960494DF}">
                  <a14:hiddenLine xmlns:a14="http://schemas.microsoft.com/office/drawing/2010/main" w="22225" algn="ctr">
                    <a:solidFill>
                      <a:schemeClr val="accent2"/>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en-US" altLang="nb-NO" sz="1800">
                  <a:latin typeface="Arial" panose="020B0604020202020204" pitchFamily="34" charset="0"/>
                </a:endParaRPr>
              </a:p>
            </p:txBody>
          </p:sp>
        </p:grpSp>
        <p:sp>
          <p:nvSpPr>
            <p:cNvPr id="41988" name="Oval 7">
              <a:extLst>
                <a:ext uri="{FF2B5EF4-FFF2-40B4-BE49-F238E27FC236}">
                  <a16:creationId xmlns:a16="http://schemas.microsoft.com/office/drawing/2014/main" id="{F11C3581-8404-4D5F-97FD-61662CEF4FB2}"/>
                </a:ext>
              </a:extLst>
            </p:cNvPr>
            <p:cNvSpPr>
              <a:spLocks noChangeArrowheads="1"/>
            </p:cNvSpPr>
            <p:nvPr/>
          </p:nvSpPr>
          <p:spPr bwMode="auto">
            <a:xfrm>
              <a:off x="4067175" y="3644900"/>
              <a:ext cx="503238" cy="503238"/>
            </a:xfrm>
            <a:prstGeom prst="ellipse">
              <a:avLst/>
            </a:prstGeom>
            <a:noFill/>
            <a:ln w="222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a:spcBef>
                  <a:spcPct val="0"/>
                </a:spcBef>
                <a:buFontTx/>
                <a:buNone/>
              </a:pPr>
              <a:r>
                <a:rPr lang="en-US" altLang="nb-NO" sz="1800">
                  <a:latin typeface="Arial" panose="020B0604020202020204" pitchFamily="34" charset="0"/>
                </a:rPr>
                <a:t>TC</a:t>
              </a:r>
            </a:p>
          </p:txBody>
        </p:sp>
        <p:sp>
          <p:nvSpPr>
            <p:cNvPr id="41989" name="Line 8">
              <a:extLst>
                <a:ext uri="{FF2B5EF4-FFF2-40B4-BE49-F238E27FC236}">
                  <a16:creationId xmlns:a16="http://schemas.microsoft.com/office/drawing/2014/main" id="{BA7C5D42-8C82-4BEF-BB14-589BA4222279}"/>
                </a:ext>
              </a:extLst>
            </p:cNvPr>
            <p:cNvSpPr>
              <a:spLocks noChangeShapeType="1"/>
            </p:cNvSpPr>
            <p:nvPr/>
          </p:nvSpPr>
          <p:spPr bwMode="auto">
            <a:xfrm flipH="1">
              <a:off x="2987675" y="3357563"/>
              <a:ext cx="360363" cy="0"/>
            </a:xfrm>
            <a:prstGeom prst="line">
              <a:avLst/>
            </a:prstGeom>
            <a:noFill/>
            <a:ln w="222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90" name="Line 9">
              <a:extLst>
                <a:ext uri="{FF2B5EF4-FFF2-40B4-BE49-F238E27FC236}">
                  <a16:creationId xmlns:a16="http://schemas.microsoft.com/office/drawing/2014/main" id="{EF620F41-FBB3-4AC0-8CFE-EB8D0F208C38}"/>
                </a:ext>
              </a:extLst>
            </p:cNvPr>
            <p:cNvSpPr>
              <a:spLocks noChangeShapeType="1"/>
            </p:cNvSpPr>
            <p:nvPr/>
          </p:nvSpPr>
          <p:spPr bwMode="auto">
            <a:xfrm flipV="1">
              <a:off x="4284663" y="3284538"/>
              <a:ext cx="0" cy="430212"/>
            </a:xfrm>
            <a:prstGeom prst="line">
              <a:avLst/>
            </a:prstGeom>
            <a:noFill/>
            <a:ln w="222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93" name="Line 12">
              <a:extLst>
                <a:ext uri="{FF2B5EF4-FFF2-40B4-BE49-F238E27FC236}">
                  <a16:creationId xmlns:a16="http://schemas.microsoft.com/office/drawing/2014/main" id="{E38BEC90-E7B6-489E-94F8-480EC08AD011}"/>
                </a:ext>
              </a:extLst>
            </p:cNvPr>
            <p:cNvSpPr>
              <a:spLocks noChangeShapeType="1"/>
            </p:cNvSpPr>
            <p:nvPr/>
          </p:nvSpPr>
          <p:spPr bwMode="auto">
            <a:xfrm>
              <a:off x="2987675" y="3357563"/>
              <a:ext cx="0" cy="576262"/>
            </a:xfrm>
            <a:prstGeom prst="line">
              <a:avLst/>
            </a:prstGeom>
            <a:noFill/>
            <a:ln w="222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94" name="Line 13">
              <a:extLst>
                <a:ext uri="{FF2B5EF4-FFF2-40B4-BE49-F238E27FC236}">
                  <a16:creationId xmlns:a16="http://schemas.microsoft.com/office/drawing/2014/main" id="{03F4FBE7-2E0C-4FF1-8BB7-75674825340F}"/>
                </a:ext>
              </a:extLst>
            </p:cNvPr>
            <p:cNvSpPr>
              <a:spLocks noChangeShapeType="1"/>
            </p:cNvSpPr>
            <p:nvPr/>
          </p:nvSpPr>
          <p:spPr bwMode="auto">
            <a:xfrm>
              <a:off x="3059113" y="3933825"/>
              <a:ext cx="1008062" cy="0"/>
            </a:xfrm>
            <a:prstGeom prst="line">
              <a:avLst/>
            </a:prstGeom>
            <a:noFill/>
            <a:ln w="222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95" name="Text Box 14">
              <a:extLst>
                <a:ext uri="{FF2B5EF4-FFF2-40B4-BE49-F238E27FC236}">
                  <a16:creationId xmlns:a16="http://schemas.microsoft.com/office/drawing/2014/main" id="{08CFBDEB-2948-4907-9FD3-BD338048D226}"/>
                </a:ext>
              </a:extLst>
            </p:cNvPr>
            <p:cNvSpPr txBox="1">
              <a:spLocks noChangeArrowheads="1"/>
            </p:cNvSpPr>
            <p:nvPr/>
          </p:nvSpPr>
          <p:spPr bwMode="auto">
            <a:xfrm>
              <a:off x="3180579" y="882691"/>
              <a:ext cx="6223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200" dirty="0">
                  <a:latin typeface="Arial" panose="020B0604020202020204" pitchFamily="34" charset="0"/>
                </a:rPr>
                <a:t>closed</a:t>
              </a: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24C7B8-1E71-462C-93AB-53BB4614C983}"/>
              </a:ext>
            </a:extLst>
          </p:cNvPr>
          <p:cNvSpPr>
            <a:spLocks noGrp="1"/>
          </p:cNvSpPr>
          <p:nvPr>
            <p:ph type="title"/>
          </p:nvPr>
        </p:nvSpPr>
        <p:spPr>
          <a:xfrm>
            <a:off x="2718628" y="274639"/>
            <a:ext cx="7407404" cy="584775"/>
          </a:xfrm>
        </p:spPr>
        <p:txBody>
          <a:bodyPr/>
          <a:lstStyle/>
          <a:p>
            <a:r>
              <a:rPr lang="en-US" altLang="nb-NO" dirty="0">
                <a:latin typeface="Arial" panose="020B0604020202020204" pitchFamily="34" charset="0"/>
              </a:rPr>
              <a:t>Alternative 3: </a:t>
            </a:r>
            <a:r>
              <a:rPr lang="en-US" altLang="nb-NO" dirty="0">
                <a:solidFill>
                  <a:srgbClr val="FF0000"/>
                </a:solidFill>
                <a:latin typeface="Arial" panose="020B0604020202020204" pitchFamily="34" charset="0"/>
              </a:rPr>
              <a:t>Valve position control</a:t>
            </a:r>
            <a:endParaRPr lang="en-US" dirty="0"/>
          </a:p>
        </p:txBody>
      </p:sp>
      <p:sp>
        <p:nvSpPr>
          <p:cNvPr id="44049" name="Text Box 21">
            <a:extLst>
              <a:ext uri="{FF2B5EF4-FFF2-40B4-BE49-F238E27FC236}">
                <a16:creationId xmlns:a16="http://schemas.microsoft.com/office/drawing/2014/main" id="{5C486CC5-8482-426A-922D-499A4C87EAC6}"/>
              </a:ext>
            </a:extLst>
          </p:cNvPr>
          <p:cNvSpPr txBox="1">
            <a:spLocks noChangeArrowheads="1"/>
          </p:cNvSpPr>
          <p:nvPr/>
        </p:nvSpPr>
        <p:spPr bwMode="auto">
          <a:xfrm>
            <a:off x="2718628" y="5551488"/>
            <a:ext cx="75882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a:latin typeface="Arial" panose="020B0604020202020204" pitchFamily="34" charset="0"/>
              </a:rPr>
              <a:t>TC: Gives fast control of T</a:t>
            </a:r>
            <a:r>
              <a:rPr lang="en-US" altLang="nb-NO" sz="1800" baseline="-25000">
                <a:latin typeface="Arial" panose="020B0604020202020204" pitchFamily="34" charset="0"/>
              </a:rPr>
              <a:t>hot </a:t>
            </a:r>
            <a:r>
              <a:rPr lang="en-US" altLang="nb-NO" sz="1800">
                <a:latin typeface="Arial" panose="020B0604020202020204" pitchFamily="34" charset="0"/>
              </a:rPr>
              <a:t>using the “dynamic” input q</a:t>
            </a:r>
            <a:r>
              <a:rPr lang="en-US" altLang="nb-NO" sz="1800" baseline="-25000">
                <a:latin typeface="Arial" panose="020B0604020202020204" pitchFamily="34" charset="0"/>
              </a:rPr>
              <a:t>B</a:t>
            </a:r>
            <a:endParaRPr lang="en-US" altLang="nb-NO" sz="1800">
              <a:latin typeface="Arial" panose="020B0604020202020204" pitchFamily="34" charset="0"/>
            </a:endParaRPr>
          </a:p>
          <a:p>
            <a:pPr>
              <a:spcBef>
                <a:spcPct val="0"/>
              </a:spcBef>
              <a:buFontTx/>
              <a:buNone/>
            </a:pPr>
            <a:r>
              <a:rPr lang="en-US" altLang="nb-NO" sz="1800">
                <a:latin typeface="Arial" panose="020B0604020202020204" pitchFamily="34" charset="0"/>
              </a:rPr>
              <a:t>FC: Resets q</a:t>
            </a:r>
            <a:r>
              <a:rPr lang="en-US" altLang="nb-NO" sz="1800" baseline="-25000">
                <a:latin typeface="Arial" panose="020B0604020202020204" pitchFamily="34" charset="0"/>
              </a:rPr>
              <a:t>B</a:t>
            </a:r>
            <a:r>
              <a:rPr lang="en-US" altLang="nb-NO" sz="1800">
                <a:latin typeface="Arial" panose="020B0604020202020204" pitchFamily="34" charset="0"/>
              </a:rPr>
              <a:t> to its setpoint (IRV) (e.g. 5%) using the “primary” input CW</a:t>
            </a:r>
            <a:endParaRPr lang="en-US" altLang="nb-NO" sz="1800" baseline="-25000">
              <a:latin typeface="Arial" panose="020B0604020202020204" pitchFamily="34" charset="0"/>
            </a:endParaRPr>
          </a:p>
        </p:txBody>
      </p:sp>
      <p:sp>
        <p:nvSpPr>
          <p:cNvPr id="44050" name="Text Box 22">
            <a:extLst>
              <a:ext uri="{FF2B5EF4-FFF2-40B4-BE49-F238E27FC236}">
                <a16:creationId xmlns:a16="http://schemas.microsoft.com/office/drawing/2014/main" id="{860909CF-3D10-4F61-9229-700E79414E81}"/>
              </a:ext>
            </a:extLst>
          </p:cNvPr>
          <p:cNvSpPr txBox="1">
            <a:spLocks noChangeArrowheads="1"/>
          </p:cNvSpPr>
          <p:nvPr/>
        </p:nvSpPr>
        <p:spPr bwMode="auto">
          <a:xfrm>
            <a:off x="2673219" y="6396038"/>
            <a:ext cx="21113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400" dirty="0">
                <a:latin typeface="Arial" panose="020B0604020202020204" pitchFamily="34" charset="0"/>
              </a:rPr>
              <a:t>IRV = ideal resting value</a:t>
            </a:r>
          </a:p>
        </p:txBody>
      </p:sp>
      <p:grpSp>
        <p:nvGrpSpPr>
          <p:cNvPr id="75" name="Group 74">
            <a:extLst>
              <a:ext uri="{FF2B5EF4-FFF2-40B4-BE49-F238E27FC236}">
                <a16:creationId xmlns:a16="http://schemas.microsoft.com/office/drawing/2014/main" id="{40D7EDB9-86C1-47AB-998C-2561767AFBA9}"/>
              </a:ext>
            </a:extLst>
          </p:cNvPr>
          <p:cNvGrpSpPr/>
          <p:nvPr/>
        </p:nvGrpSpPr>
        <p:grpSpPr>
          <a:xfrm>
            <a:off x="3762799" y="1233844"/>
            <a:ext cx="6364288" cy="3959224"/>
            <a:chOff x="1447800" y="765176"/>
            <a:chExt cx="6364288" cy="3959224"/>
          </a:xfrm>
        </p:grpSpPr>
        <p:grpSp>
          <p:nvGrpSpPr>
            <p:cNvPr id="76" name="Group 2">
              <a:extLst>
                <a:ext uri="{FF2B5EF4-FFF2-40B4-BE49-F238E27FC236}">
                  <a16:creationId xmlns:a16="http://schemas.microsoft.com/office/drawing/2014/main" id="{F15641A4-6D34-491C-B2AE-6957AB49F130}"/>
                </a:ext>
              </a:extLst>
            </p:cNvPr>
            <p:cNvGrpSpPr>
              <a:grpSpLocks/>
            </p:cNvGrpSpPr>
            <p:nvPr/>
          </p:nvGrpSpPr>
          <p:grpSpPr bwMode="auto">
            <a:xfrm>
              <a:off x="1447800" y="765176"/>
              <a:ext cx="6364288" cy="3467100"/>
              <a:chOff x="883" y="479"/>
              <a:chExt cx="4009" cy="2184"/>
            </a:xfrm>
          </p:grpSpPr>
          <p:graphicFrame>
            <p:nvGraphicFramePr>
              <p:cNvPr id="93" name="Object 3">
                <a:extLst>
                  <a:ext uri="{FF2B5EF4-FFF2-40B4-BE49-F238E27FC236}">
                    <a16:creationId xmlns:a16="http://schemas.microsoft.com/office/drawing/2014/main" id="{4831DE09-F54E-4F5C-AB85-D35CAA74205E}"/>
                  </a:ext>
                </a:extLst>
              </p:cNvPr>
              <p:cNvGraphicFramePr>
                <a:graphicFrameLocks noChangeAspect="1"/>
              </p:cNvGraphicFramePr>
              <p:nvPr>
                <p:extLst>
                  <p:ext uri="{D42A27DB-BD31-4B8C-83A1-F6EECF244321}">
                    <p14:modId xmlns:p14="http://schemas.microsoft.com/office/powerpoint/2010/main" val="475012537"/>
                  </p:ext>
                </p:extLst>
              </p:nvPr>
            </p:nvGraphicFramePr>
            <p:xfrm>
              <a:off x="883" y="479"/>
              <a:ext cx="4009" cy="2184"/>
            </p:xfrm>
            <a:graphic>
              <a:graphicData uri="http://schemas.openxmlformats.org/presentationml/2006/ole">
                <mc:AlternateContent xmlns:mc="http://schemas.openxmlformats.org/markup-compatibility/2006">
                  <mc:Choice xmlns:v="urn:schemas-microsoft-com:vml" Requires="v">
                    <p:oleObj name="Document" r:id="rId3" imgW="0" imgH="0" progId="Word.Document.8">
                      <p:embed/>
                    </p:oleObj>
                  </mc:Choice>
                  <mc:Fallback>
                    <p:oleObj name="Document" r:id="rId3" imgW="0" imgH="0" progId="Word.Document.8">
                      <p:embed/>
                      <p:pic>
                        <p:nvPicPr>
                          <p:cNvPr id="93" name="Object 3">
                            <a:extLst>
                              <a:ext uri="{FF2B5EF4-FFF2-40B4-BE49-F238E27FC236}">
                                <a16:creationId xmlns:a16="http://schemas.microsoft.com/office/drawing/2014/main" id="{4831DE09-F54E-4F5C-AB85-D35CAA7420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3" y="479"/>
                            <a:ext cx="4009" cy="2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4" name="Text Box 4">
                <a:extLst>
                  <a:ext uri="{FF2B5EF4-FFF2-40B4-BE49-F238E27FC236}">
                    <a16:creationId xmlns:a16="http://schemas.microsoft.com/office/drawing/2014/main" id="{B8298E63-2471-4C50-9668-5DBC3B621F42}"/>
                  </a:ext>
                </a:extLst>
              </p:cNvPr>
              <p:cNvSpPr txBox="1">
                <a:spLocks noChangeArrowheads="1"/>
              </p:cNvSpPr>
              <p:nvPr/>
            </p:nvSpPr>
            <p:spPr bwMode="auto">
              <a:xfrm>
                <a:off x="2558" y="1725"/>
                <a:ext cx="2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accent2"/>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dirty="0" err="1">
                    <a:latin typeface="Arial" panose="020B0604020202020204" pitchFamily="34" charset="0"/>
                  </a:rPr>
                  <a:t>q</a:t>
                </a:r>
                <a:r>
                  <a:rPr lang="en-US" altLang="nb-NO" sz="1800" baseline="-25000" dirty="0" err="1">
                    <a:latin typeface="Arial" panose="020B0604020202020204" pitchFamily="34" charset="0"/>
                  </a:rPr>
                  <a:t>B</a:t>
                </a:r>
                <a:endParaRPr lang="en-US" altLang="nb-NO" sz="1800" baseline="-25000" dirty="0">
                  <a:latin typeface="Arial" panose="020B0604020202020204" pitchFamily="34" charset="0"/>
                </a:endParaRPr>
              </a:p>
            </p:txBody>
          </p:sp>
          <p:sp>
            <p:nvSpPr>
              <p:cNvPr id="95" name="Text Box 5">
                <a:extLst>
                  <a:ext uri="{FF2B5EF4-FFF2-40B4-BE49-F238E27FC236}">
                    <a16:creationId xmlns:a16="http://schemas.microsoft.com/office/drawing/2014/main" id="{B328FAE4-58CD-4F46-805F-CCCA6C4D0E9D}"/>
                  </a:ext>
                </a:extLst>
              </p:cNvPr>
              <p:cNvSpPr txBox="1">
                <a:spLocks noChangeArrowheads="1"/>
              </p:cNvSpPr>
              <p:nvPr/>
            </p:nvSpPr>
            <p:spPr bwMode="auto">
              <a:xfrm>
                <a:off x="2154" y="2069"/>
                <a:ext cx="33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accent2"/>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a:latin typeface="Arial" panose="020B0604020202020204" pitchFamily="34" charset="0"/>
                  </a:rPr>
                  <a:t>T</a:t>
                </a:r>
                <a:r>
                  <a:rPr lang="en-US" altLang="nb-NO" sz="1800" baseline="-25000">
                    <a:latin typeface="Arial" panose="020B0604020202020204" pitchFamily="34" charset="0"/>
                  </a:rPr>
                  <a:t>hot</a:t>
                </a:r>
              </a:p>
            </p:txBody>
          </p:sp>
          <p:sp>
            <p:nvSpPr>
              <p:cNvPr id="96" name="Rectangle 6">
                <a:extLst>
                  <a:ext uri="{FF2B5EF4-FFF2-40B4-BE49-F238E27FC236}">
                    <a16:creationId xmlns:a16="http://schemas.microsoft.com/office/drawing/2014/main" id="{B8E4BFC0-D36F-4FE6-98C6-BF8061A9998B}"/>
                  </a:ext>
                </a:extLst>
              </p:cNvPr>
              <p:cNvSpPr>
                <a:spLocks noChangeArrowheads="1"/>
              </p:cNvSpPr>
              <p:nvPr/>
            </p:nvSpPr>
            <p:spPr bwMode="auto">
              <a:xfrm>
                <a:off x="1111" y="2341"/>
                <a:ext cx="3719" cy="318"/>
              </a:xfrm>
              <a:prstGeom prst="rect">
                <a:avLst/>
              </a:prstGeom>
              <a:solidFill>
                <a:schemeClr val="bg1"/>
              </a:solidFill>
              <a:ln>
                <a:noFill/>
              </a:ln>
              <a:effectLst/>
              <a:extLst>
                <a:ext uri="{91240B29-F687-4F45-9708-019B960494DF}">
                  <a14:hiddenLine xmlns:a14="http://schemas.microsoft.com/office/drawing/2010/main" w="22225" algn="ctr">
                    <a:solidFill>
                      <a:schemeClr val="accent2"/>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en-US" altLang="nb-NO" sz="1800">
                  <a:latin typeface="Arial" panose="020B0604020202020204" pitchFamily="34" charset="0"/>
                </a:endParaRPr>
              </a:p>
            </p:txBody>
          </p:sp>
        </p:grpSp>
        <p:sp>
          <p:nvSpPr>
            <p:cNvPr id="77" name="Oval 7">
              <a:extLst>
                <a:ext uri="{FF2B5EF4-FFF2-40B4-BE49-F238E27FC236}">
                  <a16:creationId xmlns:a16="http://schemas.microsoft.com/office/drawing/2014/main" id="{B4FAA761-BCF4-45F8-B1A6-F8B35828E330}"/>
                </a:ext>
              </a:extLst>
            </p:cNvPr>
            <p:cNvSpPr>
              <a:spLocks noChangeArrowheads="1"/>
            </p:cNvSpPr>
            <p:nvPr/>
          </p:nvSpPr>
          <p:spPr bwMode="auto">
            <a:xfrm>
              <a:off x="4067175" y="3717925"/>
              <a:ext cx="503238" cy="503238"/>
            </a:xfrm>
            <a:prstGeom prst="ellipse">
              <a:avLst/>
            </a:prstGeom>
            <a:noFill/>
            <a:ln w="222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a:spcBef>
                  <a:spcPct val="0"/>
                </a:spcBef>
                <a:buFontTx/>
                <a:buNone/>
              </a:pPr>
              <a:r>
                <a:rPr lang="en-US" altLang="nb-NO" sz="1800">
                  <a:latin typeface="Arial" panose="020B0604020202020204" pitchFamily="34" charset="0"/>
                </a:rPr>
                <a:t>TC</a:t>
              </a:r>
            </a:p>
          </p:txBody>
        </p:sp>
        <p:sp>
          <p:nvSpPr>
            <p:cNvPr id="78" name="Line 8">
              <a:extLst>
                <a:ext uri="{FF2B5EF4-FFF2-40B4-BE49-F238E27FC236}">
                  <a16:creationId xmlns:a16="http://schemas.microsoft.com/office/drawing/2014/main" id="{927C7DC9-5830-490C-B4F7-0867C9BDD54F}"/>
                </a:ext>
              </a:extLst>
            </p:cNvPr>
            <p:cNvSpPr>
              <a:spLocks noChangeShapeType="1"/>
            </p:cNvSpPr>
            <p:nvPr/>
          </p:nvSpPr>
          <p:spPr bwMode="auto">
            <a:xfrm flipH="1">
              <a:off x="2987675" y="3357563"/>
              <a:ext cx="360363" cy="0"/>
            </a:xfrm>
            <a:prstGeom prst="line">
              <a:avLst/>
            </a:prstGeom>
            <a:noFill/>
            <a:ln w="222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 name="Line 9">
              <a:extLst>
                <a:ext uri="{FF2B5EF4-FFF2-40B4-BE49-F238E27FC236}">
                  <a16:creationId xmlns:a16="http://schemas.microsoft.com/office/drawing/2014/main" id="{6D15C1C6-8743-4FC6-901E-466B405FB4B3}"/>
                </a:ext>
              </a:extLst>
            </p:cNvPr>
            <p:cNvSpPr>
              <a:spLocks noChangeShapeType="1"/>
            </p:cNvSpPr>
            <p:nvPr/>
          </p:nvSpPr>
          <p:spPr bwMode="auto">
            <a:xfrm flipV="1">
              <a:off x="4284663" y="3284538"/>
              <a:ext cx="0" cy="430212"/>
            </a:xfrm>
            <a:prstGeom prst="line">
              <a:avLst/>
            </a:prstGeom>
            <a:noFill/>
            <a:ln w="222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 name="Line 11">
              <a:extLst>
                <a:ext uri="{FF2B5EF4-FFF2-40B4-BE49-F238E27FC236}">
                  <a16:creationId xmlns:a16="http://schemas.microsoft.com/office/drawing/2014/main" id="{B1469317-F505-47CA-AD16-08560374C9FB}"/>
                </a:ext>
              </a:extLst>
            </p:cNvPr>
            <p:cNvSpPr>
              <a:spLocks noChangeShapeType="1"/>
            </p:cNvSpPr>
            <p:nvPr/>
          </p:nvSpPr>
          <p:spPr bwMode="auto">
            <a:xfrm>
              <a:off x="2987675" y="3357563"/>
              <a:ext cx="0" cy="576262"/>
            </a:xfrm>
            <a:prstGeom prst="line">
              <a:avLst/>
            </a:prstGeom>
            <a:noFill/>
            <a:ln w="222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 name="Line 12">
              <a:extLst>
                <a:ext uri="{FF2B5EF4-FFF2-40B4-BE49-F238E27FC236}">
                  <a16:creationId xmlns:a16="http://schemas.microsoft.com/office/drawing/2014/main" id="{8E2EA82E-BFF0-48F0-A736-C2090FDFA9A7}"/>
                </a:ext>
              </a:extLst>
            </p:cNvPr>
            <p:cNvSpPr>
              <a:spLocks noChangeShapeType="1"/>
            </p:cNvSpPr>
            <p:nvPr/>
          </p:nvSpPr>
          <p:spPr bwMode="auto">
            <a:xfrm>
              <a:off x="3059113" y="3933825"/>
              <a:ext cx="1008062" cy="0"/>
            </a:xfrm>
            <a:prstGeom prst="line">
              <a:avLst/>
            </a:prstGeom>
            <a:noFill/>
            <a:ln w="222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 name="Text Box 13">
              <a:extLst>
                <a:ext uri="{FF2B5EF4-FFF2-40B4-BE49-F238E27FC236}">
                  <a16:creationId xmlns:a16="http://schemas.microsoft.com/office/drawing/2014/main" id="{553AB300-5B8E-43E7-80CD-CCC4DCB63610}"/>
                </a:ext>
              </a:extLst>
            </p:cNvPr>
            <p:cNvSpPr txBox="1">
              <a:spLocks noChangeArrowheads="1"/>
            </p:cNvSpPr>
            <p:nvPr/>
          </p:nvSpPr>
          <p:spPr bwMode="auto">
            <a:xfrm>
              <a:off x="3158701" y="908050"/>
              <a:ext cx="6223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200" dirty="0">
                  <a:latin typeface="Arial" panose="020B0604020202020204" pitchFamily="34" charset="0"/>
                </a:rPr>
                <a:t>closed</a:t>
              </a:r>
            </a:p>
          </p:txBody>
        </p:sp>
        <p:sp>
          <p:nvSpPr>
            <p:cNvPr id="83" name="Line 15">
              <a:extLst>
                <a:ext uri="{FF2B5EF4-FFF2-40B4-BE49-F238E27FC236}">
                  <a16:creationId xmlns:a16="http://schemas.microsoft.com/office/drawing/2014/main" id="{DA4B50D3-F013-44F7-BBB3-867350941F27}"/>
                </a:ext>
              </a:extLst>
            </p:cNvPr>
            <p:cNvSpPr>
              <a:spLocks noChangeShapeType="1"/>
            </p:cNvSpPr>
            <p:nvPr/>
          </p:nvSpPr>
          <p:spPr bwMode="auto">
            <a:xfrm flipH="1" flipV="1">
              <a:off x="1766888" y="4724400"/>
              <a:ext cx="4029075" cy="0"/>
            </a:xfrm>
            <a:prstGeom prst="line">
              <a:avLst/>
            </a:prstGeom>
            <a:noFill/>
            <a:ln w="222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 name="Line 16">
              <a:extLst>
                <a:ext uri="{FF2B5EF4-FFF2-40B4-BE49-F238E27FC236}">
                  <a16:creationId xmlns:a16="http://schemas.microsoft.com/office/drawing/2014/main" id="{F228D30B-B987-45DB-81CB-836A4FB82532}"/>
                </a:ext>
              </a:extLst>
            </p:cNvPr>
            <p:cNvSpPr>
              <a:spLocks noChangeShapeType="1"/>
            </p:cNvSpPr>
            <p:nvPr/>
          </p:nvSpPr>
          <p:spPr bwMode="auto">
            <a:xfrm flipV="1">
              <a:off x="1763713" y="2276475"/>
              <a:ext cx="3175" cy="2447925"/>
            </a:xfrm>
            <a:prstGeom prst="line">
              <a:avLst/>
            </a:prstGeom>
            <a:noFill/>
            <a:ln w="222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5" name="Oval 17">
              <a:extLst>
                <a:ext uri="{FF2B5EF4-FFF2-40B4-BE49-F238E27FC236}">
                  <a16:creationId xmlns:a16="http://schemas.microsoft.com/office/drawing/2014/main" id="{3E6DECD2-57CF-4C2B-BC42-AA85CCAE6111}"/>
                </a:ext>
              </a:extLst>
            </p:cNvPr>
            <p:cNvSpPr>
              <a:spLocks noChangeArrowheads="1"/>
            </p:cNvSpPr>
            <p:nvPr/>
          </p:nvSpPr>
          <p:spPr bwMode="auto">
            <a:xfrm>
              <a:off x="5581650" y="3357563"/>
              <a:ext cx="503238" cy="503237"/>
            </a:xfrm>
            <a:prstGeom prst="ellipse">
              <a:avLst/>
            </a:prstGeom>
            <a:noFill/>
            <a:ln w="222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a:spcBef>
                  <a:spcPct val="0"/>
                </a:spcBef>
                <a:buFontTx/>
                <a:buNone/>
              </a:pPr>
              <a:r>
                <a:rPr lang="en-US" altLang="nb-NO" sz="1800">
                  <a:latin typeface="Arial" panose="020B0604020202020204" pitchFamily="34" charset="0"/>
                </a:rPr>
                <a:t>FC</a:t>
              </a:r>
            </a:p>
          </p:txBody>
        </p:sp>
        <p:sp>
          <p:nvSpPr>
            <p:cNvPr id="86" name="Line 18">
              <a:extLst>
                <a:ext uri="{FF2B5EF4-FFF2-40B4-BE49-F238E27FC236}">
                  <a16:creationId xmlns:a16="http://schemas.microsoft.com/office/drawing/2014/main" id="{C0BA343C-013A-4E55-AAA8-617E7F3FA648}"/>
                </a:ext>
              </a:extLst>
            </p:cNvPr>
            <p:cNvSpPr>
              <a:spLocks noChangeShapeType="1"/>
            </p:cNvSpPr>
            <p:nvPr/>
          </p:nvSpPr>
          <p:spPr bwMode="auto">
            <a:xfrm>
              <a:off x="5795963" y="3860800"/>
              <a:ext cx="0" cy="863600"/>
            </a:xfrm>
            <a:prstGeom prst="line">
              <a:avLst/>
            </a:prstGeom>
            <a:noFill/>
            <a:ln w="222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 name="Line 19">
              <a:extLst>
                <a:ext uri="{FF2B5EF4-FFF2-40B4-BE49-F238E27FC236}">
                  <a16:creationId xmlns:a16="http://schemas.microsoft.com/office/drawing/2014/main" id="{0A030DC2-568F-458E-A65E-B8E6E0EADED6}"/>
                </a:ext>
              </a:extLst>
            </p:cNvPr>
            <p:cNvSpPr>
              <a:spLocks noChangeShapeType="1"/>
            </p:cNvSpPr>
            <p:nvPr/>
          </p:nvSpPr>
          <p:spPr bwMode="auto">
            <a:xfrm flipH="1">
              <a:off x="6084888" y="3573463"/>
              <a:ext cx="358775" cy="0"/>
            </a:xfrm>
            <a:prstGeom prst="line">
              <a:avLst/>
            </a:prstGeom>
            <a:noFill/>
            <a:ln w="222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 name="Text Box 20">
              <a:extLst>
                <a:ext uri="{FF2B5EF4-FFF2-40B4-BE49-F238E27FC236}">
                  <a16:creationId xmlns:a16="http://schemas.microsoft.com/office/drawing/2014/main" id="{C04FBF65-452D-4241-BDAB-D9C9FE74F666}"/>
                </a:ext>
              </a:extLst>
            </p:cNvPr>
            <p:cNvSpPr txBox="1">
              <a:spLocks noChangeArrowheads="1"/>
            </p:cNvSpPr>
            <p:nvPr/>
          </p:nvSpPr>
          <p:spPr bwMode="auto">
            <a:xfrm>
              <a:off x="6496050" y="3160713"/>
              <a:ext cx="488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a:latin typeface="Arial" panose="020B0604020202020204" pitchFamily="34" charset="0"/>
                </a:rPr>
                <a:t>q</a:t>
              </a:r>
              <a:r>
                <a:rPr lang="en-US" altLang="nb-NO" sz="1800" baseline="-25000">
                  <a:latin typeface="Arial" panose="020B0604020202020204" pitchFamily="34" charset="0"/>
                </a:rPr>
                <a:t>Bs</a:t>
              </a:r>
            </a:p>
          </p:txBody>
        </p:sp>
        <p:sp>
          <p:nvSpPr>
            <p:cNvPr id="89" name="Line 23">
              <a:extLst>
                <a:ext uri="{FF2B5EF4-FFF2-40B4-BE49-F238E27FC236}">
                  <a16:creationId xmlns:a16="http://schemas.microsoft.com/office/drawing/2014/main" id="{28C194FD-C9A8-471B-A7DA-B909D7542028}"/>
                </a:ext>
              </a:extLst>
            </p:cNvPr>
            <p:cNvSpPr>
              <a:spLocks noChangeShapeType="1"/>
            </p:cNvSpPr>
            <p:nvPr/>
          </p:nvSpPr>
          <p:spPr bwMode="auto">
            <a:xfrm>
              <a:off x="4716463" y="3213100"/>
              <a:ext cx="0" cy="503238"/>
            </a:xfrm>
            <a:prstGeom prst="line">
              <a:avLst/>
            </a:prstGeom>
            <a:noFill/>
            <a:ln w="222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 name="Line 24">
              <a:extLst>
                <a:ext uri="{FF2B5EF4-FFF2-40B4-BE49-F238E27FC236}">
                  <a16:creationId xmlns:a16="http://schemas.microsoft.com/office/drawing/2014/main" id="{D583593B-B4FD-4ADB-8487-FE5BE73925EB}"/>
                </a:ext>
              </a:extLst>
            </p:cNvPr>
            <p:cNvSpPr>
              <a:spLocks noChangeShapeType="1"/>
            </p:cNvSpPr>
            <p:nvPr/>
          </p:nvSpPr>
          <p:spPr bwMode="auto">
            <a:xfrm>
              <a:off x="4716463" y="3644900"/>
              <a:ext cx="863600" cy="0"/>
            </a:xfrm>
            <a:prstGeom prst="line">
              <a:avLst/>
            </a:prstGeom>
            <a:noFill/>
            <a:ln w="222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 name="Line 25">
              <a:extLst>
                <a:ext uri="{FF2B5EF4-FFF2-40B4-BE49-F238E27FC236}">
                  <a16:creationId xmlns:a16="http://schemas.microsoft.com/office/drawing/2014/main" id="{825A5318-F44A-4259-B3A2-8EA041629950}"/>
                </a:ext>
              </a:extLst>
            </p:cNvPr>
            <p:cNvSpPr>
              <a:spLocks noChangeShapeType="1"/>
            </p:cNvSpPr>
            <p:nvPr/>
          </p:nvSpPr>
          <p:spPr bwMode="auto">
            <a:xfrm>
              <a:off x="4643438" y="3141663"/>
              <a:ext cx="0" cy="215900"/>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 name="Line 26">
              <a:extLst>
                <a:ext uri="{FF2B5EF4-FFF2-40B4-BE49-F238E27FC236}">
                  <a16:creationId xmlns:a16="http://schemas.microsoft.com/office/drawing/2014/main" id="{8BE78DEF-A9D4-4A11-A07D-45D86CE60401}"/>
                </a:ext>
              </a:extLst>
            </p:cNvPr>
            <p:cNvSpPr>
              <a:spLocks noChangeShapeType="1"/>
            </p:cNvSpPr>
            <p:nvPr/>
          </p:nvSpPr>
          <p:spPr bwMode="auto">
            <a:xfrm>
              <a:off x="4787900" y="3141663"/>
              <a:ext cx="0" cy="215900"/>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25A72-D2E8-4B13-942F-AC14F5275AF7}"/>
              </a:ext>
            </a:extLst>
          </p:cNvPr>
          <p:cNvSpPr>
            <a:spLocks noGrp="1"/>
          </p:cNvSpPr>
          <p:nvPr>
            <p:ph type="title"/>
          </p:nvPr>
        </p:nvSpPr>
        <p:spPr/>
        <p:txBody>
          <a:bodyPr/>
          <a:lstStyle/>
          <a:p>
            <a:r>
              <a:rPr lang="nb-NO" dirty="0"/>
              <a:t>5. Split-range </a:t>
            </a:r>
            <a:r>
              <a:rPr lang="nb-NO" dirty="0" err="1"/>
              <a:t>control</a:t>
            </a:r>
            <a:endParaRPr lang="en-US" dirty="0"/>
          </a:p>
        </p:txBody>
      </p:sp>
      <p:sp>
        <p:nvSpPr>
          <p:cNvPr id="3" name="Content Placeholder 2">
            <a:extLst>
              <a:ext uri="{FF2B5EF4-FFF2-40B4-BE49-F238E27FC236}">
                <a16:creationId xmlns:a16="http://schemas.microsoft.com/office/drawing/2014/main" id="{B4BB6767-0E70-40FA-9C19-DF5B79F2C281}"/>
              </a:ext>
            </a:extLst>
          </p:cNvPr>
          <p:cNvSpPr>
            <a:spLocks noGrp="1"/>
          </p:cNvSpPr>
          <p:nvPr>
            <p:ph idx="1"/>
          </p:nvPr>
        </p:nvSpPr>
        <p:spPr/>
        <p:txBody>
          <a:bodyPr/>
          <a:lstStyle/>
          <a:p>
            <a:pPr marL="0" indent="0">
              <a:buNone/>
              <a:defRPr/>
            </a:pPr>
            <a:r>
              <a:rPr lang="en-US" altLang="nb-NO" dirty="0"/>
              <a:t>Need several inputs to cover whole range (because primary input may saturate at steady-state)</a:t>
            </a:r>
          </a:p>
          <a:p>
            <a:pPr marL="0" indent="0">
              <a:buNone/>
              <a:defRPr/>
            </a:pPr>
            <a:endParaRPr lang="en-US" altLang="nb-NO" dirty="0"/>
          </a:p>
          <a:p>
            <a:pPr marL="0" indent="0" algn="ctr">
              <a:buNone/>
              <a:defRPr/>
            </a:pPr>
            <a:r>
              <a:rPr lang="en-US" altLang="nb-NO" sz="2000" dirty="0"/>
              <a:t>Example 1: Control of room temperature using AC (summer), heater (winter), fireplace (winter cold)</a:t>
            </a:r>
          </a:p>
          <a:p>
            <a:pPr marL="0" indent="0">
              <a:buNone/>
            </a:pPr>
            <a:endParaRPr lang="en-US" dirty="0"/>
          </a:p>
        </p:txBody>
      </p:sp>
      <p:pic>
        <p:nvPicPr>
          <p:cNvPr id="4" name="Bilde 31">
            <a:extLst>
              <a:ext uri="{FF2B5EF4-FFF2-40B4-BE49-F238E27FC236}">
                <a16:creationId xmlns:a16="http://schemas.microsoft.com/office/drawing/2014/main" id="{A52C8F01-6427-4894-B446-34F9C9F1E5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88"/>
          <a:stretch>
            <a:fillRect/>
          </a:stretch>
        </p:blipFill>
        <p:spPr bwMode="auto">
          <a:xfrm>
            <a:off x="3865548" y="3165249"/>
            <a:ext cx="5113564" cy="3267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5291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CEC90-C4CE-4C13-8D46-4FCBEFB0B3D8}"/>
              </a:ext>
            </a:extLst>
          </p:cNvPr>
          <p:cNvSpPr>
            <a:spLocks noGrp="1"/>
          </p:cNvSpPr>
          <p:nvPr>
            <p:ph type="title"/>
          </p:nvPr>
        </p:nvSpPr>
        <p:spPr>
          <a:xfrm>
            <a:off x="2718628" y="274639"/>
            <a:ext cx="7407404" cy="461665"/>
          </a:xfrm>
        </p:spPr>
        <p:txBody>
          <a:bodyPr/>
          <a:lstStyle/>
          <a:p>
            <a:r>
              <a:rPr lang="nb-NO" sz="2400" dirty="0"/>
              <a:t>Split-range </a:t>
            </a:r>
            <a:r>
              <a:rPr lang="nb-NO" sz="2400" dirty="0" err="1"/>
              <a:t>control</a:t>
            </a:r>
            <a:r>
              <a:rPr lang="nb-NO" sz="2400" dirty="0"/>
              <a:t> (SRC): </a:t>
            </a:r>
            <a:r>
              <a:rPr lang="nb-NO" sz="2400" dirty="0" err="1"/>
              <a:t>one</a:t>
            </a:r>
            <a:r>
              <a:rPr lang="nb-NO" sz="2400" dirty="0"/>
              <a:t> CV, multiple MVs</a:t>
            </a:r>
            <a:endParaRPr lang="en-US" sz="2400" dirty="0"/>
          </a:p>
        </p:txBody>
      </p:sp>
      <p:grpSp>
        <p:nvGrpSpPr>
          <p:cNvPr id="4" name="Gruppe 16">
            <a:extLst>
              <a:ext uri="{FF2B5EF4-FFF2-40B4-BE49-F238E27FC236}">
                <a16:creationId xmlns:a16="http://schemas.microsoft.com/office/drawing/2014/main" id="{89D3DF1D-224C-443D-9903-6170E7AD6D36}"/>
              </a:ext>
            </a:extLst>
          </p:cNvPr>
          <p:cNvGrpSpPr>
            <a:grpSpLocks/>
          </p:cNvGrpSpPr>
          <p:nvPr/>
        </p:nvGrpSpPr>
        <p:grpSpPr bwMode="auto">
          <a:xfrm>
            <a:off x="2564501" y="1838669"/>
            <a:ext cx="1976437" cy="1751012"/>
            <a:chOff x="5573958" y="1777389"/>
            <a:chExt cx="2635250" cy="2335213"/>
          </a:xfrm>
        </p:grpSpPr>
        <p:grpSp>
          <p:nvGrpSpPr>
            <p:cNvPr id="5" name="Group 4">
              <a:extLst>
                <a:ext uri="{FF2B5EF4-FFF2-40B4-BE49-F238E27FC236}">
                  <a16:creationId xmlns:a16="http://schemas.microsoft.com/office/drawing/2014/main" id="{F11AAB51-A738-44B7-BD2D-7864713FE645}"/>
                </a:ext>
              </a:extLst>
            </p:cNvPr>
            <p:cNvGrpSpPr>
              <a:grpSpLocks noChangeAspect="1"/>
            </p:cNvGrpSpPr>
            <p:nvPr/>
          </p:nvGrpSpPr>
          <p:grpSpPr bwMode="auto">
            <a:xfrm>
              <a:off x="5573958" y="1777389"/>
              <a:ext cx="2635250" cy="2335213"/>
              <a:chOff x="3528" y="1642"/>
              <a:chExt cx="1660" cy="1471"/>
            </a:xfrm>
          </p:grpSpPr>
          <p:sp>
            <p:nvSpPr>
              <p:cNvPr id="7" name="AutoShape 3">
                <a:extLst>
                  <a:ext uri="{FF2B5EF4-FFF2-40B4-BE49-F238E27FC236}">
                    <a16:creationId xmlns:a16="http://schemas.microsoft.com/office/drawing/2014/main" id="{63435C45-779C-4037-A420-1F7563A721B1}"/>
                  </a:ext>
                </a:extLst>
              </p:cNvPr>
              <p:cNvSpPr>
                <a:spLocks noChangeAspect="1" noChangeArrowheads="1" noTextEdit="1"/>
              </p:cNvSpPr>
              <p:nvPr/>
            </p:nvSpPr>
            <p:spPr bwMode="auto">
              <a:xfrm>
                <a:off x="3528" y="1642"/>
                <a:ext cx="1660" cy="1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endParaRPr lang="en-US"/>
              </a:p>
            </p:txBody>
          </p:sp>
          <p:sp>
            <p:nvSpPr>
              <p:cNvPr id="8" name="Freeform 5">
                <a:extLst>
                  <a:ext uri="{FF2B5EF4-FFF2-40B4-BE49-F238E27FC236}">
                    <a16:creationId xmlns:a16="http://schemas.microsoft.com/office/drawing/2014/main" id="{BA19979E-1E5A-4DA6-843A-B2092BBE7976}"/>
                  </a:ext>
                </a:extLst>
              </p:cNvPr>
              <p:cNvSpPr>
                <a:spLocks/>
              </p:cNvSpPr>
              <p:nvPr/>
            </p:nvSpPr>
            <p:spPr bwMode="auto">
              <a:xfrm>
                <a:off x="3545" y="1658"/>
                <a:ext cx="1621" cy="300"/>
              </a:xfrm>
              <a:custGeom>
                <a:avLst/>
                <a:gdLst>
                  <a:gd name="T0" fmla="*/ 1617 w 1621"/>
                  <a:gd name="T1" fmla="*/ 300 h 300"/>
                  <a:gd name="T2" fmla="*/ 811 w 1621"/>
                  <a:gd name="T3" fmla="*/ 13 h 300"/>
                  <a:gd name="T4" fmla="*/ 815 w 1621"/>
                  <a:gd name="T5" fmla="*/ 13 h 300"/>
                  <a:gd name="T6" fmla="*/ 14 w 1621"/>
                  <a:gd name="T7" fmla="*/ 298 h 300"/>
                  <a:gd name="T8" fmla="*/ 12 w 1621"/>
                  <a:gd name="T9" fmla="*/ 286 h 300"/>
                  <a:gd name="T10" fmla="*/ 1619 w 1621"/>
                  <a:gd name="T11" fmla="*/ 286 h 300"/>
                  <a:gd name="T12" fmla="*/ 1619 w 1621"/>
                  <a:gd name="T13" fmla="*/ 298 h 300"/>
                  <a:gd name="T14" fmla="*/ 1 w 1621"/>
                  <a:gd name="T15" fmla="*/ 298 h 300"/>
                  <a:gd name="T16" fmla="*/ 0 w 1621"/>
                  <a:gd name="T17" fmla="*/ 290 h 300"/>
                  <a:gd name="T18" fmla="*/ 813 w 1621"/>
                  <a:gd name="T19" fmla="*/ 0 h 300"/>
                  <a:gd name="T20" fmla="*/ 1621 w 1621"/>
                  <a:gd name="T21" fmla="*/ 289 h 300"/>
                  <a:gd name="T22" fmla="*/ 1617 w 1621"/>
                  <a:gd name="T23" fmla="*/ 300 h 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21" h="300">
                    <a:moveTo>
                      <a:pt x="1617" y="300"/>
                    </a:moveTo>
                    <a:lnTo>
                      <a:pt x="811" y="13"/>
                    </a:lnTo>
                    <a:lnTo>
                      <a:pt x="815" y="13"/>
                    </a:lnTo>
                    <a:lnTo>
                      <a:pt x="14" y="298"/>
                    </a:lnTo>
                    <a:lnTo>
                      <a:pt x="12" y="286"/>
                    </a:lnTo>
                    <a:lnTo>
                      <a:pt x="1619" y="286"/>
                    </a:lnTo>
                    <a:lnTo>
                      <a:pt x="1619" y="298"/>
                    </a:lnTo>
                    <a:lnTo>
                      <a:pt x="1" y="298"/>
                    </a:lnTo>
                    <a:lnTo>
                      <a:pt x="0" y="290"/>
                    </a:lnTo>
                    <a:lnTo>
                      <a:pt x="813" y="0"/>
                    </a:lnTo>
                    <a:lnTo>
                      <a:pt x="1621" y="289"/>
                    </a:lnTo>
                    <a:lnTo>
                      <a:pt x="1617" y="3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9" name="Freeform 6">
                <a:extLst>
                  <a:ext uri="{FF2B5EF4-FFF2-40B4-BE49-F238E27FC236}">
                    <a16:creationId xmlns:a16="http://schemas.microsoft.com/office/drawing/2014/main" id="{3343A40E-DC67-448B-8E17-A1FD9187C3D3}"/>
                  </a:ext>
                </a:extLst>
              </p:cNvPr>
              <p:cNvSpPr>
                <a:spLocks/>
              </p:cNvSpPr>
              <p:nvPr/>
            </p:nvSpPr>
            <p:spPr bwMode="auto">
              <a:xfrm>
                <a:off x="3556" y="1657"/>
                <a:ext cx="1601" cy="286"/>
              </a:xfrm>
              <a:custGeom>
                <a:avLst/>
                <a:gdLst>
                  <a:gd name="T0" fmla="*/ 1601 w 1601"/>
                  <a:gd name="T1" fmla="*/ 286 h 286"/>
                  <a:gd name="T2" fmla="*/ 801 w 1601"/>
                  <a:gd name="T3" fmla="*/ 0 h 286"/>
                  <a:gd name="T4" fmla="*/ 0 w 1601"/>
                  <a:gd name="T5" fmla="*/ 286 h 286"/>
                  <a:gd name="T6" fmla="*/ 1601 w 1601"/>
                  <a:gd name="T7" fmla="*/ 286 h 2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1" h="286">
                    <a:moveTo>
                      <a:pt x="1601" y="286"/>
                    </a:moveTo>
                    <a:lnTo>
                      <a:pt x="801" y="0"/>
                    </a:lnTo>
                    <a:lnTo>
                      <a:pt x="0" y="286"/>
                    </a:lnTo>
                    <a:lnTo>
                      <a:pt x="1601" y="286"/>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endParaRPr lang="en-US"/>
              </a:p>
            </p:txBody>
          </p:sp>
          <p:sp>
            <p:nvSpPr>
              <p:cNvPr id="10" name="Freeform 7">
                <a:extLst>
                  <a:ext uri="{FF2B5EF4-FFF2-40B4-BE49-F238E27FC236}">
                    <a16:creationId xmlns:a16="http://schemas.microsoft.com/office/drawing/2014/main" id="{CD0B1A20-79FC-434D-94A9-8B28ACF282BD}"/>
                  </a:ext>
                </a:extLst>
              </p:cNvPr>
              <p:cNvSpPr>
                <a:spLocks/>
              </p:cNvSpPr>
              <p:nvPr/>
            </p:nvSpPr>
            <p:spPr bwMode="auto">
              <a:xfrm>
                <a:off x="3648" y="1944"/>
                <a:ext cx="1374" cy="964"/>
              </a:xfrm>
              <a:custGeom>
                <a:avLst/>
                <a:gdLst>
                  <a:gd name="T0" fmla="*/ 0 w 1374"/>
                  <a:gd name="T1" fmla="*/ 952 h 964"/>
                  <a:gd name="T2" fmla="*/ 1368 w 1374"/>
                  <a:gd name="T3" fmla="*/ 952 h 964"/>
                  <a:gd name="T4" fmla="*/ 1362 w 1374"/>
                  <a:gd name="T5" fmla="*/ 958 h 964"/>
                  <a:gd name="T6" fmla="*/ 1362 w 1374"/>
                  <a:gd name="T7" fmla="*/ 6 h 964"/>
                  <a:gd name="T8" fmla="*/ 1368 w 1374"/>
                  <a:gd name="T9" fmla="*/ 12 h 964"/>
                  <a:gd name="T10" fmla="*/ 6 w 1374"/>
                  <a:gd name="T11" fmla="*/ 12 h 964"/>
                  <a:gd name="T12" fmla="*/ 13 w 1374"/>
                  <a:gd name="T13" fmla="*/ 6 h 964"/>
                  <a:gd name="T14" fmla="*/ 13 w 1374"/>
                  <a:gd name="T15" fmla="*/ 964 h 964"/>
                  <a:gd name="T16" fmla="*/ 0 w 1374"/>
                  <a:gd name="T17" fmla="*/ 964 h 964"/>
                  <a:gd name="T18" fmla="*/ 0 w 1374"/>
                  <a:gd name="T19" fmla="*/ 0 h 964"/>
                  <a:gd name="T20" fmla="*/ 1374 w 1374"/>
                  <a:gd name="T21" fmla="*/ 0 h 964"/>
                  <a:gd name="T22" fmla="*/ 1374 w 1374"/>
                  <a:gd name="T23" fmla="*/ 964 h 964"/>
                  <a:gd name="T24" fmla="*/ 0 w 1374"/>
                  <a:gd name="T25" fmla="*/ 964 h 964"/>
                  <a:gd name="T26" fmla="*/ 0 w 1374"/>
                  <a:gd name="T27" fmla="*/ 952 h 9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74" h="964">
                    <a:moveTo>
                      <a:pt x="0" y="952"/>
                    </a:moveTo>
                    <a:lnTo>
                      <a:pt x="1368" y="952"/>
                    </a:lnTo>
                    <a:lnTo>
                      <a:pt x="1362" y="958"/>
                    </a:lnTo>
                    <a:lnTo>
                      <a:pt x="1362" y="6"/>
                    </a:lnTo>
                    <a:lnTo>
                      <a:pt x="1368" y="12"/>
                    </a:lnTo>
                    <a:lnTo>
                      <a:pt x="6" y="12"/>
                    </a:lnTo>
                    <a:lnTo>
                      <a:pt x="13" y="6"/>
                    </a:lnTo>
                    <a:lnTo>
                      <a:pt x="13" y="964"/>
                    </a:lnTo>
                    <a:lnTo>
                      <a:pt x="0" y="964"/>
                    </a:lnTo>
                    <a:lnTo>
                      <a:pt x="0" y="0"/>
                    </a:lnTo>
                    <a:lnTo>
                      <a:pt x="1374" y="0"/>
                    </a:lnTo>
                    <a:lnTo>
                      <a:pt x="1374" y="964"/>
                    </a:lnTo>
                    <a:lnTo>
                      <a:pt x="0" y="964"/>
                    </a:lnTo>
                    <a:lnTo>
                      <a:pt x="0" y="9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11" name="Rectangle 8">
                <a:extLst>
                  <a:ext uri="{FF2B5EF4-FFF2-40B4-BE49-F238E27FC236}">
                    <a16:creationId xmlns:a16="http://schemas.microsoft.com/office/drawing/2014/main" id="{8CFE74EA-D11E-4E51-A8F9-ADDAC4924517}"/>
                  </a:ext>
                </a:extLst>
              </p:cNvPr>
              <p:cNvSpPr>
                <a:spLocks noChangeArrowheads="1"/>
              </p:cNvSpPr>
              <p:nvPr/>
            </p:nvSpPr>
            <p:spPr bwMode="auto">
              <a:xfrm>
                <a:off x="3652" y="1943"/>
                <a:ext cx="1362" cy="952"/>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nb-NO" altLang="en-US"/>
              </a:p>
            </p:txBody>
          </p:sp>
          <p:sp>
            <p:nvSpPr>
              <p:cNvPr id="12" name="Freeform 9">
                <a:extLst>
                  <a:ext uri="{FF2B5EF4-FFF2-40B4-BE49-F238E27FC236}">
                    <a16:creationId xmlns:a16="http://schemas.microsoft.com/office/drawing/2014/main" id="{C5419620-ADF3-4C34-8B19-3F1B824A794B}"/>
                  </a:ext>
                </a:extLst>
              </p:cNvPr>
              <p:cNvSpPr>
                <a:spLocks/>
              </p:cNvSpPr>
              <p:nvPr/>
            </p:nvSpPr>
            <p:spPr bwMode="auto">
              <a:xfrm>
                <a:off x="3648" y="2892"/>
                <a:ext cx="1374" cy="204"/>
              </a:xfrm>
              <a:custGeom>
                <a:avLst/>
                <a:gdLst>
                  <a:gd name="T0" fmla="*/ 0 w 1374"/>
                  <a:gd name="T1" fmla="*/ 192 h 204"/>
                  <a:gd name="T2" fmla="*/ 1368 w 1374"/>
                  <a:gd name="T3" fmla="*/ 192 h 204"/>
                  <a:gd name="T4" fmla="*/ 1362 w 1374"/>
                  <a:gd name="T5" fmla="*/ 198 h 204"/>
                  <a:gd name="T6" fmla="*/ 1362 w 1374"/>
                  <a:gd name="T7" fmla="*/ 6 h 204"/>
                  <a:gd name="T8" fmla="*/ 1368 w 1374"/>
                  <a:gd name="T9" fmla="*/ 11 h 204"/>
                  <a:gd name="T10" fmla="*/ 6 w 1374"/>
                  <a:gd name="T11" fmla="*/ 11 h 204"/>
                  <a:gd name="T12" fmla="*/ 13 w 1374"/>
                  <a:gd name="T13" fmla="*/ 6 h 204"/>
                  <a:gd name="T14" fmla="*/ 13 w 1374"/>
                  <a:gd name="T15" fmla="*/ 204 h 204"/>
                  <a:gd name="T16" fmla="*/ 0 w 1374"/>
                  <a:gd name="T17" fmla="*/ 204 h 204"/>
                  <a:gd name="T18" fmla="*/ 0 w 1374"/>
                  <a:gd name="T19" fmla="*/ 0 h 204"/>
                  <a:gd name="T20" fmla="*/ 1374 w 1374"/>
                  <a:gd name="T21" fmla="*/ 0 h 204"/>
                  <a:gd name="T22" fmla="*/ 1374 w 1374"/>
                  <a:gd name="T23" fmla="*/ 204 h 204"/>
                  <a:gd name="T24" fmla="*/ 0 w 1374"/>
                  <a:gd name="T25" fmla="*/ 204 h 204"/>
                  <a:gd name="T26" fmla="*/ 0 w 1374"/>
                  <a:gd name="T27" fmla="*/ 192 h 2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74" h="204">
                    <a:moveTo>
                      <a:pt x="0" y="192"/>
                    </a:moveTo>
                    <a:lnTo>
                      <a:pt x="1368" y="192"/>
                    </a:lnTo>
                    <a:lnTo>
                      <a:pt x="1362" y="198"/>
                    </a:lnTo>
                    <a:lnTo>
                      <a:pt x="1362" y="6"/>
                    </a:lnTo>
                    <a:lnTo>
                      <a:pt x="1368" y="11"/>
                    </a:lnTo>
                    <a:lnTo>
                      <a:pt x="6" y="11"/>
                    </a:lnTo>
                    <a:lnTo>
                      <a:pt x="13" y="6"/>
                    </a:lnTo>
                    <a:lnTo>
                      <a:pt x="13" y="204"/>
                    </a:lnTo>
                    <a:lnTo>
                      <a:pt x="0" y="204"/>
                    </a:lnTo>
                    <a:lnTo>
                      <a:pt x="0" y="0"/>
                    </a:lnTo>
                    <a:lnTo>
                      <a:pt x="1374" y="0"/>
                    </a:lnTo>
                    <a:lnTo>
                      <a:pt x="1374" y="204"/>
                    </a:lnTo>
                    <a:lnTo>
                      <a:pt x="0" y="204"/>
                    </a:lnTo>
                    <a:lnTo>
                      <a:pt x="0" y="1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13" name="Rectangle 10">
                <a:extLst>
                  <a:ext uri="{FF2B5EF4-FFF2-40B4-BE49-F238E27FC236}">
                    <a16:creationId xmlns:a16="http://schemas.microsoft.com/office/drawing/2014/main" id="{9B66DD41-03D0-45EB-8A4D-2373D9CB31DA}"/>
                  </a:ext>
                </a:extLst>
              </p:cNvPr>
              <p:cNvSpPr>
                <a:spLocks noChangeArrowheads="1"/>
              </p:cNvSpPr>
              <p:nvPr/>
            </p:nvSpPr>
            <p:spPr bwMode="auto">
              <a:xfrm>
                <a:off x="3652" y="2889"/>
                <a:ext cx="1362" cy="193"/>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nb-NO" altLang="en-US"/>
              </a:p>
            </p:txBody>
          </p:sp>
          <p:sp>
            <p:nvSpPr>
              <p:cNvPr id="14" name="Rectangle 11">
                <a:extLst>
                  <a:ext uri="{FF2B5EF4-FFF2-40B4-BE49-F238E27FC236}">
                    <a16:creationId xmlns:a16="http://schemas.microsoft.com/office/drawing/2014/main" id="{EBBA5DA2-9304-4045-BE86-D95E115FB723}"/>
                  </a:ext>
                </a:extLst>
              </p:cNvPr>
              <p:cNvSpPr>
                <a:spLocks noChangeArrowheads="1"/>
              </p:cNvSpPr>
              <p:nvPr/>
            </p:nvSpPr>
            <p:spPr bwMode="auto">
              <a:xfrm>
                <a:off x="3652" y="2889"/>
                <a:ext cx="1362" cy="193"/>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nb-NO" altLang="en-US"/>
              </a:p>
            </p:txBody>
          </p:sp>
          <p:pic>
            <p:nvPicPr>
              <p:cNvPr id="15" name="Picture 12">
                <a:extLst>
                  <a:ext uri="{FF2B5EF4-FFF2-40B4-BE49-F238E27FC236}">
                    <a16:creationId xmlns:a16="http://schemas.microsoft.com/office/drawing/2014/main" id="{DEBAFF1F-AF2A-4DD0-B3D5-4D48B9EBB781}"/>
                  </a:ext>
                </a:extLst>
              </p:cNvPr>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04" y="2627"/>
                <a:ext cx="248"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3">
                <a:extLst>
                  <a:ext uri="{FF2B5EF4-FFF2-40B4-BE49-F238E27FC236}">
                    <a16:creationId xmlns:a16="http://schemas.microsoft.com/office/drawing/2014/main" id="{42155271-8076-4715-A548-F38D60BD5F0E}"/>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89" y="2054"/>
                <a:ext cx="287"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4">
                <a:extLst>
                  <a:ext uri="{FF2B5EF4-FFF2-40B4-BE49-F238E27FC236}">
                    <a16:creationId xmlns:a16="http://schemas.microsoft.com/office/drawing/2014/main" id="{985CDDF2-D52A-4F65-89B8-AB12EBA0FD99}"/>
                  </a:ext>
                </a:extLst>
              </p:cNvPr>
              <p:cNvPicPr>
                <a:picLocks noChangeAspect="1" noChangeArrowheads="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45" y="2740"/>
                <a:ext cx="328"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 name="Picture 14">
              <a:extLst>
                <a:ext uri="{FF2B5EF4-FFF2-40B4-BE49-F238E27FC236}">
                  <a16:creationId xmlns:a16="http://schemas.microsoft.com/office/drawing/2014/main" id="{11514913-DEE6-4034-9083-3805402D3833}"/>
                </a:ext>
              </a:extLst>
            </p:cNvPr>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31506" y="3516496"/>
              <a:ext cx="5207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8" name="Bilde 31">
            <a:extLst>
              <a:ext uri="{FF2B5EF4-FFF2-40B4-BE49-F238E27FC236}">
                <a16:creationId xmlns:a16="http://schemas.microsoft.com/office/drawing/2014/main" id="{A054AF8D-EE01-4B30-8016-0939B0FD5B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2188" y="4178644"/>
            <a:ext cx="3579813" cy="229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a:extLst>
              <a:ext uri="{FF2B5EF4-FFF2-40B4-BE49-F238E27FC236}">
                <a16:creationId xmlns:a16="http://schemas.microsoft.com/office/drawing/2014/main" id="{7634B353-9B55-4E40-A511-282868A42BD8}"/>
              </a:ext>
            </a:extLst>
          </p:cNvPr>
          <p:cNvSpPr txBox="1"/>
          <p:nvPr/>
        </p:nvSpPr>
        <p:spPr>
          <a:xfrm>
            <a:off x="4515538" y="2141882"/>
            <a:ext cx="3419475" cy="1477963"/>
          </a:xfrm>
          <a:prstGeom prst="rect">
            <a:avLst/>
          </a:prstGeom>
          <a:noFill/>
        </p:spPr>
        <p:txBody>
          <a:bodyPr wrap="none">
            <a:spAutoFit/>
          </a:bodyPr>
          <a:lstStyle/>
          <a:p>
            <a:pPr>
              <a:defRPr/>
            </a:pPr>
            <a:r>
              <a:rPr lang="nb-NO" dirty="0"/>
              <a:t>MVs:</a:t>
            </a:r>
          </a:p>
          <a:p>
            <a:pPr marL="257175" indent="-257175">
              <a:buFontTx/>
              <a:buAutoNum type="arabicPeriod"/>
              <a:defRPr/>
            </a:pPr>
            <a:r>
              <a:rPr lang="nb-NO" dirty="0"/>
              <a:t>AC (</a:t>
            </a:r>
            <a:r>
              <a:rPr lang="nb-NO" dirty="0" err="1"/>
              <a:t>expensive</a:t>
            </a:r>
            <a:r>
              <a:rPr lang="nb-NO" dirty="0"/>
              <a:t> </a:t>
            </a:r>
            <a:r>
              <a:rPr lang="nb-NO" dirty="0" err="1"/>
              <a:t>cooling</a:t>
            </a:r>
            <a:r>
              <a:rPr lang="nb-NO" dirty="0"/>
              <a:t>)</a:t>
            </a:r>
          </a:p>
          <a:p>
            <a:pPr marL="257175" indent="-257175">
              <a:buFontTx/>
              <a:buAutoNum type="arabicPeriod"/>
              <a:defRPr/>
            </a:pPr>
            <a:r>
              <a:rPr lang="nb-NO" dirty="0"/>
              <a:t>CW (</a:t>
            </a:r>
            <a:r>
              <a:rPr lang="nb-NO" dirty="0" err="1"/>
              <a:t>cooling</a:t>
            </a:r>
            <a:r>
              <a:rPr lang="nb-NO" dirty="0"/>
              <a:t> water; </a:t>
            </a:r>
            <a:r>
              <a:rPr lang="nb-NO" dirty="0" err="1"/>
              <a:t>cheap</a:t>
            </a:r>
            <a:r>
              <a:rPr lang="nb-NO" dirty="0"/>
              <a:t>)</a:t>
            </a:r>
          </a:p>
          <a:p>
            <a:pPr marL="257175" indent="-257175">
              <a:buFontTx/>
              <a:buAutoNum type="arabicPeriod"/>
              <a:defRPr/>
            </a:pPr>
            <a:r>
              <a:rPr lang="nb-NO" dirty="0"/>
              <a:t>HW (hot water, </a:t>
            </a:r>
            <a:r>
              <a:rPr lang="nb-NO" dirty="0" err="1"/>
              <a:t>quite</a:t>
            </a:r>
            <a:r>
              <a:rPr lang="nb-NO" dirty="0"/>
              <a:t> </a:t>
            </a:r>
            <a:r>
              <a:rPr lang="nb-NO" dirty="0" err="1"/>
              <a:t>cheap</a:t>
            </a:r>
            <a:r>
              <a:rPr lang="nb-NO" dirty="0"/>
              <a:t>)</a:t>
            </a:r>
          </a:p>
          <a:p>
            <a:pPr marL="257175" indent="-257175">
              <a:buFontTx/>
              <a:buAutoNum type="arabicPeriod"/>
              <a:defRPr/>
            </a:pPr>
            <a:r>
              <a:rPr lang="nb-NO" dirty="0"/>
              <a:t>Electric heat, EH (</a:t>
            </a:r>
            <a:r>
              <a:rPr lang="nb-NO" dirty="0" err="1"/>
              <a:t>expensive</a:t>
            </a:r>
            <a:r>
              <a:rPr lang="nb-NO" dirty="0"/>
              <a:t>)</a:t>
            </a:r>
          </a:p>
        </p:txBody>
      </p:sp>
      <p:pic>
        <p:nvPicPr>
          <p:cNvPr id="20" name="Bilde 5">
            <a:extLst>
              <a:ext uri="{FF2B5EF4-FFF2-40B4-BE49-F238E27FC236}">
                <a16:creationId xmlns:a16="http://schemas.microsoft.com/office/drawing/2014/main" id="{7DCFEEA1-8E97-4003-BF3C-0FA0A0A0D61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86738" y="3983381"/>
            <a:ext cx="3884613"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35">
            <a:extLst>
              <a:ext uri="{FF2B5EF4-FFF2-40B4-BE49-F238E27FC236}">
                <a16:creationId xmlns:a16="http://schemas.microsoft.com/office/drawing/2014/main" id="{2E5D3861-F0AF-4452-B79B-E8990C6B7656}"/>
              </a:ext>
            </a:extLst>
          </p:cNvPr>
          <p:cNvSpPr txBox="1">
            <a:spLocks noChangeArrowheads="1"/>
          </p:cNvSpPr>
          <p:nvPr/>
        </p:nvSpPr>
        <p:spPr bwMode="auto">
          <a:xfrm>
            <a:off x="3493188" y="2454620"/>
            <a:ext cx="5762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nb-NO" altLang="en-US"/>
              <a:t>y=T</a:t>
            </a:r>
          </a:p>
        </p:txBody>
      </p:sp>
      <p:sp>
        <p:nvSpPr>
          <p:cNvPr id="22" name="TextBox 5">
            <a:extLst>
              <a:ext uri="{FF2B5EF4-FFF2-40B4-BE49-F238E27FC236}">
                <a16:creationId xmlns:a16="http://schemas.microsoft.com/office/drawing/2014/main" id="{2B9F67A1-5577-4935-BC82-2514A1915783}"/>
              </a:ext>
            </a:extLst>
          </p:cNvPr>
          <p:cNvSpPr txBox="1">
            <a:spLocks noChangeArrowheads="1"/>
          </p:cNvSpPr>
          <p:nvPr/>
        </p:nvSpPr>
        <p:spPr bwMode="auto">
          <a:xfrm>
            <a:off x="2556583" y="1148106"/>
            <a:ext cx="38395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nb-NO" altLang="en-US" dirty="0" err="1"/>
              <a:t>Example</a:t>
            </a:r>
            <a:r>
              <a:rPr lang="nb-NO" altLang="en-US" dirty="0"/>
              <a:t>: Room </a:t>
            </a:r>
            <a:r>
              <a:rPr lang="nb-NO" altLang="en-US" dirty="0" err="1"/>
              <a:t>heating</a:t>
            </a:r>
            <a:r>
              <a:rPr lang="nb-NO" altLang="en-US" dirty="0"/>
              <a:t> </a:t>
            </a:r>
            <a:r>
              <a:rPr lang="nb-NO" altLang="en-US" dirty="0" err="1"/>
              <a:t>with</a:t>
            </a:r>
            <a:r>
              <a:rPr lang="nb-NO" altLang="en-US" dirty="0"/>
              <a:t> 4 MVs</a:t>
            </a:r>
          </a:p>
        </p:txBody>
      </p:sp>
    </p:spTree>
    <p:extLst>
      <p:ext uri="{BB962C8B-B14F-4D97-AF65-F5344CB8AC3E}">
        <p14:creationId xmlns:p14="http://schemas.microsoft.com/office/powerpoint/2010/main" val="11049070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01F89-873A-46CF-8C3D-CDE6B270DE2E}"/>
              </a:ext>
            </a:extLst>
          </p:cNvPr>
          <p:cNvSpPr>
            <a:spLocks noGrp="1"/>
          </p:cNvSpPr>
          <p:nvPr>
            <p:ph type="title"/>
          </p:nvPr>
        </p:nvSpPr>
        <p:spPr>
          <a:xfrm>
            <a:off x="2718628" y="274638"/>
            <a:ext cx="7564811" cy="584775"/>
          </a:xfrm>
        </p:spPr>
        <p:txBody>
          <a:bodyPr/>
          <a:lstStyle/>
          <a:p>
            <a:r>
              <a:rPr lang="nb-NO" dirty="0" err="1"/>
              <a:t>Simulation</a:t>
            </a:r>
            <a:r>
              <a:rPr lang="nb-NO" dirty="0"/>
              <a:t> – </a:t>
            </a:r>
            <a:r>
              <a:rPr lang="nb-NO" dirty="0" err="1"/>
              <a:t>temperature</a:t>
            </a:r>
            <a:r>
              <a:rPr lang="nb-NO" dirty="0"/>
              <a:t> SP </a:t>
            </a:r>
            <a:r>
              <a:rPr lang="nb-NO" dirty="0" err="1"/>
              <a:t>changes</a:t>
            </a:r>
            <a:endParaRPr lang="en-US" dirty="0"/>
          </a:p>
        </p:txBody>
      </p:sp>
      <p:pic>
        <p:nvPicPr>
          <p:cNvPr id="4" name="Bilde 4">
            <a:extLst>
              <a:ext uri="{FF2B5EF4-FFF2-40B4-BE49-F238E27FC236}">
                <a16:creationId xmlns:a16="http://schemas.microsoft.com/office/drawing/2014/main" id="{6345F03E-88BA-497A-AD30-4028B02F6C2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32792" y="1063626"/>
            <a:ext cx="7380466" cy="535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20859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8241" name="Title 1">
            <a:extLst>
              <a:ext uri="{FF2B5EF4-FFF2-40B4-BE49-F238E27FC236}">
                <a16:creationId xmlns:a16="http://schemas.microsoft.com/office/drawing/2014/main" id="{CCBCBF7F-1D4C-4CA7-B5A5-2F4E300B3999}"/>
              </a:ext>
            </a:extLst>
          </p:cNvPr>
          <p:cNvSpPr>
            <a:spLocks noGrp="1" noChangeArrowheads="1"/>
          </p:cNvSpPr>
          <p:nvPr>
            <p:ph type="title"/>
          </p:nvPr>
        </p:nvSpPr>
        <p:spPr/>
        <p:txBody>
          <a:bodyPr/>
          <a:lstStyle/>
          <a:p>
            <a:r>
              <a:rPr lang="nb-NO" altLang="en-US" dirty="0"/>
              <a:t>6. Multivariable </a:t>
            </a:r>
            <a:r>
              <a:rPr lang="nb-NO" altLang="en-US" dirty="0" err="1"/>
              <a:t>control</a:t>
            </a:r>
            <a:endParaRPr lang="nb-NO" altLang="en-US" dirty="0"/>
          </a:p>
        </p:txBody>
      </p:sp>
      <p:sp>
        <p:nvSpPr>
          <p:cNvPr id="138242" name="Content Placeholder 2">
            <a:extLst>
              <a:ext uri="{FF2B5EF4-FFF2-40B4-BE49-F238E27FC236}">
                <a16:creationId xmlns:a16="http://schemas.microsoft.com/office/drawing/2014/main" id="{7EF0750E-7E6F-48FF-9B91-76CD72041060}"/>
              </a:ext>
            </a:extLst>
          </p:cNvPr>
          <p:cNvSpPr>
            <a:spLocks noGrp="1" noChangeArrowheads="1"/>
          </p:cNvSpPr>
          <p:nvPr>
            <p:ph idx="1"/>
          </p:nvPr>
        </p:nvSpPr>
        <p:spPr/>
        <p:txBody>
          <a:bodyPr>
            <a:normAutofit/>
          </a:bodyPr>
          <a:lstStyle/>
          <a:p>
            <a:pPr marL="0" indent="0">
              <a:buNone/>
            </a:pPr>
            <a:r>
              <a:rPr lang="nb-NO" altLang="en-US" dirty="0" err="1"/>
              <a:t>Pairing</a:t>
            </a:r>
            <a:r>
              <a:rPr lang="nb-NO" altLang="en-US" dirty="0"/>
              <a:t> </a:t>
            </a:r>
            <a:r>
              <a:rPr lang="nb-NO" altLang="en-US" dirty="0" err="1"/>
              <a:t>rules</a:t>
            </a:r>
            <a:r>
              <a:rPr lang="nb-NO" altLang="en-US" dirty="0"/>
              <a:t>:</a:t>
            </a:r>
            <a:endParaRPr lang="en-US" altLang="nb-NO" dirty="0"/>
          </a:p>
          <a:p>
            <a:pPr marL="0" indent="0">
              <a:buNone/>
            </a:pPr>
            <a:endParaRPr lang="en-US" altLang="nb-NO" sz="2000" dirty="0"/>
          </a:p>
          <a:p>
            <a:pPr marL="457200" indent="-457200">
              <a:buFont typeface="Times" panose="02020603050405020304" pitchFamily="18" charset="0"/>
              <a:buAutoNum type="arabicPeriod"/>
            </a:pPr>
            <a:r>
              <a:rPr lang="en-US" altLang="nb-NO" sz="2000" dirty="0"/>
              <a:t>“Pair-close” rule: The pairings should be selected such that, effective delays and loop interactions are minimal.</a:t>
            </a:r>
          </a:p>
          <a:p>
            <a:pPr marL="457200" indent="-457200">
              <a:buFont typeface="Times" panose="02020603050405020304" pitchFamily="18" charset="0"/>
              <a:buAutoNum type="arabicPeriod"/>
            </a:pPr>
            <a:r>
              <a:rPr lang="en-US" altLang="nb-NO" sz="2000" dirty="0"/>
              <a:t>Avoid using MVs that may optimally saturate (at steady state) to control CVs in the regulatory layer (CV2)</a:t>
            </a:r>
          </a:p>
          <a:p>
            <a:pPr marL="457200" indent="-457200">
              <a:buFont typeface="Times" panose="02020603050405020304" pitchFamily="18" charset="0"/>
              <a:buAutoNum type="arabicPeriod"/>
            </a:pPr>
            <a:r>
              <a:rPr lang="en-US" altLang="nb-NO" sz="2000" dirty="0"/>
              <a:t>MVs that may optimally saturate (at steady state) should be paired with the subset of CV1 that may be given up.</a:t>
            </a:r>
          </a:p>
          <a:p>
            <a:pPr marL="457200" indent="-457200">
              <a:buFont typeface="Times" panose="02020603050405020304" pitchFamily="18" charset="0"/>
              <a:buAutoNum type="arabicPeriod"/>
            </a:pPr>
            <a:r>
              <a:rPr lang="en-US" altLang="en-US" sz="2000" dirty="0"/>
              <a:t>Prefer pairing such that the rearranged system with selected pairings along the diagonal, has an RGA matrix close to Identity</a:t>
            </a:r>
          </a:p>
          <a:p>
            <a:pPr marL="457200" indent="-457200">
              <a:buFont typeface="Times" panose="02020603050405020304" pitchFamily="18" charset="0"/>
              <a:buAutoNum type="arabicPeriod"/>
            </a:pPr>
            <a:r>
              <a:rPr lang="en-US" altLang="en-US" sz="2000" dirty="0"/>
              <a:t>Avoid pairing on negative steady-state RGA elements</a:t>
            </a:r>
            <a:endParaRPr lang="nb-NO" altLang="en-US" sz="20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AF9A5-B028-4A51-85AC-D025184A5F9E}"/>
              </a:ext>
            </a:extLst>
          </p:cNvPr>
          <p:cNvSpPr>
            <a:spLocks noGrp="1"/>
          </p:cNvSpPr>
          <p:nvPr>
            <p:ph type="title"/>
          </p:nvPr>
        </p:nvSpPr>
        <p:spPr/>
        <p:txBody>
          <a:bodyPr/>
          <a:lstStyle/>
          <a:p>
            <a:r>
              <a:rPr lang="nb-NO" dirty="0"/>
              <a:t>Relative </a:t>
            </a:r>
            <a:r>
              <a:rPr lang="nb-NO" dirty="0" err="1"/>
              <a:t>Gain</a:t>
            </a:r>
            <a:r>
              <a:rPr lang="nb-NO" dirty="0"/>
              <a:t> </a:t>
            </a:r>
            <a:r>
              <a:rPr lang="nb-NO" dirty="0" err="1"/>
              <a:t>Array</a:t>
            </a:r>
            <a:r>
              <a:rPr lang="nb-NO" dirty="0"/>
              <a:t> – RGA</a:t>
            </a:r>
            <a:endParaRPr lang="en-US" dirty="0"/>
          </a:p>
        </p:txBody>
      </p:sp>
      <p:pic>
        <p:nvPicPr>
          <p:cNvPr id="4" name="Content Placeholder 2">
            <a:extLst>
              <a:ext uri="{FF2B5EF4-FFF2-40B4-BE49-F238E27FC236}">
                <a16:creationId xmlns:a16="http://schemas.microsoft.com/office/drawing/2014/main" id="{93A94FB6-848B-42D3-8395-86B3376914BD}"/>
              </a:ext>
            </a:extLst>
          </p:cNvPr>
          <p:cNvPicPr>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719389" y="1605930"/>
            <a:ext cx="7407275" cy="4273205"/>
          </a:xfrm>
        </p:spPr>
      </p:pic>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EEEC2EE4-B99D-4926-8657-29C6A5C49FBE}"/>
                  </a:ext>
                </a:extLst>
              </p:cNvPr>
              <p:cNvSpPr txBox="1"/>
              <p:nvPr/>
            </p:nvSpPr>
            <p:spPr>
              <a:xfrm>
                <a:off x="2550276" y="6256318"/>
                <a:ext cx="7744108" cy="369332"/>
              </a:xfrm>
              <a:prstGeom prst="rect">
                <a:avLst/>
              </a:prstGeom>
              <a:noFill/>
            </p:spPr>
            <p:txBody>
              <a:bodyPr wrap="none" rtlCol="0">
                <a:spAutoFit/>
              </a:bodyPr>
              <a:lstStyle/>
              <a:p>
                <a:r>
                  <a:rPr lang="nb-NO" dirty="0"/>
                  <a:t>G is </a:t>
                </a:r>
                <a:r>
                  <a:rPr lang="nb-NO" dirty="0" err="1"/>
                  <a:t>usually</a:t>
                </a:r>
                <a:r>
                  <a:rPr lang="nb-NO" dirty="0"/>
                  <a:t> </a:t>
                </a:r>
                <a:r>
                  <a:rPr lang="nb-NO" dirty="0" err="1"/>
                  <a:t>evaluated</a:t>
                </a:r>
                <a:r>
                  <a:rPr lang="nb-NO" dirty="0"/>
                  <a:t> at steady </a:t>
                </a:r>
                <a:r>
                  <a:rPr lang="nb-NO" dirty="0" err="1"/>
                  <a:t>state</a:t>
                </a:r>
                <a:r>
                  <a:rPr lang="nb-NO" dirty="0"/>
                  <a:t>, </a:t>
                </a:r>
                <a14:m>
                  <m:oMath xmlns:m="http://schemas.openxmlformats.org/officeDocument/2006/math">
                    <m:r>
                      <a:rPr lang="nb-NO" i="1">
                        <a:latin typeface="Cambria Math" panose="02040503050406030204" pitchFamily="18" charset="0"/>
                      </a:rPr>
                      <m:t>𝐺</m:t>
                    </m:r>
                    <m:r>
                      <a:rPr lang="nb-NO" i="1">
                        <a:latin typeface="Cambria Math" panose="02040503050406030204" pitchFamily="18" charset="0"/>
                      </a:rPr>
                      <m:t>(0)</m:t>
                    </m:r>
                  </m:oMath>
                </a14:m>
                <a:r>
                  <a:rPr lang="en-US" dirty="0"/>
                  <a:t>, or at some frequency, </a:t>
                </a:r>
                <a14:m>
                  <m:oMath xmlns:m="http://schemas.openxmlformats.org/officeDocument/2006/math">
                    <m:r>
                      <a:rPr lang="nb-NO" i="1">
                        <a:latin typeface="Cambria Math" panose="02040503050406030204" pitchFamily="18" charset="0"/>
                      </a:rPr>
                      <m:t>𝐺</m:t>
                    </m:r>
                    <m:r>
                      <a:rPr lang="nb-NO" i="1">
                        <a:latin typeface="Cambria Math" panose="02040503050406030204" pitchFamily="18" charset="0"/>
                      </a:rPr>
                      <m:t>(</m:t>
                    </m:r>
                    <m:r>
                      <a:rPr lang="nb-NO" i="1">
                        <a:latin typeface="Cambria Math" panose="02040503050406030204" pitchFamily="18" charset="0"/>
                      </a:rPr>
                      <m:t>𝑖</m:t>
                    </m:r>
                    <m:r>
                      <a:rPr lang="nb-NO" i="1">
                        <a:latin typeface="Cambria Math" panose="02040503050406030204" pitchFamily="18" charset="0"/>
                      </a:rPr>
                      <m:t>𝜔</m:t>
                    </m:r>
                    <m:r>
                      <a:rPr lang="nb-NO" i="1">
                        <a:latin typeface="Cambria Math" panose="02040503050406030204" pitchFamily="18" charset="0"/>
                      </a:rPr>
                      <m:t>)</m:t>
                    </m:r>
                  </m:oMath>
                </a14:m>
                <a:endParaRPr lang="en-US" dirty="0"/>
              </a:p>
            </p:txBody>
          </p:sp>
        </mc:Choice>
        <mc:Fallback>
          <p:sp>
            <p:nvSpPr>
              <p:cNvPr id="3" name="TextBox 2">
                <a:extLst>
                  <a:ext uri="{FF2B5EF4-FFF2-40B4-BE49-F238E27FC236}">
                    <a16:creationId xmlns:a16="http://schemas.microsoft.com/office/drawing/2014/main" id="{EEEC2EE4-B99D-4926-8657-29C6A5C49FBE}"/>
                  </a:ext>
                </a:extLst>
              </p:cNvPr>
              <p:cNvSpPr txBox="1">
                <a:spLocks noRot="1" noChangeAspect="1" noMove="1" noResize="1" noEditPoints="1" noAdjustHandles="1" noChangeArrowheads="1" noChangeShapeType="1" noTextEdit="1"/>
              </p:cNvSpPr>
              <p:nvPr/>
            </p:nvSpPr>
            <p:spPr>
              <a:xfrm>
                <a:off x="2550276" y="6256318"/>
                <a:ext cx="7744108" cy="369332"/>
              </a:xfrm>
              <a:prstGeom prst="rect">
                <a:avLst/>
              </a:prstGeom>
              <a:blipFill>
                <a:blip r:embed="rId3"/>
                <a:stretch>
                  <a:fillRect l="-629" t="-8197" b="-24590"/>
                </a:stretch>
              </a:blipFill>
            </p:spPr>
            <p:txBody>
              <a:bodyPr/>
              <a:lstStyle/>
              <a:p>
                <a:r>
                  <a:rPr lang="en-US">
                    <a:noFill/>
                  </a:rPr>
                  <a:t> </a:t>
                </a:r>
              </a:p>
            </p:txBody>
          </p:sp>
        </mc:Fallback>
      </mc:AlternateContent>
    </p:spTree>
    <p:extLst>
      <p:ext uri="{BB962C8B-B14F-4D97-AF65-F5344CB8AC3E}">
        <p14:creationId xmlns:p14="http://schemas.microsoft.com/office/powerpoint/2010/main" val="2699761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1" name="Title 1">
            <a:extLst>
              <a:ext uri="{FF2B5EF4-FFF2-40B4-BE49-F238E27FC236}">
                <a16:creationId xmlns:a16="http://schemas.microsoft.com/office/drawing/2014/main" id="{36FF49CC-E65A-400B-9E9A-2640809F13AC}"/>
              </a:ext>
            </a:extLst>
          </p:cNvPr>
          <p:cNvSpPr>
            <a:spLocks noGrp="1" noChangeArrowheads="1"/>
          </p:cNvSpPr>
          <p:nvPr>
            <p:ph type="title"/>
          </p:nvPr>
        </p:nvSpPr>
        <p:spPr/>
        <p:txBody>
          <a:bodyPr/>
          <a:lstStyle/>
          <a:p>
            <a:r>
              <a:rPr lang="en-US" altLang="nb-NO" dirty="0"/>
              <a:t>Pairing and decoupling</a:t>
            </a:r>
          </a:p>
        </p:txBody>
      </p:sp>
      <p:sp>
        <p:nvSpPr>
          <p:cNvPr id="46082" name="Content Placeholder 2">
            <a:extLst>
              <a:ext uri="{FF2B5EF4-FFF2-40B4-BE49-F238E27FC236}">
                <a16:creationId xmlns:a16="http://schemas.microsoft.com/office/drawing/2014/main" id="{374AFA8F-9EA1-44EF-A42B-59D7038DC46B}"/>
              </a:ext>
            </a:extLst>
          </p:cNvPr>
          <p:cNvSpPr>
            <a:spLocks noGrp="1" noChangeArrowheads="1"/>
          </p:cNvSpPr>
          <p:nvPr>
            <p:ph idx="1"/>
          </p:nvPr>
        </p:nvSpPr>
        <p:spPr/>
        <p:txBody>
          <a:bodyPr/>
          <a:lstStyle/>
          <a:p>
            <a:r>
              <a:rPr lang="en-US" altLang="nb-NO" dirty="0"/>
              <a:t>To get ideal decoupling, off-diagonal elements should have smaller effective delay than the diagonal elements</a:t>
            </a:r>
          </a:p>
          <a:p>
            <a:endParaRPr lang="en-US" altLang="nb-NO" dirty="0"/>
          </a:p>
          <a:p>
            <a:r>
              <a:rPr lang="en-US" altLang="nb-NO" dirty="0"/>
              <a:t>Thus, we should pair on elements with small effective delay (“pair close rule”)</a:t>
            </a:r>
          </a:p>
          <a:p>
            <a:endParaRPr lang="en-US" altLang="nb-NO" dirty="0"/>
          </a:p>
          <a:p>
            <a:r>
              <a:rPr lang="en-US" altLang="nb-NO" dirty="0"/>
              <a:t>Pairing on negative steady-state RGA elements is not a problem if we use decoupling</a:t>
            </a:r>
          </a:p>
          <a:p>
            <a:pPr lvl="1"/>
            <a:r>
              <a:rPr lang="en-US" altLang="nb-NO" dirty="0"/>
              <a:t>Because negative RGA-elements are caused by interactions, which is what we are cancelling with decoupling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114FD-59FC-1C56-8433-85AA696108FD}"/>
              </a:ext>
            </a:extLst>
          </p:cNvPr>
          <p:cNvSpPr>
            <a:spLocks noGrp="1"/>
          </p:cNvSpPr>
          <p:nvPr>
            <p:ph type="title"/>
          </p:nvPr>
        </p:nvSpPr>
        <p:spPr/>
        <p:txBody>
          <a:bodyPr>
            <a:normAutofit fontScale="90000"/>
          </a:bodyPr>
          <a:lstStyle/>
          <a:p>
            <a:r>
              <a:rPr lang="nb-NO" dirty="0" err="1"/>
              <a:t>Two</a:t>
            </a:r>
            <a:r>
              <a:rPr lang="nb-NO" dirty="0"/>
              <a:t> fundamental </a:t>
            </a:r>
            <a:r>
              <a:rPr lang="nb-NO" dirty="0" err="1"/>
              <a:t>ways</a:t>
            </a:r>
            <a:r>
              <a:rPr lang="nb-NO" dirty="0"/>
              <a:t> of </a:t>
            </a:r>
            <a:r>
              <a:rPr lang="nb-NO" dirty="0" err="1"/>
              <a:t>decomposing</a:t>
            </a:r>
            <a:r>
              <a:rPr lang="nb-NO" dirty="0"/>
              <a:t> </a:t>
            </a:r>
            <a:r>
              <a:rPr lang="nb-NO" dirty="0" err="1"/>
              <a:t>the</a:t>
            </a:r>
            <a:r>
              <a:rPr lang="nb-NO" dirty="0"/>
              <a:t> controller</a:t>
            </a:r>
          </a:p>
        </p:txBody>
      </p:sp>
      <p:sp>
        <p:nvSpPr>
          <p:cNvPr id="3" name="Content Placeholder 2">
            <a:extLst>
              <a:ext uri="{FF2B5EF4-FFF2-40B4-BE49-F238E27FC236}">
                <a16:creationId xmlns:a16="http://schemas.microsoft.com/office/drawing/2014/main" id="{F710ABF3-BC1D-03C1-F7CB-BB624B9BD257}"/>
              </a:ext>
            </a:extLst>
          </p:cNvPr>
          <p:cNvSpPr>
            <a:spLocks noGrp="1"/>
          </p:cNvSpPr>
          <p:nvPr>
            <p:ph sz="half" idx="1"/>
          </p:nvPr>
        </p:nvSpPr>
        <p:spPr>
          <a:xfrm>
            <a:off x="1151550" y="2651531"/>
            <a:ext cx="3833327" cy="2070655"/>
          </a:xfrm>
        </p:spPr>
        <p:txBody>
          <a:bodyPr>
            <a:normAutofit fontScale="85000" lnSpcReduction="20000"/>
          </a:bodyPr>
          <a:lstStyle/>
          <a:p>
            <a:r>
              <a:rPr lang="en-US" dirty="0"/>
              <a:t>Vertical (hierarchical; cascade)</a:t>
            </a:r>
          </a:p>
          <a:p>
            <a:r>
              <a:rPr lang="en-US" dirty="0"/>
              <a:t>Based on time scale separation</a:t>
            </a:r>
          </a:p>
          <a:p>
            <a:r>
              <a:rPr lang="en-US" dirty="0"/>
              <a:t>Decision: Selection of CVs that connect layers</a:t>
            </a:r>
          </a:p>
        </p:txBody>
      </p:sp>
      <p:sp>
        <p:nvSpPr>
          <p:cNvPr id="4" name="Content Placeholder 3">
            <a:extLst>
              <a:ext uri="{FF2B5EF4-FFF2-40B4-BE49-F238E27FC236}">
                <a16:creationId xmlns:a16="http://schemas.microsoft.com/office/drawing/2014/main" id="{9E6EBB1C-2138-D8DC-3D75-01225DCE921A}"/>
              </a:ext>
            </a:extLst>
          </p:cNvPr>
          <p:cNvSpPr>
            <a:spLocks noGrp="1"/>
          </p:cNvSpPr>
          <p:nvPr>
            <p:ph sz="half" idx="2"/>
          </p:nvPr>
        </p:nvSpPr>
        <p:spPr>
          <a:xfrm>
            <a:off x="7784667" y="2646359"/>
            <a:ext cx="3450431" cy="3394472"/>
          </a:xfrm>
        </p:spPr>
        <p:txBody>
          <a:bodyPr>
            <a:normAutofit/>
          </a:bodyPr>
          <a:lstStyle/>
          <a:p>
            <a:r>
              <a:rPr lang="en-US" sz="2400" dirty="0"/>
              <a:t>Horizontal (decentralized)</a:t>
            </a:r>
          </a:p>
          <a:p>
            <a:r>
              <a:rPr lang="en-US" sz="2400" dirty="0"/>
              <a:t>Usually based on distance</a:t>
            </a:r>
          </a:p>
          <a:p>
            <a:r>
              <a:rPr lang="en-US" sz="2400" dirty="0"/>
              <a:t>Decision: Pairing of MVs and CVs within layers</a:t>
            </a:r>
          </a:p>
          <a:p>
            <a:endParaRPr lang="nb-NO" dirty="0"/>
          </a:p>
        </p:txBody>
      </p:sp>
      <p:grpSp>
        <p:nvGrpSpPr>
          <p:cNvPr id="17" name="Group 16">
            <a:extLst>
              <a:ext uri="{FF2B5EF4-FFF2-40B4-BE49-F238E27FC236}">
                <a16:creationId xmlns:a16="http://schemas.microsoft.com/office/drawing/2014/main" id="{8DD2A0F6-52F4-1878-892A-432AD73E2EE5}"/>
              </a:ext>
            </a:extLst>
          </p:cNvPr>
          <p:cNvGrpSpPr/>
          <p:nvPr/>
        </p:nvGrpSpPr>
        <p:grpSpPr>
          <a:xfrm>
            <a:off x="5041373" y="2057402"/>
            <a:ext cx="1839468" cy="3200399"/>
            <a:chOff x="5041373" y="2057402"/>
            <a:chExt cx="1839468" cy="3200399"/>
          </a:xfrm>
        </p:grpSpPr>
        <p:grpSp>
          <p:nvGrpSpPr>
            <p:cNvPr id="5" name="Group 4">
              <a:extLst>
                <a:ext uri="{FF2B5EF4-FFF2-40B4-BE49-F238E27FC236}">
                  <a16:creationId xmlns:a16="http://schemas.microsoft.com/office/drawing/2014/main" id="{934A2E25-25B0-3F9B-DE12-F452658BEDC6}"/>
                </a:ext>
              </a:extLst>
            </p:cNvPr>
            <p:cNvGrpSpPr/>
            <p:nvPr/>
          </p:nvGrpSpPr>
          <p:grpSpPr>
            <a:xfrm>
              <a:off x="5041373" y="2057402"/>
              <a:ext cx="1793303" cy="3200399"/>
              <a:chOff x="2059671" y="1602914"/>
              <a:chExt cx="2532490" cy="5052616"/>
            </a:xfrm>
          </p:grpSpPr>
          <p:pic>
            <p:nvPicPr>
              <p:cNvPr id="6" name="Picture 2">
                <a:extLst>
                  <a:ext uri="{FF2B5EF4-FFF2-40B4-BE49-F238E27FC236}">
                    <a16:creationId xmlns:a16="http://schemas.microsoft.com/office/drawing/2014/main" id="{56766DFF-5F31-0611-A44F-A68EA02D1ACB}"/>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59671" y="1602914"/>
                <a:ext cx="2532490" cy="460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Line 15">
                <a:extLst>
                  <a:ext uri="{FF2B5EF4-FFF2-40B4-BE49-F238E27FC236}">
                    <a16:creationId xmlns:a16="http://schemas.microsoft.com/office/drawing/2014/main" id="{676282E2-C00F-41CE-27AC-4A1EF9B85694}"/>
                  </a:ext>
                </a:extLst>
              </p:cNvPr>
              <p:cNvSpPr>
                <a:spLocks noChangeShapeType="1"/>
              </p:cNvSpPr>
              <p:nvPr/>
            </p:nvSpPr>
            <p:spPr bwMode="auto">
              <a:xfrm>
                <a:off x="4307218" y="6034818"/>
                <a:ext cx="0" cy="620712"/>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de-DE" sz="1350"/>
              </a:p>
            </p:txBody>
          </p:sp>
          <p:grpSp>
            <p:nvGrpSpPr>
              <p:cNvPr id="8" name="Group 21">
                <a:extLst>
                  <a:ext uri="{FF2B5EF4-FFF2-40B4-BE49-F238E27FC236}">
                    <a16:creationId xmlns:a16="http://schemas.microsoft.com/office/drawing/2014/main" id="{B3351066-2FCC-DC2B-F924-B9DF6BA79322}"/>
                  </a:ext>
                </a:extLst>
              </p:cNvPr>
              <p:cNvGrpSpPr>
                <a:grpSpLocks/>
              </p:cNvGrpSpPr>
              <p:nvPr/>
            </p:nvGrpSpPr>
            <p:grpSpPr bwMode="auto">
              <a:xfrm>
                <a:off x="4163550" y="6250718"/>
                <a:ext cx="287337" cy="215900"/>
                <a:chOff x="2699" y="4065"/>
                <a:chExt cx="181" cy="136"/>
              </a:xfrm>
            </p:grpSpPr>
            <p:sp>
              <p:nvSpPr>
                <p:cNvPr id="9" name="Line 17">
                  <a:extLst>
                    <a:ext uri="{FF2B5EF4-FFF2-40B4-BE49-F238E27FC236}">
                      <a16:creationId xmlns:a16="http://schemas.microsoft.com/office/drawing/2014/main" id="{25A67F7A-990B-1CF6-676C-E1A0B365699A}"/>
                    </a:ext>
                  </a:extLst>
                </p:cNvPr>
                <p:cNvSpPr>
                  <a:spLocks noChangeShapeType="1"/>
                </p:cNvSpPr>
                <p:nvPr/>
              </p:nvSpPr>
              <p:spPr bwMode="auto">
                <a:xfrm>
                  <a:off x="2699" y="4201"/>
                  <a:ext cx="181" cy="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endParaRPr lang="de-DE" sz="1350"/>
                </a:p>
              </p:txBody>
            </p:sp>
            <p:grpSp>
              <p:nvGrpSpPr>
                <p:cNvPr id="10" name="Group 20">
                  <a:extLst>
                    <a:ext uri="{FF2B5EF4-FFF2-40B4-BE49-F238E27FC236}">
                      <a16:creationId xmlns:a16="http://schemas.microsoft.com/office/drawing/2014/main" id="{176148C2-D18D-C8E7-CAC9-7EE5C89A8ACD}"/>
                    </a:ext>
                  </a:extLst>
                </p:cNvPr>
                <p:cNvGrpSpPr>
                  <a:grpSpLocks/>
                </p:cNvGrpSpPr>
                <p:nvPr/>
              </p:nvGrpSpPr>
              <p:grpSpPr bwMode="auto">
                <a:xfrm>
                  <a:off x="2699" y="4065"/>
                  <a:ext cx="181" cy="136"/>
                  <a:chOff x="2699" y="4065"/>
                  <a:chExt cx="181" cy="136"/>
                </a:xfrm>
              </p:grpSpPr>
              <p:sp>
                <p:nvSpPr>
                  <p:cNvPr id="11" name="Line 16">
                    <a:extLst>
                      <a:ext uri="{FF2B5EF4-FFF2-40B4-BE49-F238E27FC236}">
                        <a16:creationId xmlns:a16="http://schemas.microsoft.com/office/drawing/2014/main" id="{EDE4AEB8-C4A2-167F-DD2A-AE2856042945}"/>
                      </a:ext>
                    </a:extLst>
                  </p:cNvPr>
                  <p:cNvSpPr>
                    <a:spLocks noChangeShapeType="1"/>
                  </p:cNvSpPr>
                  <p:nvPr/>
                </p:nvSpPr>
                <p:spPr bwMode="auto">
                  <a:xfrm>
                    <a:off x="2699" y="4065"/>
                    <a:ext cx="181" cy="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endParaRPr lang="de-DE" sz="1350"/>
                  </a:p>
                </p:txBody>
              </p:sp>
              <p:sp>
                <p:nvSpPr>
                  <p:cNvPr id="12" name="Line 18">
                    <a:extLst>
                      <a:ext uri="{FF2B5EF4-FFF2-40B4-BE49-F238E27FC236}">
                        <a16:creationId xmlns:a16="http://schemas.microsoft.com/office/drawing/2014/main" id="{A1180023-22DE-EF0A-3F69-42E24C68F825}"/>
                      </a:ext>
                    </a:extLst>
                  </p:cNvPr>
                  <p:cNvSpPr>
                    <a:spLocks noChangeShapeType="1"/>
                  </p:cNvSpPr>
                  <p:nvPr/>
                </p:nvSpPr>
                <p:spPr bwMode="auto">
                  <a:xfrm>
                    <a:off x="2699" y="4065"/>
                    <a:ext cx="181" cy="136"/>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endParaRPr lang="de-DE" sz="1350"/>
                  </a:p>
                </p:txBody>
              </p:sp>
              <p:sp>
                <p:nvSpPr>
                  <p:cNvPr id="13" name="Line 19">
                    <a:extLst>
                      <a:ext uri="{FF2B5EF4-FFF2-40B4-BE49-F238E27FC236}">
                        <a16:creationId xmlns:a16="http://schemas.microsoft.com/office/drawing/2014/main" id="{CBB5AB34-1719-8ABF-1D65-0D1C1337CBDD}"/>
                      </a:ext>
                    </a:extLst>
                  </p:cNvPr>
                  <p:cNvSpPr>
                    <a:spLocks noChangeShapeType="1"/>
                  </p:cNvSpPr>
                  <p:nvPr/>
                </p:nvSpPr>
                <p:spPr bwMode="auto">
                  <a:xfrm flipH="1">
                    <a:off x="2699" y="4065"/>
                    <a:ext cx="181" cy="136"/>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endParaRPr lang="de-DE" sz="1350"/>
                  </a:p>
                </p:txBody>
              </p:sp>
            </p:grpSp>
          </p:grpSp>
        </p:grpSp>
        <p:sp>
          <p:nvSpPr>
            <p:cNvPr id="14" name="TextBox 13">
              <a:extLst>
                <a:ext uri="{FF2B5EF4-FFF2-40B4-BE49-F238E27FC236}">
                  <a16:creationId xmlns:a16="http://schemas.microsoft.com/office/drawing/2014/main" id="{15111AFD-FD08-8B52-9968-7C56DB50E92A}"/>
                </a:ext>
              </a:extLst>
            </p:cNvPr>
            <p:cNvSpPr txBox="1"/>
            <p:nvPr/>
          </p:nvSpPr>
          <p:spPr>
            <a:xfrm>
              <a:off x="6322457" y="3579019"/>
              <a:ext cx="463588" cy="300082"/>
            </a:xfrm>
            <a:prstGeom prst="rect">
              <a:avLst/>
            </a:prstGeom>
            <a:noFill/>
          </p:spPr>
          <p:txBody>
            <a:bodyPr wrap="none" rtlCol="0">
              <a:spAutoFit/>
            </a:bodyPr>
            <a:lstStyle/>
            <a:p>
              <a:r>
                <a:rPr lang="nb-NO" sz="1350" dirty="0"/>
                <a:t>CV1</a:t>
              </a:r>
            </a:p>
          </p:txBody>
        </p:sp>
        <p:sp>
          <p:nvSpPr>
            <p:cNvPr id="15" name="TextBox 14">
              <a:extLst>
                <a:ext uri="{FF2B5EF4-FFF2-40B4-BE49-F238E27FC236}">
                  <a16:creationId xmlns:a16="http://schemas.microsoft.com/office/drawing/2014/main" id="{0C652D45-354F-DF4F-CB99-BBA8DF17B186}"/>
                </a:ext>
              </a:extLst>
            </p:cNvPr>
            <p:cNvSpPr txBox="1"/>
            <p:nvPr/>
          </p:nvSpPr>
          <p:spPr>
            <a:xfrm>
              <a:off x="6417253" y="4221825"/>
              <a:ext cx="463588" cy="300082"/>
            </a:xfrm>
            <a:prstGeom prst="rect">
              <a:avLst/>
            </a:prstGeom>
            <a:noFill/>
          </p:spPr>
          <p:txBody>
            <a:bodyPr wrap="none" rtlCol="0">
              <a:spAutoFit/>
            </a:bodyPr>
            <a:lstStyle/>
            <a:p>
              <a:r>
                <a:rPr lang="nb-NO" sz="1350" dirty="0"/>
                <a:t>CV2</a:t>
              </a:r>
            </a:p>
          </p:txBody>
        </p:sp>
      </p:grpSp>
      <p:sp>
        <p:nvSpPr>
          <p:cNvPr id="18" name="TextBox 17">
            <a:extLst>
              <a:ext uri="{FF2B5EF4-FFF2-40B4-BE49-F238E27FC236}">
                <a16:creationId xmlns:a16="http://schemas.microsoft.com/office/drawing/2014/main" id="{5CEE9C7E-D739-47A0-1F65-49B2A7B93BAF}"/>
              </a:ext>
            </a:extLst>
          </p:cNvPr>
          <p:cNvSpPr txBox="1"/>
          <p:nvPr/>
        </p:nvSpPr>
        <p:spPr>
          <a:xfrm>
            <a:off x="1450780" y="6260387"/>
            <a:ext cx="2084610" cy="507831"/>
          </a:xfrm>
          <a:prstGeom prst="rect">
            <a:avLst/>
          </a:prstGeom>
          <a:noFill/>
        </p:spPr>
        <p:txBody>
          <a:bodyPr wrap="none" rtlCol="0">
            <a:spAutoFit/>
          </a:bodyPr>
          <a:lstStyle/>
          <a:p>
            <a:r>
              <a:rPr lang="nb-NO" sz="1350" dirty="0"/>
              <a:t>CV = </a:t>
            </a:r>
            <a:r>
              <a:rPr lang="nb-NO" sz="1350" dirty="0" err="1"/>
              <a:t>controlled</a:t>
            </a:r>
            <a:r>
              <a:rPr lang="nb-NO" sz="1350" dirty="0"/>
              <a:t> variable</a:t>
            </a:r>
          </a:p>
          <a:p>
            <a:r>
              <a:rPr lang="nb-NO" sz="1350" dirty="0"/>
              <a:t>MV = manipulated variable</a:t>
            </a:r>
          </a:p>
        </p:txBody>
      </p:sp>
    </p:spTree>
    <p:extLst>
      <p:ext uri="{BB962C8B-B14F-4D97-AF65-F5344CB8AC3E}">
        <p14:creationId xmlns:p14="http://schemas.microsoft.com/office/powerpoint/2010/main" val="1194784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BEF3B-C498-45AE-8725-FAF03FD070D9}"/>
              </a:ext>
            </a:extLst>
          </p:cNvPr>
          <p:cNvSpPr>
            <a:spLocks noGrp="1"/>
          </p:cNvSpPr>
          <p:nvPr>
            <p:ph type="title"/>
          </p:nvPr>
        </p:nvSpPr>
        <p:spPr>
          <a:xfrm>
            <a:off x="2718628" y="274639"/>
            <a:ext cx="7407404" cy="584775"/>
          </a:xfrm>
        </p:spPr>
        <p:txBody>
          <a:bodyPr/>
          <a:lstStyle/>
          <a:p>
            <a:r>
              <a:rPr lang="en-US" altLang="nb-NO" dirty="0"/>
              <a:t>Decentralized (= single-loop) control</a:t>
            </a:r>
            <a:endParaRPr lang="en-US" dirty="0"/>
          </a:p>
        </p:txBody>
      </p:sp>
      <p:sp>
        <p:nvSpPr>
          <p:cNvPr id="3" name="Content Placeholder 2">
            <a:extLst>
              <a:ext uri="{FF2B5EF4-FFF2-40B4-BE49-F238E27FC236}">
                <a16:creationId xmlns:a16="http://schemas.microsoft.com/office/drawing/2014/main" id="{B17C0E25-D023-490A-BFFA-C5E65E340EB1}"/>
              </a:ext>
            </a:extLst>
          </p:cNvPr>
          <p:cNvSpPr>
            <a:spLocks noGrp="1"/>
          </p:cNvSpPr>
          <p:nvPr>
            <p:ph idx="1"/>
          </p:nvPr>
        </p:nvSpPr>
        <p:spPr/>
        <p:txBody>
          <a:bodyPr>
            <a:normAutofit/>
          </a:bodyPr>
          <a:lstStyle/>
          <a:p>
            <a:pPr>
              <a:buFontTx/>
              <a:buNone/>
            </a:pPr>
            <a:r>
              <a:rPr lang="en-US" altLang="nb-NO" sz="2000" i="1" dirty="0"/>
              <a:t>Use for</a:t>
            </a:r>
            <a:r>
              <a:rPr lang="en-US" altLang="nb-NO" sz="2000" dirty="0"/>
              <a:t>: Noninteracting process and no change in active constraints</a:t>
            </a:r>
          </a:p>
          <a:p>
            <a:pPr>
              <a:buFontTx/>
              <a:buNone/>
            </a:pPr>
            <a:endParaRPr lang="en-US" altLang="nb-NO" sz="2000" dirty="0"/>
          </a:p>
          <a:p>
            <a:pPr>
              <a:buFontTx/>
              <a:buNone/>
            </a:pPr>
            <a:r>
              <a:rPr lang="en-US" altLang="nb-NO" sz="2000" dirty="0">
                <a:solidFill>
                  <a:schemeClr val="accent2"/>
                </a:solidFill>
              </a:rPr>
              <a:t>+	Tuning may be done on-line</a:t>
            </a:r>
          </a:p>
          <a:p>
            <a:pPr>
              <a:buFontTx/>
              <a:buNone/>
            </a:pPr>
            <a:r>
              <a:rPr lang="en-US" altLang="nb-NO" sz="2000" dirty="0">
                <a:solidFill>
                  <a:schemeClr val="accent2"/>
                </a:solidFill>
              </a:rPr>
              <a:t>+	No or minimal model requirements</a:t>
            </a:r>
          </a:p>
          <a:p>
            <a:pPr>
              <a:buFontTx/>
              <a:buNone/>
            </a:pPr>
            <a:r>
              <a:rPr lang="en-US" altLang="nb-NO" sz="2000" dirty="0">
                <a:solidFill>
                  <a:schemeClr val="accent2"/>
                </a:solidFill>
              </a:rPr>
              <a:t>+	Easy to fix and change</a:t>
            </a:r>
          </a:p>
          <a:p>
            <a:pPr>
              <a:buFontTx/>
              <a:buNone/>
            </a:pPr>
            <a:endParaRPr lang="en-US" altLang="nb-NO" sz="2000" dirty="0"/>
          </a:p>
          <a:p>
            <a:pPr>
              <a:buFontTx/>
              <a:buNone/>
            </a:pPr>
            <a:r>
              <a:rPr lang="en-US" altLang="nb-NO" sz="2000" dirty="0">
                <a:solidFill>
                  <a:srgbClr val="FF0000"/>
                </a:solidFill>
              </a:rPr>
              <a:t>-	Need to determine pairing</a:t>
            </a:r>
          </a:p>
          <a:p>
            <a:pPr>
              <a:buFontTx/>
              <a:buNone/>
            </a:pPr>
            <a:r>
              <a:rPr lang="en-US" altLang="nb-NO" sz="2000" dirty="0">
                <a:solidFill>
                  <a:srgbClr val="FF0000"/>
                </a:solidFill>
              </a:rPr>
              <a:t>-	Performance loss compared to multivariable control</a:t>
            </a:r>
          </a:p>
          <a:p>
            <a:pPr>
              <a:buFontTx/>
              <a:buNone/>
            </a:pPr>
            <a:r>
              <a:rPr lang="en-US" altLang="nb-NO" sz="2000" dirty="0">
                <a:solidFill>
                  <a:srgbClr val="FF0000"/>
                </a:solidFill>
              </a:rPr>
              <a:t>- 	Logic required for reconfiguration when active constraints move</a:t>
            </a:r>
            <a:endParaRPr lang="en-US" altLang="nb-NO" sz="2000" dirty="0"/>
          </a:p>
        </p:txBody>
      </p:sp>
    </p:spTree>
    <p:extLst>
      <p:ext uri="{BB962C8B-B14F-4D97-AF65-F5344CB8AC3E}">
        <p14:creationId xmlns:p14="http://schemas.microsoft.com/office/powerpoint/2010/main" val="876771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9AD5A-24B6-45BC-A0E8-1D05D1707F23}"/>
              </a:ext>
            </a:extLst>
          </p:cNvPr>
          <p:cNvSpPr>
            <a:spLocks noGrp="1"/>
          </p:cNvSpPr>
          <p:nvPr>
            <p:ph type="title"/>
          </p:nvPr>
        </p:nvSpPr>
        <p:spPr/>
        <p:txBody>
          <a:bodyPr/>
          <a:lstStyle/>
          <a:p>
            <a:r>
              <a:rPr lang="en-US" altLang="nb-NO" dirty="0"/>
              <a:t>Decentralized control tuning</a:t>
            </a:r>
            <a:endParaRPr lang="en-US" dirty="0"/>
          </a:p>
        </p:txBody>
      </p:sp>
      <p:sp>
        <p:nvSpPr>
          <p:cNvPr id="3" name="Content Placeholder 2">
            <a:extLst>
              <a:ext uri="{FF2B5EF4-FFF2-40B4-BE49-F238E27FC236}">
                <a16:creationId xmlns:a16="http://schemas.microsoft.com/office/drawing/2014/main" id="{F994E197-9CE9-454C-BF36-6410B44B58A0}"/>
              </a:ext>
            </a:extLst>
          </p:cNvPr>
          <p:cNvSpPr>
            <a:spLocks noGrp="1"/>
          </p:cNvSpPr>
          <p:nvPr>
            <p:ph idx="1"/>
          </p:nvPr>
        </p:nvSpPr>
        <p:spPr/>
        <p:txBody>
          <a:bodyPr/>
          <a:lstStyle/>
          <a:p>
            <a:r>
              <a:rPr lang="en-US" altLang="nb-NO" dirty="0"/>
              <a:t>Independent design </a:t>
            </a:r>
          </a:p>
          <a:p>
            <a:pPr lvl="1"/>
            <a:r>
              <a:rPr lang="en-US" altLang="nb-NO" dirty="0"/>
              <a:t>Use when small interactions (Dynamic RGA close to I)</a:t>
            </a:r>
          </a:p>
          <a:p>
            <a:endParaRPr lang="en-US" altLang="nb-NO" dirty="0"/>
          </a:p>
          <a:p>
            <a:r>
              <a:rPr lang="en-US" altLang="nb-NO" dirty="0"/>
              <a:t>Sequential design (similar to cascade)</a:t>
            </a:r>
          </a:p>
          <a:p>
            <a:pPr lvl="1"/>
            <a:r>
              <a:rPr lang="en-US" altLang="nb-NO" dirty="0"/>
              <a:t>Start with fast loop</a:t>
            </a:r>
          </a:p>
          <a:p>
            <a:pPr lvl="1"/>
            <a:r>
              <a:rPr lang="en-US" altLang="nb-NO" dirty="0"/>
              <a:t>NOTE: If close on negative steady-state RGA, system will go unstable of fast (inner) loop saturates</a:t>
            </a:r>
          </a:p>
          <a:p>
            <a:pPr lvl="1"/>
            <a:r>
              <a:rPr lang="en-US" altLang="nb-NO" dirty="0"/>
              <a:t>Sequential vs. independent design</a:t>
            </a:r>
          </a:p>
          <a:p>
            <a:pPr marL="914400" lvl="2" indent="0">
              <a:buNone/>
            </a:pPr>
            <a:r>
              <a:rPr lang="en-US" altLang="nb-NO" dirty="0">
                <a:solidFill>
                  <a:srgbClr val="0070C0"/>
                </a:solidFill>
              </a:rPr>
              <a:t>  +	Generally better performance</a:t>
            </a:r>
            <a:endParaRPr lang="en-US" altLang="nb-NO" dirty="0"/>
          </a:p>
          <a:p>
            <a:pPr marL="914400" lvl="2" indent="0">
              <a:buNone/>
            </a:pPr>
            <a:r>
              <a:rPr lang="en-US" altLang="nb-NO" dirty="0">
                <a:solidFill>
                  <a:srgbClr val="FF0000"/>
                </a:solidFill>
              </a:rPr>
              <a:t>  -	outer loop gets slow</a:t>
            </a:r>
          </a:p>
          <a:p>
            <a:pPr marL="914400" lvl="2" indent="0">
              <a:buNone/>
            </a:pPr>
            <a:r>
              <a:rPr lang="en-US" altLang="nb-NO" dirty="0">
                <a:solidFill>
                  <a:srgbClr val="FF0000"/>
                </a:solidFill>
              </a:rPr>
              <a:t>  -	loops depend on each other</a:t>
            </a:r>
            <a:endParaRPr lang="en-US" dirty="0">
              <a:solidFill>
                <a:srgbClr val="FF0000"/>
              </a:solidFill>
            </a:endParaRPr>
          </a:p>
        </p:txBody>
      </p:sp>
    </p:spTree>
    <p:extLst>
      <p:ext uri="{BB962C8B-B14F-4D97-AF65-F5344CB8AC3E}">
        <p14:creationId xmlns:p14="http://schemas.microsoft.com/office/powerpoint/2010/main" val="27230254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80DBF-DD03-4653-8142-49C09F6CA393}"/>
              </a:ext>
            </a:extLst>
          </p:cNvPr>
          <p:cNvSpPr>
            <a:spLocks noGrp="1"/>
          </p:cNvSpPr>
          <p:nvPr>
            <p:ph type="title"/>
          </p:nvPr>
        </p:nvSpPr>
        <p:spPr/>
        <p:txBody>
          <a:bodyPr/>
          <a:lstStyle/>
          <a:p>
            <a:r>
              <a:rPr lang="nb-NO" dirty="0"/>
              <a:t>Model </a:t>
            </a:r>
            <a:r>
              <a:rPr lang="nb-NO" dirty="0" err="1"/>
              <a:t>predictive</a:t>
            </a:r>
            <a:r>
              <a:rPr lang="nb-NO" dirty="0"/>
              <a:t> </a:t>
            </a:r>
            <a:r>
              <a:rPr lang="nb-NO" dirty="0" err="1"/>
              <a:t>control</a:t>
            </a:r>
            <a:r>
              <a:rPr lang="nb-NO" dirty="0"/>
              <a:t> (MPC)</a:t>
            </a:r>
            <a:endParaRPr lang="en-US" dirty="0"/>
          </a:p>
        </p:txBody>
      </p:sp>
      <p:sp>
        <p:nvSpPr>
          <p:cNvPr id="3" name="Content Placeholder 2">
            <a:extLst>
              <a:ext uri="{FF2B5EF4-FFF2-40B4-BE49-F238E27FC236}">
                <a16:creationId xmlns:a16="http://schemas.microsoft.com/office/drawing/2014/main" id="{59667B50-010C-4A12-A031-87AA658E73AD}"/>
              </a:ext>
            </a:extLst>
          </p:cNvPr>
          <p:cNvSpPr>
            <a:spLocks noGrp="1"/>
          </p:cNvSpPr>
          <p:nvPr>
            <p:ph idx="1"/>
          </p:nvPr>
        </p:nvSpPr>
        <p:spPr/>
        <p:txBody>
          <a:bodyPr>
            <a:normAutofit/>
          </a:bodyPr>
          <a:lstStyle/>
          <a:p>
            <a:pPr>
              <a:buFontTx/>
              <a:buNone/>
            </a:pPr>
            <a:r>
              <a:rPr lang="en-US" altLang="nb-NO" sz="2000" i="1" dirty="0"/>
              <a:t>Use for</a:t>
            </a:r>
            <a:r>
              <a:rPr lang="en-US" altLang="nb-NO" sz="2000" dirty="0"/>
              <a:t>: Interacting process and changes in active constraints</a:t>
            </a:r>
          </a:p>
          <a:p>
            <a:pPr>
              <a:buFontTx/>
              <a:buNone/>
            </a:pPr>
            <a:endParaRPr lang="en-US" altLang="nb-NO" sz="2000" dirty="0"/>
          </a:p>
          <a:p>
            <a:pPr>
              <a:buFontTx/>
              <a:buNone/>
            </a:pPr>
            <a:r>
              <a:rPr lang="en-US" altLang="nb-NO" sz="2000" dirty="0">
                <a:solidFill>
                  <a:schemeClr val="accent2"/>
                </a:solidFill>
              </a:rPr>
              <a:t>+	Easy handling of feedforward control</a:t>
            </a:r>
          </a:p>
          <a:p>
            <a:pPr>
              <a:buFontTx/>
              <a:buNone/>
            </a:pPr>
            <a:r>
              <a:rPr lang="en-US" altLang="nb-NO" sz="2000" dirty="0">
                <a:solidFill>
                  <a:schemeClr val="accent2"/>
                </a:solidFill>
              </a:rPr>
              <a:t>+	Handling of dynamic constraints</a:t>
            </a:r>
          </a:p>
          <a:p>
            <a:pPr lvl="2"/>
            <a:r>
              <a:rPr lang="en-US" altLang="nb-NO" sz="1600" dirty="0">
                <a:solidFill>
                  <a:schemeClr val="accent2"/>
                </a:solidFill>
              </a:rPr>
              <a:t>no need for logic	</a:t>
            </a:r>
          </a:p>
          <a:p>
            <a:pPr lvl="2"/>
            <a:r>
              <a:rPr lang="en-US" altLang="nb-NO" sz="1600" dirty="0">
                <a:solidFill>
                  <a:schemeClr val="accent2"/>
                </a:solidFill>
              </a:rPr>
              <a:t>smooth transition</a:t>
            </a:r>
          </a:p>
          <a:p>
            <a:pPr>
              <a:buFontTx/>
              <a:buNone/>
            </a:pPr>
            <a:endParaRPr lang="en-US" altLang="nb-NO" sz="2000" dirty="0">
              <a:solidFill>
                <a:srgbClr val="FF0000"/>
              </a:solidFill>
            </a:endParaRPr>
          </a:p>
          <a:p>
            <a:pPr>
              <a:buFontTx/>
              <a:buNone/>
            </a:pPr>
            <a:r>
              <a:rPr lang="en-US" altLang="nb-NO" sz="2000" dirty="0">
                <a:solidFill>
                  <a:srgbClr val="FF0000"/>
                </a:solidFill>
              </a:rPr>
              <a:t>-	Requires multivariable dynamic model + state estimator</a:t>
            </a:r>
          </a:p>
          <a:p>
            <a:pPr>
              <a:buFontTx/>
              <a:buNone/>
            </a:pPr>
            <a:r>
              <a:rPr lang="en-US" altLang="nb-NO" sz="2000" dirty="0">
                <a:solidFill>
                  <a:srgbClr val="FF0000"/>
                </a:solidFill>
              </a:rPr>
              <a:t>-	Tuning may be difficult </a:t>
            </a:r>
          </a:p>
          <a:p>
            <a:pPr>
              <a:buFontTx/>
              <a:buNone/>
            </a:pPr>
            <a:r>
              <a:rPr lang="en-US" altLang="nb-NO" sz="2000" dirty="0">
                <a:solidFill>
                  <a:srgbClr val="FF0000"/>
                </a:solidFill>
              </a:rPr>
              <a:t>-	Less transparent</a:t>
            </a:r>
          </a:p>
          <a:p>
            <a:pPr>
              <a:buFontTx/>
              <a:buChar char="-"/>
            </a:pPr>
            <a:r>
              <a:rPr lang="en-US" altLang="nb-NO" sz="2000" dirty="0">
                <a:solidFill>
                  <a:srgbClr val="FF0000"/>
                </a:solidFill>
              </a:rPr>
              <a:t>“Everything goes down at the same time”</a:t>
            </a:r>
          </a:p>
          <a:p>
            <a:pPr>
              <a:buFontTx/>
              <a:buChar char="-"/>
            </a:pPr>
            <a:r>
              <a:rPr lang="en-US" altLang="nb-NO" sz="2000" dirty="0">
                <a:solidFill>
                  <a:srgbClr val="FF0000"/>
                </a:solidFill>
              </a:rPr>
              <a:t>Logic still required for reconfiguration when active constraints move</a:t>
            </a:r>
          </a:p>
        </p:txBody>
      </p:sp>
    </p:spTree>
    <p:extLst>
      <p:ext uri="{BB962C8B-B14F-4D97-AF65-F5344CB8AC3E}">
        <p14:creationId xmlns:p14="http://schemas.microsoft.com/office/powerpoint/2010/main" val="41438259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ED1A8-B791-496D-8D24-9CB472736101}"/>
              </a:ext>
            </a:extLst>
          </p:cNvPr>
          <p:cNvSpPr>
            <a:spLocks noGrp="1"/>
          </p:cNvSpPr>
          <p:nvPr>
            <p:ph type="title"/>
          </p:nvPr>
        </p:nvSpPr>
        <p:spPr/>
        <p:txBody>
          <a:bodyPr/>
          <a:lstStyle/>
          <a:p>
            <a:r>
              <a:rPr lang="en-US" dirty="0"/>
              <a:t>MPC versus decoupling</a:t>
            </a:r>
          </a:p>
        </p:txBody>
      </p:sp>
      <p:sp>
        <p:nvSpPr>
          <p:cNvPr id="3" name="Content Placeholder 2">
            <a:extLst>
              <a:ext uri="{FF2B5EF4-FFF2-40B4-BE49-F238E27FC236}">
                <a16:creationId xmlns:a16="http://schemas.microsoft.com/office/drawing/2014/main" id="{0C1CBA92-5451-4FC6-9FE2-CEF65E11EBB2}"/>
              </a:ext>
            </a:extLst>
          </p:cNvPr>
          <p:cNvSpPr>
            <a:spLocks noGrp="1"/>
          </p:cNvSpPr>
          <p:nvPr>
            <p:ph idx="1"/>
          </p:nvPr>
        </p:nvSpPr>
        <p:spPr/>
        <p:txBody>
          <a:bodyPr/>
          <a:lstStyle/>
          <a:p>
            <a:endParaRPr lang="en-US" altLang="nb-NO" dirty="0"/>
          </a:p>
          <a:p>
            <a:r>
              <a:rPr lang="en-US" altLang="nb-NO" dirty="0"/>
              <a:t>Both MPC and decoupling require a multivariable process model</a:t>
            </a:r>
          </a:p>
          <a:p>
            <a:endParaRPr lang="en-US" altLang="nb-NO" dirty="0"/>
          </a:p>
          <a:p>
            <a:r>
              <a:rPr lang="en-US" altLang="nb-NO" dirty="0"/>
              <a:t>MPC is usually preferred instead of decoupling because it can also handle feedforward control, </a:t>
            </a:r>
            <a:r>
              <a:rPr lang="en-US" altLang="nb-NO" dirty="0" err="1"/>
              <a:t>nonsquare</a:t>
            </a:r>
            <a:r>
              <a:rPr lang="en-US" altLang="nb-NO" dirty="0"/>
              <a:t> processes, etc.</a:t>
            </a:r>
          </a:p>
          <a:p>
            <a:endParaRPr lang="en-US" altLang="nb-NO" dirty="0"/>
          </a:p>
          <a:p>
            <a:r>
              <a:rPr lang="en-US" altLang="nb-NO" dirty="0"/>
              <a:t>While MPC can deal with satisfying constraints, optimal operation requires change in CVs as well (must define control priorities)</a:t>
            </a:r>
          </a:p>
        </p:txBody>
      </p:sp>
    </p:spTree>
    <p:extLst>
      <p:ext uri="{BB962C8B-B14F-4D97-AF65-F5344CB8AC3E}">
        <p14:creationId xmlns:p14="http://schemas.microsoft.com/office/powerpoint/2010/main" val="18935309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57DA9-3B86-4999-81AC-7DE0D449561E}"/>
              </a:ext>
            </a:extLst>
          </p:cNvPr>
          <p:cNvSpPr>
            <a:spLocks noGrp="1"/>
          </p:cNvSpPr>
          <p:nvPr>
            <p:ph type="title"/>
          </p:nvPr>
        </p:nvSpPr>
        <p:spPr/>
        <p:txBody>
          <a:bodyPr/>
          <a:lstStyle/>
          <a:p>
            <a:r>
              <a:rPr lang="nb-NO" dirty="0" err="1"/>
              <a:t>Revisiting</a:t>
            </a:r>
            <a:r>
              <a:rPr lang="nb-NO" dirty="0"/>
              <a:t> optimal </a:t>
            </a:r>
            <a:r>
              <a:rPr lang="nb-NO" dirty="0" err="1"/>
              <a:t>operation</a:t>
            </a:r>
            <a:endParaRPr lang="en-US" dirty="0"/>
          </a:p>
        </p:txBody>
      </p:sp>
      <p:sp>
        <p:nvSpPr>
          <p:cNvPr id="3" name="Content Placeholder 2">
            <a:extLst>
              <a:ext uri="{FF2B5EF4-FFF2-40B4-BE49-F238E27FC236}">
                <a16:creationId xmlns:a16="http://schemas.microsoft.com/office/drawing/2014/main" id="{832CB10C-A2A5-4E16-B378-9BD52FA9F821}"/>
              </a:ext>
            </a:extLst>
          </p:cNvPr>
          <p:cNvSpPr>
            <a:spLocks noGrp="1"/>
          </p:cNvSpPr>
          <p:nvPr>
            <p:ph idx="1"/>
          </p:nvPr>
        </p:nvSpPr>
        <p:spPr>
          <a:xfrm>
            <a:off x="2718628" y="1063488"/>
            <a:ext cx="7407404" cy="5357759"/>
          </a:xfrm>
        </p:spPr>
        <p:txBody>
          <a:bodyPr/>
          <a:lstStyle/>
          <a:p>
            <a:pPr marL="0" indent="0">
              <a:buNone/>
            </a:pPr>
            <a:r>
              <a:rPr lang="nb-NO" altLang="en-US" dirty="0"/>
              <a:t>Do </a:t>
            </a:r>
            <a:r>
              <a:rPr lang="nb-NO" altLang="en-US" dirty="0" err="1"/>
              <a:t>we</a:t>
            </a:r>
            <a:r>
              <a:rPr lang="nb-NO" altLang="en-US" dirty="0"/>
              <a:t> </a:t>
            </a:r>
            <a:r>
              <a:rPr lang="nb-NO" altLang="en-US" dirty="0" err="1"/>
              <a:t>really</a:t>
            </a:r>
            <a:r>
              <a:rPr lang="nb-NO" altLang="en-US" dirty="0"/>
              <a:t> </a:t>
            </a:r>
            <a:r>
              <a:rPr lang="nb-NO" altLang="en-US" dirty="0" err="1"/>
              <a:t>need</a:t>
            </a:r>
            <a:r>
              <a:rPr lang="nb-NO" altLang="en-US" dirty="0"/>
              <a:t> real-time </a:t>
            </a:r>
            <a:r>
              <a:rPr lang="nb-NO" altLang="en-US" dirty="0" err="1"/>
              <a:t>optimization</a:t>
            </a:r>
            <a:r>
              <a:rPr lang="nb-NO" altLang="en-US" dirty="0"/>
              <a:t>?</a:t>
            </a:r>
          </a:p>
          <a:p>
            <a:pPr marL="0" indent="0">
              <a:buNone/>
            </a:pPr>
            <a:endParaRPr lang="nb-NO" altLang="en-US" dirty="0"/>
          </a:p>
          <a:p>
            <a:r>
              <a:rPr lang="en-US" sz="2000" dirty="0"/>
              <a:t>Sometimes not!</a:t>
            </a:r>
          </a:p>
          <a:p>
            <a:r>
              <a:rPr lang="en-US" sz="2000" dirty="0"/>
              <a:t>We often know or can guess the active constraints</a:t>
            </a:r>
          </a:p>
          <a:p>
            <a:pPr lvl="1"/>
            <a:r>
              <a:rPr lang="en-US" sz="1800" dirty="0"/>
              <a:t>Example:  Drive from A </a:t>
            </a:r>
            <a:r>
              <a:rPr lang="en-US" sz="1800" dirty="0">
                <a:sym typeface="Wingdings" panose="05000000000000000000" pitchFamily="2" charset="2"/>
              </a:rPr>
              <a:t></a:t>
            </a:r>
            <a:r>
              <a:rPr lang="en-US" sz="1800" dirty="0"/>
              <a:t> B in shortest time</a:t>
            </a:r>
          </a:p>
          <a:p>
            <a:pPr lvl="1"/>
            <a:endParaRPr lang="en-US" sz="1800" dirty="0"/>
          </a:p>
          <a:p>
            <a:pPr lvl="1"/>
            <a:endParaRPr lang="en-US" sz="1800" dirty="0"/>
          </a:p>
          <a:p>
            <a:pPr lvl="1"/>
            <a:endParaRPr lang="en-US" sz="1800" dirty="0"/>
          </a:p>
          <a:p>
            <a:pPr lvl="1"/>
            <a:endParaRPr lang="en-US" sz="1800" dirty="0"/>
          </a:p>
          <a:p>
            <a:pPr lvl="1"/>
            <a:r>
              <a:rPr lang="en-US" sz="1800" dirty="0"/>
              <a:t>Just use a PI-controller </a:t>
            </a:r>
          </a:p>
          <a:p>
            <a:pPr lvl="2"/>
            <a:r>
              <a:rPr lang="en-US" sz="1600" dirty="0"/>
              <a:t>CV = speed </a:t>
            </a:r>
            <a:r>
              <a:rPr lang="en-US" sz="1600" dirty="0">
                <a:sym typeface="Wingdings" panose="05000000000000000000" pitchFamily="2" charset="2"/>
              </a:rPr>
              <a:t></a:t>
            </a:r>
            <a:r>
              <a:rPr lang="en-US" sz="1600" dirty="0"/>
              <a:t> speed limit 50km/h</a:t>
            </a:r>
          </a:p>
          <a:p>
            <a:pPr lvl="2"/>
            <a:r>
              <a:rPr lang="en-US" sz="1600" dirty="0"/>
              <a:t>MV = gas pedal</a:t>
            </a:r>
          </a:p>
        </p:txBody>
      </p:sp>
      <p:grpSp>
        <p:nvGrpSpPr>
          <p:cNvPr id="8" name="Group 7">
            <a:extLst>
              <a:ext uri="{FF2B5EF4-FFF2-40B4-BE49-F238E27FC236}">
                <a16:creationId xmlns:a16="http://schemas.microsoft.com/office/drawing/2014/main" id="{51DB1176-7235-4029-8C1D-8CDD51131D56}"/>
              </a:ext>
            </a:extLst>
          </p:cNvPr>
          <p:cNvGrpSpPr/>
          <p:nvPr/>
        </p:nvGrpSpPr>
        <p:grpSpPr>
          <a:xfrm>
            <a:off x="3828420" y="3264254"/>
            <a:ext cx="3941762" cy="1055687"/>
            <a:chOff x="1633538" y="4008022"/>
            <a:chExt cx="3941762" cy="1055687"/>
          </a:xfrm>
        </p:grpSpPr>
        <p:pic>
          <p:nvPicPr>
            <p:cNvPr id="4" name="Picture 3">
              <a:extLst>
                <a:ext uri="{FF2B5EF4-FFF2-40B4-BE49-F238E27FC236}">
                  <a16:creationId xmlns:a16="http://schemas.microsoft.com/office/drawing/2014/main" id="{019A787C-2448-41CE-8372-D8EAE0C6EF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4675" y="4008022"/>
              <a:ext cx="485775"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id="{2CD088B8-C8F4-4B4A-800E-F4A24A64F4B6}"/>
                </a:ext>
              </a:extLst>
            </p:cNvPr>
            <p:cNvCxnSpPr/>
            <p:nvPr/>
          </p:nvCxnSpPr>
          <p:spPr>
            <a:xfrm>
              <a:off x="4638675" y="4484272"/>
              <a:ext cx="0" cy="449262"/>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7B665D54-785D-411A-BCB9-8436C840DEE8}"/>
                </a:ext>
              </a:extLst>
            </p:cNvPr>
            <p:cNvCxnSpPr/>
            <p:nvPr/>
          </p:nvCxnSpPr>
          <p:spPr>
            <a:xfrm>
              <a:off x="1633538" y="4873209"/>
              <a:ext cx="3941762" cy="0"/>
            </a:xfrm>
            <a:prstGeom prst="line">
              <a:avLst/>
            </a:prstGeom>
          </p:spPr>
          <p:style>
            <a:lnRef idx="3">
              <a:schemeClr val="dk1"/>
            </a:lnRef>
            <a:fillRef idx="0">
              <a:schemeClr val="dk1"/>
            </a:fillRef>
            <a:effectRef idx="2">
              <a:schemeClr val="dk1"/>
            </a:effectRef>
            <a:fontRef idx="minor">
              <a:schemeClr val="tx1"/>
            </a:fontRef>
          </p:style>
        </p:cxnSp>
        <p:pic>
          <p:nvPicPr>
            <p:cNvPr id="7" name="Graphic 10" descr="Car">
              <a:extLst>
                <a:ext uri="{FF2B5EF4-FFF2-40B4-BE49-F238E27FC236}">
                  <a16:creationId xmlns:a16="http://schemas.microsoft.com/office/drawing/2014/main" id="{2E4B3497-434B-4874-BA61-D7FE68E1E35D}"/>
                </a:ext>
              </a:extLst>
            </p:cNvPr>
            <p:cNvPicPr>
              <a:picLocks noChangeAspect="1"/>
            </p:cNvPicPr>
            <p:nvPr/>
          </p:nvPicPr>
          <p:blipFill>
            <a:blip r:embed="rId3"/>
            <a:stretch>
              <a:fillRect/>
            </a:stretch>
          </p:blipFill>
          <p:spPr>
            <a:xfrm>
              <a:off x="2046288" y="4377909"/>
              <a:ext cx="685800" cy="685800"/>
            </a:xfrm>
            <a:prstGeom prst="rect">
              <a:avLst/>
            </a:prstGeom>
          </p:spPr>
        </p:pic>
      </p:grpSp>
      <p:pic>
        <p:nvPicPr>
          <p:cNvPr id="9" name="Picture 4">
            <a:extLst>
              <a:ext uri="{FF2B5EF4-FFF2-40B4-BE49-F238E27FC236}">
                <a16:creationId xmlns:a16="http://schemas.microsoft.com/office/drawing/2014/main" id="{114EC26A-27CC-4ACF-A863-80590D470B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1485" y="3963796"/>
            <a:ext cx="235585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07861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8C1D7-09EE-4567-865C-07FE3742623A}"/>
              </a:ext>
            </a:extLst>
          </p:cNvPr>
          <p:cNvSpPr>
            <a:spLocks noGrp="1"/>
          </p:cNvSpPr>
          <p:nvPr>
            <p:ph type="title"/>
          </p:nvPr>
        </p:nvSpPr>
        <p:spPr/>
        <p:txBody>
          <a:bodyPr/>
          <a:lstStyle/>
          <a:p>
            <a:r>
              <a:rPr lang="nb-NO" dirty="0"/>
              <a:t>Active </a:t>
            </a:r>
            <a:r>
              <a:rPr lang="nb-NO" dirty="0" err="1"/>
              <a:t>constraints</a:t>
            </a:r>
            <a:endParaRPr lang="en-US" dirty="0"/>
          </a:p>
        </p:txBody>
      </p:sp>
      <p:pic>
        <p:nvPicPr>
          <p:cNvPr id="10" name="Content Placeholder 4">
            <a:extLst>
              <a:ext uri="{FF2B5EF4-FFF2-40B4-BE49-F238E27FC236}">
                <a16:creationId xmlns:a16="http://schemas.microsoft.com/office/drawing/2014/main" id="{D95A4BC9-E423-4E36-9ACD-4E6856EBCFA9}"/>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678649" y="2310742"/>
            <a:ext cx="4306116" cy="3104880"/>
          </a:xfrm>
        </p:spPr>
      </p:pic>
      <p:sp>
        <p:nvSpPr>
          <p:cNvPr id="11" name="TekstSylinder 19">
            <a:extLst>
              <a:ext uri="{FF2B5EF4-FFF2-40B4-BE49-F238E27FC236}">
                <a16:creationId xmlns:a16="http://schemas.microsoft.com/office/drawing/2014/main" id="{16083E2E-0C6E-4E56-8363-A571F9F15365}"/>
              </a:ext>
            </a:extLst>
          </p:cNvPr>
          <p:cNvSpPr txBox="1">
            <a:spLocks noGrp="1"/>
          </p:cNvSpPr>
          <p:nvPr>
            <p:ph sz="half" idx="2"/>
          </p:nvPr>
        </p:nvSpPr>
        <p:spPr>
          <a:xfrm>
            <a:off x="7300958" y="3423060"/>
            <a:ext cx="3201943" cy="880241"/>
          </a:xfrm>
          <a:prstGeom prst="rect">
            <a:avLst/>
          </a:prstGeom>
          <a:ln w="63500">
            <a:solidFill>
              <a:schemeClr val="accent3"/>
            </a:solidFill>
          </a:ln>
          <a:effectLst>
            <a:outerShdw blurRad="63500" sx="102000" sy="102000" algn="ctr"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wrap="square" anchor="ctr">
            <a:spAutoFit/>
          </a:bodyPr>
          <a:lstStyle/>
          <a:p>
            <a:pPr marL="0" indent="0" algn="ctr">
              <a:buNone/>
              <a:defRPr/>
            </a:pPr>
            <a:r>
              <a:rPr lang="en-US" sz="1600" dirty="0">
                <a:sym typeface="Wingdings" panose="05000000000000000000" pitchFamily="2" charset="2"/>
              </a:rPr>
              <a:t>Optimal operation:</a:t>
            </a:r>
          </a:p>
          <a:p>
            <a:pPr marL="0" indent="0" algn="ctr">
              <a:buNone/>
              <a:defRPr/>
            </a:pPr>
            <a:r>
              <a:rPr lang="en-US" sz="1600" dirty="0">
                <a:sym typeface="Wingdings" panose="05000000000000000000" pitchFamily="2" charset="2"/>
              </a:rPr>
              <a:t>Need to switch between regions using control system</a:t>
            </a:r>
          </a:p>
        </p:txBody>
      </p:sp>
    </p:spTree>
    <p:extLst>
      <p:ext uri="{BB962C8B-B14F-4D97-AF65-F5344CB8AC3E}">
        <p14:creationId xmlns:p14="http://schemas.microsoft.com/office/powerpoint/2010/main" val="10079968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8F359AF-355D-456B-BAC4-F8389F77BBF7}"/>
              </a:ext>
            </a:extLst>
          </p:cNvPr>
          <p:cNvSpPr>
            <a:spLocks noGrp="1"/>
          </p:cNvSpPr>
          <p:nvPr>
            <p:ph type="title"/>
          </p:nvPr>
        </p:nvSpPr>
        <p:spPr/>
        <p:txBody>
          <a:bodyPr/>
          <a:lstStyle/>
          <a:p>
            <a:r>
              <a:rPr lang="nb-NO" dirty="0"/>
              <a:t>How </a:t>
            </a:r>
            <a:r>
              <a:rPr lang="nb-NO" dirty="0" err="1"/>
              <a:t>many</a:t>
            </a:r>
            <a:r>
              <a:rPr lang="nb-NO" dirty="0"/>
              <a:t> operating regions?</a:t>
            </a:r>
            <a:endParaRPr lang="en-US" dirty="0"/>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6E84451D-03C5-4D2D-9395-885CAED100A3}"/>
                  </a:ext>
                </a:extLst>
              </p:cNvPr>
              <p:cNvSpPr>
                <a:spLocks noGrp="1"/>
              </p:cNvSpPr>
              <p:nvPr>
                <p:ph idx="1"/>
              </p:nvPr>
            </p:nvSpPr>
            <p:spPr/>
            <p:txBody>
              <a:bodyPr anchor="ctr">
                <a:normAutofit/>
              </a:bodyPr>
              <a:lstStyle/>
              <a:p>
                <a:pPr marL="0" indent="0">
                  <a:lnSpc>
                    <a:spcPct val="150000"/>
                  </a:lnSpc>
                  <a:buNone/>
                </a:pPr>
                <a14:m>
                  <m:oMathPara xmlns:m="http://schemas.openxmlformats.org/officeDocument/2006/math">
                    <m:oMathParaPr>
                      <m:jc m:val="centerGroup"/>
                    </m:oMathParaPr>
                    <m:oMath xmlns:m="http://schemas.openxmlformats.org/officeDocument/2006/math">
                      <m:func>
                        <m:funcPr>
                          <m:ctrlPr>
                            <a:rPr lang="nb-NO" i="1">
                              <a:latin typeface="Cambria Math" panose="02040503050406030204" pitchFamily="18" charset="0"/>
                            </a:rPr>
                          </m:ctrlPr>
                        </m:funcPr>
                        <m:fName>
                          <m:limLow>
                            <m:limLowPr>
                              <m:ctrlPr>
                                <a:rPr lang="nb-NO" i="1">
                                  <a:latin typeface="Cambria Math" panose="02040503050406030204" pitchFamily="18" charset="0"/>
                                </a:rPr>
                              </m:ctrlPr>
                            </m:limLowPr>
                            <m:e>
                              <m:r>
                                <m:rPr>
                                  <m:sty m:val="p"/>
                                </m:rPr>
                                <a:rPr lang="nb-NO">
                                  <a:latin typeface="Cambria Math" panose="02040503050406030204" pitchFamily="18" charset="0"/>
                                </a:rPr>
                                <m:t>min</m:t>
                              </m:r>
                            </m:e>
                            <m:lim>
                              <m:r>
                                <a:rPr lang="nb-NO" i="1">
                                  <a:latin typeface="Cambria Math" panose="02040503050406030204" pitchFamily="18" charset="0"/>
                                </a:rPr>
                                <m:t>𝑢</m:t>
                              </m:r>
                            </m:lim>
                          </m:limLow>
                        </m:fName>
                        <m:e>
                          <m:r>
                            <a:rPr lang="nb-NO" i="1">
                              <a:latin typeface="Cambria Math" panose="02040503050406030204" pitchFamily="18" charset="0"/>
                            </a:rPr>
                            <m:t>𝐽</m:t>
                          </m:r>
                          <m:d>
                            <m:dPr>
                              <m:ctrlPr>
                                <a:rPr lang="nb-NO" i="1">
                                  <a:latin typeface="Cambria Math" panose="02040503050406030204" pitchFamily="18" charset="0"/>
                                </a:rPr>
                              </m:ctrlPr>
                            </m:dPr>
                            <m:e>
                              <m:r>
                                <a:rPr lang="nb-NO" i="1">
                                  <a:latin typeface="Cambria Math" panose="02040503050406030204" pitchFamily="18" charset="0"/>
                                </a:rPr>
                                <m:t>𝑢</m:t>
                              </m:r>
                              <m:r>
                                <a:rPr lang="nb-NO" i="1">
                                  <a:latin typeface="Cambria Math" panose="02040503050406030204" pitchFamily="18" charset="0"/>
                                </a:rPr>
                                <m:t>,</m:t>
                              </m:r>
                              <m:r>
                                <a:rPr lang="nb-NO" i="1">
                                  <a:latin typeface="Cambria Math" panose="02040503050406030204" pitchFamily="18" charset="0"/>
                                </a:rPr>
                                <m:t>𝑑</m:t>
                              </m:r>
                            </m:e>
                          </m:d>
                        </m:e>
                      </m:func>
                    </m:oMath>
                  </m:oMathPara>
                </a14:m>
                <a:endParaRPr lang="en-US" dirty="0"/>
              </a:p>
              <a:p>
                <a:pPr marL="0" indent="0">
                  <a:lnSpc>
                    <a:spcPct val="150000"/>
                  </a:lnSpc>
                  <a:buNone/>
                </a:pPr>
                <a:r>
                  <a:rPr lang="en-US" dirty="0"/>
                  <a:t>					</a:t>
                </a:r>
                <a:r>
                  <a:rPr lang="en-US" dirty="0" err="1"/>
                  <a:t>s.t.</a:t>
                </a:r>
                <a:r>
                  <a:rPr lang="en-US" dirty="0"/>
                  <a:t>:</a:t>
                </a:r>
              </a:p>
              <a:p>
                <a:pPr marL="0" indent="0">
                  <a:lnSpc>
                    <a:spcPct val="150000"/>
                  </a:lnSpc>
                  <a:buNone/>
                </a:pPr>
                <a14:m>
                  <m:oMathPara xmlns:m="http://schemas.openxmlformats.org/officeDocument/2006/math">
                    <m:oMathParaPr>
                      <m:jc m:val="centerGroup"/>
                    </m:oMathParaPr>
                    <m:oMath xmlns:m="http://schemas.openxmlformats.org/officeDocument/2006/math">
                      <m:r>
                        <a:rPr lang="nb-NO" i="1">
                          <a:latin typeface="Cambria Math" panose="02040503050406030204" pitchFamily="18" charset="0"/>
                        </a:rPr>
                        <m:t>𝑔</m:t>
                      </m:r>
                      <m:d>
                        <m:dPr>
                          <m:ctrlPr>
                            <a:rPr lang="nb-NO" i="1">
                              <a:latin typeface="Cambria Math" panose="02040503050406030204" pitchFamily="18" charset="0"/>
                            </a:rPr>
                          </m:ctrlPr>
                        </m:dPr>
                        <m:e>
                          <m:r>
                            <a:rPr lang="nb-NO" i="1">
                              <a:latin typeface="Cambria Math" panose="02040503050406030204" pitchFamily="18" charset="0"/>
                            </a:rPr>
                            <m:t>𝑢</m:t>
                          </m:r>
                          <m:r>
                            <a:rPr lang="nb-NO" i="1">
                              <a:latin typeface="Cambria Math" panose="02040503050406030204" pitchFamily="18" charset="0"/>
                            </a:rPr>
                            <m:t>,</m:t>
                          </m:r>
                          <m:r>
                            <a:rPr lang="nb-NO" i="1">
                              <a:latin typeface="Cambria Math" panose="02040503050406030204" pitchFamily="18" charset="0"/>
                            </a:rPr>
                            <m:t>𝑑</m:t>
                          </m:r>
                        </m:e>
                      </m:d>
                      <m:r>
                        <a:rPr lang="nb-NO" i="1">
                          <a:latin typeface="Cambria Math" panose="02040503050406030204" pitchFamily="18" charset="0"/>
                        </a:rPr>
                        <m:t>≤0</m:t>
                      </m:r>
                    </m:oMath>
                  </m:oMathPara>
                </a14:m>
                <a:endParaRPr lang="nb-NO" dirty="0"/>
              </a:p>
              <a:p>
                <a:pPr marL="0" indent="0">
                  <a:lnSpc>
                    <a:spcPct val="150000"/>
                  </a:lnSpc>
                  <a:buNone/>
                </a:pPr>
                <a14:m>
                  <m:oMathPara xmlns:m="http://schemas.openxmlformats.org/officeDocument/2006/math">
                    <m:oMathParaPr>
                      <m:jc m:val="centerGroup"/>
                    </m:oMathParaPr>
                    <m:oMath xmlns:m="http://schemas.openxmlformats.org/officeDocument/2006/math">
                      <m:r>
                        <a:rPr lang="nb-NO" i="1">
                          <a:latin typeface="Cambria Math" panose="02040503050406030204" pitchFamily="18" charset="0"/>
                        </a:rPr>
                        <m:t>𝑢</m:t>
                      </m:r>
                      <m:r>
                        <a:rPr lang="nb-NO" i="1">
                          <a:latin typeface="Cambria Math" panose="02040503050406030204" pitchFamily="18" charset="0"/>
                        </a:rPr>
                        <m:t>∈</m:t>
                      </m:r>
                      <m:sSup>
                        <m:sSupPr>
                          <m:ctrlPr>
                            <a:rPr lang="nb-NO" i="1">
                              <a:latin typeface="Cambria Math" panose="02040503050406030204" pitchFamily="18" charset="0"/>
                              <a:ea typeface="Cambria Math" panose="02040503050406030204" pitchFamily="18" charset="0"/>
                            </a:rPr>
                          </m:ctrlPr>
                        </m:sSupPr>
                        <m:e>
                          <m:r>
                            <a:rPr lang="nb-NO" i="1">
                              <a:latin typeface="Cambria Math" panose="02040503050406030204" pitchFamily="18" charset="0"/>
                              <a:ea typeface="Cambria Math" panose="02040503050406030204" pitchFamily="18" charset="0"/>
                            </a:rPr>
                            <m:t>ℝ</m:t>
                          </m:r>
                        </m:e>
                        <m:sup>
                          <m:sSub>
                            <m:sSubPr>
                              <m:ctrlPr>
                                <a:rPr lang="nb-NO" i="1">
                                  <a:latin typeface="Cambria Math" panose="02040503050406030204" pitchFamily="18" charset="0"/>
                                  <a:ea typeface="Cambria Math" panose="02040503050406030204" pitchFamily="18" charset="0"/>
                                </a:rPr>
                              </m:ctrlPr>
                            </m:sSubPr>
                            <m:e>
                              <m:r>
                                <a:rPr lang="nb-NO" i="1">
                                  <a:latin typeface="Cambria Math" panose="02040503050406030204" pitchFamily="18" charset="0"/>
                                  <a:ea typeface="Cambria Math" panose="02040503050406030204" pitchFamily="18" charset="0"/>
                                </a:rPr>
                                <m:t>𝑛</m:t>
                              </m:r>
                            </m:e>
                            <m:sub>
                              <m:r>
                                <a:rPr lang="nb-NO" i="1">
                                  <a:latin typeface="Cambria Math" panose="02040503050406030204" pitchFamily="18" charset="0"/>
                                  <a:ea typeface="Cambria Math" panose="02040503050406030204" pitchFamily="18" charset="0"/>
                                </a:rPr>
                                <m:t>𝑢</m:t>
                              </m:r>
                            </m:sub>
                          </m:sSub>
                        </m:sup>
                      </m:sSup>
                      <m:r>
                        <a:rPr lang="nb-NO" i="1">
                          <a:latin typeface="Cambria Math" panose="02040503050406030204" pitchFamily="18" charset="0"/>
                          <a:ea typeface="Cambria Math" panose="02040503050406030204" pitchFamily="18" charset="0"/>
                        </a:rPr>
                        <m:t>,  </m:t>
                      </m:r>
                      <m:r>
                        <a:rPr lang="nb-NO" i="1">
                          <a:latin typeface="Cambria Math" panose="02040503050406030204" pitchFamily="18" charset="0"/>
                          <a:ea typeface="Cambria Math" panose="02040503050406030204" pitchFamily="18" charset="0"/>
                        </a:rPr>
                        <m:t>𝑔</m:t>
                      </m:r>
                      <m:r>
                        <a:rPr lang="nb-NO" i="1">
                          <a:latin typeface="Cambria Math" panose="02040503050406030204" pitchFamily="18" charset="0"/>
                          <a:ea typeface="Cambria Math" panose="02040503050406030204" pitchFamily="18" charset="0"/>
                        </a:rPr>
                        <m:t>∈</m:t>
                      </m:r>
                      <m:sSup>
                        <m:sSupPr>
                          <m:ctrlPr>
                            <a:rPr lang="nb-NO" i="1">
                              <a:latin typeface="Cambria Math" panose="02040503050406030204" pitchFamily="18" charset="0"/>
                              <a:ea typeface="Cambria Math" panose="02040503050406030204" pitchFamily="18" charset="0"/>
                            </a:rPr>
                          </m:ctrlPr>
                        </m:sSupPr>
                        <m:e>
                          <m:r>
                            <a:rPr lang="nb-NO" i="1">
                              <a:latin typeface="Cambria Math" panose="02040503050406030204" pitchFamily="18" charset="0"/>
                              <a:ea typeface="Cambria Math" panose="02040503050406030204" pitchFamily="18" charset="0"/>
                            </a:rPr>
                            <m:t>ℝ</m:t>
                          </m:r>
                        </m:e>
                        <m:sup>
                          <m:sSub>
                            <m:sSubPr>
                              <m:ctrlPr>
                                <a:rPr lang="nb-NO" i="1">
                                  <a:latin typeface="Cambria Math" panose="02040503050406030204" pitchFamily="18" charset="0"/>
                                  <a:ea typeface="Cambria Math" panose="02040503050406030204" pitchFamily="18" charset="0"/>
                                </a:rPr>
                              </m:ctrlPr>
                            </m:sSubPr>
                            <m:e>
                              <m:r>
                                <a:rPr lang="nb-NO" i="1">
                                  <a:latin typeface="Cambria Math" panose="02040503050406030204" pitchFamily="18" charset="0"/>
                                  <a:ea typeface="Cambria Math" panose="02040503050406030204" pitchFamily="18" charset="0"/>
                                </a:rPr>
                                <m:t>𝑛</m:t>
                              </m:r>
                            </m:e>
                            <m:sub>
                              <m:r>
                                <a:rPr lang="nb-NO" i="1">
                                  <a:latin typeface="Cambria Math" panose="02040503050406030204" pitchFamily="18" charset="0"/>
                                  <a:ea typeface="Cambria Math" panose="02040503050406030204" pitchFamily="18" charset="0"/>
                                </a:rPr>
                                <m:t>𝑔</m:t>
                              </m:r>
                            </m:sub>
                          </m:sSub>
                        </m:sup>
                      </m:sSup>
                    </m:oMath>
                  </m:oMathPara>
                </a14:m>
                <a:endParaRPr lang="en-US" dirty="0"/>
              </a:p>
              <a:p>
                <a:endParaRPr lang="nb-NO" dirty="0"/>
              </a:p>
              <a:p>
                <a:endParaRPr lang="nb-NO" dirty="0"/>
              </a:p>
              <a:p>
                <a:r>
                  <a:rPr lang="nb-NO" dirty="0"/>
                  <a:t>Maximum: </a:t>
                </a:r>
                <a14:m>
                  <m:oMath xmlns:m="http://schemas.openxmlformats.org/officeDocument/2006/math">
                    <m:sSup>
                      <m:sSupPr>
                        <m:ctrlPr>
                          <a:rPr lang="nb-NO" i="1">
                            <a:latin typeface="Cambria Math" panose="02040503050406030204" pitchFamily="18" charset="0"/>
                          </a:rPr>
                        </m:ctrlPr>
                      </m:sSupPr>
                      <m:e>
                        <m:r>
                          <a:rPr lang="nb-NO" i="1">
                            <a:latin typeface="Cambria Math" panose="02040503050406030204" pitchFamily="18" charset="0"/>
                          </a:rPr>
                          <m:t>2</m:t>
                        </m:r>
                      </m:e>
                      <m:sup>
                        <m:sSub>
                          <m:sSubPr>
                            <m:ctrlPr>
                              <a:rPr lang="nb-NO" i="1">
                                <a:latin typeface="Cambria Math" panose="02040503050406030204" pitchFamily="18" charset="0"/>
                              </a:rPr>
                            </m:ctrlPr>
                          </m:sSubPr>
                          <m:e>
                            <m:r>
                              <a:rPr lang="nb-NO" i="1">
                                <a:latin typeface="Cambria Math" panose="02040503050406030204" pitchFamily="18" charset="0"/>
                              </a:rPr>
                              <m:t>𝑛</m:t>
                            </m:r>
                          </m:e>
                          <m:sub>
                            <m:r>
                              <a:rPr lang="nb-NO" i="1">
                                <a:latin typeface="Cambria Math" panose="02040503050406030204" pitchFamily="18" charset="0"/>
                              </a:rPr>
                              <m:t>𝑔</m:t>
                            </m:r>
                          </m:sub>
                        </m:sSub>
                      </m:sup>
                    </m:sSup>
                  </m:oMath>
                </a14:m>
                <a:endParaRPr lang="en-US" dirty="0"/>
              </a:p>
              <a:p>
                <a:pPr marL="0" indent="0">
                  <a:buNone/>
                </a:pPr>
                <a:endParaRPr lang="en-US" dirty="0"/>
              </a:p>
              <a:p>
                <a:pPr marL="0" indent="0">
                  <a:buNone/>
                </a:pPr>
                <a:r>
                  <a:rPr lang="en-US" dirty="0"/>
                  <a:t>But there are usually </a:t>
                </a:r>
                <a:r>
                  <a:rPr lang="en-US" dirty="0">
                    <a:solidFill>
                      <a:srgbClr val="FF0000"/>
                    </a:solidFill>
                  </a:rPr>
                  <a:t>fewer in practice</a:t>
                </a:r>
                <a:endParaRPr lang="en-US" dirty="0"/>
              </a:p>
              <a:p>
                <a:pPr marL="0" indent="0">
                  <a:lnSpc>
                    <a:spcPct val="150000"/>
                  </a:lnSpc>
                  <a:buNone/>
                </a:pPr>
                <a:endParaRPr lang="en-US" dirty="0"/>
              </a:p>
            </p:txBody>
          </p:sp>
        </mc:Choice>
        <mc:Fallback xmlns="">
          <p:sp>
            <p:nvSpPr>
              <p:cNvPr id="7" name="Content Placeholder 6">
                <a:extLst>
                  <a:ext uri="{FF2B5EF4-FFF2-40B4-BE49-F238E27FC236}">
                    <a16:creationId xmlns:a16="http://schemas.microsoft.com/office/drawing/2014/main" id="{6E84451D-03C5-4D2D-9395-885CAED100A3}"/>
                  </a:ext>
                </a:extLst>
              </p:cNvPr>
              <p:cNvSpPr>
                <a:spLocks noGrp="1" noRot="1" noChangeAspect="1" noMove="1" noResize="1" noEditPoints="1" noAdjustHandles="1" noChangeArrowheads="1" noChangeShapeType="1" noTextEdit="1"/>
              </p:cNvSpPr>
              <p:nvPr>
                <p:ph idx="1"/>
              </p:nvPr>
            </p:nvSpPr>
            <p:spPr>
              <a:blipFill>
                <a:blip r:embed="rId2"/>
                <a:stretch>
                  <a:fillRect l="-1317"/>
                </a:stretch>
              </a:blipFill>
            </p:spPr>
            <p:txBody>
              <a:bodyPr/>
              <a:lstStyle/>
              <a:p>
                <a:r>
                  <a:rPr lang="en-US">
                    <a:noFill/>
                  </a:rPr>
                  <a:t> </a:t>
                </a:r>
              </a:p>
            </p:txBody>
          </p:sp>
        </mc:Fallback>
      </mc:AlternateContent>
    </p:spTree>
    <p:extLst>
      <p:ext uri="{BB962C8B-B14F-4D97-AF65-F5344CB8AC3E}">
        <p14:creationId xmlns:p14="http://schemas.microsoft.com/office/powerpoint/2010/main" val="24355591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EF56F-728A-4308-A4C2-E7A1617B4511}"/>
              </a:ext>
            </a:extLst>
          </p:cNvPr>
          <p:cNvSpPr>
            <a:spLocks noGrp="1"/>
          </p:cNvSpPr>
          <p:nvPr>
            <p:ph type="title"/>
          </p:nvPr>
        </p:nvSpPr>
        <p:spPr/>
        <p:txBody>
          <a:bodyPr/>
          <a:lstStyle/>
          <a:p>
            <a:r>
              <a:rPr lang="nb-NO" altLang="nb-NO" dirty="0" err="1"/>
              <a:t>Changing</a:t>
            </a:r>
            <a:r>
              <a:rPr lang="nb-NO" altLang="nb-NO" dirty="0"/>
              <a:t> </a:t>
            </a:r>
            <a:r>
              <a:rPr lang="nb-NO" altLang="nb-NO" dirty="0" err="1"/>
              <a:t>active</a:t>
            </a:r>
            <a:r>
              <a:rPr lang="nb-NO" altLang="nb-NO" dirty="0"/>
              <a:t> </a:t>
            </a:r>
            <a:r>
              <a:rPr lang="nb-NO" altLang="nb-NO" dirty="0" err="1"/>
              <a:t>contraints</a:t>
            </a:r>
            <a:endParaRPr lang="en-US" dirty="0"/>
          </a:p>
        </p:txBody>
      </p:sp>
      <p:sp>
        <p:nvSpPr>
          <p:cNvPr id="3" name="Content Placeholder 2">
            <a:extLst>
              <a:ext uri="{FF2B5EF4-FFF2-40B4-BE49-F238E27FC236}">
                <a16:creationId xmlns:a16="http://schemas.microsoft.com/office/drawing/2014/main" id="{85F9B982-128F-4913-A5C2-908AA4149FDC}"/>
              </a:ext>
            </a:extLst>
          </p:cNvPr>
          <p:cNvSpPr>
            <a:spLocks noGrp="1"/>
          </p:cNvSpPr>
          <p:nvPr>
            <p:ph idx="1"/>
          </p:nvPr>
        </p:nvSpPr>
        <p:spPr/>
        <p:txBody>
          <a:bodyPr>
            <a:normAutofit/>
          </a:bodyPr>
          <a:lstStyle/>
          <a:p>
            <a:pPr marL="0" indent="0">
              <a:spcBef>
                <a:spcPct val="0"/>
              </a:spcBef>
              <a:buNone/>
            </a:pPr>
            <a:endParaRPr lang="nb-NO" altLang="nb-NO" sz="1800" b="1" dirty="0">
              <a:solidFill>
                <a:srgbClr val="FF0000"/>
              </a:solidFill>
              <a:latin typeface="Arial" panose="020B0604020202020204" pitchFamily="34" charset="0"/>
            </a:endParaRPr>
          </a:p>
          <a:p>
            <a:pPr marL="0" indent="0">
              <a:spcBef>
                <a:spcPct val="0"/>
              </a:spcBef>
              <a:buNone/>
            </a:pPr>
            <a:r>
              <a:rPr lang="nb-NO" altLang="nb-NO" sz="1800" b="1" dirty="0" err="1">
                <a:solidFill>
                  <a:srgbClr val="FF0000"/>
                </a:solidFill>
                <a:latin typeface="Arial" panose="020B0604020202020204" pitchFamily="34" charset="0"/>
              </a:rPr>
              <a:t>Procedure</a:t>
            </a:r>
            <a:r>
              <a:rPr lang="nb-NO" altLang="nb-NO" sz="1800" b="1" dirty="0">
                <a:solidFill>
                  <a:srgbClr val="FF0000"/>
                </a:solidFill>
                <a:latin typeface="Arial" panose="020B0604020202020204" pitchFamily="34" charset="0"/>
              </a:rPr>
              <a:t> for </a:t>
            </a:r>
            <a:r>
              <a:rPr lang="nb-NO" altLang="nb-NO" sz="1800" b="1" dirty="0" err="1">
                <a:solidFill>
                  <a:srgbClr val="FF0000"/>
                </a:solidFill>
                <a:latin typeface="Arial" panose="020B0604020202020204" pitchFamily="34" charset="0"/>
              </a:rPr>
              <a:t>maintaining</a:t>
            </a:r>
            <a:r>
              <a:rPr lang="nb-NO" altLang="nb-NO" sz="1800" b="1" dirty="0">
                <a:solidFill>
                  <a:srgbClr val="FF0000"/>
                </a:solidFill>
                <a:latin typeface="Arial" panose="020B0604020202020204" pitchFamily="34" charset="0"/>
              </a:rPr>
              <a:t> optimal </a:t>
            </a:r>
            <a:r>
              <a:rPr lang="nb-NO" altLang="nb-NO" sz="1800" b="1" dirty="0" err="1">
                <a:solidFill>
                  <a:srgbClr val="FF0000"/>
                </a:solidFill>
                <a:latin typeface="Arial" panose="020B0604020202020204" pitchFamily="34" charset="0"/>
              </a:rPr>
              <a:t>operation</a:t>
            </a:r>
            <a:r>
              <a:rPr lang="nb-NO" altLang="nb-NO" sz="1800" b="1" dirty="0">
                <a:solidFill>
                  <a:srgbClr val="FF0000"/>
                </a:solidFill>
                <a:latin typeface="Arial" panose="020B0604020202020204" pitchFamily="34" charset="0"/>
              </a:rPr>
              <a:t> </a:t>
            </a:r>
            <a:r>
              <a:rPr lang="nb-NO" altLang="nb-NO" sz="1800" b="1" dirty="0" err="1">
                <a:solidFill>
                  <a:srgbClr val="FF0000"/>
                </a:solidFill>
                <a:latin typeface="Arial" panose="020B0604020202020204" pitchFamily="34" charset="0"/>
              </a:rPr>
              <a:t>when</a:t>
            </a:r>
            <a:r>
              <a:rPr lang="nb-NO" altLang="nb-NO" sz="1800" b="1" dirty="0">
                <a:solidFill>
                  <a:srgbClr val="FF0000"/>
                </a:solidFill>
                <a:latin typeface="Arial" panose="020B0604020202020204" pitchFamily="34" charset="0"/>
              </a:rPr>
              <a:t> </a:t>
            </a:r>
            <a:r>
              <a:rPr lang="nb-NO" altLang="nb-NO" sz="1800" b="1" dirty="0" err="1">
                <a:solidFill>
                  <a:srgbClr val="FF0000"/>
                </a:solidFill>
                <a:latin typeface="Arial" panose="020B0604020202020204" pitchFamily="34" charset="0"/>
              </a:rPr>
              <a:t>changing</a:t>
            </a:r>
            <a:r>
              <a:rPr lang="nb-NO" altLang="nb-NO" sz="1800" b="1" dirty="0">
                <a:solidFill>
                  <a:srgbClr val="FF0000"/>
                </a:solidFill>
                <a:latin typeface="Arial" panose="020B0604020202020204" pitchFamily="34" charset="0"/>
              </a:rPr>
              <a:t> </a:t>
            </a:r>
            <a:r>
              <a:rPr lang="nb-NO" altLang="nb-NO" sz="1800" b="1" dirty="0" err="1">
                <a:solidFill>
                  <a:srgbClr val="FF0000"/>
                </a:solidFill>
                <a:latin typeface="Arial" panose="020B0604020202020204" pitchFamily="34" charset="0"/>
              </a:rPr>
              <a:t>between</a:t>
            </a:r>
            <a:r>
              <a:rPr lang="nb-NO" altLang="nb-NO" sz="1800" b="1" dirty="0">
                <a:solidFill>
                  <a:srgbClr val="FF0000"/>
                </a:solidFill>
                <a:latin typeface="Arial" panose="020B0604020202020204" pitchFamily="34" charset="0"/>
              </a:rPr>
              <a:t> </a:t>
            </a:r>
            <a:r>
              <a:rPr lang="nb-NO" altLang="nb-NO" sz="1800" b="1" dirty="0" err="1">
                <a:solidFill>
                  <a:srgbClr val="FF0000"/>
                </a:solidFill>
                <a:latin typeface="Arial" panose="020B0604020202020204" pitchFamily="34" charset="0"/>
              </a:rPr>
              <a:t>active</a:t>
            </a:r>
            <a:r>
              <a:rPr lang="nb-NO" altLang="nb-NO" sz="1800" b="1" dirty="0">
                <a:solidFill>
                  <a:srgbClr val="FF0000"/>
                </a:solidFill>
                <a:latin typeface="Arial" panose="020B0604020202020204" pitchFamily="34" charset="0"/>
              </a:rPr>
              <a:t> </a:t>
            </a:r>
            <a:r>
              <a:rPr lang="nb-NO" altLang="nb-NO" sz="1800" b="1" dirty="0" err="1">
                <a:solidFill>
                  <a:srgbClr val="FF0000"/>
                </a:solidFill>
                <a:latin typeface="Arial" panose="020B0604020202020204" pitchFamily="34" charset="0"/>
              </a:rPr>
              <a:t>constraint</a:t>
            </a:r>
            <a:r>
              <a:rPr lang="nb-NO" altLang="nb-NO" sz="1800" b="1" dirty="0">
                <a:solidFill>
                  <a:srgbClr val="FF0000"/>
                </a:solidFill>
                <a:latin typeface="Arial" panose="020B0604020202020204" pitchFamily="34" charset="0"/>
              </a:rPr>
              <a:t> regions</a:t>
            </a:r>
          </a:p>
          <a:p>
            <a:pPr marL="0" indent="0">
              <a:spcBef>
                <a:spcPct val="0"/>
              </a:spcBef>
              <a:buNone/>
            </a:pPr>
            <a:endParaRPr lang="nb-NO" altLang="nb-NO" sz="1800" b="1" dirty="0">
              <a:solidFill>
                <a:srgbClr val="002060"/>
              </a:solidFill>
              <a:latin typeface="Arial" panose="020B0604020202020204" pitchFamily="34" charset="0"/>
            </a:endParaRPr>
          </a:p>
          <a:p>
            <a:pPr marL="0" indent="0">
              <a:spcBef>
                <a:spcPct val="0"/>
              </a:spcBef>
              <a:buNone/>
            </a:pPr>
            <a:endParaRPr lang="nb-NO" altLang="nb-NO" sz="1800" b="1" dirty="0">
              <a:solidFill>
                <a:srgbClr val="002060"/>
              </a:solidFill>
              <a:latin typeface="Arial" panose="020B0604020202020204" pitchFamily="34" charset="0"/>
            </a:endParaRPr>
          </a:p>
          <a:p>
            <a:pPr marL="0" indent="0">
              <a:spcBef>
                <a:spcPct val="0"/>
              </a:spcBef>
              <a:buNone/>
            </a:pPr>
            <a:r>
              <a:rPr lang="nb-NO" altLang="nb-NO" sz="1800" b="1" dirty="0" err="1">
                <a:solidFill>
                  <a:srgbClr val="002060"/>
                </a:solidFill>
                <a:latin typeface="Arial" panose="020B0604020202020204" pitchFamily="34" charset="0"/>
              </a:rPr>
              <a:t>Step</a:t>
            </a:r>
            <a:r>
              <a:rPr lang="nb-NO" altLang="nb-NO" sz="1800" b="1" dirty="0">
                <a:solidFill>
                  <a:srgbClr val="002060"/>
                </a:solidFill>
                <a:latin typeface="Arial" panose="020B0604020202020204" pitchFamily="34" charset="0"/>
              </a:rPr>
              <a:t> 1: </a:t>
            </a:r>
            <a:r>
              <a:rPr lang="nb-NO" altLang="nb-NO" sz="1800" dirty="0" err="1">
                <a:latin typeface="Arial" panose="020B0604020202020204" pitchFamily="34" charset="0"/>
              </a:rPr>
              <a:t>Define</a:t>
            </a:r>
            <a:r>
              <a:rPr lang="nb-NO" altLang="nb-NO" sz="1800" dirty="0">
                <a:latin typeface="Arial" panose="020B0604020202020204" pitchFamily="34" charset="0"/>
              </a:rPr>
              <a:t> all </a:t>
            </a:r>
            <a:r>
              <a:rPr lang="nb-NO" altLang="nb-NO" sz="1800" dirty="0" err="1">
                <a:latin typeface="Arial" panose="020B0604020202020204" pitchFamily="34" charset="0"/>
              </a:rPr>
              <a:t>the</a:t>
            </a:r>
            <a:r>
              <a:rPr lang="nb-NO" altLang="nb-NO" sz="1800" dirty="0">
                <a:latin typeface="Arial" panose="020B0604020202020204" pitchFamily="34" charset="0"/>
              </a:rPr>
              <a:t> </a:t>
            </a:r>
            <a:r>
              <a:rPr lang="nb-NO" altLang="nb-NO" sz="1800" dirty="0" err="1">
                <a:latin typeface="Arial" panose="020B0604020202020204" pitchFamily="34" charset="0"/>
              </a:rPr>
              <a:t>constraints</a:t>
            </a:r>
            <a:endParaRPr lang="nb-NO" altLang="nb-NO" sz="1800" dirty="0">
              <a:latin typeface="Arial" panose="020B0604020202020204" pitchFamily="34" charset="0"/>
            </a:endParaRPr>
          </a:p>
          <a:p>
            <a:pPr marL="0" indent="0">
              <a:spcBef>
                <a:spcPct val="0"/>
              </a:spcBef>
              <a:buNone/>
            </a:pPr>
            <a:endParaRPr lang="nb-NO" altLang="nb-NO" sz="1800" dirty="0">
              <a:latin typeface="Arial" panose="020B0604020202020204" pitchFamily="34" charset="0"/>
            </a:endParaRPr>
          </a:p>
          <a:p>
            <a:pPr marL="0" indent="0">
              <a:spcBef>
                <a:spcPct val="0"/>
              </a:spcBef>
              <a:buNone/>
            </a:pPr>
            <a:r>
              <a:rPr lang="nb-NO" altLang="nb-NO" sz="1800" b="1" dirty="0" err="1">
                <a:solidFill>
                  <a:srgbClr val="002060"/>
                </a:solidFill>
                <a:latin typeface="Arial" panose="020B0604020202020204" pitchFamily="34" charset="0"/>
              </a:rPr>
              <a:t>Step</a:t>
            </a:r>
            <a:r>
              <a:rPr lang="nb-NO" altLang="nb-NO" sz="1800" b="1" dirty="0">
                <a:solidFill>
                  <a:srgbClr val="002060"/>
                </a:solidFill>
                <a:latin typeface="Arial" panose="020B0604020202020204" pitchFamily="34" charset="0"/>
              </a:rPr>
              <a:t> 2: </a:t>
            </a:r>
            <a:r>
              <a:rPr lang="nb-NO" altLang="nb-NO" sz="1800" dirty="0" err="1">
                <a:latin typeface="Arial" panose="020B0604020202020204" pitchFamily="34" charset="0"/>
              </a:rPr>
              <a:t>Identify</a:t>
            </a:r>
            <a:r>
              <a:rPr lang="nb-NO" altLang="nb-NO" sz="1800" dirty="0">
                <a:latin typeface="Arial" panose="020B0604020202020204" pitchFamily="34" charset="0"/>
              </a:rPr>
              <a:t> relevant </a:t>
            </a:r>
            <a:r>
              <a:rPr lang="nb-NO" altLang="nb-NO" sz="1800" dirty="0" err="1">
                <a:latin typeface="Arial" panose="020B0604020202020204" pitchFamily="34" charset="0"/>
              </a:rPr>
              <a:t>active</a:t>
            </a:r>
            <a:r>
              <a:rPr lang="nb-NO" altLang="nb-NO" sz="1800" dirty="0">
                <a:latin typeface="Arial" panose="020B0604020202020204" pitchFamily="34" charset="0"/>
              </a:rPr>
              <a:t> </a:t>
            </a:r>
            <a:r>
              <a:rPr lang="nb-NO" altLang="nb-NO" sz="1800" dirty="0" err="1">
                <a:latin typeface="Arial" panose="020B0604020202020204" pitchFamily="34" charset="0"/>
              </a:rPr>
              <a:t>constraint</a:t>
            </a:r>
            <a:r>
              <a:rPr lang="nb-NO" altLang="nb-NO" sz="1800" dirty="0">
                <a:latin typeface="Arial" panose="020B0604020202020204" pitchFamily="34" charset="0"/>
              </a:rPr>
              <a:t> combinations and </a:t>
            </a:r>
            <a:r>
              <a:rPr lang="nb-NO" altLang="nb-NO" sz="1800" dirty="0" err="1">
                <a:latin typeface="Arial" panose="020B0604020202020204" pitchFamily="34" charset="0"/>
              </a:rPr>
              <a:t>switches</a:t>
            </a:r>
            <a:endParaRPr lang="nb-NO" altLang="nb-NO" sz="1800" dirty="0">
              <a:latin typeface="Arial" panose="020B0604020202020204" pitchFamily="34" charset="0"/>
            </a:endParaRPr>
          </a:p>
          <a:p>
            <a:pPr marL="0" indent="0">
              <a:spcBef>
                <a:spcPct val="0"/>
              </a:spcBef>
              <a:buNone/>
            </a:pPr>
            <a:endParaRPr lang="nb-NO" altLang="nb-NO" sz="1800" dirty="0">
              <a:latin typeface="Arial" panose="020B0604020202020204" pitchFamily="34" charset="0"/>
            </a:endParaRPr>
          </a:p>
          <a:p>
            <a:pPr marL="0" indent="0">
              <a:spcBef>
                <a:spcPct val="0"/>
              </a:spcBef>
              <a:buNone/>
            </a:pPr>
            <a:r>
              <a:rPr lang="nb-NO" altLang="nb-NO" sz="1800" b="1" dirty="0" err="1">
                <a:solidFill>
                  <a:srgbClr val="002060"/>
                </a:solidFill>
                <a:latin typeface="Arial" panose="020B0604020202020204" pitchFamily="34" charset="0"/>
              </a:rPr>
              <a:t>Step</a:t>
            </a:r>
            <a:r>
              <a:rPr lang="nb-NO" altLang="nb-NO" sz="1800" b="1" dirty="0">
                <a:solidFill>
                  <a:srgbClr val="002060"/>
                </a:solidFill>
                <a:latin typeface="Arial" panose="020B0604020202020204" pitchFamily="34" charset="0"/>
              </a:rPr>
              <a:t> 3: </a:t>
            </a:r>
            <a:r>
              <a:rPr lang="nb-NO" altLang="nb-NO" sz="1800" dirty="0">
                <a:latin typeface="Arial" panose="020B0604020202020204" pitchFamily="34" charset="0"/>
              </a:rPr>
              <a:t>Propose a </a:t>
            </a:r>
            <a:r>
              <a:rPr lang="nb-NO" altLang="nb-NO" sz="1800" dirty="0" err="1">
                <a:latin typeface="Arial" panose="020B0604020202020204" pitchFamily="34" charset="0"/>
              </a:rPr>
              <a:t>control</a:t>
            </a:r>
            <a:r>
              <a:rPr lang="nb-NO" altLang="nb-NO" sz="1800" dirty="0">
                <a:latin typeface="Arial" panose="020B0604020202020204" pitchFamily="34" charset="0"/>
              </a:rPr>
              <a:t> </a:t>
            </a:r>
            <a:r>
              <a:rPr lang="nb-NO" altLang="nb-NO" sz="1800" dirty="0" err="1">
                <a:latin typeface="Arial" panose="020B0604020202020204" pitchFamily="34" charset="0"/>
              </a:rPr>
              <a:t>structure</a:t>
            </a:r>
            <a:r>
              <a:rPr lang="nb-NO" altLang="nb-NO" sz="1800" dirty="0">
                <a:latin typeface="Arial" panose="020B0604020202020204" pitchFamily="34" charset="0"/>
              </a:rPr>
              <a:t> for </a:t>
            </a:r>
            <a:r>
              <a:rPr lang="nb-NO" altLang="nb-NO" sz="1800" dirty="0" err="1">
                <a:latin typeface="Arial" panose="020B0604020202020204" pitchFamily="34" charset="0"/>
              </a:rPr>
              <a:t>the</a:t>
            </a:r>
            <a:r>
              <a:rPr lang="nb-NO" altLang="nb-NO" sz="1800" dirty="0">
                <a:latin typeface="Arial" panose="020B0604020202020204" pitchFamily="34" charset="0"/>
              </a:rPr>
              <a:t> nominal operating </a:t>
            </a:r>
            <a:r>
              <a:rPr lang="nb-NO" altLang="nb-NO" sz="1800" dirty="0" err="1">
                <a:latin typeface="Arial" panose="020B0604020202020204" pitchFamily="34" charset="0"/>
              </a:rPr>
              <a:t>point</a:t>
            </a:r>
            <a:r>
              <a:rPr lang="nb-NO" altLang="nb-NO" sz="1800" dirty="0">
                <a:latin typeface="Arial" panose="020B0604020202020204" pitchFamily="34" charset="0"/>
              </a:rPr>
              <a:t>. </a:t>
            </a:r>
          </a:p>
          <a:p>
            <a:pPr marL="0" indent="0">
              <a:spcBef>
                <a:spcPct val="0"/>
              </a:spcBef>
              <a:buNone/>
            </a:pPr>
            <a:endParaRPr lang="nb-NO" altLang="nb-NO" sz="1800" dirty="0">
              <a:latin typeface="Arial" panose="020B0604020202020204" pitchFamily="34" charset="0"/>
            </a:endParaRPr>
          </a:p>
          <a:p>
            <a:pPr marL="0" indent="0">
              <a:spcBef>
                <a:spcPct val="0"/>
              </a:spcBef>
              <a:buNone/>
            </a:pPr>
            <a:r>
              <a:rPr lang="nb-NO" altLang="nb-NO" sz="1800" b="1" dirty="0" err="1">
                <a:solidFill>
                  <a:srgbClr val="002060"/>
                </a:solidFill>
                <a:latin typeface="Arial" panose="020B0604020202020204" pitchFamily="34" charset="0"/>
              </a:rPr>
              <a:t>Step</a:t>
            </a:r>
            <a:r>
              <a:rPr lang="nb-NO" altLang="nb-NO" sz="1800" b="1" dirty="0">
                <a:solidFill>
                  <a:srgbClr val="002060"/>
                </a:solidFill>
                <a:latin typeface="Arial" panose="020B0604020202020204" pitchFamily="34" charset="0"/>
              </a:rPr>
              <a:t> 4: </a:t>
            </a:r>
            <a:r>
              <a:rPr lang="nb-NO" altLang="nb-NO" sz="1800" dirty="0">
                <a:latin typeface="Arial" panose="020B0604020202020204" pitchFamily="34" charset="0"/>
              </a:rPr>
              <a:t>Propose </a:t>
            </a:r>
            <a:r>
              <a:rPr lang="nb-NO" altLang="nb-NO" sz="1800" dirty="0" err="1">
                <a:latin typeface="Arial" panose="020B0604020202020204" pitchFamily="34" charset="0"/>
              </a:rPr>
              <a:t>switching</a:t>
            </a:r>
            <a:r>
              <a:rPr lang="nb-NO" altLang="nb-NO" sz="1800" dirty="0">
                <a:latin typeface="Arial" panose="020B0604020202020204" pitchFamily="34" charset="0"/>
              </a:rPr>
              <a:t> </a:t>
            </a:r>
            <a:r>
              <a:rPr lang="nb-NO" altLang="nb-NO" sz="1800" dirty="0" err="1">
                <a:latin typeface="Arial" panose="020B0604020202020204" pitchFamily="34" charset="0"/>
              </a:rPr>
              <a:t>schemes</a:t>
            </a:r>
            <a:r>
              <a:rPr lang="nb-NO" altLang="nb-NO" sz="1800" dirty="0">
                <a:latin typeface="Arial" panose="020B0604020202020204" pitchFamily="34" charset="0"/>
              </a:rPr>
              <a:t> (</a:t>
            </a:r>
            <a:r>
              <a:rPr lang="nb-NO" altLang="nb-NO" sz="1800" dirty="0" err="1">
                <a:latin typeface="Arial" panose="020B0604020202020204" pitchFamily="34" charset="0"/>
              </a:rPr>
              <a:t>see</a:t>
            </a:r>
            <a:r>
              <a:rPr lang="nb-NO" altLang="nb-NO" sz="1800" dirty="0">
                <a:latin typeface="Arial" panose="020B0604020202020204" pitchFamily="34" charset="0"/>
              </a:rPr>
              <a:t> </a:t>
            </a:r>
            <a:r>
              <a:rPr lang="nb-NO" altLang="nb-NO" sz="1800" dirty="0" err="1">
                <a:latin typeface="Arial" panose="020B0604020202020204" pitchFamily="34" charset="0"/>
              </a:rPr>
              <a:t>next</a:t>
            </a:r>
            <a:r>
              <a:rPr lang="nb-NO" altLang="nb-NO" sz="1800" dirty="0">
                <a:latin typeface="Arial" panose="020B0604020202020204" pitchFamily="34" charset="0"/>
              </a:rPr>
              <a:t>)</a:t>
            </a:r>
          </a:p>
          <a:p>
            <a:pPr marL="0" indent="0">
              <a:spcBef>
                <a:spcPct val="0"/>
              </a:spcBef>
              <a:buNone/>
            </a:pPr>
            <a:endParaRPr lang="nb-NO" altLang="nb-NO" sz="1800" b="1" dirty="0">
              <a:solidFill>
                <a:srgbClr val="002060"/>
              </a:solidFill>
              <a:latin typeface="Arial" panose="020B0604020202020204" pitchFamily="34" charset="0"/>
            </a:endParaRPr>
          </a:p>
          <a:p>
            <a:pPr marL="0" indent="0">
              <a:spcBef>
                <a:spcPct val="0"/>
              </a:spcBef>
              <a:buNone/>
            </a:pPr>
            <a:r>
              <a:rPr lang="nb-NO" altLang="nb-NO" sz="1800" b="1" dirty="0" err="1">
                <a:solidFill>
                  <a:srgbClr val="002060"/>
                </a:solidFill>
                <a:latin typeface="Arial" panose="020B0604020202020204" pitchFamily="34" charset="0"/>
              </a:rPr>
              <a:t>Step</a:t>
            </a:r>
            <a:r>
              <a:rPr lang="nb-NO" altLang="nb-NO" sz="1800" b="1" dirty="0">
                <a:solidFill>
                  <a:srgbClr val="002060"/>
                </a:solidFill>
                <a:latin typeface="Arial" panose="020B0604020202020204" pitchFamily="34" charset="0"/>
              </a:rPr>
              <a:t> 5: </a:t>
            </a:r>
            <a:r>
              <a:rPr lang="nb-NO" altLang="nb-NO" sz="1800" dirty="0">
                <a:latin typeface="Arial" panose="020B0604020202020204" pitchFamily="34" charset="0"/>
              </a:rPr>
              <a:t>Design </a:t>
            </a:r>
            <a:r>
              <a:rPr lang="nb-NO" altLang="nb-NO" sz="1800" dirty="0" err="1">
                <a:latin typeface="Arial" panose="020B0604020202020204" pitchFamily="34" charset="0"/>
              </a:rPr>
              <a:t>controllers</a:t>
            </a:r>
            <a:r>
              <a:rPr lang="nb-NO" altLang="nb-NO" sz="1800" dirty="0">
                <a:latin typeface="Arial" panose="020B0604020202020204" pitchFamily="34" charset="0"/>
              </a:rPr>
              <a:t> for all cases (</a:t>
            </a:r>
            <a:r>
              <a:rPr lang="nb-NO" altLang="nb-NO" sz="1800" dirty="0" err="1">
                <a:latin typeface="Arial" panose="020B0604020202020204" pitchFamily="34" charset="0"/>
              </a:rPr>
              <a:t>active</a:t>
            </a:r>
            <a:r>
              <a:rPr lang="nb-NO" altLang="nb-NO" sz="1800" dirty="0">
                <a:latin typeface="Arial" panose="020B0604020202020204" pitchFamily="34" charset="0"/>
              </a:rPr>
              <a:t> </a:t>
            </a:r>
            <a:r>
              <a:rPr lang="nb-NO" altLang="nb-NO" sz="1800" dirty="0" err="1">
                <a:latin typeface="Arial" panose="020B0604020202020204" pitchFamily="34" charset="0"/>
              </a:rPr>
              <a:t>constraint</a:t>
            </a:r>
            <a:r>
              <a:rPr lang="nb-NO" altLang="nb-NO" sz="1800" dirty="0">
                <a:latin typeface="Arial" panose="020B0604020202020204" pitchFamily="34" charset="0"/>
              </a:rPr>
              <a:t> combinations) </a:t>
            </a:r>
          </a:p>
        </p:txBody>
      </p:sp>
    </p:spTree>
    <p:extLst>
      <p:ext uri="{BB962C8B-B14F-4D97-AF65-F5344CB8AC3E}">
        <p14:creationId xmlns:p14="http://schemas.microsoft.com/office/powerpoint/2010/main" val="31212154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3E06D-ABEC-4359-B70B-A7C772BC1D9E}"/>
              </a:ext>
            </a:extLst>
          </p:cNvPr>
          <p:cNvSpPr>
            <a:spLocks noGrp="1"/>
          </p:cNvSpPr>
          <p:nvPr>
            <p:ph type="title"/>
          </p:nvPr>
        </p:nvSpPr>
        <p:spPr>
          <a:xfrm>
            <a:off x="2718628" y="274639"/>
            <a:ext cx="7407404" cy="584775"/>
          </a:xfrm>
        </p:spPr>
        <p:txBody>
          <a:bodyPr/>
          <a:lstStyle/>
          <a:p>
            <a:r>
              <a:rPr lang="nb-NO" altLang="en-US" dirty="0" err="1"/>
              <a:t>Switching</a:t>
            </a:r>
            <a:r>
              <a:rPr lang="nb-NO" altLang="en-US" dirty="0"/>
              <a:t> </a:t>
            </a:r>
            <a:r>
              <a:rPr lang="nb-NO" altLang="en-US" dirty="0" err="1"/>
              <a:t>between</a:t>
            </a:r>
            <a:r>
              <a:rPr lang="nb-NO" altLang="en-US" dirty="0"/>
              <a:t> </a:t>
            </a:r>
            <a:r>
              <a:rPr lang="nb-NO" altLang="en-US" dirty="0" err="1"/>
              <a:t>active</a:t>
            </a:r>
            <a:r>
              <a:rPr lang="nb-NO" altLang="en-US" dirty="0"/>
              <a:t> </a:t>
            </a:r>
            <a:r>
              <a:rPr lang="nb-NO" altLang="en-US" dirty="0" err="1"/>
              <a:t>constraints</a:t>
            </a:r>
            <a:endParaRPr lang="en-US" dirty="0"/>
          </a:p>
        </p:txBody>
      </p:sp>
      <p:sp>
        <p:nvSpPr>
          <p:cNvPr id="3" name="Content Placeholder 2">
            <a:extLst>
              <a:ext uri="{FF2B5EF4-FFF2-40B4-BE49-F238E27FC236}">
                <a16:creationId xmlns:a16="http://schemas.microsoft.com/office/drawing/2014/main" id="{509FD0F1-F469-48F6-8107-8B0A04C48B03}"/>
              </a:ext>
            </a:extLst>
          </p:cNvPr>
          <p:cNvSpPr>
            <a:spLocks noGrp="1"/>
          </p:cNvSpPr>
          <p:nvPr>
            <p:ph idx="1"/>
          </p:nvPr>
        </p:nvSpPr>
        <p:spPr/>
        <p:txBody>
          <a:bodyPr/>
          <a:lstStyle/>
          <a:p>
            <a:pPr marL="457200" indent="-457200">
              <a:buFont typeface="+mj-lt"/>
              <a:buAutoNum type="arabicPeriod"/>
            </a:pPr>
            <a:r>
              <a:rPr lang="en-US" dirty="0"/>
              <a:t>Output to Output (CV - CV) switching (SIMO)</a:t>
            </a:r>
          </a:p>
          <a:p>
            <a:pPr marL="857250" lvl="1" indent="-457200"/>
            <a:r>
              <a:rPr lang="en-US" dirty="0"/>
              <a:t>Selector</a:t>
            </a:r>
          </a:p>
          <a:p>
            <a:pPr marL="457200" indent="-457200">
              <a:buFont typeface="+mj-lt"/>
              <a:buAutoNum type="arabicPeriod"/>
            </a:pPr>
            <a:endParaRPr lang="en-US" dirty="0"/>
          </a:p>
          <a:p>
            <a:pPr marL="457200" indent="-457200">
              <a:buFont typeface="+mj-lt"/>
              <a:buAutoNum type="arabicPeriod"/>
            </a:pPr>
            <a:r>
              <a:rPr lang="en-US" dirty="0"/>
              <a:t>Input to output (CV – MV) switching </a:t>
            </a:r>
          </a:p>
          <a:p>
            <a:pPr marL="857250" lvl="1" indent="-457200"/>
            <a:r>
              <a:rPr lang="en-US" dirty="0"/>
              <a:t>Do nothing if we follow the pairing rule: «Pair MV that saturates with CV that can be given up»</a:t>
            </a:r>
          </a:p>
          <a:p>
            <a:pPr marL="457200" indent="-457200">
              <a:buFont typeface="+mj-lt"/>
              <a:buAutoNum type="arabicPeriod"/>
            </a:pPr>
            <a:endParaRPr lang="en-US" dirty="0"/>
          </a:p>
          <a:p>
            <a:pPr marL="457200" indent="-457200">
              <a:buFont typeface="+mj-lt"/>
              <a:buAutoNum type="arabicPeriod"/>
            </a:pPr>
            <a:r>
              <a:rPr lang="en-US" dirty="0"/>
              <a:t>Input to input (MV – MV) switching (MISO)</a:t>
            </a:r>
          </a:p>
          <a:p>
            <a:pPr marL="857250" lvl="1" indent="-457200"/>
            <a:r>
              <a:rPr lang="en-US" dirty="0"/>
              <a:t>Split range control</a:t>
            </a:r>
          </a:p>
          <a:p>
            <a:pPr marL="857250" lvl="1" indent="-457200"/>
            <a:r>
              <a:rPr lang="en-US" dirty="0"/>
              <a:t>OR: Valve position control (= </a:t>
            </a:r>
            <a:r>
              <a:rPr lang="en-US" dirty="0" err="1"/>
              <a:t>midranging</a:t>
            </a:r>
            <a:r>
              <a:rPr lang="en-US" dirty="0"/>
              <a:t> control)</a:t>
            </a:r>
          </a:p>
        </p:txBody>
      </p:sp>
    </p:spTree>
    <p:extLst>
      <p:ext uri="{BB962C8B-B14F-4D97-AF65-F5344CB8AC3E}">
        <p14:creationId xmlns:p14="http://schemas.microsoft.com/office/powerpoint/2010/main" val="27330805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64C7A-F44B-43FB-A059-7D990C53B9ED}"/>
              </a:ext>
            </a:extLst>
          </p:cNvPr>
          <p:cNvSpPr>
            <a:spLocks noGrp="1"/>
          </p:cNvSpPr>
          <p:nvPr>
            <p:ph type="title"/>
          </p:nvPr>
        </p:nvSpPr>
        <p:spPr>
          <a:xfrm>
            <a:off x="2718628" y="274639"/>
            <a:ext cx="7407404" cy="584775"/>
          </a:xfrm>
        </p:spPr>
        <p:txBody>
          <a:bodyPr/>
          <a:lstStyle/>
          <a:p>
            <a:r>
              <a:rPr lang="nb-NO" altLang="en-US" dirty="0" err="1"/>
              <a:t>Example</a:t>
            </a:r>
            <a:r>
              <a:rPr lang="nb-NO" altLang="en-US" dirty="0"/>
              <a:t>: </a:t>
            </a:r>
            <a:r>
              <a:rPr lang="nb-NO" altLang="en-US" dirty="0" err="1"/>
              <a:t>Exothermic</a:t>
            </a:r>
            <a:r>
              <a:rPr lang="nb-NO" altLang="en-US" dirty="0"/>
              <a:t> </a:t>
            </a:r>
            <a:r>
              <a:rPr lang="nb-NO" altLang="en-US" dirty="0" err="1"/>
              <a:t>Reactor</a:t>
            </a:r>
            <a:endParaRPr lang="en-US" dirty="0"/>
          </a:p>
        </p:txBody>
      </p:sp>
      <p:pic>
        <p:nvPicPr>
          <p:cNvPr id="4" name="Content Placeholder 7">
            <a:extLst>
              <a:ext uri="{FF2B5EF4-FFF2-40B4-BE49-F238E27FC236}">
                <a16:creationId xmlns:a16="http://schemas.microsoft.com/office/drawing/2014/main" id="{41DA40C7-EE3F-480D-9F99-304CAB9ED5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288213" y="2228850"/>
            <a:ext cx="2908300" cy="2159000"/>
          </a:xfrm>
          <a:prstGeom prst="rect">
            <a:avLst/>
          </a:prstGeom>
        </p:spPr>
      </p:pic>
      <p:pic>
        <p:nvPicPr>
          <p:cNvPr id="5" name="Picture 11">
            <a:extLst>
              <a:ext uri="{FF2B5EF4-FFF2-40B4-BE49-F238E27FC236}">
                <a16:creationId xmlns:a16="http://schemas.microsoft.com/office/drawing/2014/main" id="{6B1E4A5A-6FE4-4FEF-B5B0-2307EAEB69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0738" y="4535488"/>
            <a:ext cx="8128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14">
            <a:extLst>
              <a:ext uri="{FF2B5EF4-FFF2-40B4-BE49-F238E27FC236}">
                <a16:creationId xmlns:a16="http://schemas.microsoft.com/office/drawing/2014/main" id="{E49696D6-C977-458A-B838-30F1D1F20B2A}"/>
              </a:ext>
            </a:extLst>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2566989" y="2701926"/>
            <a:ext cx="4289425" cy="1833563"/>
          </a:xfrm>
        </p:spPr>
      </p:pic>
      <p:sp>
        <p:nvSpPr>
          <p:cNvPr id="7" name="Rectangle 6">
            <a:extLst>
              <a:ext uri="{FF2B5EF4-FFF2-40B4-BE49-F238E27FC236}">
                <a16:creationId xmlns:a16="http://schemas.microsoft.com/office/drawing/2014/main" id="{FAC1DE4B-4D8F-4F81-9DE8-8EC8544B87A2}"/>
              </a:ext>
            </a:extLst>
          </p:cNvPr>
          <p:cNvSpPr/>
          <p:nvPr/>
        </p:nvSpPr>
        <p:spPr>
          <a:xfrm>
            <a:off x="2901070" y="6109393"/>
            <a:ext cx="7224963" cy="646331"/>
          </a:xfrm>
          <a:prstGeom prst="rect">
            <a:avLst/>
          </a:prstGeom>
        </p:spPr>
        <p:txBody>
          <a:bodyPr wrap="square">
            <a:spAutoFit/>
          </a:bodyPr>
          <a:lstStyle/>
          <a:p>
            <a:r>
              <a:rPr lang="en-US" sz="1200" dirty="0">
                <a:solidFill>
                  <a:srgbClr val="272833"/>
                </a:solidFill>
                <a:latin typeface="Open Sans"/>
              </a:rPr>
              <a:t>Krishnamoorthy, D. &amp; Skogestad, S. “Online process optimization with changes in active constraint sets using simple feedback control structures”. Ind. Eng. Chem. Res (2019). Vol. 58 (30), p. 13555-13567</a:t>
            </a:r>
            <a:endParaRPr lang="en-US" sz="1200" dirty="0"/>
          </a:p>
        </p:txBody>
      </p:sp>
    </p:spTree>
    <p:extLst>
      <p:ext uri="{BB962C8B-B14F-4D97-AF65-F5344CB8AC3E}">
        <p14:creationId xmlns:p14="http://schemas.microsoft.com/office/powerpoint/2010/main" val="43943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584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1" y="1295401"/>
            <a:ext cx="2824163" cy="513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5" name="Text Box 3"/>
          <p:cNvSpPr txBox="1">
            <a:spLocks noChangeArrowheads="1"/>
          </p:cNvSpPr>
          <p:nvPr/>
        </p:nvSpPr>
        <p:spPr bwMode="auto">
          <a:xfrm>
            <a:off x="3260725" y="5715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20000"/>
              </a:spcBef>
              <a:buChar char="•"/>
              <a:defRPr sz="2000">
                <a:solidFill>
                  <a:schemeClr val="tx1"/>
                </a:solidFill>
                <a:latin typeface="Times" panose="02020603050405020304" pitchFamily="18" charset="0"/>
              </a:defRPr>
            </a:lvl1pPr>
            <a:lvl2pPr marL="742950" indent="-285750" defTabSz="762000">
              <a:spcBef>
                <a:spcPct val="20000"/>
              </a:spcBef>
              <a:buChar char="–"/>
              <a:defRPr>
                <a:solidFill>
                  <a:schemeClr val="tx1"/>
                </a:solidFill>
                <a:latin typeface="Times" panose="02020603050405020304" pitchFamily="18" charset="0"/>
              </a:defRPr>
            </a:lvl2pPr>
            <a:lvl3pPr marL="1143000" indent="-228600" defTabSz="762000">
              <a:spcBef>
                <a:spcPct val="20000"/>
              </a:spcBef>
              <a:buChar char="•"/>
              <a:defRPr sz="1600">
                <a:solidFill>
                  <a:schemeClr val="tx1"/>
                </a:solidFill>
                <a:latin typeface="Times" panose="02020603050405020304" pitchFamily="18" charset="0"/>
              </a:defRPr>
            </a:lvl3pPr>
            <a:lvl4pPr marL="1600200" indent="-228600" defTabSz="762000">
              <a:spcBef>
                <a:spcPct val="20000"/>
              </a:spcBef>
              <a:buChar char="–"/>
              <a:defRPr sz="1600">
                <a:solidFill>
                  <a:schemeClr val="tx1"/>
                </a:solidFill>
                <a:latin typeface="Times" panose="02020603050405020304" pitchFamily="18" charset="0"/>
              </a:defRPr>
            </a:lvl4pPr>
            <a:lvl5pPr marL="2057400" indent="-228600" defTabSz="762000">
              <a:spcBef>
                <a:spcPct val="20000"/>
              </a:spcBef>
              <a:buChar char="•"/>
              <a:defRPr sz="1600">
                <a:solidFill>
                  <a:schemeClr val="tx1"/>
                </a:solidFill>
                <a:latin typeface="Times" panose="02020603050405020304" pitchFamily="18" charset="0"/>
              </a:defRPr>
            </a:lvl5pPr>
            <a:lvl6pPr marL="25146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en-US" altLang="nb-NO" sz="1800" b="1"/>
          </a:p>
        </p:txBody>
      </p:sp>
      <p:sp>
        <p:nvSpPr>
          <p:cNvPr id="35846" name="Text Box 4"/>
          <p:cNvSpPr txBox="1">
            <a:spLocks noChangeArrowheads="1"/>
          </p:cNvSpPr>
          <p:nvPr/>
        </p:nvSpPr>
        <p:spPr bwMode="auto">
          <a:xfrm>
            <a:off x="1263911" y="217955"/>
            <a:ext cx="1078179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20000"/>
              </a:spcBef>
              <a:buChar char="•"/>
              <a:defRPr sz="2000">
                <a:solidFill>
                  <a:schemeClr val="tx1"/>
                </a:solidFill>
                <a:latin typeface="Times" panose="02020603050405020304" pitchFamily="18" charset="0"/>
              </a:defRPr>
            </a:lvl1pPr>
            <a:lvl2pPr marL="742950" indent="-285750" defTabSz="762000">
              <a:spcBef>
                <a:spcPct val="20000"/>
              </a:spcBef>
              <a:buChar char="–"/>
              <a:defRPr>
                <a:solidFill>
                  <a:schemeClr val="tx1"/>
                </a:solidFill>
                <a:latin typeface="Times" panose="02020603050405020304" pitchFamily="18" charset="0"/>
              </a:defRPr>
            </a:lvl2pPr>
            <a:lvl3pPr marL="1143000" indent="-228600" defTabSz="762000">
              <a:spcBef>
                <a:spcPct val="20000"/>
              </a:spcBef>
              <a:buChar char="•"/>
              <a:defRPr sz="1600">
                <a:solidFill>
                  <a:schemeClr val="tx1"/>
                </a:solidFill>
                <a:latin typeface="Times" panose="02020603050405020304" pitchFamily="18" charset="0"/>
              </a:defRPr>
            </a:lvl3pPr>
            <a:lvl4pPr marL="1600200" indent="-228600" defTabSz="762000">
              <a:spcBef>
                <a:spcPct val="20000"/>
              </a:spcBef>
              <a:buChar char="–"/>
              <a:defRPr sz="1600">
                <a:solidFill>
                  <a:schemeClr val="tx1"/>
                </a:solidFill>
                <a:latin typeface="Times" panose="02020603050405020304" pitchFamily="18" charset="0"/>
              </a:defRPr>
            </a:lvl4pPr>
            <a:lvl5pPr marL="2057400" indent="-228600" defTabSz="762000">
              <a:spcBef>
                <a:spcPct val="20000"/>
              </a:spcBef>
              <a:buChar char="•"/>
              <a:defRPr sz="1600">
                <a:solidFill>
                  <a:schemeClr val="tx1"/>
                </a:solidFill>
                <a:latin typeface="Times" panose="02020603050405020304" pitchFamily="18" charset="0"/>
              </a:defRPr>
            </a:lvl5pPr>
            <a:lvl6pPr marL="25146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a:spcBef>
                <a:spcPct val="0"/>
              </a:spcBef>
              <a:buFontTx/>
              <a:buNone/>
            </a:pPr>
            <a:r>
              <a:rPr lang="en-US" altLang="nb-NO" sz="3600" dirty="0"/>
              <a:t>What is the difference between optimization and control?</a:t>
            </a:r>
          </a:p>
        </p:txBody>
      </p:sp>
      <p:sp>
        <p:nvSpPr>
          <p:cNvPr id="35854" name="Line 15"/>
          <p:cNvSpPr>
            <a:spLocks noChangeShapeType="1"/>
          </p:cNvSpPr>
          <p:nvPr/>
        </p:nvSpPr>
        <p:spPr bwMode="auto">
          <a:xfrm>
            <a:off x="5951538" y="6237288"/>
            <a:ext cx="0" cy="6207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35855" name="Group 21"/>
          <p:cNvGrpSpPr>
            <a:grpSpLocks/>
          </p:cNvGrpSpPr>
          <p:nvPr/>
        </p:nvGrpSpPr>
        <p:grpSpPr bwMode="auto">
          <a:xfrm>
            <a:off x="5808664" y="6453188"/>
            <a:ext cx="287337" cy="215900"/>
            <a:chOff x="2699" y="4065"/>
            <a:chExt cx="181" cy="136"/>
          </a:xfrm>
        </p:grpSpPr>
        <p:sp>
          <p:nvSpPr>
            <p:cNvPr id="35859" name="Line 17"/>
            <p:cNvSpPr>
              <a:spLocks noChangeShapeType="1"/>
            </p:cNvSpPr>
            <p:nvPr/>
          </p:nvSpPr>
          <p:spPr bwMode="auto">
            <a:xfrm>
              <a:off x="2699" y="4201"/>
              <a:ext cx="181"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35860" name="Group 20"/>
            <p:cNvGrpSpPr>
              <a:grpSpLocks/>
            </p:cNvGrpSpPr>
            <p:nvPr/>
          </p:nvGrpSpPr>
          <p:grpSpPr bwMode="auto">
            <a:xfrm>
              <a:off x="2699" y="4065"/>
              <a:ext cx="181" cy="136"/>
              <a:chOff x="2699" y="4065"/>
              <a:chExt cx="181" cy="136"/>
            </a:xfrm>
          </p:grpSpPr>
          <p:sp>
            <p:nvSpPr>
              <p:cNvPr id="35861" name="Line 16"/>
              <p:cNvSpPr>
                <a:spLocks noChangeShapeType="1"/>
              </p:cNvSpPr>
              <p:nvPr/>
            </p:nvSpPr>
            <p:spPr bwMode="auto">
              <a:xfrm>
                <a:off x="2699" y="4065"/>
                <a:ext cx="181"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5862" name="Line 18"/>
              <p:cNvSpPr>
                <a:spLocks noChangeShapeType="1"/>
              </p:cNvSpPr>
              <p:nvPr/>
            </p:nvSpPr>
            <p:spPr bwMode="auto">
              <a:xfrm>
                <a:off x="2699" y="4065"/>
                <a:ext cx="181" cy="13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5863" name="Line 19"/>
              <p:cNvSpPr>
                <a:spLocks noChangeShapeType="1"/>
              </p:cNvSpPr>
              <p:nvPr/>
            </p:nvSpPr>
            <p:spPr bwMode="auto">
              <a:xfrm flipH="1">
                <a:off x="2699" y="4065"/>
                <a:ext cx="181" cy="13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sp>
        <p:nvSpPr>
          <p:cNvPr id="35857" name="Text Box 23"/>
          <p:cNvSpPr txBox="1">
            <a:spLocks noChangeArrowheads="1"/>
          </p:cNvSpPr>
          <p:nvPr/>
        </p:nvSpPr>
        <p:spPr bwMode="auto">
          <a:xfrm>
            <a:off x="6167438" y="6308726"/>
            <a:ext cx="121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a:solidFill>
                  <a:srgbClr val="FF0000"/>
                </a:solidFill>
                <a:latin typeface="Arial" panose="020B0604020202020204" pitchFamily="34" charset="0"/>
              </a:rPr>
              <a:t>u = valves</a:t>
            </a:r>
          </a:p>
        </p:txBody>
      </p:sp>
      <p:sp>
        <p:nvSpPr>
          <p:cNvPr id="3" name="TextBox 2">
            <a:extLst>
              <a:ext uri="{FF2B5EF4-FFF2-40B4-BE49-F238E27FC236}">
                <a16:creationId xmlns:a16="http://schemas.microsoft.com/office/drawing/2014/main" id="{EB53FC00-59D4-4E56-976D-678BFB095916}"/>
              </a:ext>
            </a:extLst>
          </p:cNvPr>
          <p:cNvSpPr txBox="1"/>
          <p:nvPr/>
        </p:nvSpPr>
        <p:spPr>
          <a:xfrm>
            <a:off x="7386638" y="1868271"/>
            <a:ext cx="4114800" cy="2031325"/>
          </a:xfrm>
          <a:prstGeom prst="rect">
            <a:avLst/>
          </a:prstGeom>
          <a:noFill/>
        </p:spPr>
        <p:txBody>
          <a:bodyPr wrap="square" rtlCol="0">
            <a:spAutoFit/>
          </a:bodyPr>
          <a:lstStyle/>
          <a:p>
            <a:r>
              <a:rPr lang="nb-NO" dirty="0"/>
              <a:t>My </a:t>
            </a:r>
            <a:r>
              <a:rPr lang="nb-NO" dirty="0" err="1"/>
              <a:t>definition</a:t>
            </a:r>
            <a:r>
              <a:rPr lang="nb-NO" dirty="0"/>
              <a:t>:</a:t>
            </a:r>
          </a:p>
          <a:p>
            <a:endParaRPr lang="nb-NO" dirty="0"/>
          </a:p>
          <a:p>
            <a:r>
              <a:rPr lang="nb-NO" dirty="0"/>
              <a:t>Optimization:</a:t>
            </a:r>
          </a:p>
          <a:p>
            <a:pPr marL="342900" indent="-342900">
              <a:buFont typeface="Arial" panose="020B0604020202020204" pitchFamily="34" charset="0"/>
              <a:buChar char="•"/>
            </a:pPr>
            <a:r>
              <a:rPr lang="nb-NO" dirty="0" err="1"/>
              <a:t>Minimizes</a:t>
            </a:r>
            <a:r>
              <a:rPr lang="nb-NO" dirty="0"/>
              <a:t> </a:t>
            </a:r>
            <a:r>
              <a:rPr lang="nb-NO" dirty="0" err="1"/>
              <a:t>economic</a:t>
            </a:r>
            <a:r>
              <a:rPr lang="nb-NO" dirty="0"/>
              <a:t> </a:t>
            </a:r>
            <a:r>
              <a:rPr lang="nb-NO" dirty="0" err="1"/>
              <a:t>cost</a:t>
            </a:r>
            <a:endParaRPr lang="nb-NO" dirty="0"/>
          </a:p>
          <a:p>
            <a:pPr marL="342900" indent="-342900">
              <a:buFont typeface="Arial" panose="020B0604020202020204" pitchFamily="34" charset="0"/>
              <a:buChar char="•"/>
            </a:pPr>
            <a:endParaRPr lang="nb-NO" dirty="0"/>
          </a:p>
          <a:p>
            <a:r>
              <a:rPr lang="nb-NO" dirty="0"/>
              <a:t>Control:</a:t>
            </a:r>
          </a:p>
          <a:p>
            <a:pPr marL="285750" indent="-285750">
              <a:buFont typeface="Arial" panose="020B0604020202020204" pitchFamily="34" charset="0"/>
              <a:buChar char="•"/>
            </a:pPr>
            <a:r>
              <a:rPr lang="nb-NO" dirty="0" err="1"/>
              <a:t>Follow</a:t>
            </a:r>
            <a:r>
              <a:rPr lang="nb-NO" dirty="0"/>
              <a:t> </a:t>
            </a:r>
            <a:r>
              <a:rPr lang="nb-NO" dirty="0">
                <a:highlight>
                  <a:srgbClr val="FFFF00"/>
                </a:highlight>
              </a:rPr>
              <a:t>setpoints y</a:t>
            </a:r>
            <a:r>
              <a:rPr lang="nb-NO" baseline="-25000" dirty="0">
                <a:highlight>
                  <a:srgbClr val="FFFF00"/>
                </a:highlight>
              </a:rPr>
              <a:t>s</a:t>
            </a:r>
            <a:r>
              <a:rPr lang="nb-NO" dirty="0">
                <a:highlight>
                  <a:srgbClr val="FFFF00"/>
                </a:highlight>
              </a:rPr>
              <a:t> </a:t>
            </a:r>
            <a:endParaRPr lang="nb-NO" dirty="0"/>
          </a:p>
        </p:txBody>
      </p:sp>
      <p:sp>
        <p:nvSpPr>
          <p:cNvPr id="26" name="TextBox 25">
            <a:extLst>
              <a:ext uri="{FF2B5EF4-FFF2-40B4-BE49-F238E27FC236}">
                <a16:creationId xmlns:a16="http://schemas.microsoft.com/office/drawing/2014/main" id="{EA31FA4B-6664-4735-97FB-9CBE274CBAEC}"/>
              </a:ext>
            </a:extLst>
          </p:cNvPr>
          <p:cNvSpPr txBox="1"/>
          <p:nvPr/>
        </p:nvSpPr>
        <p:spPr>
          <a:xfrm>
            <a:off x="5808664" y="3949789"/>
            <a:ext cx="617477" cy="369332"/>
          </a:xfrm>
          <a:prstGeom prst="rect">
            <a:avLst/>
          </a:prstGeom>
          <a:noFill/>
        </p:spPr>
        <p:txBody>
          <a:bodyPr wrap="none" rtlCol="0">
            <a:spAutoFit/>
          </a:bodyPr>
          <a:lstStyle/>
          <a:p>
            <a:r>
              <a:rPr lang="nb-NO" dirty="0">
                <a:solidFill>
                  <a:srgbClr val="FF0000"/>
                </a:solidFill>
                <a:highlight>
                  <a:srgbClr val="FFFF00"/>
                </a:highlight>
              </a:rPr>
              <a:t>CV1</a:t>
            </a:r>
            <a:r>
              <a:rPr lang="nb-NO" baseline="-25000" dirty="0">
                <a:solidFill>
                  <a:srgbClr val="FF0000"/>
                </a:solidFill>
                <a:highlight>
                  <a:srgbClr val="FFFF00"/>
                </a:highlight>
              </a:rPr>
              <a:t>s</a:t>
            </a:r>
          </a:p>
        </p:txBody>
      </p:sp>
      <p:sp>
        <p:nvSpPr>
          <p:cNvPr id="28" name="TextBox 27">
            <a:extLst>
              <a:ext uri="{FF2B5EF4-FFF2-40B4-BE49-F238E27FC236}">
                <a16:creationId xmlns:a16="http://schemas.microsoft.com/office/drawing/2014/main" id="{D582172E-4ACA-45DD-B0D3-E4464C18DB1E}"/>
              </a:ext>
            </a:extLst>
          </p:cNvPr>
          <p:cNvSpPr txBox="1"/>
          <p:nvPr/>
        </p:nvSpPr>
        <p:spPr>
          <a:xfrm>
            <a:off x="5824645" y="5072103"/>
            <a:ext cx="617477" cy="369332"/>
          </a:xfrm>
          <a:prstGeom prst="rect">
            <a:avLst/>
          </a:prstGeom>
          <a:noFill/>
        </p:spPr>
        <p:txBody>
          <a:bodyPr wrap="none" rtlCol="0">
            <a:spAutoFit/>
          </a:bodyPr>
          <a:lstStyle/>
          <a:p>
            <a:r>
              <a:rPr lang="nb-NO" dirty="0">
                <a:solidFill>
                  <a:srgbClr val="FF0000"/>
                </a:solidFill>
                <a:highlight>
                  <a:srgbClr val="FFFF00"/>
                </a:highlight>
              </a:rPr>
              <a:t>CV2</a:t>
            </a:r>
            <a:r>
              <a:rPr lang="nb-NO" baseline="-25000" dirty="0">
                <a:solidFill>
                  <a:srgbClr val="FF0000"/>
                </a:solidFill>
                <a:highlight>
                  <a:srgbClr val="FFFF00"/>
                </a:highlight>
              </a:rPr>
              <a:t>s</a:t>
            </a:r>
          </a:p>
        </p:txBody>
      </p:sp>
    </p:spTree>
    <p:extLst>
      <p:ext uri="{BB962C8B-B14F-4D97-AF65-F5344CB8AC3E}">
        <p14:creationId xmlns:p14="http://schemas.microsoft.com/office/powerpoint/2010/main" val="4124526920"/>
      </p:ext>
    </p:extLst>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A5D45-5512-4334-A22F-79552D584151}"/>
              </a:ext>
            </a:extLst>
          </p:cNvPr>
          <p:cNvSpPr>
            <a:spLocks noGrp="1"/>
          </p:cNvSpPr>
          <p:nvPr>
            <p:ph type="title"/>
          </p:nvPr>
        </p:nvSpPr>
        <p:spPr/>
        <p:txBody>
          <a:bodyPr/>
          <a:lstStyle/>
          <a:p>
            <a:r>
              <a:rPr lang="nb-NO" dirty="0"/>
              <a:t>Active </a:t>
            </a:r>
            <a:r>
              <a:rPr lang="nb-NO" dirty="0" err="1"/>
              <a:t>constraints</a:t>
            </a:r>
            <a:endParaRPr lang="en-US"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91D57418-9FBE-482C-9B05-F9CD6B313352}"/>
                  </a:ext>
                </a:extLst>
              </p:cNvPr>
              <p:cNvSpPr>
                <a:spLocks noGrp="1"/>
              </p:cNvSpPr>
              <p:nvPr>
                <p:ph idx="1"/>
              </p:nvPr>
            </p:nvSpPr>
            <p:spPr>
              <a:xfrm>
                <a:off x="2718629" y="1063488"/>
                <a:ext cx="3759757" cy="5357759"/>
              </a:xfrm>
            </p:spPr>
            <p:txBody>
              <a:bodyPr>
                <a:normAutofit/>
              </a:bodyPr>
              <a:lstStyle/>
              <a:p>
                <a:endParaRPr lang="en-US" sz="1600" dirty="0"/>
              </a:p>
              <a:p>
                <a:endParaRPr lang="en-US" sz="1600" dirty="0"/>
              </a:p>
              <a:p>
                <a:endParaRPr lang="en-US" sz="1600" dirty="0"/>
              </a:p>
              <a:p>
                <a:r>
                  <a:rPr lang="en-US" sz="1600" dirty="0"/>
                  <a:t>Potential active constraint regions (</a:t>
                </a:r>
                <a14:m>
                  <m:oMath xmlns:m="http://schemas.openxmlformats.org/officeDocument/2006/math">
                    <m:sSup>
                      <m:sSupPr>
                        <m:ctrlPr>
                          <a:rPr lang="nb-NO" sz="1600" i="1">
                            <a:latin typeface="Cambria Math" panose="02040503050406030204" pitchFamily="18" charset="0"/>
                          </a:rPr>
                        </m:ctrlPr>
                      </m:sSupPr>
                      <m:e>
                        <m:r>
                          <a:rPr lang="nb-NO" sz="1600" i="1">
                            <a:latin typeface="Cambria Math" panose="02040503050406030204" pitchFamily="18" charset="0"/>
                          </a:rPr>
                          <m:t>2</m:t>
                        </m:r>
                      </m:e>
                      <m:sup>
                        <m:r>
                          <a:rPr lang="nb-NO" sz="1600" i="1">
                            <a:latin typeface="Cambria Math" panose="02040503050406030204" pitchFamily="18" charset="0"/>
                          </a:rPr>
                          <m:t>3</m:t>
                        </m:r>
                      </m:sup>
                    </m:sSup>
                  </m:oMath>
                </a14:m>
                <a:r>
                  <a:rPr lang="en-US" sz="1600" dirty="0"/>
                  <a:t> = 8)</a:t>
                </a:r>
              </a:p>
              <a:p>
                <a:endParaRPr lang="en-US" sz="1600" dirty="0"/>
              </a:p>
              <a:p>
                <a:pPr marL="914400" lvl="1" indent="-457200">
                  <a:buFont typeface="+mj-lt"/>
                  <a:buAutoNum type="arabicPeriod"/>
                </a:pPr>
                <a:r>
                  <a:rPr lang="en-US" sz="1400" dirty="0"/>
                  <a:t>Fully unconstrained (</a:t>
                </a:r>
                <a:r>
                  <a:rPr lang="en-US" sz="1400" dirty="0">
                    <a:solidFill>
                      <a:srgbClr val="FF0000"/>
                    </a:solidFill>
                  </a:rPr>
                  <a:t>never</a:t>
                </a:r>
                <a:r>
                  <a:rPr lang="en-US" sz="1400" dirty="0"/>
                  <a:t>)</a:t>
                </a:r>
              </a:p>
              <a:p>
                <a:pPr marL="914400" lvl="1" indent="-457200">
                  <a:buFont typeface="+mj-lt"/>
                  <a:buAutoNum type="arabicPeriod"/>
                </a:pPr>
                <a:r>
                  <a:rPr lang="en-US" sz="1400" dirty="0">
                    <a:solidFill>
                      <a:srgbClr val="0070C0"/>
                    </a:solidFill>
                  </a:rPr>
                  <a:t>Only g</a:t>
                </a:r>
                <a:r>
                  <a:rPr lang="en-US" sz="1400" baseline="-25000" dirty="0">
                    <a:solidFill>
                      <a:srgbClr val="0070C0"/>
                    </a:solidFill>
                  </a:rPr>
                  <a:t>1</a:t>
                </a:r>
                <a:r>
                  <a:rPr lang="en-US" sz="1400" dirty="0">
                    <a:solidFill>
                      <a:srgbClr val="0070C0"/>
                    </a:solidFill>
                  </a:rPr>
                  <a:t> active (R-I)</a:t>
                </a:r>
              </a:p>
              <a:p>
                <a:pPr marL="914400" lvl="1" indent="-457200">
                  <a:buFont typeface="+mj-lt"/>
                  <a:buAutoNum type="arabicPeriod"/>
                </a:pPr>
                <a:r>
                  <a:rPr lang="en-US" sz="1400" dirty="0"/>
                  <a:t>Only g</a:t>
                </a:r>
                <a:r>
                  <a:rPr lang="en-US" sz="1400" baseline="-25000" dirty="0"/>
                  <a:t>2</a:t>
                </a:r>
                <a:r>
                  <a:rPr lang="en-US" sz="1400" dirty="0"/>
                  <a:t> active (</a:t>
                </a:r>
                <a:r>
                  <a:rPr lang="en-US" sz="1400" dirty="0">
                    <a:solidFill>
                      <a:srgbClr val="FF0000"/>
                    </a:solidFill>
                  </a:rPr>
                  <a:t>never</a:t>
                </a:r>
                <a:r>
                  <a:rPr lang="en-US" sz="1400" dirty="0"/>
                  <a:t>)</a:t>
                </a:r>
              </a:p>
              <a:p>
                <a:pPr marL="914400" lvl="1" indent="-457200">
                  <a:buFont typeface="+mj-lt"/>
                  <a:buAutoNum type="arabicPeriod"/>
                </a:pPr>
                <a:r>
                  <a:rPr lang="en-US" sz="1400" dirty="0"/>
                  <a:t>Only g</a:t>
                </a:r>
                <a:r>
                  <a:rPr lang="en-US" sz="1400" baseline="-25000" dirty="0"/>
                  <a:t>3</a:t>
                </a:r>
                <a:r>
                  <a:rPr lang="en-US" sz="1400" dirty="0"/>
                  <a:t> active (</a:t>
                </a:r>
                <a:r>
                  <a:rPr lang="en-US" sz="1400" dirty="0">
                    <a:solidFill>
                      <a:srgbClr val="FF0000"/>
                    </a:solidFill>
                  </a:rPr>
                  <a:t>never</a:t>
                </a:r>
                <a:r>
                  <a:rPr lang="en-US" sz="1400" dirty="0"/>
                  <a:t>)</a:t>
                </a:r>
              </a:p>
              <a:p>
                <a:pPr marL="914400" lvl="1" indent="-457200">
                  <a:buFont typeface="+mj-lt"/>
                  <a:buAutoNum type="arabicPeriod"/>
                </a:pPr>
                <a:r>
                  <a:rPr lang="en-US" sz="1400" dirty="0">
                    <a:solidFill>
                      <a:srgbClr val="0070C0"/>
                    </a:solidFill>
                  </a:rPr>
                  <a:t>g</a:t>
                </a:r>
                <a:r>
                  <a:rPr lang="en-US" sz="1400" baseline="-25000" dirty="0">
                    <a:solidFill>
                      <a:srgbClr val="0070C0"/>
                    </a:solidFill>
                  </a:rPr>
                  <a:t>1</a:t>
                </a:r>
                <a:r>
                  <a:rPr lang="en-US" sz="1400" dirty="0">
                    <a:solidFill>
                      <a:srgbClr val="0070C0"/>
                    </a:solidFill>
                  </a:rPr>
                  <a:t> and g</a:t>
                </a:r>
                <a:r>
                  <a:rPr lang="en-US" sz="1400" baseline="-25000" dirty="0">
                    <a:solidFill>
                      <a:srgbClr val="0070C0"/>
                    </a:solidFill>
                  </a:rPr>
                  <a:t>2</a:t>
                </a:r>
                <a:r>
                  <a:rPr lang="en-US" sz="1400" dirty="0">
                    <a:solidFill>
                      <a:srgbClr val="0070C0"/>
                    </a:solidFill>
                  </a:rPr>
                  <a:t> active (R-II)</a:t>
                </a:r>
              </a:p>
              <a:p>
                <a:pPr marL="914400" lvl="1" indent="-457200">
                  <a:buFont typeface="+mj-lt"/>
                  <a:buAutoNum type="arabicPeriod"/>
                </a:pPr>
                <a:r>
                  <a:rPr lang="en-US" sz="1400" dirty="0">
                    <a:solidFill>
                      <a:srgbClr val="0070C0"/>
                    </a:solidFill>
                  </a:rPr>
                  <a:t>g</a:t>
                </a:r>
                <a:r>
                  <a:rPr lang="en-US" sz="1400" baseline="-25000" dirty="0">
                    <a:solidFill>
                      <a:srgbClr val="0070C0"/>
                    </a:solidFill>
                  </a:rPr>
                  <a:t>2</a:t>
                </a:r>
                <a:r>
                  <a:rPr lang="en-US" sz="1400" dirty="0">
                    <a:solidFill>
                      <a:srgbClr val="0070C0"/>
                    </a:solidFill>
                  </a:rPr>
                  <a:t> and g</a:t>
                </a:r>
                <a:r>
                  <a:rPr lang="en-US" sz="1400" baseline="-25000" dirty="0">
                    <a:solidFill>
                      <a:srgbClr val="0070C0"/>
                    </a:solidFill>
                  </a:rPr>
                  <a:t>3</a:t>
                </a:r>
                <a:r>
                  <a:rPr lang="en-US" sz="1400" dirty="0">
                    <a:solidFill>
                      <a:srgbClr val="0070C0"/>
                    </a:solidFill>
                  </a:rPr>
                  <a:t> active (R-III)</a:t>
                </a:r>
              </a:p>
              <a:p>
                <a:pPr marL="914400" lvl="1" indent="-457200">
                  <a:buFont typeface="+mj-lt"/>
                  <a:buAutoNum type="arabicPeriod"/>
                </a:pPr>
                <a:r>
                  <a:rPr lang="en-US" sz="1400" dirty="0"/>
                  <a:t>g</a:t>
                </a:r>
                <a:r>
                  <a:rPr lang="en-US" sz="1400" baseline="-25000" dirty="0"/>
                  <a:t>1</a:t>
                </a:r>
                <a:r>
                  <a:rPr lang="en-US" sz="1400" dirty="0"/>
                  <a:t> and g</a:t>
                </a:r>
                <a:r>
                  <a:rPr lang="en-US" sz="1400" baseline="-25000" dirty="0"/>
                  <a:t>3</a:t>
                </a:r>
                <a:r>
                  <a:rPr lang="en-US" sz="1400" dirty="0"/>
                  <a:t> active (</a:t>
                </a:r>
                <a:r>
                  <a:rPr lang="en-US" sz="1400" dirty="0">
                    <a:solidFill>
                      <a:srgbClr val="7030A0"/>
                    </a:solidFill>
                  </a:rPr>
                  <a:t>unlikely</a:t>
                </a:r>
                <a:r>
                  <a:rPr lang="en-US" sz="1400" dirty="0"/>
                  <a:t>)</a:t>
                </a:r>
              </a:p>
              <a:p>
                <a:pPr marL="914400" lvl="1" indent="-457200">
                  <a:buFont typeface="+mj-lt"/>
                  <a:buAutoNum type="arabicPeriod"/>
                </a:pPr>
                <a:r>
                  <a:rPr lang="en-US" sz="1400" dirty="0"/>
                  <a:t>g</a:t>
                </a:r>
                <a:r>
                  <a:rPr lang="en-US" sz="1400" baseline="-25000" dirty="0"/>
                  <a:t>1</a:t>
                </a:r>
                <a:r>
                  <a:rPr lang="en-US" sz="1400" dirty="0"/>
                  <a:t>, g</a:t>
                </a:r>
                <a:r>
                  <a:rPr lang="en-US" sz="1400" baseline="-25000" dirty="0"/>
                  <a:t>2</a:t>
                </a:r>
                <a:r>
                  <a:rPr lang="en-US" sz="1400" dirty="0"/>
                  <a:t> and g</a:t>
                </a:r>
                <a:r>
                  <a:rPr lang="en-US" sz="1400" baseline="-25000" dirty="0"/>
                  <a:t>3</a:t>
                </a:r>
                <a:r>
                  <a:rPr lang="en-US" sz="1400" dirty="0"/>
                  <a:t> active (</a:t>
                </a:r>
                <a:r>
                  <a:rPr lang="en-US" sz="1400" dirty="0">
                    <a:solidFill>
                      <a:srgbClr val="FF0000"/>
                    </a:solidFill>
                  </a:rPr>
                  <a:t>infeasible</a:t>
                </a:r>
                <a:r>
                  <a:rPr lang="en-US" sz="1400" dirty="0"/>
                  <a:t>)</a:t>
                </a:r>
              </a:p>
            </p:txBody>
          </p:sp>
        </mc:Choice>
        <mc:Fallback>
          <p:sp>
            <p:nvSpPr>
              <p:cNvPr id="3" name="Content Placeholder 2">
                <a:extLst>
                  <a:ext uri="{FF2B5EF4-FFF2-40B4-BE49-F238E27FC236}">
                    <a16:creationId xmlns:a16="http://schemas.microsoft.com/office/drawing/2014/main" id="{91D57418-9FBE-482C-9B05-F9CD6B313352}"/>
                  </a:ext>
                </a:extLst>
              </p:cNvPr>
              <p:cNvSpPr>
                <a:spLocks noGrp="1" noRot="1" noChangeAspect="1" noMove="1" noResize="1" noEditPoints="1" noAdjustHandles="1" noChangeArrowheads="1" noChangeShapeType="1" noTextEdit="1"/>
              </p:cNvSpPr>
              <p:nvPr>
                <p:ph idx="1"/>
              </p:nvPr>
            </p:nvSpPr>
            <p:spPr>
              <a:xfrm>
                <a:off x="2718629" y="1063488"/>
                <a:ext cx="3759757" cy="5357759"/>
              </a:xfrm>
              <a:blipFill>
                <a:blip r:embed="rId3"/>
                <a:stretch>
                  <a:fillRect l="-648"/>
                </a:stretch>
              </a:blipFill>
            </p:spPr>
            <p:txBody>
              <a:bodyPr/>
              <a:lstStyle/>
              <a:p>
                <a:r>
                  <a:rPr lang="en-US">
                    <a:noFill/>
                  </a:rPr>
                  <a:t> </a:t>
                </a:r>
              </a:p>
            </p:txBody>
          </p:sp>
        </mc:Fallback>
      </mc:AlternateContent>
      <p:pic>
        <p:nvPicPr>
          <p:cNvPr id="4" name="Content Placeholder 6">
            <a:extLst>
              <a:ext uri="{FF2B5EF4-FFF2-40B4-BE49-F238E27FC236}">
                <a16:creationId xmlns:a16="http://schemas.microsoft.com/office/drawing/2014/main" id="{47B14CF9-DBB2-4F13-86E7-02A32F524C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6611389" y="3328988"/>
            <a:ext cx="3943350" cy="2360612"/>
          </a:xfrm>
          <a:prstGeom prst="rect">
            <a:avLst/>
          </a:prstGeom>
        </p:spPr>
      </p:pic>
      <p:pic>
        <p:nvPicPr>
          <p:cNvPr id="5" name="Picture 11">
            <a:extLst>
              <a:ext uri="{FF2B5EF4-FFF2-40B4-BE49-F238E27FC236}">
                <a16:creationId xmlns:a16="http://schemas.microsoft.com/office/drawing/2014/main" id="{DC43BC72-95F0-47E5-8959-F5341878A6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2906" y="1984116"/>
            <a:ext cx="3020548" cy="1292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4B6FA037-63CA-418B-9D87-095A6767B989}"/>
              </a:ext>
            </a:extLst>
          </p:cNvPr>
          <p:cNvSpPr txBox="1"/>
          <p:nvPr/>
        </p:nvSpPr>
        <p:spPr>
          <a:xfrm>
            <a:off x="7578623" y="5915163"/>
            <a:ext cx="2008883" cy="415498"/>
          </a:xfrm>
          <a:prstGeom prst="rect">
            <a:avLst/>
          </a:prstGeom>
          <a:solidFill>
            <a:schemeClr val="bg1">
              <a:lumMod val="85000"/>
            </a:schemeClr>
          </a:solidFill>
          <a:ln>
            <a:solidFill>
              <a:schemeClr val="tx1"/>
            </a:solidFill>
          </a:ln>
        </p:spPr>
        <p:txBody>
          <a:bodyPr wrap="none">
            <a:spAutoFit/>
          </a:bodyPr>
          <a:lstStyle/>
          <a:p>
            <a:pPr>
              <a:defRPr/>
            </a:pPr>
            <a:r>
              <a:rPr lang="nb-NO" sz="2100" dirty="0">
                <a:solidFill>
                  <a:srgbClr val="FF0000"/>
                </a:solidFill>
                <a:latin typeface="+mj-lt"/>
              </a:rPr>
              <a:t>2 MV and 4 CV</a:t>
            </a:r>
          </a:p>
        </p:txBody>
      </p:sp>
      <p:pic>
        <p:nvPicPr>
          <p:cNvPr id="7" name="Content Placeholder 7">
            <a:extLst>
              <a:ext uri="{FF2B5EF4-FFF2-40B4-BE49-F238E27FC236}">
                <a16:creationId xmlns:a16="http://schemas.microsoft.com/office/drawing/2014/main" id="{A8379AA3-1F57-4FC5-B8F4-9C63CFDE67E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a:xfrm>
            <a:off x="7761169" y="357432"/>
            <a:ext cx="1902195" cy="1412110"/>
          </a:xfrm>
          <a:prstGeom prst="rect">
            <a:avLst/>
          </a:prstGeom>
        </p:spPr>
      </p:pic>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2476953D-BAC7-4037-9839-9C7B90494011}"/>
                  </a:ext>
                </a:extLst>
              </p:cNvPr>
              <p:cNvSpPr txBox="1"/>
              <p:nvPr/>
            </p:nvSpPr>
            <p:spPr>
              <a:xfrm>
                <a:off x="3060202" y="5422900"/>
                <a:ext cx="2820003" cy="858440"/>
              </a:xfrm>
              <a:prstGeom prst="rect">
                <a:avLst/>
              </a:prstGeom>
              <a:noFill/>
            </p:spPr>
            <p:txBody>
              <a:bodyPr wrap="none" rtlCol="0">
                <a:spAutoFit/>
              </a:bodyPr>
              <a:lstStyle/>
              <a:p>
                <a:pPr algn="ctr"/>
                <a14:m>
                  <m:oMath xmlns:m="http://schemas.openxmlformats.org/officeDocument/2006/math">
                    <m:sSub>
                      <m:sSubPr>
                        <m:ctrlPr>
                          <a:rPr lang="nb-NO" i="1">
                            <a:latin typeface="Cambria Math" panose="02040503050406030204" pitchFamily="18" charset="0"/>
                          </a:rPr>
                        </m:ctrlPr>
                      </m:sSubPr>
                      <m:e>
                        <m:r>
                          <m:rPr>
                            <m:sty m:val="p"/>
                          </m:rPr>
                          <a:rPr lang="nb-NO">
                            <a:latin typeface="Cambria Math" panose="02040503050406030204" pitchFamily="18" charset="0"/>
                          </a:rPr>
                          <m:t>∇</m:t>
                        </m:r>
                      </m:e>
                      <m:sub>
                        <m:r>
                          <a:rPr lang="nb-NO" i="1">
                            <a:latin typeface="Cambria Math" panose="02040503050406030204" pitchFamily="18" charset="0"/>
                          </a:rPr>
                          <m:t>𝑢</m:t>
                        </m:r>
                      </m:sub>
                    </m:sSub>
                    <m:sSub>
                      <m:sSubPr>
                        <m:ctrlPr>
                          <a:rPr lang="nb-NO" i="1">
                            <a:latin typeface="Cambria Math" panose="02040503050406030204" pitchFamily="18" charset="0"/>
                          </a:rPr>
                        </m:ctrlPr>
                      </m:sSubPr>
                      <m:e>
                        <m:r>
                          <a:rPr lang="nb-NO" i="1">
                            <a:latin typeface="Cambria Math" panose="02040503050406030204" pitchFamily="18" charset="0"/>
                          </a:rPr>
                          <m:t>𝑔</m:t>
                        </m:r>
                      </m:e>
                      <m:sub>
                        <m:r>
                          <a:rPr lang="nb-NO" i="1">
                            <a:latin typeface="Cambria Math" panose="02040503050406030204" pitchFamily="18" charset="0"/>
                          </a:rPr>
                          <m:t>1</m:t>
                        </m:r>
                      </m:sub>
                    </m:sSub>
                    <m:r>
                      <a:rPr lang="nb-NO" i="1">
                        <a:latin typeface="Cambria Math" panose="02040503050406030204" pitchFamily="18" charset="0"/>
                      </a:rPr>
                      <m:t>=</m:t>
                    </m:r>
                    <m:d>
                      <m:dPr>
                        <m:begChr m:val="["/>
                        <m:endChr m:val="]"/>
                        <m:ctrlPr>
                          <a:rPr lang="nb-NO" i="1">
                            <a:latin typeface="Cambria Math" panose="02040503050406030204" pitchFamily="18" charset="0"/>
                          </a:rPr>
                        </m:ctrlPr>
                      </m:dPr>
                      <m:e>
                        <m:m>
                          <m:mPr>
                            <m:mcs>
                              <m:mc>
                                <m:mcPr>
                                  <m:count m:val="2"/>
                                  <m:mcJc m:val="center"/>
                                </m:mcPr>
                              </m:mc>
                            </m:mcs>
                            <m:ctrlPr>
                              <a:rPr lang="nb-NO" i="1">
                                <a:latin typeface="Cambria Math" panose="02040503050406030204" pitchFamily="18" charset="0"/>
                              </a:rPr>
                            </m:ctrlPr>
                          </m:mPr>
                          <m:mr>
                            <m:e>
                              <m:r>
                                <m:rPr>
                                  <m:brk m:alnAt="7"/>
                                </m:rPr>
                                <a:rPr lang="nb-NO" i="1">
                                  <a:latin typeface="Cambria Math" panose="02040503050406030204" pitchFamily="18" charset="0"/>
                                </a:rPr>
                                <m:t>0</m:t>
                              </m:r>
                            </m:e>
                            <m:e>
                              <m:r>
                                <a:rPr lang="nb-NO" i="1">
                                  <a:latin typeface="Cambria Math" panose="02040503050406030204" pitchFamily="18" charset="0"/>
                                </a:rPr>
                                <m:t>1</m:t>
                              </m:r>
                            </m:e>
                          </m:mr>
                        </m:m>
                      </m:e>
                    </m:d>
                  </m:oMath>
                </a14:m>
                <a:r>
                  <a:rPr lang="en-US" dirty="0"/>
                  <a:t> </a:t>
                </a:r>
                <a:r>
                  <a:rPr lang="en-US" dirty="0">
                    <a:sym typeface="Wingdings" panose="05000000000000000000" pitchFamily="2" charset="2"/>
                  </a:rPr>
                  <a:t> </a:t>
                </a:r>
                <a14:m>
                  <m:oMath xmlns:m="http://schemas.openxmlformats.org/officeDocument/2006/math">
                    <m:r>
                      <a:rPr lang="nb-NO" i="1">
                        <a:latin typeface="Cambria Math" panose="02040503050406030204" pitchFamily="18" charset="0"/>
                        <a:sym typeface="Wingdings" panose="05000000000000000000" pitchFamily="2" charset="2"/>
                      </a:rPr>
                      <m:t>𝑁</m:t>
                    </m:r>
                    <m:r>
                      <a:rPr lang="nb-NO" i="1">
                        <a:latin typeface="Cambria Math" panose="02040503050406030204" pitchFamily="18" charset="0"/>
                        <a:sym typeface="Wingdings" panose="05000000000000000000" pitchFamily="2" charset="2"/>
                      </a:rPr>
                      <m:t>=</m:t>
                    </m:r>
                    <m:d>
                      <m:dPr>
                        <m:begChr m:val="["/>
                        <m:endChr m:val="]"/>
                        <m:ctrlPr>
                          <a:rPr lang="nb-NO" i="1">
                            <a:latin typeface="Cambria Math" panose="02040503050406030204" pitchFamily="18" charset="0"/>
                            <a:sym typeface="Wingdings" panose="05000000000000000000" pitchFamily="2" charset="2"/>
                          </a:rPr>
                        </m:ctrlPr>
                      </m:dPr>
                      <m:e>
                        <m:m>
                          <m:mPr>
                            <m:mcs>
                              <m:mc>
                                <m:mcPr>
                                  <m:count m:val="1"/>
                                  <m:mcJc m:val="center"/>
                                </m:mcPr>
                              </m:mc>
                            </m:mcs>
                            <m:ctrlPr>
                              <a:rPr lang="nb-NO" i="1">
                                <a:latin typeface="Cambria Math" panose="02040503050406030204" pitchFamily="18" charset="0"/>
                                <a:sym typeface="Wingdings" panose="05000000000000000000" pitchFamily="2" charset="2"/>
                              </a:rPr>
                            </m:ctrlPr>
                          </m:mPr>
                          <m:mr>
                            <m:e>
                              <m:r>
                                <m:rPr>
                                  <m:brk m:alnAt="7"/>
                                </m:rPr>
                                <a:rPr lang="nb-NO" i="1">
                                  <a:latin typeface="Cambria Math" panose="02040503050406030204" pitchFamily="18" charset="0"/>
                                  <a:sym typeface="Wingdings" panose="05000000000000000000" pitchFamily="2" charset="2"/>
                                </a:rPr>
                                <m:t>1</m:t>
                              </m:r>
                            </m:e>
                          </m:mr>
                          <m:mr>
                            <m:e>
                              <m:r>
                                <a:rPr lang="nb-NO" i="1">
                                  <a:latin typeface="Cambria Math" panose="02040503050406030204" pitchFamily="18" charset="0"/>
                                  <a:sym typeface="Wingdings" panose="05000000000000000000" pitchFamily="2" charset="2"/>
                                </a:rPr>
                                <m:t>0</m:t>
                              </m:r>
                            </m:e>
                          </m:mr>
                        </m:m>
                      </m:e>
                    </m:d>
                  </m:oMath>
                </a14:m>
                <a:r>
                  <a:rPr lang="en-US" dirty="0"/>
                  <a:t> </a:t>
                </a:r>
              </a:p>
              <a:p>
                <a:pPr algn="ctr"/>
                <a:r>
                  <a:rPr lang="en-US" dirty="0">
                    <a:sym typeface="Wingdings" panose="05000000000000000000" pitchFamily="2" charset="2"/>
                  </a:rPr>
                  <a:t> control </a:t>
                </a:r>
                <a14:m>
                  <m:oMath xmlns:m="http://schemas.openxmlformats.org/officeDocument/2006/math">
                    <m:sSub>
                      <m:sSubPr>
                        <m:ctrlPr>
                          <a:rPr lang="nb-NO" i="1">
                            <a:latin typeface="Cambria Math" panose="02040503050406030204" pitchFamily="18" charset="0"/>
                            <a:sym typeface="Wingdings" panose="05000000000000000000" pitchFamily="2" charset="2"/>
                          </a:rPr>
                        </m:ctrlPr>
                      </m:sSubPr>
                      <m:e>
                        <m:r>
                          <m:rPr>
                            <m:sty m:val="p"/>
                          </m:rPr>
                          <a:rPr lang="nb-NO">
                            <a:latin typeface="Cambria Math" panose="02040503050406030204" pitchFamily="18" charset="0"/>
                            <a:sym typeface="Wingdings" panose="05000000000000000000" pitchFamily="2" charset="2"/>
                          </a:rPr>
                          <m:t>∇</m:t>
                        </m:r>
                      </m:e>
                      <m:sub>
                        <m:sSub>
                          <m:sSubPr>
                            <m:ctrlPr>
                              <a:rPr lang="nb-NO" i="1">
                                <a:latin typeface="Cambria Math" panose="02040503050406030204" pitchFamily="18" charset="0"/>
                                <a:sym typeface="Wingdings" panose="05000000000000000000" pitchFamily="2" charset="2"/>
                              </a:rPr>
                            </m:ctrlPr>
                          </m:sSubPr>
                          <m:e>
                            <m:r>
                              <a:rPr lang="nb-NO" i="1">
                                <a:latin typeface="Cambria Math" panose="02040503050406030204" pitchFamily="18" charset="0"/>
                                <a:sym typeface="Wingdings" panose="05000000000000000000" pitchFamily="2" charset="2"/>
                              </a:rPr>
                              <m:t>𝑇</m:t>
                            </m:r>
                          </m:e>
                          <m:sub>
                            <m:r>
                              <a:rPr lang="nb-NO" i="1">
                                <a:latin typeface="Cambria Math" panose="02040503050406030204" pitchFamily="18" charset="0"/>
                                <a:sym typeface="Wingdings" panose="05000000000000000000" pitchFamily="2" charset="2"/>
                              </a:rPr>
                              <m:t>𝑖</m:t>
                            </m:r>
                          </m:sub>
                        </m:sSub>
                      </m:sub>
                    </m:sSub>
                    <m:r>
                      <a:rPr lang="nb-NO" i="1">
                        <a:latin typeface="Cambria Math" panose="02040503050406030204" pitchFamily="18" charset="0"/>
                        <a:sym typeface="Wingdings" panose="05000000000000000000" pitchFamily="2" charset="2"/>
                      </a:rPr>
                      <m:t>𝐽</m:t>
                    </m:r>
                  </m:oMath>
                </a14:m>
                <a:r>
                  <a:rPr lang="en-US" dirty="0"/>
                  <a:t> in </a:t>
                </a:r>
                <a:r>
                  <a:rPr lang="en-US" dirty="0">
                    <a:solidFill>
                      <a:srgbClr val="0070C0"/>
                    </a:solidFill>
                  </a:rPr>
                  <a:t>R-I</a:t>
                </a:r>
              </a:p>
            </p:txBody>
          </p:sp>
        </mc:Choice>
        <mc:Fallback>
          <p:sp>
            <p:nvSpPr>
              <p:cNvPr id="8" name="TextBox 7">
                <a:extLst>
                  <a:ext uri="{FF2B5EF4-FFF2-40B4-BE49-F238E27FC236}">
                    <a16:creationId xmlns:a16="http://schemas.microsoft.com/office/drawing/2014/main" id="{2476953D-BAC7-4037-9839-9C7B90494011}"/>
                  </a:ext>
                </a:extLst>
              </p:cNvPr>
              <p:cNvSpPr txBox="1">
                <a:spLocks noRot="1" noChangeAspect="1" noMove="1" noResize="1" noEditPoints="1" noAdjustHandles="1" noChangeArrowheads="1" noChangeShapeType="1" noTextEdit="1"/>
              </p:cNvSpPr>
              <p:nvPr/>
            </p:nvSpPr>
            <p:spPr>
              <a:xfrm>
                <a:off x="3060202" y="5422900"/>
                <a:ext cx="2820003" cy="858440"/>
              </a:xfrm>
              <a:prstGeom prst="rect">
                <a:avLst/>
              </a:prstGeom>
              <a:blipFill>
                <a:blip r:embed="rId7"/>
                <a:stretch>
                  <a:fillRect b="-7857"/>
                </a:stretch>
              </a:blipFill>
            </p:spPr>
            <p:txBody>
              <a:bodyPr/>
              <a:lstStyle/>
              <a:p>
                <a:r>
                  <a:rPr lang="en-US">
                    <a:noFill/>
                  </a:rPr>
                  <a:t> </a:t>
                </a:r>
              </a:p>
            </p:txBody>
          </p:sp>
        </mc:Fallback>
      </mc:AlternateContent>
    </p:spTree>
    <p:extLst>
      <p:ext uri="{BB962C8B-B14F-4D97-AF65-F5344CB8AC3E}">
        <p14:creationId xmlns:p14="http://schemas.microsoft.com/office/powerpoint/2010/main" val="2994334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p:cTn id="6" dur="indefinite"/>
                                        <p:tgtEl>
                                          <p:spTgt spid="3">
                                            <p:txEl>
                                              <p:pRg st="5" end="5"/>
                                            </p:txEl>
                                          </p:spTgt>
                                        </p:tgtEl>
                                        <p:attrNameLst>
                                          <p:attrName>style.opacity</p:attrName>
                                        </p:attrNameLst>
                                      </p:cBhvr>
                                      <p:to>
                                        <p:strVal val="0"/>
                                      </p:to>
                                    </p:set>
                                    <p:animEffect filter="image" prLst="opacity: 0">
                                      <p:cBhvr rctx="IE">
                                        <p:cTn id="7" dur="indefinite"/>
                                        <p:tgtEl>
                                          <p:spTgt spid="3">
                                            <p:txEl>
                                              <p:pRg st="5" end="5"/>
                                            </p:txEl>
                                          </p:spTgt>
                                        </p:tgtEl>
                                      </p:cBhvr>
                                    </p:animEffect>
                                  </p:childTnLst>
                                </p:cTn>
                              </p:par>
                              <p:par>
                                <p:cTn id="8" presetID="9" presetClass="emph" presetSubtype="0" grpId="0" nodeType="withEffect">
                                  <p:stCondLst>
                                    <p:cond delay="0"/>
                                  </p:stCondLst>
                                  <p:childTnLst>
                                    <p:set>
                                      <p:cBhvr>
                                        <p:cTn id="9" dur="indefinite"/>
                                        <p:tgtEl>
                                          <p:spTgt spid="3">
                                            <p:txEl>
                                              <p:pRg st="7" end="7"/>
                                            </p:txEl>
                                          </p:spTgt>
                                        </p:tgtEl>
                                        <p:attrNameLst>
                                          <p:attrName>style.opacity</p:attrName>
                                        </p:attrNameLst>
                                      </p:cBhvr>
                                      <p:to>
                                        <p:strVal val="0"/>
                                      </p:to>
                                    </p:set>
                                    <p:animEffect filter="image" prLst="opacity: 0">
                                      <p:cBhvr rctx="IE">
                                        <p:cTn id="10" dur="indefinite"/>
                                        <p:tgtEl>
                                          <p:spTgt spid="3">
                                            <p:txEl>
                                              <p:pRg st="7" end="7"/>
                                            </p:txEl>
                                          </p:spTgt>
                                        </p:tgtEl>
                                      </p:cBhvr>
                                    </p:animEffect>
                                  </p:childTnLst>
                                </p:cTn>
                              </p:par>
                              <p:par>
                                <p:cTn id="11" presetID="9" presetClass="emph" presetSubtype="0" grpId="0" nodeType="withEffect">
                                  <p:stCondLst>
                                    <p:cond delay="0"/>
                                  </p:stCondLst>
                                  <p:childTnLst>
                                    <p:set>
                                      <p:cBhvr>
                                        <p:cTn id="12" dur="indefinite"/>
                                        <p:tgtEl>
                                          <p:spTgt spid="3">
                                            <p:txEl>
                                              <p:pRg st="8" end="8"/>
                                            </p:txEl>
                                          </p:spTgt>
                                        </p:tgtEl>
                                        <p:attrNameLst>
                                          <p:attrName>style.opacity</p:attrName>
                                        </p:attrNameLst>
                                      </p:cBhvr>
                                      <p:to>
                                        <p:strVal val="0"/>
                                      </p:to>
                                    </p:set>
                                    <p:animEffect filter="image" prLst="opacity: 0">
                                      <p:cBhvr rctx="IE">
                                        <p:cTn id="13" dur="indefinite"/>
                                        <p:tgtEl>
                                          <p:spTgt spid="3">
                                            <p:txEl>
                                              <p:pRg st="8" end="8"/>
                                            </p:txEl>
                                          </p:spTgt>
                                        </p:tgtEl>
                                      </p:cBhvr>
                                    </p:animEffect>
                                  </p:childTnLst>
                                </p:cTn>
                              </p:par>
                              <p:par>
                                <p:cTn id="14" presetID="9" presetClass="emph" presetSubtype="0" grpId="0" nodeType="withEffect">
                                  <p:stCondLst>
                                    <p:cond delay="0"/>
                                  </p:stCondLst>
                                  <p:childTnLst>
                                    <p:set>
                                      <p:cBhvr>
                                        <p:cTn id="15" dur="indefinite"/>
                                        <p:tgtEl>
                                          <p:spTgt spid="3">
                                            <p:txEl>
                                              <p:pRg st="11" end="11"/>
                                            </p:txEl>
                                          </p:spTgt>
                                        </p:tgtEl>
                                        <p:attrNameLst>
                                          <p:attrName>style.opacity</p:attrName>
                                        </p:attrNameLst>
                                      </p:cBhvr>
                                      <p:to>
                                        <p:strVal val="0"/>
                                      </p:to>
                                    </p:set>
                                    <p:animEffect filter="image" prLst="opacity: 0">
                                      <p:cBhvr rctx="IE">
                                        <p:cTn id="16" dur="indefinite"/>
                                        <p:tgtEl>
                                          <p:spTgt spid="3">
                                            <p:txEl>
                                              <p:pRg st="11" end="11"/>
                                            </p:txEl>
                                          </p:spTgt>
                                        </p:tgtEl>
                                      </p:cBhvr>
                                    </p:animEffect>
                                  </p:childTnLst>
                                </p:cTn>
                              </p:par>
                              <p:par>
                                <p:cTn id="17" presetID="9" presetClass="emph" presetSubtype="0" grpId="0" nodeType="withEffect">
                                  <p:stCondLst>
                                    <p:cond delay="0"/>
                                  </p:stCondLst>
                                  <p:childTnLst>
                                    <p:set>
                                      <p:cBhvr>
                                        <p:cTn id="18" dur="indefinite"/>
                                        <p:tgtEl>
                                          <p:spTgt spid="3">
                                            <p:txEl>
                                              <p:pRg st="12" end="12"/>
                                            </p:txEl>
                                          </p:spTgt>
                                        </p:tgtEl>
                                        <p:attrNameLst>
                                          <p:attrName>style.opacity</p:attrName>
                                        </p:attrNameLst>
                                      </p:cBhvr>
                                      <p:to>
                                        <p:strVal val="0"/>
                                      </p:to>
                                    </p:set>
                                    <p:animEffect filter="image" prLst="opacity: 0">
                                      <p:cBhvr rctx="IE">
                                        <p:cTn id="19" dur="indefinite"/>
                                        <p:tgtEl>
                                          <p:spTgt spid="3">
                                            <p:txEl>
                                              <p:pRg st="12" end="1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8" grpId="0"/>
    </p:bld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5170" name="Content Placeholder 6">
            <a:extLst>
              <a:ext uri="{FF2B5EF4-FFF2-40B4-BE49-F238E27FC236}">
                <a16:creationId xmlns:a16="http://schemas.microsoft.com/office/drawing/2014/main" id="{4C024CBB-5140-4C03-9ACD-F7A164DE085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4259994" y="2097610"/>
            <a:ext cx="4782312" cy="3166459"/>
          </a:xfrm>
        </p:spPr>
      </p:pic>
      <p:pic>
        <p:nvPicPr>
          <p:cNvPr id="135171" name="Picture 2">
            <a:extLst>
              <a:ext uri="{FF2B5EF4-FFF2-40B4-BE49-F238E27FC236}">
                <a16:creationId xmlns:a16="http://schemas.microsoft.com/office/drawing/2014/main" id="{36D6FD8C-466E-49B9-8D8A-6A98CDD09D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5043" y="3155372"/>
            <a:ext cx="19685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172" name="Picture 3">
            <a:extLst>
              <a:ext uri="{FF2B5EF4-FFF2-40B4-BE49-F238E27FC236}">
                <a16:creationId xmlns:a16="http://schemas.microsoft.com/office/drawing/2014/main" id="{3150F8C0-0D13-48EF-A716-4FBE36904A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51867" y="4015003"/>
            <a:ext cx="200025" cy="14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173" name="Picture 4">
            <a:extLst>
              <a:ext uri="{FF2B5EF4-FFF2-40B4-BE49-F238E27FC236}">
                <a16:creationId xmlns:a16="http://schemas.microsoft.com/office/drawing/2014/main" id="{0597ABF0-BEEA-4730-BC85-249836F51E9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51868" y="2486120"/>
            <a:ext cx="200025" cy="14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174" name="Picture 5">
            <a:extLst>
              <a:ext uri="{FF2B5EF4-FFF2-40B4-BE49-F238E27FC236}">
                <a16:creationId xmlns:a16="http://schemas.microsoft.com/office/drawing/2014/main" id="{62962C6D-70CA-49B9-9BEF-25C6DA685A8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96316" y="4673809"/>
            <a:ext cx="111125" cy="11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a:extLst>
              <a:ext uri="{FF2B5EF4-FFF2-40B4-BE49-F238E27FC236}">
                <a16:creationId xmlns:a16="http://schemas.microsoft.com/office/drawing/2014/main" id="{15CB97F4-69BF-4C0C-BBAE-640F82537614}"/>
              </a:ext>
            </a:extLst>
          </p:cNvPr>
          <p:cNvCxnSpPr/>
          <p:nvPr/>
        </p:nvCxnSpPr>
        <p:spPr>
          <a:xfrm flipH="1">
            <a:off x="4259995" y="2097609"/>
            <a:ext cx="4217127" cy="0"/>
          </a:xfrm>
          <a:prstGeom prst="line">
            <a:avLst/>
          </a:prstGeom>
        </p:spPr>
        <p:style>
          <a:lnRef idx="1">
            <a:schemeClr val="dk1"/>
          </a:lnRef>
          <a:fillRef idx="0">
            <a:schemeClr val="dk1"/>
          </a:fillRef>
          <a:effectRef idx="0">
            <a:schemeClr val="dk1"/>
          </a:effectRef>
          <a:fontRef idx="minor">
            <a:schemeClr val="tx1"/>
          </a:fontRef>
        </p:style>
      </p:cxnSp>
      <p:sp>
        <p:nvSpPr>
          <p:cNvPr id="4" name="Title 3">
            <a:extLst>
              <a:ext uri="{FF2B5EF4-FFF2-40B4-BE49-F238E27FC236}">
                <a16:creationId xmlns:a16="http://schemas.microsoft.com/office/drawing/2014/main" id="{5265878B-0662-4436-80EA-1A905F9CDF8A}"/>
              </a:ext>
            </a:extLst>
          </p:cNvPr>
          <p:cNvSpPr>
            <a:spLocks noGrp="1"/>
          </p:cNvSpPr>
          <p:nvPr>
            <p:ph type="title"/>
          </p:nvPr>
        </p:nvSpPr>
        <p:spPr>
          <a:xfrm>
            <a:off x="2718628" y="274639"/>
            <a:ext cx="7407404" cy="584775"/>
          </a:xfrm>
        </p:spPr>
        <p:txBody>
          <a:bodyPr/>
          <a:lstStyle/>
          <a:p>
            <a:r>
              <a:rPr lang="nb-NO" altLang="en-US" dirty="0" err="1"/>
              <a:t>Proposed</a:t>
            </a:r>
            <a:r>
              <a:rPr lang="nb-NO" altLang="en-US" dirty="0"/>
              <a:t> </a:t>
            </a:r>
            <a:r>
              <a:rPr lang="nb-NO" altLang="en-US" dirty="0" err="1"/>
              <a:t>control</a:t>
            </a:r>
            <a:r>
              <a:rPr lang="nb-NO" altLang="en-US" dirty="0"/>
              <a:t> </a:t>
            </a:r>
            <a:r>
              <a:rPr lang="nb-NO" altLang="en-US" dirty="0" err="1"/>
              <a:t>structure</a:t>
            </a:r>
            <a:r>
              <a:rPr lang="nb-NO" altLang="en-US" dirty="0"/>
              <a:t> design</a:t>
            </a:r>
            <a:endParaRPr lang="en-US" dirty="0"/>
          </a:p>
        </p:txBody>
      </p:sp>
      <p:sp>
        <p:nvSpPr>
          <p:cNvPr id="5" name="Oval 4">
            <a:extLst>
              <a:ext uri="{FF2B5EF4-FFF2-40B4-BE49-F238E27FC236}">
                <a16:creationId xmlns:a16="http://schemas.microsoft.com/office/drawing/2014/main" id="{919970D1-BFB6-4889-A9A7-96B23E72584F}"/>
              </a:ext>
            </a:extLst>
          </p:cNvPr>
          <p:cNvSpPr/>
          <p:nvPr/>
        </p:nvSpPr>
        <p:spPr>
          <a:xfrm>
            <a:off x="4976829" y="4685556"/>
            <a:ext cx="229344" cy="229344"/>
          </a:xfrm>
          <a:prstGeom prst="ellipse">
            <a:avLst/>
          </a:prstGeom>
          <a:noFill/>
          <a:ln>
            <a:solidFill>
              <a:srgbClr val="FFC000"/>
            </a:solid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6AB8E-BAA5-431F-97B1-411F61E8409F}"/>
              </a:ext>
            </a:extLst>
          </p:cNvPr>
          <p:cNvSpPr>
            <a:spLocks noGrp="1"/>
          </p:cNvSpPr>
          <p:nvPr>
            <p:ph type="title"/>
          </p:nvPr>
        </p:nvSpPr>
        <p:spPr/>
        <p:txBody>
          <a:bodyPr/>
          <a:lstStyle/>
          <a:p>
            <a:r>
              <a:rPr lang="nb-NO" dirty="0" err="1"/>
              <a:t>Simulation</a:t>
            </a:r>
            <a:r>
              <a:rPr lang="nb-NO" dirty="0"/>
              <a:t> </a:t>
            </a:r>
            <a:r>
              <a:rPr lang="nb-NO" dirty="0" err="1"/>
              <a:t>results</a:t>
            </a:r>
            <a:endParaRPr lang="en-US" dirty="0"/>
          </a:p>
        </p:txBody>
      </p:sp>
      <p:pic>
        <p:nvPicPr>
          <p:cNvPr id="4" name="Content Placeholder 4">
            <a:extLst>
              <a:ext uri="{FF2B5EF4-FFF2-40B4-BE49-F238E27FC236}">
                <a16:creationId xmlns:a16="http://schemas.microsoft.com/office/drawing/2014/main" id="{15BA34EB-0C8A-44D6-90D7-4935ADC543E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540714" y="1063626"/>
            <a:ext cx="5764625" cy="5357813"/>
          </a:xfrm>
        </p:spPr>
      </p:pic>
    </p:spTree>
    <p:extLst>
      <p:ext uri="{BB962C8B-B14F-4D97-AF65-F5344CB8AC3E}">
        <p14:creationId xmlns:p14="http://schemas.microsoft.com/office/powerpoint/2010/main" val="19066728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B29A79-4162-4CA1-B347-41459E8E983B}"/>
              </a:ext>
            </a:extLst>
          </p:cNvPr>
          <p:cNvSpPr>
            <a:spLocks noGrp="1"/>
          </p:cNvSpPr>
          <p:nvPr>
            <p:ph type="ctrTitle"/>
          </p:nvPr>
        </p:nvSpPr>
        <p:spPr>
          <a:xfrm>
            <a:off x="2638753" y="2677416"/>
            <a:ext cx="7772400" cy="646331"/>
          </a:xfrm>
        </p:spPr>
        <p:txBody>
          <a:bodyPr/>
          <a:lstStyle/>
          <a:p>
            <a:r>
              <a:rPr lang="nb-NO" dirty="0"/>
              <a:t>SUMMARY</a:t>
            </a:r>
            <a:endParaRPr lang="en-US" dirty="0"/>
          </a:p>
        </p:txBody>
      </p:sp>
      <p:sp>
        <p:nvSpPr>
          <p:cNvPr id="5" name="Subtitle 4">
            <a:extLst>
              <a:ext uri="{FF2B5EF4-FFF2-40B4-BE49-F238E27FC236}">
                <a16:creationId xmlns:a16="http://schemas.microsoft.com/office/drawing/2014/main" id="{B576E8A0-2DA7-4D9E-B4B0-1B98CD996F2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365199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60" name="Rectangle 2"/>
          <p:cNvSpPr>
            <a:spLocks noGrp="1" noChangeArrowheads="1"/>
          </p:cNvSpPr>
          <p:nvPr>
            <p:ph type="title"/>
          </p:nvPr>
        </p:nvSpPr>
        <p:spPr>
          <a:xfrm>
            <a:off x="2718628" y="274638"/>
            <a:ext cx="7407404" cy="1077218"/>
          </a:xfrm>
        </p:spPr>
        <p:txBody>
          <a:bodyPr/>
          <a:lstStyle/>
          <a:p>
            <a:r>
              <a:rPr lang="en-US" altLang="nb-NO" dirty="0"/>
              <a:t>Skogestad procedure for control structure design</a:t>
            </a:r>
          </a:p>
        </p:txBody>
      </p:sp>
      <p:sp>
        <p:nvSpPr>
          <p:cNvPr id="45061" name="Rectangle 3"/>
          <p:cNvSpPr>
            <a:spLocks noGrp="1" noChangeArrowheads="1"/>
          </p:cNvSpPr>
          <p:nvPr>
            <p:ph idx="1"/>
          </p:nvPr>
        </p:nvSpPr>
        <p:spPr/>
        <p:txBody>
          <a:bodyPr>
            <a:noAutofit/>
          </a:bodyPr>
          <a:lstStyle/>
          <a:p>
            <a:pPr marL="0" indent="0">
              <a:buNone/>
            </a:pPr>
            <a:endParaRPr lang="en-US" altLang="nb-NO" dirty="0"/>
          </a:p>
          <a:p>
            <a:pPr marL="0" indent="0">
              <a:buNone/>
            </a:pPr>
            <a:endParaRPr lang="en-US" altLang="nb-NO" dirty="0"/>
          </a:p>
          <a:p>
            <a:pPr marL="914400" lvl="1" indent="-514350">
              <a:buFont typeface="+mj-lt"/>
              <a:buAutoNum type="romanUcPeriod"/>
            </a:pPr>
            <a:r>
              <a:rPr lang="en-US" altLang="nb-NO" dirty="0"/>
              <a:t>Top Down</a:t>
            </a:r>
          </a:p>
          <a:p>
            <a:pPr lvl="2">
              <a:buFont typeface="Arial" panose="020B0604020202020204" pitchFamily="34" charset="0"/>
              <a:buChar char="•"/>
            </a:pPr>
            <a:r>
              <a:rPr lang="en-US" altLang="nb-NO" u="sng" dirty="0"/>
              <a:t>Step S1</a:t>
            </a:r>
            <a:r>
              <a:rPr lang="en-US" altLang="nb-NO" dirty="0"/>
              <a:t>: Define operational objective (cost) and constraints</a:t>
            </a:r>
          </a:p>
          <a:p>
            <a:pPr lvl="2">
              <a:buFont typeface="Arial" panose="020B0604020202020204" pitchFamily="34" charset="0"/>
              <a:buChar char="•"/>
            </a:pPr>
            <a:r>
              <a:rPr lang="en-US" altLang="nb-NO" u="sng" dirty="0"/>
              <a:t>Step S2:</a:t>
            </a:r>
            <a:r>
              <a:rPr lang="en-US" altLang="nb-NO" dirty="0"/>
              <a:t> Identify degrees of freedom and optimize operation for disturbances</a:t>
            </a:r>
          </a:p>
          <a:p>
            <a:pPr lvl="2">
              <a:buFont typeface="Arial" panose="020B0604020202020204" pitchFamily="34" charset="0"/>
              <a:buChar char="•"/>
            </a:pPr>
            <a:r>
              <a:rPr lang="en-US" altLang="nb-NO" u="sng" dirty="0"/>
              <a:t>Step S3</a:t>
            </a:r>
            <a:r>
              <a:rPr lang="en-US" altLang="nb-NO" dirty="0"/>
              <a:t>: Implementation of optimal operation</a:t>
            </a:r>
          </a:p>
          <a:p>
            <a:pPr lvl="3">
              <a:buFont typeface="Arial" panose="020B0604020202020204" pitchFamily="34" charset="0"/>
              <a:buChar char="‒"/>
            </a:pPr>
            <a:r>
              <a:rPr lang="en-US" altLang="nb-NO" dirty="0"/>
              <a:t>What to control? (primary CV’s) (self-optimizing control)</a:t>
            </a:r>
            <a:endParaRPr lang="nb-NO" altLang="nb-NO" dirty="0"/>
          </a:p>
          <a:p>
            <a:pPr lvl="2">
              <a:buFont typeface="Arial" panose="020B0604020202020204" pitchFamily="34" charset="0"/>
              <a:buChar char="•"/>
            </a:pPr>
            <a:r>
              <a:rPr lang="nb-NO" altLang="nb-NO" u="sng" dirty="0" err="1"/>
              <a:t>Step</a:t>
            </a:r>
            <a:r>
              <a:rPr lang="nb-NO" altLang="nb-NO" u="sng" dirty="0"/>
              <a:t> S4:</a:t>
            </a:r>
            <a:r>
              <a:rPr lang="nb-NO" altLang="nb-NO" dirty="0"/>
              <a:t> </a:t>
            </a:r>
            <a:r>
              <a:rPr lang="nb-NO" altLang="nb-NO" dirty="0" err="1"/>
              <a:t>Where</a:t>
            </a:r>
            <a:r>
              <a:rPr lang="nb-NO" altLang="nb-NO" dirty="0"/>
              <a:t> </a:t>
            </a:r>
            <a:r>
              <a:rPr lang="nb-NO" altLang="nb-NO" dirty="0" err="1"/>
              <a:t>set</a:t>
            </a:r>
            <a:r>
              <a:rPr lang="nb-NO" altLang="nb-NO" dirty="0"/>
              <a:t> </a:t>
            </a:r>
            <a:r>
              <a:rPr lang="nb-NO" altLang="nb-NO" dirty="0" err="1"/>
              <a:t>the</a:t>
            </a:r>
            <a:r>
              <a:rPr lang="nb-NO" altLang="nb-NO" dirty="0"/>
              <a:t> </a:t>
            </a:r>
            <a:r>
              <a:rPr lang="nb-NO" altLang="nb-NO" dirty="0" err="1"/>
              <a:t>production</a:t>
            </a:r>
            <a:r>
              <a:rPr lang="nb-NO" altLang="nb-NO" dirty="0"/>
              <a:t> rate? (Inventory </a:t>
            </a:r>
            <a:r>
              <a:rPr lang="nb-NO" altLang="nb-NO" dirty="0" err="1"/>
              <a:t>control</a:t>
            </a:r>
            <a:r>
              <a:rPr lang="nb-NO" altLang="nb-NO" dirty="0"/>
              <a:t>)</a:t>
            </a:r>
            <a:endParaRPr lang="en-US" altLang="nb-NO" dirty="0"/>
          </a:p>
          <a:p>
            <a:pPr marL="914400" lvl="1" indent="-514350">
              <a:buFont typeface="+mj-lt"/>
              <a:buAutoNum type="romanUcPeriod"/>
            </a:pPr>
            <a:r>
              <a:rPr lang="en-US" altLang="nb-NO" dirty="0"/>
              <a:t>Bottom Up</a:t>
            </a:r>
          </a:p>
          <a:p>
            <a:pPr lvl="2">
              <a:buFont typeface="Arial" panose="020B0604020202020204" pitchFamily="34" charset="0"/>
              <a:buChar char="•"/>
            </a:pPr>
            <a:r>
              <a:rPr lang="en-US" altLang="nb-NO" u="sng" dirty="0"/>
              <a:t>Step S5</a:t>
            </a:r>
            <a:r>
              <a:rPr lang="en-US" altLang="nb-NO" dirty="0"/>
              <a:t>: Regulatory control: What more to control (secondary CV’s)?</a:t>
            </a:r>
          </a:p>
          <a:p>
            <a:pPr lvl="2">
              <a:buFont typeface="Arial" panose="020B0604020202020204" pitchFamily="34" charset="0"/>
              <a:buChar char="•"/>
            </a:pPr>
            <a:r>
              <a:rPr lang="en-US" altLang="nb-NO" u="sng" dirty="0"/>
              <a:t>Step S6</a:t>
            </a:r>
            <a:r>
              <a:rPr lang="en-US" altLang="nb-NO" dirty="0"/>
              <a:t>: Supervisory control</a:t>
            </a:r>
          </a:p>
          <a:p>
            <a:pPr lvl="2">
              <a:buFont typeface="Arial" panose="020B0604020202020204" pitchFamily="34" charset="0"/>
              <a:buChar char="•"/>
            </a:pPr>
            <a:r>
              <a:rPr lang="en-US" altLang="nb-NO" u="sng" dirty="0"/>
              <a:t>Step S7:</a:t>
            </a:r>
            <a:r>
              <a:rPr lang="en-US" altLang="nb-NO" dirty="0"/>
              <a:t> Real-time optimization</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95FAB-6C22-4D59-98CD-76A6B6CCB7D3}"/>
              </a:ext>
            </a:extLst>
          </p:cNvPr>
          <p:cNvSpPr>
            <a:spLocks noGrp="1"/>
          </p:cNvSpPr>
          <p:nvPr>
            <p:ph type="title"/>
          </p:nvPr>
        </p:nvSpPr>
        <p:spPr>
          <a:xfrm>
            <a:off x="2718628" y="274638"/>
            <a:ext cx="7407404" cy="1077218"/>
          </a:xfrm>
        </p:spPr>
        <p:txBody>
          <a:bodyPr/>
          <a:lstStyle/>
          <a:p>
            <a:r>
              <a:rPr lang="en-US" altLang="nb-NO" dirty="0"/>
              <a:t>Summary: 12 Rules for plantwide control</a:t>
            </a:r>
            <a:endParaRPr lang="en-US" dirty="0"/>
          </a:p>
        </p:txBody>
      </p:sp>
      <p:sp>
        <p:nvSpPr>
          <p:cNvPr id="3" name="Content Placeholder 2">
            <a:extLst>
              <a:ext uri="{FF2B5EF4-FFF2-40B4-BE49-F238E27FC236}">
                <a16:creationId xmlns:a16="http://schemas.microsoft.com/office/drawing/2014/main" id="{DFB02BFB-B567-4B3F-9345-943A71E664DC}"/>
              </a:ext>
            </a:extLst>
          </p:cNvPr>
          <p:cNvSpPr>
            <a:spLocks noGrp="1"/>
          </p:cNvSpPr>
          <p:nvPr>
            <p:ph idx="1"/>
          </p:nvPr>
        </p:nvSpPr>
        <p:spPr/>
        <p:txBody>
          <a:bodyPr/>
          <a:lstStyle/>
          <a:p>
            <a:endParaRPr lang="nb-NO" dirty="0"/>
          </a:p>
          <a:p>
            <a:r>
              <a:rPr lang="en-US" altLang="nb-NO" dirty="0"/>
              <a:t>Here we present a set of simple rules for economic plantwide control to facilitate a close-to-optimal control structure design in cases where the optimization of the plant model is not possible.</a:t>
            </a:r>
          </a:p>
          <a:p>
            <a:endParaRPr lang="en-US" altLang="nb-NO" dirty="0"/>
          </a:p>
          <a:p>
            <a:r>
              <a:rPr lang="en-US" altLang="nb-NO" dirty="0"/>
              <a:t>The rules may be conflicting in some cases and in such cases, human reasoning is strongly advised.</a:t>
            </a:r>
          </a:p>
        </p:txBody>
      </p:sp>
    </p:spTree>
    <p:extLst>
      <p:ext uri="{BB962C8B-B14F-4D97-AF65-F5344CB8AC3E}">
        <p14:creationId xmlns:p14="http://schemas.microsoft.com/office/powerpoint/2010/main" val="38911046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9025" name="Title 1">
            <a:extLst>
              <a:ext uri="{FF2B5EF4-FFF2-40B4-BE49-F238E27FC236}">
                <a16:creationId xmlns:a16="http://schemas.microsoft.com/office/drawing/2014/main" id="{94C9CD1C-6C91-468C-95C5-8288CC278FF1}"/>
              </a:ext>
            </a:extLst>
          </p:cNvPr>
          <p:cNvSpPr>
            <a:spLocks noGrp="1" noChangeArrowheads="1"/>
          </p:cNvSpPr>
          <p:nvPr>
            <p:ph type="title"/>
          </p:nvPr>
        </p:nvSpPr>
        <p:spPr>
          <a:xfrm>
            <a:off x="2718628" y="274639"/>
            <a:ext cx="7949372" cy="584775"/>
          </a:xfrm>
        </p:spPr>
        <p:txBody>
          <a:bodyPr/>
          <a:lstStyle/>
          <a:p>
            <a:r>
              <a:rPr lang="en-US" altLang="nb-NO" dirty="0"/>
              <a:t>Rule 1: Control the active constraints.</a:t>
            </a:r>
          </a:p>
        </p:txBody>
      </p:sp>
      <p:sp>
        <p:nvSpPr>
          <p:cNvPr id="129026" name="Content Placeholder 2">
            <a:extLst>
              <a:ext uri="{FF2B5EF4-FFF2-40B4-BE49-F238E27FC236}">
                <a16:creationId xmlns:a16="http://schemas.microsoft.com/office/drawing/2014/main" id="{A266D8A4-CC13-4FA0-98AF-552A6A6E8DF6}"/>
              </a:ext>
            </a:extLst>
          </p:cNvPr>
          <p:cNvSpPr>
            <a:spLocks noGrp="1" noChangeArrowheads="1"/>
          </p:cNvSpPr>
          <p:nvPr>
            <p:ph idx="1"/>
          </p:nvPr>
        </p:nvSpPr>
        <p:spPr/>
        <p:txBody>
          <a:bodyPr>
            <a:normAutofit/>
          </a:bodyPr>
          <a:lstStyle/>
          <a:p>
            <a:r>
              <a:rPr lang="en-US" altLang="nb-NO" sz="1800" dirty="0"/>
              <a:t>In general, process optimization is required to determine the active constraints, but in many cases these can be identified based on a good process knowledge and engineering insight. Here is one useful rule:</a:t>
            </a:r>
          </a:p>
          <a:p>
            <a:r>
              <a:rPr lang="en-US" altLang="nb-NO" sz="1800" dirty="0">
                <a:solidFill>
                  <a:srgbClr val="FF0000"/>
                </a:solidFill>
              </a:rPr>
              <a:t>Rule 1A: The purity constraint of the valuable product is always active and should be controlled.</a:t>
            </a:r>
          </a:p>
          <a:p>
            <a:r>
              <a:rPr lang="en-US" altLang="nb-NO" sz="1800" dirty="0"/>
              <a:t>This follows, because we want to maximize the amount of valuable product and avoid product “give away” (Jacobsen and Skogestad, 2011). Thus, we should always control the purity of the valuable product at its specification. </a:t>
            </a:r>
          </a:p>
          <a:p>
            <a:r>
              <a:rPr lang="en-US" altLang="nb-NO" sz="1800" dirty="0"/>
              <a:t>For “cheap” products we may want to </a:t>
            </a:r>
            <a:r>
              <a:rPr lang="en-US" altLang="nb-NO" sz="1800" dirty="0" err="1"/>
              <a:t>overpurify</a:t>
            </a:r>
            <a:r>
              <a:rPr lang="en-US" altLang="nb-NO" sz="1800" dirty="0"/>
              <a:t> (purity constraint may not be active) because this may reduce the loss of a more valuable component.</a:t>
            </a:r>
          </a:p>
          <a:p>
            <a:r>
              <a:rPr lang="en-US" altLang="nb-NO" sz="1800" dirty="0"/>
              <a:t>In other cases, we must rely on our process knowledge and engineering insight. For reactors with simple kinetics, we usually find that, the reaction and conversion rates are maximized by operating at </a:t>
            </a:r>
            <a:r>
              <a:rPr lang="en-US" altLang="nb-NO" sz="1800" dirty="0">
                <a:solidFill>
                  <a:schemeClr val="accent1"/>
                </a:solidFill>
              </a:rPr>
              <a:t>maximum temperature and maximum volume</a:t>
            </a:r>
            <a:r>
              <a:rPr lang="en-US" altLang="nb-NO" sz="1800" dirty="0"/>
              <a:t> (liquid phase reactor). For gas phase reactor, high pressure may increase the reaction rate, but this must be balanced against the compression costs.</a:t>
            </a:r>
          </a:p>
        </p:txBody>
      </p:sp>
      <p:sp>
        <p:nvSpPr>
          <p:cNvPr id="129029" name="TextBox 5">
            <a:extLst>
              <a:ext uri="{FF2B5EF4-FFF2-40B4-BE49-F238E27FC236}">
                <a16:creationId xmlns:a16="http://schemas.microsoft.com/office/drawing/2014/main" id="{5A4865E6-8972-470A-8A13-94069B729A0B}"/>
              </a:ext>
            </a:extLst>
          </p:cNvPr>
          <p:cNvSpPr txBox="1">
            <a:spLocks noChangeArrowheads="1"/>
          </p:cNvSpPr>
          <p:nvPr/>
        </p:nvSpPr>
        <p:spPr bwMode="auto">
          <a:xfrm>
            <a:off x="2425082" y="6488668"/>
            <a:ext cx="79944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1800" dirty="0">
                <a:solidFill>
                  <a:schemeClr val="tx1">
                    <a:lumMod val="50000"/>
                    <a:lumOff val="50000"/>
                  </a:schemeClr>
                </a:solidFill>
                <a:latin typeface="Arial" panose="020B0604020202020204" pitchFamily="34" charset="0"/>
              </a:rPr>
              <a:t>Rules for Step S3: Selection of primary (economic) controlled variables, CV1</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049" name="Title 1">
            <a:extLst>
              <a:ext uri="{FF2B5EF4-FFF2-40B4-BE49-F238E27FC236}">
                <a16:creationId xmlns:a16="http://schemas.microsoft.com/office/drawing/2014/main" id="{F3AB606C-8EBA-4BB3-8987-727182923A2A}"/>
              </a:ext>
            </a:extLst>
          </p:cNvPr>
          <p:cNvSpPr>
            <a:spLocks noGrp="1" noChangeArrowheads="1"/>
          </p:cNvSpPr>
          <p:nvPr>
            <p:ph type="title"/>
          </p:nvPr>
        </p:nvSpPr>
        <p:spPr>
          <a:xfrm>
            <a:off x="2718628" y="274638"/>
            <a:ext cx="7407404" cy="1569660"/>
          </a:xfrm>
        </p:spPr>
        <p:txBody>
          <a:bodyPr/>
          <a:lstStyle/>
          <a:p>
            <a:r>
              <a:rPr lang="en-US" altLang="nb-NO" dirty="0"/>
              <a:t>Rule 2: Control the “self-optimizing” variables with unconstrained DOFs.</a:t>
            </a:r>
            <a:br>
              <a:rPr lang="en-US" altLang="nb-NO" dirty="0"/>
            </a:br>
            <a:endParaRPr lang="en-US" altLang="nb-NO" dirty="0"/>
          </a:p>
        </p:txBody>
      </p:sp>
      <p:sp>
        <p:nvSpPr>
          <p:cNvPr id="3" name="Content Placeholder 2">
            <a:extLst>
              <a:ext uri="{FF2B5EF4-FFF2-40B4-BE49-F238E27FC236}">
                <a16:creationId xmlns:a16="http://schemas.microsoft.com/office/drawing/2014/main" id="{156D54D8-45A8-F148-9334-9A04DBDAC2A4}"/>
              </a:ext>
            </a:extLst>
          </p:cNvPr>
          <p:cNvSpPr>
            <a:spLocks noGrp="1"/>
          </p:cNvSpPr>
          <p:nvPr>
            <p:ph idx="1"/>
          </p:nvPr>
        </p:nvSpPr>
        <p:spPr/>
        <p:txBody>
          <a:bodyPr>
            <a:normAutofit/>
          </a:bodyPr>
          <a:lstStyle/>
          <a:p>
            <a:pPr marL="0" indent="0">
              <a:buNone/>
              <a:defRPr/>
            </a:pPr>
            <a:endParaRPr lang="en-US" sz="1800" dirty="0"/>
          </a:p>
          <a:p>
            <a:pPr>
              <a:defRPr/>
            </a:pPr>
            <a:r>
              <a:rPr lang="en-US" sz="1200" dirty="0"/>
              <a:t>This choice is usually not obvious, as there may be several alternatives, so this rule is in itself not very helpful. The ideal self-optimizing variable, at least, if it can be measured accurately, is the gradient of the cost function. </a:t>
            </a:r>
            <a:r>
              <a:rPr lang="en-US" sz="1200" dirty="0" err="1"/>
              <a:t>Ju</a:t>
            </a:r>
            <a:r>
              <a:rPr lang="en-US" sz="1200" dirty="0"/>
              <a:t>, which should be zero for any disturbance. Unfortunately, it is rarely possible to measure this variable directly and the “self-optimizing” variable may be viewed as an estimate of the gradient Ju</a:t>
            </a:r>
          </a:p>
          <a:p>
            <a:pPr>
              <a:defRPr/>
            </a:pPr>
            <a:endParaRPr lang="en-US" sz="1200" dirty="0"/>
          </a:p>
          <a:p>
            <a:pPr marL="0" indent="0">
              <a:buNone/>
              <a:defRPr/>
            </a:pPr>
            <a:r>
              <a:rPr lang="en-US" sz="1800" dirty="0"/>
              <a:t>The two main properties of a good “self-optimizing” (CV1=c=</a:t>
            </a:r>
            <a:r>
              <a:rPr lang="en-US" sz="1800" dirty="0" err="1"/>
              <a:t>Hy</a:t>
            </a:r>
            <a:r>
              <a:rPr lang="en-US" sz="1800" dirty="0"/>
              <a:t>) variable are:</a:t>
            </a:r>
          </a:p>
          <a:p>
            <a:pPr marL="457200" indent="-457200">
              <a:buFont typeface="+mj-lt"/>
              <a:buAutoNum type="arabicPeriod"/>
              <a:defRPr/>
            </a:pPr>
            <a:r>
              <a:rPr lang="en-US" sz="1800" dirty="0"/>
              <a:t>Its optimal value is insensitive to disturbances (such that the optimal sensitivity </a:t>
            </a:r>
            <a:r>
              <a:rPr lang="en-US" sz="1800" dirty="0" err="1"/>
              <a:t>dc</a:t>
            </a:r>
            <a:r>
              <a:rPr lang="en-US" sz="1800" baseline="-25000" dirty="0" err="1"/>
              <a:t>opt</a:t>
            </a:r>
            <a:r>
              <a:rPr lang="en-US" sz="1800" dirty="0"/>
              <a:t>/</a:t>
            </a:r>
            <a:r>
              <a:rPr lang="en-US" sz="1800" dirty="0" err="1"/>
              <a:t>dd</a:t>
            </a:r>
            <a:r>
              <a:rPr lang="en-US" sz="1800" dirty="0"/>
              <a:t> =F</a:t>
            </a:r>
            <a:r>
              <a:rPr lang="en-US" sz="1800" baseline="30000" dirty="0"/>
              <a:t>c</a:t>
            </a:r>
            <a:r>
              <a:rPr lang="en-US" sz="1800" dirty="0"/>
              <a:t> HF = is small) </a:t>
            </a:r>
          </a:p>
          <a:p>
            <a:pPr marL="457200" indent="-457200">
              <a:buFont typeface="+mj-lt"/>
              <a:buAutoNum type="arabicPeriod"/>
              <a:defRPr/>
            </a:pPr>
            <a:r>
              <a:rPr lang="en-US" sz="1800" dirty="0"/>
              <a:t>It is sensitive to the plant inputs (so the process gain dc/du = G = </a:t>
            </a:r>
            <a:r>
              <a:rPr lang="en-US" sz="1800" dirty="0" err="1"/>
              <a:t>HG</a:t>
            </a:r>
            <a:r>
              <a:rPr lang="en-US" sz="1800" baseline="30000" dirty="0" err="1"/>
              <a:t>y</a:t>
            </a:r>
            <a:r>
              <a:rPr lang="en-US" sz="1800" dirty="0"/>
              <a:t> is large). </a:t>
            </a:r>
          </a:p>
          <a:p>
            <a:pPr marL="0" indent="0">
              <a:buNone/>
              <a:defRPr/>
            </a:pPr>
            <a:r>
              <a:rPr lang="en-US" sz="1800" dirty="0"/>
              <a:t>The following rule shows how to combine the two desired properties:</a:t>
            </a:r>
          </a:p>
          <a:p>
            <a:pPr>
              <a:defRPr/>
            </a:pPr>
            <a:r>
              <a:rPr lang="en-US" sz="1800" dirty="0"/>
              <a:t>Rule 2A: Select the set CV1=c such that the ratio G</a:t>
            </a:r>
            <a:r>
              <a:rPr lang="en-US" sz="1800" baseline="30000" dirty="0"/>
              <a:t>-1</a:t>
            </a:r>
            <a:r>
              <a:rPr lang="en-US" sz="1800" dirty="0"/>
              <a:t>F</a:t>
            </a:r>
            <a:r>
              <a:rPr lang="en-US" sz="1800" baseline="30000" dirty="0"/>
              <a:t>c</a:t>
            </a:r>
            <a:r>
              <a:rPr lang="en-US" sz="1800" dirty="0"/>
              <a:t> is minimized.</a:t>
            </a:r>
          </a:p>
          <a:p>
            <a:pPr>
              <a:defRPr/>
            </a:pPr>
            <a:r>
              <a:rPr lang="en-US" sz="1800" dirty="0"/>
              <a:t>This rule is often called the “maximum scaled gain rule”.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1073" name="Title 1">
            <a:extLst>
              <a:ext uri="{FF2B5EF4-FFF2-40B4-BE49-F238E27FC236}">
                <a16:creationId xmlns:a16="http://schemas.microsoft.com/office/drawing/2014/main" id="{5610EE43-9130-42AA-8F23-671B8DE69F18}"/>
              </a:ext>
            </a:extLst>
          </p:cNvPr>
          <p:cNvSpPr>
            <a:spLocks noGrp="1" noChangeArrowheads="1"/>
          </p:cNvSpPr>
          <p:nvPr>
            <p:ph type="title"/>
          </p:nvPr>
        </p:nvSpPr>
        <p:spPr>
          <a:xfrm>
            <a:off x="2718628" y="274639"/>
            <a:ext cx="7517572" cy="1692771"/>
          </a:xfrm>
        </p:spPr>
        <p:txBody>
          <a:bodyPr/>
          <a:lstStyle/>
          <a:p>
            <a:r>
              <a:rPr lang="en-US" altLang="nb-NO" dirty="0"/>
              <a:t>Rule 3: Never try to control the cost J. </a:t>
            </a:r>
            <a:br>
              <a:rPr lang="en-US" altLang="nb-NO" dirty="0"/>
            </a:br>
            <a:r>
              <a:rPr lang="en-US" altLang="nb-NO" sz="2000" dirty="0"/>
              <a:t>(or any other variable that reaches a maximum or minimum at the optimum)</a:t>
            </a:r>
            <a:br>
              <a:rPr lang="en-US" altLang="nb-NO" dirty="0"/>
            </a:br>
            <a:endParaRPr lang="en-US" altLang="nb-NO" dirty="0"/>
          </a:p>
        </p:txBody>
      </p:sp>
      <p:sp>
        <p:nvSpPr>
          <p:cNvPr id="131074" name="Content Placeholder 2">
            <a:extLst>
              <a:ext uri="{FF2B5EF4-FFF2-40B4-BE49-F238E27FC236}">
                <a16:creationId xmlns:a16="http://schemas.microsoft.com/office/drawing/2014/main" id="{8E34187F-BE45-4361-9D45-BF74A02E24EA}"/>
              </a:ext>
            </a:extLst>
          </p:cNvPr>
          <p:cNvSpPr>
            <a:spLocks noGrp="1" noChangeArrowheads="1"/>
          </p:cNvSpPr>
          <p:nvPr>
            <p:ph idx="1"/>
          </p:nvPr>
        </p:nvSpPr>
        <p:spPr>
          <a:xfrm>
            <a:off x="2718628" y="1063488"/>
            <a:ext cx="7407404" cy="5343663"/>
          </a:xfrm>
        </p:spPr>
        <p:txBody>
          <a:bodyPr anchor="b"/>
          <a:lstStyle/>
          <a:p>
            <a:r>
              <a:rPr lang="en-US" altLang="nb-NO" sz="1800" dirty="0"/>
              <a:t>First, the cost function J has no sensitivity to the plant inputs at the optimal point and so G = 0 which violates Rule 2A. </a:t>
            </a:r>
          </a:p>
          <a:p>
            <a:r>
              <a:rPr lang="en-US" altLang="nb-NO" sz="1800" dirty="0"/>
              <a:t>Second, if we specify J lower than its optimal value, then clearly, the operation will be infeasible.</a:t>
            </a:r>
          </a:p>
          <a:p>
            <a:r>
              <a:rPr lang="en-US" altLang="nb-NO" sz="1800" dirty="0"/>
              <a:t>Also, specifying J higher than its optimal value is problematic, as we have multiplicity of solutions. As mentioned above, rather than controlling the cost J, we should control its gradient, J</a:t>
            </a:r>
            <a:r>
              <a:rPr lang="en-US" altLang="nb-NO" sz="1800" baseline="-25000" dirty="0"/>
              <a:t>u</a:t>
            </a:r>
            <a:r>
              <a:rPr lang="en-US" altLang="nb-NO" sz="1800" dirty="0"/>
              <a:t>.</a:t>
            </a:r>
          </a:p>
          <a:p>
            <a:r>
              <a:rPr lang="en-US" altLang="nb-NO" sz="1800" dirty="0">
                <a:solidFill>
                  <a:srgbClr val="FF0000"/>
                </a:solidFill>
              </a:rPr>
              <a:t>Control the cost gradient instead (ideal self-optimizing variable)</a:t>
            </a:r>
            <a:endParaRPr lang="en-US" altLang="nb-NO" sz="1800" dirty="0"/>
          </a:p>
        </p:txBody>
      </p:sp>
      <p:grpSp>
        <p:nvGrpSpPr>
          <p:cNvPr id="131077" name="Group 15">
            <a:extLst>
              <a:ext uri="{FF2B5EF4-FFF2-40B4-BE49-F238E27FC236}">
                <a16:creationId xmlns:a16="http://schemas.microsoft.com/office/drawing/2014/main" id="{F5F58528-8A75-42DC-9255-1BAFFFA708E7}"/>
              </a:ext>
            </a:extLst>
          </p:cNvPr>
          <p:cNvGrpSpPr>
            <a:grpSpLocks/>
          </p:cNvGrpSpPr>
          <p:nvPr/>
        </p:nvGrpSpPr>
        <p:grpSpPr bwMode="auto">
          <a:xfrm>
            <a:off x="4662488" y="1871663"/>
            <a:ext cx="3213100" cy="1917700"/>
            <a:chOff x="1557157" y="4403725"/>
            <a:chExt cx="4463188" cy="2196630"/>
          </a:xfrm>
        </p:grpSpPr>
        <p:sp>
          <p:nvSpPr>
            <p:cNvPr id="131087" name="Line 9">
              <a:extLst>
                <a:ext uri="{FF2B5EF4-FFF2-40B4-BE49-F238E27FC236}">
                  <a16:creationId xmlns:a16="http://schemas.microsoft.com/office/drawing/2014/main" id="{97755DC1-839D-4CDE-AB37-ED8931A22F69}"/>
                </a:ext>
              </a:extLst>
            </p:cNvPr>
            <p:cNvSpPr>
              <a:spLocks noChangeShapeType="1"/>
            </p:cNvSpPr>
            <p:nvPr/>
          </p:nvSpPr>
          <p:spPr bwMode="auto">
            <a:xfrm flipV="1">
              <a:off x="2668588" y="4403725"/>
              <a:ext cx="1587" cy="1741488"/>
            </a:xfrm>
            <a:prstGeom prst="line">
              <a:avLst/>
            </a:prstGeom>
            <a:noFill/>
            <a:ln w="28575">
              <a:solidFill>
                <a:schemeClr val="tx1"/>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088" name="Line 10">
              <a:extLst>
                <a:ext uri="{FF2B5EF4-FFF2-40B4-BE49-F238E27FC236}">
                  <a16:creationId xmlns:a16="http://schemas.microsoft.com/office/drawing/2014/main" id="{7F5677A9-37F3-42AB-88E8-7CCDDEE15690}"/>
                </a:ext>
              </a:extLst>
            </p:cNvPr>
            <p:cNvSpPr>
              <a:spLocks noChangeShapeType="1"/>
            </p:cNvSpPr>
            <p:nvPr/>
          </p:nvSpPr>
          <p:spPr bwMode="auto">
            <a:xfrm flipV="1">
              <a:off x="2668588" y="6142038"/>
              <a:ext cx="2600325" cy="3175"/>
            </a:xfrm>
            <a:prstGeom prst="line">
              <a:avLst/>
            </a:prstGeom>
            <a:noFill/>
            <a:ln w="28575">
              <a:solidFill>
                <a:schemeClr val="tx1"/>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089" name="Text Box 11">
              <a:extLst>
                <a:ext uri="{FF2B5EF4-FFF2-40B4-BE49-F238E27FC236}">
                  <a16:creationId xmlns:a16="http://schemas.microsoft.com/office/drawing/2014/main" id="{31CD0214-4F1D-43B9-9AEC-5A9955AEDE63}"/>
                </a:ext>
              </a:extLst>
            </p:cNvPr>
            <p:cNvSpPr txBox="1">
              <a:spLocks noChangeArrowheads="1"/>
            </p:cNvSpPr>
            <p:nvPr/>
          </p:nvSpPr>
          <p:spPr bwMode="auto">
            <a:xfrm>
              <a:off x="4283968" y="6142038"/>
              <a:ext cx="1736377" cy="458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accent2"/>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spcBef>
                  <a:spcPct val="20000"/>
                </a:spcBef>
                <a:buChar char="•"/>
                <a:defRPr sz="2000">
                  <a:solidFill>
                    <a:schemeClr val="tx1"/>
                  </a:solidFill>
                  <a:latin typeface="Times" panose="02020603050405020304" pitchFamily="18" charset="0"/>
                </a:defRPr>
              </a:lvl1pPr>
              <a:lvl2pPr marL="742950" indent="-285750" defTabSz="762000">
                <a:spcBef>
                  <a:spcPct val="20000"/>
                </a:spcBef>
                <a:buChar char="–"/>
                <a:defRPr>
                  <a:solidFill>
                    <a:schemeClr val="tx1"/>
                  </a:solidFill>
                  <a:latin typeface="Times" panose="02020603050405020304" pitchFamily="18" charset="0"/>
                </a:defRPr>
              </a:lvl2pPr>
              <a:lvl3pPr marL="1143000" indent="-228600" defTabSz="762000">
                <a:spcBef>
                  <a:spcPct val="20000"/>
                </a:spcBef>
                <a:buChar char="•"/>
                <a:defRPr sz="1600">
                  <a:solidFill>
                    <a:schemeClr val="tx1"/>
                  </a:solidFill>
                  <a:latin typeface="Times" panose="02020603050405020304" pitchFamily="18" charset="0"/>
                </a:defRPr>
              </a:lvl3pPr>
              <a:lvl4pPr marL="1600200" indent="-228600" defTabSz="762000">
                <a:spcBef>
                  <a:spcPct val="20000"/>
                </a:spcBef>
                <a:buChar char="–"/>
                <a:defRPr sz="1600">
                  <a:solidFill>
                    <a:schemeClr val="tx1"/>
                  </a:solidFill>
                  <a:latin typeface="Times" panose="02020603050405020304" pitchFamily="18" charset="0"/>
                </a:defRPr>
              </a:lvl4pPr>
              <a:lvl5pPr marL="2057400" indent="-228600" defTabSz="762000">
                <a:spcBef>
                  <a:spcPct val="20000"/>
                </a:spcBef>
                <a:buChar char="•"/>
                <a:defRPr sz="1600">
                  <a:solidFill>
                    <a:schemeClr val="tx1"/>
                  </a:solidFill>
                  <a:latin typeface="Times" panose="02020603050405020304" pitchFamily="18" charset="0"/>
                </a:defRPr>
              </a:lvl5pPr>
              <a:lvl6pPr marL="25146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eaLnBrk="1" hangingPunct="1">
                <a:spcBef>
                  <a:spcPct val="0"/>
                </a:spcBef>
                <a:buFontTx/>
                <a:buNone/>
              </a:pPr>
              <a:r>
                <a:rPr lang="en-GB" altLang="nb-NO">
                  <a:latin typeface="Times New Roman" panose="02020603050405020304" pitchFamily="18" charset="0"/>
                </a:rPr>
                <a:t>u</a:t>
              </a:r>
              <a:endParaRPr lang="en-GB" altLang="nb-NO" baseline="-25000">
                <a:latin typeface="Times New Roman" panose="02020603050405020304" pitchFamily="18" charset="0"/>
              </a:endParaRPr>
            </a:p>
          </p:txBody>
        </p:sp>
        <p:sp>
          <p:nvSpPr>
            <p:cNvPr id="131090" name="Text Box 12">
              <a:extLst>
                <a:ext uri="{FF2B5EF4-FFF2-40B4-BE49-F238E27FC236}">
                  <a16:creationId xmlns:a16="http://schemas.microsoft.com/office/drawing/2014/main" id="{36ACB645-D904-44D4-B171-8AB134725AA2}"/>
                </a:ext>
              </a:extLst>
            </p:cNvPr>
            <p:cNvSpPr txBox="1">
              <a:spLocks noChangeArrowheads="1"/>
            </p:cNvSpPr>
            <p:nvPr/>
          </p:nvSpPr>
          <p:spPr bwMode="auto">
            <a:xfrm>
              <a:off x="1557157" y="4480783"/>
              <a:ext cx="1346200" cy="423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accent2"/>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spcBef>
                  <a:spcPct val="20000"/>
                </a:spcBef>
                <a:buChar char="•"/>
                <a:defRPr sz="2000">
                  <a:solidFill>
                    <a:schemeClr val="tx1"/>
                  </a:solidFill>
                  <a:latin typeface="Times" panose="02020603050405020304" pitchFamily="18" charset="0"/>
                </a:defRPr>
              </a:lvl1pPr>
              <a:lvl2pPr marL="742950" indent="-285750" defTabSz="762000">
                <a:spcBef>
                  <a:spcPct val="20000"/>
                </a:spcBef>
                <a:buChar char="–"/>
                <a:defRPr>
                  <a:solidFill>
                    <a:schemeClr val="tx1"/>
                  </a:solidFill>
                  <a:latin typeface="Times" panose="02020603050405020304" pitchFamily="18" charset="0"/>
                </a:defRPr>
              </a:lvl2pPr>
              <a:lvl3pPr marL="1143000" indent="-228600" defTabSz="762000">
                <a:spcBef>
                  <a:spcPct val="20000"/>
                </a:spcBef>
                <a:buChar char="•"/>
                <a:defRPr sz="1600">
                  <a:solidFill>
                    <a:schemeClr val="tx1"/>
                  </a:solidFill>
                  <a:latin typeface="Times" panose="02020603050405020304" pitchFamily="18" charset="0"/>
                </a:defRPr>
              </a:lvl3pPr>
              <a:lvl4pPr marL="1600200" indent="-228600" defTabSz="762000">
                <a:spcBef>
                  <a:spcPct val="20000"/>
                </a:spcBef>
                <a:buChar char="–"/>
                <a:defRPr sz="1600">
                  <a:solidFill>
                    <a:schemeClr val="tx1"/>
                  </a:solidFill>
                  <a:latin typeface="Times" panose="02020603050405020304" pitchFamily="18" charset="0"/>
                </a:defRPr>
              </a:lvl4pPr>
              <a:lvl5pPr marL="2057400" indent="-228600" defTabSz="762000">
                <a:spcBef>
                  <a:spcPct val="20000"/>
                </a:spcBef>
                <a:buChar char="•"/>
                <a:defRPr sz="1600">
                  <a:solidFill>
                    <a:schemeClr val="tx1"/>
                  </a:solidFill>
                  <a:latin typeface="Times" panose="02020603050405020304" pitchFamily="18" charset="0"/>
                </a:defRPr>
              </a:lvl5pPr>
              <a:lvl6pPr marL="25146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eaLnBrk="1" hangingPunct="1">
                <a:spcBef>
                  <a:spcPct val="0"/>
                </a:spcBef>
                <a:buFontTx/>
                <a:buNone/>
              </a:pPr>
              <a:r>
                <a:rPr lang="en-GB" altLang="nb-NO" sz="1800" i="1">
                  <a:latin typeface="Times New Roman" panose="02020603050405020304" pitchFamily="18" charset="0"/>
                </a:rPr>
                <a:t>J</a:t>
              </a:r>
              <a:endParaRPr lang="en-GB" altLang="nb-NO" sz="1800" i="1" baseline="-25000">
                <a:latin typeface="Times New Roman" panose="02020603050405020304" pitchFamily="18" charset="0"/>
              </a:endParaRPr>
            </a:p>
          </p:txBody>
        </p:sp>
        <p:grpSp>
          <p:nvGrpSpPr>
            <p:cNvPr id="131091" name="Group 13">
              <a:extLst>
                <a:ext uri="{FF2B5EF4-FFF2-40B4-BE49-F238E27FC236}">
                  <a16:creationId xmlns:a16="http://schemas.microsoft.com/office/drawing/2014/main" id="{2E496B7B-5743-41BB-A445-32F292966E9F}"/>
                </a:ext>
              </a:extLst>
            </p:cNvPr>
            <p:cNvGrpSpPr>
              <a:grpSpLocks/>
            </p:cNvGrpSpPr>
            <p:nvPr/>
          </p:nvGrpSpPr>
          <p:grpSpPr bwMode="auto">
            <a:xfrm>
              <a:off x="2949575" y="4498975"/>
              <a:ext cx="2051050" cy="1217613"/>
              <a:chOff x="2448" y="864"/>
              <a:chExt cx="1248" cy="1056"/>
            </a:xfrm>
          </p:grpSpPr>
          <p:sp>
            <p:nvSpPr>
              <p:cNvPr id="131092" name="Arc 14">
                <a:extLst>
                  <a:ext uri="{FF2B5EF4-FFF2-40B4-BE49-F238E27FC236}">
                    <a16:creationId xmlns:a16="http://schemas.microsoft.com/office/drawing/2014/main" id="{28A2A6C5-7937-4C1D-A820-225F09116D55}"/>
                  </a:ext>
                </a:extLst>
              </p:cNvPr>
              <p:cNvSpPr>
                <a:spLocks/>
              </p:cNvSpPr>
              <p:nvPr/>
            </p:nvSpPr>
            <p:spPr bwMode="auto">
              <a:xfrm flipV="1">
                <a:off x="3072" y="864"/>
                <a:ext cx="624" cy="105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093" name="Arc 15">
                <a:extLst>
                  <a:ext uri="{FF2B5EF4-FFF2-40B4-BE49-F238E27FC236}">
                    <a16:creationId xmlns:a16="http://schemas.microsoft.com/office/drawing/2014/main" id="{0C1C2F9E-4179-4647-8C63-EA26291FF1D2}"/>
                  </a:ext>
                </a:extLst>
              </p:cNvPr>
              <p:cNvSpPr>
                <a:spLocks/>
              </p:cNvSpPr>
              <p:nvPr/>
            </p:nvSpPr>
            <p:spPr bwMode="auto">
              <a:xfrm flipH="1" flipV="1">
                <a:off x="2448" y="864"/>
                <a:ext cx="624" cy="105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cxnSp>
        <p:nvCxnSpPr>
          <p:cNvPr id="131078" name="Straight Connector 15">
            <a:extLst>
              <a:ext uri="{FF2B5EF4-FFF2-40B4-BE49-F238E27FC236}">
                <a16:creationId xmlns:a16="http://schemas.microsoft.com/office/drawing/2014/main" id="{E4C94351-4048-4978-BEE6-386636D791C4}"/>
              </a:ext>
            </a:extLst>
          </p:cNvPr>
          <p:cNvCxnSpPr>
            <a:cxnSpLocks noChangeShapeType="1"/>
          </p:cNvCxnSpPr>
          <p:nvPr/>
        </p:nvCxnSpPr>
        <p:spPr bwMode="auto">
          <a:xfrm>
            <a:off x="5462589" y="3017839"/>
            <a:ext cx="904875" cy="15875"/>
          </a:xfrm>
          <a:prstGeom prst="line">
            <a:avLst/>
          </a:prstGeom>
          <a:noFill/>
          <a:ln w="952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1079" name="TextBox 16">
            <a:extLst>
              <a:ext uri="{FF2B5EF4-FFF2-40B4-BE49-F238E27FC236}">
                <a16:creationId xmlns:a16="http://schemas.microsoft.com/office/drawing/2014/main" id="{B1B0A259-28EE-4FFB-9727-D44C42B60F4C}"/>
              </a:ext>
            </a:extLst>
          </p:cNvPr>
          <p:cNvSpPr txBox="1">
            <a:spLocks noChangeArrowheads="1"/>
          </p:cNvSpPr>
          <p:nvPr/>
        </p:nvSpPr>
        <p:spPr bwMode="auto">
          <a:xfrm>
            <a:off x="4818064" y="2752725"/>
            <a:ext cx="587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1800" b="1">
                <a:latin typeface="Arial" panose="020B0604020202020204" pitchFamily="34" charset="0"/>
              </a:rPr>
              <a:t>J</a:t>
            </a:r>
            <a:r>
              <a:rPr lang="en-US" altLang="nb-NO" sz="1800" b="1" baseline="-25000">
                <a:latin typeface="Arial" panose="020B0604020202020204" pitchFamily="34" charset="0"/>
              </a:rPr>
              <a:t>min</a:t>
            </a:r>
          </a:p>
        </p:txBody>
      </p:sp>
      <p:cxnSp>
        <p:nvCxnSpPr>
          <p:cNvPr id="131080" name="Straight Connector 18">
            <a:extLst>
              <a:ext uri="{FF2B5EF4-FFF2-40B4-BE49-F238E27FC236}">
                <a16:creationId xmlns:a16="http://schemas.microsoft.com/office/drawing/2014/main" id="{179CAA06-335B-4170-B073-FF3D75E2FFAD}"/>
              </a:ext>
            </a:extLst>
          </p:cNvPr>
          <p:cNvCxnSpPr>
            <a:cxnSpLocks noChangeShapeType="1"/>
          </p:cNvCxnSpPr>
          <p:nvPr/>
        </p:nvCxnSpPr>
        <p:spPr bwMode="auto">
          <a:xfrm>
            <a:off x="4951414" y="2614613"/>
            <a:ext cx="2382837" cy="17462"/>
          </a:xfrm>
          <a:prstGeom prst="line">
            <a:avLst/>
          </a:prstGeom>
          <a:noFill/>
          <a:ln w="952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081" name="Straight Connector 20">
            <a:extLst>
              <a:ext uri="{FF2B5EF4-FFF2-40B4-BE49-F238E27FC236}">
                <a16:creationId xmlns:a16="http://schemas.microsoft.com/office/drawing/2014/main" id="{1E5D0B2C-5AA4-4DC4-A5D0-35F98E540855}"/>
              </a:ext>
            </a:extLst>
          </p:cNvPr>
          <p:cNvCxnSpPr>
            <a:cxnSpLocks noChangeShapeType="1"/>
          </p:cNvCxnSpPr>
          <p:nvPr/>
        </p:nvCxnSpPr>
        <p:spPr bwMode="auto">
          <a:xfrm>
            <a:off x="4951414" y="3257550"/>
            <a:ext cx="2382837" cy="0"/>
          </a:xfrm>
          <a:prstGeom prst="line">
            <a:avLst/>
          </a:prstGeom>
          <a:noFill/>
          <a:ln w="15875" algn="ctr">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1082" name="TextBox 24">
            <a:extLst>
              <a:ext uri="{FF2B5EF4-FFF2-40B4-BE49-F238E27FC236}">
                <a16:creationId xmlns:a16="http://schemas.microsoft.com/office/drawing/2014/main" id="{BAE9C595-A0BC-4ECF-9378-8283BA76C469}"/>
              </a:ext>
            </a:extLst>
          </p:cNvPr>
          <p:cNvSpPr txBox="1">
            <a:spLocks noChangeArrowheads="1"/>
          </p:cNvSpPr>
          <p:nvPr/>
        </p:nvSpPr>
        <p:spPr bwMode="auto">
          <a:xfrm>
            <a:off x="4079875" y="2430463"/>
            <a:ext cx="850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1800" b="1">
                <a:solidFill>
                  <a:srgbClr val="FF0000"/>
                </a:solidFill>
                <a:latin typeface="Arial" panose="020B0604020202020204" pitchFamily="34" charset="0"/>
              </a:rPr>
              <a:t>J&gt;J</a:t>
            </a:r>
            <a:r>
              <a:rPr lang="en-US" altLang="nb-NO" sz="1800" b="1" baseline="-25000">
                <a:solidFill>
                  <a:srgbClr val="FF0000"/>
                </a:solidFill>
                <a:latin typeface="Arial" panose="020B0604020202020204" pitchFamily="34" charset="0"/>
              </a:rPr>
              <a:t>min</a:t>
            </a:r>
          </a:p>
        </p:txBody>
      </p:sp>
      <p:sp>
        <p:nvSpPr>
          <p:cNvPr id="131083" name="TextBox 25">
            <a:extLst>
              <a:ext uri="{FF2B5EF4-FFF2-40B4-BE49-F238E27FC236}">
                <a16:creationId xmlns:a16="http://schemas.microsoft.com/office/drawing/2014/main" id="{F588D4FA-F57C-4E16-8B54-66ED49235B81}"/>
              </a:ext>
            </a:extLst>
          </p:cNvPr>
          <p:cNvSpPr txBox="1">
            <a:spLocks noChangeArrowheads="1"/>
          </p:cNvSpPr>
          <p:nvPr/>
        </p:nvSpPr>
        <p:spPr bwMode="auto">
          <a:xfrm>
            <a:off x="4079875" y="3071814"/>
            <a:ext cx="850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1800" b="1">
                <a:solidFill>
                  <a:srgbClr val="009900"/>
                </a:solidFill>
                <a:latin typeface="Arial" panose="020B0604020202020204" pitchFamily="34" charset="0"/>
              </a:rPr>
              <a:t>J&lt;J</a:t>
            </a:r>
            <a:r>
              <a:rPr lang="en-US" altLang="nb-NO" sz="1800" b="1" baseline="-25000">
                <a:solidFill>
                  <a:srgbClr val="009900"/>
                </a:solidFill>
                <a:latin typeface="Arial" panose="020B0604020202020204" pitchFamily="34" charset="0"/>
              </a:rPr>
              <a:t>min</a:t>
            </a:r>
          </a:p>
        </p:txBody>
      </p:sp>
      <p:cxnSp>
        <p:nvCxnSpPr>
          <p:cNvPr id="131084" name="Straight Connector 26">
            <a:extLst>
              <a:ext uri="{FF2B5EF4-FFF2-40B4-BE49-F238E27FC236}">
                <a16:creationId xmlns:a16="http://schemas.microsoft.com/office/drawing/2014/main" id="{DFE0D83D-E596-4433-8F5E-60F1FEBD2505}"/>
              </a:ext>
            </a:extLst>
          </p:cNvPr>
          <p:cNvCxnSpPr>
            <a:cxnSpLocks noChangeShapeType="1"/>
          </p:cNvCxnSpPr>
          <p:nvPr/>
        </p:nvCxnSpPr>
        <p:spPr bwMode="auto">
          <a:xfrm>
            <a:off x="5815013" y="2632075"/>
            <a:ext cx="0" cy="757238"/>
          </a:xfrm>
          <a:prstGeom prst="line">
            <a:avLst/>
          </a:prstGeom>
          <a:noFill/>
          <a:ln w="9525" algn="ctr">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085" name="Straight Connector 28">
            <a:extLst>
              <a:ext uri="{FF2B5EF4-FFF2-40B4-BE49-F238E27FC236}">
                <a16:creationId xmlns:a16="http://schemas.microsoft.com/office/drawing/2014/main" id="{86C5DF28-87E3-4563-AC40-762B9AC21FED}"/>
              </a:ext>
            </a:extLst>
          </p:cNvPr>
          <p:cNvCxnSpPr>
            <a:cxnSpLocks noChangeShapeType="1"/>
          </p:cNvCxnSpPr>
          <p:nvPr/>
        </p:nvCxnSpPr>
        <p:spPr bwMode="auto">
          <a:xfrm>
            <a:off x="6967538" y="2632075"/>
            <a:ext cx="0" cy="757238"/>
          </a:xfrm>
          <a:prstGeom prst="line">
            <a:avLst/>
          </a:prstGeom>
          <a:noFill/>
          <a:ln w="9525" algn="ctr">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1086" name="TextBox 27">
            <a:extLst>
              <a:ext uri="{FF2B5EF4-FFF2-40B4-BE49-F238E27FC236}">
                <a16:creationId xmlns:a16="http://schemas.microsoft.com/office/drawing/2014/main" id="{EE0098ED-12EF-443B-90C4-79884998D685}"/>
              </a:ext>
            </a:extLst>
          </p:cNvPr>
          <p:cNvSpPr txBox="1">
            <a:spLocks noChangeArrowheads="1"/>
          </p:cNvSpPr>
          <p:nvPr/>
        </p:nvSpPr>
        <p:spPr bwMode="auto">
          <a:xfrm>
            <a:off x="7334250" y="3113089"/>
            <a:ext cx="3254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1800" b="1">
                <a:solidFill>
                  <a:srgbClr val="009900"/>
                </a:solidFill>
                <a:latin typeface="Arial" panose="020B0604020202020204" pitchFamily="34" charset="0"/>
              </a:rPr>
              <a:t>?</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2097" name="Title 1">
            <a:extLst>
              <a:ext uri="{FF2B5EF4-FFF2-40B4-BE49-F238E27FC236}">
                <a16:creationId xmlns:a16="http://schemas.microsoft.com/office/drawing/2014/main" id="{9E1CAED9-E249-4523-A7E6-5A0924BBE116}"/>
              </a:ext>
            </a:extLst>
          </p:cNvPr>
          <p:cNvSpPr>
            <a:spLocks noGrp="1" noChangeArrowheads="1"/>
          </p:cNvSpPr>
          <p:nvPr>
            <p:ph type="title"/>
          </p:nvPr>
        </p:nvSpPr>
        <p:spPr>
          <a:xfrm>
            <a:off x="2718628" y="274638"/>
            <a:ext cx="7407404" cy="1077218"/>
          </a:xfrm>
        </p:spPr>
        <p:txBody>
          <a:bodyPr/>
          <a:lstStyle/>
          <a:p>
            <a:r>
              <a:rPr lang="en-US" altLang="nb-NO" dirty="0"/>
              <a:t>Rule 4: Locate the TPM close to the process bottleneck.</a:t>
            </a:r>
          </a:p>
        </p:txBody>
      </p:sp>
      <p:sp>
        <p:nvSpPr>
          <p:cNvPr id="3" name="Content Placeholder 2">
            <a:extLst>
              <a:ext uri="{FF2B5EF4-FFF2-40B4-BE49-F238E27FC236}">
                <a16:creationId xmlns:a16="http://schemas.microsoft.com/office/drawing/2014/main" id="{CD07EC39-C510-AC43-B79F-2CE518AF068D}"/>
              </a:ext>
            </a:extLst>
          </p:cNvPr>
          <p:cNvSpPr>
            <a:spLocks noGrp="1"/>
          </p:cNvSpPr>
          <p:nvPr>
            <p:ph idx="1"/>
          </p:nvPr>
        </p:nvSpPr>
        <p:spPr/>
        <p:txBody>
          <a:bodyPr>
            <a:normAutofit/>
          </a:bodyPr>
          <a:lstStyle/>
          <a:p>
            <a:pPr marL="0" indent="0">
              <a:buNone/>
              <a:defRPr/>
            </a:pPr>
            <a:endParaRPr lang="en-US" sz="2000" dirty="0"/>
          </a:p>
          <a:p>
            <a:pPr>
              <a:defRPr/>
            </a:pPr>
            <a:endParaRPr lang="en-US" sz="2000" dirty="0"/>
          </a:p>
          <a:p>
            <a:pPr>
              <a:defRPr/>
            </a:pPr>
            <a:r>
              <a:rPr lang="en-US" sz="2000" dirty="0"/>
              <a:t>The justification for this rule is to take advantage of the large economic benefits of maximizing production in times when product prices are high relative to feed and energy costs (Mode 2). To maximize the production rate, one needs to achieve tight control of the active constraints, in particular, of the bottleneck, which is defined as the last constraint to become active when increasing the throughput rate (</a:t>
            </a:r>
            <a:r>
              <a:rPr lang="en-US" sz="2000" dirty="0" err="1"/>
              <a:t>Jagtap</a:t>
            </a:r>
            <a:r>
              <a:rPr lang="en-US" sz="2000" dirty="0"/>
              <a:t> et al., 2013).</a:t>
            </a:r>
          </a:p>
          <a:p>
            <a:pPr>
              <a:defRPr/>
            </a:pPr>
            <a:endParaRPr lang="en-US" sz="2000" dirty="0"/>
          </a:p>
        </p:txBody>
      </p:sp>
      <p:sp>
        <p:nvSpPr>
          <p:cNvPr id="132101" name="TextBox 5">
            <a:extLst>
              <a:ext uri="{FF2B5EF4-FFF2-40B4-BE49-F238E27FC236}">
                <a16:creationId xmlns:a16="http://schemas.microsoft.com/office/drawing/2014/main" id="{528C42D9-710E-4737-8AC3-B2AE7881F7D4}"/>
              </a:ext>
            </a:extLst>
          </p:cNvPr>
          <p:cNvSpPr txBox="1">
            <a:spLocks noChangeArrowheads="1"/>
          </p:cNvSpPr>
          <p:nvPr/>
        </p:nvSpPr>
        <p:spPr bwMode="auto">
          <a:xfrm>
            <a:off x="2550278" y="6488668"/>
            <a:ext cx="63914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1800" dirty="0">
                <a:latin typeface="Arial" panose="020B0604020202020204" pitchFamily="34" charset="0"/>
              </a:rPr>
              <a:t>Rules for Step S4: Location of throughput manipulator (TPM)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584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9111" y="1295401"/>
            <a:ext cx="2824163" cy="513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5" name="Text Box 3"/>
          <p:cNvSpPr txBox="1">
            <a:spLocks noChangeArrowheads="1"/>
          </p:cNvSpPr>
          <p:nvPr/>
        </p:nvSpPr>
        <p:spPr bwMode="auto">
          <a:xfrm>
            <a:off x="3882235" y="5715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20000"/>
              </a:spcBef>
              <a:buChar char="•"/>
              <a:defRPr sz="2000">
                <a:solidFill>
                  <a:schemeClr val="tx1"/>
                </a:solidFill>
                <a:latin typeface="Times" panose="02020603050405020304" pitchFamily="18" charset="0"/>
              </a:defRPr>
            </a:lvl1pPr>
            <a:lvl2pPr marL="742950" indent="-285750" defTabSz="762000">
              <a:spcBef>
                <a:spcPct val="20000"/>
              </a:spcBef>
              <a:buChar char="–"/>
              <a:defRPr>
                <a:solidFill>
                  <a:schemeClr val="tx1"/>
                </a:solidFill>
                <a:latin typeface="Times" panose="02020603050405020304" pitchFamily="18" charset="0"/>
              </a:defRPr>
            </a:lvl2pPr>
            <a:lvl3pPr marL="1143000" indent="-228600" defTabSz="762000">
              <a:spcBef>
                <a:spcPct val="20000"/>
              </a:spcBef>
              <a:buChar char="•"/>
              <a:defRPr sz="1600">
                <a:solidFill>
                  <a:schemeClr val="tx1"/>
                </a:solidFill>
                <a:latin typeface="Times" panose="02020603050405020304" pitchFamily="18" charset="0"/>
              </a:defRPr>
            </a:lvl3pPr>
            <a:lvl4pPr marL="1600200" indent="-228600" defTabSz="762000">
              <a:spcBef>
                <a:spcPct val="20000"/>
              </a:spcBef>
              <a:buChar char="–"/>
              <a:defRPr sz="1600">
                <a:solidFill>
                  <a:schemeClr val="tx1"/>
                </a:solidFill>
                <a:latin typeface="Times" panose="02020603050405020304" pitchFamily="18" charset="0"/>
              </a:defRPr>
            </a:lvl4pPr>
            <a:lvl5pPr marL="2057400" indent="-228600" defTabSz="762000">
              <a:spcBef>
                <a:spcPct val="20000"/>
              </a:spcBef>
              <a:buChar char="•"/>
              <a:defRPr sz="1600">
                <a:solidFill>
                  <a:schemeClr val="tx1"/>
                </a:solidFill>
                <a:latin typeface="Times" panose="02020603050405020304" pitchFamily="18" charset="0"/>
              </a:defRPr>
            </a:lvl5pPr>
            <a:lvl6pPr marL="25146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en-US" altLang="nb-NO" sz="1800" b="1"/>
          </a:p>
        </p:txBody>
      </p:sp>
      <p:sp>
        <p:nvSpPr>
          <p:cNvPr id="35846" name="Text Box 4"/>
          <p:cNvSpPr txBox="1">
            <a:spLocks noChangeArrowheads="1"/>
          </p:cNvSpPr>
          <p:nvPr/>
        </p:nvSpPr>
        <p:spPr bwMode="auto">
          <a:xfrm>
            <a:off x="4311123" y="349251"/>
            <a:ext cx="467307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20000"/>
              </a:spcBef>
              <a:buChar char="•"/>
              <a:defRPr sz="2000">
                <a:solidFill>
                  <a:schemeClr val="tx1"/>
                </a:solidFill>
                <a:latin typeface="Times" panose="02020603050405020304" pitchFamily="18" charset="0"/>
              </a:defRPr>
            </a:lvl1pPr>
            <a:lvl2pPr marL="742950" indent="-285750" defTabSz="762000">
              <a:spcBef>
                <a:spcPct val="20000"/>
              </a:spcBef>
              <a:buChar char="–"/>
              <a:defRPr>
                <a:solidFill>
                  <a:schemeClr val="tx1"/>
                </a:solidFill>
                <a:latin typeface="Times" panose="02020603050405020304" pitchFamily="18" charset="0"/>
              </a:defRPr>
            </a:lvl2pPr>
            <a:lvl3pPr marL="1143000" indent="-228600" defTabSz="762000">
              <a:spcBef>
                <a:spcPct val="20000"/>
              </a:spcBef>
              <a:buChar char="•"/>
              <a:defRPr sz="1600">
                <a:solidFill>
                  <a:schemeClr val="tx1"/>
                </a:solidFill>
                <a:latin typeface="Times" panose="02020603050405020304" pitchFamily="18" charset="0"/>
              </a:defRPr>
            </a:lvl3pPr>
            <a:lvl4pPr marL="1600200" indent="-228600" defTabSz="762000">
              <a:spcBef>
                <a:spcPct val="20000"/>
              </a:spcBef>
              <a:buChar char="–"/>
              <a:defRPr sz="1600">
                <a:solidFill>
                  <a:schemeClr val="tx1"/>
                </a:solidFill>
                <a:latin typeface="Times" panose="02020603050405020304" pitchFamily="18" charset="0"/>
              </a:defRPr>
            </a:lvl4pPr>
            <a:lvl5pPr marL="2057400" indent="-228600" defTabSz="762000">
              <a:spcBef>
                <a:spcPct val="20000"/>
              </a:spcBef>
              <a:buChar char="•"/>
              <a:defRPr sz="1600">
                <a:solidFill>
                  <a:schemeClr val="tx1"/>
                </a:solidFill>
                <a:latin typeface="Times" panose="02020603050405020304" pitchFamily="18" charset="0"/>
              </a:defRPr>
            </a:lvl5pPr>
            <a:lvl6pPr marL="25146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a:spcBef>
                <a:spcPct val="0"/>
              </a:spcBef>
              <a:buFontTx/>
              <a:buNone/>
            </a:pPr>
            <a:r>
              <a:rPr lang="en-US" altLang="nb-NO" sz="3600" dirty="0"/>
              <a:t>Cost functions in layers </a:t>
            </a:r>
          </a:p>
        </p:txBody>
      </p:sp>
      <p:sp>
        <p:nvSpPr>
          <p:cNvPr id="35847" name="Text Box 8"/>
          <p:cNvSpPr txBox="1">
            <a:spLocks noChangeArrowheads="1"/>
          </p:cNvSpPr>
          <p:nvPr/>
        </p:nvSpPr>
        <p:spPr bwMode="auto">
          <a:xfrm>
            <a:off x="7293774" y="1360489"/>
            <a:ext cx="109537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a:latin typeface="Arial" panose="020B0604020202020204" pitchFamily="34" charset="0"/>
              </a:rPr>
              <a:t>Manager</a:t>
            </a:r>
          </a:p>
        </p:txBody>
      </p:sp>
      <p:sp>
        <p:nvSpPr>
          <p:cNvPr id="35848" name="Text Box 9"/>
          <p:cNvSpPr txBox="1">
            <a:spLocks noChangeArrowheads="1"/>
          </p:cNvSpPr>
          <p:nvPr/>
        </p:nvSpPr>
        <p:spPr bwMode="auto">
          <a:xfrm>
            <a:off x="7222335" y="2205039"/>
            <a:ext cx="2057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a:latin typeface="Arial" panose="020B0604020202020204" pitchFamily="34" charset="0"/>
              </a:rPr>
              <a:t>Process engineer</a:t>
            </a:r>
          </a:p>
        </p:txBody>
      </p:sp>
      <p:sp>
        <p:nvSpPr>
          <p:cNvPr id="35849" name="Text Box 10"/>
          <p:cNvSpPr txBox="1">
            <a:spLocks noChangeArrowheads="1"/>
          </p:cNvSpPr>
          <p:nvPr/>
        </p:nvSpPr>
        <p:spPr bwMode="auto">
          <a:xfrm>
            <a:off x="7222335" y="3349625"/>
            <a:ext cx="290784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dirty="0">
                <a:solidFill>
                  <a:srgbClr val="FF0000"/>
                </a:solidFill>
                <a:latin typeface="Arial" panose="020B0604020202020204" pitchFamily="34" charset="0"/>
              </a:rPr>
              <a:t>RTO (usually steady state)</a:t>
            </a:r>
          </a:p>
        </p:txBody>
      </p:sp>
      <p:sp>
        <p:nvSpPr>
          <p:cNvPr id="35850" name="Text Box 11"/>
          <p:cNvSpPr txBox="1">
            <a:spLocks noChangeArrowheads="1"/>
          </p:cNvSpPr>
          <p:nvPr/>
        </p:nvSpPr>
        <p:spPr bwMode="auto">
          <a:xfrm>
            <a:off x="7222335" y="4502150"/>
            <a:ext cx="26981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dirty="0">
                <a:latin typeface="Arial" panose="020B0604020202020204" pitchFamily="34" charset="0"/>
              </a:rPr>
              <a:t>”</a:t>
            </a:r>
            <a:r>
              <a:rPr lang="en-US" altLang="nb-NO" sz="1800" dirty="0">
                <a:solidFill>
                  <a:srgbClr val="FF0000"/>
                </a:solidFill>
                <a:latin typeface="Arial" panose="020B0604020202020204" pitchFamily="34" charset="0"/>
              </a:rPr>
              <a:t>Advanced control”/MPC</a:t>
            </a:r>
          </a:p>
        </p:txBody>
      </p:sp>
      <p:sp>
        <p:nvSpPr>
          <p:cNvPr id="35851" name="Text Box 12"/>
          <p:cNvSpPr txBox="1">
            <a:spLocks noChangeArrowheads="1"/>
          </p:cNvSpPr>
          <p:nvPr/>
        </p:nvSpPr>
        <p:spPr bwMode="auto">
          <a:xfrm>
            <a:off x="7293773" y="5537200"/>
            <a:ext cx="176683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dirty="0">
                <a:solidFill>
                  <a:srgbClr val="FF0000"/>
                </a:solidFill>
                <a:latin typeface="Arial" panose="020B0604020202020204" pitchFamily="34" charset="0"/>
              </a:rPr>
              <a:t>PID-control</a:t>
            </a:r>
          </a:p>
          <a:p>
            <a:pPr>
              <a:spcBef>
                <a:spcPct val="0"/>
              </a:spcBef>
              <a:buFontTx/>
              <a:buNone/>
            </a:pPr>
            <a:r>
              <a:rPr lang="en-US" altLang="nb-NO" sz="1100" dirty="0">
                <a:solidFill>
                  <a:srgbClr val="FF0000"/>
                </a:solidFill>
                <a:latin typeface="Arial" panose="020B0604020202020204" pitchFamily="34" charset="0"/>
              </a:rPr>
              <a:t>May include some</a:t>
            </a:r>
          </a:p>
          <a:p>
            <a:pPr>
              <a:spcBef>
                <a:spcPct val="0"/>
              </a:spcBef>
              <a:buFontTx/>
              <a:buNone/>
            </a:pPr>
            <a:r>
              <a:rPr lang="en-US" altLang="nb-NO" sz="1100" dirty="0">
                <a:solidFill>
                  <a:srgbClr val="FF0000"/>
                </a:solidFill>
                <a:latin typeface="Arial" panose="020B0604020202020204" pitchFamily="34" charset="0"/>
              </a:rPr>
              <a:t>feedforward and cascade</a:t>
            </a:r>
          </a:p>
        </p:txBody>
      </p:sp>
      <p:sp>
        <p:nvSpPr>
          <p:cNvPr id="35854" name="Line 15"/>
          <p:cNvSpPr>
            <a:spLocks noChangeShapeType="1"/>
          </p:cNvSpPr>
          <p:nvPr/>
        </p:nvSpPr>
        <p:spPr bwMode="auto">
          <a:xfrm>
            <a:off x="6573048" y="6237288"/>
            <a:ext cx="0" cy="6207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35855" name="Group 21"/>
          <p:cNvGrpSpPr>
            <a:grpSpLocks/>
          </p:cNvGrpSpPr>
          <p:nvPr/>
        </p:nvGrpSpPr>
        <p:grpSpPr bwMode="auto">
          <a:xfrm>
            <a:off x="6430174" y="6453188"/>
            <a:ext cx="287337" cy="215900"/>
            <a:chOff x="2699" y="4065"/>
            <a:chExt cx="181" cy="136"/>
          </a:xfrm>
        </p:grpSpPr>
        <p:sp>
          <p:nvSpPr>
            <p:cNvPr id="35859" name="Line 17"/>
            <p:cNvSpPr>
              <a:spLocks noChangeShapeType="1"/>
            </p:cNvSpPr>
            <p:nvPr/>
          </p:nvSpPr>
          <p:spPr bwMode="auto">
            <a:xfrm>
              <a:off x="2699" y="4201"/>
              <a:ext cx="181"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35860" name="Group 20"/>
            <p:cNvGrpSpPr>
              <a:grpSpLocks/>
            </p:cNvGrpSpPr>
            <p:nvPr/>
          </p:nvGrpSpPr>
          <p:grpSpPr bwMode="auto">
            <a:xfrm>
              <a:off x="2699" y="4065"/>
              <a:ext cx="181" cy="136"/>
              <a:chOff x="2699" y="4065"/>
              <a:chExt cx="181" cy="136"/>
            </a:xfrm>
          </p:grpSpPr>
          <p:sp>
            <p:nvSpPr>
              <p:cNvPr id="35861" name="Line 16"/>
              <p:cNvSpPr>
                <a:spLocks noChangeShapeType="1"/>
              </p:cNvSpPr>
              <p:nvPr/>
            </p:nvSpPr>
            <p:spPr bwMode="auto">
              <a:xfrm>
                <a:off x="2699" y="4065"/>
                <a:ext cx="181"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5862" name="Line 18"/>
              <p:cNvSpPr>
                <a:spLocks noChangeShapeType="1"/>
              </p:cNvSpPr>
              <p:nvPr/>
            </p:nvSpPr>
            <p:spPr bwMode="auto">
              <a:xfrm>
                <a:off x="2699" y="4065"/>
                <a:ext cx="181" cy="13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5863" name="Line 19"/>
              <p:cNvSpPr>
                <a:spLocks noChangeShapeType="1"/>
              </p:cNvSpPr>
              <p:nvPr/>
            </p:nvSpPr>
            <p:spPr bwMode="auto">
              <a:xfrm flipH="1">
                <a:off x="2699" y="4065"/>
                <a:ext cx="181" cy="13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sp>
        <p:nvSpPr>
          <p:cNvPr id="35857" name="Text Box 23"/>
          <p:cNvSpPr txBox="1">
            <a:spLocks noChangeArrowheads="1"/>
          </p:cNvSpPr>
          <p:nvPr/>
        </p:nvSpPr>
        <p:spPr bwMode="auto">
          <a:xfrm>
            <a:off x="6788948" y="6308726"/>
            <a:ext cx="121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a:solidFill>
                  <a:srgbClr val="FF0000"/>
                </a:solidFill>
                <a:latin typeface="Arial" panose="020B0604020202020204" pitchFamily="34" charset="0"/>
              </a:rPr>
              <a:t>u = valves</a:t>
            </a:r>
          </a:p>
        </p:txBody>
      </p:sp>
      <p:sp>
        <p:nvSpPr>
          <p:cNvPr id="23" name="Rectangle 22">
            <a:extLst>
              <a:ext uri="{FF2B5EF4-FFF2-40B4-BE49-F238E27FC236}">
                <a16:creationId xmlns:a16="http://schemas.microsoft.com/office/drawing/2014/main" id="{97FD1FE0-471D-47E4-81A9-2E68EE7D76D6}"/>
              </a:ext>
            </a:extLst>
          </p:cNvPr>
          <p:cNvSpPr/>
          <p:nvPr/>
        </p:nvSpPr>
        <p:spPr>
          <a:xfrm>
            <a:off x="1519891" y="3303458"/>
            <a:ext cx="3058145" cy="892552"/>
          </a:xfrm>
          <a:prstGeom prst="rect">
            <a:avLst/>
          </a:prstGeom>
        </p:spPr>
        <p:txBody>
          <a:bodyPr wrap="none">
            <a:spAutoFit/>
          </a:bodyPr>
          <a:lstStyle/>
          <a:p>
            <a:pPr>
              <a:spcBef>
                <a:spcPct val="0"/>
              </a:spcBef>
            </a:pPr>
            <a:r>
              <a:rPr lang="en-US" altLang="nb-NO" dirty="0">
                <a:latin typeface="Calibri Light" panose="020F0302020204030204" pitchFamily="34" charset="0"/>
              </a:rPr>
              <a:t>RTO: Minimize  economic cost</a:t>
            </a:r>
            <a:endParaRPr lang="en-US" altLang="nb-NO" dirty="0"/>
          </a:p>
          <a:p>
            <a:pPr>
              <a:spcBef>
                <a:spcPct val="0"/>
              </a:spcBef>
            </a:pPr>
            <a:r>
              <a:rPr lang="en-GB" altLang="nb-NO" sz="1600" dirty="0">
                <a:solidFill>
                  <a:srgbClr val="FF0000"/>
                </a:solidFill>
                <a:highlight>
                  <a:srgbClr val="FFFF00"/>
                </a:highlight>
              </a:rPr>
              <a:t>J</a:t>
            </a:r>
            <a:r>
              <a:rPr lang="en-GB" altLang="nb-NO" sz="1600" baseline="-25000" dirty="0">
                <a:solidFill>
                  <a:srgbClr val="FF0000"/>
                </a:solidFill>
                <a:highlight>
                  <a:srgbClr val="FFFF00"/>
                </a:highlight>
              </a:rPr>
              <a:t>$</a:t>
            </a:r>
            <a:r>
              <a:rPr lang="en-GB" altLang="nb-NO" sz="1200" dirty="0">
                <a:solidFill>
                  <a:srgbClr val="FF0000"/>
                </a:solidFill>
                <a:highlight>
                  <a:srgbClr val="FFFF00"/>
                </a:highlight>
              </a:rPr>
              <a:t> = cost feed + cost energy – value products </a:t>
            </a:r>
            <a:endParaRPr lang="en-US" altLang="nb-NO" sz="1200" dirty="0">
              <a:solidFill>
                <a:srgbClr val="FF0000"/>
              </a:solidFill>
              <a:highlight>
                <a:srgbClr val="FFFF00"/>
              </a:highlight>
            </a:endParaRPr>
          </a:p>
          <a:p>
            <a:pPr>
              <a:spcBef>
                <a:spcPct val="0"/>
              </a:spcBef>
            </a:pPr>
            <a:endParaRPr lang="en-US" altLang="nb-NO" dirty="0"/>
          </a:p>
        </p:txBody>
      </p:sp>
      <p:sp>
        <p:nvSpPr>
          <p:cNvPr id="24" name="Rectangle 23">
            <a:extLst>
              <a:ext uri="{FF2B5EF4-FFF2-40B4-BE49-F238E27FC236}">
                <a16:creationId xmlns:a16="http://schemas.microsoft.com/office/drawing/2014/main" id="{3207D293-81C9-4E6A-9ED4-89668468898E}"/>
              </a:ext>
            </a:extLst>
          </p:cNvPr>
          <p:cNvSpPr/>
          <p:nvPr/>
        </p:nvSpPr>
        <p:spPr>
          <a:xfrm>
            <a:off x="1528540" y="4192418"/>
            <a:ext cx="2507802" cy="1354217"/>
          </a:xfrm>
          <a:prstGeom prst="rect">
            <a:avLst/>
          </a:prstGeom>
        </p:spPr>
        <p:txBody>
          <a:bodyPr wrap="none">
            <a:spAutoFit/>
          </a:bodyPr>
          <a:lstStyle/>
          <a:p>
            <a:pPr>
              <a:spcBef>
                <a:spcPct val="0"/>
              </a:spcBef>
            </a:pPr>
            <a:r>
              <a:rPr lang="en-US" altLang="nb-NO" dirty="0">
                <a:latin typeface="Calibri Light" panose="020F0302020204030204" pitchFamily="34" charset="0"/>
              </a:rPr>
              <a:t>Setpoint control </a:t>
            </a:r>
          </a:p>
          <a:p>
            <a:pPr>
              <a:spcBef>
                <a:spcPct val="0"/>
              </a:spcBef>
            </a:pPr>
            <a:r>
              <a:rPr lang="en-US" altLang="nb-NO" sz="1600" dirty="0">
                <a:solidFill>
                  <a:srgbClr val="FF0000"/>
                </a:solidFill>
                <a:highlight>
                  <a:srgbClr val="FFFF00"/>
                </a:highlight>
                <a:latin typeface="Calibri Light" panose="020F0302020204030204" pitchFamily="34" charset="0"/>
              </a:rPr>
              <a:t>J</a:t>
            </a:r>
            <a:r>
              <a:rPr lang="en-US" altLang="nb-NO" sz="1600" baseline="-25000" dirty="0">
                <a:solidFill>
                  <a:srgbClr val="FF0000"/>
                </a:solidFill>
                <a:highlight>
                  <a:srgbClr val="FFFF00"/>
                </a:highlight>
                <a:latin typeface="Calibri Light" panose="020F0302020204030204" pitchFamily="34" charset="0"/>
              </a:rPr>
              <a:t>c1 </a:t>
            </a:r>
            <a:r>
              <a:rPr lang="en-US" altLang="nb-NO" sz="1600" dirty="0">
                <a:solidFill>
                  <a:srgbClr val="FF0000"/>
                </a:solidFill>
                <a:highlight>
                  <a:srgbClr val="FFFF00"/>
                </a:highlight>
                <a:latin typeface="Calibri Light" panose="020F0302020204030204" pitchFamily="34" charset="0"/>
              </a:rPr>
              <a:t>= Q(y</a:t>
            </a:r>
            <a:r>
              <a:rPr lang="en-US" altLang="nb-NO" sz="1600" baseline="-25000" dirty="0">
                <a:solidFill>
                  <a:srgbClr val="FF0000"/>
                </a:solidFill>
                <a:highlight>
                  <a:srgbClr val="FFFF00"/>
                </a:highlight>
                <a:latin typeface="Calibri Light" panose="020F0302020204030204" pitchFamily="34" charset="0"/>
              </a:rPr>
              <a:t>1</a:t>
            </a:r>
            <a:r>
              <a:rPr lang="en-US" altLang="nb-NO" sz="1600" dirty="0">
                <a:solidFill>
                  <a:srgbClr val="FF0000"/>
                </a:solidFill>
                <a:highlight>
                  <a:srgbClr val="FFFF00"/>
                </a:highlight>
                <a:latin typeface="Calibri Light" panose="020F0302020204030204" pitchFamily="34" charset="0"/>
              </a:rPr>
              <a:t>-y</a:t>
            </a:r>
            <a:r>
              <a:rPr lang="en-US" altLang="nb-NO" sz="1600" baseline="-25000" dirty="0">
                <a:solidFill>
                  <a:srgbClr val="FF0000"/>
                </a:solidFill>
                <a:highlight>
                  <a:srgbClr val="FFFF00"/>
                </a:highlight>
                <a:latin typeface="Calibri Light" panose="020F0302020204030204" pitchFamily="34" charset="0"/>
              </a:rPr>
              <a:t>1s</a:t>
            </a:r>
            <a:r>
              <a:rPr lang="en-US" altLang="nb-NO" sz="1600" dirty="0">
                <a:solidFill>
                  <a:srgbClr val="FF0000"/>
                </a:solidFill>
                <a:highlight>
                  <a:srgbClr val="FFFF00"/>
                </a:highlight>
                <a:latin typeface="Calibri Light" panose="020F0302020204030204" pitchFamily="34" charset="0"/>
              </a:rPr>
              <a:t>)</a:t>
            </a:r>
            <a:r>
              <a:rPr lang="en-US" altLang="nb-NO" sz="1600" baseline="30000" dirty="0">
                <a:solidFill>
                  <a:srgbClr val="FF0000"/>
                </a:solidFill>
                <a:highlight>
                  <a:srgbClr val="FFFF00"/>
                </a:highlight>
                <a:latin typeface="Calibri Light" panose="020F0302020204030204" pitchFamily="34" charset="0"/>
              </a:rPr>
              <a:t>2 </a:t>
            </a:r>
            <a:r>
              <a:rPr lang="en-US" altLang="nb-NO" sz="1600" dirty="0">
                <a:solidFill>
                  <a:srgbClr val="FF0000"/>
                </a:solidFill>
                <a:highlight>
                  <a:srgbClr val="FFFF00"/>
                </a:highlight>
                <a:latin typeface="Calibri Light" panose="020F0302020204030204" pitchFamily="34" charset="0"/>
              </a:rPr>
              <a:t>+</a:t>
            </a:r>
            <a:r>
              <a:rPr lang="en-US" altLang="nb-NO" sz="1600" baseline="-25000" dirty="0">
                <a:solidFill>
                  <a:srgbClr val="FF0000"/>
                </a:solidFill>
                <a:highlight>
                  <a:srgbClr val="FFFF00"/>
                </a:highlight>
                <a:latin typeface="Calibri Light" panose="020F0302020204030204" pitchFamily="34" charset="0"/>
              </a:rPr>
              <a:t> </a:t>
            </a:r>
            <a:r>
              <a:rPr lang="nb-NO" sz="1600" dirty="0">
                <a:solidFill>
                  <a:srgbClr val="FF0000"/>
                </a:solidFill>
                <a:highlight>
                  <a:srgbClr val="FFFF00"/>
                </a:highlight>
              </a:rPr>
              <a:t>R</a:t>
            </a:r>
            <a:r>
              <a:rPr lang="el-GR" sz="1600" dirty="0">
                <a:solidFill>
                  <a:srgbClr val="FF0000"/>
                </a:solidFill>
                <a:highlight>
                  <a:srgbClr val="FFFF00"/>
                </a:highlight>
              </a:rPr>
              <a:t>Δ</a:t>
            </a:r>
            <a:r>
              <a:rPr lang="nb-NO" sz="1600" dirty="0">
                <a:solidFill>
                  <a:srgbClr val="FF0000"/>
                </a:solidFill>
                <a:highlight>
                  <a:srgbClr val="FFFF00"/>
                </a:highlight>
              </a:rPr>
              <a:t>u</a:t>
            </a:r>
            <a:r>
              <a:rPr lang="nb-NO" sz="1600" baseline="-25000" dirty="0">
                <a:solidFill>
                  <a:srgbClr val="FF0000"/>
                </a:solidFill>
                <a:highlight>
                  <a:srgbClr val="FFFF00"/>
                </a:highlight>
              </a:rPr>
              <a:t>1</a:t>
            </a:r>
            <a:r>
              <a:rPr lang="nb-NO" sz="1600" baseline="30000" dirty="0">
                <a:solidFill>
                  <a:srgbClr val="FF0000"/>
                </a:solidFill>
                <a:highlight>
                  <a:srgbClr val="FFFF00"/>
                </a:highlight>
              </a:rPr>
              <a:t>2 </a:t>
            </a:r>
            <a:r>
              <a:rPr lang="nb-NO" sz="1600" baseline="-25000" dirty="0">
                <a:solidFill>
                  <a:srgbClr val="FF0000"/>
                </a:solidFill>
                <a:highlight>
                  <a:srgbClr val="FFFF00"/>
                </a:highlight>
              </a:rPr>
              <a:t> </a:t>
            </a:r>
            <a:r>
              <a:rPr lang="nb-NO" sz="1600" dirty="0">
                <a:solidFill>
                  <a:srgbClr val="FF0000"/>
                </a:solidFill>
                <a:highlight>
                  <a:srgbClr val="FFFF00"/>
                </a:highlight>
              </a:rPr>
              <a:t>(MPC)</a:t>
            </a:r>
            <a:endParaRPr lang="en-US" sz="1600" baseline="-25000" dirty="0">
              <a:solidFill>
                <a:srgbClr val="FF0000"/>
              </a:solidFill>
              <a:highlight>
                <a:srgbClr val="FFFF00"/>
              </a:highlight>
              <a:latin typeface="Calibri Light" panose="020F0302020204030204" pitchFamily="34" charset="0"/>
            </a:endParaRPr>
          </a:p>
          <a:p>
            <a:pPr>
              <a:spcBef>
                <a:spcPct val="0"/>
              </a:spcBef>
            </a:pPr>
            <a:r>
              <a:rPr lang="en-US" altLang="nb-NO" sz="1600" dirty="0">
                <a:latin typeface="Calibri Light" panose="020F0302020204030204" pitchFamily="34" charset="0"/>
              </a:rPr>
              <a:t>(+ look after other variables,</a:t>
            </a:r>
          </a:p>
          <a:p>
            <a:pPr>
              <a:spcBef>
                <a:spcPct val="0"/>
              </a:spcBef>
            </a:pPr>
            <a:r>
              <a:rPr lang="en-US" altLang="nb-NO" sz="1600" dirty="0">
                <a:latin typeface="Calibri Light" panose="020F0302020204030204" pitchFamily="34" charset="0"/>
              </a:rPr>
              <a:t>Avoid constraints)</a:t>
            </a:r>
          </a:p>
          <a:p>
            <a:pPr>
              <a:spcBef>
                <a:spcPct val="0"/>
              </a:spcBef>
            </a:pPr>
            <a:endParaRPr lang="nb-NO" sz="1600" dirty="0">
              <a:solidFill>
                <a:srgbClr val="FF0000"/>
              </a:solidFill>
            </a:endParaRPr>
          </a:p>
        </p:txBody>
      </p:sp>
      <p:sp>
        <p:nvSpPr>
          <p:cNvPr id="25" name="Text Box 12">
            <a:extLst>
              <a:ext uri="{FF2B5EF4-FFF2-40B4-BE49-F238E27FC236}">
                <a16:creationId xmlns:a16="http://schemas.microsoft.com/office/drawing/2014/main" id="{D7FEED6C-1AFE-40EF-AA26-C2ABDD2FA887}"/>
              </a:ext>
            </a:extLst>
          </p:cNvPr>
          <p:cNvSpPr txBox="1">
            <a:spLocks noChangeArrowheads="1"/>
          </p:cNvSpPr>
          <p:nvPr/>
        </p:nvSpPr>
        <p:spPr bwMode="auto">
          <a:xfrm>
            <a:off x="1526473" y="5375106"/>
            <a:ext cx="3005556"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1800" dirty="0">
                <a:latin typeface="Calibri Light" panose="020F0302020204030204" pitchFamily="34" charset="0"/>
              </a:rPr>
              <a:t>PID: Stabilize + avoid drift</a:t>
            </a:r>
          </a:p>
          <a:p>
            <a:pPr>
              <a:spcBef>
                <a:spcPct val="0"/>
              </a:spcBef>
              <a:buNone/>
            </a:pPr>
            <a:r>
              <a:rPr lang="en-US" altLang="nb-NO" sz="1600" dirty="0">
                <a:solidFill>
                  <a:srgbClr val="FF0000"/>
                </a:solidFill>
                <a:highlight>
                  <a:srgbClr val="FFFF00"/>
                </a:highlight>
                <a:latin typeface="Calibri Light" panose="020F0302020204030204" pitchFamily="34" charset="0"/>
              </a:rPr>
              <a:t>J</a:t>
            </a:r>
            <a:r>
              <a:rPr lang="en-US" altLang="nb-NO" sz="1600" baseline="-25000" dirty="0">
                <a:solidFill>
                  <a:srgbClr val="FF0000"/>
                </a:solidFill>
                <a:highlight>
                  <a:srgbClr val="FFFF00"/>
                </a:highlight>
                <a:latin typeface="Calibri Light" panose="020F0302020204030204" pitchFamily="34" charset="0"/>
              </a:rPr>
              <a:t>c2 </a:t>
            </a:r>
            <a:r>
              <a:rPr lang="en-US" altLang="nb-NO" sz="1600" dirty="0">
                <a:solidFill>
                  <a:srgbClr val="FF0000"/>
                </a:solidFill>
                <a:highlight>
                  <a:srgbClr val="FFFF00"/>
                </a:highlight>
                <a:latin typeface="Calibri Light" panose="020F0302020204030204" pitchFamily="34" charset="0"/>
              </a:rPr>
              <a:t>= Q(y</a:t>
            </a:r>
            <a:r>
              <a:rPr lang="en-US" altLang="nb-NO" sz="1600" baseline="-25000" dirty="0">
                <a:solidFill>
                  <a:srgbClr val="FF0000"/>
                </a:solidFill>
                <a:highlight>
                  <a:srgbClr val="FFFF00"/>
                </a:highlight>
                <a:latin typeface="Calibri Light" panose="020F0302020204030204" pitchFamily="34" charset="0"/>
              </a:rPr>
              <a:t>2</a:t>
            </a:r>
            <a:r>
              <a:rPr lang="en-US" altLang="nb-NO" sz="1600" dirty="0">
                <a:solidFill>
                  <a:srgbClr val="FF0000"/>
                </a:solidFill>
                <a:highlight>
                  <a:srgbClr val="FFFF00"/>
                </a:highlight>
                <a:latin typeface="Calibri Light" panose="020F0302020204030204" pitchFamily="34" charset="0"/>
              </a:rPr>
              <a:t>-y</a:t>
            </a:r>
            <a:r>
              <a:rPr lang="en-US" altLang="nb-NO" sz="1600" baseline="-25000" dirty="0">
                <a:solidFill>
                  <a:srgbClr val="FF0000"/>
                </a:solidFill>
                <a:highlight>
                  <a:srgbClr val="FFFF00"/>
                </a:highlight>
                <a:latin typeface="Calibri Light" panose="020F0302020204030204" pitchFamily="34" charset="0"/>
              </a:rPr>
              <a:t>2s</a:t>
            </a:r>
            <a:r>
              <a:rPr lang="en-US" altLang="nb-NO" sz="1600" dirty="0">
                <a:solidFill>
                  <a:srgbClr val="FF0000"/>
                </a:solidFill>
                <a:highlight>
                  <a:srgbClr val="FFFF00"/>
                </a:highlight>
                <a:latin typeface="Calibri Light" panose="020F0302020204030204" pitchFamily="34" charset="0"/>
              </a:rPr>
              <a:t>)</a:t>
            </a:r>
            <a:r>
              <a:rPr lang="en-US" altLang="nb-NO" sz="1600" baseline="30000" dirty="0">
                <a:solidFill>
                  <a:srgbClr val="FF0000"/>
                </a:solidFill>
                <a:highlight>
                  <a:srgbClr val="FFFF00"/>
                </a:highlight>
                <a:latin typeface="Calibri Light" panose="020F0302020204030204" pitchFamily="34" charset="0"/>
              </a:rPr>
              <a:t>2 </a:t>
            </a:r>
            <a:r>
              <a:rPr lang="en-US" altLang="nb-NO" sz="1600" dirty="0">
                <a:solidFill>
                  <a:srgbClr val="FF0000"/>
                </a:solidFill>
                <a:highlight>
                  <a:srgbClr val="FFFF00"/>
                </a:highlight>
                <a:latin typeface="Calibri Light" panose="020F0302020204030204" pitchFamily="34" charset="0"/>
              </a:rPr>
              <a:t>+</a:t>
            </a:r>
            <a:r>
              <a:rPr lang="en-US" altLang="nb-NO" sz="1600" baseline="-25000" dirty="0">
                <a:solidFill>
                  <a:srgbClr val="FF0000"/>
                </a:solidFill>
                <a:highlight>
                  <a:srgbClr val="FFFF00"/>
                </a:highlight>
                <a:latin typeface="Calibri Light" panose="020F0302020204030204" pitchFamily="34" charset="0"/>
              </a:rPr>
              <a:t> </a:t>
            </a:r>
            <a:r>
              <a:rPr lang="nb-NO" sz="1600" dirty="0">
                <a:solidFill>
                  <a:srgbClr val="FF0000"/>
                </a:solidFill>
                <a:highlight>
                  <a:srgbClr val="FFFF00"/>
                </a:highlight>
              </a:rPr>
              <a:t>R</a:t>
            </a:r>
            <a:r>
              <a:rPr lang="el-GR" sz="1600" dirty="0">
                <a:solidFill>
                  <a:srgbClr val="FF0000"/>
                </a:solidFill>
                <a:highlight>
                  <a:srgbClr val="FFFF00"/>
                </a:highlight>
              </a:rPr>
              <a:t>Δ</a:t>
            </a:r>
            <a:r>
              <a:rPr lang="nb-NO" sz="1600" dirty="0">
                <a:solidFill>
                  <a:srgbClr val="FF0000"/>
                </a:solidFill>
                <a:highlight>
                  <a:srgbClr val="FFFF00"/>
                </a:highlight>
              </a:rPr>
              <a:t>u</a:t>
            </a:r>
            <a:r>
              <a:rPr lang="nb-NO" sz="1600" baseline="30000" dirty="0">
                <a:solidFill>
                  <a:srgbClr val="FF0000"/>
                </a:solidFill>
                <a:highlight>
                  <a:srgbClr val="FFFF00"/>
                </a:highlight>
              </a:rPr>
              <a:t>2</a:t>
            </a:r>
            <a:endParaRPr lang="en-US" altLang="nb-NO" sz="1600" baseline="30000" dirty="0">
              <a:solidFill>
                <a:srgbClr val="FF0000"/>
              </a:solidFill>
              <a:highlight>
                <a:srgbClr val="FFFF00"/>
              </a:highlight>
              <a:latin typeface="Calibri Light" panose="020F0302020204030204" pitchFamily="34" charset="0"/>
            </a:endParaRPr>
          </a:p>
          <a:p>
            <a:pPr>
              <a:spcBef>
                <a:spcPct val="0"/>
              </a:spcBef>
              <a:buNone/>
            </a:pPr>
            <a:r>
              <a:rPr lang="en-US" altLang="nb-NO" sz="1600" dirty="0">
                <a:solidFill>
                  <a:srgbClr val="FF0000"/>
                </a:solidFill>
                <a:latin typeface="Calibri Light" panose="020F0302020204030204" pitchFamily="34" charset="0"/>
              </a:rPr>
              <a:t>+ look at Gain margin…</a:t>
            </a:r>
          </a:p>
          <a:p>
            <a:pPr>
              <a:spcBef>
                <a:spcPct val="0"/>
              </a:spcBef>
              <a:buNone/>
            </a:pPr>
            <a:r>
              <a:rPr lang="en-US" altLang="nb-NO" sz="1600" dirty="0">
                <a:solidFill>
                  <a:srgbClr val="FF0000"/>
                </a:solidFill>
                <a:latin typeface="Calibri Light" panose="020F0302020204030204" pitchFamily="34" charset="0"/>
              </a:rPr>
              <a:t>(or just use SIMC-rules!)</a:t>
            </a:r>
          </a:p>
        </p:txBody>
      </p:sp>
      <p:sp>
        <p:nvSpPr>
          <p:cNvPr id="2" name="TextBox 1">
            <a:extLst>
              <a:ext uri="{FF2B5EF4-FFF2-40B4-BE49-F238E27FC236}">
                <a16:creationId xmlns:a16="http://schemas.microsoft.com/office/drawing/2014/main" id="{8F61F1A9-8FE8-409D-A162-0A52CC88789E}"/>
              </a:ext>
            </a:extLst>
          </p:cNvPr>
          <p:cNvSpPr txBox="1"/>
          <p:nvPr/>
        </p:nvSpPr>
        <p:spPr>
          <a:xfrm>
            <a:off x="6430174" y="3949789"/>
            <a:ext cx="617477" cy="369332"/>
          </a:xfrm>
          <a:prstGeom prst="rect">
            <a:avLst/>
          </a:prstGeom>
          <a:noFill/>
        </p:spPr>
        <p:txBody>
          <a:bodyPr wrap="none" rtlCol="0">
            <a:spAutoFit/>
          </a:bodyPr>
          <a:lstStyle/>
          <a:p>
            <a:r>
              <a:rPr lang="nb-NO" dirty="0">
                <a:solidFill>
                  <a:srgbClr val="FF0000"/>
                </a:solidFill>
                <a:highlight>
                  <a:srgbClr val="FFFF00"/>
                </a:highlight>
              </a:rPr>
              <a:t>CV1</a:t>
            </a:r>
            <a:r>
              <a:rPr lang="nb-NO" baseline="-25000" dirty="0">
                <a:solidFill>
                  <a:srgbClr val="FF0000"/>
                </a:solidFill>
                <a:highlight>
                  <a:srgbClr val="FFFF00"/>
                </a:highlight>
              </a:rPr>
              <a:t>s</a:t>
            </a:r>
          </a:p>
        </p:txBody>
      </p:sp>
      <p:sp>
        <p:nvSpPr>
          <p:cNvPr id="27" name="TextBox 26">
            <a:extLst>
              <a:ext uri="{FF2B5EF4-FFF2-40B4-BE49-F238E27FC236}">
                <a16:creationId xmlns:a16="http://schemas.microsoft.com/office/drawing/2014/main" id="{675F133C-B1FA-4448-ABF4-FDEEB3E7E58E}"/>
              </a:ext>
            </a:extLst>
          </p:cNvPr>
          <p:cNvSpPr txBox="1"/>
          <p:nvPr/>
        </p:nvSpPr>
        <p:spPr>
          <a:xfrm>
            <a:off x="6446155" y="5072103"/>
            <a:ext cx="806118" cy="369332"/>
          </a:xfrm>
          <a:prstGeom prst="rect">
            <a:avLst/>
          </a:prstGeom>
          <a:noFill/>
        </p:spPr>
        <p:txBody>
          <a:bodyPr wrap="none" rtlCol="0">
            <a:spAutoFit/>
          </a:bodyPr>
          <a:lstStyle/>
          <a:p>
            <a:r>
              <a:rPr lang="nb-NO" dirty="0">
                <a:solidFill>
                  <a:srgbClr val="FF0000"/>
                </a:solidFill>
                <a:highlight>
                  <a:srgbClr val="FFFF00"/>
                </a:highlight>
              </a:rPr>
              <a:t>u</a:t>
            </a:r>
            <a:r>
              <a:rPr lang="nb-NO" baseline="-25000" dirty="0">
                <a:solidFill>
                  <a:srgbClr val="FF0000"/>
                </a:solidFill>
                <a:highlight>
                  <a:srgbClr val="FFFF00"/>
                </a:highlight>
              </a:rPr>
              <a:t>1</a:t>
            </a:r>
            <a:r>
              <a:rPr lang="nb-NO" dirty="0">
                <a:solidFill>
                  <a:srgbClr val="FF0000"/>
                </a:solidFill>
                <a:highlight>
                  <a:srgbClr val="FFFF00"/>
                </a:highlight>
              </a:rPr>
              <a:t>=CV</a:t>
            </a:r>
            <a:r>
              <a:rPr lang="nb-NO" baseline="-25000" dirty="0">
                <a:solidFill>
                  <a:srgbClr val="FF0000"/>
                </a:solidFill>
                <a:highlight>
                  <a:srgbClr val="FFFF00"/>
                </a:highlight>
              </a:rPr>
              <a:t>s</a:t>
            </a:r>
          </a:p>
        </p:txBody>
      </p:sp>
      <p:grpSp>
        <p:nvGrpSpPr>
          <p:cNvPr id="28" name="Group 21">
            <a:extLst>
              <a:ext uri="{FF2B5EF4-FFF2-40B4-BE49-F238E27FC236}">
                <a16:creationId xmlns:a16="http://schemas.microsoft.com/office/drawing/2014/main" id="{776CE2F2-0093-4D68-BAC4-DA4D402F8C80}"/>
              </a:ext>
            </a:extLst>
          </p:cNvPr>
          <p:cNvGrpSpPr>
            <a:grpSpLocks/>
          </p:cNvGrpSpPr>
          <p:nvPr/>
        </p:nvGrpSpPr>
        <p:grpSpPr bwMode="auto">
          <a:xfrm>
            <a:off x="5662617" y="6468844"/>
            <a:ext cx="287337" cy="215900"/>
            <a:chOff x="2699" y="4065"/>
            <a:chExt cx="181" cy="136"/>
          </a:xfrm>
        </p:grpSpPr>
        <p:sp>
          <p:nvSpPr>
            <p:cNvPr id="29" name="Line 17">
              <a:extLst>
                <a:ext uri="{FF2B5EF4-FFF2-40B4-BE49-F238E27FC236}">
                  <a16:creationId xmlns:a16="http://schemas.microsoft.com/office/drawing/2014/main" id="{B1348000-E8B1-45D0-A0AB-992CA0FCCE85}"/>
                </a:ext>
              </a:extLst>
            </p:cNvPr>
            <p:cNvSpPr>
              <a:spLocks noChangeShapeType="1"/>
            </p:cNvSpPr>
            <p:nvPr/>
          </p:nvSpPr>
          <p:spPr bwMode="auto">
            <a:xfrm>
              <a:off x="2699" y="4201"/>
              <a:ext cx="181"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30" name="Group 20">
              <a:extLst>
                <a:ext uri="{FF2B5EF4-FFF2-40B4-BE49-F238E27FC236}">
                  <a16:creationId xmlns:a16="http://schemas.microsoft.com/office/drawing/2014/main" id="{FD823673-BBF7-4B1A-96DB-63D1E5EDF350}"/>
                </a:ext>
              </a:extLst>
            </p:cNvPr>
            <p:cNvGrpSpPr>
              <a:grpSpLocks/>
            </p:cNvGrpSpPr>
            <p:nvPr/>
          </p:nvGrpSpPr>
          <p:grpSpPr bwMode="auto">
            <a:xfrm>
              <a:off x="2699" y="4065"/>
              <a:ext cx="181" cy="136"/>
              <a:chOff x="2699" y="4065"/>
              <a:chExt cx="181" cy="136"/>
            </a:xfrm>
          </p:grpSpPr>
          <p:sp>
            <p:nvSpPr>
              <p:cNvPr id="31" name="Line 16">
                <a:extLst>
                  <a:ext uri="{FF2B5EF4-FFF2-40B4-BE49-F238E27FC236}">
                    <a16:creationId xmlns:a16="http://schemas.microsoft.com/office/drawing/2014/main" id="{5FBC8778-CE6A-4CA2-8540-45541958D4CA}"/>
                  </a:ext>
                </a:extLst>
              </p:cNvPr>
              <p:cNvSpPr>
                <a:spLocks noChangeShapeType="1"/>
              </p:cNvSpPr>
              <p:nvPr/>
            </p:nvSpPr>
            <p:spPr bwMode="auto">
              <a:xfrm>
                <a:off x="2699" y="4065"/>
                <a:ext cx="181"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2" name="Line 18">
                <a:extLst>
                  <a:ext uri="{FF2B5EF4-FFF2-40B4-BE49-F238E27FC236}">
                    <a16:creationId xmlns:a16="http://schemas.microsoft.com/office/drawing/2014/main" id="{95E27DFE-C771-4DAF-9A36-A81BC0D0D11F}"/>
                  </a:ext>
                </a:extLst>
              </p:cNvPr>
              <p:cNvSpPr>
                <a:spLocks noChangeShapeType="1"/>
              </p:cNvSpPr>
              <p:nvPr/>
            </p:nvSpPr>
            <p:spPr bwMode="auto">
              <a:xfrm>
                <a:off x="2699" y="4065"/>
                <a:ext cx="181" cy="13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3" name="Line 19">
                <a:extLst>
                  <a:ext uri="{FF2B5EF4-FFF2-40B4-BE49-F238E27FC236}">
                    <a16:creationId xmlns:a16="http://schemas.microsoft.com/office/drawing/2014/main" id="{71F03132-A601-4055-B29C-06B54ABCC3EB}"/>
                  </a:ext>
                </a:extLst>
              </p:cNvPr>
              <p:cNvSpPr>
                <a:spLocks noChangeShapeType="1"/>
              </p:cNvSpPr>
              <p:nvPr/>
            </p:nvSpPr>
            <p:spPr bwMode="auto">
              <a:xfrm flipH="1">
                <a:off x="2699" y="4065"/>
                <a:ext cx="181" cy="13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cxnSp>
        <p:nvCxnSpPr>
          <p:cNvPr id="4" name="Straight Arrow Connector 3">
            <a:extLst>
              <a:ext uri="{FF2B5EF4-FFF2-40B4-BE49-F238E27FC236}">
                <a16:creationId xmlns:a16="http://schemas.microsoft.com/office/drawing/2014/main" id="{FB7FA2CC-5502-4FB9-B140-EFB76095938B}"/>
              </a:ext>
            </a:extLst>
          </p:cNvPr>
          <p:cNvCxnSpPr>
            <a:cxnSpLocks/>
            <a:endCxn id="36" idx="0"/>
          </p:cNvCxnSpPr>
          <p:nvPr/>
        </p:nvCxnSpPr>
        <p:spPr>
          <a:xfrm flipH="1">
            <a:off x="5786361" y="5108149"/>
            <a:ext cx="540733" cy="1345039"/>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Line 15">
            <a:extLst>
              <a:ext uri="{FF2B5EF4-FFF2-40B4-BE49-F238E27FC236}">
                <a16:creationId xmlns:a16="http://schemas.microsoft.com/office/drawing/2014/main" id="{8D2041AD-84CF-46AE-AA69-87AB7C3440A4}"/>
              </a:ext>
            </a:extLst>
          </p:cNvPr>
          <p:cNvSpPr>
            <a:spLocks noChangeShapeType="1"/>
          </p:cNvSpPr>
          <p:nvPr/>
        </p:nvSpPr>
        <p:spPr bwMode="auto">
          <a:xfrm>
            <a:off x="5786361" y="6453188"/>
            <a:ext cx="8732" cy="4048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1400447075"/>
      </p:ext>
    </p:extLst>
  </p:cSld>
  <p:clrMapOvr>
    <a:masterClrMapping/>
  </p:clrMapOvr>
  <p:transition spd="slow"/>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21" name="Title 1">
            <a:extLst>
              <a:ext uri="{FF2B5EF4-FFF2-40B4-BE49-F238E27FC236}">
                <a16:creationId xmlns:a16="http://schemas.microsoft.com/office/drawing/2014/main" id="{ED243C58-431F-46E5-90AB-BA34BA84184C}"/>
              </a:ext>
            </a:extLst>
          </p:cNvPr>
          <p:cNvSpPr>
            <a:spLocks noGrp="1" noChangeArrowheads="1"/>
          </p:cNvSpPr>
          <p:nvPr>
            <p:ph type="title"/>
          </p:nvPr>
        </p:nvSpPr>
        <p:spPr>
          <a:xfrm>
            <a:off x="2718628" y="274638"/>
            <a:ext cx="7407404" cy="1569660"/>
          </a:xfrm>
        </p:spPr>
        <p:txBody>
          <a:bodyPr/>
          <a:lstStyle/>
          <a:p>
            <a:r>
              <a:rPr lang="en-US" altLang="nb-NO" dirty="0"/>
              <a:t>Rule 5: Locate the TPM inside the recycle loop, if there is one.</a:t>
            </a:r>
            <a:br>
              <a:rPr lang="en-US" altLang="nb-NO" dirty="0"/>
            </a:br>
            <a:endParaRPr lang="en-US" altLang="nb-NO" dirty="0"/>
          </a:p>
        </p:txBody>
      </p:sp>
      <p:sp>
        <p:nvSpPr>
          <p:cNvPr id="133122" name="Content Placeholder 2">
            <a:extLst>
              <a:ext uri="{FF2B5EF4-FFF2-40B4-BE49-F238E27FC236}">
                <a16:creationId xmlns:a16="http://schemas.microsoft.com/office/drawing/2014/main" id="{386E1A61-F370-4112-875B-ECF9215182D5}"/>
              </a:ext>
            </a:extLst>
          </p:cNvPr>
          <p:cNvSpPr>
            <a:spLocks noGrp="1" noChangeArrowheads="1"/>
          </p:cNvSpPr>
          <p:nvPr>
            <p:ph idx="1"/>
          </p:nvPr>
        </p:nvSpPr>
        <p:spPr/>
        <p:txBody>
          <a:bodyPr>
            <a:normAutofit/>
          </a:bodyPr>
          <a:lstStyle/>
          <a:p>
            <a:endParaRPr lang="en-US" altLang="nb-NO" sz="2000" dirty="0"/>
          </a:p>
          <a:p>
            <a:endParaRPr lang="en-US" altLang="nb-NO" sz="2000" dirty="0"/>
          </a:p>
          <a:p>
            <a:r>
              <a:rPr lang="en-US" altLang="nb-NO" sz="2000" dirty="0"/>
              <a:t>The point is to avoid “overfeeding” the recycle loop which may easily occur if we operate close to the throughput where “snowballing” in the recycle loop occurs. This is a restatement of </a:t>
            </a:r>
            <a:r>
              <a:rPr lang="en-US" altLang="nb-NO" sz="2000" dirty="0" err="1"/>
              <a:t>Luyben’s</a:t>
            </a:r>
            <a:r>
              <a:rPr lang="en-US" altLang="nb-NO" sz="2000" dirty="0"/>
              <a:t> rule “Fix a Flow in Every Recycle Loop” (</a:t>
            </a:r>
            <a:r>
              <a:rPr lang="en-US" altLang="nb-NO" sz="2000" dirty="0" err="1"/>
              <a:t>Luyben</a:t>
            </a:r>
            <a:r>
              <a:rPr lang="en-US" altLang="nb-NO" sz="2000" dirty="0"/>
              <a:t> et al., 1997). From this perspective, snowballing can be thought of as the dynamic consequence of operating close to a bottleneck which is within a recycle system. </a:t>
            </a:r>
          </a:p>
          <a:p>
            <a:endParaRPr lang="en-US" altLang="nb-NO" sz="2000" dirty="0"/>
          </a:p>
          <a:p>
            <a:r>
              <a:rPr lang="en-US" altLang="nb-NO" sz="2000" dirty="0"/>
              <a:t>In many cases, the process bottleneck is located inside the recycle loop and Rules 4 and 5 give the same result.</a:t>
            </a:r>
          </a:p>
          <a:p>
            <a:endParaRPr lang="en-US" altLang="nb-NO" sz="2000"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4145" name="Title 1">
            <a:extLst>
              <a:ext uri="{FF2B5EF4-FFF2-40B4-BE49-F238E27FC236}">
                <a16:creationId xmlns:a16="http://schemas.microsoft.com/office/drawing/2014/main" id="{763E4ACF-7F28-4DD2-87D5-9C7DE1136D7D}"/>
              </a:ext>
            </a:extLst>
          </p:cNvPr>
          <p:cNvSpPr>
            <a:spLocks noGrp="1" noChangeArrowheads="1"/>
          </p:cNvSpPr>
          <p:nvPr>
            <p:ph type="title"/>
          </p:nvPr>
        </p:nvSpPr>
        <p:spPr>
          <a:xfrm>
            <a:off x="2718628" y="274639"/>
            <a:ext cx="7407404" cy="2062103"/>
          </a:xfrm>
        </p:spPr>
        <p:txBody>
          <a:bodyPr/>
          <a:lstStyle/>
          <a:p>
            <a:r>
              <a:rPr lang="en-US" altLang="nb-NO" dirty="0"/>
              <a:t>Rule 6: Arrange the inventory control loops around the TPM location according to the radiation rule.</a:t>
            </a:r>
            <a:br>
              <a:rPr lang="en-US" altLang="nb-NO" dirty="0"/>
            </a:br>
            <a:endParaRPr lang="en-US" altLang="nb-NO" dirty="0"/>
          </a:p>
        </p:txBody>
      </p:sp>
      <p:sp>
        <p:nvSpPr>
          <p:cNvPr id="134146" name="Content Placeholder 2">
            <a:extLst>
              <a:ext uri="{FF2B5EF4-FFF2-40B4-BE49-F238E27FC236}">
                <a16:creationId xmlns:a16="http://schemas.microsoft.com/office/drawing/2014/main" id="{2A2595A3-FBA9-48B1-B6CC-FE19292313C0}"/>
              </a:ext>
            </a:extLst>
          </p:cNvPr>
          <p:cNvSpPr>
            <a:spLocks noGrp="1" noChangeArrowheads="1"/>
          </p:cNvSpPr>
          <p:nvPr>
            <p:ph idx="1"/>
          </p:nvPr>
        </p:nvSpPr>
        <p:spPr/>
        <p:txBody>
          <a:bodyPr>
            <a:normAutofit/>
          </a:bodyPr>
          <a:lstStyle/>
          <a:p>
            <a:endParaRPr lang="en-US" altLang="nb-NO" sz="2000" dirty="0"/>
          </a:p>
          <a:p>
            <a:endParaRPr lang="en-US" altLang="nb-NO" sz="2000" dirty="0"/>
          </a:p>
          <a:p>
            <a:endParaRPr lang="en-US" altLang="nb-NO" sz="2000" dirty="0"/>
          </a:p>
          <a:p>
            <a:endParaRPr lang="en-US" altLang="nb-NO" sz="2000" dirty="0"/>
          </a:p>
          <a:p>
            <a:r>
              <a:rPr lang="en-US" altLang="nb-NO" sz="2000" dirty="0"/>
              <a:t>The radiation rule (Price et al., 1994), says that the inventory loops upstream of the TPM location must be arranged opposite of flow direction. For flow downstream of TPM location it must be arranged in the same direction. This ensures “local consistency”, i.e., all inventories are controlled by their local in or outflows.</a:t>
            </a:r>
          </a:p>
          <a:p>
            <a:endParaRPr lang="en-US" altLang="nb-NO" sz="2000" dirty="0"/>
          </a:p>
        </p:txBody>
      </p:sp>
      <p:sp>
        <p:nvSpPr>
          <p:cNvPr id="134149" name="TextBox 5">
            <a:extLst>
              <a:ext uri="{FF2B5EF4-FFF2-40B4-BE49-F238E27FC236}">
                <a16:creationId xmlns:a16="http://schemas.microsoft.com/office/drawing/2014/main" id="{D9AC0BBA-DDEE-4CA5-BC3A-7BA8B4F78670}"/>
              </a:ext>
            </a:extLst>
          </p:cNvPr>
          <p:cNvSpPr txBox="1">
            <a:spLocks noChangeArrowheads="1"/>
          </p:cNvSpPr>
          <p:nvPr/>
        </p:nvSpPr>
        <p:spPr bwMode="auto">
          <a:xfrm>
            <a:off x="2430798" y="6488668"/>
            <a:ext cx="57760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1800" dirty="0">
                <a:latin typeface="Arial" panose="020B0604020202020204" pitchFamily="34" charset="0"/>
              </a:rPr>
              <a:t>Rules for Step S5: Structure of regulatory control layer.</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814F5-7C7F-4176-A7E8-CDF5C4F72EF7}"/>
              </a:ext>
            </a:extLst>
          </p:cNvPr>
          <p:cNvSpPr>
            <a:spLocks noGrp="1"/>
          </p:cNvSpPr>
          <p:nvPr>
            <p:ph type="title"/>
          </p:nvPr>
        </p:nvSpPr>
        <p:spPr>
          <a:xfrm>
            <a:off x="2718628" y="274638"/>
            <a:ext cx="7407404" cy="1569660"/>
          </a:xfrm>
        </p:spPr>
        <p:txBody>
          <a:bodyPr/>
          <a:lstStyle/>
          <a:p>
            <a:r>
              <a:rPr lang="en-US" altLang="nb-NO" dirty="0"/>
              <a:t>Rule 7: Select “sensitive/drifting” variables as controlled variables CV2 for regulatory control.</a:t>
            </a:r>
            <a:endParaRPr lang="en-US" dirty="0"/>
          </a:p>
        </p:txBody>
      </p:sp>
      <p:sp>
        <p:nvSpPr>
          <p:cNvPr id="3" name="Content Placeholder 2">
            <a:extLst>
              <a:ext uri="{FF2B5EF4-FFF2-40B4-BE49-F238E27FC236}">
                <a16:creationId xmlns:a16="http://schemas.microsoft.com/office/drawing/2014/main" id="{00A002E5-4E2B-4C64-9232-9037909FA8B0}"/>
              </a:ext>
            </a:extLst>
          </p:cNvPr>
          <p:cNvSpPr>
            <a:spLocks noGrp="1"/>
          </p:cNvSpPr>
          <p:nvPr>
            <p:ph idx="1"/>
          </p:nvPr>
        </p:nvSpPr>
        <p:spPr/>
        <p:txBody>
          <a:bodyPr>
            <a:normAutofit/>
          </a:bodyPr>
          <a:lstStyle/>
          <a:p>
            <a:endParaRPr lang="en-US" sz="2000" dirty="0"/>
          </a:p>
          <a:p>
            <a:endParaRPr lang="en-US" sz="2000" dirty="0"/>
          </a:p>
          <a:p>
            <a:endParaRPr lang="en-US" sz="2000" dirty="0"/>
          </a:p>
          <a:p>
            <a:r>
              <a:rPr lang="en-US" sz="2000" dirty="0"/>
              <a:t>This will generally include inventories (levels and pressures), plus certain other drifting (integrating) variables, for example, </a:t>
            </a:r>
          </a:p>
          <a:p>
            <a:pPr lvl="1"/>
            <a:r>
              <a:rPr lang="en-US" sz="1600" dirty="0"/>
              <a:t>a reactor temperature </a:t>
            </a:r>
          </a:p>
          <a:p>
            <a:pPr lvl="1"/>
            <a:r>
              <a:rPr lang="en-US" sz="1600" dirty="0"/>
              <a:t>a sensitive temperature/composition in a distillation column. </a:t>
            </a:r>
          </a:p>
          <a:p>
            <a:r>
              <a:rPr lang="en-US" sz="2000" dirty="0"/>
              <a:t>This ensures “stable operation”, as seen from an operator’s point of view.</a:t>
            </a:r>
          </a:p>
          <a:p>
            <a:r>
              <a:rPr lang="en-US" sz="2000" dirty="0"/>
              <a:t>Some component inventories may also need to be controlled, especially for recycle systems. For example, according to “Down’s drill” one must make sure that all component inventories are “self-regulated” by flows out of the system or by removal by reactions, otherwise their composition may need to be controlled (</a:t>
            </a:r>
            <a:r>
              <a:rPr lang="en-US" sz="2000" dirty="0" err="1"/>
              <a:t>Luyben</a:t>
            </a:r>
            <a:r>
              <a:rPr lang="en-US" sz="2000" dirty="0"/>
              <a:t>, 1999).</a:t>
            </a:r>
          </a:p>
          <a:p>
            <a:endParaRPr lang="en-US" sz="2000" dirty="0"/>
          </a:p>
        </p:txBody>
      </p:sp>
    </p:spTree>
    <p:extLst>
      <p:ext uri="{BB962C8B-B14F-4D97-AF65-F5344CB8AC3E}">
        <p14:creationId xmlns:p14="http://schemas.microsoft.com/office/powerpoint/2010/main" val="7677617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DB76B-82A4-4EDE-8310-98BCB3D7C80A}"/>
              </a:ext>
            </a:extLst>
          </p:cNvPr>
          <p:cNvSpPr>
            <a:spLocks noGrp="1"/>
          </p:cNvSpPr>
          <p:nvPr>
            <p:ph type="title"/>
          </p:nvPr>
        </p:nvSpPr>
        <p:spPr>
          <a:xfrm>
            <a:off x="2718628" y="274639"/>
            <a:ext cx="7407404" cy="2062103"/>
          </a:xfrm>
        </p:spPr>
        <p:txBody>
          <a:bodyPr/>
          <a:lstStyle/>
          <a:p>
            <a:r>
              <a:rPr lang="en-US" altLang="nb-NO" dirty="0"/>
              <a:t>Rule 8: Economically important active constraints (a subset of CV1) should be selected as controlled variables CV2 in the regulatory layer.</a:t>
            </a:r>
            <a:endParaRPr lang="en-US" dirty="0"/>
          </a:p>
        </p:txBody>
      </p:sp>
      <p:sp>
        <p:nvSpPr>
          <p:cNvPr id="3" name="Content Placeholder 2">
            <a:extLst>
              <a:ext uri="{FF2B5EF4-FFF2-40B4-BE49-F238E27FC236}">
                <a16:creationId xmlns:a16="http://schemas.microsoft.com/office/drawing/2014/main" id="{35D5E3D7-BD09-4687-BE93-11F3BC15B9EF}"/>
              </a:ext>
            </a:extLst>
          </p:cNvPr>
          <p:cNvSpPr>
            <a:spLocks noGrp="1"/>
          </p:cNvSpPr>
          <p:nvPr>
            <p:ph idx="1"/>
          </p:nvPr>
        </p:nvSpPr>
        <p:spPr/>
        <p:txBody>
          <a:bodyPr>
            <a:normAutofit/>
          </a:bodyPr>
          <a:lstStyle/>
          <a:p>
            <a:endParaRPr lang="en-US" sz="2000" dirty="0"/>
          </a:p>
          <a:p>
            <a:endParaRPr lang="en-US" sz="2000" dirty="0"/>
          </a:p>
          <a:p>
            <a:endParaRPr lang="en-US" sz="2000" dirty="0"/>
          </a:p>
          <a:p>
            <a:endParaRPr lang="en-US" sz="2000" dirty="0"/>
          </a:p>
          <a:p>
            <a:endParaRPr lang="en-US" sz="2000" dirty="0"/>
          </a:p>
          <a:p>
            <a:r>
              <a:rPr lang="en-US" sz="2000" dirty="0"/>
              <a:t>Economic variables, CV1, are generally controlled in the supervisory layer. Moving them to the faster regulatory layer may ensure tighter control with a smaller </a:t>
            </a:r>
            <a:r>
              <a:rPr lang="en-US" sz="2000" dirty="0" err="1">
                <a:solidFill>
                  <a:srgbClr val="FF0000"/>
                </a:solidFill>
              </a:rPr>
              <a:t>backoff</a:t>
            </a:r>
            <a:r>
              <a:rPr lang="en-US" sz="2000" dirty="0"/>
              <a:t>. </a:t>
            </a:r>
          </a:p>
          <a:p>
            <a:endParaRPr lang="en-US" sz="2000" dirty="0"/>
          </a:p>
          <a:p>
            <a:r>
              <a:rPr lang="en-US" sz="2000" dirty="0" err="1">
                <a:solidFill>
                  <a:srgbClr val="FF0000"/>
                </a:solidFill>
              </a:rPr>
              <a:t>Backoff</a:t>
            </a:r>
            <a:r>
              <a:rPr lang="en-US" sz="2000" dirty="0">
                <a:solidFill>
                  <a:srgbClr val="FF0000"/>
                </a:solidFill>
              </a:rPr>
              <a:t>: difference between the actual average value (setpoint) and the optimal value (constraint).</a:t>
            </a:r>
          </a:p>
        </p:txBody>
      </p:sp>
    </p:spTree>
    <p:extLst>
      <p:ext uri="{BB962C8B-B14F-4D97-AF65-F5344CB8AC3E}">
        <p14:creationId xmlns:p14="http://schemas.microsoft.com/office/powerpoint/2010/main" val="244205844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D89CE-1D77-4ED6-9834-8DC6BF941768}"/>
              </a:ext>
            </a:extLst>
          </p:cNvPr>
          <p:cNvSpPr>
            <a:spLocks noGrp="1"/>
          </p:cNvSpPr>
          <p:nvPr>
            <p:ph type="title"/>
          </p:nvPr>
        </p:nvSpPr>
        <p:spPr>
          <a:xfrm>
            <a:off x="2718628" y="274639"/>
            <a:ext cx="7407404" cy="2062103"/>
          </a:xfrm>
        </p:spPr>
        <p:txBody>
          <a:bodyPr/>
          <a:lstStyle/>
          <a:p>
            <a:r>
              <a:rPr lang="en-US" altLang="nb-NO" dirty="0"/>
              <a:t>Rule 9 (“Pair-close” rule): The pairings should be selected such that, effective delays and loop interactions are minimal.</a:t>
            </a:r>
            <a:endParaRPr lang="en-US" dirty="0"/>
          </a:p>
        </p:txBody>
      </p:sp>
      <p:sp>
        <p:nvSpPr>
          <p:cNvPr id="3" name="Content Placeholder 2">
            <a:extLst>
              <a:ext uri="{FF2B5EF4-FFF2-40B4-BE49-F238E27FC236}">
                <a16:creationId xmlns:a16="http://schemas.microsoft.com/office/drawing/2014/main" id="{C2F1C1E9-BC86-42CA-ACFD-43BD42E5770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4294472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C9A7C-FA5C-4755-B24C-FC5C9BF5DFF8}"/>
              </a:ext>
            </a:extLst>
          </p:cNvPr>
          <p:cNvSpPr>
            <a:spLocks noGrp="1"/>
          </p:cNvSpPr>
          <p:nvPr>
            <p:ph type="title"/>
          </p:nvPr>
        </p:nvSpPr>
        <p:spPr>
          <a:xfrm>
            <a:off x="2718628" y="274639"/>
            <a:ext cx="7407404" cy="2062103"/>
          </a:xfrm>
        </p:spPr>
        <p:txBody>
          <a:bodyPr/>
          <a:lstStyle/>
          <a:p>
            <a:r>
              <a:rPr lang="en-US" dirty="0"/>
              <a:t>Rule 10: Avoid using MVs that may optimally saturate (at steady state) to control CVs in the regulatory layer (CV2) </a:t>
            </a:r>
          </a:p>
        </p:txBody>
      </p:sp>
      <p:sp>
        <p:nvSpPr>
          <p:cNvPr id="3" name="Content Placeholder 2">
            <a:extLst>
              <a:ext uri="{FF2B5EF4-FFF2-40B4-BE49-F238E27FC236}">
                <a16:creationId xmlns:a16="http://schemas.microsoft.com/office/drawing/2014/main" id="{F730A898-6D81-4221-98AD-1559661F800F}"/>
              </a:ext>
            </a:extLst>
          </p:cNvPr>
          <p:cNvSpPr>
            <a:spLocks noGrp="1"/>
          </p:cNvSpPr>
          <p:nvPr>
            <p:ph idx="1"/>
          </p:nvPr>
        </p:nvSpPr>
        <p:spPr/>
        <p:txBody>
          <a:bodyPr>
            <a:normAutofit/>
          </a:bodyPr>
          <a:lstStyle/>
          <a:p>
            <a:endParaRPr lang="nb-NO" sz="2000" dirty="0"/>
          </a:p>
          <a:p>
            <a:endParaRPr lang="en-US" sz="2000" dirty="0"/>
          </a:p>
          <a:p>
            <a:endParaRPr lang="en-US" sz="2000" dirty="0"/>
          </a:p>
          <a:p>
            <a:endParaRPr lang="en-US" sz="2000" dirty="0"/>
          </a:p>
          <a:p>
            <a:endParaRPr lang="en-US" sz="2000" dirty="0"/>
          </a:p>
          <a:p>
            <a:r>
              <a:rPr lang="en-US" sz="2000" dirty="0"/>
              <a:t>The reason is that we want to avoid re-configuring the regulatory control layer. To follow this rule, one needs to consider also other regions of operation than the nominal, for example, operating at maximum capacity (Mode 2) where we usually have more active constraints.</a:t>
            </a:r>
          </a:p>
        </p:txBody>
      </p:sp>
    </p:spTree>
    <p:extLst>
      <p:ext uri="{BB962C8B-B14F-4D97-AF65-F5344CB8AC3E}">
        <p14:creationId xmlns:p14="http://schemas.microsoft.com/office/powerpoint/2010/main" val="299648617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AD1E9-BC3E-48AA-B61C-F827F61FA165}"/>
              </a:ext>
            </a:extLst>
          </p:cNvPr>
          <p:cNvSpPr>
            <a:spLocks noGrp="1"/>
          </p:cNvSpPr>
          <p:nvPr>
            <p:ph type="title"/>
          </p:nvPr>
        </p:nvSpPr>
        <p:spPr>
          <a:xfrm>
            <a:off x="2718628" y="274639"/>
            <a:ext cx="7407404" cy="2062103"/>
          </a:xfrm>
        </p:spPr>
        <p:txBody>
          <a:bodyPr/>
          <a:lstStyle/>
          <a:p>
            <a:r>
              <a:rPr lang="en-US" altLang="nb-NO" dirty="0"/>
              <a:t>Rule 11: MVs that may optimally saturate (at steady state) should be paired with the subset of CV1 that may be given up.</a:t>
            </a:r>
            <a:endParaRPr lang="en-US" dirty="0"/>
          </a:p>
        </p:txBody>
      </p:sp>
      <p:sp>
        <p:nvSpPr>
          <p:cNvPr id="3" name="Content Placeholder 2">
            <a:extLst>
              <a:ext uri="{FF2B5EF4-FFF2-40B4-BE49-F238E27FC236}">
                <a16:creationId xmlns:a16="http://schemas.microsoft.com/office/drawing/2014/main" id="{72C1604D-B34F-4854-ADE2-6B9F2839CC9C}"/>
              </a:ext>
            </a:extLst>
          </p:cNvPr>
          <p:cNvSpPr>
            <a:spLocks noGrp="1"/>
          </p:cNvSpPr>
          <p:nvPr>
            <p:ph idx="1"/>
          </p:nvPr>
        </p:nvSpPr>
        <p:spPr/>
        <p:txBody>
          <a:bodyPr>
            <a:normAutofit/>
          </a:bodyPr>
          <a:lstStyle/>
          <a:p>
            <a:endParaRPr lang="en-US" sz="2000" dirty="0"/>
          </a:p>
          <a:p>
            <a:endParaRPr lang="en-US" sz="2000" dirty="0"/>
          </a:p>
          <a:p>
            <a:endParaRPr lang="en-US" sz="2000" dirty="0"/>
          </a:p>
          <a:p>
            <a:endParaRPr lang="en-US" sz="2000" dirty="0"/>
          </a:p>
          <a:p>
            <a:r>
              <a:rPr lang="en-US" sz="2000" dirty="0"/>
              <a:t>This rule applies for cases when we use decentralized control in the supervisory layer, and we want to avoid reconfiguration of loops. </a:t>
            </a:r>
          </a:p>
          <a:p>
            <a:r>
              <a:rPr lang="en-US" sz="2000" dirty="0"/>
              <a:t>The rule follows because when a MV optimally saturates, then there will be one less degree of freedom, so there will be a CV1 which may be given up without any economic loss. The rule should be considered together with rule 10.</a:t>
            </a:r>
          </a:p>
          <a:p>
            <a:r>
              <a:rPr lang="en-US" sz="2000" dirty="0"/>
              <a:t>Example: Gives correct answer for the process where we want to control flow and have p &gt; </a:t>
            </a:r>
            <a:r>
              <a:rPr lang="en-US" sz="2000" dirty="0" err="1"/>
              <a:t>p</a:t>
            </a:r>
            <a:r>
              <a:rPr lang="en-US" sz="2000" baseline="-25000" dirty="0" err="1"/>
              <a:t>min</a:t>
            </a:r>
            <a:r>
              <a:rPr lang="en-US" sz="2000" dirty="0"/>
              <a:t>: Pair the valve (MV) with CV1 (p) which may be given up.</a:t>
            </a:r>
          </a:p>
        </p:txBody>
      </p:sp>
      <p:sp>
        <p:nvSpPr>
          <p:cNvPr id="4" name="TextBox 5">
            <a:extLst>
              <a:ext uri="{FF2B5EF4-FFF2-40B4-BE49-F238E27FC236}">
                <a16:creationId xmlns:a16="http://schemas.microsoft.com/office/drawing/2014/main" id="{9D41A681-16C2-48EE-8BFC-1572FFBD2788}"/>
              </a:ext>
            </a:extLst>
          </p:cNvPr>
          <p:cNvSpPr txBox="1">
            <a:spLocks noChangeArrowheads="1"/>
          </p:cNvSpPr>
          <p:nvPr/>
        </p:nvSpPr>
        <p:spPr bwMode="auto">
          <a:xfrm>
            <a:off x="2430798" y="6488668"/>
            <a:ext cx="59298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None/>
            </a:pPr>
            <a:r>
              <a:rPr lang="en-US" altLang="nb-NO" sz="1800" dirty="0">
                <a:latin typeface="Arial" panose="020B0604020202020204" pitchFamily="34" charset="0"/>
              </a:rPr>
              <a:t>Rules for Step S6: Structure of supervisory control layer.</a:t>
            </a:r>
          </a:p>
        </p:txBody>
      </p:sp>
    </p:spTree>
    <p:extLst>
      <p:ext uri="{BB962C8B-B14F-4D97-AF65-F5344CB8AC3E}">
        <p14:creationId xmlns:p14="http://schemas.microsoft.com/office/powerpoint/2010/main" val="338481289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B5B65-BA39-4E85-B9CD-D18A5A0F4CEF}"/>
              </a:ext>
            </a:extLst>
          </p:cNvPr>
          <p:cNvSpPr>
            <a:spLocks noGrp="1"/>
          </p:cNvSpPr>
          <p:nvPr>
            <p:ph type="title"/>
          </p:nvPr>
        </p:nvSpPr>
        <p:spPr>
          <a:xfrm>
            <a:off x="2718628" y="274638"/>
            <a:ext cx="7407404" cy="1077218"/>
          </a:xfrm>
        </p:spPr>
        <p:txBody>
          <a:bodyPr/>
          <a:lstStyle/>
          <a:p>
            <a:r>
              <a:rPr lang="en-US" altLang="nb-NO" dirty="0"/>
              <a:t>Rule 12: Do not pair on negative RGA elements (multivariable control)</a:t>
            </a:r>
            <a:endParaRPr lang="en-US" dirty="0"/>
          </a:p>
        </p:txBody>
      </p:sp>
      <p:sp>
        <p:nvSpPr>
          <p:cNvPr id="3" name="Content Placeholder 2">
            <a:extLst>
              <a:ext uri="{FF2B5EF4-FFF2-40B4-BE49-F238E27FC236}">
                <a16:creationId xmlns:a16="http://schemas.microsoft.com/office/drawing/2014/main" id="{75D6B1B0-28A8-4C7B-B733-FD466F21CE31}"/>
              </a:ext>
            </a:extLst>
          </p:cNvPr>
          <p:cNvSpPr>
            <a:spLocks noGrp="1"/>
          </p:cNvSpPr>
          <p:nvPr>
            <p:ph idx="1"/>
          </p:nvPr>
        </p:nvSpPr>
        <p:spPr/>
        <p:txBody>
          <a:bodyPr/>
          <a:lstStyle/>
          <a:p>
            <a:endParaRPr lang="nb-NO" dirty="0"/>
          </a:p>
          <a:p>
            <a:endParaRPr lang="en-US" altLang="nb-NO" dirty="0"/>
          </a:p>
          <a:p>
            <a:r>
              <a:rPr lang="en-US" altLang="nb-NO" dirty="0"/>
              <a:t>This rule applies for cases when we use decentralized control in the supervisory layer and we want to avoid reconfiguration of loops.</a:t>
            </a:r>
          </a:p>
        </p:txBody>
      </p:sp>
    </p:spTree>
    <p:extLst>
      <p:ext uri="{BB962C8B-B14F-4D97-AF65-F5344CB8AC3E}">
        <p14:creationId xmlns:p14="http://schemas.microsoft.com/office/powerpoint/2010/main" val="183778042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0F874-844C-4E05-913B-0C26D69F9D3C}"/>
              </a:ext>
            </a:extLst>
          </p:cNvPr>
          <p:cNvSpPr>
            <a:spLocks noGrp="1"/>
          </p:cNvSpPr>
          <p:nvPr>
            <p:ph type="title"/>
          </p:nvPr>
        </p:nvSpPr>
        <p:spPr/>
        <p:txBody>
          <a:bodyPr/>
          <a:lstStyle/>
          <a:p>
            <a:r>
              <a:rPr lang="nb-NO" dirty="0"/>
              <a:t>SIMC tuning </a:t>
            </a:r>
            <a:r>
              <a:rPr lang="nb-NO" dirty="0" err="1"/>
              <a:t>rules</a:t>
            </a:r>
            <a:r>
              <a:rPr lang="nb-NO" dirty="0"/>
              <a:t> for PID</a:t>
            </a:r>
            <a:endParaRPr lang="en-US" dirty="0"/>
          </a:p>
        </p:txBody>
      </p:sp>
      <p:pic>
        <p:nvPicPr>
          <p:cNvPr id="4" name="Picture 4">
            <a:extLst>
              <a:ext uri="{FF2B5EF4-FFF2-40B4-BE49-F238E27FC236}">
                <a16:creationId xmlns:a16="http://schemas.microsoft.com/office/drawing/2014/main" id="{34F46438-1B33-4E60-9B22-3EBBFC10994F}"/>
              </a:ext>
            </a:extLst>
          </p:cNvPr>
          <p:cNvPicPr>
            <a:picLocks noGrp="1" noChangeAspect="1" noChangeArrowheads="1"/>
          </p:cNvPicPr>
          <p:nvPr>
            <p:ph idx="1"/>
          </p:nvPr>
        </p:nvPicPr>
        <p:blipFill>
          <a:blip r:embed="rId2"/>
          <a:srcRect/>
          <a:stretch>
            <a:fillRect/>
          </a:stretch>
        </p:blipFill>
        <p:spPr bwMode="auto">
          <a:xfrm>
            <a:off x="2719389" y="2080592"/>
            <a:ext cx="7407275" cy="3323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mc:AlternateContent xmlns:mc="http://schemas.openxmlformats.org/markup-compatibility/2006">
        <mc:Choice xmlns:a14="http://schemas.microsoft.com/office/drawing/2010/main" Requires="a14">
          <p:sp>
            <p:nvSpPr>
              <p:cNvPr id="5" name="Text Box 6">
                <a:extLst>
                  <a:ext uri="{FF2B5EF4-FFF2-40B4-BE49-F238E27FC236}">
                    <a16:creationId xmlns:a16="http://schemas.microsoft.com/office/drawing/2014/main" id="{E62BFE17-73EA-4786-8349-336B1C36AFDF}"/>
                  </a:ext>
                </a:extLst>
              </p:cNvPr>
              <p:cNvSpPr txBox="1">
                <a:spLocks noChangeArrowheads="1"/>
              </p:cNvSpPr>
              <p:nvPr/>
            </p:nvSpPr>
            <p:spPr bwMode="auto">
              <a:xfrm>
                <a:off x="2999656" y="5841641"/>
                <a:ext cx="2772494" cy="369332"/>
              </a:xfrm>
              <a:prstGeom prst="rect">
                <a:avLst/>
              </a:prstGeom>
              <a:solidFill>
                <a:srgbClr val="FFFF00"/>
              </a:solidFill>
              <a:ln>
                <a:noFill/>
              </a:ln>
              <a:effectLst/>
              <a:extLst>
                <a:ext uri="{91240B29-F687-4F45-9708-019B960494DF}">
                  <a14:hiddenLine w="19050">
                    <a:solidFill>
                      <a:schemeClr val="tx1"/>
                    </a:solidFill>
                    <a:miter lim="800000"/>
                    <a:headEnd/>
                    <a:tailEnd/>
                  </a14:hiddenLine>
                </a:ext>
                <a:ext uri="{AF507438-7753-43E0-B8FC-AC1667EBCBE1}">
                  <a14:hiddenEffects>
                    <a:effectLst>
                      <a:outerShdw blurRad="63500" dist="38099" dir="2700000" algn="ctr" rotWithShape="0">
                        <a:schemeClr val="bg2">
                          <a:alpha val="74998"/>
                        </a:schemeClr>
                      </a:outerShdw>
                    </a:effectLst>
                  </a14:hiddenEffects>
                </a:ext>
              </a:extLst>
            </p:spPr>
            <p:txBody>
              <a:bodyPr wrap="square">
                <a:spAutoFit/>
              </a:bodyPr>
              <a:lstStyle>
                <a:lvl1pPr>
                  <a:defRPr>
                    <a:solidFill>
                      <a:schemeClr val="tx1"/>
                    </a:solidFill>
                    <a:latin typeface="Arial" charset="0"/>
                    <a:ea typeface="ＭＳ Ｐゴシック" charset="0"/>
                    <a:cs typeface="Times New Roman" charset="0"/>
                  </a:defRPr>
                </a:lvl1pPr>
                <a:lvl2pPr marL="742950" indent="-285750">
                  <a:defRPr>
                    <a:solidFill>
                      <a:schemeClr val="tx1"/>
                    </a:solidFill>
                    <a:latin typeface="Arial" charset="0"/>
                    <a:ea typeface="Times New Roman" charset="0"/>
                    <a:cs typeface="Times New Roman" charset="0"/>
                  </a:defRPr>
                </a:lvl2pPr>
                <a:lvl3pPr marL="1143000" indent="-228600">
                  <a:defRPr>
                    <a:solidFill>
                      <a:schemeClr val="tx1"/>
                    </a:solidFill>
                    <a:latin typeface="Arial" charset="0"/>
                    <a:ea typeface="Times New Roman" charset="0"/>
                    <a:cs typeface="Times New Roman" charset="0"/>
                  </a:defRPr>
                </a:lvl3pPr>
                <a:lvl4pPr marL="1600200" indent="-228600">
                  <a:defRPr>
                    <a:solidFill>
                      <a:schemeClr val="tx1"/>
                    </a:solidFill>
                    <a:latin typeface="Arial" charset="0"/>
                    <a:ea typeface="Times New Roman" charset="0"/>
                    <a:cs typeface="Times New Roman" charset="0"/>
                  </a:defRPr>
                </a:lvl4pPr>
                <a:lvl5pPr marL="2057400" indent="-228600">
                  <a:defRPr>
                    <a:solidFill>
                      <a:schemeClr val="tx1"/>
                    </a:solidFill>
                    <a:latin typeface="Arial" charset="0"/>
                    <a:ea typeface="Times New Roman" charset="0"/>
                    <a:cs typeface="Times New Roman" charset="0"/>
                  </a:defRPr>
                </a:lvl5pPr>
                <a:lvl6pPr marL="2514600" indent="-228600" eaLnBrk="0" fontAlgn="base" hangingPunct="0">
                  <a:spcBef>
                    <a:spcPct val="0"/>
                  </a:spcBef>
                  <a:spcAft>
                    <a:spcPct val="0"/>
                  </a:spcAft>
                  <a:defRPr>
                    <a:solidFill>
                      <a:schemeClr val="tx1"/>
                    </a:solidFill>
                    <a:latin typeface="Arial" charset="0"/>
                    <a:ea typeface="Times New Roman" charset="0"/>
                    <a:cs typeface="Times New Roman" charset="0"/>
                  </a:defRPr>
                </a:lvl6pPr>
                <a:lvl7pPr marL="2971800" indent="-228600" eaLnBrk="0" fontAlgn="base" hangingPunct="0">
                  <a:spcBef>
                    <a:spcPct val="0"/>
                  </a:spcBef>
                  <a:spcAft>
                    <a:spcPct val="0"/>
                  </a:spcAft>
                  <a:defRPr>
                    <a:solidFill>
                      <a:schemeClr val="tx1"/>
                    </a:solidFill>
                    <a:latin typeface="Arial" charset="0"/>
                    <a:ea typeface="Times New Roman" charset="0"/>
                    <a:cs typeface="Times New Roman" charset="0"/>
                  </a:defRPr>
                </a:lvl7pPr>
                <a:lvl8pPr marL="3429000" indent="-228600" eaLnBrk="0" fontAlgn="base" hangingPunct="0">
                  <a:spcBef>
                    <a:spcPct val="0"/>
                  </a:spcBef>
                  <a:spcAft>
                    <a:spcPct val="0"/>
                  </a:spcAft>
                  <a:defRPr>
                    <a:solidFill>
                      <a:schemeClr val="tx1"/>
                    </a:solidFill>
                    <a:latin typeface="Arial" charset="0"/>
                    <a:ea typeface="Times New Roman" charset="0"/>
                    <a:cs typeface="Times New Roman" charset="0"/>
                  </a:defRPr>
                </a:lvl8pPr>
                <a:lvl9pPr marL="3886200" indent="-228600" eaLnBrk="0" fontAlgn="base" hangingPunct="0">
                  <a:spcBef>
                    <a:spcPct val="0"/>
                  </a:spcBef>
                  <a:spcAft>
                    <a:spcPct val="0"/>
                  </a:spcAft>
                  <a:defRPr>
                    <a:solidFill>
                      <a:schemeClr val="tx1"/>
                    </a:solidFill>
                    <a:latin typeface="Arial" charset="0"/>
                    <a:ea typeface="Times New Roman" charset="0"/>
                    <a:cs typeface="Times New Roman" charset="0"/>
                  </a:defRPr>
                </a:lvl9pPr>
              </a:lstStyle>
              <a:p>
                <a:pPr eaLnBrk="1" hangingPunct="1">
                  <a:defRPr/>
                </a:pPr>
                <a:r>
                  <a:rPr lang="en-US" dirty="0"/>
                  <a:t>One tuning parameter: </a:t>
                </a:r>
                <a14:m>
                  <m:oMath xmlns:m="http://schemas.openxmlformats.org/officeDocument/2006/math">
                    <m:sSub>
                      <m:sSubPr>
                        <m:ctrlPr>
                          <a:rPr lang="nb-NO" i="1">
                            <a:latin typeface="Cambria Math" panose="02040503050406030204" pitchFamily="18" charset="0"/>
                          </a:rPr>
                        </m:ctrlPr>
                      </m:sSubPr>
                      <m:e>
                        <m:r>
                          <a:rPr lang="nb-NO" i="1">
                            <a:latin typeface="Cambria Math" panose="02040503050406030204" pitchFamily="18" charset="0"/>
                          </a:rPr>
                          <m:t>𝜏</m:t>
                        </m:r>
                      </m:e>
                      <m:sub>
                        <m:r>
                          <a:rPr lang="nb-NO" i="1">
                            <a:latin typeface="Cambria Math" panose="02040503050406030204" pitchFamily="18" charset="0"/>
                          </a:rPr>
                          <m:t>𝑐</m:t>
                        </m:r>
                      </m:sub>
                    </m:sSub>
                  </m:oMath>
                </a14:m>
                <a:endParaRPr lang="en-US" baseline="-25000" dirty="0"/>
              </a:p>
            </p:txBody>
          </p:sp>
        </mc:Choice>
        <mc:Fallback>
          <p:sp>
            <p:nvSpPr>
              <p:cNvPr id="5" name="Text Box 6">
                <a:extLst>
                  <a:ext uri="{FF2B5EF4-FFF2-40B4-BE49-F238E27FC236}">
                    <a16:creationId xmlns:a16="http://schemas.microsoft.com/office/drawing/2014/main" id="{E62BFE17-73EA-4786-8349-336B1C36AFDF}"/>
                  </a:ext>
                </a:extLst>
              </p:cNvPr>
              <p:cNvSpPr txBox="1">
                <a:spLocks noRot="1" noChangeAspect="1" noMove="1" noResize="1" noEditPoints="1" noAdjustHandles="1" noChangeArrowheads="1" noChangeShapeType="1" noTextEdit="1"/>
              </p:cNvSpPr>
              <p:nvPr/>
            </p:nvSpPr>
            <p:spPr bwMode="auto">
              <a:xfrm>
                <a:off x="2999656" y="5841641"/>
                <a:ext cx="2772494" cy="369332"/>
              </a:xfrm>
              <a:prstGeom prst="rect">
                <a:avLst/>
              </a:prstGeom>
              <a:blipFill>
                <a:blip r:embed="rId3"/>
                <a:stretch>
                  <a:fillRect l="-1758" t="-8197" b="-24590"/>
                </a:stretch>
              </a:blip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87855627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A2119-A29C-4584-AEEC-AC8E8E9951E5}"/>
              </a:ext>
            </a:extLst>
          </p:cNvPr>
          <p:cNvSpPr>
            <a:spLocks noGrp="1"/>
          </p:cNvSpPr>
          <p:nvPr>
            <p:ph type="title"/>
          </p:nvPr>
        </p:nvSpPr>
        <p:spPr/>
        <p:txBody>
          <a:bodyPr/>
          <a:lstStyle/>
          <a:p>
            <a:r>
              <a:rPr lang="nb-NO" dirty="0"/>
              <a:t>Main </a:t>
            </a:r>
            <a:r>
              <a:rPr lang="nb-NO" dirty="0" err="1"/>
              <a:t>references</a:t>
            </a:r>
            <a:r>
              <a:rPr lang="nb-NO" dirty="0"/>
              <a:t> </a:t>
            </a:r>
            <a:r>
              <a:rPr lang="nb-NO" dirty="0" err="1"/>
              <a:t>on</a:t>
            </a:r>
            <a:r>
              <a:rPr lang="nb-NO" dirty="0"/>
              <a:t> </a:t>
            </a:r>
            <a:r>
              <a:rPr lang="nb-NO" dirty="0" err="1"/>
              <a:t>plantwide</a:t>
            </a:r>
            <a:r>
              <a:rPr lang="nb-NO" dirty="0"/>
              <a:t> </a:t>
            </a:r>
            <a:r>
              <a:rPr lang="nb-NO" dirty="0" err="1"/>
              <a:t>control</a:t>
            </a:r>
            <a:endParaRPr lang="en-US" dirty="0"/>
          </a:p>
        </p:txBody>
      </p:sp>
      <p:sp>
        <p:nvSpPr>
          <p:cNvPr id="3" name="Content Placeholder 2">
            <a:extLst>
              <a:ext uri="{FF2B5EF4-FFF2-40B4-BE49-F238E27FC236}">
                <a16:creationId xmlns:a16="http://schemas.microsoft.com/office/drawing/2014/main" id="{970425DC-BDFF-4E22-B86B-8C8940191190}"/>
              </a:ext>
            </a:extLst>
          </p:cNvPr>
          <p:cNvSpPr>
            <a:spLocks noGrp="1"/>
          </p:cNvSpPr>
          <p:nvPr>
            <p:ph idx="1"/>
          </p:nvPr>
        </p:nvSpPr>
        <p:spPr/>
        <p:txBody>
          <a:bodyPr>
            <a:noAutofit/>
          </a:bodyPr>
          <a:lstStyle/>
          <a:p>
            <a:r>
              <a:rPr lang="en-US" sz="2000" dirty="0"/>
              <a:t>The following paper summarizes the procedure: </a:t>
            </a:r>
          </a:p>
          <a:p>
            <a:pPr lvl="1"/>
            <a:r>
              <a:rPr lang="en-US" sz="1600" dirty="0"/>
              <a:t>S. Skogestad, “Control structure design for complete chemical plants”, </a:t>
            </a:r>
            <a:r>
              <a:rPr lang="en-US" sz="1600" i="1" dirty="0"/>
              <a:t>Computers and Chemical Engineering</a:t>
            </a:r>
            <a:r>
              <a:rPr lang="en-US" sz="1600" dirty="0"/>
              <a:t>, </a:t>
            </a:r>
            <a:r>
              <a:rPr lang="en-US" sz="1600" b="1" dirty="0"/>
              <a:t>28</a:t>
            </a:r>
            <a:r>
              <a:rPr lang="en-US" sz="1600" dirty="0"/>
              <a:t> (1-2), 219-234 (2004). </a:t>
            </a:r>
          </a:p>
          <a:p>
            <a:r>
              <a:rPr lang="en-US" sz="2000" dirty="0"/>
              <a:t>There are many approaches to plantwide control as discussed in the following review paper: </a:t>
            </a:r>
          </a:p>
          <a:p>
            <a:pPr lvl="1"/>
            <a:r>
              <a:rPr lang="en-US" sz="1600" dirty="0"/>
              <a:t>T. Larsson and S. Skogestad, “Plantwide control: A review and a new design procedure” </a:t>
            </a:r>
            <a:r>
              <a:rPr lang="en-US" sz="1600" i="1" dirty="0"/>
              <a:t>Modeling, Identification and Control</a:t>
            </a:r>
            <a:r>
              <a:rPr lang="en-US" sz="1600" dirty="0"/>
              <a:t>, </a:t>
            </a:r>
            <a:r>
              <a:rPr lang="en-US" sz="1600" b="1" dirty="0"/>
              <a:t>21</a:t>
            </a:r>
            <a:r>
              <a:rPr lang="en-US" sz="1600" dirty="0"/>
              <a:t>, 209-240 (2000). </a:t>
            </a:r>
          </a:p>
          <a:p>
            <a:r>
              <a:rPr lang="en-US" sz="2000" dirty="0"/>
              <a:t>The following paper updates the procedure: </a:t>
            </a:r>
          </a:p>
          <a:p>
            <a:pPr lvl="1"/>
            <a:r>
              <a:rPr lang="en-US" sz="1600" dirty="0"/>
              <a:t>S. Skogestad, “Economic plantwide control”, Book chapter in V. </a:t>
            </a:r>
            <a:r>
              <a:rPr lang="en-US" sz="1600" dirty="0" err="1"/>
              <a:t>Kariwala</a:t>
            </a:r>
            <a:r>
              <a:rPr lang="en-US" sz="1600" dirty="0"/>
              <a:t> and V.P. Rangaiah (Eds), </a:t>
            </a:r>
            <a:r>
              <a:rPr lang="en-US" sz="1600" i="1" dirty="0"/>
              <a:t>Plant-Wide Control: Recent Developments and Applications</a:t>
            </a:r>
            <a:r>
              <a:rPr lang="en-US" sz="1600" dirty="0"/>
              <a:t>, Wiley (2012). </a:t>
            </a:r>
          </a:p>
          <a:p>
            <a:r>
              <a:rPr lang="en-US" sz="2000" dirty="0"/>
              <a:t>More information:</a:t>
            </a:r>
          </a:p>
          <a:p>
            <a:pPr marL="0" indent="0" algn="ctr">
              <a:buNone/>
            </a:pPr>
            <a:r>
              <a:rPr lang="en-US" altLang="nb-NO" sz="2000" dirty="0">
                <a:latin typeface="Arial" panose="020B0604020202020204" pitchFamily="34" charset="0"/>
              </a:rPr>
              <a:t>http://www.nt.ntnu.no/users/skoge/plantwide</a:t>
            </a:r>
          </a:p>
          <a:p>
            <a:pPr marL="0" indent="0">
              <a:buNone/>
            </a:pPr>
            <a:endParaRPr lang="en-US" sz="2000" dirty="0"/>
          </a:p>
          <a:p>
            <a:endParaRPr lang="en-US" sz="2000" dirty="0"/>
          </a:p>
        </p:txBody>
      </p:sp>
      <p:sp>
        <p:nvSpPr>
          <p:cNvPr id="4" name="Text Box 5">
            <a:extLst>
              <a:ext uri="{FF2B5EF4-FFF2-40B4-BE49-F238E27FC236}">
                <a16:creationId xmlns:a16="http://schemas.microsoft.com/office/drawing/2014/main" id="{A57C1342-3A51-4E80-887F-40FBFC7EAA45}"/>
              </a:ext>
            </a:extLst>
          </p:cNvPr>
          <p:cNvSpPr txBox="1">
            <a:spLocks noChangeArrowheads="1"/>
          </p:cNvSpPr>
          <p:nvPr/>
        </p:nvSpPr>
        <p:spPr bwMode="auto">
          <a:xfrm>
            <a:off x="2492375" y="6453188"/>
            <a:ext cx="6051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itchFamily="2" charset="0"/>
              </a:defRPr>
            </a:lvl1pPr>
            <a:lvl2pPr marL="742950" indent="-285750">
              <a:spcBef>
                <a:spcPct val="20000"/>
              </a:spcBef>
              <a:buChar char="–"/>
              <a:defRPr>
                <a:solidFill>
                  <a:schemeClr val="tx1"/>
                </a:solidFill>
                <a:latin typeface="Times" pitchFamily="2" charset="0"/>
              </a:defRPr>
            </a:lvl2pPr>
            <a:lvl3pPr marL="1143000" indent="-228600">
              <a:spcBef>
                <a:spcPct val="20000"/>
              </a:spcBef>
              <a:buChar char="•"/>
              <a:defRPr sz="1600">
                <a:solidFill>
                  <a:schemeClr val="tx1"/>
                </a:solidFill>
                <a:latin typeface="Times" pitchFamily="2" charset="0"/>
              </a:defRPr>
            </a:lvl3pPr>
            <a:lvl4pPr marL="1600200" indent="-228600">
              <a:spcBef>
                <a:spcPct val="20000"/>
              </a:spcBef>
              <a:buChar char="–"/>
              <a:defRPr sz="1600">
                <a:solidFill>
                  <a:schemeClr val="tx1"/>
                </a:solidFill>
                <a:latin typeface="Times" pitchFamily="2" charset="0"/>
              </a:defRPr>
            </a:lvl4pPr>
            <a:lvl5pPr marL="2057400" indent="-228600">
              <a:spcBef>
                <a:spcPct val="20000"/>
              </a:spcBef>
              <a:buChar char="•"/>
              <a:defRPr sz="1600">
                <a:solidFill>
                  <a:schemeClr val="tx1"/>
                </a:solidFill>
                <a:latin typeface="Times" pitchFamily="2" charset="0"/>
              </a:defRPr>
            </a:lvl5pPr>
            <a:lvl6pPr marL="2514600" indent="-228600" eaLnBrk="0" fontAlgn="base" hangingPunct="0">
              <a:spcBef>
                <a:spcPct val="20000"/>
              </a:spcBef>
              <a:spcAft>
                <a:spcPct val="0"/>
              </a:spcAft>
              <a:buChar char="•"/>
              <a:defRPr sz="1600">
                <a:solidFill>
                  <a:schemeClr val="tx1"/>
                </a:solidFill>
                <a:latin typeface="Times" pitchFamily="2" charset="0"/>
              </a:defRPr>
            </a:lvl6pPr>
            <a:lvl7pPr marL="2971800" indent="-228600" eaLnBrk="0" fontAlgn="base" hangingPunct="0">
              <a:spcBef>
                <a:spcPct val="20000"/>
              </a:spcBef>
              <a:spcAft>
                <a:spcPct val="0"/>
              </a:spcAft>
              <a:buChar char="•"/>
              <a:defRPr sz="1600">
                <a:solidFill>
                  <a:schemeClr val="tx1"/>
                </a:solidFill>
                <a:latin typeface="Times" pitchFamily="2" charset="0"/>
              </a:defRPr>
            </a:lvl7pPr>
            <a:lvl8pPr marL="3429000" indent="-228600" eaLnBrk="0" fontAlgn="base" hangingPunct="0">
              <a:spcBef>
                <a:spcPct val="20000"/>
              </a:spcBef>
              <a:spcAft>
                <a:spcPct val="0"/>
              </a:spcAft>
              <a:buChar char="•"/>
              <a:defRPr sz="1600">
                <a:solidFill>
                  <a:schemeClr val="tx1"/>
                </a:solidFill>
                <a:latin typeface="Times" pitchFamily="2" charset="0"/>
              </a:defRPr>
            </a:lvl8pPr>
            <a:lvl9pPr marL="3886200" indent="-228600" eaLnBrk="0" fontAlgn="base" hangingPunct="0">
              <a:spcBef>
                <a:spcPct val="20000"/>
              </a:spcBef>
              <a:spcAft>
                <a:spcPct val="0"/>
              </a:spcAft>
              <a:buChar char="•"/>
              <a:defRPr sz="1600">
                <a:solidFill>
                  <a:schemeClr val="tx1"/>
                </a:solidFill>
                <a:latin typeface="Times" pitchFamily="2" charset="0"/>
              </a:defRPr>
            </a:lvl9pPr>
          </a:lstStyle>
          <a:p>
            <a:pPr>
              <a:spcBef>
                <a:spcPct val="0"/>
              </a:spcBef>
              <a:buFontTx/>
              <a:buNone/>
            </a:pPr>
            <a:r>
              <a:rPr lang="en-US" altLang="nb-NO" sz="1800" dirty="0">
                <a:latin typeface="Arial" panose="020B0604020202020204" pitchFamily="34" charset="0"/>
              </a:rPr>
              <a:t>All papers available at: http://www.nt.ntnu.no/users/skoge/</a:t>
            </a:r>
          </a:p>
        </p:txBody>
      </p:sp>
    </p:spTree>
    <p:extLst>
      <p:ext uri="{BB962C8B-B14F-4D97-AF65-F5344CB8AC3E}">
        <p14:creationId xmlns:p14="http://schemas.microsoft.com/office/powerpoint/2010/main" val="434176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584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9289" y="1295401"/>
            <a:ext cx="3170133" cy="455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5" name="Text Box 3"/>
          <p:cNvSpPr txBox="1">
            <a:spLocks noChangeArrowheads="1"/>
          </p:cNvSpPr>
          <p:nvPr/>
        </p:nvSpPr>
        <p:spPr bwMode="auto">
          <a:xfrm>
            <a:off x="3260725" y="5715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20000"/>
              </a:spcBef>
              <a:buChar char="•"/>
              <a:defRPr sz="2000">
                <a:solidFill>
                  <a:schemeClr val="tx1"/>
                </a:solidFill>
                <a:latin typeface="Times" panose="02020603050405020304" pitchFamily="18" charset="0"/>
              </a:defRPr>
            </a:lvl1pPr>
            <a:lvl2pPr marL="742950" indent="-285750" defTabSz="762000">
              <a:spcBef>
                <a:spcPct val="20000"/>
              </a:spcBef>
              <a:buChar char="–"/>
              <a:defRPr>
                <a:solidFill>
                  <a:schemeClr val="tx1"/>
                </a:solidFill>
                <a:latin typeface="Times" panose="02020603050405020304" pitchFamily="18" charset="0"/>
              </a:defRPr>
            </a:lvl2pPr>
            <a:lvl3pPr marL="1143000" indent="-228600" defTabSz="762000">
              <a:spcBef>
                <a:spcPct val="20000"/>
              </a:spcBef>
              <a:buChar char="•"/>
              <a:defRPr sz="1600">
                <a:solidFill>
                  <a:schemeClr val="tx1"/>
                </a:solidFill>
                <a:latin typeface="Times" panose="02020603050405020304" pitchFamily="18" charset="0"/>
              </a:defRPr>
            </a:lvl3pPr>
            <a:lvl4pPr marL="1600200" indent="-228600" defTabSz="762000">
              <a:spcBef>
                <a:spcPct val="20000"/>
              </a:spcBef>
              <a:buChar char="–"/>
              <a:defRPr sz="1600">
                <a:solidFill>
                  <a:schemeClr val="tx1"/>
                </a:solidFill>
                <a:latin typeface="Times" panose="02020603050405020304" pitchFamily="18" charset="0"/>
              </a:defRPr>
            </a:lvl4pPr>
            <a:lvl5pPr marL="2057400" indent="-228600" defTabSz="762000">
              <a:spcBef>
                <a:spcPct val="20000"/>
              </a:spcBef>
              <a:buChar char="•"/>
              <a:defRPr sz="1600">
                <a:solidFill>
                  <a:schemeClr val="tx1"/>
                </a:solidFill>
                <a:latin typeface="Times" panose="02020603050405020304" pitchFamily="18" charset="0"/>
              </a:defRPr>
            </a:lvl5pPr>
            <a:lvl6pPr marL="25146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en-US" altLang="nb-NO" sz="1800" b="1"/>
          </a:p>
        </p:txBody>
      </p:sp>
      <p:sp>
        <p:nvSpPr>
          <p:cNvPr id="35846" name="Text Box 4"/>
          <p:cNvSpPr txBox="1">
            <a:spLocks noChangeArrowheads="1"/>
          </p:cNvSpPr>
          <p:nvPr/>
        </p:nvSpPr>
        <p:spPr bwMode="auto">
          <a:xfrm>
            <a:off x="3031642" y="381232"/>
            <a:ext cx="618630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20000"/>
              </a:spcBef>
              <a:buChar char="•"/>
              <a:defRPr sz="2000">
                <a:solidFill>
                  <a:schemeClr val="tx1"/>
                </a:solidFill>
                <a:latin typeface="Times" panose="02020603050405020304" pitchFamily="18" charset="0"/>
              </a:defRPr>
            </a:lvl1pPr>
            <a:lvl2pPr marL="742950" indent="-285750" defTabSz="762000">
              <a:spcBef>
                <a:spcPct val="20000"/>
              </a:spcBef>
              <a:buChar char="–"/>
              <a:defRPr>
                <a:solidFill>
                  <a:schemeClr val="tx1"/>
                </a:solidFill>
                <a:latin typeface="Times" panose="02020603050405020304" pitchFamily="18" charset="0"/>
              </a:defRPr>
            </a:lvl2pPr>
            <a:lvl3pPr marL="1143000" indent="-228600" defTabSz="762000">
              <a:spcBef>
                <a:spcPct val="20000"/>
              </a:spcBef>
              <a:buChar char="•"/>
              <a:defRPr sz="1600">
                <a:solidFill>
                  <a:schemeClr val="tx1"/>
                </a:solidFill>
                <a:latin typeface="Times" panose="02020603050405020304" pitchFamily="18" charset="0"/>
              </a:defRPr>
            </a:lvl3pPr>
            <a:lvl4pPr marL="1600200" indent="-228600" defTabSz="762000">
              <a:spcBef>
                <a:spcPct val="20000"/>
              </a:spcBef>
              <a:buChar char="–"/>
              <a:defRPr sz="1600">
                <a:solidFill>
                  <a:schemeClr val="tx1"/>
                </a:solidFill>
                <a:latin typeface="Times" panose="02020603050405020304" pitchFamily="18" charset="0"/>
              </a:defRPr>
            </a:lvl4pPr>
            <a:lvl5pPr marL="2057400" indent="-228600" defTabSz="762000">
              <a:spcBef>
                <a:spcPct val="20000"/>
              </a:spcBef>
              <a:buChar char="•"/>
              <a:defRPr sz="1600">
                <a:solidFill>
                  <a:schemeClr val="tx1"/>
                </a:solidFill>
                <a:latin typeface="Times" panose="02020603050405020304" pitchFamily="18" charset="0"/>
              </a:defRPr>
            </a:lvl5pPr>
            <a:lvl6pPr marL="25146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a:spcBef>
                <a:spcPct val="0"/>
              </a:spcBef>
              <a:buNone/>
            </a:pPr>
            <a:r>
              <a:rPr lang="nb-NO" sz="3600" dirty="0" err="1"/>
              <a:t>Use</a:t>
            </a:r>
            <a:r>
              <a:rPr lang="nb-NO" sz="3600" dirty="0"/>
              <a:t> of data in </a:t>
            </a:r>
            <a:r>
              <a:rPr lang="nb-NO" sz="3600" dirty="0" err="1"/>
              <a:t>layers</a:t>
            </a:r>
            <a:r>
              <a:rPr lang="nb-NO" sz="3600" dirty="0"/>
              <a:t> (feedback) </a:t>
            </a:r>
          </a:p>
        </p:txBody>
      </p:sp>
      <p:sp>
        <p:nvSpPr>
          <p:cNvPr id="35854" name="Line 15"/>
          <p:cNvSpPr>
            <a:spLocks noChangeShapeType="1"/>
          </p:cNvSpPr>
          <p:nvPr/>
        </p:nvSpPr>
        <p:spPr bwMode="auto">
          <a:xfrm>
            <a:off x="3851384" y="5723802"/>
            <a:ext cx="0" cy="37219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35855" name="Group 21"/>
          <p:cNvGrpSpPr>
            <a:grpSpLocks/>
          </p:cNvGrpSpPr>
          <p:nvPr/>
        </p:nvGrpSpPr>
        <p:grpSpPr bwMode="auto">
          <a:xfrm>
            <a:off x="3723834" y="5846805"/>
            <a:ext cx="322537" cy="90114"/>
            <a:chOff x="2699" y="4065"/>
            <a:chExt cx="181" cy="136"/>
          </a:xfrm>
        </p:grpSpPr>
        <p:sp>
          <p:nvSpPr>
            <p:cNvPr id="35859" name="Line 17"/>
            <p:cNvSpPr>
              <a:spLocks noChangeShapeType="1"/>
            </p:cNvSpPr>
            <p:nvPr/>
          </p:nvSpPr>
          <p:spPr bwMode="auto">
            <a:xfrm>
              <a:off x="2699" y="4201"/>
              <a:ext cx="181"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35860" name="Group 20"/>
            <p:cNvGrpSpPr>
              <a:grpSpLocks/>
            </p:cNvGrpSpPr>
            <p:nvPr/>
          </p:nvGrpSpPr>
          <p:grpSpPr bwMode="auto">
            <a:xfrm>
              <a:off x="2699" y="4065"/>
              <a:ext cx="181" cy="136"/>
              <a:chOff x="2699" y="4065"/>
              <a:chExt cx="181" cy="136"/>
            </a:xfrm>
          </p:grpSpPr>
          <p:sp>
            <p:nvSpPr>
              <p:cNvPr id="35861" name="Line 16"/>
              <p:cNvSpPr>
                <a:spLocks noChangeShapeType="1"/>
              </p:cNvSpPr>
              <p:nvPr/>
            </p:nvSpPr>
            <p:spPr bwMode="auto">
              <a:xfrm>
                <a:off x="2699" y="4065"/>
                <a:ext cx="181"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5862" name="Line 18"/>
              <p:cNvSpPr>
                <a:spLocks noChangeShapeType="1"/>
              </p:cNvSpPr>
              <p:nvPr/>
            </p:nvSpPr>
            <p:spPr bwMode="auto">
              <a:xfrm>
                <a:off x="2699" y="4065"/>
                <a:ext cx="181" cy="13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5863" name="Line 19"/>
              <p:cNvSpPr>
                <a:spLocks noChangeShapeType="1"/>
              </p:cNvSpPr>
              <p:nvPr/>
            </p:nvSpPr>
            <p:spPr bwMode="auto">
              <a:xfrm flipH="1">
                <a:off x="2699" y="4065"/>
                <a:ext cx="181" cy="13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sp>
        <p:nvSpPr>
          <p:cNvPr id="35857" name="Text Box 23"/>
          <p:cNvSpPr txBox="1">
            <a:spLocks noChangeArrowheads="1"/>
          </p:cNvSpPr>
          <p:nvPr/>
        </p:nvSpPr>
        <p:spPr bwMode="auto">
          <a:xfrm>
            <a:off x="2454653" y="5662139"/>
            <a:ext cx="192724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dirty="0">
                <a:solidFill>
                  <a:srgbClr val="FF0000"/>
                </a:solidFill>
                <a:highlight>
                  <a:srgbClr val="FFFF00"/>
                </a:highlight>
                <a:latin typeface="Arial" panose="020B0604020202020204" pitchFamily="34" charset="0"/>
              </a:rPr>
              <a:t>u</a:t>
            </a:r>
            <a:r>
              <a:rPr lang="en-US" altLang="nb-NO" sz="1800" dirty="0">
                <a:solidFill>
                  <a:srgbClr val="FF0000"/>
                </a:solidFill>
                <a:latin typeface="Arial" panose="020B0604020202020204" pitchFamily="34" charset="0"/>
              </a:rPr>
              <a:t> = valves</a:t>
            </a:r>
          </a:p>
        </p:txBody>
      </p:sp>
      <p:sp>
        <p:nvSpPr>
          <p:cNvPr id="26" name="Rectangle 49">
            <a:extLst>
              <a:ext uri="{FF2B5EF4-FFF2-40B4-BE49-F238E27FC236}">
                <a16:creationId xmlns:a16="http://schemas.microsoft.com/office/drawing/2014/main" id="{B1D1159C-D238-4098-9EC3-04B0A3D5D6C0}"/>
              </a:ext>
            </a:extLst>
          </p:cNvPr>
          <p:cNvSpPr>
            <a:spLocks noChangeArrowheads="1"/>
          </p:cNvSpPr>
          <p:nvPr/>
        </p:nvSpPr>
        <p:spPr bwMode="auto">
          <a:xfrm>
            <a:off x="3186040" y="6050982"/>
            <a:ext cx="1854635" cy="556212"/>
          </a:xfrm>
          <a:prstGeom prst="rect">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1800">
                <a:latin typeface="Arial" panose="020B0604020202020204" pitchFamily="34" charset="0"/>
              </a:rPr>
              <a:t>PROCESS</a:t>
            </a:r>
          </a:p>
        </p:txBody>
      </p:sp>
      <p:sp>
        <p:nvSpPr>
          <p:cNvPr id="28" name="Line 56">
            <a:extLst>
              <a:ext uri="{FF2B5EF4-FFF2-40B4-BE49-F238E27FC236}">
                <a16:creationId xmlns:a16="http://schemas.microsoft.com/office/drawing/2014/main" id="{C655EEE1-9F8D-47A1-ADFF-730A77892DA0}"/>
              </a:ext>
            </a:extLst>
          </p:cNvPr>
          <p:cNvSpPr>
            <a:spLocks noChangeShapeType="1"/>
          </p:cNvSpPr>
          <p:nvPr/>
        </p:nvSpPr>
        <p:spPr bwMode="auto">
          <a:xfrm>
            <a:off x="4641046" y="6382770"/>
            <a:ext cx="2737795"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b-NO"/>
          </a:p>
        </p:txBody>
      </p:sp>
      <p:sp>
        <p:nvSpPr>
          <p:cNvPr id="29" name="Line 57">
            <a:extLst>
              <a:ext uri="{FF2B5EF4-FFF2-40B4-BE49-F238E27FC236}">
                <a16:creationId xmlns:a16="http://schemas.microsoft.com/office/drawing/2014/main" id="{841A9967-4096-40B5-A326-4740A8D465B4}"/>
              </a:ext>
            </a:extLst>
          </p:cNvPr>
          <p:cNvSpPr>
            <a:spLocks noChangeShapeType="1"/>
          </p:cNvSpPr>
          <p:nvPr/>
        </p:nvSpPr>
        <p:spPr bwMode="auto">
          <a:xfrm flipH="1" flipV="1">
            <a:off x="6806397" y="5397349"/>
            <a:ext cx="23004" cy="972919"/>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b-NO"/>
          </a:p>
        </p:txBody>
      </p:sp>
      <p:sp>
        <p:nvSpPr>
          <p:cNvPr id="30" name="Line 58">
            <a:extLst>
              <a:ext uri="{FF2B5EF4-FFF2-40B4-BE49-F238E27FC236}">
                <a16:creationId xmlns:a16="http://schemas.microsoft.com/office/drawing/2014/main" id="{26799D46-57EA-494E-9F6E-3B5761126963}"/>
              </a:ext>
            </a:extLst>
          </p:cNvPr>
          <p:cNvSpPr>
            <a:spLocks noChangeShapeType="1"/>
          </p:cNvSpPr>
          <p:nvPr/>
        </p:nvSpPr>
        <p:spPr bwMode="auto">
          <a:xfrm flipH="1" flipV="1">
            <a:off x="5637138" y="5881063"/>
            <a:ext cx="1" cy="514207"/>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b-NO"/>
          </a:p>
        </p:txBody>
      </p:sp>
      <p:sp>
        <p:nvSpPr>
          <p:cNvPr id="31" name="Line 59">
            <a:extLst>
              <a:ext uri="{FF2B5EF4-FFF2-40B4-BE49-F238E27FC236}">
                <a16:creationId xmlns:a16="http://schemas.microsoft.com/office/drawing/2014/main" id="{1335AD8E-CCF7-4A9B-A010-88A866BC9CC2}"/>
              </a:ext>
            </a:extLst>
          </p:cNvPr>
          <p:cNvSpPr>
            <a:spLocks noChangeShapeType="1"/>
          </p:cNvSpPr>
          <p:nvPr/>
        </p:nvSpPr>
        <p:spPr bwMode="auto">
          <a:xfrm flipH="1">
            <a:off x="4082886" y="5070130"/>
            <a:ext cx="1887454"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b-NO"/>
          </a:p>
        </p:txBody>
      </p:sp>
      <p:sp>
        <p:nvSpPr>
          <p:cNvPr id="32" name="Text Box 60">
            <a:extLst>
              <a:ext uri="{FF2B5EF4-FFF2-40B4-BE49-F238E27FC236}">
                <a16:creationId xmlns:a16="http://schemas.microsoft.com/office/drawing/2014/main" id="{0567EDE3-82B6-4240-BFBB-33F6C6EDCE6E}"/>
              </a:ext>
            </a:extLst>
          </p:cNvPr>
          <p:cNvSpPr txBox="1">
            <a:spLocks noChangeArrowheads="1"/>
          </p:cNvSpPr>
          <p:nvPr/>
        </p:nvSpPr>
        <p:spPr bwMode="auto">
          <a:xfrm>
            <a:off x="5261371" y="5470422"/>
            <a:ext cx="794844" cy="397294"/>
          </a:xfrm>
          <a:prstGeom prst="rect">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eaLnBrk="1" hangingPunct="1">
              <a:spcBef>
                <a:spcPct val="0"/>
              </a:spcBef>
              <a:buFontTx/>
              <a:buNone/>
            </a:pPr>
            <a:r>
              <a:rPr lang="nb-NO" altLang="nb-NO" sz="2400" b="1" dirty="0">
                <a:solidFill>
                  <a:srgbClr val="FF0000"/>
                </a:solidFill>
                <a:latin typeface="Times New Roman" panose="02020603050405020304" pitchFamily="18" charset="0"/>
              </a:rPr>
              <a:t>H</a:t>
            </a:r>
            <a:r>
              <a:rPr lang="nb-NO" altLang="nb-NO" sz="2400" b="1" baseline="-25000" dirty="0">
                <a:solidFill>
                  <a:srgbClr val="FF0000"/>
                </a:solidFill>
                <a:latin typeface="Times New Roman" panose="02020603050405020304" pitchFamily="18" charset="0"/>
              </a:rPr>
              <a:t>2</a:t>
            </a:r>
            <a:endParaRPr lang="en-US" altLang="nb-NO" sz="2400" b="1" dirty="0">
              <a:solidFill>
                <a:srgbClr val="FF0000"/>
              </a:solidFill>
              <a:latin typeface="Arial" panose="020B0604020202020204" pitchFamily="34" charset="0"/>
            </a:endParaRPr>
          </a:p>
        </p:txBody>
      </p:sp>
      <p:sp>
        <p:nvSpPr>
          <p:cNvPr id="33" name="Text Box 61">
            <a:extLst>
              <a:ext uri="{FF2B5EF4-FFF2-40B4-BE49-F238E27FC236}">
                <a16:creationId xmlns:a16="http://schemas.microsoft.com/office/drawing/2014/main" id="{AE8DFCF7-D443-4971-BE66-346707A3B3ED}"/>
              </a:ext>
            </a:extLst>
          </p:cNvPr>
          <p:cNvSpPr txBox="1">
            <a:spLocks noChangeArrowheads="1"/>
          </p:cNvSpPr>
          <p:nvPr/>
        </p:nvSpPr>
        <p:spPr bwMode="auto">
          <a:xfrm>
            <a:off x="6545191" y="5000057"/>
            <a:ext cx="794844" cy="397294"/>
          </a:xfrm>
          <a:prstGeom prst="rect">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eaLnBrk="1" hangingPunct="1">
              <a:spcBef>
                <a:spcPct val="0"/>
              </a:spcBef>
              <a:buFontTx/>
              <a:buNone/>
            </a:pPr>
            <a:r>
              <a:rPr lang="nb-NO" altLang="nb-NO" sz="2800" b="1" dirty="0">
                <a:solidFill>
                  <a:srgbClr val="FF0000"/>
                </a:solidFill>
                <a:latin typeface="Times New Roman" panose="02020603050405020304" pitchFamily="18" charset="0"/>
              </a:rPr>
              <a:t>H</a:t>
            </a:r>
            <a:endParaRPr lang="en-US" altLang="nb-NO" sz="2800" b="1" baseline="-25000" dirty="0">
              <a:solidFill>
                <a:srgbClr val="FF0000"/>
              </a:solidFill>
              <a:latin typeface="Arial" panose="020B0604020202020204" pitchFamily="34" charset="0"/>
            </a:endParaRPr>
          </a:p>
        </p:txBody>
      </p:sp>
      <p:sp>
        <p:nvSpPr>
          <p:cNvPr id="34" name="Line 62">
            <a:extLst>
              <a:ext uri="{FF2B5EF4-FFF2-40B4-BE49-F238E27FC236}">
                <a16:creationId xmlns:a16="http://schemas.microsoft.com/office/drawing/2014/main" id="{8AA5056C-2ECF-48ED-BCC1-7DC2F628108C}"/>
              </a:ext>
            </a:extLst>
          </p:cNvPr>
          <p:cNvSpPr>
            <a:spLocks noChangeShapeType="1"/>
          </p:cNvSpPr>
          <p:nvPr/>
        </p:nvSpPr>
        <p:spPr bwMode="auto">
          <a:xfrm flipV="1">
            <a:off x="5575696" y="5070129"/>
            <a:ext cx="0" cy="38120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35" name="Line 63">
            <a:extLst>
              <a:ext uri="{FF2B5EF4-FFF2-40B4-BE49-F238E27FC236}">
                <a16:creationId xmlns:a16="http://schemas.microsoft.com/office/drawing/2014/main" id="{7BA773A4-FF5C-4499-85F8-E7B7F6AF7139}"/>
              </a:ext>
            </a:extLst>
          </p:cNvPr>
          <p:cNvSpPr>
            <a:spLocks noChangeShapeType="1"/>
          </p:cNvSpPr>
          <p:nvPr/>
        </p:nvSpPr>
        <p:spPr bwMode="auto">
          <a:xfrm flipH="1" flipV="1">
            <a:off x="6824591" y="3960058"/>
            <a:ext cx="0" cy="10274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36" name="Line 64">
            <a:extLst>
              <a:ext uri="{FF2B5EF4-FFF2-40B4-BE49-F238E27FC236}">
                <a16:creationId xmlns:a16="http://schemas.microsoft.com/office/drawing/2014/main" id="{BEA060CE-0B0E-4C6F-9705-294B0B698D3F}"/>
              </a:ext>
            </a:extLst>
          </p:cNvPr>
          <p:cNvSpPr>
            <a:spLocks noChangeShapeType="1"/>
          </p:cNvSpPr>
          <p:nvPr/>
        </p:nvSpPr>
        <p:spPr bwMode="auto">
          <a:xfrm flipH="1">
            <a:off x="3822819" y="3960058"/>
            <a:ext cx="379533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38" name="Text Box 4">
            <a:extLst>
              <a:ext uri="{FF2B5EF4-FFF2-40B4-BE49-F238E27FC236}">
                <a16:creationId xmlns:a16="http://schemas.microsoft.com/office/drawing/2014/main" id="{86299640-FCF0-4456-B950-78070B9A6B71}"/>
              </a:ext>
            </a:extLst>
          </p:cNvPr>
          <p:cNvSpPr txBox="1">
            <a:spLocks noChangeArrowheads="1"/>
          </p:cNvSpPr>
          <p:nvPr/>
        </p:nvSpPr>
        <p:spPr bwMode="auto">
          <a:xfrm>
            <a:off x="5261371" y="3568810"/>
            <a:ext cx="1390618" cy="36933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dirty="0">
                <a:solidFill>
                  <a:srgbClr val="FF3300"/>
                </a:solidFill>
              </a:rPr>
              <a:t>y</a:t>
            </a:r>
            <a:r>
              <a:rPr lang="en-US" altLang="nb-NO" sz="1800" baseline="-25000" dirty="0">
                <a:solidFill>
                  <a:srgbClr val="FF3300"/>
                </a:solidFill>
              </a:rPr>
              <a:t>1</a:t>
            </a:r>
            <a:r>
              <a:rPr lang="en-US" altLang="nb-NO" sz="1800" dirty="0">
                <a:solidFill>
                  <a:srgbClr val="FF3300"/>
                </a:solidFill>
              </a:rPr>
              <a:t>=CV</a:t>
            </a:r>
            <a:r>
              <a:rPr lang="en-US" altLang="nb-NO" sz="1800" baseline="-25000" dirty="0">
                <a:solidFill>
                  <a:srgbClr val="FF3300"/>
                </a:solidFill>
              </a:rPr>
              <a:t>1</a:t>
            </a:r>
          </a:p>
        </p:txBody>
      </p:sp>
      <p:sp>
        <p:nvSpPr>
          <p:cNvPr id="39" name="Text Box 7">
            <a:extLst>
              <a:ext uri="{FF2B5EF4-FFF2-40B4-BE49-F238E27FC236}">
                <a16:creationId xmlns:a16="http://schemas.microsoft.com/office/drawing/2014/main" id="{D6B3D58E-491C-4A2A-8D9D-352B003F9F8B}"/>
              </a:ext>
            </a:extLst>
          </p:cNvPr>
          <p:cNvSpPr txBox="1">
            <a:spLocks noChangeArrowheads="1"/>
          </p:cNvSpPr>
          <p:nvPr/>
        </p:nvSpPr>
        <p:spPr bwMode="auto">
          <a:xfrm>
            <a:off x="4849740" y="4633362"/>
            <a:ext cx="1360751" cy="36933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dirty="0">
                <a:solidFill>
                  <a:srgbClr val="FF0000"/>
                </a:solidFill>
              </a:rPr>
              <a:t>y</a:t>
            </a:r>
            <a:r>
              <a:rPr lang="en-US" altLang="nb-NO" sz="1800" baseline="-25000" dirty="0">
                <a:solidFill>
                  <a:srgbClr val="FF0000"/>
                </a:solidFill>
              </a:rPr>
              <a:t>2</a:t>
            </a:r>
            <a:r>
              <a:rPr lang="en-US" altLang="nb-NO" sz="1800" dirty="0">
                <a:solidFill>
                  <a:srgbClr val="FF0000"/>
                </a:solidFill>
              </a:rPr>
              <a:t>=CV</a:t>
            </a:r>
            <a:r>
              <a:rPr lang="en-US" altLang="nb-NO" sz="1800" baseline="-25000" dirty="0">
                <a:solidFill>
                  <a:srgbClr val="FF0000"/>
                </a:solidFill>
              </a:rPr>
              <a:t>2</a:t>
            </a:r>
          </a:p>
        </p:txBody>
      </p:sp>
      <p:sp>
        <p:nvSpPr>
          <p:cNvPr id="40" name="TextBox 39">
            <a:extLst>
              <a:ext uri="{FF2B5EF4-FFF2-40B4-BE49-F238E27FC236}">
                <a16:creationId xmlns:a16="http://schemas.microsoft.com/office/drawing/2014/main" id="{10D0B11A-0702-4CEC-A631-53804EA9EF03}"/>
              </a:ext>
            </a:extLst>
          </p:cNvPr>
          <p:cNvSpPr txBox="1"/>
          <p:nvPr/>
        </p:nvSpPr>
        <p:spPr>
          <a:xfrm>
            <a:off x="3735122" y="3590728"/>
            <a:ext cx="541556" cy="369332"/>
          </a:xfrm>
          <a:prstGeom prst="rect">
            <a:avLst/>
          </a:prstGeom>
          <a:noFill/>
        </p:spPr>
        <p:txBody>
          <a:bodyPr wrap="square" rtlCol="0">
            <a:spAutoFit/>
          </a:bodyPr>
          <a:lstStyle/>
          <a:p>
            <a:r>
              <a:rPr lang="nb-NO" dirty="0">
                <a:solidFill>
                  <a:srgbClr val="FF0000"/>
                </a:solidFill>
                <a:highlight>
                  <a:srgbClr val="FFFF00"/>
                </a:highlight>
              </a:rPr>
              <a:t>y</a:t>
            </a:r>
            <a:r>
              <a:rPr lang="nb-NO" baseline="-25000" dirty="0">
                <a:solidFill>
                  <a:srgbClr val="FF0000"/>
                </a:solidFill>
                <a:highlight>
                  <a:srgbClr val="FFFF00"/>
                </a:highlight>
              </a:rPr>
              <a:t>1s</a:t>
            </a:r>
          </a:p>
        </p:txBody>
      </p:sp>
      <p:sp>
        <p:nvSpPr>
          <p:cNvPr id="41" name="TextBox 40">
            <a:extLst>
              <a:ext uri="{FF2B5EF4-FFF2-40B4-BE49-F238E27FC236}">
                <a16:creationId xmlns:a16="http://schemas.microsoft.com/office/drawing/2014/main" id="{657C8451-CBE4-47E6-8525-AD7B8E5A5683}"/>
              </a:ext>
            </a:extLst>
          </p:cNvPr>
          <p:cNvSpPr txBox="1"/>
          <p:nvPr/>
        </p:nvSpPr>
        <p:spPr>
          <a:xfrm>
            <a:off x="3868726" y="4602353"/>
            <a:ext cx="541556" cy="369332"/>
          </a:xfrm>
          <a:prstGeom prst="rect">
            <a:avLst/>
          </a:prstGeom>
          <a:noFill/>
        </p:spPr>
        <p:txBody>
          <a:bodyPr wrap="square" rtlCol="0">
            <a:spAutoFit/>
          </a:bodyPr>
          <a:lstStyle/>
          <a:p>
            <a:r>
              <a:rPr lang="nb-NO" dirty="0">
                <a:solidFill>
                  <a:srgbClr val="FF0000"/>
                </a:solidFill>
                <a:highlight>
                  <a:srgbClr val="FFFF00"/>
                </a:highlight>
              </a:rPr>
              <a:t>y</a:t>
            </a:r>
            <a:r>
              <a:rPr lang="nb-NO" baseline="-25000" dirty="0">
                <a:solidFill>
                  <a:srgbClr val="FF0000"/>
                </a:solidFill>
                <a:highlight>
                  <a:srgbClr val="FFFF00"/>
                </a:highlight>
              </a:rPr>
              <a:t>2s</a:t>
            </a:r>
          </a:p>
        </p:txBody>
      </p:sp>
      <p:sp>
        <p:nvSpPr>
          <p:cNvPr id="3" name="TextBox 2">
            <a:extLst>
              <a:ext uri="{FF2B5EF4-FFF2-40B4-BE49-F238E27FC236}">
                <a16:creationId xmlns:a16="http://schemas.microsoft.com/office/drawing/2014/main" id="{933084DB-9B70-4349-9CD5-1C53E5E75322}"/>
              </a:ext>
            </a:extLst>
          </p:cNvPr>
          <p:cNvSpPr txBox="1"/>
          <p:nvPr/>
        </p:nvSpPr>
        <p:spPr>
          <a:xfrm>
            <a:off x="7629382" y="2325038"/>
            <a:ext cx="4665012" cy="2031325"/>
          </a:xfrm>
          <a:prstGeom prst="rect">
            <a:avLst/>
          </a:prstGeom>
          <a:noFill/>
        </p:spPr>
        <p:txBody>
          <a:bodyPr wrap="square" rtlCol="0">
            <a:spAutoFit/>
          </a:bodyPr>
          <a:lstStyle/>
          <a:p>
            <a:pPr marL="285750" indent="-285750">
              <a:buFont typeface="Arial" panose="020B0604020202020204" pitchFamily="34" charset="0"/>
              <a:buChar char="•"/>
            </a:pPr>
            <a:r>
              <a:rPr lang="nb-NO" dirty="0"/>
              <a:t>H and H</a:t>
            </a:r>
            <a:r>
              <a:rPr lang="nb-NO" baseline="-25000" dirty="0"/>
              <a:t>2</a:t>
            </a:r>
            <a:r>
              <a:rPr lang="nb-NO" dirty="0"/>
              <a:t> </a:t>
            </a:r>
            <a:r>
              <a:rPr lang="nb-NO" dirty="0" err="1"/>
              <a:t>are</a:t>
            </a:r>
            <a:r>
              <a:rPr lang="nb-NO" dirty="0"/>
              <a:t> </a:t>
            </a:r>
            <a:r>
              <a:rPr lang="nb-NO" dirty="0" err="1"/>
              <a:t>usually</a:t>
            </a:r>
            <a:r>
              <a:rPr lang="nb-NO" dirty="0"/>
              <a:t> </a:t>
            </a:r>
            <a:r>
              <a:rPr lang="nb-NO" dirty="0" err="1"/>
              <a:t>selection</a:t>
            </a:r>
            <a:r>
              <a:rPr lang="nb-NO" dirty="0"/>
              <a:t> </a:t>
            </a:r>
            <a:r>
              <a:rPr lang="nb-NO" dirty="0" err="1"/>
              <a:t>matrices</a:t>
            </a:r>
            <a:endParaRPr lang="nb-NO" dirty="0"/>
          </a:p>
          <a:p>
            <a:endParaRPr lang="nb-NO" dirty="0"/>
          </a:p>
          <a:p>
            <a:r>
              <a:rPr lang="nb-NO" dirty="0" err="1"/>
              <a:t>Typically</a:t>
            </a:r>
            <a:r>
              <a:rPr lang="nb-NO" dirty="0"/>
              <a:t>: </a:t>
            </a:r>
          </a:p>
          <a:p>
            <a:pPr marL="285750" indent="-285750">
              <a:buFont typeface="Arial" panose="020B0604020202020204" pitchFamily="34" charset="0"/>
              <a:buChar char="•"/>
            </a:pPr>
            <a:r>
              <a:rPr lang="nb-NO" dirty="0"/>
              <a:t>y</a:t>
            </a:r>
            <a:r>
              <a:rPr lang="nb-NO" baseline="-25000" dirty="0"/>
              <a:t>1</a:t>
            </a:r>
            <a:r>
              <a:rPr lang="nb-NO" dirty="0"/>
              <a:t>=Hy = </a:t>
            </a:r>
            <a:r>
              <a:rPr lang="nb-NO" dirty="0" err="1"/>
              <a:t>active</a:t>
            </a:r>
            <a:r>
              <a:rPr lang="nb-NO" dirty="0"/>
              <a:t> </a:t>
            </a:r>
            <a:r>
              <a:rPr lang="nb-NO" dirty="0" err="1"/>
              <a:t>constraints</a:t>
            </a:r>
            <a:r>
              <a:rPr lang="nb-NO" dirty="0"/>
              <a:t> + «</a:t>
            </a:r>
            <a:r>
              <a:rPr lang="nb-NO" dirty="0" err="1"/>
              <a:t>self-optimizing</a:t>
            </a:r>
            <a:r>
              <a:rPr lang="nb-NO" dirty="0"/>
              <a:t>» variables</a:t>
            </a:r>
          </a:p>
          <a:p>
            <a:pPr marL="285750" indent="-285750">
              <a:buFont typeface="Arial" panose="020B0604020202020204" pitchFamily="34" charset="0"/>
              <a:buChar char="•"/>
            </a:pPr>
            <a:r>
              <a:rPr lang="nb-NO" dirty="0"/>
              <a:t>y</a:t>
            </a:r>
            <a:r>
              <a:rPr lang="nb-NO" baseline="-25000" dirty="0"/>
              <a:t>2</a:t>
            </a:r>
            <a:r>
              <a:rPr lang="nb-NO" dirty="0"/>
              <a:t>=H</a:t>
            </a:r>
            <a:r>
              <a:rPr lang="nb-NO" baseline="-25000" dirty="0"/>
              <a:t>2</a:t>
            </a:r>
            <a:r>
              <a:rPr lang="nb-NO" dirty="0"/>
              <a:t>y = </a:t>
            </a:r>
            <a:r>
              <a:rPr lang="nb-NO" dirty="0" err="1"/>
              <a:t>drifting</a:t>
            </a:r>
            <a:r>
              <a:rPr lang="nb-NO" dirty="0"/>
              <a:t> variables (</a:t>
            </a:r>
            <a:r>
              <a:rPr lang="nb-NO" dirty="0" err="1"/>
              <a:t>levels</a:t>
            </a:r>
            <a:r>
              <a:rPr lang="nb-NO" dirty="0"/>
              <a:t>, </a:t>
            </a:r>
            <a:r>
              <a:rPr lang="nb-NO" dirty="0" err="1"/>
              <a:t>pressures</a:t>
            </a:r>
            <a:r>
              <a:rPr lang="nb-NO" dirty="0"/>
              <a:t>, </a:t>
            </a:r>
            <a:r>
              <a:rPr lang="nb-NO" dirty="0" err="1"/>
              <a:t>temperatures</a:t>
            </a:r>
            <a:r>
              <a:rPr lang="nb-NO" dirty="0"/>
              <a:t>) </a:t>
            </a:r>
          </a:p>
        </p:txBody>
      </p:sp>
      <p:sp>
        <p:nvSpPr>
          <p:cNvPr id="4" name="TextBox 3">
            <a:extLst>
              <a:ext uri="{FF2B5EF4-FFF2-40B4-BE49-F238E27FC236}">
                <a16:creationId xmlns:a16="http://schemas.microsoft.com/office/drawing/2014/main" id="{AE86B1E7-57D4-4E3B-9A83-5075DF4AACF9}"/>
              </a:ext>
            </a:extLst>
          </p:cNvPr>
          <p:cNvSpPr txBox="1"/>
          <p:nvPr/>
        </p:nvSpPr>
        <p:spPr>
          <a:xfrm>
            <a:off x="5323705" y="6418133"/>
            <a:ext cx="2756424" cy="369332"/>
          </a:xfrm>
          <a:prstGeom prst="rect">
            <a:avLst/>
          </a:prstGeom>
          <a:noFill/>
        </p:spPr>
        <p:txBody>
          <a:bodyPr wrap="square" rtlCol="0">
            <a:spAutoFit/>
          </a:bodyPr>
          <a:lstStyle/>
          <a:p>
            <a:r>
              <a:rPr lang="nb-NO" dirty="0"/>
              <a:t>y = all </a:t>
            </a:r>
            <a:r>
              <a:rPr lang="nb-NO" dirty="0" err="1"/>
              <a:t>measurements</a:t>
            </a:r>
            <a:endParaRPr lang="nb-NO" dirty="0"/>
          </a:p>
        </p:txBody>
      </p:sp>
      <p:sp>
        <p:nvSpPr>
          <p:cNvPr id="45" name="Line 73">
            <a:extLst>
              <a:ext uri="{FF2B5EF4-FFF2-40B4-BE49-F238E27FC236}">
                <a16:creationId xmlns:a16="http://schemas.microsoft.com/office/drawing/2014/main" id="{D912BCD6-B576-431D-A453-D2013CBD980A}"/>
              </a:ext>
            </a:extLst>
          </p:cNvPr>
          <p:cNvSpPr>
            <a:spLocks noChangeShapeType="1"/>
          </p:cNvSpPr>
          <p:nvPr/>
        </p:nvSpPr>
        <p:spPr bwMode="auto">
          <a:xfrm flipV="1">
            <a:off x="4989181" y="6382769"/>
            <a:ext cx="0" cy="40469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48" name="Line 55">
            <a:extLst>
              <a:ext uri="{FF2B5EF4-FFF2-40B4-BE49-F238E27FC236}">
                <a16:creationId xmlns:a16="http://schemas.microsoft.com/office/drawing/2014/main" id="{B72BE00C-CF07-40A8-833C-41459278E94B}"/>
              </a:ext>
            </a:extLst>
          </p:cNvPr>
          <p:cNvSpPr>
            <a:spLocks noChangeShapeType="1"/>
          </p:cNvSpPr>
          <p:nvPr/>
        </p:nvSpPr>
        <p:spPr bwMode="auto">
          <a:xfrm>
            <a:off x="2378592" y="6366530"/>
            <a:ext cx="1059791"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b-NO"/>
          </a:p>
        </p:txBody>
      </p:sp>
      <p:sp>
        <p:nvSpPr>
          <p:cNvPr id="49" name="Text Box 75">
            <a:extLst>
              <a:ext uri="{FF2B5EF4-FFF2-40B4-BE49-F238E27FC236}">
                <a16:creationId xmlns:a16="http://schemas.microsoft.com/office/drawing/2014/main" id="{75D58CEA-8D5F-4E1F-97DE-FCBB20D26362}"/>
              </a:ext>
            </a:extLst>
          </p:cNvPr>
          <p:cNvSpPr txBox="1">
            <a:spLocks noChangeArrowheads="1"/>
          </p:cNvSpPr>
          <p:nvPr/>
        </p:nvSpPr>
        <p:spPr bwMode="auto">
          <a:xfrm>
            <a:off x="2073467" y="6172993"/>
            <a:ext cx="39340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1800" dirty="0">
                <a:highlight>
                  <a:srgbClr val="FFFF00"/>
                </a:highlight>
                <a:latin typeface="Arial" panose="020B0604020202020204" pitchFamily="34" charset="0"/>
              </a:rPr>
              <a:t>d</a:t>
            </a:r>
          </a:p>
        </p:txBody>
      </p:sp>
      <p:sp>
        <p:nvSpPr>
          <p:cNvPr id="50" name="Text Box 74">
            <a:extLst>
              <a:ext uri="{FF2B5EF4-FFF2-40B4-BE49-F238E27FC236}">
                <a16:creationId xmlns:a16="http://schemas.microsoft.com/office/drawing/2014/main" id="{CF6E5FFF-F08E-4670-ABCB-0E3B28C85C9D}"/>
              </a:ext>
            </a:extLst>
          </p:cNvPr>
          <p:cNvSpPr txBox="1">
            <a:spLocks noChangeArrowheads="1"/>
          </p:cNvSpPr>
          <p:nvPr/>
        </p:nvSpPr>
        <p:spPr bwMode="auto">
          <a:xfrm>
            <a:off x="4652891" y="6508750"/>
            <a:ext cx="116676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1800" dirty="0" err="1">
                <a:highlight>
                  <a:srgbClr val="FFFF00"/>
                </a:highlight>
                <a:latin typeface="Arial" panose="020B0604020202020204" pitchFamily="34" charset="0"/>
              </a:rPr>
              <a:t>n</a:t>
            </a:r>
            <a:r>
              <a:rPr lang="en-US" altLang="nb-NO" sz="1800" baseline="30000" dirty="0" err="1">
                <a:highlight>
                  <a:srgbClr val="FFFF00"/>
                </a:highlight>
                <a:latin typeface="Arial" panose="020B0604020202020204" pitchFamily="34" charset="0"/>
              </a:rPr>
              <a:t>y</a:t>
            </a:r>
            <a:endParaRPr lang="en-US" altLang="nb-NO" sz="1800" baseline="30000" dirty="0">
              <a:highlight>
                <a:srgbClr val="FFFF00"/>
              </a:highlight>
              <a:latin typeface="Arial" panose="020B0604020202020204" pitchFamily="34" charset="0"/>
            </a:endParaRPr>
          </a:p>
        </p:txBody>
      </p:sp>
      <p:sp>
        <p:nvSpPr>
          <p:cNvPr id="7" name="TextBox 6">
            <a:extLst>
              <a:ext uri="{FF2B5EF4-FFF2-40B4-BE49-F238E27FC236}">
                <a16:creationId xmlns:a16="http://schemas.microsoft.com/office/drawing/2014/main" id="{98DF3815-889C-7201-8DEA-48291FCC9859}"/>
              </a:ext>
            </a:extLst>
          </p:cNvPr>
          <p:cNvSpPr txBox="1"/>
          <p:nvPr/>
        </p:nvSpPr>
        <p:spPr>
          <a:xfrm>
            <a:off x="4946864" y="1570895"/>
            <a:ext cx="7709079" cy="369332"/>
          </a:xfrm>
          <a:prstGeom prst="rect">
            <a:avLst/>
          </a:prstGeom>
          <a:noFill/>
        </p:spPr>
        <p:txBody>
          <a:bodyPr wrap="square">
            <a:spAutoFit/>
          </a:bodyPr>
          <a:lstStyle/>
          <a:p>
            <a:pPr algn="ctr">
              <a:spcBef>
                <a:spcPct val="0"/>
              </a:spcBef>
              <a:buNone/>
            </a:pPr>
            <a:r>
              <a:rPr lang="nb-NO" sz="1800" dirty="0" err="1">
                <a:highlight>
                  <a:srgbClr val="FFFF00"/>
                </a:highlight>
              </a:rPr>
              <a:t>Engineer</a:t>
            </a:r>
            <a:r>
              <a:rPr lang="nb-NO" sz="1800" dirty="0">
                <a:highlight>
                  <a:srgbClr val="FFFF00"/>
                </a:highlight>
              </a:rPr>
              <a:t>: Must </a:t>
            </a:r>
            <a:r>
              <a:rPr lang="nb-NO" sz="1800" dirty="0" err="1">
                <a:highlight>
                  <a:srgbClr val="FFFF00"/>
                </a:highlight>
              </a:rPr>
              <a:t>choose</a:t>
            </a:r>
            <a:r>
              <a:rPr lang="nb-NO" sz="1800" dirty="0">
                <a:highlight>
                  <a:srgbClr val="FFFF00"/>
                </a:highlight>
              </a:rPr>
              <a:t> </a:t>
            </a:r>
            <a:r>
              <a:rPr lang="nb-NO" sz="1800" dirty="0" err="1">
                <a:highlight>
                  <a:srgbClr val="FFFF00"/>
                </a:highlight>
              </a:rPr>
              <a:t>what</a:t>
            </a:r>
            <a:r>
              <a:rPr lang="nb-NO" sz="1800" dirty="0">
                <a:highlight>
                  <a:srgbClr val="FFFF00"/>
                </a:highlight>
              </a:rPr>
              <a:t> to control (</a:t>
            </a:r>
            <a:r>
              <a:rPr lang="nb-NO" sz="1800" dirty="0">
                <a:solidFill>
                  <a:srgbClr val="FF0000"/>
                </a:solidFill>
                <a:highlight>
                  <a:srgbClr val="FFFF00"/>
                </a:highlight>
              </a:rPr>
              <a:t>H</a:t>
            </a:r>
            <a:r>
              <a:rPr lang="nb-NO" sz="1800" dirty="0">
                <a:highlight>
                  <a:srgbClr val="FFFF00"/>
                </a:highlight>
              </a:rPr>
              <a:t> and </a:t>
            </a:r>
            <a:r>
              <a:rPr lang="nb-NO" sz="1800" dirty="0">
                <a:solidFill>
                  <a:srgbClr val="FF0000"/>
                </a:solidFill>
                <a:highlight>
                  <a:srgbClr val="FFFF00"/>
                </a:highlight>
              </a:rPr>
              <a:t>H</a:t>
            </a:r>
            <a:r>
              <a:rPr lang="nb-NO" sz="1800" baseline="-25000" dirty="0">
                <a:solidFill>
                  <a:srgbClr val="FF0000"/>
                </a:solidFill>
                <a:highlight>
                  <a:srgbClr val="FFFF00"/>
                </a:highlight>
              </a:rPr>
              <a:t>2</a:t>
            </a:r>
            <a:r>
              <a:rPr lang="nb-NO" sz="1800" dirty="0">
                <a:highlight>
                  <a:srgbClr val="FFFF00"/>
                </a:highlight>
              </a:rPr>
              <a:t>)</a:t>
            </a:r>
          </a:p>
        </p:txBody>
      </p:sp>
    </p:spTree>
    <p:extLst>
      <p:ext uri="{BB962C8B-B14F-4D97-AF65-F5344CB8AC3E}">
        <p14:creationId xmlns:p14="http://schemas.microsoft.com/office/powerpoint/2010/main" val="2730875352"/>
      </p:ext>
    </p:extLst>
  </p:cSld>
  <p:clrMapOvr>
    <a:masterClrMapping/>
  </p:clrMapOvr>
  <p:transition spd="slow"/>
</p:sld>
</file>

<file path=ppt/slides/slide8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E3616-33E7-4B80-A3D8-7000A34225F9}"/>
              </a:ext>
            </a:extLst>
          </p:cNvPr>
          <p:cNvSpPr>
            <a:spLocks noGrp="1"/>
          </p:cNvSpPr>
          <p:nvPr>
            <p:ph type="title"/>
          </p:nvPr>
        </p:nvSpPr>
        <p:spPr/>
        <p:txBody>
          <a:bodyPr/>
          <a:lstStyle/>
          <a:p>
            <a:r>
              <a:rPr lang="nb-NO" altLang="en-US" dirty="0" err="1"/>
              <a:t>When</a:t>
            </a:r>
            <a:r>
              <a:rPr lang="nb-NO" altLang="en-US" dirty="0"/>
              <a:t> to </a:t>
            </a:r>
            <a:r>
              <a:rPr lang="nb-NO" altLang="en-US" dirty="0" err="1"/>
              <a:t>use</a:t>
            </a:r>
            <a:r>
              <a:rPr lang="nb-NO" altLang="en-US" dirty="0"/>
              <a:t> min / </a:t>
            </a:r>
            <a:r>
              <a:rPr lang="nb-NO" altLang="en-US" dirty="0" err="1"/>
              <a:t>max</a:t>
            </a:r>
            <a:r>
              <a:rPr lang="nb-NO" altLang="en-US" dirty="0"/>
              <a:t> </a:t>
            </a:r>
            <a:r>
              <a:rPr lang="nb-NO" altLang="en-US" dirty="0" err="1"/>
              <a:t>select</a:t>
            </a:r>
            <a:r>
              <a:rPr lang="nb-NO" altLang="en-US" dirty="0"/>
              <a:t>?</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0F2ED7A-F792-4931-A635-553E849E2690}"/>
                  </a:ext>
                </a:extLst>
              </p:cNvPr>
              <p:cNvSpPr>
                <a:spLocks noGrp="1"/>
              </p:cNvSpPr>
              <p:nvPr>
                <p:ph idx="1"/>
              </p:nvPr>
            </p:nvSpPr>
            <p:spPr/>
            <p:txBody>
              <a:bodyPr>
                <a:normAutofit/>
              </a:bodyPr>
              <a:lstStyle/>
              <a:p>
                <a:pPr marL="0" indent="0">
                  <a:buNone/>
                </a:pPr>
                <a:r>
                  <a:rPr lang="en-US" sz="2000" dirty="0"/>
                  <a:t>Theorem: consider </a:t>
                </a:r>
                <a:r>
                  <a:rPr lang="nb-NO" sz="2000" dirty="0" err="1">
                    <a:latin typeface="+mj-lt"/>
                  </a:rPr>
                  <a:t>the</a:t>
                </a:r>
                <a:r>
                  <a:rPr lang="nb-NO" sz="2000" dirty="0">
                    <a:latin typeface="+mj-lt"/>
                  </a:rPr>
                  <a:t> </a:t>
                </a:r>
                <a:r>
                  <a:rPr lang="nb-NO" sz="2000" i="1" dirty="0" err="1">
                    <a:solidFill>
                      <a:schemeClr val="accent2"/>
                    </a:solidFill>
                    <a:latin typeface="+mj-lt"/>
                  </a:rPr>
                  <a:t>logic</a:t>
                </a:r>
                <a:r>
                  <a:rPr lang="nb-NO" sz="2000" dirty="0">
                    <a:latin typeface="+mj-lt"/>
                  </a:rPr>
                  <a:t> variable </a:t>
                </a:r>
                <a:r>
                  <a:rPr lang="nb-NO" sz="2000" i="1" dirty="0" err="1">
                    <a:solidFill>
                      <a:schemeClr val="accent2"/>
                    </a:solidFill>
                    <a:latin typeface="+mj-lt"/>
                  </a:rPr>
                  <a:t>z</a:t>
                </a:r>
                <a:r>
                  <a:rPr lang="nb-NO" sz="2000" i="1" baseline="-25000" dirty="0" err="1">
                    <a:solidFill>
                      <a:schemeClr val="accent2"/>
                    </a:solidFill>
                    <a:latin typeface="+mj-lt"/>
                  </a:rPr>
                  <a:t>i</a:t>
                </a:r>
                <a:r>
                  <a:rPr lang="nb-NO" sz="2000" dirty="0">
                    <a:solidFill>
                      <a:schemeClr val="accent2"/>
                    </a:solidFill>
                    <a:latin typeface="+mj-lt"/>
                  </a:rPr>
                  <a:t>:</a:t>
                </a:r>
              </a:p>
              <a:p>
                <a:pPr marL="0" indent="0">
                  <a:buNone/>
                </a:pPr>
                <a:endParaRPr lang="nb-NO" sz="2000" i="1" baseline="-25000" dirty="0">
                  <a:solidFill>
                    <a:schemeClr val="accent2"/>
                  </a:solidFill>
                  <a:latin typeface="+mj-lt"/>
                </a:endParaRPr>
              </a:p>
              <a:p>
                <a:pPr marL="0" indent="0">
                  <a:buNone/>
                </a:pPr>
                <a14:m>
                  <m:oMath xmlns:m="http://schemas.openxmlformats.org/officeDocument/2006/math">
                    <m:sSub>
                      <m:sSubPr>
                        <m:ctrlPr>
                          <a:rPr lang="nb-NO" sz="2000" i="1">
                            <a:solidFill>
                              <a:schemeClr val="accent2"/>
                            </a:solidFill>
                            <a:latin typeface="Cambria Math" panose="02040503050406030204" pitchFamily="18" charset="0"/>
                          </a:rPr>
                        </m:ctrlPr>
                      </m:sSubPr>
                      <m:e>
                        <m:r>
                          <a:rPr lang="nb-NO" sz="2000" i="1">
                            <a:solidFill>
                              <a:schemeClr val="accent2"/>
                            </a:solidFill>
                            <a:latin typeface="Cambria Math" panose="02040503050406030204" pitchFamily="18" charset="0"/>
                          </a:rPr>
                          <m:t>𝑧</m:t>
                        </m:r>
                      </m:e>
                      <m:sub>
                        <m:r>
                          <a:rPr lang="nb-NO" sz="2000" i="1">
                            <a:solidFill>
                              <a:schemeClr val="accent2"/>
                            </a:solidFill>
                            <a:latin typeface="Cambria Math" panose="02040503050406030204" pitchFamily="18" charset="0"/>
                          </a:rPr>
                          <m:t>𝑖</m:t>
                        </m:r>
                      </m:sub>
                    </m:sSub>
                    <m:r>
                      <a:rPr lang="nb-NO" sz="2000" i="1">
                        <a:solidFill>
                          <a:schemeClr val="accent2"/>
                        </a:solidFill>
                        <a:latin typeface="Cambria Math" panose="02040503050406030204" pitchFamily="18" charset="0"/>
                      </a:rPr>
                      <m:t>=</m:t>
                    </m:r>
                    <m:d>
                      <m:dPr>
                        <m:begChr m:val="{"/>
                        <m:endChr m:val=""/>
                        <m:ctrlPr>
                          <a:rPr lang="nb-NO" sz="2000" i="1">
                            <a:solidFill>
                              <a:schemeClr val="accent2"/>
                            </a:solidFill>
                            <a:latin typeface="Cambria Math" panose="02040503050406030204" pitchFamily="18" charset="0"/>
                          </a:rPr>
                        </m:ctrlPr>
                      </m:dPr>
                      <m:e>
                        <m:m>
                          <m:mPr>
                            <m:mcs>
                              <m:mc>
                                <m:mcPr>
                                  <m:count m:val="1"/>
                                  <m:mcJc m:val="center"/>
                                </m:mcPr>
                              </m:mc>
                            </m:mcs>
                            <m:ctrlPr>
                              <a:rPr lang="nb-NO" sz="2000" i="1">
                                <a:solidFill>
                                  <a:schemeClr val="accent2"/>
                                </a:solidFill>
                                <a:latin typeface="Cambria Math" panose="02040503050406030204" pitchFamily="18" charset="0"/>
                              </a:rPr>
                            </m:ctrlPr>
                          </m:mPr>
                          <m:mr>
                            <m:e>
                              <m:r>
                                <m:rPr>
                                  <m:brk m:alnAt="7"/>
                                </m:rPr>
                                <a:rPr lang="nb-NO" sz="2000" i="1">
                                  <a:solidFill>
                                    <a:schemeClr val="accent2"/>
                                  </a:solidFill>
                                  <a:latin typeface="Cambria Math" panose="02040503050406030204" pitchFamily="18" charset="0"/>
                                </a:rPr>
                                <m:t>1</m:t>
                              </m:r>
                              <m:r>
                                <a:rPr lang="nb-NO" sz="2000" i="1">
                                  <a:solidFill>
                                    <a:schemeClr val="accent2"/>
                                  </a:solidFill>
                                  <a:latin typeface="Cambria Math" panose="02040503050406030204" pitchFamily="18" charset="0"/>
                                </a:rPr>
                                <m:t>,      </m:t>
                              </m:r>
                              <m:r>
                                <a:rPr lang="nb-NO" sz="2000" i="1">
                                  <a:solidFill>
                                    <a:schemeClr val="accent2"/>
                                  </a:solidFill>
                                  <a:latin typeface="Cambria Math" panose="02040503050406030204" pitchFamily="18" charset="0"/>
                                </a:rPr>
                                <m:t>𝑖𝑓</m:t>
                              </m:r>
                              <m:r>
                                <a:rPr lang="nb-NO" sz="2000" i="1">
                                  <a:solidFill>
                                    <a:schemeClr val="accent2"/>
                                  </a:solidFill>
                                  <a:latin typeface="Cambria Math" panose="02040503050406030204" pitchFamily="18" charset="0"/>
                                </a:rPr>
                                <m:t> </m:t>
                              </m:r>
                              <m:sSubSup>
                                <m:sSubSupPr>
                                  <m:ctrlPr>
                                    <a:rPr lang="nb-NO" sz="2000" i="1">
                                      <a:solidFill>
                                        <a:schemeClr val="accent2"/>
                                      </a:solidFill>
                                      <a:latin typeface="Cambria Math" panose="02040503050406030204" pitchFamily="18" charset="0"/>
                                    </a:rPr>
                                  </m:ctrlPr>
                                </m:sSubSupPr>
                                <m:e>
                                  <m:r>
                                    <m:rPr>
                                      <m:brk m:alnAt="7"/>
                                    </m:rPr>
                                    <a:rPr lang="nb-NO" sz="2000" i="1">
                                      <a:solidFill>
                                        <a:schemeClr val="accent2"/>
                                      </a:solidFill>
                                      <a:latin typeface="Cambria Math" panose="02040503050406030204" pitchFamily="18" charset="0"/>
                                    </a:rPr>
                                    <m:t>𝑦</m:t>
                                  </m:r>
                                </m:e>
                                <m:sub>
                                  <m:r>
                                    <m:rPr>
                                      <m:brk m:alnAt="7"/>
                                    </m:rPr>
                                    <a:rPr lang="nb-NO" sz="2000" i="1">
                                      <a:solidFill>
                                        <a:schemeClr val="accent2"/>
                                      </a:solidFill>
                                      <a:latin typeface="Cambria Math" panose="02040503050406030204" pitchFamily="18" charset="0"/>
                                    </a:rPr>
                                    <m:t>𝑖</m:t>
                                  </m:r>
                                </m:sub>
                                <m:sup>
                                  <m:r>
                                    <m:rPr>
                                      <m:brk m:alnAt="7"/>
                                    </m:rPr>
                                    <a:rPr lang="nb-NO" sz="2000" i="1">
                                      <a:solidFill>
                                        <a:schemeClr val="accent2"/>
                                      </a:solidFill>
                                      <a:latin typeface="Cambria Math" panose="02040503050406030204" pitchFamily="18" charset="0"/>
                                    </a:rPr>
                                    <m:t>𝑠</m:t>
                                  </m:r>
                                  <m:r>
                                    <a:rPr lang="nb-NO" sz="2000" i="1">
                                      <a:solidFill>
                                        <a:schemeClr val="accent2"/>
                                      </a:solidFill>
                                      <a:latin typeface="Cambria Math" panose="02040503050406030204" pitchFamily="18" charset="0"/>
                                    </a:rPr>
                                    <m:t>𝑝</m:t>
                                  </m:r>
                                </m:sup>
                              </m:sSubSup>
                              <m:r>
                                <a:rPr lang="nb-NO" sz="2000" i="1">
                                  <a:solidFill>
                                    <a:schemeClr val="accent2"/>
                                  </a:solidFill>
                                  <a:latin typeface="Cambria Math" panose="02040503050406030204" pitchFamily="18" charset="0"/>
                                </a:rPr>
                                <m:t>∈</m:t>
                              </m:r>
                              <m:d>
                                <m:dPr>
                                  <m:begChr m:val="["/>
                                  <m:endChr m:val="]"/>
                                  <m:ctrlPr>
                                    <a:rPr lang="nb-NO" sz="2000" i="1">
                                      <a:solidFill>
                                        <a:schemeClr val="accent2"/>
                                      </a:solidFill>
                                      <a:latin typeface="Cambria Math" panose="02040503050406030204" pitchFamily="18" charset="0"/>
                                    </a:rPr>
                                  </m:ctrlPr>
                                </m:dPr>
                                <m:e>
                                  <m:sSub>
                                    <m:sSubPr>
                                      <m:ctrlPr>
                                        <a:rPr lang="nb-NO" sz="2000" i="1">
                                          <a:solidFill>
                                            <a:schemeClr val="accent2"/>
                                          </a:solidFill>
                                          <a:latin typeface="Cambria Math" panose="02040503050406030204" pitchFamily="18" charset="0"/>
                                        </a:rPr>
                                      </m:ctrlPr>
                                    </m:sSubPr>
                                    <m:e>
                                      <m:r>
                                        <a:rPr lang="nb-NO" sz="2000" i="1">
                                          <a:solidFill>
                                            <a:schemeClr val="accent2"/>
                                          </a:solidFill>
                                          <a:latin typeface="Cambria Math" panose="02040503050406030204" pitchFamily="18" charset="0"/>
                                        </a:rPr>
                                        <m:t>𝑦</m:t>
                                      </m:r>
                                    </m:e>
                                    <m:sub>
                                      <m:r>
                                        <a:rPr lang="nb-NO" sz="2000" i="1">
                                          <a:solidFill>
                                            <a:schemeClr val="accent2"/>
                                          </a:solidFill>
                                          <a:latin typeface="Cambria Math" panose="02040503050406030204" pitchFamily="18" charset="0"/>
                                        </a:rPr>
                                        <m:t>𝑖</m:t>
                                      </m:r>
                                    </m:sub>
                                  </m:sSub>
                                  <m:r>
                                    <a:rPr lang="nb-NO" sz="2000" i="1">
                                      <a:solidFill>
                                        <a:schemeClr val="accent2"/>
                                      </a:solidFill>
                                      <a:latin typeface="Cambria Math" panose="02040503050406030204" pitchFamily="18" charset="0"/>
                                    </a:rPr>
                                    <m:t>,</m:t>
                                  </m:r>
                                  <m:sSubSup>
                                    <m:sSubSupPr>
                                      <m:ctrlPr>
                                        <a:rPr lang="nb-NO" sz="2000" i="1">
                                          <a:solidFill>
                                            <a:schemeClr val="accent2"/>
                                          </a:solidFill>
                                          <a:latin typeface="Cambria Math" panose="02040503050406030204" pitchFamily="18" charset="0"/>
                                        </a:rPr>
                                      </m:ctrlPr>
                                    </m:sSubSupPr>
                                    <m:e>
                                      <m:r>
                                        <a:rPr lang="nb-NO" sz="2000" i="1">
                                          <a:solidFill>
                                            <a:schemeClr val="accent2"/>
                                          </a:solidFill>
                                          <a:latin typeface="Cambria Math" panose="02040503050406030204" pitchFamily="18" charset="0"/>
                                        </a:rPr>
                                        <m:t>𝑦</m:t>
                                      </m:r>
                                    </m:e>
                                    <m:sub>
                                      <m:r>
                                        <a:rPr lang="nb-NO" sz="2000" i="1">
                                          <a:solidFill>
                                            <a:schemeClr val="accent2"/>
                                          </a:solidFill>
                                          <a:latin typeface="Cambria Math" panose="02040503050406030204" pitchFamily="18" charset="0"/>
                                        </a:rPr>
                                        <m:t>𝑖</m:t>
                                      </m:r>
                                    </m:sub>
                                    <m:sup>
                                      <m:r>
                                        <a:rPr lang="nb-NO" sz="2000" i="1">
                                          <a:solidFill>
                                            <a:schemeClr val="accent2"/>
                                          </a:solidFill>
                                          <a:latin typeface="Cambria Math" panose="02040503050406030204" pitchFamily="18" charset="0"/>
                                        </a:rPr>
                                        <m:t>𝑚𝑎𝑥</m:t>
                                      </m:r>
                                    </m:sup>
                                  </m:sSubSup>
                                </m:e>
                              </m:d>
                            </m:e>
                          </m:mr>
                          <m:mr>
                            <m:e>
                              <m:r>
                                <a:rPr lang="nb-NO" sz="2000" i="1">
                                  <a:solidFill>
                                    <a:schemeClr val="accent2"/>
                                  </a:solidFill>
                                  <a:latin typeface="Cambria Math" panose="02040503050406030204" pitchFamily="18" charset="0"/>
                                </a:rPr>
                                <m:t>−1,  </m:t>
                              </m:r>
                              <m:r>
                                <a:rPr lang="nb-NO" sz="2000" i="1">
                                  <a:solidFill>
                                    <a:schemeClr val="accent2"/>
                                  </a:solidFill>
                                  <a:latin typeface="Cambria Math" panose="02040503050406030204" pitchFamily="18" charset="0"/>
                                </a:rPr>
                                <m:t>𝑖𝑓</m:t>
                              </m:r>
                              <m:r>
                                <a:rPr lang="nb-NO" sz="2000" i="1">
                                  <a:solidFill>
                                    <a:schemeClr val="accent2"/>
                                  </a:solidFill>
                                  <a:latin typeface="Cambria Math" panose="02040503050406030204" pitchFamily="18" charset="0"/>
                                </a:rPr>
                                <m:t> </m:t>
                              </m:r>
                              <m:sSubSup>
                                <m:sSubSupPr>
                                  <m:ctrlPr>
                                    <a:rPr lang="nb-NO" sz="2000" i="1">
                                      <a:solidFill>
                                        <a:schemeClr val="accent2"/>
                                      </a:solidFill>
                                      <a:latin typeface="Cambria Math" panose="02040503050406030204" pitchFamily="18" charset="0"/>
                                    </a:rPr>
                                  </m:ctrlPr>
                                </m:sSubSupPr>
                                <m:e>
                                  <m:r>
                                    <m:rPr>
                                      <m:brk m:alnAt="7"/>
                                    </m:rPr>
                                    <a:rPr lang="nb-NO" sz="2000" i="1">
                                      <a:solidFill>
                                        <a:schemeClr val="accent2"/>
                                      </a:solidFill>
                                      <a:latin typeface="Cambria Math" panose="02040503050406030204" pitchFamily="18" charset="0"/>
                                    </a:rPr>
                                    <m:t>𝑦</m:t>
                                  </m:r>
                                </m:e>
                                <m:sub>
                                  <m:r>
                                    <m:rPr>
                                      <m:brk m:alnAt="7"/>
                                    </m:rPr>
                                    <a:rPr lang="nb-NO" sz="2000" i="1">
                                      <a:solidFill>
                                        <a:schemeClr val="accent2"/>
                                      </a:solidFill>
                                      <a:latin typeface="Cambria Math" panose="02040503050406030204" pitchFamily="18" charset="0"/>
                                    </a:rPr>
                                    <m:t>𝑖</m:t>
                                  </m:r>
                                </m:sub>
                                <m:sup>
                                  <m:r>
                                    <m:rPr>
                                      <m:brk m:alnAt="7"/>
                                    </m:rPr>
                                    <a:rPr lang="nb-NO" sz="2000" i="1">
                                      <a:solidFill>
                                        <a:schemeClr val="accent2"/>
                                      </a:solidFill>
                                      <a:latin typeface="Cambria Math" panose="02040503050406030204" pitchFamily="18" charset="0"/>
                                    </a:rPr>
                                    <m:t>𝑠</m:t>
                                  </m:r>
                                  <m:r>
                                    <a:rPr lang="nb-NO" sz="2000" i="1">
                                      <a:solidFill>
                                        <a:schemeClr val="accent2"/>
                                      </a:solidFill>
                                      <a:latin typeface="Cambria Math" panose="02040503050406030204" pitchFamily="18" charset="0"/>
                                    </a:rPr>
                                    <m:t>𝑝</m:t>
                                  </m:r>
                                </m:sup>
                              </m:sSubSup>
                              <m:r>
                                <a:rPr lang="nb-NO" sz="2000" i="1">
                                  <a:solidFill>
                                    <a:schemeClr val="accent2"/>
                                  </a:solidFill>
                                  <a:latin typeface="Cambria Math" panose="02040503050406030204" pitchFamily="18" charset="0"/>
                                </a:rPr>
                                <m:t>∈</m:t>
                              </m:r>
                              <m:d>
                                <m:dPr>
                                  <m:begChr m:val="["/>
                                  <m:endChr m:val="]"/>
                                  <m:ctrlPr>
                                    <a:rPr lang="nb-NO" sz="2000" i="1">
                                      <a:solidFill>
                                        <a:schemeClr val="accent2"/>
                                      </a:solidFill>
                                      <a:latin typeface="Cambria Math" panose="02040503050406030204" pitchFamily="18" charset="0"/>
                                    </a:rPr>
                                  </m:ctrlPr>
                                </m:dPr>
                                <m:e>
                                  <m:sSubSup>
                                    <m:sSubSupPr>
                                      <m:ctrlPr>
                                        <a:rPr lang="nb-NO" sz="2000" i="1">
                                          <a:solidFill>
                                            <a:schemeClr val="accent2"/>
                                          </a:solidFill>
                                          <a:latin typeface="Cambria Math" panose="02040503050406030204" pitchFamily="18" charset="0"/>
                                        </a:rPr>
                                      </m:ctrlPr>
                                    </m:sSubSupPr>
                                    <m:e>
                                      <m:r>
                                        <a:rPr lang="nb-NO" sz="2000" i="1">
                                          <a:solidFill>
                                            <a:schemeClr val="accent2"/>
                                          </a:solidFill>
                                          <a:latin typeface="Cambria Math" panose="02040503050406030204" pitchFamily="18" charset="0"/>
                                        </a:rPr>
                                        <m:t>𝑦</m:t>
                                      </m:r>
                                    </m:e>
                                    <m:sub>
                                      <m:r>
                                        <a:rPr lang="nb-NO" sz="2000" i="1">
                                          <a:solidFill>
                                            <a:schemeClr val="accent2"/>
                                          </a:solidFill>
                                          <a:latin typeface="Cambria Math" panose="02040503050406030204" pitchFamily="18" charset="0"/>
                                        </a:rPr>
                                        <m:t>𝑖</m:t>
                                      </m:r>
                                    </m:sub>
                                    <m:sup>
                                      <m:r>
                                        <a:rPr lang="nb-NO" sz="2000" i="1">
                                          <a:solidFill>
                                            <a:schemeClr val="accent2"/>
                                          </a:solidFill>
                                          <a:latin typeface="Cambria Math" panose="02040503050406030204" pitchFamily="18" charset="0"/>
                                        </a:rPr>
                                        <m:t>𝑚</m:t>
                                      </m:r>
                                      <m:r>
                                        <a:rPr lang="nb-NO" sz="2000" i="1">
                                          <a:solidFill>
                                            <a:schemeClr val="accent2"/>
                                          </a:solidFill>
                                          <a:latin typeface="Cambria Math" panose="02040503050406030204" pitchFamily="18" charset="0"/>
                                        </a:rPr>
                                        <m:t>𝑖𝑛</m:t>
                                      </m:r>
                                    </m:sup>
                                  </m:sSubSup>
                                  <m:r>
                                    <a:rPr lang="nb-NO" sz="2000" i="1">
                                      <a:solidFill>
                                        <a:schemeClr val="accent2"/>
                                      </a:solidFill>
                                      <a:latin typeface="Cambria Math" panose="02040503050406030204" pitchFamily="18" charset="0"/>
                                    </a:rPr>
                                    <m:t>,</m:t>
                                  </m:r>
                                  <m:sSub>
                                    <m:sSubPr>
                                      <m:ctrlPr>
                                        <a:rPr lang="nb-NO" sz="2000" i="1">
                                          <a:solidFill>
                                            <a:schemeClr val="accent2"/>
                                          </a:solidFill>
                                          <a:latin typeface="Cambria Math" panose="02040503050406030204" pitchFamily="18" charset="0"/>
                                        </a:rPr>
                                      </m:ctrlPr>
                                    </m:sSubPr>
                                    <m:e>
                                      <m:r>
                                        <a:rPr lang="nb-NO" sz="2000" i="1">
                                          <a:solidFill>
                                            <a:schemeClr val="accent2"/>
                                          </a:solidFill>
                                          <a:latin typeface="Cambria Math" panose="02040503050406030204" pitchFamily="18" charset="0"/>
                                        </a:rPr>
                                        <m:t>𝑦</m:t>
                                      </m:r>
                                    </m:e>
                                    <m:sub>
                                      <m:r>
                                        <a:rPr lang="nb-NO" sz="2000" i="1">
                                          <a:solidFill>
                                            <a:schemeClr val="accent2"/>
                                          </a:solidFill>
                                          <a:latin typeface="Cambria Math" panose="02040503050406030204" pitchFamily="18" charset="0"/>
                                        </a:rPr>
                                        <m:t>𝑖</m:t>
                                      </m:r>
                                    </m:sub>
                                  </m:sSub>
                                  <m:r>
                                    <a:rPr lang="nb-NO" sz="2000" i="1">
                                      <a:solidFill>
                                        <a:schemeClr val="accent2"/>
                                      </a:solidFill>
                                      <a:latin typeface="Cambria Math" panose="02040503050406030204" pitchFamily="18" charset="0"/>
                                    </a:rPr>
                                    <m:t> </m:t>
                                  </m:r>
                                </m:e>
                              </m:d>
                            </m:e>
                          </m:mr>
                        </m:m>
                      </m:e>
                    </m:d>
                  </m:oMath>
                </a14:m>
                <a:r>
                  <a:rPr lang="nb-NO" sz="2000" dirty="0">
                    <a:solidFill>
                      <a:schemeClr val="accent2"/>
                    </a:solidFill>
                  </a:rPr>
                  <a:t> </a:t>
                </a:r>
              </a:p>
              <a:p>
                <a:pPr marL="457200" indent="-457200">
                  <a:buFont typeface="+mj-lt"/>
                  <a:buAutoNum type="arabicPeriod"/>
                </a:pPr>
                <a:endParaRPr lang="en-US" sz="2000" dirty="0"/>
              </a:p>
              <a:p>
                <a:pPr marL="457200" indent="-457200">
                  <a:buFont typeface="+mj-lt"/>
                  <a:buAutoNum type="arabicPeriod"/>
                </a:pPr>
                <a:r>
                  <a:rPr lang="en-US" sz="2000" dirty="0"/>
                  <a:t>If </a:t>
                </a:r>
                <a14:m>
                  <m:oMath xmlns:m="http://schemas.openxmlformats.org/officeDocument/2006/math">
                    <m:sSub>
                      <m:sSubPr>
                        <m:ctrlPr>
                          <a:rPr lang="nb-NO" sz="2000" i="1">
                            <a:latin typeface="Cambria Math" panose="02040503050406030204" pitchFamily="18" charset="0"/>
                          </a:rPr>
                        </m:ctrlPr>
                      </m:sSubPr>
                      <m:e>
                        <m:r>
                          <a:rPr lang="nb-NO" sz="2000" i="1">
                            <a:latin typeface="Cambria Math" panose="02040503050406030204" pitchFamily="18" charset="0"/>
                          </a:rPr>
                          <m:t>𝑧</m:t>
                        </m:r>
                      </m:e>
                      <m:sub>
                        <m:r>
                          <a:rPr lang="nb-NO" sz="2000" i="1">
                            <a:latin typeface="Cambria Math" panose="02040503050406030204" pitchFamily="18" charset="0"/>
                          </a:rPr>
                          <m:t>𝑖</m:t>
                        </m:r>
                      </m:sub>
                    </m:sSub>
                    <m:func>
                      <m:funcPr>
                        <m:ctrlPr>
                          <a:rPr lang="nb-NO" sz="2000" i="1">
                            <a:latin typeface="Cambria Math" panose="02040503050406030204" pitchFamily="18" charset="0"/>
                          </a:rPr>
                        </m:ctrlPr>
                      </m:funcPr>
                      <m:fName>
                        <m:r>
                          <m:rPr>
                            <m:sty m:val="p"/>
                          </m:rPr>
                          <a:rPr lang="nb-NO" sz="2000">
                            <a:latin typeface="Cambria Math" panose="02040503050406030204" pitchFamily="18" charset="0"/>
                          </a:rPr>
                          <m:t>sgn</m:t>
                        </m:r>
                      </m:fName>
                      <m:e>
                        <m:sSub>
                          <m:sSubPr>
                            <m:ctrlPr>
                              <a:rPr lang="nb-NO" sz="2000" i="1">
                                <a:latin typeface="Cambria Math" panose="02040503050406030204" pitchFamily="18" charset="0"/>
                              </a:rPr>
                            </m:ctrlPr>
                          </m:sSubPr>
                          <m:e>
                            <m:r>
                              <a:rPr lang="nb-NO" sz="2000" i="1">
                                <a:latin typeface="Cambria Math" panose="02040503050406030204" pitchFamily="18" charset="0"/>
                              </a:rPr>
                              <m:t>𝐺</m:t>
                            </m:r>
                          </m:e>
                          <m:sub>
                            <m:r>
                              <a:rPr lang="nb-NO" sz="2000" i="1">
                                <a:latin typeface="Cambria Math" panose="02040503050406030204" pitchFamily="18" charset="0"/>
                              </a:rPr>
                              <m:t>𝑖</m:t>
                            </m:r>
                          </m:sub>
                        </m:sSub>
                      </m:e>
                    </m:func>
                    <m:r>
                      <a:rPr lang="nb-NO" sz="2000" i="1">
                        <a:latin typeface="Cambria Math" panose="02040503050406030204" pitchFamily="18" charset="0"/>
                      </a:rPr>
                      <m:t>=</m:t>
                    </m:r>
                    <m:sSub>
                      <m:sSubPr>
                        <m:ctrlPr>
                          <a:rPr lang="nb-NO" sz="2000" i="1">
                            <a:latin typeface="Cambria Math" panose="02040503050406030204" pitchFamily="18" charset="0"/>
                          </a:rPr>
                        </m:ctrlPr>
                      </m:sSubPr>
                      <m:e>
                        <m:r>
                          <a:rPr lang="nb-NO" sz="2000" i="1">
                            <a:latin typeface="Cambria Math" panose="02040503050406030204" pitchFamily="18" charset="0"/>
                          </a:rPr>
                          <m:t>𝑧</m:t>
                        </m:r>
                      </m:e>
                      <m:sub>
                        <m:r>
                          <a:rPr lang="nb-NO" sz="2000" i="1">
                            <a:latin typeface="Cambria Math" panose="02040503050406030204" pitchFamily="18" charset="0"/>
                          </a:rPr>
                          <m:t>𝑗</m:t>
                        </m:r>
                      </m:sub>
                    </m:sSub>
                    <m:func>
                      <m:funcPr>
                        <m:ctrlPr>
                          <a:rPr lang="nb-NO" sz="2000" i="1">
                            <a:latin typeface="Cambria Math" panose="02040503050406030204" pitchFamily="18" charset="0"/>
                          </a:rPr>
                        </m:ctrlPr>
                      </m:funcPr>
                      <m:fName>
                        <m:r>
                          <m:rPr>
                            <m:sty m:val="p"/>
                          </m:rPr>
                          <a:rPr lang="nb-NO" sz="2000">
                            <a:latin typeface="Cambria Math" panose="02040503050406030204" pitchFamily="18" charset="0"/>
                          </a:rPr>
                          <m:t>sgn</m:t>
                        </m:r>
                      </m:fName>
                      <m:e>
                        <m:sSub>
                          <m:sSubPr>
                            <m:ctrlPr>
                              <a:rPr lang="nb-NO" sz="2000" i="1">
                                <a:latin typeface="Cambria Math" panose="02040503050406030204" pitchFamily="18" charset="0"/>
                              </a:rPr>
                            </m:ctrlPr>
                          </m:sSubPr>
                          <m:e>
                            <m:r>
                              <a:rPr lang="nb-NO" sz="2000" i="1">
                                <a:latin typeface="Cambria Math" panose="02040503050406030204" pitchFamily="18" charset="0"/>
                              </a:rPr>
                              <m:t>𝐺</m:t>
                            </m:r>
                          </m:e>
                          <m:sub>
                            <m:r>
                              <a:rPr lang="nb-NO" sz="2000" i="1">
                                <a:latin typeface="Cambria Math" panose="02040503050406030204" pitchFamily="18" charset="0"/>
                              </a:rPr>
                              <m:t>𝑗</m:t>
                            </m:r>
                          </m:sub>
                        </m:sSub>
                      </m:e>
                    </m:func>
                    <m:r>
                      <a:rPr lang="nb-NO" sz="2000" i="1">
                        <a:latin typeface="Cambria Math" panose="02040503050406030204" pitchFamily="18" charset="0"/>
                      </a:rPr>
                      <m:t>=1</m:t>
                    </m:r>
                  </m:oMath>
                </a14:m>
                <a:r>
                  <a:rPr lang="en-US" sz="2000" dirty="0"/>
                  <a:t> </a:t>
                </a:r>
                <a:r>
                  <a:rPr lang="en-US" sz="2000" dirty="0">
                    <a:sym typeface="Wingdings" panose="05000000000000000000" pitchFamily="2" charset="2"/>
                  </a:rPr>
                  <a:t> use </a:t>
                </a:r>
                <a:r>
                  <a:rPr lang="en-US" sz="2000" dirty="0">
                    <a:solidFill>
                      <a:srgbClr val="0070C0"/>
                    </a:solidFill>
                    <a:sym typeface="Wingdings" panose="05000000000000000000" pitchFamily="2" charset="2"/>
                  </a:rPr>
                  <a:t>min</a:t>
                </a:r>
                <a:r>
                  <a:rPr lang="en-US" sz="2000" dirty="0">
                    <a:sym typeface="Wingdings" panose="05000000000000000000" pitchFamily="2" charset="2"/>
                  </a:rPr>
                  <a:t> selector</a:t>
                </a:r>
              </a:p>
              <a:p>
                <a:pPr marL="457200" indent="-457200">
                  <a:buFont typeface="+mj-lt"/>
                  <a:buAutoNum type="arabicPeriod"/>
                </a:pPr>
                <a:endParaRPr lang="en-US" sz="2000" dirty="0"/>
              </a:p>
              <a:p>
                <a:pPr marL="457200" indent="-457200">
                  <a:buFont typeface="+mj-lt"/>
                  <a:buAutoNum type="arabicPeriod"/>
                </a:pPr>
                <a:r>
                  <a:rPr lang="en-US" sz="2000" dirty="0"/>
                  <a:t>If </a:t>
                </a:r>
                <a14:m>
                  <m:oMath xmlns:m="http://schemas.openxmlformats.org/officeDocument/2006/math">
                    <m:sSub>
                      <m:sSubPr>
                        <m:ctrlPr>
                          <a:rPr lang="nb-NO" sz="2000" i="1">
                            <a:latin typeface="Cambria Math" panose="02040503050406030204" pitchFamily="18" charset="0"/>
                          </a:rPr>
                        </m:ctrlPr>
                      </m:sSubPr>
                      <m:e>
                        <m:r>
                          <a:rPr lang="nb-NO" sz="2000" i="1">
                            <a:latin typeface="Cambria Math" panose="02040503050406030204" pitchFamily="18" charset="0"/>
                          </a:rPr>
                          <m:t>𝑧</m:t>
                        </m:r>
                      </m:e>
                      <m:sub>
                        <m:r>
                          <a:rPr lang="nb-NO" sz="2000" i="1">
                            <a:latin typeface="Cambria Math" panose="02040503050406030204" pitchFamily="18" charset="0"/>
                          </a:rPr>
                          <m:t>𝑖</m:t>
                        </m:r>
                      </m:sub>
                    </m:sSub>
                    <m:func>
                      <m:funcPr>
                        <m:ctrlPr>
                          <a:rPr lang="nb-NO" sz="2000" i="1">
                            <a:latin typeface="Cambria Math" panose="02040503050406030204" pitchFamily="18" charset="0"/>
                          </a:rPr>
                        </m:ctrlPr>
                      </m:funcPr>
                      <m:fName>
                        <m:r>
                          <m:rPr>
                            <m:sty m:val="p"/>
                          </m:rPr>
                          <a:rPr lang="nb-NO" sz="2000">
                            <a:latin typeface="Cambria Math" panose="02040503050406030204" pitchFamily="18" charset="0"/>
                          </a:rPr>
                          <m:t>sgn</m:t>
                        </m:r>
                      </m:fName>
                      <m:e>
                        <m:sSub>
                          <m:sSubPr>
                            <m:ctrlPr>
                              <a:rPr lang="nb-NO" sz="2000" i="1">
                                <a:latin typeface="Cambria Math" panose="02040503050406030204" pitchFamily="18" charset="0"/>
                              </a:rPr>
                            </m:ctrlPr>
                          </m:sSubPr>
                          <m:e>
                            <m:r>
                              <a:rPr lang="nb-NO" sz="2000" i="1">
                                <a:latin typeface="Cambria Math" panose="02040503050406030204" pitchFamily="18" charset="0"/>
                              </a:rPr>
                              <m:t>𝐺</m:t>
                            </m:r>
                          </m:e>
                          <m:sub>
                            <m:r>
                              <a:rPr lang="nb-NO" sz="2000" i="1">
                                <a:latin typeface="Cambria Math" panose="02040503050406030204" pitchFamily="18" charset="0"/>
                              </a:rPr>
                              <m:t>𝑖</m:t>
                            </m:r>
                          </m:sub>
                        </m:sSub>
                      </m:e>
                    </m:func>
                    <m:r>
                      <a:rPr lang="nb-NO" sz="2000" i="1">
                        <a:latin typeface="Cambria Math" panose="02040503050406030204" pitchFamily="18" charset="0"/>
                      </a:rPr>
                      <m:t>=</m:t>
                    </m:r>
                    <m:sSub>
                      <m:sSubPr>
                        <m:ctrlPr>
                          <a:rPr lang="nb-NO" sz="2000" i="1">
                            <a:latin typeface="Cambria Math" panose="02040503050406030204" pitchFamily="18" charset="0"/>
                          </a:rPr>
                        </m:ctrlPr>
                      </m:sSubPr>
                      <m:e>
                        <m:r>
                          <a:rPr lang="nb-NO" sz="2000" i="1">
                            <a:latin typeface="Cambria Math" panose="02040503050406030204" pitchFamily="18" charset="0"/>
                          </a:rPr>
                          <m:t>𝑧</m:t>
                        </m:r>
                      </m:e>
                      <m:sub>
                        <m:r>
                          <a:rPr lang="nb-NO" sz="2000" i="1">
                            <a:latin typeface="Cambria Math" panose="02040503050406030204" pitchFamily="18" charset="0"/>
                          </a:rPr>
                          <m:t>𝑗</m:t>
                        </m:r>
                      </m:sub>
                    </m:sSub>
                    <m:func>
                      <m:funcPr>
                        <m:ctrlPr>
                          <a:rPr lang="nb-NO" sz="2000" i="1">
                            <a:latin typeface="Cambria Math" panose="02040503050406030204" pitchFamily="18" charset="0"/>
                          </a:rPr>
                        </m:ctrlPr>
                      </m:funcPr>
                      <m:fName>
                        <m:r>
                          <m:rPr>
                            <m:sty m:val="p"/>
                          </m:rPr>
                          <a:rPr lang="nb-NO" sz="2000">
                            <a:latin typeface="Cambria Math" panose="02040503050406030204" pitchFamily="18" charset="0"/>
                          </a:rPr>
                          <m:t>sgn</m:t>
                        </m:r>
                      </m:fName>
                      <m:e>
                        <m:sSub>
                          <m:sSubPr>
                            <m:ctrlPr>
                              <a:rPr lang="nb-NO" sz="2000" i="1">
                                <a:latin typeface="Cambria Math" panose="02040503050406030204" pitchFamily="18" charset="0"/>
                              </a:rPr>
                            </m:ctrlPr>
                          </m:sSubPr>
                          <m:e>
                            <m:r>
                              <a:rPr lang="nb-NO" sz="2000" i="1">
                                <a:latin typeface="Cambria Math" panose="02040503050406030204" pitchFamily="18" charset="0"/>
                              </a:rPr>
                              <m:t>𝐺</m:t>
                            </m:r>
                          </m:e>
                          <m:sub>
                            <m:r>
                              <a:rPr lang="nb-NO" sz="2000" i="1">
                                <a:latin typeface="Cambria Math" panose="02040503050406030204" pitchFamily="18" charset="0"/>
                              </a:rPr>
                              <m:t>𝑗</m:t>
                            </m:r>
                          </m:sub>
                        </m:sSub>
                      </m:e>
                    </m:func>
                    <m:r>
                      <a:rPr lang="nb-NO" sz="2000" i="1">
                        <a:latin typeface="Cambria Math" panose="02040503050406030204" pitchFamily="18" charset="0"/>
                      </a:rPr>
                      <m:t>=</m:t>
                    </m:r>
                    <m:r>
                      <a:rPr lang="nb-NO" sz="2000" i="1">
                        <a:latin typeface="Cambria Math" panose="02040503050406030204" pitchFamily="18" charset="0"/>
                      </a:rPr>
                      <m:t>−</m:t>
                    </m:r>
                    <m:r>
                      <a:rPr lang="nb-NO" sz="2000" i="1">
                        <a:latin typeface="Cambria Math" panose="02040503050406030204" pitchFamily="18" charset="0"/>
                      </a:rPr>
                      <m:t>1</m:t>
                    </m:r>
                  </m:oMath>
                </a14:m>
                <a:r>
                  <a:rPr lang="en-US" sz="2000" dirty="0"/>
                  <a:t> </a:t>
                </a:r>
                <a:r>
                  <a:rPr lang="en-US" sz="2000" dirty="0">
                    <a:sym typeface="Wingdings" panose="05000000000000000000" pitchFamily="2" charset="2"/>
                  </a:rPr>
                  <a:t> use </a:t>
                </a:r>
                <a:r>
                  <a:rPr lang="en-US" sz="2000" dirty="0">
                    <a:solidFill>
                      <a:srgbClr val="0070C0"/>
                    </a:solidFill>
                    <a:sym typeface="Wingdings" panose="05000000000000000000" pitchFamily="2" charset="2"/>
                  </a:rPr>
                  <a:t>max</a:t>
                </a:r>
                <a:r>
                  <a:rPr lang="en-US" sz="2000" dirty="0">
                    <a:sym typeface="Wingdings" panose="05000000000000000000" pitchFamily="2" charset="2"/>
                  </a:rPr>
                  <a:t> selector</a:t>
                </a:r>
              </a:p>
              <a:p>
                <a:pPr marL="457200" indent="-457200">
                  <a:buFont typeface="+mj-lt"/>
                  <a:buAutoNum type="arabicPeriod"/>
                </a:pPr>
                <a:endParaRPr lang="en-US" sz="2000" dirty="0"/>
              </a:p>
              <a:p>
                <a:pPr marL="457200" indent="-457200">
                  <a:buFont typeface="+mj-lt"/>
                  <a:buAutoNum type="arabicPeriod"/>
                </a:pPr>
                <a:r>
                  <a:rPr lang="en-US" sz="2000" dirty="0"/>
                  <a:t>If </a:t>
                </a:r>
                <a14:m>
                  <m:oMath xmlns:m="http://schemas.openxmlformats.org/officeDocument/2006/math">
                    <m:sSub>
                      <m:sSubPr>
                        <m:ctrlPr>
                          <a:rPr lang="nb-NO" sz="2000" i="1">
                            <a:latin typeface="Cambria Math" panose="02040503050406030204" pitchFamily="18" charset="0"/>
                          </a:rPr>
                        </m:ctrlPr>
                      </m:sSubPr>
                      <m:e>
                        <m:r>
                          <a:rPr lang="nb-NO" sz="2000" i="1">
                            <a:latin typeface="Cambria Math" panose="02040503050406030204" pitchFamily="18" charset="0"/>
                          </a:rPr>
                          <m:t>𝑧</m:t>
                        </m:r>
                      </m:e>
                      <m:sub>
                        <m:r>
                          <a:rPr lang="nb-NO" sz="2000" i="1">
                            <a:latin typeface="Cambria Math" panose="02040503050406030204" pitchFamily="18" charset="0"/>
                          </a:rPr>
                          <m:t>𝑖</m:t>
                        </m:r>
                      </m:sub>
                    </m:sSub>
                    <m:func>
                      <m:funcPr>
                        <m:ctrlPr>
                          <a:rPr lang="nb-NO" sz="2000" i="1">
                            <a:latin typeface="Cambria Math" panose="02040503050406030204" pitchFamily="18" charset="0"/>
                          </a:rPr>
                        </m:ctrlPr>
                      </m:funcPr>
                      <m:fName>
                        <m:r>
                          <m:rPr>
                            <m:sty m:val="p"/>
                          </m:rPr>
                          <a:rPr lang="nb-NO" sz="2000">
                            <a:latin typeface="Cambria Math" panose="02040503050406030204" pitchFamily="18" charset="0"/>
                          </a:rPr>
                          <m:t>sgn</m:t>
                        </m:r>
                      </m:fName>
                      <m:e>
                        <m:sSub>
                          <m:sSubPr>
                            <m:ctrlPr>
                              <a:rPr lang="nb-NO" sz="2000" i="1">
                                <a:latin typeface="Cambria Math" panose="02040503050406030204" pitchFamily="18" charset="0"/>
                              </a:rPr>
                            </m:ctrlPr>
                          </m:sSubPr>
                          <m:e>
                            <m:r>
                              <a:rPr lang="nb-NO" sz="2000" i="1">
                                <a:latin typeface="Cambria Math" panose="02040503050406030204" pitchFamily="18" charset="0"/>
                              </a:rPr>
                              <m:t>𝐺</m:t>
                            </m:r>
                          </m:e>
                          <m:sub>
                            <m:r>
                              <a:rPr lang="nb-NO" sz="2000" i="1">
                                <a:latin typeface="Cambria Math" panose="02040503050406030204" pitchFamily="18" charset="0"/>
                              </a:rPr>
                              <m:t>𝑖</m:t>
                            </m:r>
                          </m:sub>
                        </m:sSub>
                      </m:e>
                    </m:func>
                    <m:r>
                      <a:rPr lang="nb-NO" sz="2000" i="1">
                        <a:latin typeface="Cambria Math" panose="02040503050406030204" pitchFamily="18" charset="0"/>
                        <a:ea typeface="Cambria Math" panose="02040503050406030204" pitchFamily="18" charset="0"/>
                      </a:rPr>
                      <m:t>≠</m:t>
                    </m:r>
                    <m:sSub>
                      <m:sSubPr>
                        <m:ctrlPr>
                          <a:rPr lang="nb-NO" sz="2000" i="1">
                            <a:latin typeface="Cambria Math" panose="02040503050406030204" pitchFamily="18" charset="0"/>
                          </a:rPr>
                        </m:ctrlPr>
                      </m:sSubPr>
                      <m:e>
                        <m:r>
                          <a:rPr lang="nb-NO" sz="2000" i="1">
                            <a:latin typeface="Cambria Math" panose="02040503050406030204" pitchFamily="18" charset="0"/>
                          </a:rPr>
                          <m:t>𝑧</m:t>
                        </m:r>
                      </m:e>
                      <m:sub>
                        <m:r>
                          <a:rPr lang="nb-NO" sz="2000" i="1">
                            <a:latin typeface="Cambria Math" panose="02040503050406030204" pitchFamily="18" charset="0"/>
                          </a:rPr>
                          <m:t>𝑗</m:t>
                        </m:r>
                      </m:sub>
                    </m:sSub>
                    <m:func>
                      <m:funcPr>
                        <m:ctrlPr>
                          <a:rPr lang="nb-NO" sz="2000" i="1">
                            <a:latin typeface="Cambria Math" panose="02040503050406030204" pitchFamily="18" charset="0"/>
                          </a:rPr>
                        </m:ctrlPr>
                      </m:funcPr>
                      <m:fName>
                        <m:r>
                          <m:rPr>
                            <m:sty m:val="p"/>
                          </m:rPr>
                          <a:rPr lang="nb-NO" sz="2000">
                            <a:latin typeface="Cambria Math" panose="02040503050406030204" pitchFamily="18" charset="0"/>
                          </a:rPr>
                          <m:t>sgn</m:t>
                        </m:r>
                      </m:fName>
                      <m:e>
                        <m:sSub>
                          <m:sSubPr>
                            <m:ctrlPr>
                              <a:rPr lang="nb-NO" sz="2000" i="1">
                                <a:latin typeface="Cambria Math" panose="02040503050406030204" pitchFamily="18" charset="0"/>
                              </a:rPr>
                            </m:ctrlPr>
                          </m:sSubPr>
                          <m:e>
                            <m:r>
                              <a:rPr lang="nb-NO" sz="2000" i="1">
                                <a:latin typeface="Cambria Math" panose="02040503050406030204" pitchFamily="18" charset="0"/>
                              </a:rPr>
                              <m:t>𝐺</m:t>
                            </m:r>
                          </m:e>
                          <m:sub>
                            <m:r>
                              <a:rPr lang="nb-NO" sz="2000" i="1">
                                <a:latin typeface="Cambria Math" panose="02040503050406030204" pitchFamily="18" charset="0"/>
                              </a:rPr>
                              <m:t>𝑗</m:t>
                            </m:r>
                          </m:sub>
                        </m:sSub>
                      </m:e>
                    </m:func>
                  </m:oMath>
                </a14:m>
                <a:r>
                  <a:rPr lang="en-US" sz="2000" dirty="0"/>
                  <a:t> </a:t>
                </a:r>
                <a:r>
                  <a:rPr lang="en-US" sz="2000" dirty="0">
                    <a:sym typeface="Wingdings" panose="05000000000000000000" pitchFamily="2" charset="2"/>
                  </a:rPr>
                  <a:t> </a:t>
                </a:r>
                <a:r>
                  <a:rPr lang="en-US" sz="2000" dirty="0">
                    <a:solidFill>
                      <a:srgbClr val="FF0000"/>
                    </a:solidFill>
                    <a:sym typeface="Wingdings" panose="05000000000000000000" pitchFamily="2" charset="2"/>
                  </a:rPr>
                  <a:t>not feasible </a:t>
                </a:r>
                <a:r>
                  <a:rPr lang="en-US" sz="2000" dirty="0">
                    <a:sym typeface="Wingdings" panose="05000000000000000000" pitchFamily="2" charset="2"/>
                  </a:rPr>
                  <a:t>to use selectors</a:t>
                </a:r>
                <a:endParaRPr lang="en-US" sz="2000" dirty="0"/>
              </a:p>
            </p:txBody>
          </p:sp>
        </mc:Choice>
        <mc:Fallback xmlns="">
          <p:sp>
            <p:nvSpPr>
              <p:cNvPr id="3" name="Content Placeholder 2">
                <a:extLst>
                  <a:ext uri="{FF2B5EF4-FFF2-40B4-BE49-F238E27FC236}">
                    <a16:creationId xmlns:a16="http://schemas.microsoft.com/office/drawing/2014/main" id="{20F2ED7A-F792-4931-A635-553E849E2690}"/>
                  </a:ext>
                </a:extLst>
              </p:cNvPr>
              <p:cNvSpPr>
                <a:spLocks noGrp="1" noRot="1" noChangeAspect="1" noMove="1" noResize="1" noEditPoints="1" noAdjustHandles="1" noChangeArrowheads="1" noChangeShapeType="1" noTextEdit="1"/>
              </p:cNvSpPr>
              <p:nvPr>
                <p:ph idx="1"/>
              </p:nvPr>
            </p:nvSpPr>
            <p:spPr>
              <a:blipFill>
                <a:blip r:embed="rId2"/>
                <a:stretch>
                  <a:fillRect l="-905" t="-455"/>
                </a:stretch>
              </a:blipFill>
            </p:spPr>
            <p:txBody>
              <a:bodyPr/>
              <a:lstStyle/>
              <a:p>
                <a:r>
                  <a:rPr lang="en-US">
                    <a:noFill/>
                  </a:rPr>
                  <a:t> </a:t>
                </a:r>
              </a:p>
            </p:txBody>
          </p:sp>
        </mc:Fallback>
      </mc:AlternateContent>
      <p:pic>
        <p:nvPicPr>
          <p:cNvPr id="4" name="Picture 4">
            <a:extLst>
              <a:ext uri="{FF2B5EF4-FFF2-40B4-BE49-F238E27FC236}">
                <a16:creationId xmlns:a16="http://schemas.microsoft.com/office/drawing/2014/main" id="{DFA536B6-17EE-4A82-96F9-89A56CFD00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7009" y="1334940"/>
            <a:ext cx="3016250"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5724E85C-ED08-4C0B-A334-02CE89E800B3}"/>
              </a:ext>
            </a:extLst>
          </p:cNvPr>
          <p:cNvSpPr/>
          <p:nvPr/>
        </p:nvSpPr>
        <p:spPr>
          <a:xfrm>
            <a:off x="2606675" y="5560636"/>
            <a:ext cx="7937500" cy="423862"/>
          </a:xfrm>
          <a:prstGeom prst="rect">
            <a:avLst/>
          </a:prstGeom>
          <a:solidFill>
            <a:schemeClr val="accent3">
              <a:alpha val="50000"/>
            </a:schemeClr>
          </a:solidFill>
          <a:ln>
            <a:solidFill>
              <a:schemeClr val="tx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anchor="ctr"/>
          <a:lstStyle/>
          <a:p>
            <a:pPr algn="ctr">
              <a:defRPr/>
            </a:pPr>
            <a:endParaRPr lang="en-US"/>
          </a:p>
        </p:txBody>
      </p:sp>
      <p:sp>
        <p:nvSpPr>
          <p:cNvPr id="6" name="TextBox 5">
            <a:extLst>
              <a:ext uri="{FF2B5EF4-FFF2-40B4-BE49-F238E27FC236}">
                <a16:creationId xmlns:a16="http://schemas.microsoft.com/office/drawing/2014/main" id="{512173CD-95E7-4F76-A5B8-2A0087AE8C56}"/>
              </a:ext>
            </a:extLst>
          </p:cNvPr>
          <p:cNvSpPr txBox="1"/>
          <p:nvPr/>
        </p:nvSpPr>
        <p:spPr>
          <a:xfrm>
            <a:off x="2692401" y="5563811"/>
            <a:ext cx="7851829" cy="338554"/>
          </a:xfrm>
          <a:prstGeom prst="rect">
            <a:avLst/>
          </a:prstGeom>
          <a:noFill/>
          <a:ln w="9525" cap="flat" cmpd="sng" algn="ctr">
            <a:noFill/>
            <a:prstDash val="solid"/>
            <a:round/>
            <a:headEnd type="none" w="med" len="med"/>
            <a:tailEnd type="none" w="med" len="med"/>
          </a:ln>
          <a:effectLst/>
        </p:spPr>
        <p:style>
          <a:lnRef idx="0">
            <a:scrgbClr r="0" g="0" b="0"/>
          </a:lnRef>
          <a:fillRef idx="0">
            <a:scrgbClr r="0" g="0" b="0"/>
          </a:fillRef>
          <a:effectRef idx="0">
            <a:scrgbClr r="0" g="0" b="0"/>
          </a:effectRef>
          <a:fontRef idx="minor">
            <a:schemeClr val="accent1"/>
          </a:fontRef>
        </p:style>
        <p:txBody>
          <a:bodyPr wrap="none">
            <a:spAutoFit/>
          </a:bodyPr>
          <a:lstStyle/>
          <a:p>
            <a:pPr>
              <a:defRPr/>
            </a:pPr>
            <a:r>
              <a:rPr lang="en-US" sz="1600" dirty="0">
                <a:solidFill>
                  <a:srgbClr val="C00000"/>
                </a:solidFill>
              </a:rPr>
              <a:t>NB!</a:t>
            </a:r>
            <a:r>
              <a:rPr lang="en-US" sz="1600" dirty="0">
                <a:solidFill>
                  <a:srgbClr val="FF0000"/>
                </a:solidFill>
              </a:rPr>
              <a:t> </a:t>
            </a:r>
            <a:r>
              <a:rPr lang="en-US" sz="1600" dirty="0">
                <a:solidFill>
                  <a:schemeClr val="tx1"/>
                </a:solidFill>
              </a:rPr>
              <a:t>Need to use anti-windup/</a:t>
            </a:r>
            <a:r>
              <a:rPr lang="en-US" sz="1600" dirty="0" err="1">
                <a:solidFill>
                  <a:schemeClr val="tx1"/>
                </a:solidFill>
              </a:rPr>
              <a:t>bumpless</a:t>
            </a:r>
            <a:r>
              <a:rPr lang="en-US" sz="1600" dirty="0">
                <a:solidFill>
                  <a:schemeClr val="tx1"/>
                </a:solidFill>
              </a:rPr>
              <a:t> transfer on control loops that are not closed! </a:t>
            </a:r>
          </a:p>
        </p:txBody>
      </p:sp>
      <p:sp>
        <p:nvSpPr>
          <p:cNvPr id="7" name="TextBox 7">
            <a:extLst>
              <a:ext uri="{FF2B5EF4-FFF2-40B4-BE49-F238E27FC236}">
                <a16:creationId xmlns:a16="http://schemas.microsoft.com/office/drawing/2014/main" id="{0661149B-CE54-4ECC-89D3-5711FD929BD7}"/>
              </a:ext>
            </a:extLst>
          </p:cNvPr>
          <p:cNvSpPr txBox="1">
            <a:spLocks noChangeArrowheads="1"/>
          </p:cNvSpPr>
          <p:nvPr/>
        </p:nvSpPr>
        <p:spPr bwMode="auto">
          <a:xfrm>
            <a:off x="2505787" y="6529118"/>
            <a:ext cx="718042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nb-NO" altLang="en-US" sz="1200" dirty="0" err="1"/>
              <a:t>Proof</a:t>
            </a:r>
            <a:r>
              <a:rPr lang="nb-NO" altLang="en-US" sz="1200" dirty="0"/>
              <a:t>: Krishnamoorthy &amp; Skogestad, Ind. Eng. </a:t>
            </a:r>
            <a:r>
              <a:rPr lang="nb-NO" altLang="en-US" sz="1200" dirty="0" err="1"/>
              <a:t>Chem</a:t>
            </a:r>
            <a:r>
              <a:rPr lang="nb-NO" altLang="en-US" sz="1200" dirty="0"/>
              <a:t>. Res  (2019), Krishnamoorthy, </a:t>
            </a:r>
            <a:r>
              <a:rPr lang="nb-NO" altLang="en-US" sz="1200" dirty="0" err="1"/>
              <a:t>PhD</a:t>
            </a:r>
            <a:r>
              <a:rPr lang="nb-NO" altLang="en-US" sz="1200" dirty="0"/>
              <a:t> </a:t>
            </a:r>
            <a:r>
              <a:rPr lang="nb-NO" altLang="en-US" sz="1200" dirty="0" err="1"/>
              <a:t>Thesis</a:t>
            </a:r>
            <a:r>
              <a:rPr lang="nb-NO" altLang="en-US" sz="1200" dirty="0"/>
              <a:t> (2019)</a:t>
            </a:r>
          </a:p>
        </p:txBody>
      </p:sp>
    </p:spTree>
    <p:extLst>
      <p:ext uri="{BB962C8B-B14F-4D97-AF65-F5344CB8AC3E}">
        <p14:creationId xmlns:p14="http://schemas.microsoft.com/office/powerpoint/2010/main" val="3345742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8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112642" name="Content Placeholder 6">
            <a:extLst>
              <a:ext uri="{FF2B5EF4-FFF2-40B4-BE49-F238E27FC236}">
                <a16:creationId xmlns:a16="http://schemas.microsoft.com/office/drawing/2014/main" id="{A85C9E4E-5359-4786-AE80-F5AF52F8EBD1}"/>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328711" y="2322779"/>
            <a:ext cx="1889125" cy="1266825"/>
          </a:xfrm>
        </p:spPr>
      </p:pic>
      <p:pic>
        <p:nvPicPr>
          <p:cNvPr id="9" name="Content Placeholder 8">
            <a:extLst>
              <a:ext uri="{FF2B5EF4-FFF2-40B4-BE49-F238E27FC236}">
                <a16:creationId xmlns:a16="http://schemas.microsoft.com/office/drawing/2014/main" id="{B2608D54-5EBF-4C63-8D2E-0DF8D8D49F5B}"/>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618414" y="2283091"/>
            <a:ext cx="1889125" cy="1306513"/>
          </a:xfrm>
        </p:spPr>
      </p:pic>
      <p:cxnSp>
        <p:nvCxnSpPr>
          <p:cNvPr id="39" name="Straight Connector 38">
            <a:extLst>
              <a:ext uri="{FF2B5EF4-FFF2-40B4-BE49-F238E27FC236}">
                <a16:creationId xmlns:a16="http://schemas.microsoft.com/office/drawing/2014/main" id="{E0C985DC-0650-8246-8034-0AB86239A749}"/>
              </a:ext>
            </a:extLst>
          </p:cNvPr>
          <p:cNvCxnSpPr/>
          <p:nvPr/>
        </p:nvCxnSpPr>
        <p:spPr>
          <a:xfrm>
            <a:off x="6484924" y="1875630"/>
            <a:ext cx="0" cy="3706812"/>
          </a:xfrm>
          <a:prstGeom prst="line">
            <a:avLst/>
          </a:prstGeom>
        </p:spPr>
        <p:style>
          <a:lnRef idx="1">
            <a:schemeClr val="accent3"/>
          </a:lnRef>
          <a:fillRef idx="0">
            <a:schemeClr val="accent3"/>
          </a:fillRef>
          <a:effectRef idx="0">
            <a:schemeClr val="accent3"/>
          </a:effectRef>
          <a:fontRef idx="minor">
            <a:schemeClr val="tx1"/>
          </a:fontRef>
        </p:style>
      </p:cxnSp>
      <p:grpSp>
        <p:nvGrpSpPr>
          <p:cNvPr id="60" name="Group 59">
            <a:extLst>
              <a:ext uri="{FF2B5EF4-FFF2-40B4-BE49-F238E27FC236}">
                <a16:creationId xmlns:a16="http://schemas.microsoft.com/office/drawing/2014/main" id="{B4E40ECC-0FF6-41E6-9787-D1C9799F6AB5}"/>
              </a:ext>
            </a:extLst>
          </p:cNvPr>
          <p:cNvGrpSpPr>
            <a:grpSpLocks/>
          </p:cNvGrpSpPr>
          <p:nvPr/>
        </p:nvGrpSpPr>
        <p:grpSpPr bwMode="auto">
          <a:xfrm>
            <a:off x="2628623" y="3969015"/>
            <a:ext cx="3270250" cy="1625600"/>
            <a:chOff x="674458" y="4263360"/>
            <a:chExt cx="4362094" cy="2167059"/>
          </a:xfrm>
        </p:grpSpPr>
        <p:grpSp>
          <p:nvGrpSpPr>
            <p:cNvPr id="112672" name="Group 39">
              <a:extLst>
                <a:ext uri="{FF2B5EF4-FFF2-40B4-BE49-F238E27FC236}">
                  <a16:creationId xmlns:a16="http://schemas.microsoft.com/office/drawing/2014/main" id="{AB714EFD-0153-4132-A73E-003C98A72EB5}"/>
                </a:ext>
              </a:extLst>
            </p:cNvPr>
            <p:cNvGrpSpPr>
              <a:grpSpLocks/>
            </p:cNvGrpSpPr>
            <p:nvPr/>
          </p:nvGrpSpPr>
          <p:grpSpPr bwMode="auto">
            <a:xfrm>
              <a:off x="674458" y="4263360"/>
              <a:ext cx="4362094" cy="2167059"/>
              <a:chOff x="722424" y="3744376"/>
              <a:chExt cx="4362094" cy="2167059"/>
            </a:xfrm>
          </p:grpSpPr>
          <p:cxnSp>
            <p:nvCxnSpPr>
              <p:cNvPr id="4" name="Straight Connector 3">
                <a:extLst>
                  <a:ext uri="{FF2B5EF4-FFF2-40B4-BE49-F238E27FC236}">
                    <a16:creationId xmlns:a16="http://schemas.microsoft.com/office/drawing/2014/main" id="{58DFF13D-CD72-D847-915C-7DBD77DF6830}"/>
                  </a:ext>
                </a:extLst>
              </p:cNvPr>
              <p:cNvCxnSpPr/>
              <p:nvPr/>
            </p:nvCxnSpPr>
            <p:spPr>
              <a:xfrm>
                <a:off x="1086638" y="3989863"/>
                <a:ext cx="1539437" cy="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039289B3-CF28-164A-97DF-B6D3EE994166}"/>
                  </a:ext>
                </a:extLst>
              </p:cNvPr>
              <p:cNvCxnSpPr/>
              <p:nvPr/>
            </p:nvCxnSpPr>
            <p:spPr>
              <a:xfrm>
                <a:off x="3542962" y="3989863"/>
                <a:ext cx="1541556" cy="0"/>
              </a:xfrm>
              <a:prstGeom prst="line">
                <a:avLst/>
              </a:prstGeom>
            </p:spPr>
            <p:style>
              <a:lnRef idx="1">
                <a:schemeClr val="dk1"/>
              </a:lnRef>
              <a:fillRef idx="0">
                <a:schemeClr val="dk1"/>
              </a:fillRef>
              <a:effectRef idx="0">
                <a:schemeClr val="dk1"/>
              </a:effectRef>
              <a:fontRef idx="minor">
                <a:schemeClr val="tx1"/>
              </a:fontRef>
            </p:style>
          </p:cxnSp>
          <p:sp>
            <p:nvSpPr>
              <p:cNvPr id="5" name="Freeform 4">
                <a:extLst>
                  <a:ext uri="{FF2B5EF4-FFF2-40B4-BE49-F238E27FC236}">
                    <a16:creationId xmlns:a16="http://schemas.microsoft.com/office/drawing/2014/main" id="{8EBEA5C6-5F65-7647-ACE4-00F8D74506DF}"/>
                  </a:ext>
                </a:extLst>
              </p:cNvPr>
              <p:cNvSpPr/>
              <p:nvPr/>
            </p:nvSpPr>
            <p:spPr>
              <a:xfrm flipV="1">
                <a:off x="1097225" y="4138002"/>
                <a:ext cx="1509793" cy="467696"/>
              </a:xfrm>
              <a:custGeom>
                <a:avLst/>
                <a:gdLst>
                  <a:gd name="connsiteX0" fmla="*/ 0 w 1510748"/>
                  <a:gd name="connsiteY0" fmla="*/ 479286 h 495715"/>
                  <a:gd name="connsiteX1" fmla="*/ 129209 w 1510748"/>
                  <a:gd name="connsiteY1" fmla="*/ 489225 h 495715"/>
                  <a:gd name="connsiteX2" fmla="*/ 149087 w 1510748"/>
                  <a:gd name="connsiteY2" fmla="*/ 479286 h 495715"/>
                  <a:gd name="connsiteX3" fmla="*/ 218661 w 1510748"/>
                  <a:gd name="connsiteY3" fmla="*/ 310321 h 495715"/>
                  <a:gd name="connsiteX4" fmla="*/ 377687 w 1510748"/>
                  <a:gd name="connsiteY4" fmla="*/ 121478 h 495715"/>
                  <a:gd name="connsiteX5" fmla="*/ 646044 w 1510748"/>
                  <a:gd name="connsiteY5" fmla="*/ 32025 h 495715"/>
                  <a:gd name="connsiteX6" fmla="*/ 1093305 w 1510748"/>
                  <a:gd name="connsiteY6" fmla="*/ 2208 h 495715"/>
                  <a:gd name="connsiteX7" fmla="*/ 1510748 w 1510748"/>
                  <a:gd name="connsiteY7" fmla="*/ 2208 h 495715"/>
                  <a:gd name="connsiteX8" fmla="*/ 1510748 w 1510748"/>
                  <a:gd name="connsiteY8" fmla="*/ 2208 h 495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0748" h="495715">
                    <a:moveTo>
                      <a:pt x="0" y="479286"/>
                    </a:moveTo>
                    <a:cubicBezTo>
                      <a:pt x="52180" y="484255"/>
                      <a:pt x="104361" y="489225"/>
                      <a:pt x="129209" y="489225"/>
                    </a:cubicBezTo>
                    <a:cubicBezTo>
                      <a:pt x="154057" y="489225"/>
                      <a:pt x="134178" y="509103"/>
                      <a:pt x="149087" y="479286"/>
                    </a:cubicBezTo>
                    <a:cubicBezTo>
                      <a:pt x="163996" y="449469"/>
                      <a:pt x="180561" y="369956"/>
                      <a:pt x="218661" y="310321"/>
                    </a:cubicBezTo>
                    <a:cubicBezTo>
                      <a:pt x="256761" y="250686"/>
                      <a:pt x="306457" y="167861"/>
                      <a:pt x="377687" y="121478"/>
                    </a:cubicBezTo>
                    <a:cubicBezTo>
                      <a:pt x="448918" y="75095"/>
                      <a:pt x="526774" y="51903"/>
                      <a:pt x="646044" y="32025"/>
                    </a:cubicBezTo>
                    <a:cubicBezTo>
                      <a:pt x="765314" y="12147"/>
                      <a:pt x="949188" y="7178"/>
                      <a:pt x="1093305" y="2208"/>
                    </a:cubicBezTo>
                    <a:cubicBezTo>
                      <a:pt x="1237422" y="-2762"/>
                      <a:pt x="1510748" y="2208"/>
                      <a:pt x="1510748" y="2208"/>
                    </a:cubicBezTo>
                    <a:lnTo>
                      <a:pt x="1510748" y="2208"/>
                    </a:lnTo>
                  </a:path>
                </a:pathLst>
              </a:custGeom>
              <a:ln w="19050" cap="flat" cmpd="sng" algn="ctr">
                <a:solidFill>
                  <a:srgbClr val="00B050"/>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anchor="ctr"/>
              <a:lstStyle/>
              <a:p>
                <a:pPr algn="ctr">
                  <a:defRPr/>
                </a:pPr>
                <a:endParaRPr lang="nb-NO"/>
              </a:p>
            </p:txBody>
          </p:sp>
          <p:sp>
            <p:nvSpPr>
              <p:cNvPr id="11" name="Freeform 10">
                <a:extLst>
                  <a:ext uri="{FF2B5EF4-FFF2-40B4-BE49-F238E27FC236}">
                    <a16:creationId xmlns:a16="http://schemas.microsoft.com/office/drawing/2014/main" id="{5D625802-737E-AB47-BA1E-83E28EF4EFE5}"/>
                  </a:ext>
                </a:extLst>
              </p:cNvPr>
              <p:cNvSpPr/>
              <p:nvPr/>
            </p:nvSpPr>
            <p:spPr>
              <a:xfrm>
                <a:off x="3551433" y="4104142"/>
                <a:ext cx="1509792" cy="399975"/>
              </a:xfrm>
              <a:custGeom>
                <a:avLst/>
                <a:gdLst>
                  <a:gd name="connsiteX0" fmla="*/ 0 w 1510748"/>
                  <a:gd name="connsiteY0" fmla="*/ 479286 h 495715"/>
                  <a:gd name="connsiteX1" fmla="*/ 129209 w 1510748"/>
                  <a:gd name="connsiteY1" fmla="*/ 489225 h 495715"/>
                  <a:gd name="connsiteX2" fmla="*/ 149087 w 1510748"/>
                  <a:gd name="connsiteY2" fmla="*/ 479286 h 495715"/>
                  <a:gd name="connsiteX3" fmla="*/ 218661 w 1510748"/>
                  <a:gd name="connsiteY3" fmla="*/ 310321 h 495715"/>
                  <a:gd name="connsiteX4" fmla="*/ 377687 w 1510748"/>
                  <a:gd name="connsiteY4" fmla="*/ 121478 h 495715"/>
                  <a:gd name="connsiteX5" fmla="*/ 646044 w 1510748"/>
                  <a:gd name="connsiteY5" fmla="*/ 32025 h 495715"/>
                  <a:gd name="connsiteX6" fmla="*/ 1093305 w 1510748"/>
                  <a:gd name="connsiteY6" fmla="*/ 2208 h 495715"/>
                  <a:gd name="connsiteX7" fmla="*/ 1510748 w 1510748"/>
                  <a:gd name="connsiteY7" fmla="*/ 2208 h 495715"/>
                  <a:gd name="connsiteX8" fmla="*/ 1510748 w 1510748"/>
                  <a:gd name="connsiteY8" fmla="*/ 2208 h 495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0748" h="495715">
                    <a:moveTo>
                      <a:pt x="0" y="479286"/>
                    </a:moveTo>
                    <a:cubicBezTo>
                      <a:pt x="52180" y="484255"/>
                      <a:pt x="104361" y="489225"/>
                      <a:pt x="129209" y="489225"/>
                    </a:cubicBezTo>
                    <a:cubicBezTo>
                      <a:pt x="154057" y="489225"/>
                      <a:pt x="134178" y="509103"/>
                      <a:pt x="149087" y="479286"/>
                    </a:cubicBezTo>
                    <a:cubicBezTo>
                      <a:pt x="163996" y="449469"/>
                      <a:pt x="180561" y="369956"/>
                      <a:pt x="218661" y="310321"/>
                    </a:cubicBezTo>
                    <a:cubicBezTo>
                      <a:pt x="256761" y="250686"/>
                      <a:pt x="306457" y="167861"/>
                      <a:pt x="377687" y="121478"/>
                    </a:cubicBezTo>
                    <a:cubicBezTo>
                      <a:pt x="448918" y="75095"/>
                      <a:pt x="526774" y="51903"/>
                      <a:pt x="646044" y="32025"/>
                    </a:cubicBezTo>
                    <a:cubicBezTo>
                      <a:pt x="765314" y="12147"/>
                      <a:pt x="949188" y="7178"/>
                      <a:pt x="1093305" y="2208"/>
                    </a:cubicBezTo>
                    <a:cubicBezTo>
                      <a:pt x="1237422" y="-2762"/>
                      <a:pt x="1510748" y="2208"/>
                      <a:pt x="1510748" y="2208"/>
                    </a:cubicBezTo>
                    <a:lnTo>
                      <a:pt x="1510748" y="2208"/>
                    </a:lnTo>
                  </a:path>
                </a:pathLst>
              </a:custGeom>
              <a:noFill/>
              <a:ln w="19050" cap="flat" cmpd="sng" algn="ctr">
                <a:solidFill>
                  <a:schemeClr val="accent2"/>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anchor="ctr"/>
              <a:lstStyle/>
              <a:p>
                <a:pPr algn="ctr">
                  <a:defRPr/>
                </a:pPr>
                <a:endParaRPr lang="nb-NO" dirty="0"/>
              </a:p>
            </p:txBody>
          </p:sp>
          <p:sp>
            <p:nvSpPr>
              <p:cNvPr id="6" name="Rectangle 5">
                <a:extLst>
                  <a:ext uri="{FF2B5EF4-FFF2-40B4-BE49-F238E27FC236}">
                    <a16:creationId xmlns:a16="http://schemas.microsoft.com/office/drawing/2014/main" id="{EFBF38FC-5296-3A47-92A6-04E456CE8B02}"/>
                  </a:ext>
                </a:extLst>
              </p:cNvPr>
              <p:cNvSpPr/>
              <p:nvPr/>
            </p:nvSpPr>
            <p:spPr>
              <a:xfrm>
                <a:off x="1086638" y="3812097"/>
                <a:ext cx="1539437" cy="844392"/>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p>
            </p:txBody>
          </p:sp>
          <p:sp>
            <p:nvSpPr>
              <p:cNvPr id="16" name="Rectangle 15">
                <a:extLst>
                  <a:ext uri="{FF2B5EF4-FFF2-40B4-BE49-F238E27FC236}">
                    <a16:creationId xmlns:a16="http://schemas.microsoft.com/office/drawing/2014/main" id="{E2BE7D9A-599D-6140-8937-554606C6D5A9}"/>
                  </a:ext>
                </a:extLst>
              </p:cNvPr>
              <p:cNvSpPr/>
              <p:nvPr/>
            </p:nvSpPr>
            <p:spPr>
              <a:xfrm>
                <a:off x="3542962" y="3812097"/>
                <a:ext cx="1541556" cy="844392"/>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p>
            </p:txBody>
          </p:sp>
          <p:sp>
            <p:nvSpPr>
              <p:cNvPr id="17" name="Rectangle 16">
                <a:extLst>
                  <a:ext uri="{FF2B5EF4-FFF2-40B4-BE49-F238E27FC236}">
                    <a16:creationId xmlns:a16="http://schemas.microsoft.com/office/drawing/2014/main" id="{86FC2653-98BD-EB42-8C6C-D1FA871DF175}"/>
                  </a:ext>
                </a:extLst>
              </p:cNvPr>
              <p:cNvSpPr/>
              <p:nvPr/>
            </p:nvSpPr>
            <p:spPr>
              <a:xfrm>
                <a:off x="2304212" y="5067045"/>
                <a:ext cx="1539439" cy="84439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p>
            </p:txBody>
          </p:sp>
          <p:sp>
            <p:nvSpPr>
              <p:cNvPr id="18" name="TextBox 17">
                <a:extLst>
                  <a:ext uri="{FF2B5EF4-FFF2-40B4-BE49-F238E27FC236}">
                    <a16:creationId xmlns:a16="http://schemas.microsoft.com/office/drawing/2014/main" id="{004E37EE-BA3C-7D4A-8A63-62BC4C6A10C1}"/>
                  </a:ext>
                </a:extLst>
              </p:cNvPr>
              <p:cNvSpPr txBox="1"/>
              <p:nvPr/>
            </p:nvSpPr>
            <p:spPr>
              <a:xfrm>
                <a:off x="1086638" y="3750725"/>
                <a:ext cx="533615" cy="338603"/>
              </a:xfrm>
              <a:prstGeom prst="rect">
                <a:avLst/>
              </a:prstGeom>
              <a:noFill/>
            </p:spPr>
            <p:txBody>
              <a:bodyPr wrap="none">
                <a:spAutoFit/>
              </a:bodyPr>
              <a:lstStyle/>
              <a:p>
                <a:pPr>
                  <a:defRPr/>
                </a:pPr>
                <a:r>
                  <a:rPr lang="nb-NO" sz="1050" i="1" dirty="0" err="1">
                    <a:latin typeface="Times" pitchFamily="2" charset="0"/>
                  </a:rPr>
                  <a:t>p</a:t>
                </a:r>
                <a:r>
                  <a:rPr lang="nb-NO" sz="1050" i="1" baseline="30000" dirty="0" err="1">
                    <a:latin typeface="Times" pitchFamily="2" charset="0"/>
                  </a:rPr>
                  <a:t>max</a:t>
                </a:r>
                <a:endParaRPr lang="nb-NO" i="1" baseline="30000" dirty="0">
                  <a:latin typeface="Times" pitchFamily="2" charset="0"/>
                </a:endParaRPr>
              </a:p>
            </p:txBody>
          </p:sp>
          <p:sp>
            <p:nvSpPr>
              <p:cNvPr id="19" name="TextBox 18">
                <a:extLst>
                  <a:ext uri="{FF2B5EF4-FFF2-40B4-BE49-F238E27FC236}">
                    <a16:creationId xmlns:a16="http://schemas.microsoft.com/office/drawing/2014/main" id="{7327EC60-2480-724C-91EE-5766896809D7}"/>
                  </a:ext>
                </a:extLst>
              </p:cNvPr>
              <p:cNvSpPr txBox="1"/>
              <p:nvPr/>
            </p:nvSpPr>
            <p:spPr>
              <a:xfrm>
                <a:off x="3500612" y="3744376"/>
                <a:ext cx="533615" cy="338603"/>
              </a:xfrm>
              <a:prstGeom prst="rect">
                <a:avLst/>
              </a:prstGeom>
              <a:noFill/>
            </p:spPr>
            <p:txBody>
              <a:bodyPr wrap="none">
                <a:spAutoFit/>
              </a:bodyPr>
              <a:lstStyle/>
              <a:p>
                <a:pPr>
                  <a:defRPr/>
                </a:pPr>
                <a:r>
                  <a:rPr lang="nb-NO" sz="1050" i="1" dirty="0" err="1">
                    <a:latin typeface="Times" pitchFamily="2" charset="0"/>
                  </a:rPr>
                  <a:t>q</a:t>
                </a:r>
                <a:r>
                  <a:rPr lang="nb-NO" sz="1050" i="1" baseline="30000" dirty="0" err="1">
                    <a:latin typeface="Times" pitchFamily="2" charset="0"/>
                  </a:rPr>
                  <a:t>max</a:t>
                </a:r>
                <a:endParaRPr lang="nb-NO" i="1" baseline="30000" dirty="0">
                  <a:latin typeface="Times" pitchFamily="2" charset="0"/>
                </a:endParaRPr>
              </a:p>
            </p:txBody>
          </p:sp>
          <p:sp>
            <p:nvSpPr>
              <p:cNvPr id="112685" name="TextBox 19">
                <a:extLst>
                  <a:ext uri="{FF2B5EF4-FFF2-40B4-BE49-F238E27FC236}">
                    <a16:creationId xmlns:a16="http://schemas.microsoft.com/office/drawing/2014/main" id="{449216BF-6A2E-4950-BAF8-9B5FC39B17FF}"/>
                  </a:ext>
                </a:extLst>
              </p:cNvPr>
              <p:cNvSpPr txBox="1">
                <a:spLocks noChangeArrowheads="1"/>
              </p:cNvSpPr>
              <p:nvPr/>
            </p:nvSpPr>
            <p:spPr bwMode="auto">
              <a:xfrm rot="-5400000">
                <a:off x="768591" y="4008703"/>
                <a:ext cx="40010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nb-NO" altLang="en-US" i="1">
                    <a:latin typeface="Times" panose="02020603050405020304" pitchFamily="18" charset="0"/>
                  </a:rPr>
                  <a:t>p</a:t>
                </a:r>
              </a:p>
            </p:txBody>
          </p:sp>
          <p:sp>
            <p:nvSpPr>
              <p:cNvPr id="112686" name="TextBox 20">
                <a:extLst>
                  <a:ext uri="{FF2B5EF4-FFF2-40B4-BE49-F238E27FC236}">
                    <a16:creationId xmlns:a16="http://schemas.microsoft.com/office/drawing/2014/main" id="{DAFE898F-3E41-47AC-BF36-99B458EB2EB4}"/>
                  </a:ext>
                </a:extLst>
              </p:cNvPr>
              <p:cNvSpPr txBox="1">
                <a:spLocks noChangeArrowheads="1"/>
              </p:cNvSpPr>
              <p:nvPr/>
            </p:nvSpPr>
            <p:spPr bwMode="auto">
              <a:xfrm rot="-5400000">
                <a:off x="3213895" y="4008703"/>
                <a:ext cx="40010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nb-NO" altLang="en-US" i="1">
                    <a:latin typeface="Times" panose="02020603050405020304" pitchFamily="18" charset="0"/>
                  </a:rPr>
                  <a:t>q</a:t>
                </a:r>
              </a:p>
            </p:txBody>
          </p:sp>
          <p:sp>
            <p:nvSpPr>
              <p:cNvPr id="112687" name="TextBox 21">
                <a:extLst>
                  <a:ext uri="{FF2B5EF4-FFF2-40B4-BE49-F238E27FC236}">
                    <a16:creationId xmlns:a16="http://schemas.microsoft.com/office/drawing/2014/main" id="{D380A31C-8FDC-444C-9ECB-BC4A99991451}"/>
                  </a:ext>
                </a:extLst>
              </p:cNvPr>
              <p:cNvSpPr txBox="1">
                <a:spLocks noChangeArrowheads="1"/>
              </p:cNvSpPr>
              <p:nvPr/>
            </p:nvSpPr>
            <p:spPr bwMode="auto">
              <a:xfrm>
                <a:off x="1765329" y="5317783"/>
                <a:ext cx="7271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nb-NO" altLang="en-US" i="1" baseline="-25000">
                    <a:latin typeface="Times" panose="02020603050405020304" pitchFamily="18" charset="0"/>
                  </a:rPr>
                  <a:t>choke</a:t>
                </a:r>
              </a:p>
            </p:txBody>
          </p:sp>
        </p:grpSp>
        <p:cxnSp>
          <p:nvCxnSpPr>
            <p:cNvPr id="48" name="Straight Connector 47">
              <a:extLst>
                <a:ext uri="{FF2B5EF4-FFF2-40B4-BE49-F238E27FC236}">
                  <a16:creationId xmlns:a16="http://schemas.microsoft.com/office/drawing/2014/main" id="{03FEE1C1-DF2D-074F-85C7-B758BB4F9A5E}"/>
                </a:ext>
              </a:extLst>
            </p:cNvPr>
            <p:cNvCxnSpPr/>
            <p:nvPr/>
          </p:nvCxnSpPr>
          <p:spPr>
            <a:xfrm>
              <a:off x="2266834" y="6246304"/>
              <a:ext cx="112228" cy="0"/>
            </a:xfrm>
            <a:prstGeom prst="line">
              <a:avLst/>
            </a:prstGeom>
            <a:ln>
              <a:solidFill>
                <a:srgbClr val="00B050"/>
              </a:solidFill>
            </a:ln>
          </p:spPr>
          <p:style>
            <a:lnRef idx="3">
              <a:schemeClr val="accent1"/>
            </a:lnRef>
            <a:fillRef idx="0">
              <a:schemeClr val="accent1"/>
            </a:fillRef>
            <a:effectRef idx="2">
              <a:schemeClr val="accent1"/>
            </a:effectRef>
            <a:fontRef idx="minor">
              <a:schemeClr val="tx1"/>
            </a:fontRef>
          </p:style>
        </p:cxnSp>
        <p:cxnSp>
          <p:nvCxnSpPr>
            <p:cNvPr id="50" name="Straight Connector 49">
              <a:extLst>
                <a:ext uri="{FF2B5EF4-FFF2-40B4-BE49-F238E27FC236}">
                  <a16:creationId xmlns:a16="http://schemas.microsoft.com/office/drawing/2014/main" id="{68CA049C-2E3F-214E-B656-63E97C533833}"/>
                </a:ext>
              </a:extLst>
            </p:cNvPr>
            <p:cNvCxnSpPr>
              <a:cxnSpLocks/>
            </p:cNvCxnSpPr>
            <p:nvPr/>
          </p:nvCxnSpPr>
          <p:spPr>
            <a:xfrm flipV="1">
              <a:off x="2379062" y="5835748"/>
              <a:ext cx="0" cy="410556"/>
            </a:xfrm>
            <a:prstGeom prst="line">
              <a:avLst/>
            </a:prstGeom>
            <a:ln>
              <a:solidFill>
                <a:srgbClr val="00B050"/>
              </a:solidFill>
            </a:ln>
          </p:spPr>
          <p:style>
            <a:lnRef idx="3">
              <a:schemeClr val="accent1"/>
            </a:lnRef>
            <a:fillRef idx="0">
              <a:schemeClr val="accent1"/>
            </a:fillRef>
            <a:effectRef idx="2">
              <a:schemeClr val="accent1"/>
            </a:effectRef>
            <a:fontRef idx="minor">
              <a:schemeClr val="tx1"/>
            </a:fontRef>
          </p:style>
        </p:cxnSp>
        <p:cxnSp>
          <p:nvCxnSpPr>
            <p:cNvPr id="52" name="Straight Connector 51">
              <a:extLst>
                <a:ext uri="{FF2B5EF4-FFF2-40B4-BE49-F238E27FC236}">
                  <a16:creationId xmlns:a16="http://schemas.microsoft.com/office/drawing/2014/main" id="{FC415087-011C-984B-8D41-B7F0A081510A}"/>
                </a:ext>
              </a:extLst>
            </p:cNvPr>
            <p:cNvCxnSpPr>
              <a:cxnSpLocks/>
            </p:cNvCxnSpPr>
            <p:nvPr/>
          </p:nvCxnSpPr>
          <p:spPr>
            <a:xfrm>
              <a:off x="2379062" y="5835748"/>
              <a:ext cx="1416622" cy="0"/>
            </a:xfrm>
            <a:prstGeom prst="line">
              <a:avLst/>
            </a:prstGeom>
            <a:ln>
              <a:solidFill>
                <a:srgbClr val="00B050"/>
              </a:solidFill>
            </a:ln>
          </p:spPr>
          <p:style>
            <a:lnRef idx="3">
              <a:schemeClr val="accent1"/>
            </a:lnRef>
            <a:fillRef idx="0">
              <a:schemeClr val="accent1"/>
            </a:fillRef>
            <a:effectRef idx="2">
              <a:schemeClr val="accent1"/>
            </a:effectRef>
            <a:fontRef idx="minor">
              <a:schemeClr val="tx1"/>
            </a:fontRef>
          </p:style>
        </p:cxnSp>
      </p:grpSp>
      <p:grpSp>
        <p:nvGrpSpPr>
          <p:cNvPr id="61" name="Group 60">
            <a:extLst>
              <a:ext uri="{FF2B5EF4-FFF2-40B4-BE49-F238E27FC236}">
                <a16:creationId xmlns:a16="http://schemas.microsoft.com/office/drawing/2014/main" id="{25879F98-5B58-4603-AB28-FF5B55FCC951}"/>
              </a:ext>
            </a:extLst>
          </p:cNvPr>
          <p:cNvGrpSpPr>
            <a:grpSpLocks/>
          </p:cNvGrpSpPr>
          <p:nvPr/>
        </p:nvGrpSpPr>
        <p:grpSpPr bwMode="auto">
          <a:xfrm>
            <a:off x="6891338" y="3969015"/>
            <a:ext cx="3270250" cy="1625600"/>
            <a:chOff x="6886924" y="4263360"/>
            <a:chExt cx="4362094" cy="2167059"/>
          </a:xfrm>
        </p:grpSpPr>
        <p:grpSp>
          <p:nvGrpSpPr>
            <p:cNvPr id="112656" name="Group 40">
              <a:extLst>
                <a:ext uri="{FF2B5EF4-FFF2-40B4-BE49-F238E27FC236}">
                  <a16:creationId xmlns:a16="http://schemas.microsoft.com/office/drawing/2014/main" id="{37322CEB-F786-440A-8B99-1E7FDC2E67CA}"/>
                </a:ext>
              </a:extLst>
            </p:cNvPr>
            <p:cNvGrpSpPr>
              <a:grpSpLocks/>
            </p:cNvGrpSpPr>
            <p:nvPr/>
          </p:nvGrpSpPr>
          <p:grpSpPr bwMode="auto">
            <a:xfrm>
              <a:off x="6886924" y="4263360"/>
              <a:ext cx="4362094" cy="2167059"/>
              <a:chOff x="6973977" y="3744376"/>
              <a:chExt cx="4362094" cy="2167059"/>
            </a:xfrm>
          </p:grpSpPr>
          <p:cxnSp>
            <p:nvCxnSpPr>
              <p:cNvPr id="23" name="Straight Connector 22">
                <a:extLst>
                  <a:ext uri="{FF2B5EF4-FFF2-40B4-BE49-F238E27FC236}">
                    <a16:creationId xmlns:a16="http://schemas.microsoft.com/office/drawing/2014/main" id="{EAFE3D09-CBA1-F042-89FC-FF5928CEC082}"/>
                  </a:ext>
                </a:extLst>
              </p:cNvPr>
              <p:cNvCxnSpPr/>
              <p:nvPr/>
            </p:nvCxnSpPr>
            <p:spPr>
              <a:xfrm>
                <a:off x="7338191" y="4423699"/>
                <a:ext cx="1539439"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BAF4CB38-9DDF-4449-A9E0-CB9CFF20F77F}"/>
                  </a:ext>
                </a:extLst>
              </p:cNvPr>
              <p:cNvCxnSpPr/>
              <p:nvPr/>
            </p:nvCxnSpPr>
            <p:spPr>
              <a:xfrm>
                <a:off x="9794515" y="3989863"/>
                <a:ext cx="1541556" cy="0"/>
              </a:xfrm>
              <a:prstGeom prst="line">
                <a:avLst/>
              </a:prstGeom>
            </p:spPr>
            <p:style>
              <a:lnRef idx="1">
                <a:schemeClr val="dk1"/>
              </a:lnRef>
              <a:fillRef idx="0">
                <a:schemeClr val="dk1"/>
              </a:fillRef>
              <a:effectRef idx="0">
                <a:schemeClr val="dk1"/>
              </a:effectRef>
              <a:fontRef idx="minor">
                <a:schemeClr val="tx1"/>
              </a:fontRef>
            </p:style>
          </p:cxnSp>
          <p:sp>
            <p:nvSpPr>
              <p:cNvPr id="25" name="Freeform 24">
                <a:extLst>
                  <a:ext uri="{FF2B5EF4-FFF2-40B4-BE49-F238E27FC236}">
                    <a16:creationId xmlns:a16="http://schemas.microsoft.com/office/drawing/2014/main" id="{20C74D6D-314D-D64E-A5E2-0113E212A6F8}"/>
                  </a:ext>
                </a:extLst>
              </p:cNvPr>
              <p:cNvSpPr/>
              <p:nvPr/>
            </p:nvSpPr>
            <p:spPr>
              <a:xfrm flipV="1">
                <a:off x="7359366" y="3960235"/>
                <a:ext cx="1509793" cy="319557"/>
              </a:xfrm>
              <a:custGeom>
                <a:avLst/>
                <a:gdLst>
                  <a:gd name="connsiteX0" fmla="*/ 0 w 1510748"/>
                  <a:gd name="connsiteY0" fmla="*/ 479286 h 495715"/>
                  <a:gd name="connsiteX1" fmla="*/ 129209 w 1510748"/>
                  <a:gd name="connsiteY1" fmla="*/ 489225 h 495715"/>
                  <a:gd name="connsiteX2" fmla="*/ 149087 w 1510748"/>
                  <a:gd name="connsiteY2" fmla="*/ 479286 h 495715"/>
                  <a:gd name="connsiteX3" fmla="*/ 218661 w 1510748"/>
                  <a:gd name="connsiteY3" fmla="*/ 310321 h 495715"/>
                  <a:gd name="connsiteX4" fmla="*/ 377687 w 1510748"/>
                  <a:gd name="connsiteY4" fmla="*/ 121478 h 495715"/>
                  <a:gd name="connsiteX5" fmla="*/ 646044 w 1510748"/>
                  <a:gd name="connsiteY5" fmla="*/ 32025 h 495715"/>
                  <a:gd name="connsiteX6" fmla="*/ 1093305 w 1510748"/>
                  <a:gd name="connsiteY6" fmla="*/ 2208 h 495715"/>
                  <a:gd name="connsiteX7" fmla="*/ 1510748 w 1510748"/>
                  <a:gd name="connsiteY7" fmla="*/ 2208 h 495715"/>
                  <a:gd name="connsiteX8" fmla="*/ 1510748 w 1510748"/>
                  <a:gd name="connsiteY8" fmla="*/ 2208 h 495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0748" h="495715">
                    <a:moveTo>
                      <a:pt x="0" y="479286"/>
                    </a:moveTo>
                    <a:cubicBezTo>
                      <a:pt x="52180" y="484255"/>
                      <a:pt x="104361" y="489225"/>
                      <a:pt x="129209" y="489225"/>
                    </a:cubicBezTo>
                    <a:cubicBezTo>
                      <a:pt x="154057" y="489225"/>
                      <a:pt x="134178" y="509103"/>
                      <a:pt x="149087" y="479286"/>
                    </a:cubicBezTo>
                    <a:cubicBezTo>
                      <a:pt x="163996" y="449469"/>
                      <a:pt x="180561" y="369956"/>
                      <a:pt x="218661" y="310321"/>
                    </a:cubicBezTo>
                    <a:cubicBezTo>
                      <a:pt x="256761" y="250686"/>
                      <a:pt x="306457" y="167861"/>
                      <a:pt x="377687" y="121478"/>
                    </a:cubicBezTo>
                    <a:cubicBezTo>
                      <a:pt x="448918" y="75095"/>
                      <a:pt x="526774" y="51903"/>
                      <a:pt x="646044" y="32025"/>
                    </a:cubicBezTo>
                    <a:cubicBezTo>
                      <a:pt x="765314" y="12147"/>
                      <a:pt x="949188" y="7178"/>
                      <a:pt x="1093305" y="2208"/>
                    </a:cubicBezTo>
                    <a:cubicBezTo>
                      <a:pt x="1237422" y="-2762"/>
                      <a:pt x="1510748" y="2208"/>
                      <a:pt x="1510748" y="2208"/>
                    </a:cubicBezTo>
                    <a:lnTo>
                      <a:pt x="1510748" y="2208"/>
                    </a:lnTo>
                  </a:path>
                </a:pathLst>
              </a:custGeom>
              <a:ln w="19050" cap="flat" cmpd="sng" algn="ctr">
                <a:solidFill>
                  <a:srgbClr val="00B050"/>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anchor="ctr"/>
              <a:lstStyle/>
              <a:p>
                <a:pPr algn="ctr">
                  <a:defRPr/>
                </a:pPr>
                <a:endParaRPr lang="nb-NO"/>
              </a:p>
            </p:txBody>
          </p:sp>
          <p:sp>
            <p:nvSpPr>
              <p:cNvPr id="26" name="Freeform 25">
                <a:extLst>
                  <a:ext uri="{FF2B5EF4-FFF2-40B4-BE49-F238E27FC236}">
                    <a16:creationId xmlns:a16="http://schemas.microsoft.com/office/drawing/2014/main" id="{3D258CD6-6547-FB45-908C-259FAF6B2C50}"/>
                  </a:ext>
                </a:extLst>
              </p:cNvPr>
              <p:cNvSpPr/>
              <p:nvPr/>
            </p:nvSpPr>
            <p:spPr>
              <a:xfrm>
                <a:off x="9826279" y="4078746"/>
                <a:ext cx="1509792" cy="308975"/>
              </a:xfrm>
              <a:custGeom>
                <a:avLst/>
                <a:gdLst>
                  <a:gd name="connsiteX0" fmla="*/ 0 w 1510748"/>
                  <a:gd name="connsiteY0" fmla="*/ 479286 h 495715"/>
                  <a:gd name="connsiteX1" fmla="*/ 129209 w 1510748"/>
                  <a:gd name="connsiteY1" fmla="*/ 489225 h 495715"/>
                  <a:gd name="connsiteX2" fmla="*/ 149087 w 1510748"/>
                  <a:gd name="connsiteY2" fmla="*/ 479286 h 495715"/>
                  <a:gd name="connsiteX3" fmla="*/ 218661 w 1510748"/>
                  <a:gd name="connsiteY3" fmla="*/ 310321 h 495715"/>
                  <a:gd name="connsiteX4" fmla="*/ 377687 w 1510748"/>
                  <a:gd name="connsiteY4" fmla="*/ 121478 h 495715"/>
                  <a:gd name="connsiteX5" fmla="*/ 646044 w 1510748"/>
                  <a:gd name="connsiteY5" fmla="*/ 32025 h 495715"/>
                  <a:gd name="connsiteX6" fmla="*/ 1093305 w 1510748"/>
                  <a:gd name="connsiteY6" fmla="*/ 2208 h 495715"/>
                  <a:gd name="connsiteX7" fmla="*/ 1510748 w 1510748"/>
                  <a:gd name="connsiteY7" fmla="*/ 2208 h 495715"/>
                  <a:gd name="connsiteX8" fmla="*/ 1510748 w 1510748"/>
                  <a:gd name="connsiteY8" fmla="*/ 2208 h 495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0748" h="495715">
                    <a:moveTo>
                      <a:pt x="0" y="479286"/>
                    </a:moveTo>
                    <a:cubicBezTo>
                      <a:pt x="52180" y="484255"/>
                      <a:pt x="104361" y="489225"/>
                      <a:pt x="129209" y="489225"/>
                    </a:cubicBezTo>
                    <a:cubicBezTo>
                      <a:pt x="154057" y="489225"/>
                      <a:pt x="134178" y="509103"/>
                      <a:pt x="149087" y="479286"/>
                    </a:cubicBezTo>
                    <a:cubicBezTo>
                      <a:pt x="163996" y="449469"/>
                      <a:pt x="180561" y="369956"/>
                      <a:pt x="218661" y="310321"/>
                    </a:cubicBezTo>
                    <a:cubicBezTo>
                      <a:pt x="256761" y="250686"/>
                      <a:pt x="306457" y="167861"/>
                      <a:pt x="377687" y="121478"/>
                    </a:cubicBezTo>
                    <a:cubicBezTo>
                      <a:pt x="448918" y="75095"/>
                      <a:pt x="526774" y="51903"/>
                      <a:pt x="646044" y="32025"/>
                    </a:cubicBezTo>
                    <a:cubicBezTo>
                      <a:pt x="765314" y="12147"/>
                      <a:pt x="949188" y="7178"/>
                      <a:pt x="1093305" y="2208"/>
                    </a:cubicBezTo>
                    <a:cubicBezTo>
                      <a:pt x="1237422" y="-2762"/>
                      <a:pt x="1510748" y="2208"/>
                      <a:pt x="1510748" y="2208"/>
                    </a:cubicBezTo>
                    <a:lnTo>
                      <a:pt x="1510748" y="2208"/>
                    </a:lnTo>
                  </a:path>
                </a:pathLst>
              </a:custGeom>
              <a:noFill/>
              <a:ln w="19050" cap="flat" cmpd="sng" algn="ctr">
                <a:solidFill>
                  <a:schemeClr val="accent2"/>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anchor="ctr"/>
              <a:lstStyle/>
              <a:p>
                <a:pPr algn="ctr">
                  <a:defRPr/>
                </a:pPr>
                <a:endParaRPr lang="nb-NO" dirty="0"/>
              </a:p>
            </p:txBody>
          </p:sp>
          <p:sp>
            <p:nvSpPr>
              <p:cNvPr id="27" name="Rectangle 26">
                <a:extLst>
                  <a:ext uri="{FF2B5EF4-FFF2-40B4-BE49-F238E27FC236}">
                    <a16:creationId xmlns:a16="http://schemas.microsoft.com/office/drawing/2014/main" id="{404DB31A-6552-184D-AE84-E32EEAB5492C}"/>
                  </a:ext>
                </a:extLst>
              </p:cNvPr>
              <p:cNvSpPr/>
              <p:nvPr/>
            </p:nvSpPr>
            <p:spPr>
              <a:xfrm>
                <a:off x="7338191" y="3812097"/>
                <a:ext cx="1539439" cy="844392"/>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p>
            </p:txBody>
          </p:sp>
          <p:sp>
            <p:nvSpPr>
              <p:cNvPr id="28" name="Rectangle 27">
                <a:extLst>
                  <a:ext uri="{FF2B5EF4-FFF2-40B4-BE49-F238E27FC236}">
                    <a16:creationId xmlns:a16="http://schemas.microsoft.com/office/drawing/2014/main" id="{3CBC714A-4147-BF4E-BE9D-FEEBF83CE895}"/>
                  </a:ext>
                </a:extLst>
              </p:cNvPr>
              <p:cNvSpPr/>
              <p:nvPr/>
            </p:nvSpPr>
            <p:spPr>
              <a:xfrm>
                <a:off x="9794515" y="3812097"/>
                <a:ext cx="1541556" cy="844392"/>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p>
            </p:txBody>
          </p:sp>
          <p:sp>
            <p:nvSpPr>
              <p:cNvPr id="32" name="Rectangle 31">
                <a:extLst>
                  <a:ext uri="{FF2B5EF4-FFF2-40B4-BE49-F238E27FC236}">
                    <a16:creationId xmlns:a16="http://schemas.microsoft.com/office/drawing/2014/main" id="{B769150F-2953-DF48-94F8-70E875FA1A2D}"/>
                  </a:ext>
                </a:extLst>
              </p:cNvPr>
              <p:cNvSpPr/>
              <p:nvPr/>
            </p:nvSpPr>
            <p:spPr>
              <a:xfrm>
                <a:off x="8555766" y="5067045"/>
                <a:ext cx="1539437" cy="84439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p>
            </p:txBody>
          </p:sp>
          <p:sp>
            <p:nvSpPr>
              <p:cNvPr id="33" name="TextBox 32">
                <a:extLst>
                  <a:ext uri="{FF2B5EF4-FFF2-40B4-BE49-F238E27FC236}">
                    <a16:creationId xmlns:a16="http://schemas.microsoft.com/office/drawing/2014/main" id="{0F164F12-484D-BC41-9F3C-AC29FEDEFF1C}"/>
                  </a:ext>
                </a:extLst>
              </p:cNvPr>
              <p:cNvSpPr txBox="1"/>
              <p:nvPr/>
            </p:nvSpPr>
            <p:spPr>
              <a:xfrm>
                <a:off x="8388481" y="4387722"/>
                <a:ext cx="516675" cy="338603"/>
              </a:xfrm>
              <a:prstGeom prst="rect">
                <a:avLst/>
              </a:prstGeom>
              <a:noFill/>
            </p:spPr>
            <p:txBody>
              <a:bodyPr wrap="none">
                <a:spAutoFit/>
              </a:bodyPr>
              <a:lstStyle/>
              <a:p>
                <a:pPr>
                  <a:defRPr/>
                </a:pPr>
                <a:r>
                  <a:rPr lang="nb-NO" sz="1050" i="1" dirty="0" err="1">
                    <a:latin typeface="Times" pitchFamily="2" charset="0"/>
                  </a:rPr>
                  <a:t>p</a:t>
                </a:r>
                <a:r>
                  <a:rPr lang="nb-NO" sz="1050" i="1" baseline="30000" dirty="0" err="1">
                    <a:latin typeface="Times" pitchFamily="2" charset="0"/>
                  </a:rPr>
                  <a:t>min</a:t>
                </a:r>
                <a:endParaRPr lang="nb-NO" i="1" baseline="30000" dirty="0">
                  <a:latin typeface="Times" pitchFamily="2" charset="0"/>
                </a:endParaRPr>
              </a:p>
            </p:txBody>
          </p:sp>
          <p:sp>
            <p:nvSpPr>
              <p:cNvPr id="34" name="TextBox 33">
                <a:extLst>
                  <a:ext uri="{FF2B5EF4-FFF2-40B4-BE49-F238E27FC236}">
                    <a16:creationId xmlns:a16="http://schemas.microsoft.com/office/drawing/2014/main" id="{9730B9C0-A68E-A14B-B8F3-611E44835691}"/>
                  </a:ext>
                </a:extLst>
              </p:cNvPr>
              <p:cNvSpPr txBox="1"/>
              <p:nvPr/>
            </p:nvSpPr>
            <p:spPr>
              <a:xfrm>
                <a:off x="9752165" y="3744376"/>
                <a:ext cx="533615" cy="338603"/>
              </a:xfrm>
              <a:prstGeom prst="rect">
                <a:avLst/>
              </a:prstGeom>
              <a:noFill/>
            </p:spPr>
            <p:txBody>
              <a:bodyPr wrap="none">
                <a:spAutoFit/>
              </a:bodyPr>
              <a:lstStyle/>
              <a:p>
                <a:pPr>
                  <a:defRPr/>
                </a:pPr>
                <a:r>
                  <a:rPr lang="nb-NO" sz="1050" i="1" dirty="0" err="1">
                    <a:latin typeface="Times" pitchFamily="2" charset="0"/>
                  </a:rPr>
                  <a:t>q</a:t>
                </a:r>
                <a:r>
                  <a:rPr lang="nb-NO" sz="1050" i="1" baseline="30000" dirty="0" err="1">
                    <a:latin typeface="Times" pitchFamily="2" charset="0"/>
                  </a:rPr>
                  <a:t>max</a:t>
                </a:r>
                <a:endParaRPr lang="nb-NO" i="1" baseline="30000" dirty="0">
                  <a:latin typeface="Times" pitchFamily="2" charset="0"/>
                </a:endParaRPr>
              </a:p>
            </p:txBody>
          </p:sp>
          <p:sp>
            <p:nvSpPr>
              <p:cNvPr id="112670" name="TextBox 34">
                <a:extLst>
                  <a:ext uri="{FF2B5EF4-FFF2-40B4-BE49-F238E27FC236}">
                    <a16:creationId xmlns:a16="http://schemas.microsoft.com/office/drawing/2014/main" id="{D03959D5-9AFE-4CFC-B6A9-C0287A81B6E2}"/>
                  </a:ext>
                </a:extLst>
              </p:cNvPr>
              <p:cNvSpPr txBox="1">
                <a:spLocks noChangeArrowheads="1"/>
              </p:cNvSpPr>
              <p:nvPr/>
            </p:nvSpPr>
            <p:spPr bwMode="auto">
              <a:xfrm rot="-5400000">
                <a:off x="7020144" y="4008703"/>
                <a:ext cx="40010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nb-NO" altLang="en-US" i="1">
                    <a:latin typeface="Times" panose="02020603050405020304" pitchFamily="18" charset="0"/>
                  </a:rPr>
                  <a:t>p</a:t>
                </a:r>
              </a:p>
            </p:txBody>
          </p:sp>
          <p:sp>
            <p:nvSpPr>
              <p:cNvPr id="112671" name="TextBox 35">
                <a:extLst>
                  <a:ext uri="{FF2B5EF4-FFF2-40B4-BE49-F238E27FC236}">
                    <a16:creationId xmlns:a16="http://schemas.microsoft.com/office/drawing/2014/main" id="{54B6C542-D314-481D-938B-506E722E8C9B}"/>
                  </a:ext>
                </a:extLst>
              </p:cNvPr>
              <p:cNvSpPr txBox="1">
                <a:spLocks noChangeArrowheads="1"/>
              </p:cNvSpPr>
              <p:nvPr/>
            </p:nvSpPr>
            <p:spPr bwMode="auto">
              <a:xfrm rot="-5400000">
                <a:off x="9465448" y="4008703"/>
                <a:ext cx="40010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nb-NO" altLang="en-US" i="1">
                    <a:latin typeface="Times" panose="02020603050405020304" pitchFamily="18" charset="0"/>
                  </a:rPr>
                  <a:t>q</a:t>
                </a:r>
              </a:p>
            </p:txBody>
          </p:sp>
        </p:grpSp>
        <p:sp>
          <p:nvSpPr>
            <p:cNvPr id="112657" name="TextBox 43">
              <a:extLst>
                <a:ext uri="{FF2B5EF4-FFF2-40B4-BE49-F238E27FC236}">
                  <a16:creationId xmlns:a16="http://schemas.microsoft.com/office/drawing/2014/main" id="{F303E6C5-3484-450A-876F-69DFBEC2C7BF}"/>
                </a:ext>
              </a:extLst>
            </p:cNvPr>
            <p:cNvSpPr txBox="1">
              <a:spLocks noChangeArrowheads="1"/>
            </p:cNvSpPr>
            <p:nvPr/>
          </p:nvSpPr>
          <p:spPr bwMode="auto">
            <a:xfrm>
              <a:off x="7937284" y="5752087"/>
              <a:ext cx="7271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nb-NO" altLang="en-US" i="1" baseline="-25000">
                  <a:latin typeface="Times" panose="02020603050405020304" pitchFamily="18" charset="0"/>
                </a:rPr>
                <a:t>choke</a:t>
              </a:r>
            </a:p>
          </p:txBody>
        </p:sp>
        <p:cxnSp>
          <p:nvCxnSpPr>
            <p:cNvPr id="57" name="Straight Connector 56">
              <a:extLst>
                <a:ext uri="{FF2B5EF4-FFF2-40B4-BE49-F238E27FC236}">
                  <a16:creationId xmlns:a16="http://schemas.microsoft.com/office/drawing/2014/main" id="{06F5B558-D937-1E48-A20D-FBC0335DD61F}"/>
                </a:ext>
              </a:extLst>
            </p:cNvPr>
            <p:cNvCxnSpPr/>
            <p:nvPr/>
          </p:nvCxnSpPr>
          <p:spPr>
            <a:xfrm>
              <a:off x="8479300" y="6214560"/>
              <a:ext cx="112229" cy="0"/>
            </a:xfrm>
            <a:prstGeom prst="line">
              <a:avLst/>
            </a:prstGeom>
            <a:ln>
              <a:solidFill>
                <a:srgbClr val="00B050"/>
              </a:solidFill>
            </a:ln>
          </p:spPr>
          <p:style>
            <a:lnRef idx="3">
              <a:schemeClr val="accent1"/>
            </a:lnRef>
            <a:fillRef idx="0">
              <a:schemeClr val="accent1"/>
            </a:fillRef>
            <a:effectRef idx="2">
              <a:schemeClr val="accent1"/>
            </a:effectRef>
            <a:fontRef idx="minor">
              <a:schemeClr val="tx1"/>
            </a:fontRef>
          </p:style>
        </p:cxnSp>
        <p:cxnSp>
          <p:nvCxnSpPr>
            <p:cNvPr id="58" name="Straight Connector 57">
              <a:extLst>
                <a:ext uri="{FF2B5EF4-FFF2-40B4-BE49-F238E27FC236}">
                  <a16:creationId xmlns:a16="http://schemas.microsoft.com/office/drawing/2014/main" id="{30DB75E4-D91E-664A-A506-12CB2B6E5FF6}"/>
                </a:ext>
              </a:extLst>
            </p:cNvPr>
            <p:cNvCxnSpPr>
              <a:cxnSpLocks/>
            </p:cNvCxnSpPr>
            <p:nvPr/>
          </p:nvCxnSpPr>
          <p:spPr>
            <a:xfrm flipV="1">
              <a:off x="8591529" y="5804004"/>
              <a:ext cx="0" cy="410556"/>
            </a:xfrm>
            <a:prstGeom prst="line">
              <a:avLst/>
            </a:prstGeom>
            <a:ln>
              <a:solidFill>
                <a:srgbClr val="00B050"/>
              </a:solidFill>
            </a:ln>
          </p:spPr>
          <p:style>
            <a:lnRef idx="3">
              <a:schemeClr val="accent1"/>
            </a:lnRef>
            <a:fillRef idx="0">
              <a:schemeClr val="accent1"/>
            </a:fillRef>
            <a:effectRef idx="2">
              <a:schemeClr val="accent1"/>
            </a:effectRef>
            <a:fontRef idx="minor">
              <a:schemeClr val="tx1"/>
            </a:fontRef>
          </p:style>
        </p:cxnSp>
        <p:cxnSp>
          <p:nvCxnSpPr>
            <p:cNvPr id="59" name="Straight Connector 58">
              <a:extLst>
                <a:ext uri="{FF2B5EF4-FFF2-40B4-BE49-F238E27FC236}">
                  <a16:creationId xmlns:a16="http://schemas.microsoft.com/office/drawing/2014/main" id="{32BABD4A-9711-5C40-B5FF-E8D1EBD8BE74}"/>
                </a:ext>
              </a:extLst>
            </p:cNvPr>
            <p:cNvCxnSpPr>
              <a:cxnSpLocks/>
            </p:cNvCxnSpPr>
            <p:nvPr/>
          </p:nvCxnSpPr>
          <p:spPr>
            <a:xfrm>
              <a:off x="8591529" y="5804004"/>
              <a:ext cx="1416621" cy="0"/>
            </a:xfrm>
            <a:prstGeom prst="line">
              <a:avLst/>
            </a:prstGeom>
            <a:ln>
              <a:solidFill>
                <a:srgbClr val="00B050"/>
              </a:solidFill>
            </a:ln>
          </p:spPr>
          <p:style>
            <a:lnRef idx="3">
              <a:schemeClr val="accent1"/>
            </a:lnRef>
            <a:fillRef idx="0">
              <a:schemeClr val="accent1"/>
            </a:fillRef>
            <a:effectRef idx="2">
              <a:schemeClr val="accent1"/>
            </a:effectRef>
            <a:fontRef idx="minor">
              <a:schemeClr val="tx1"/>
            </a:fontRef>
          </p:style>
        </p:cxnSp>
      </p:grpSp>
      <p:grpSp>
        <p:nvGrpSpPr>
          <p:cNvPr id="66" name="Group 65">
            <a:extLst>
              <a:ext uri="{FF2B5EF4-FFF2-40B4-BE49-F238E27FC236}">
                <a16:creationId xmlns:a16="http://schemas.microsoft.com/office/drawing/2014/main" id="{5079D6AB-5365-4776-936C-13F8611D2D0A}"/>
              </a:ext>
            </a:extLst>
          </p:cNvPr>
          <p:cNvGrpSpPr>
            <a:grpSpLocks/>
          </p:cNvGrpSpPr>
          <p:nvPr/>
        </p:nvGrpSpPr>
        <p:grpSpPr bwMode="auto">
          <a:xfrm>
            <a:off x="3231874" y="1527441"/>
            <a:ext cx="2159375" cy="500063"/>
            <a:chOff x="1479378" y="1007397"/>
            <a:chExt cx="2879144" cy="666367"/>
          </a:xfrm>
        </p:grpSpPr>
        <p:pic>
          <p:nvPicPr>
            <p:cNvPr id="38" name="Picture 37">
              <a:extLst>
                <a:ext uri="{FF2B5EF4-FFF2-40B4-BE49-F238E27FC236}">
                  <a16:creationId xmlns:a16="http://schemas.microsoft.com/office/drawing/2014/main" id="{EC2452EE-C863-0140-B452-325F439FEBB1}"/>
                </a:ext>
              </a:extLst>
            </p:cNvPr>
            <p:cNvPicPr>
              <a:picLocks noChangeAspect="1"/>
            </p:cNvPicPr>
            <p:nvPr/>
          </p:nvPicPr>
          <p:blipFill>
            <a:blip r:embed="rId4">
              <a:duotone>
                <a:prstClr val="black"/>
                <a:schemeClr val="accent3">
                  <a:tint val="45000"/>
                  <a:satMod val="400000"/>
                </a:schemeClr>
              </a:duotone>
            </a:blip>
            <a:stretch>
              <a:fillRect/>
            </a:stretch>
          </p:blipFill>
          <p:spPr>
            <a:xfrm>
              <a:off x="1510914" y="1380920"/>
              <a:ext cx="2743484" cy="292844"/>
            </a:xfrm>
            <a:prstGeom prst="rect">
              <a:avLst/>
            </a:prstGeom>
          </p:spPr>
        </p:pic>
        <p:sp>
          <p:nvSpPr>
            <p:cNvPr id="112654" name="TextBox 61">
              <a:extLst>
                <a:ext uri="{FF2B5EF4-FFF2-40B4-BE49-F238E27FC236}">
                  <a16:creationId xmlns:a16="http://schemas.microsoft.com/office/drawing/2014/main" id="{9B1F4E3D-4316-45EF-86B8-C6EA383DEB7F}"/>
                </a:ext>
              </a:extLst>
            </p:cNvPr>
            <p:cNvSpPr txBox="1">
              <a:spLocks noChangeArrowheads="1"/>
            </p:cNvSpPr>
            <p:nvPr/>
          </p:nvSpPr>
          <p:spPr bwMode="auto">
            <a:xfrm>
              <a:off x="1479378" y="1007397"/>
              <a:ext cx="1272133" cy="492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nb-NO" altLang="en-US" dirty="0">
                  <a:solidFill>
                    <a:srgbClr val="0070C0"/>
                  </a:solidFill>
                  <a:latin typeface="Times" panose="02020603050405020304" pitchFamily="18" charset="0"/>
                </a:rPr>
                <a:t>      -1  1</a:t>
              </a:r>
            </a:p>
          </p:txBody>
        </p:sp>
        <p:sp>
          <p:nvSpPr>
            <p:cNvPr id="112655" name="TextBox 62">
              <a:extLst>
                <a:ext uri="{FF2B5EF4-FFF2-40B4-BE49-F238E27FC236}">
                  <a16:creationId xmlns:a16="http://schemas.microsoft.com/office/drawing/2014/main" id="{9D378D5F-E0A7-44C8-8B3D-05EA95F06EB3}"/>
                </a:ext>
              </a:extLst>
            </p:cNvPr>
            <p:cNvSpPr txBox="1">
              <a:spLocks noChangeArrowheads="1"/>
            </p:cNvSpPr>
            <p:nvPr/>
          </p:nvSpPr>
          <p:spPr bwMode="auto">
            <a:xfrm>
              <a:off x="3112037" y="1011830"/>
              <a:ext cx="1246485" cy="492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nb-NO" altLang="en-US" dirty="0">
                  <a:solidFill>
                    <a:srgbClr val="0070C0"/>
                  </a:solidFill>
                  <a:latin typeface="Times" panose="02020603050405020304" pitchFamily="18" charset="0"/>
                </a:rPr>
                <a:t>      1   1</a:t>
              </a:r>
            </a:p>
          </p:txBody>
        </p:sp>
      </p:grpSp>
      <p:grpSp>
        <p:nvGrpSpPr>
          <p:cNvPr id="67" name="Group 66">
            <a:extLst>
              <a:ext uri="{FF2B5EF4-FFF2-40B4-BE49-F238E27FC236}">
                <a16:creationId xmlns:a16="http://schemas.microsoft.com/office/drawing/2014/main" id="{65669416-E864-4222-B457-FC50236149D3}"/>
              </a:ext>
            </a:extLst>
          </p:cNvPr>
          <p:cNvGrpSpPr>
            <a:grpSpLocks/>
          </p:cNvGrpSpPr>
          <p:nvPr/>
        </p:nvGrpSpPr>
        <p:grpSpPr bwMode="auto">
          <a:xfrm>
            <a:off x="7213601" y="1528041"/>
            <a:ext cx="2673350" cy="570901"/>
            <a:chOff x="7317811" y="1007733"/>
            <a:chExt cx="3564478" cy="761998"/>
          </a:xfrm>
        </p:grpSpPr>
        <p:pic>
          <p:nvPicPr>
            <p:cNvPr id="42" name="Picture 41">
              <a:extLst>
                <a:ext uri="{FF2B5EF4-FFF2-40B4-BE49-F238E27FC236}">
                  <a16:creationId xmlns:a16="http://schemas.microsoft.com/office/drawing/2014/main" id="{5F660000-2F7A-8546-BBD2-1CD7716AE858}"/>
                </a:ext>
              </a:extLst>
            </p:cNvPr>
            <p:cNvPicPr>
              <a:picLocks noChangeAspect="1"/>
            </p:cNvPicPr>
            <p:nvPr/>
          </p:nvPicPr>
          <p:blipFill>
            <a:blip r:embed="rId5">
              <a:duotone>
                <a:prstClr val="black"/>
                <a:schemeClr val="accent3">
                  <a:tint val="45000"/>
                  <a:satMod val="400000"/>
                </a:schemeClr>
              </a:duotone>
            </a:blip>
            <a:stretch>
              <a:fillRect/>
            </a:stretch>
          </p:blipFill>
          <p:spPr>
            <a:xfrm>
              <a:off x="7317811" y="1283215"/>
              <a:ext cx="3564478" cy="486516"/>
            </a:xfrm>
            <a:prstGeom prst="rect">
              <a:avLst/>
            </a:prstGeom>
          </p:spPr>
        </p:pic>
        <p:sp>
          <p:nvSpPr>
            <p:cNvPr id="112651" name="TextBox 63">
              <a:extLst>
                <a:ext uri="{FF2B5EF4-FFF2-40B4-BE49-F238E27FC236}">
                  <a16:creationId xmlns:a16="http://schemas.microsoft.com/office/drawing/2014/main" id="{84AC3758-78B8-42A7-815D-B041ABF97292}"/>
                </a:ext>
              </a:extLst>
            </p:cNvPr>
            <p:cNvSpPr txBox="1">
              <a:spLocks noChangeArrowheads="1"/>
            </p:cNvSpPr>
            <p:nvPr/>
          </p:nvSpPr>
          <p:spPr bwMode="auto">
            <a:xfrm>
              <a:off x="7404479" y="1062024"/>
              <a:ext cx="1374739" cy="492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nb-NO" altLang="en-US" dirty="0">
                  <a:solidFill>
                    <a:srgbClr val="0070C0"/>
                  </a:solidFill>
                  <a:latin typeface="Times" panose="02020603050405020304" pitchFamily="18" charset="0"/>
                </a:rPr>
                <a:t>    -1    -1</a:t>
              </a:r>
            </a:p>
          </p:txBody>
        </p:sp>
        <p:sp>
          <p:nvSpPr>
            <p:cNvPr id="112652" name="TextBox 64">
              <a:extLst>
                <a:ext uri="{FF2B5EF4-FFF2-40B4-BE49-F238E27FC236}">
                  <a16:creationId xmlns:a16="http://schemas.microsoft.com/office/drawing/2014/main" id="{6C0E8749-5F10-467C-9824-5458D32F19E0}"/>
                </a:ext>
              </a:extLst>
            </p:cNvPr>
            <p:cNvSpPr txBox="1">
              <a:spLocks noChangeArrowheads="1"/>
            </p:cNvSpPr>
            <p:nvPr/>
          </p:nvSpPr>
          <p:spPr bwMode="auto">
            <a:xfrm>
              <a:off x="9310180" y="1007733"/>
              <a:ext cx="1015666" cy="492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nb-NO" altLang="en-US" dirty="0">
                  <a:solidFill>
                    <a:srgbClr val="0070C0"/>
                  </a:solidFill>
                  <a:latin typeface="Times" panose="02020603050405020304" pitchFamily="18" charset="0"/>
                </a:rPr>
                <a:t>   1	1</a:t>
              </a:r>
            </a:p>
          </p:txBody>
        </p:sp>
      </p:grpSp>
      <p:pic>
        <p:nvPicPr>
          <p:cNvPr id="68" name="Picture 67">
            <a:extLst>
              <a:ext uri="{FF2B5EF4-FFF2-40B4-BE49-F238E27FC236}">
                <a16:creationId xmlns:a16="http://schemas.microsoft.com/office/drawing/2014/main" id="{FE3FE5EA-049E-024C-9D06-9D74A991042B}"/>
              </a:ext>
            </a:extLst>
          </p:cNvPr>
          <p:cNvPicPr>
            <a:picLocks noChangeAspect="1"/>
          </p:cNvPicPr>
          <p:nvPr/>
        </p:nvPicPr>
        <p:blipFill>
          <a:blip r:embed="rId6">
            <a:duotone>
              <a:schemeClr val="accent2">
                <a:shade val="45000"/>
                <a:satMod val="135000"/>
              </a:schemeClr>
              <a:prstClr val="white"/>
            </a:duotone>
          </a:blip>
          <a:stretch>
            <a:fillRect/>
          </a:stretch>
        </p:blipFill>
        <p:spPr>
          <a:xfrm>
            <a:off x="7779835" y="291385"/>
            <a:ext cx="2452107" cy="502863"/>
          </a:xfrm>
          <a:prstGeom prst="rect">
            <a:avLst/>
          </a:prstGeom>
          <a:ln>
            <a:noFill/>
          </a:ln>
        </p:spPr>
      </p:pic>
      <p:sp>
        <p:nvSpPr>
          <p:cNvPr id="3" name="Title 2">
            <a:extLst>
              <a:ext uri="{FF2B5EF4-FFF2-40B4-BE49-F238E27FC236}">
                <a16:creationId xmlns:a16="http://schemas.microsoft.com/office/drawing/2014/main" id="{217C2EC3-F6D4-47D9-9203-5C87EF2E711A}"/>
              </a:ext>
            </a:extLst>
          </p:cNvPr>
          <p:cNvSpPr>
            <a:spLocks noGrp="1"/>
          </p:cNvSpPr>
          <p:nvPr>
            <p:ph type="title"/>
          </p:nvPr>
        </p:nvSpPr>
        <p:spPr>
          <a:xfrm>
            <a:off x="2718628" y="274639"/>
            <a:ext cx="7407404" cy="584775"/>
          </a:xfrm>
        </p:spPr>
        <p:txBody>
          <a:bodyPr/>
          <a:lstStyle/>
          <a:p>
            <a:r>
              <a:rPr lang="en-US" altLang="en-US" dirty="0"/>
              <a:t>Intuitive Example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731C-9E49-0B43-8D9C-737FA346592B}"/>
              </a:ext>
            </a:extLst>
          </p:cNvPr>
          <p:cNvSpPr>
            <a:spLocks noGrp="1"/>
          </p:cNvSpPr>
          <p:nvPr>
            <p:ph type="title"/>
          </p:nvPr>
        </p:nvSpPr>
        <p:spPr/>
        <p:txBody>
          <a:bodyPr>
            <a:normAutofit/>
          </a:bodyPr>
          <a:lstStyle/>
          <a:p>
            <a:pPr>
              <a:defRPr/>
            </a:pPr>
            <a:r>
              <a:rPr lang="nb-NO" dirty="0"/>
              <a:t>For more case </a:t>
            </a:r>
            <a:r>
              <a:rPr lang="nb-NO" dirty="0" err="1"/>
              <a:t>examples</a:t>
            </a:r>
            <a:endParaRPr lang="nb-NO" dirty="0"/>
          </a:p>
        </p:txBody>
      </p:sp>
      <p:sp>
        <p:nvSpPr>
          <p:cNvPr id="3" name="Content Placeholder 2">
            <a:extLst>
              <a:ext uri="{FF2B5EF4-FFF2-40B4-BE49-F238E27FC236}">
                <a16:creationId xmlns:a16="http://schemas.microsoft.com/office/drawing/2014/main" id="{BBEB3FE5-43FF-D843-896C-B9D35484B735}"/>
              </a:ext>
            </a:extLst>
          </p:cNvPr>
          <p:cNvSpPr>
            <a:spLocks noGrp="1"/>
          </p:cNvSpPr>
          <p:nvPr>
            <p:ph idx="1"/>
          </p:nvPr>
        </p:nvSpPr>
        <p:spPr/>
        <p:txBody>
          <a:bodyPr>
            <a:normAutofit/>
          </a:bodyPr>
          <a:lstStyle/>
          <a:p>
            <a:pPr>
              <a:defRPr/>
            </a:pPr>
            <a:r>
              <a:rPr lang="en-US" sz="1800" dirty="0">
                <a:solidFill>
                  <a:schemeClr val="tx1">
                    <a:lumMod val="75000"/>
                    <a:lumOff val="25000"/>
                  </a:schemeClr>
                </a:solidFill>
                <a:cs typeface="Calibri Light" panose="020F0302020204030204" pitchFamily="34" charset="0"/>
              </a:rPr>
              <a:t>Krishnamoorthy, D., and Skogestad, S., 2019. Online process optimization with changes in active constraint sets using simple feedback control structures, </a:t>
            </a:r>
            <a:r>
              <a:rPr lang="en-US" sz="1800" i="1" dirty="0">
                <a:solidFill>
                  <a:schemeClr val="tx1">
                    <a:lumMod val="75000"/>
                    <a:lumOff val="25000"/>
                  </a:schemeClr>
                </a:solidFill>
                <a:cs typeface="Calibri Light" panose="020F0302020204030204" pitchFamily="34" charset="0"/>
              </a:rPr>
              <a:t>Ind. Eng. Chem. </a:t>
            </a:r>
            <a:r>
              <a:rPr lang="en-US" sz="1800" dirty="0">
                <a:solidFill>
                  <a:schemeClr val="tx1">
                    <a:lumMod val="75000"/>
                    <a:lumOff val="25000"/>
                  </a:schemeClr>
                </a:solidFill>
                <a:cs typeface="Calibri Light" panose="020F0302020204030204" pitchFamily="34" charset="0"/>
              </a:rPr>
              <a:t>Res. Vol. </a:t>
            </a:r>
            <a:r>
              <a:rPr lang="nb-NO" sz="1800" dirty="0">
                <a:solidFill>
                  <a:schemeClr val="tx1">
                    <a:lumMod val="75000"/>
                    <a:lumOff val="25000"/>
                  </a:schemeClr>
                </a:solidFill>
                <a:cs typeface="Calibri Light" panose="020F0302020204030204" pitchFamily="34" charset="0"/>
              </a:rPr>
              <a:t>58 (30), </a:t>
            </a:r>
            <a:r>
              <a:rPr lang="nb-NO" sz="1800" dirty="0" err="1">
                <a:solidFill>
                  <a:schemeClr val="tx1">
                    <a:lumMod val="75000"/>
                    <a:lumOff val="25000"/>
                  </a:schemeClr>
                </a:solidFill>
                <a:cs typeface="Calibri Light" panose="020F0302020204030204" pitchFamily="34" charset="0"/>
              </a:rPr>
              <a:t>pp</a:t>
            </a:r>
            <a:r>
              <a:rPr lang="nb-NO" sz="1800" dirty="0">
                <a:solidFill>
                  <a:schemeClr val="tx1">
                    <a:lumMod val="75000"/>
                    <a:lumOff val="25000"/>
                  </a:schemeClr>
                </a:solidFill>
                <a:cs typeface="Calibri Light" panose="020F0302020204030204" pitchFamily="34" charset="0"/>
              </a:rPr>
              <a:t>. 13555-13567</a:t>
            </a:r>
            <a:endParaRPr lang="en-US" sz="1800" dirty="0">
              <a:solidFill>
                <a:schemeClr val="tx1">
                  <a:lumMod val="75000"/>
                  <a:lumOff val="25000"/>
                </a:schemeClr>
              </a:solidFill>
              <a:cs typeface="Calibri Light" panose="020F0302020204030204" pitchFamily="34" charset="0"/>
            </a:endParaRPr>
          </a:p>
          <a:p>
            <a:pPr marL="557213" lvl="1" indent="-214313">
              <a:defRPr/>
            </a:pPr>
            <a:r>
              <a:rPr lang="en-US" sz="1600" dirty="0">
                <a:solidFill>
                  <a:schemeClr val="tx1">
                    <a:lumMod val="75000"/>
                    <a:lumOff val="25000"/>
                  </a:schemeClr>
                </a:solidFill>
                <a:cs typeface="Calibri Light" panose="020F0302020204030204" pitchFamily="34" charset="0"/>
              </a:rPr>
              <a:t>CSTR process (Economou and </a:t>
            </a:r>
            <a:r>
              <a:rPr lang="en-US" sz="1600" dirty="0" err="1">
                <a:solidFill>
                  <a:schemeClr val="tx1">
                    <a:lumMod val="75000"/>
                    <a:lumOff val="25000"/>
                  </a:schemeClr>
                </a:solidFill>
                <a:cs typeface="Calibri Light" panose="020F0302020204030204" pitchFamily="34" charset="0"/>
              </a:rPr>
              <a:t>Morari</a:t>
            </a:r>
            <a:r>
              <a:rPr lang="en-US" sz="1600" dirty="0">
                <a:solidFill>
                  <a:schemeClr val="tx1">
                    <a:lumMod val="75000"/>
                    <a:lumOff val="25000"/>
                  </a:schemeClr>
                </a:solidFill>
                <a:cs typeface="Calibri Light" panose="020F0302020204030204" pitchFamily="34" charset="0"/>
              </a:rPr>
              <a:t>, 1986)</a:t>
            </a:r>
          </a:p>
          <a:p>
            <a:pPr marL="557213" lvl="1" indent="-214313">
              <a:defRPr/>
            </a:pPr>
            <a:r>
              <a:rPr lang="en-US" sz="1600" dirty="0">
                <a:solidFill>
                  <a:schemeClr val="tx1">
                    <a:lumMod val="75000"/>
                    <a:lumOff val="25000"/>
                  </a:schemeClr>
                </a:solidFill>
                <a:cs typeface="Calibri Light" panose="020F0302020204030204" pitchFamily="34" charset="0"/>
              </a:rPr>
              <a:t>CSTR process (Srinivasan et al. 2008)</a:t>
            </a:r>
          </a:p>
          <a:p>
            <a:pPr marL="557213" lvl="1" indent="-214313">
              <a:defRPr/>
            </a:pPr>
            <a:endParaRPr lang="en-US" sz="1600" dirty="0">
              <a:solidFill>
                <a:schemeClr val="tx1">
                  <a:lumMod val="75000"/>
                  <a:lumOff val="25000"/>
                </a:schemeClr>
              </a:solidFill>
              <a:cs typeface="Calibri Light" panose="020F0302020204030204" pitchFamily="34" charset="0"/>
            </a:endParaRPr>
          </a:p>
          <a:p>
            <a:pPr marL="557213" lvl="1" indent="-214313">
              <a:defRPr/>
            </a:pPr>
            <a:endParaRPr lang="en-US" sz="1600" dirty="0">
              <a:solidFill>
                <a:schemeClr val="tx1">
                  <a:lumMod val="75000"/>
                  <a:lumOff val="25000"/>
                </a:schemeClr>
              </a:solidFill>
              <a:cs typeface="Calibri Light" panose="020F0302020204030204" pitchFamily="34" charset="0"/>
            </a:endParaRPr>
          </a:p>
          <a:p>
            <a:pPr marL="214313" indent="-214313">
              <a:defRPr/>
            </a:pPr>
            <a:r>
              <a:rPr lang="nb-NO" sz="1800" dirty="0" err="1">
                <a:solidFill>
                  <a:schemeClr val="tx1">
                    <a:lumMod val="75000"/>
                    <a:lumOff val="25000"/>
                  </a:schemeClr>
                </a:solidFill>
                <a:cs typeface="Calibri Light" panose="020F0302020204030204" pitchFamily="34" charset="0"/>
              </a:rPr>
              <a:t>Krishnamoorthy</a:t>
            </a:r>
            <a:r>
              <a:rPr lang="nb-NO" sz="1800" dirty="0">
                <a:solidFill>
                  <a:schemeClr val="tx1">
                    <a:lumMod val="75000"/>
                    <a:lumOff val="25000"/>
                  </a:schemeClr>
                </a:solidFill>
                <a:cs typeface="Calibri Light" panose="020F0302020204030204" pitchFamily="34" charset="0"/>
              </a:rPr>
              <a:t>, D., </a:t>
            </a:r>
            <a:r>
              <a:rPr lang="nb-NO" sz="1800" dirty="0" err="1">
                <a:solidFill>
                  <a:schemeClr val="tx1">
                    <a:lumMod val="75000"/>
                    <a:lumOff val="25000"/>
                  </a:schemeClr>
                </a:solidFill>
                <a:cs typeface="Calibri Light" panose="020F0302020204030204" pitchFamily="34" charset="0"/>
              </a:rPr>
              <a:t>Fjalestad</a:t>
            </a:r>
            <a:r>
              <a:rPr lang="nb-NO" sz="1800" dirty="0">
                <a:solidFill>
                  <a:schemeClr val="tx1">
                    <a:lumMod val="75000"/>
                    <a:lumOff val="25000"/>
                  </a:schemeClr>
                </a:solidFill>
                <a:cs typeface="Calibri Light" panose="020F0302020204030204" pitchFamily="34" charset="0"/>
              </a:rPr>
              <a:t>, K. and Skogestad, S., 2019. </a:t>
            </a:r>
            <a:r>
              <a:rPr lang="en-US" sz="1800" dirty="0">
                <a:solidFill>
                  <a:schemeClr val="tx1">
                    <a:lumMod val="75000"/>
                    <a:lumOff val="25000"/>
                  </a:schemeClr>
                </a:solidFill>
                <a:cs typeface="Calibri Light" panose="020F0302020204030204" pitchFamily="34" charset="0"/>
              </a:rPr>
              <a:t>Optimal Control of offshore oil and gas production using simple feedback controllers</a:t>
            </a:r>
            <a:r>
              <a:rPr lang="en-US" sz="1800" i="1" dirty="0">
                <a:solidFill>
                  <a:schemeClr val="tx1">
                    <a:lumMod val="75000"/>
                    <a:lumOff val="25000"/>
                  </a:schemeClr>
                </a:solidFill>
                <a:cs typeface="Calibri Light" panose="020F0302020204030204" pitchFamily="34" charset="0"/>
              </a:rPr>
              <a:t>, Control Engineering Practice, </a:t>
            </a:r>
            <a:r>
              <a:rPr lang="en-US" sz="1800" dirty="0">
                <a:solidFill>
                  <a:schemeClr val="tx1">
                    <a:lumMod val="75000"/>
                    <a:lumOff val="25000"/>
                  </a:schemeClr>
                </a:solidFill>
                <a:cs typeface="Calibri Light" panose="020F0302020204030204" pitchFamily="34" charset="0"/>
              </a:rPr>
              <a:t>Vol. 91(c), pp. 104107</a:t>
            </a:r>
          </a:p>
          <a:p>
            <a:pPr marL="557213" lvl="1" indent="-214313">
              <a:defRPr/>
            </a:pPr>
            <a:r>
              <a:rPr lang="en-US" sz="1600" dirty="0">
                <a:solidFill>
                  <a:schemeClr val="tx1">
                    <a:lumMod val="75000"/>
                    <a:lumOff val="25000"/>
                  </a:schemeClr>
                </a:solidFill>
                <a:cs typeface="Calibri Light" panose="020F0302020204030204" pitchFamily="34" charset="0"/>
              </a:rPr>
              <a:t>Network of gas-lifted oil wells</a:t>
            </a:r>
          </a:p>
          <a:p>
            <a:pPr marL="557213" lvl="1" indent="-214313">
              <a:defRPr/>
            </a:pPr>
            <a:r>
              <a:rPr lang="en-US" sz="1600" dirty="0">
                <a:solidFill>
                  <a:schemeClr val="tx1">
                    <a:lumMod val="75000"/>
                    <a:lumOff val="25000"/>
                  </a:schemeClr>
                </a:solidFill>
                <a:cs typeface="Calibri Light" panose="020F0302020204030204" pitchFamily="34" charset="0"/>
              </a:rPr>
              <a:t>Electrical submersible pump lifted oil wells (</a:t>
            </a:r>
            <a:r>
              <a:rPr lang="en-US" sz="1600" dirty="0" err="1">
                <a:solidFill>
                  <a:schemeClr val="tx1">
                    <a:lumMod val="75000"/>
                    <a:lumOff val="25000"/>
                  </a:schemeClr>
                </a:solidFill>
                <a:cs typeface="Calibri Light" panose="020F0302020204030204" pitchFamily="34" charset="0"/>
              </a:rPr>
              <a:t>Equinor</a:t>
            </a:r>
            <a:r>
              <a:rPr lang="en-US" sz="1600" dirty="0">
                <a:solidFill>
                  <a:schemeClr val="tx1">
                    <a:lumMod val="75000"/>
                    <a:lumOff val="25000"/>
                  </a:schemeClr>
                </a:solidFill>
                <a:cs typeface="Calibri Light" panose="020F0302020204030204" pitchFamily="34" charset="0"/>
              </a:rPr>
              <a:t> large scale pilot plant in </a:t>
            </a:r>
            <a:r>
              <a:rPr lang="en-US" sz="1600" dirty="0" err="1">
                <a:solidFill>
                  <a:schemeClr val="tx1">
                    <a:lumMod val="75000"/>
                    <a:lumOff val="25000"/>
                  </a:schemeClr>
                </a:solidFill>
                <a:cs typeface="Calibri Light" panose="020F0302020204030204" pitchFamily="34" charset="0"/>
              </a:rPr>
              <a:t>Porsgrunn</a:t>
            </a:r>
            <a:r>
              <a:rPr lang="en-US" sz="1600" dirty="0">
                <a:solidFill>
                  <a:schemeClr val="tx1">
                    <a:lumMod val="75000"/>
                    <a:lumOff val="25000"/>
                  </a:schemeClr>
                </a:solidFill>
                <a:cs typeface="Calibri Light" panose="020F0302020204030204" pitchFamily="34" charset="0"/>
              </a:rPr>
              <a:t>)</a:t>
            </a:r>
            <a:endParaRPr lang="nb-NO" sz="1600" dirty="0">
              <a:cs typeface="Calibri Light" panose="020F0302020204030204" pitchFamily="34" charset="0"/>
            </a:endParaRPr>
          </a:p>
          <a:p>
            <a:pPr>
              <a:defRPr/>
            </a:pPr>
            <a:endParaRPr lang="nb-NO" sz="3200"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76ED9-59A9-4A75-9D1F-0578D7085351}"/>
              </a:ext>
            </a:extLst>
          </p:cNvPr>
          <p:cNvSpPr>
            <a:spLocks noGrp="1"/>
          </p:cNvSpPr>
          <p:nvPr>
            <p:ph type="title"/>
          </p:nvPr>
        </p:nvSpPr>
        <p:spPr/>
        <p:txBody>
          <a:bodyPr/>
          <a:lstStyle/>
          <a:p>
            <a:r>
              <a:rPr lang="nb-NO" dirty="0" err="1"/>
              <a:t>Summary</a:t>
            </a:r>
            <a:r>
              <a:rPr lang="nb-NO" dirty="0"/>
              <a:t> – </a:t>
            </a:r>
            <a:r>
              <a:rPr lang="nb-NO" dirty="0" err="1"/>
              <a:t>selectors</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4B5B002-9AD7-4ED5-9F42-702EFDAA455A}"/>
                  </a:ext>
                </a:extLst>
              </p:cNvPr>
              <p:cNvSpPr>
                <a:spLocks noGrp="1"/>
              </p:cNvSpPr>
              <p:nvPr>
                <p:ph idx="1"/>
              </p:nvPr>
            </p:nvSpPr>
            <p:spPr/>
            <p:txBody>
              <a:bodyPr>
                <a:normAutofit/>
              </a:bodyPr>
              <a:lstStyle/>
              <a:p>
                <a:pPr marL="0" indent="0">
                  <a:buNone/>
                </a:pPr>
                <a:r>
                  <a:rPr lang="nb-NO" sz="2000" dirty="0" err="1"/>
                  <a:t>Use</a:t>
                </a:r>
                <a:r>
                  <a:rPr lang="nb-NO" sz="2000" dirty="0"/>
                  <a:t> </a:t>
                </a:r>
                <a:r>
                  <a:rPr lang="nb-NO" sz="2000" dirty="0" err="1"/>
                  <a:t>selectors</a:t>
                </a:r>
                <a:r>
                  <a:rPr lang="nb-NO" sz="2000" dirty="0"/>
                  <a:t> for CV-CV </a:t>
                </a:r>
                <a:r>
                  <a:rPr lang="nb-NO" sz="2000" dirty="0" err="1"/>
                  <a:t>switching</a:t>
                </a:r>
                <a:endParaRPr lang="nb-NO" sz="2000" dirty="0"/>
              </a:p>
              <a:p>
                <a:pPr marL="0" indent="0">
                  <a:buNone/>
                </a:pPr>
                <a:endParaRPr lang="nb-NO" sz="2000" dirty="0"/>
              </a:p>
              <a:p>
                <a:pPr marL="457200" indent="-457200">
                  <a:buFont typeface="+mj-lt"/>
                  <a:buAutoNum type="arabicPeriod"/>
                </a:pPr>
                <a:r>
                  <a:rPr lang="en-US" sz="2000" dirty="0"/>
                  <a:t>If </a:t>
                </a:r>
                <a14:m>
                  <m:oMath xmlns:m="http://schemas.openxmlformats.org/officeDocument/2006/math">
                    <m:sSub>
                      <m:sSubPr>
                        <m:ctrlPr>
                          <a:rPr lang="nb-NO" sz="2000" i="1">
                            <a:latin typeface="Cambria Math" panose="02040503050406030204" pitchFamily="18" charset="0"/>
                          </a:rPr>
                        </m:ctrlPr>
                      </m:sSubPr>
                      <m:e>
                        <m:r>
                          <a:rPr lang="nb-NO" sz="2000" i="1">
                            <a:latin typeface="Cambria Math" panose="02040503050406030204" pitchFamily="18" charset="0"/>
                          </a:rPr>
                          <m:t>𝑧</m:t>
                        </m:r>
                      </m:e>
                      <m:sub>
                        <m:r>
                          <a:rPr lang="nb-NO" sz="2000" i="1">
                            <a:latin typeface="Cambria Math" panose="02040503050406030204" pitchFamily="18" charset="0"/>
                          </a:rPr>
                          <m:t>𝑖</m:t>
                        </m:r>
                      </m:sub>
                    </m:sSub>
                    <m:func>
                      <m:funcPr>
                        <m:ctrlPr>
                          <a:rPr lang="nb-NO" sz="2000" i="1">
                            <a:latin typeface="Cambria Math" panose="02040503050406030204" pitchFamily="18" charset="0"/>
                          </a:rPr>
                        </m:ctrlPr>
                      </m:funcPr>
                      <m:fName>
                        <m:r>
                          <m:rPr>
                            <m:sty m:val="p"/>
                          </m:rPr>
                          <a:rPr lang="nb-NO" sz="2000">
                            <a:latin typeface="Cambria Math" panose="02040503050406030204" pitchFamily="18" charset="0"/>
                          </a:rPr>
                          <m:t>sgn</m:t>
                        </m:r>
                      </m:fName>
                      <m:e>
                        <m:sSub>
                          <m:sSubPr>
                            <m:ctrlPr>
                              <a:rPr lang="nb-NO" sz="2000" i="1">
                                <a:latin typeface="Cambria Math" panose="02040503050406030204" pitchFamily="18" charset="0"/>
                              </a:rPr>
                            </m:ctrlPr>
                          </m:sSubPr>
                          <m:e>
                            <m:r>
                              <a:rPr lang="nb-NO" sz="2000" i="1">
                                <a:latin typeface="Cambria Math" panose="02040503050406030204" pitchFamily="18" charset="0"/>
                              </a:rPr>
                              <m:t>𝐺</m:t>
                            </m:r>
                          </m:e>
                          <m:sub>
                            <m:r>
                              <a:rPr lang="nb-NO" sz="2000" i="1">
                                <a:latin typeface="Cambria Math" panose="02040503050406030204" pitchFamily="18" charset="0"/>
                              </a:rPr>
                              <m:t>𝑖</m:t>
                            </m:r>
                          </m:sub>
                        </m:sSub>
                      </m:e>
                    </m:func>
                    <m:r>
                      <a:rPr lang="nb-NO" sz="2000" i="1">
                        <a:latin typeface="Cambria Math" panose="02040503050406030204" pitchFamily="18" charset="0"/>
                      </a:rPr>
                      <m:t>=</m:t>
                    </m:r>
                    <m:sSub>
                      <m:sSubPr>
                        <m:ctrlPr>
                          <a:rPr lang="nb-NO" sz="2000" i="1">
                            <a:latin typeface="Cambria Math" panose="02040503050406030204" pitchFamily="18" charset="0"/>
                          </a:rPr>
                        </m:ctrlPr>
                      </m:sSubPr>
                      <m:e>
                        <m:r>
                          <a:rPr lang="nb-NO" sz="2000" i="1">
                            <a:latin typeface="Cambria Math" panose="02040503050406030204" pitchFamily="18" charset="0"/>
                          </a:rPr>
                          <m:t>𝑧</m:t>
                        </m:r>
                      </m:e>
                      <m:sub>
                        <m:r>
                          <a:rPr lang="nb-NO" sz="2000" i="1">
                            <a:latin typeface="Cambria Math" panose="02040503050406030204" pitchFamily="18" charset="0"/>
                          </a:rPr>
                          <m:t>𝑗</m:t>
                        </m:r>
                      </m:sub>
                    </m:sSub>
                    <m:func>
                      <m:funcPr>
                        <m:ctrlPr>
                          <a:rPr lang="nb-NO" sz="2000" i="1">
                            <a:latin typeface="Cambria Math" panose="02040503050406030204" pitchFamily="18" charset="0"/>
                          </a:rPr>
                        </m:ctrlPr>
                      </m:funcPr>
                      <m:fName>
                        <m:r>
                          <m:rPr>
                            <m:sty m:val="p"/>
                          </m:rPr>
                          <a:rPr lang="nb-NO" sz="2000">
                            <a:latin typeface="Cambria Math" panose="02040503050406030204" pitchFamily="18" charset="0"/>
                          </a:rPr>
                          <m:t>sgn</m:t>
                        </m:r>
                      </m:fName>
                      <m:e>
                        <m:sSub>
                          <m:sSubPr>
                            <m:ctrlPr>
                              <a:rPr lang="nb-NO" sz="2000" i="1">
                                <a:latin typeface="Cambria Math" panose="02040503050406030204" pitchFamily="18" charset="0"/>
                              </a:rPr>
                            </m:ctrlPr>
                          </m:sSubPr>
                          <m:e>
                            <m:r>
                              <a:rPr lang="nb-NO" sz="2000" i="1">
                                <a:latin typeface="Cambria Math" panose="02040503050406030204" pitchFamily="18" charset="0"/>
                              </a:rPr>
                              <m:t>𝐺</m:t>
                            </m:r>
                          </m:e>
                          <m:sub>
                            <m:r>
                              <a:rPr lang="nb-NO" sz="2000" i="1">
                                <a:latin typeface="Cambria Math" panose="02040503050406030204" pitchFamily="18" charset="0"/>
                              </a:rPr>
                              <m:t>𝑗</m:t>
                            </m:r>
                          </m:sub>
                        </m:sSub>
                      </m:e>
                    </m:func>
                    <m:r>
                      <a:rPr lang="nb-NO" sz="2000" i="1">
                        <a:latin typeface="Cambria Math" panose="02040503050406030204" pitchFamily="18" charset="0"/>
                      </a:rPr>
                      <m:t>=1</m:t>
                    </m:r>
                  </m:oMath>
                </a14:m>
                <a:r>
                  <a:rPr lang="en-US" sz="2000" dirty="0"/>
                  <a:t> </a:t>
                </a:r>
                <a:r>
                  <a:rPr lang="en-US" sz="2000" dirty="0">
                    <a:sym typeface="Wingdings" panose="05000000000000000000" pitchFamily="2" charset="2"/>
                  </a:rPr>
                  <a:t> use </a:t>
                </a:r>
                <a:r>
                  <a:rPr lang="en-US" sz="2000" dirty="0">
                    <a:solidFill>
                      <a:srgbClr val="0070C0"/>
                    </a:solidFill>
                    <a:sym typeface="Wingdings" panose="05000000000000000000" pitchFamily="2" charset="2"/>
                  </a:rPr>
                  <a:t>min</a:t>
                </a:r>
                <a:r>
                  <a:rPr lang="en-US" sz="2000" dirty="0">
                    <a:sym typeface="Wingdings" panose="05000000000000000000" pitchFamily="2" charset="2"/>
                  </a:rPr>
                  <a:t> selector</a:t>
                </a:r>
              </a:p>
              <a:p>
                <a:pPr marL="457200" indent="-457200">
                  <a:buFont typeface="+mj-lt"/>
                  <a:buAutoNum type="arabicPeriod"/>
                </a:pPr>
                <a:endParaRPr lang="en-US" sz="2000" dirty="0"/>
              </a:p>
              <a:p>
                <a:pPr marL="457200" indent="-457200">
                  <a:buFont typeface="+mj-lt"/>
                  <a:buAutoNum type="arabicPeriod"/>
                </a:pPr>
                <a:r>
                  <a:rPr lang="en-US" sz="2000" dirty="0"/>
                  <a:t>If </a:t>
                </a:r>
                <a14:m>
                  <m:oMath xmlns:m="http://schemas.openxmlformats.org/officeDocument/2006/math">
                    <m:sSub>
                      <m:sSubPr>
                        <m:ctrlPr>
                          <a:rPr lang="nb-NO" sz="2000" i="1">
                            <a:latin typeface="Cambria Math" panose="02040503050406030204" pitchFamily="18" charset="0"/>
                          </a:rPr>
                        </m:ctrlPr>
                      </m:sSubPr>
                      <m:e>
                        <m:r>
                          <a:rPr lang="nb-NO" sz="2000" i="1">
                            <a:latin typeface="Cambria Math" panose="02040503050406030204" pitchFamily="18" charset="0"/>
                          </a:rPr>
                          <m:t>𝑧</m:t>
                        </m:r>
                      </m:e>
                      <m:sub>
                        <m:r>
                          <a:rPr lang="nb-NO" sz="2000" i="1">
                            <a:latin typeface="Cambria Math" panose="02040503050406030204" pitchFamily="18" charset="0"/>
                          </a:rPr>
                          <m:t>𝑖</m:t>
                        </m:r>
                      </m:sub>
                    </m:sSub>
                    <m:func>
                      <m:funcPr>
                        <m:ctrlPr>
                          <a:rPr lang="nb-NO" sz="2000" i="1">
                            <a:latin typeface="Cambria Math" panose="02040503050406030204" pitchFamily="18" charset="0"/>
                          </a:rPr>
                        </m:ctrlPr>
                      </m:funcPr>
                      <m:fName>
                        <m:r>
                          <m:rPr>
                            <m:sty m:val="p"/>
                          </m:rPr>
                          <a:rPr lang="nb-NO" sz="2000">
                            <a:latin typeface="Cambria Math" panose="02040503050406030204" pitchFamily="18" charset="0"/>
                          </a:rPr>
                          <m:t>sgn</m:t>
                        </m:r>
                      </m:fName>
                      <m:e>
                        <m:sSub>
                          <m:sSubPr>
                            <m:ctrlPr>
                              <a:rPr lang="nb-NO" sz="2000" i="1">
                                <a:latin typeface="Cambria Math" panose="02040503050406030204" pitchFamily="18" charset="0"/>
                              </a:rPr>
                            </m:ctrlPr>
                          </m:sSubPr>
                          <m:e>
                            <m:r>
                              <a:rPr lang="nb-NO" sz="2000" i="1">
                                <a:latin typeface="Cambria Math" panose="02040503050406030204" pitchFamily="18" charset="0"/>
                              </a:rPr>
                              <m:t>𝐺</m:t>
                            </m:r>
                          </m:e>
                          <m:sub>
                            <m:r>
                              <a:rPr lang="nb-NO" sz="2000" i="1">
                                <a:latin typeface="Cambria Math" panose="02040503050406030204" pitchFamily="18" charset="0"/>
                              </a:rPr>
                              <m:t>𝑖</m:t>
                            </m:r>
                          </m:sub>
                        </m:sSub>
                      </m:e>
                    </m:func>
                    <m:r>
                      <a:rPr lang="nb-NO" sz="2000" i="1">
                        <a:latin typeface="Cambria Math" panose="02040503050406030204" pitchFamily="18" charset="0"/>
                      </a:rPr>
                      <m:t>=</m:t>
                    </m:r>
                    <m:sSub>
                      <m:sSubPr>
                        <m:ctrlPr>
                          <a:rPr lang="nb-NO" sz="2000" i="1">
                            <a:latin typeface="Cambria Math" panose="02040503050406030204" pitchFamily="18" charset="0"/>
                          </a:rPr>
                        </m:ctrlPr>
                      </m:sSubPr>
                      <m:e>
                        <m:r>
                          <a:rPr lang="nb-NO" sz="2000" i="1">
                            <a:latin typeface="Cambria Math" panose="02040503050406030204" pitchFamily="18" charset="0"/>
                          </a:rPr>
                          <m:t>𝑧</m:t>
                        </m:r>
                      </m:e>
                      <m:sub>
                        <m:r>
                          <a:rPr lang="nb-NO" sz="2000" i="1">
                            <a:latin typeface="Cambria Math" panose="02040503050406030204" pitchFamily="18" charset="0"/>
                          </a:rPr>
                          <m:t>𝑗</m:t>
                        </m:r>
                      </m:sub>
                    </m:sSub>
                    <m:func>
                      <m:funcPr>
                        <m:ctrlPr>
                          <a:rPr lang="nb-NO" sz="2000" i="1">
                            <a:latin typeface="Cambria Math" panose="02040503050406030204" pitchFamily="18" charset="0"/>
                          </a:rPr>
                        </m:ctrlPr>
                      </m:funcPr>
                      <m:fName>
                        <m:r>
                          <m:rPr>
                            <m:sty m:val="p"/>
                          </m:rPr>
                          <a:rPr lang="nb-NO" sz="2000">
                            <a:latin typeface="Cambria Math" panose="02040503050406030204" pitchFamily="18" charset="0"/>
                          </a:rPr>
                          <m:t>sgn</m:t>
                        </m:r>
                      </m:fName>
                      <m:e>
                        <m:sSub>
                          <m:sSubPr>
                            <m:ctrlPr>
                              <a:rPr lang="nb-NO" sz="2000" i="1">
                                <a:latin typeface="Cambria Math" panose="02040503050406030204" pitchFamily="18" charset="0"/>
                              </a:rPr>
                            </m:ctrlPr>
                          </m:sSubPr>
                          <m:e>
                            <m:r>
                              <a:rPr lang="nb-NO" sz="2000" i="1">
                                <a:latin typeface="Cambria Math" panose="02040503050406030204" pitchFamily="18" charset="0"/>
                              </a:rPr>
                              <m:t>𝐺</m:t>
                            </m:r>
                          </m:e>
                          <m:sub>
                            <m:r>
                              <a:rPr lang="nb-NO" sz="2000" i="1">
                                <a:latin typeface="Cambria Math" panose="02040503050406030204" pitchFamily="18" charset="0"/>
                              </a:rPr>
                              <m:t>𝑗</m:t>
                            </m:r>
                          </m:sub>
                        </m:sSub>
                      </m:e>
                    </m:func>
                    <m:r>
                      <a:rPr lang="nb-NO" sz="2000" i="1">
                        <a:latin typeface="Cambria Math" panose="02040503050406030204" pitchFamily="18" charset="0"/>
                      </a:rPr>
                      <m:t>=−1</m:t>
                    </m:r>
                  </m:oMath>
                </a14:m>
                <a:r>
                  <a:rPr lang="en-US" sz="2000" dirty="0"/>
                  <a:t> </a:t>
                </a:r>
                <a:r>
                  <a:rPr lang="en-US" sz="2000" dirty="0">
                    <a:sym typeface="Wingdings" panose="05000000000000000000" pitchFamily="2" charset="2"/>
                  </a:rPr>
                  <a:t> use </a:t>
                </a:r>
                <a:r>
                  <a:rPr lang="en-US" sz="2000" dirty="0">
                    <a:solidFill>
                      <a:srgbClr val="0070C0"/>
                    </a:solidFill>
                    <a:sym typeface="Wingdings" panose="05000000000000000000" pitchFamily="2" charset="2"/>
                  </a:rPr>
                  <a:t>max</a:t>
                </a:r>
                <a:r>
                  <a:rPr lang="en-US" sz="2000" dirty="0">
                    <a:sym typeface="Wingdings" panose="05000000000000000000" pitchFamily="2" charset="2"/>
                  </a:rPr>
                  <a:t> selector</a:t>
                </a:r>
              </a:p>
              <a:p>
                <a:pPr marL="457200" indent="-457200">
                  <a:buFont typeface="+mj-lt"/>
                  <a:buAutoNum type="arabicPeriod"/>
                </a:pPr>
                <a:endParaRPr lang="en-US" sz="2000" dirty="0"/>
              </a:p>
              <a:p>
                <a:pPr marL="457200" indent="-457200">
                  <a:buFont typeface="+mj-lt"/>
                  <a:buAutoNum type="arabicPeriod"/>
                </a:pPr>
                <a:r>
                  <a:rPr lang="en-US" sz="2000" dirty="0"/>
                  <a:t>If </a:t>
                </a:r>
                <a14:m>
                  <m:oMath xmlns:m="http://schemas.openxmlformats.org/officeDocument/2006/math">
                    <m:sSub>
                      <m:sSubPr>
                        <m:ctrlPr>
                          <a:rPr lang="nb-NO" sz="2000" i="1">
                            <a:latin typeface="Cambria Math" panose="02040503050406030204" pitchFamily="18" charset="0"/>
                          </a:rPr>
                        </m:ctrlPr>
                      </m:sSubPr>
                      <m:e>
                        <m:r>
                          <a:rPr lang="nb-NO" sz="2000" i="1">
                            <a:latin typeface="Cambria Math" panose="02040503050406030204" pitchFamily="18" charset="0"/>
                          </a:rPr>
                          <m:t>𝑧</m:t>
                        </m:r>
                      </m:e>
                      <m:sub>
                        <m:r>
                          <a:rPr lang="nb-NO" sz="2000" i="1">
                            <a:latin typeface="Cambria Math" panose="02040503050406030204" pitchFamily="18" charset="0"/>
                          </a:rPr>
                          <m:t>𝑖</m:t>
                        </m:r>
                      </m:sub>
                    </m:sSub>
                    <m:func>
                      <m:funcPr>
                        <m:ctrlPr>
                          <a:rPr lang="nb-NO" sz="2000" i="1">
                            <a:latin typeface="Cambria Math" panose="02040503050406030204" pitchFamily="18" charset="0"/>
                          </a:rPr>
                        </m:ctrlPr>
                      </m:funcPr>
                      <m:fName>
                        <m:r>
                          <m:rPr>
                            <m:sty m:val="p"/>
                          </m:rPr>
                          <a:rPr lang="nb-NO" sz="2000">
                            <a:latin typeface="Cambria Math" panose="02040503050406030204" pitchFamily="18" charset="0"/>
                          </a:rPr>
                          <m:t>sgn</m:t>
                        </m:r>
                      </m:fName>
                      <m:e>
                        <m:sSub>
                          <m:sSubPr>
                            <m:ctrlPr>
                              <a:rPr lang="nb-NO" sz="2000" i="1">
                                <a:latin typeface="Cambria Math" panose="02040503050406030204" pitchFamily="18" charset="0"/>
                              </a:rPr>
                            </m:ctrlPr>
                          </m:sSubPr>
                          <m:e>
                            <m:r>
                              <a:rPr lang="nb-NO" sz="2000" i="1">
                                <a:latin typeface="Cambria Math" panose="02040503050406030204" pitchFamily="18" charset="0"/>
                              </a:rPr>
                              <m:t>𝐺</m:t>
                            </m:r>
                          </m:e>
                          <m:sub>
                            <m:r>
                              <a:rPr lang="nb-NO" sz="2000" i="1">
                                <a:latin typeface="Cambria Math" panose="02040503050406030204" pitchFamily="18" charset="0"/>
                              </a:rPr>
                              <m:t>𝑖</m:t>
                            </m:r>
                          </m:sub>
                        </m:sSub>
                      </m:e>
                    </m:func>
                    <m:r>
                      <a:rPr lang="nb-NO" sz="2000" i="1">
                        <a:latin typeface="Cambria Math" panose="02040503050406030204" pitchFamily="18" charset="0"/>
                        <a:ea typeface="Cambria Math" panose="02040503050406030204" pitchFamily="18" charset="0"/>
                      </a:rPr>
                      <m:t>≠</m:t>
                    </m:r>
                    <m:sSub>
                      <m:sSubPr>
                        <m:ctrlPr>
                          <a:rPr lang="nb-NO" sz="2000" i="1">
                            <a:latin typeface="Cambria Math" panose="02040503050406030204" pitchFamily="18" charset="0"/>
                          </a:rPr>
                        </m:ctrlPr>
                      </m:sSubPr>
                      <m:e>
                        <m:r>
                          <a:rPr lang="nb-NO" sz="2000" i="1">
                            <a:latin typeface="Cambria Math" panose="02040503050406030204" pitchFamily="18" charset="0"/>
                          </a:rPr>
                          <m:t>𝑧</m:t>
                        </m:r>
                      </m:e>
                      <m:sub>
                        <m:r>
                          <a:rPr lang="nb-NO" sz="2000" i="1">
                            <a:latin typeface="Cambria Math" panose="02040503050406030204" pitchFamily="18" charset="0"/>
                          </a:rPr>
                          <m:t>𝑗</m:t>
                        </m:r>
                      </m:sub>
                    </m:sSub>
                    <m:func>
                      <m:funcPr>
                        <m:ctrlPr>
                          <a:rPr lang="nb-NO" sz="2000" i="1">
                            <a:latin typeface="Cambria Math" panose="02040503050406030204" pitchFamily="18" charset="0"/>
                          </a:rPr>
                        </m:ctrlPr>
                      </m:funcPr>
                      <m:fName>
                        <m:r>
                          <m:rPr>
                            <m:sty m:val="p"/>
                          </m:rPr>
                          <a:rPr lang="nb-NO" sz="2000">
                            <a:latin typeface="Cambria Math" panose="02040503050406030204" pitchFamily="18" charset="0"/>
                          </a:rPr>
                          <m:t>sgn</m:t>
                        </m:r>
                      </m:fName>
                      <m:e>
                        <m:sSub>
                          <m:sSubPr>
                            <m:ctrlPr>
                              <a:rPr lang="nb-NO" sz="2000" i="1">
                                <a:latin typeface="Cambria Math" panose="02040503050406030204" pitchFamily="18" charset="0"/>
                              </a:rPr>
                            </m:ctrlPr>
                          </m:sSubPr>
                          <m:e>
                            <m:r>
                              <a:rPr lang="nb-NO" sz="2000" i="1">
                                <a:latin typeface="Cambria Math" panose="02040503050406030204" pitchFamily="18" charset="0"/>
                              </a:rPr>
                              <m:t>𝐺</m:t>
                            </m:r>
                          </m:e>
                          <m:sub>
                            <m:r>
                              <a:rPr lang="nb-NO" sz="2000" i="1">
                                <a:latin typeface="Cambria Math" panose="02040503050406030204" pitchFamily="18" charset="0"/>
                              </a:rPr>
                              <m:t>𝑗</m:t>
                            </m:r>
                          </m:sub>
                        </m:sSub>
                      </m:e>
                    </m:func>
                  </m:oMath>
                </a14:m>
                <a:r>
                  <a:rPr lang="en-US" sz="2000" dirty="0"/>
                  <a:t> </a:t>
                </a:r>
                <a:r>
                  <a:rPr lang="en-US" sz="2000" dirty="0">
                    <a:sym typeface="Wingdings" panose="05000000000000000000" pitchFamily="2" charset="2"/>
                  </a:rPr>
                  <a:t> </a:t>
                </a:r>
                <a:r>
                  <a:rPr lang="en-US" sz="2000" dirty="0">
                    <a:solidFill>
                      <a:srgbClr val="FF0000"/>
                    </a:solidFill>
                    <a:sym typeface="Wingdings" panose="05000000000000000000" pitchFamily="2" charset="2"/>
                  </a:rPr>
                  <a:t>not feasible</a:t>
                </a:r>
                <a:endParaRPr lang="en-US" sz="2000" dirty="0"/>
              </a:p>
            </p:txBody>
          </p:sp>
        </mc:Choice>
        <mc:Fallback xmlns="">
          <p:sp>
            <p:nvSpPr>
              <p:cNvPr id="3" name="Content Placeholder 2">
                <a:extLst>
                  <a:ext uri="{FF2B5EF4-FFF2-40B4-BE49-F238E27FC236}">
                    <a16:creationId xmlns:a16="http://schemas.microsoft.com/office/drawing/2014/main" id="{54B5B002-9AD7-4ED5-9F42-702EFDAA455A}"/>
                  </a:ext>
                </a:extLst>
              </p:cNvPr>
              <p:cNvSpPr>
                <a:spLocks noGrp="1" noRot="1" noChangeAspect="1" noMove="1" noResize="1" noEditPoints="1" noAdjustHandles="1" noChangeArrowheads="1" noChangeShapeType="1" noTextEdit="1"/>
              </p:cNvSpPr>
              <p:nvPr>
                <p:ph idx="1"/>
              </p:nvPr>
            </p:nvSpPr>
            <p:spPr>
              <a:blipFill>
                <a:blip r:embed="rId2"/>
                <a:stretch>
                  <a:fillRect l="-905" t="-455"/>
                </a:stretch>
              </a:blipFill>
            </p:spPr>
            <p:txBody>
              <a:bodyPr/>
              <a:lstStyle/>
              <a:p>
                <a:r>
                  <a:rPr lang="en-US">
                    <a:noFill/>
                  </a:rPr>
                  <a:t> </a:t>
                </a:r>
              </a:p>
            </p:txBody>
          </p:sp>
        </mc:Fallback>
      </mc:AlternateContent>
      <p:pic>
        <p:nvPicPr>
          <p:cNvPr id="4" name="Picture 15">
            <a:extLst>
              <a:ext uri="{FF2B5EF4-FFF2-40B4-BE49-F238E27FC236}">
                <a16:creationId xmlns:a16="http://schemas.microsoft.com/office/drawing/2014/main" id="{5D24F13C-B9E9-43A0-8B72-0B30BB8E38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51083"/>
          <a:stretch>
            <a:fillRect/>
          </a:stretch>
        </p:blipFill>
        <p:spPr bwMode="auto">
          <a:xfrm>
            <a:off x="5053112" y="3917031"/>
            <a:ext cx="2738437" cy="226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4997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584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3661" y="1295401"/>
            <a:ext cx="2507291" cy="455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5" name="Text Box 3"/>
          <p:cNvSpPr txBox="1">
            <a:spLocks noChangeArrowheads="1"/>
          </p:cNvSpPr>
          <p:nvPr/>
        </p:nvSpPr>
        <p:spPr bwMode="auto">
          <a:xfrm>
            <a:off x="3260725" y="5715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20000"/>
              </a:spcBef>
              <a:buChar char="•"/>
              <a:defRPr sz="2000">
                <a:solidFill>
                  <a:schemeClr val="tx1"/>
                </a:solidFill>
                <a:latin typeface="Times" panose="02020603050405020304" pitchFamily="18" charset="0"/>
              </a:defRPr>
            </a:lvl1pPr>
            <a:lvl2pPr marL="742950" indent="-285750" defTabSz="762000">
              <a:spcBef>
                <a:spcPct val="20000"/>
              </a:spcBef>
              <a:buChar char="–"/>
              <a:defRPr>
                <a:solidFill>
                  <a:schemeClr val="tx1"/>
                </a:solidFill>
                <a:latin typeface="Times" panose="02020603050405020304" pitchFamily="18" charset="0"/>
              </a:defRPr>
            </a:lvl2pPr>
            <a:lvl3pPr marL="1143000" indent="-228600" defTabSz="762000">
              <a:spcBef>
                <a:spcPct val="20000"/>
              </a:spcBef>
              <a:buChar char="•"/>
              <a:defRPr sz="1600">
                <a:solidFill>
                  <a:schemeClr val="tx1"/>
                </a:solidFill>
                <a:latin typeface="Times" panose="02020603050405020304" pitchFamily="18" charset="0"/>
              </a:defRPr>
            </a:lvl3pPr>
            <a:lvl4pPr marL="1600200" indent="-228600" defTabSz="762000">
              <a:spcBef>
                <a:spcPct val="20000"/>
              </a:spcBef>
              <a:buChar char="–"/>
              <a:defRPr sz="1600">
                <a:solidFill>
                  <a:schemeClr val="tx1"/>
                </a:solidFill>
                <a:latin typeface="Times" panose="02020603050405020304" pitchFamily="18" charset="0"/>
              </a:defRPr>
            </a:lvl4pPr>
            <a:lvl5pPr marL="2057400" indent="-228600" defTabSz="762000">
              <a:spcBef>
                <a:spcPct val="20000"/>
              </a:spcBef>
              <a:buChar char="•"/>
              <a:defRPr sz="1600">
                <a:solidFill>
                  <a:schemeClr val="tx1"/>
                </a:solidFill>
                <a:latin typeface="Times" panose="02020603050405020304" pitchFamily="18" charset="0"/>
              </a:defRPr>
            </a:lvl5pPr>
            <a:lvl6pPr marL="25146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en-US" altLang="nb-NO" sz="1800" b="1"/>
          </a:p>
        </p:txBody>
      </p:sp>
      <p:sp>
        <p:nvSpPr>
          <p:cNvPr id="35846" name="Text Box 4"/>
          <p:cNvSpPr txBox="1">
            <a:spLocks noChangeArrowheads="1"/>
          </p:cNvSpPr>
          <p:nvPr/>
        </p:nvSpPr>
        <p:spPr bwMode="auto">
          <a:xfrm>
            <a:off x="3435048" y="46456"/>
            <a:ext cx="807144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20000"/>
              </a:spcBef>
              <a:buChar char="•"/>
              <a:defRPr sz="2000">
                <a:solidFill>
                  <a:schemeClr val="tx1"/>
                </a:solidFill>
                <a:latin typeface="Times" panose="02020603050405020304" pitchFamily="18" charset="0"/>
              </a:defRPr>
            </a:lvl1pPr>
            <a:lvl2pPr marL="742950" indent="-285750" defTabSz="762000">
              <a:spcBef>
                <a:spcPct val="20000"/>
              </a:spcBef>
              <a:buChar char="–"/>
              <a:defRPr>
                <a:solidFill>
                  <a:schemeClr val="tx1"/>
                </a:solidFill>
                <a:latin typeface="Times" panose="02020603050405020304" pitchFamily="18" charset="0"/>
              </a:defRPr>
            </a:lvl2pPr>
            <a:lvl3pPr marL="1143000" indent="-228600" defTabSz="762000">
              <a:spcBef>
                <a:spcPct val="20000"/>
              </a:spcBef>
              <a:buChar char="•"/>
              <a:defRPr sz="1600">
                <a:solidFill>
                  <a:schemeClr val="tx1"/>
                </a:solidFill>
                <a:latin typeface="Times" panose="02020603050405020304" pitchFamily="18" charset="0"/>
              </a:defRPr>
            </a:lvl3pPr>
            <a:lvl4pPr marL="1600200" indent="-228600" defTabSz="762000">
              <a:spcBef>
                <a:spcPct val="20000"/>
              </a:spcBef>
              <a:buChar char="–"/>
              <a:defRPr sz="1600">
                <a:solidFill>
                  <a:schemeClr val="tx1"/>
                </a:solidFill>
                <a:latin typeface="Times" panose="02020603050405020304" pitchFamily="18" charset="0"/>
              </a:defRPr>
            </a:lvl4pPr>
            <a:lvl5pPr marL="2057400" indent="-228600" defTabSz="762000">
              <a:spcBef>
                <a:spcPct val="20000"/>
              </a:spcBef>
              <a:buChar char="•"/>
              <a:defRPr sz="1600">
                <a:solidFill>
                  <a:schemeClr val="tx1"/>
                </a:solidFill>
                <a:latin typeface="Times" panose="02020603050405020304" pitchFamily="18" charset="0"/>
              </a:defRPr>
            </a:lvl5pPr>
            <a:lvl6pPr marL="25146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a:spcBef>
                <a:spcPct val="0"/>
              </a:spcBef>
              <a:buNone/>
            </a:pPr>
            <a:r>
              <a:rPr lang="nb-NO" sz="3600" dirty="0"/>
              <a:t>Optimization </a:t>
            </a:r>
            <a:r>
              <a:rPr lang="nb-NO" sz="3600" dirty="0" err="1"/>
              <a:t>layer</a:t>
            </a:r>
            <a:r>
              <a:rPr lang="nb-NO" sz="3600" dirty="0"/>
              <a:t>: </a:t>
            </a:r>
          </a:p>
          <a:p>
            <a:pPr algn="ctr">
              <a:spcBef>
                <a:spcPct val="0"/>
              </a:spcBef>
              <a:buNone/>
            </a:pPr>
            <a:r>
              <a:rPr lang="nb-NO" sz="3600" dirty="0" err="1"/>
              <a:t>Needs</a:t>
            </a:r>
            <a:r>
              <a:rPr lang="nb-NO" sz="3600" dirty="0"/>
              <a:t> </a:t>
            </a:r>
            <a:r>
              <a:rPr lang="nb-NO" sz="3600" dirty="0" err="1"/>
              <a:t>model</a:t>
            </a:r>
            <a:r>
              <a:rPr lang="nb-NO" sz="3600" dirty="0"/>
              <a:t> parameters and </a:t>
            </a:r>
            <a:r>
              <a:rPr lang="nb-NO" sz="3600" dirty="0" err="1"/>
              <a:t>disturbances</a:t>
            </a:r>
            <a:r>
              <a:rPr lang="nb-NO" sz="3600" dirty="0"/>
              <a:t> </a:t>
            </a:r>
          </a:p>
        </p:txBody>
      </p:sp>
      <p:sp>
        <p:nvSpPr>
          <p:cNvPr id="35854" name="Line 15"/>
          <p:cNvSpPr>
            <a:spLocks noChangeShapeType="1"/>
          </p:cNvSpPr>
          <p:nvPr/>
        </p:nvSpPr>
        <p:spPr bwMode="auto">
          <a:xfrm>
            <a:off x="4515756" y="5723802"/>
            <a:ext cx="0" cy="37219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35855" name="Group 21"/>
          <p:cNvGrpSpPr>
            <a:grpSpLocks/>
          </p:cNvGrpSpPr>
          <p:nvPr/>
        </p:nvGrpSpPr>
        <p:grpSpPr bwMode="auto">
          <a:xfrm>
            <a:off x="4388207" y="5846805"/>
            <a:ext cx="255098" cy="90114"/>
            <a:chOff x="2699" y="4065"/>
            <a:chExt cx="181" cy="136"/>
          </a:xfrm>
        </p:grpSpPr>
        <p:sp>
          <p:nvSpPr>
            <p:cNvPr id="35859" name="Line 17"/>
            <p:cNvSpPr>
              <a:spLocks noChangeShapeType="1"/>
            </p:cNvSpPr>
            <p:nvPr/>
          </p:nvSpPr>
          <p:spPr bwMode="auto">
            <a:xfrm>
              <a:off x="2699" y="4201"/>
              <a:ext cx="181"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35860" name="Group 20"/>
            <p:cNvGrpSpPr>
              <a:grpSpLocks/>
            </p:cNvGrpSpPr>
            <p:nvPr/>
          </p:nvGrpSpPr>
          <p:grpSpPr bwMode="auto">
            <a:xfrm>
              <a:off x="2699" y="4065"/>
              <a:ext cx="181" cy="136"/>
              <a:chOff x="2699" y="4065"/>
              <a:chExt cx="181" cy="136"/>
            </a:xfrm>
          </p:grpSpPr>
          <p:sp>
            <p:nvSpPr>
              <p:cNvPr id="35861" name="Line 16"/>
              <p:cNvSpPr>
                <a:spLocks noChangeShapeType="1"/>
              </p:cNvSpPr>
              <p:nvPr/>
            </p:nvSpPr>
            <p:spPr bwMode="auto">
              <a:xfrm>
                <a:off x="2699" y="4065"/>
                <a:ext cx="181"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5862" name="Line 18"/>
              <p:cNvSpPr>
                <a:spLocks noChangeShapeType="1"/>
              </p:cNvSpPr>
              <p:nvPr/>
            </p:nvSpPr>
            <p:spPr bwMode="auto">
              <a:xfrm>
                <a:off x="2699" y="4065"/>
                <a:ext cx="181" cy="13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5863" name="Line 19"/>
              <p:cNvSpPr>
                <a:spLocks noChangeShapeType="1"/>
              </p:cNvSpPr>
              <p:nvPr/>
            </p:nvSpPr>
            <p:spPr bwMode="auto">
              <a:xfrm flipH="1">
                <a:off x="2699" y="4065"/>
                <a:ext cx="181" cy="13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sp>
        <p:nvSpPr>
          <p:cNvPr id="35857" name="Text Box 23"/>
          <p:cNvSpPr txBox="1">
            <a:spLocks noChangeArrowheads="1"/>
          </p:cNvSpPr>
          <p:nvPr/>
        </p:nvSpPr>
        <p:spPr bwMode="auto">
          <a:xfrm>
            <a:off x="3119025" y="5662139"/>
            <a:ext cx="152428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dirty="0">
                <a:solidFill>
                  <a:srgbClr val="FF0000"/>
                </a:solidFill>
                <a:highlight>
                  <a:srgbClr val="FFFF00"/>
                </a:highlight>
                <a:latin typeface="Arial" panose="020B0604020202020204" pitchFamily="34" charset="0"/>
              </a:rPr>
              <a:t>u</a:t>
            </a:r>
            <a:r>
              <a:rPr lang="en-US" altLang="nb-NO" sz="1800" dirty="0">
                <a:solidFill>
                  <a:srgbClr val="FF0000"/>
                </a:solidFill>
                <a:latin typeface="Arial" panose="020B0604020202020204" pitchFamily="34" charset="0"/>
              </a:rPr>
              <a:t> = valves</a:t>
            </a:r>
          </a:p>
        </p:txBody>
      </p:sp>
      <p:sp>
        <p:nvSpPr>
          <p:cNvPr id="26" name="Rectangle 49">
            <a:extLst>
              <a:ext uri="{FF2B5EF4-FFF2-40B4-BE49-F238E27FC236}">
                <a16:creationId xmlns:a16="http://schemas.microsoft.com/office/drawing/2014/main" id="{B1D1159C-D238-4098-9EC3-04B0A3D5D6C0}"/>
              </a:ext>
            </a:extLst>
          </p:cNvPr>
          <p:cNvSpPr>
            <a:spLocks noChangeArrowheads="1"/>
          </p:cNvSpPr>
          <p:nvPr/>
        </p:nvSpPr>
        <p:spPr bwMode="auto">
          <a:xfrm>
            <a:off x="3850413" y="6050982"/>
            <a:ext cx="1466850" cy="556212"/>
          </a:xfrm>
          <a:prstGeom prst="rect">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1800">
                <a:latin typeface="Arial" panose="020B0604020202020204" pitchFamily="34" charset="0"/>
              </a:rPr>
              <a:t>PROCESS</a:t>
            </a:r>
          </a:p>
        </p:txBody>
      </p:sp>
      <p:sp>
        <p:nvSpPr>
          <p:cNvPr id="28" name="Line 56">
            <a:extLst>
              <a:ext uri="{FF2B5EF4-FFF2-40B4-BE49-F238E27FC236}">
                <a16:creationId xmlns:a16="http://schemas.microsoft.com/office/drawing/2014/main" id="{C655EEE1-9F8D-47A1-ADFF-730A77892DA0}"/>
              </a:ext>
            </a:extLst>
          </p:cNvPr>
          <p:cNvSpPr>
            <a:spLocks noChangeShapeType="1"/>
          </p:cNvSpPr>
          <p:nvPr/>
        </p:nvSpPr>
        <p:spPr bwMode="auto">
          <a:xfrm>
            <a:off x="5305418" y="6382769"/>
            <a:ext cx="4833663" cy="25841"/>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b-NO"/>
          </a:p>
        </p:txBody>
      </p:sp>
      <p:sp>
        <p:nvSpPr>
          <p:cNvPr id="29" name="Line 57">
            <a:extLst>
              <a:ext uri="{FF2B5EF4-FFF2-40B4-BE49-F238E27FC236}">
                <a16:creationId xmlns:a16="http://schemas.microsoft.com/office/drawing/2014/main" id="{841A9967-4096-40B5-A326-4740A8D465B4}"/>
              </a:ext>
            </a:extLst>
          </p:cNvPr>
          <p:cNvSpPr>
            <a:spLocks noChangeShapeType="1"/>
          </p:cNvSpPr>
          <p:nvPr/>
        </p:nvSpPr>
        <p:spPr bwMode="auto">
          <a:xfrm flipH="1" flipV="1">
            <a:off x="7470769" y="5397350"/>
            <a:ext cx="18194" cy="972919"/>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b-NO"/>
          </a:p>
        </p:txBody>
      </p:sp>
      <p:sp>
        <p:nvSpPr>
          <p:cNvPr id="30" name="Line 58">
            <a:extLst>
              <a:ext uri="{FF2B5EF4-FFF2-40B4-BE49-F238E27FC236}">
                <a16:creationId xmlns:a16="http://schemas.microsoft.com/office/drawing/2014/main" id="{26799D46-57EA-494E-9F6E-3B5761126963}"/>
              </a:ext>
            </a:extLst>
          </p:cNvPr>
          <p:cNvSpPr>
            <a:spLocks noChangeShapeType="1"/>
          </p:cNvSpPr>
          <p:nvPr/>
        </p:nvSpPr>
        <p:spPr bwMode="auto">
          <a:xfrm flipH="1" flipV="1">
            <a:off x="6301511" y="5881064"/>
            <a:ext cx="1" cy="514207"/>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b-NO"/>
          </a:p>
        </p:txBody>
      </p:sp>
      <p:sp>
        <p:nvSpPr>
          <p:cNvPr id="31" name="Line 59">
            <a:extLst>
              <a:ext uri="{FF2B5EF4-FFF2-40B4-BE49-F238E27FC236}">
                <a16:creationId xmlns:a16="http://schemas.microsoft.com/office/drawing/2014/main" id="{1335AD8E-CCF7-4A9B-A010-88A866BC9CC2}"/>
              </a:ext>
            </a:extLst>
          </p:cNvPr>
          <p:cNvSpPr>
            <a:spLocks noChangeShapeType="1"/>
          </p:cNvSpPr>
          <p:nvPr/>
        </p:nvSpPr>
        <p:spPr bwMode="auto">
          <a:xfrm flipH="1">
            <a:off x="4747259" y="5070130"/>
            <a:ext cx="1492807"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b-NO"/>
          </a:p>
        </p:txBody>
      </p:sp>
      <p:sp>
        <p:nvSpPr>
          <p:cNvPr id="32" name="Text Box 60">
            <a:extLst>
              <a:ext uri="{FF2B5EF4-FFF2-40B4-BE49-F238E27FC236}">
                <a16:creationId xmlns:a16="http://schemas.microsoft.com/office/drawing/2014/main" id="{0567EDE3-82B6-4240-BFBB-33F6C6EDCE6E}"/>
              </a:ext>
            </a:extLst>
          </p:cNvPr>
          <p:cNvSpPr txBox="1">
            <a:spLocks noChangeArrowheads="1"/>
          </p:cNvSpPr>
          <p:nvPr/>
        </p:nvSpPr>
        <p:spPr bwMode="auto">
          <a:xfrm>
            <a:off x="5925743" y="5470422"/>
            <a:ext cx="628650" cy="397294"/>
          </a:xfrm>
          <a:prstGeom prst="rect">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eaLnBrk="1" hangingPunct="1">
              <a:spcBef>
                <a:spcPct val="0"/>
              </a:spcBef>
              <a:buFontTx/>
              <a:buNone/>
            </a:pPr>
            <a:r>
              <a:rPr lang="nb-NO" altLang="nb-NO" sz="2400" b="1" dirty="0">
                <a:solidFill>
                  <a:srgbClr val="FF0000"/>
                </a:solidFill>
                <a:latin typeface="Times New Roman" panose="02020603050405020304" pitchFamily="18" charset="0"/>
              </a:rPr>
              <a:t>H</a:t>
            </a:r>
            <a:r>
              <a:rPr lang="nb-NO" altLang="nb-NO" sz="2400" b="1" baseline="-25000" dirty="0">
                <a:solidFill>
                  <a:srgbClr val="FF0000"/>
                </a:solidFill>
                <a:latin typeface="Times New Roman" panose="02020603050405020304" pitchFamily="18" charset="0"/>
              </a:rPr>
              <a:t>2</a:t>
            </a:r>
            <a:endParaRPr lang="en-US" altLang="nb-NO" sz="2400" b="1" dirty="0">
              <a:solidFill>
                <a:srgbClr val="FF0000"/>
              </a:solidFill>
              <a:latin typeface="Arial" panose="020B0604020202020204" pitchFamily="34" charset="0"/>
            </a:endParaRPr>
          </a:p>
        </p:txBody>
      </p:sp>
      <p:sp>
        <p:nvSpPr>
          <p:cNvPr id="33" name="Text Box 61">
            <a:extLst>
              <a:ext uri="{FF2B5EF4-FFF2-40B4-BE49-F238E27FC236}">
                <a16:creationId xmlns:a16="http://schemas.microsoft.com/office/drawing/2014/main" id="{AE8DFCF7-D443-4971-BE66-346707A3B3ED}"/>
              </a:ext>
            </a:extLst>
          </p:cNvPr>
          <p:cNvSpPr txBox="1">
            <a:spLocks noChangeArrowheads="1"/>
          </p:cNvSpPr>
          <p:nvPr/>
        </p:nvSpPr>
        <p:spPr bwMode="auto">
          <a:xfrm>
            <a:off x="7209563" y="5000057"/>
            <a:ext cx="628650" cy="397294"/>
          </a:xfrm>
          <a:prstGeom prst="rect">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eaLnBrk="1" hangingPunct="1">
              <a:spcBef>
                <a:spcPct val="0"/>
              </a:spcBef>
              <a:buFontTx/>
              <a:buNone/>
            </a:pPr>
            <a:r>
              <a:rPr lang="nb-NO" altLang="nb-NO" sz="2800" b="1" dirty="0">
                <a:solidFill>
                  <a:srgbClr val="FF0000"/>
                </a:solidFill>
                <a:latin typeface="Times New Roman" panose="02020603050405020304" pitchFamily="18" charset="0"/>
              </a:rPr>
              <a:t>H</a:t>
            </a:r>
            <a:endParaRPr lang="en-US" altLang="nb-NO" sz="2800" b="1" baseline="-25000" dirty="0">
              <a:solidFill>
                <a:srgbClr val="FF0000"/>
              </a:solidFill>
              <a:latin typeface="Arial" panose="020B0604020202020204" pitchFamily="34" charset="0"/>
            </a:endParaRPr>
          </a:p>
        </p:txBody>
      </p:sp>
      <p:sp>
        <p:nvSpPr>
          <p:cNvPr id="34" name="Line 62">
            <a:extLst>
              <a:ext uri="{FF2B5EF4-FFF2-40B4-BE49-F238E27FC236}">
                <a16:creationId xmlns:a16="http://schemas.microsoft.com/office/drawing/2014/main" id="{8AA5056C-2ECF-48ED-BCC1-7DC2F628108C}"/>
              </a:ext>
            </a:extLst>
          </p:cNvPr>
          <p:cNvSpPr>
            <a:spLocks noChangeShapeType="1"/>
          </p:cNvSpPr>
          <p:nvPr/>
        </p:nvSpPr>
        <p:spPr bwMode="auto">
          <a:xfrm flipV="1">
            <a:off x="6240068" y="5070130"/>
            <a:ext cx="0" cy="38120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35" name="Line 63">
            <a:extLst>
              <a:ext uri="{FF2B5EF4-FFF2-40B4-BE49-F238E27FC236}">
                <a16:creationId xmlns:a16="http://schemas.microsoft.com/office/drawing/2014/main" id="{7BA773A4-FF5C-4499-85F8-E7B7F6AF7139}"/>
              </a:ext>
            </a:extLst>
          </p:cNvPr>
          <p:cNvSpPr>
            <a:spLocks noChangeShapeType="1"/>
          </p:cNvSpPr>
          <p:nvPr/>
        </p:nvSpPr>
        <p:spPr bwMode="auto">
          <a:xfrm flipH="1" flipV="1">
            <a:off x="7488963" y="3960059"/>
            <a:ext cx="0" cy="10274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36" name="Line 64">
            <a:extLst>
              <a:ext uri="{FF2B5EF4-FFF2-40B4-BE49-F238E27FC236}">
                <a16:creationId xmlns:a16="http://schemas.microsoft.com/office/drawing/2014/main" id="{BEA060CE-0B0E-4C6F-9705-294B0B698D3F}"/>
              </a:ext>
            </a:extLst>
          </p:cNvPr>
          <p:cNvSpPr>
            <a:spLocks noChangeShapeType="1"/>
          </p:cNvSpPr>
          <p:nvPr/>
        </p:nvSpPr>
        <p:spPr bwMode="auto">
          <a:xfrm flipH="1">
            <a:off x="4487191" y="3960058"/>
            <a:ext cx="300177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38" name="Text Box 4">
            <a:extLst>
              <a:ext uri="{FF2B5EF4-FFF2-40B4-BE49-F238E27FC236}">
                <a16:creationId xmlns:a16="http://schemas.microsoft.com/office/drawing/2014/main" id="{86299640-FCF0-4456-B950-78070B9A6B71}"/>
              </a:ext>
            </a:extLst>
          </p:cNvPr>
          <p:cNvSpPr txBox="1">
            <a:spLocks noChangeArrowheads="1"/>
          </p:cNvSpPr>
          <p:nvPr/>
        </p:nvSpPr>
        <p:spPr bwMode="auto">
          <a:xfrm>
            <a:off x="5925743" y="3568810"/>
            <a:ext cx="1099854" cy="36933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dirty="0">
                <a:solidFill>
                  <a:srgbClr val="FF3300"/>
                </a:solidFill>
              </a:rPr>
              <a:t>y</a:t>
            </a:r>
            <a:r>
              <a:rPr lang="en-US" altLang="nb-NO" sz="1800" baseline="-25000" dirty="0">
                <a:solidFill>
                  <a:srgbClr val="FF3300"/>
                </a:solidFill>
              </a:rPr>
              <a:t>1</a:t>
            </a:r>
            <a:r>
              <a:rPr lang="en-US" altLang="nb-NO" sz="1800" dirty="0">
                <a:solidFill>
                  <a:srgbClr val="FF3300"/>
                </a:solidFill>
              </a:rPr>
              <a:t>=CV</a:t>
            </a:r>
            <a:r>
              <a:rPr lang="en-US" altLang="nb-NO" sz="1800" baseline="-25000" dirty="0">
                <a:solidFill>
                  <a:srgbClr val="FF3300"/>
                </a:solidFill>
              </a:rPr>
              <a:t>1</a:t>
            </a:r>
          </a:p>
        </p:txBody>
      </p:sp>
      <p:sp>
        <p:nvSpPr>
          <p:cNvPr id="39" name="Text Box 7">
            <a:extLst>
              <a:ext uri="{FF2B5EF4-FFF2-40B4-BE49-F238E27FC236}">
                <a16:creationId xmlns:a16="http://schemas.microsoft.com/office/drawing/2014/main" id="{D6B3D58E-491C-4A2A-8D9D-352B003F9F8B}"/>
              </a:ext>
            </a:extLst>
          </p:cNvPr>
          <p:cNvSpPr txBox="1">
            <a:spLocks noChangeArrowheads="1"/>
          </p:cNvSpPr>
          <p:nvPr/>
        </p:nvSpPr>
        <p:spPr bwMode="auto">
          <a:xfrm>
            <a:off x="5514113" y="4633362"/>
            <a:ext cx="1076232" cy="36933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dirty="0">
                <a:solidFill>
                  <a:srgbClr val="FF0000"/>
                </a:solidFill>
              </a:rPr>
              <a:t>y</a:t>
            </a:r>
            <a:r>
              <a:rPr lang="en-US" altLang="nb-NO" sz="1800" baseline="-25000" dirty="0">
                <a:solidFill>
                  <a:srgbClr val="FF0000"/>
                </a:solidFill>
              </a:rPr>
              <a:t>2</a:t>
            </a:r>
            <a:r>
              <a:rPr lang="en-US" altLang="nb-NO" sz="1800" dirty="0">
                <a:solidFill>
                  <a:srgbClr val="FF0000"/>
                </a:solidFill>
              </a:rPr>
              <a:t>=CV</a:t>
            </a:r>
            <a:r>
              <a:rPr lang="en-US" altLang="nb-NO" sz="1800" baseline="-25000" dirty="0">
                <a:solidFill>
                  <a:srgbClr val="FF0000"/>
                </a:solidFill>
              </a:rPr>
              <a:t>2</a:t>
            </a:r>
          </a:p>
        </p:txBody>
      </p:sp>
      <p:sp>
        <p:nvSpPr>
          <p:cNvPr id="40" name="TextBox 39">
            <a:extLst>
              <a:ext uri="{FF2B5EF4-FFF2-40B4-BE49-F238E27FC236}">
                <a16:creationId xmlns:a16="http://schemas.microsoft.com/office/drawing/2014/main" id="{10D0B11A-0702-4CEC-A631-53804EA9EF03}"/>
              </a:ext>
            </a:extLst>
          </p:cNvPr>
          <p:cNvSpPr txBox="1"/>
          <p:nvPr/>
        </p:nvSpPr>
        <p:spPr>
          <a:xfrm>
            <a:off x="4399494" y="3590728"/>
            <a:ext cx="428322" cy="369332"/>
          </a:xfrm>
          <a:prstGeom prst="rect">
            <a:avLst/>
          </a:prstGeom>
          <a:noFill/>
        </p:spPr>
        <p:txBody>
          <a:bodyPr wrap="none" rtlCol="0">
            <a:spAutoFit/>
          </a:bodyPr>
          <a:lstStyle/>
          <a:p>
            <a:r>
              <a:rPr lang="nb-NO" dirty="0">
                <a:solidFill>
                  <a:srgbClr val="FF0000"/>
                </a:solidFill>
                <a:highlight>
                  <a:srgbClr val="FFFF00"/>
                </a:highlight>
              </a:rPr>
              <a:t>y</a:t>
            </a:r>
            <a:r>
              <a:rPr lang="nb-NO" baseline="-25000" dirty="0">
                <a:solidFill>
                  <a:srgbClr val="FF0000"/>
                </a:solidFill>
                <a:highlight>
                  <a:srgbClr val="FFFF00"/>
                </a:highlight>
              </a:rPr>
              <a:t>1s</a:t>
            </a:r>
          </a:p>
        </p:txBody>
      </p:sp>
      <p:sp>
        <p:nvSpPr>
          <p:cNvPr id="41" name="TextBox 40">
            <a:extLst>
              <a:ext uri="{FF2B5EF4-FFF2-40B4-BE49-F238E27FC236}">
                <a16:creationId xmlns:a16="http://schemas.microsoft.com/office/drawing/2014/main" id="{657C8451-CBE4-47E6-8525-AD7B8E5A5683}"/>
              </a:ext>
            </a:extLst>
          </p:cNvPr>
          <p:cNvSpPr txBox="1"/>
          <p:nvPr/>
        </p:nvSpPr>
        <p:spPr>
          <a:xfrm>
            <a:off x="4533098" y="4602353"/>
            <a:ext cx="428322" cy="369332"/>
          </a:xfrm>
          <a:prstGeom prst="rect">
            <a:avLst/>
          </a:prstGeom>
          <a:noFill/>
        </p:spPr>
        <p:txBody>
          <a:bodyPr wrap="none" rtlCol="0">
            <a:spAutoFit/>
          </a:bodyPr>
          <a:lstStyle/>
          <a:p>
            <a:r>
              <a:rPr lang="nb-NO" dirty="0">
                <a:solidFill>
                  <a:srgbClr val="FF0000"/>
                </a:solidFill>
                <a:highlight>
                  <a:srgbClr val="FFFF00"/>
                </a:highlight>
              </a:rPr>
              <a:t>y</a:t>
            </a:r>
            <a:r>
              <a:rPr lang="nb-NO" baseline="-25000" dirty="0">
                <a:solidFill>
                  <a:srgbClr val="FF0000"/>
                </a:solidFill>
                <a:highlight>
                  <a:srgbClr val="FFFF00"/>
                </a:highlight>
              </a:rPr>
              <a:t>2s</a:t>
            </a:r>
          </a:p>
        </p:txBody>
      </p:sp>
      <p:sp>
        <p:nvSpPr>
          <p:cNvPr id="4" name="TextBox 3">
            <a:extLst>
              <a:ext uri="{FF2B5EF4-FFF2-40B4-BE49-F238E27FC236}">
                <a16:creationId xmlns:a16="http://schemas.microsoft.com/office/drawing/2014/main" id="{AE86B1E7-57D4-4E3B-9A83-5075DF4AACF9}"/>
              </a:ext>
            </a:extLst>
          </p:cNvPr>
          <p:cNvSpPr txBox="1"/>
          <p:nvPr/>
        </p:nvSpPr>
        <p:spPr>
          <a:xfrm>
            <a:off x="5988077" y="6418133"/>
            <a:ext cx="4791376" cy="369332"/>
          </a:xfrm>
          <a:prstGeom prst="rect">
            <a:avLst/>
          </a:prstGeom>
          <a:noFill/>
        </p:spPr>
        <p:txBody>
          <a:bodyPr wrap="none" rtlCol="0">
            <a:spAutoFit/>
          </a:bodyPr>
          <a:lstStyle/>
          <a:p>
            <a:r>
              <a:rPr lang="nb-NO" dirty="0"/>
              <a:t>y = all </a:t>
            </a:r>
            <a:r>
              <a:rPr lang="nb-NO" dirty="0" err="1"/>
              <a:t>measurements</a:t>
            </a:r>
            <a:r>
              <a:rPr lang="nb-NO" dirty="0"/>
              <a:t> (</a:t>
            </a:r>
            <a:r>
              <a:rPr lang="nb-NO" dirty="0" err="1"/>
              <a:t>including</a:t>
            </a:r>
            <a:r>
              <a:rPr lang="nb-NO" dirty="0"/>
              <a:t> u and </a:t>
            </a:r>
            <a:r>
              <a:rPr lang="nb-NO" dirty="0" err="1"/>
              <a:t>possibly</a:t>
            </a:r>
            <a:r>
              <a:rPr lang="nb-NO" dirty="0"/>
              <a:t> d)</a:t>
            </a:r>
          </a:p>
        </p:txBody>
      </p:sp>
      <p:sp>
        <p:nvSpPr>
          <p:cNvPr id="45" name="Line 73">
            <a:extLst>
              <a:ext uri="{FF2B5EF4-FFF2-40B4-BE49-F238E27FC236}">
                <a16:creationId xmlns:a16="http://schemas.microsoft.com/office/drawing/2014/main" id="{D912BCD6-B576-431D-A453-D2013CBD980A}"/>
              </a:ext>
            </a:extLst>
          </p:cNvPr>
          <p:cNvSpPr>
            <a:spLocks noChangeShapeType="1"/>
          </p:cNvSpPr>
          <p:nvPr/>
        </p:nvSpPr>
        <p:spPr bwMode="auto">
          <a:xfrm flipV="1">
            <a:off x="5653553" y="6382770"/>
            <a:ext cx="0" cy="40469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48" name="Line 55">
            <a:extLst>
              <a:ext uri="{FF2B5EF4-FFF2-40B4-BE49-F238E27FC236}">
                <a16:creationId xmlns:a16="http://schemas.microsoft.com/office/drawing/2014/main" id="{B72BE00C-CF07-40A8-833C-41459278E94B}"/>
              </a:ext>
            </a:extLst>
          </p:cNvPr>
          <p:cNvSpPr>
            <a:spLocks noChangeShapeType="1"/>
          </p:cNvSpPr>
          <p:nvPr/>
        </p:nvSpPr>
        <p:spPr bwMode="auto">
          <a:xfrm>
            <a:off x="3042965" y="6366530"/>
            <a:ext cx="838200"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b-NO"/>
          </a:p>
        </p:txBody>
      </p:sp>
      <p:sp>
        <p:nvSpPr>
          <p:cNvPr id="49" name="Text Box 75">
            <a:extLst>
              <a:ext uri="{FF2B5EF4-FFF2-40B4-BE49-F238E27FC236}">
                <a16:creationId xmlns:a16="http://schemas.microsoft.com/office/drawing/2014/main" id="{75D58CEA-8D5F-4E1F-97DE-FCBB20D26362}"/>
              </a:ext>
            </a:extLst>
          </p:cNvPr>
          <p:cNvSpPr txBox="1">
            <a:spLocks noChangeArrowheads="1"/>
          </p:cNvSpPr>
          <p:nvPr/>
        </p:nvSpPr>
        <p:spPr bwMode="auto">
          <a:xfrm>
            <a:off x="2737840" y="6172993"/>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1800" dirty="0">
                <a:highlight>
                  <a:srgbClr val="FFFF00"/>
                </a:highlight>
                <a:latin typeface="Arial" panose="020B0604020202020204" pitchFamily="34" charset="0"/>
              </a:rPr>
              <a:t>d</a:t>
            </a:r>
          </a:p>
        </p:txBody>
      </p:sp>
      <p:sp>
        <p:nvSpPr>
          <p:cNvPr id="50" name="Text Box 74">
            <a:extLst>
              <a:ext uri="{FF2B5EF4-FFF2-40B4-BE49-F238E27FC236}">
                <a16:creationId xmlns:a16="http://schemas.microsoft.com/office/drawing/2014/main" id="{CF6E5FFF-F08E-4670-ABCB-0E3B28C85C9D}"/>
              </a:ext>
            </a:extLst>
          </p:cNvPr>
          <p:cNvSpPr txBox="1">
            <a:spLocks noChangeArrowheads="1"/>
          </p:cNvSpPr>
          <p:nvPr/>
        </p:nvSpPr>
        <p:spPr bwMode="auto">
          <a:xfrm>
            <a:off x="5317263" y="6508750"/>
            <a:ext cx="92280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1800" dirty="0" err="1">
                <a:highlight>
                  <a:srgbClr val="FFFF00"/>
                </a:highlight>
                <a:latin typeface="Arial" panose="020B0604020202020204" pitchFamily="34" charset="0"/>
              </a:rPr>
              <a:t>n</a:t>
            </a:r>
            <a:r>
              <a:rPr lang="en-US" altLang="nb-NO" sz="1800" baseline="30000" dirty="0" err="1">
                <a:highlight>
                  <a:srgbClr val="FFFF00"/>
                </a:highlight>
                <a:latin typeface="Arial" panose="020B0604020202020204" pitchFamily="34" charset="0"/>
              </a:rPr>
              <a:t>y</a:t>
            </a:r>
            <a:endParaRPr lang="en-US" altLang="nb-NO" sz="1800" baseline="30000" dirty="0">
              <a:highlight>
                <a:srgbClr val="FFFF00"/>
              </a:highlight>
              <a:latin typeface="Arial" panose="020B0604020202020204" pitchFamily="34" charset="0"/>
            </a:endParaRPr>
          </a:p>
        </p:txBody>
      </p:sp>
      <p:sp>
        <p:nvSpPr>
          <p:cNvPr id="2" name="TextBox 1">
            <a:extLst>
              <a:ext uri="{FF2B5EF4-FFF2-40B4-BE49-F238E27FC236}">
                <a16:creationId xmlns:a16="http://schemas.microsoft.com/office/drawing/2014/main" id="{CB07DE03-5A6F-46E3-9411-2CD5C98A6B49}"/>
              </a:ext>
            </a:extLst>
          </p:cNvPr>
          <p:cNvSpPr txBox="1"/>
          <p:nvPr/>
        </p:nvSpPr>
        <p:spPr>
          <a:xfrm>
            <a:off x="8794376" y="4518212"/>
            <a:ext cx="2868542" cy="923330"/>
          </a:xfrm>
          <a:prstGeom prst="rect">
            <a:avLst/>
          </a:prstGeom>
          <a:noFill/>
          <a:ln w="12700">
            <a:solidFill>
              <a:srgbClr val="000000"/>
            </a:solidFill>
          </a:ln>
        </p:spPr>
        <p:txBody>
          <a:bodyPr wrap="none" rtlCol="0">
            <a:spAutoFit/>
          </a:bodyPr>
          <a:lstStyle/>
          <a:p>
            <a:r>
              <a:rPr lang="nb-NO" dirty="0"/>
              <a:t>Data </a:t>
            </a:r>
            <a:r>
              <a:rPr lang="nb-NO" dirty="0" err="1"/>
              <a:t>reconciliation</a:t>
            </a:r>
            <a:r>
              <a:rPr lang="nb-NO" dirty="0"/>
              <a:t> (</a:t>
            </a:r>
            <a:r>
              <a:rPr lang="nb-NO" dirty="0" err="1"/>
              <a:t>static</a:t>
            </a:r>
            <a:r>
              <a:rPr lang="nb-NO" dirty="0"/>
              <a:t>)</a:t>
            </a:r>
          </a:p>
          <a:p>
            <a:pPr algn="ctr"/>
            <a:r>
              <a:rPr lang="nb-NO" dirty="0"/>
              <a:t>Or</a:t>
            </a:r>
          </a:p>
          <a:p>
            <a:r>
              <a:rPr lang="nb-NO" dirty="0"/>
              <a:t>Estimator (e.g. Kalman filter)</a:t>
            </a:r>
          </a:p>
        </p:txBody>
      </p:sp>
      <p:sp>
        <p:nvSpPr>
          <p:cNvPr id="42" name="Line 57">
            <a:extLst>
              <a:ext uri="{FF2B5EF4-FFF2-40B4-BE49-F238E27FC236}">
                <a16:creationId xmlns:a16="http://schemas.microsoft.com/office/drawing/2014/main" id="{CC175A28-68B9-471C-8F60-6B1E9DC8D007}"/>
              </a:ext>
            </a:extLst>
          </p:cNvPr>
          <p:cNvSpPr>
            <a:spLocks noChangeShapeType="1"/>
          </p:cNvSpPr>
          <p:nvPr/>
        </p:nvSpPr>
        <p:spPr bwMode="auto">
          <a:xfrm flipH="1" flipV="1">
            <a:off x="10102957" y="5435691"/>
            <a:ext cx="18194" cy="972919"/>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b-NO"/>
          </a:p>
        </p:txBody>
      </p:sp>
      <p:sp>
        <p:nvSpPr>
          <p:cNvPr id="43" name="Line 57">
            <a:extLst>
              <a:ext uri="{FF2B5EF4-FFF2-40B4-BE49-F238E27FC236}">
                <a16:creationId xmlns:a16="http://schemas.microsoft.com/office/drawing/2014/main" id="{DB92D09F-0978-4670-BA44-66F81F1DAF50}"/>
              </a:ext>
            </a:extLst>
          </p:cNvPr>
          <p:cNvSpPr>
            <a:spLocks noChangeShapeType="1"/>
          </p:cNvSpPr>
          <p:nvPr/>
        </p:nvSpPr>
        <p:spPr bwMode="auto">
          <a:xfrm flipV="1">
            <a:off x="10102957" y="3014674"/>
            <a:ext cx="26894" cy="1503537"/>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b-NO"/>
          </a:p>
        </p:txBody>
      </p:sp>
      <p:sp>
        <p:nvSpPr>
          <p:cNvPr id="44" name="Line 64">
            <a:extLst>
              <a:ext uri="{FF2B5EF4-FFF2-40B4-BE49-F238E27FC236}">
                <a16:creationId xmlns:a16="http://schemas.microsoft.com/office/drawing/2014/main" id="{E590FDB0-0E94-4D6A-B284-23A93550364D}"/>
              </a:ext>
            </a:extLst>
          </p:cNvPr>
          <p:cNvSpPr>
            <a:spLocks noChangeShapeType="1"/>
          </p:cNvSpPr>
          <p:nvPr/>
        </p:nvSpPr>
        <p:spPr bwMode="auto">
          <a:xfrm flipH="1" flipV="1">
            <a:off x="4936056" y="3045657"/>
            <a:ext cx="5203019" cy="935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grpSp>
        <p:nvGrpSpPr>
          <p:cNvPr id="3" name="Group 2">
            <a:extLst>
              <a:ext uri="{FF2B5EF4-FFF2-40B4-BE49-F238E27FC236}">
                <a16:creationId xmlns:a16="http://schemas.microsoft.com/office/drawing/2014/main" id="{F251DA34-3ACC-4D58-B6F2-3608D62DB59F}"/>
              </a:ext>
            </a:extLst>
          </p:cNvPr>
          <p:cNvGrpSpPr/>
          <p:nvPr/>
        </p:nvGrpSpPr>
        <p:grpSpPr>
          <a:xfrm>
            <a:off x="10234365" y="3835771"/>
            <a:ext cx="521297" cy="526965"/>
            <a:chOff x="10234365" y="3835771"/>
            <a:chExt cx="521297" cy="526965"/>
          </a:xfrm>
        </p:grpSpPr>
        <p:sp>
          <p:nvSpPr>
            <p:cNvPr id="46" name="TextBox 45">
              <a:extLst>
                <a:ext uri="{FF2B5EF4-FFF2-40B4-BE49-F238E27FC236}">
                  <a16:creationId xmlns:a16="http://schemas.microsoft.com/office/drawing/2014/main" id="{211DD202-D63A-4639-8598-5ECB1054BC08}"/>
                </a:ext>
              </a:extLst>
            </p:cNvPr>
            <p:cNvSpPr txBox="1"/>
            <p:nvPr/>
          </p:nvSpPr>
          <p:spPr>
            <a:xfrm>
              <a:off x="10236918" y="3993404"/>
              <a:ext cx="516488" cy="369332"/>
            </a:xfrm>
            <a:prstGeom prst="rect">
              <a:avLst/>
            </a:prstGeom>
            <a:noFill/>
          </p:spPr>
          <p:txBody>
            <a:bodyPr wrap="none" rtlCol="0">
              <a:spAutoFit/>
            </a:bodyPr>
            <a:lstStyle/>
            <a:p>
              <a:r>
                <a:rPr lang="nb-NO" dirty="0">
                  <a:highlight>
                    <a:srgbClr val="FFFF00"/>
                  </a:highlight>
                </a:rPr>
                <a:t>d, x</a:t>
              </a:r>
            </a:p>
          </p:txBody>
        </p:sp>
        <p:sp>
          <p:nvSpPr>
            <p:cNvPr id="47" name="TextBox 46">
              <a:extLst>
                <a:ext uri="{FF2B5EF4-FFF2-40B4-BE49-F238E27FC236}">
                  <a16:creationId xmlns:a16="http://schemas.microsoft.com/office/drawing/2014/main" id="{E503842A-B1FD-4D1D-AE45-956AA019DFB8}"/>
                </a:ext>
              </a:extLst>
            </p:cNvPr>
            <p:cNvSpPr txBox="1"/>
            <p:nvPr/>
          </p:nvSpPr>
          <p:spPr>
            <a:xfrm>
              <a:off x="10234365" y="3835771"/>
              <a:ext cx="521297" cy="369332"/>
            </a:xfrm>
            <a:prstGeom prst="rect">
              <a:avLst/>
            </a:prstGeom>
            <a:noFill/>
          </p:spPr>
          <p:txBody>
            <a:bodyPr wrap="none" rtlCol="0">
              <a:spAutoFit/>
            </a:bodyPr>
            <a:lstStyle/>
            <a:p>
              <a:r>
                <a:rPr lang="nb-NO" dirty="0"/>
                <a:t>^  ^</a:t>
              </a:r>
            </a:p>
          </p:txBody>
        </p:sp>
      </p:grpSp>
      <p:sp>
        <p:nvSpPr>
          <p:cNvPr id="51" name="TextBox 50">
            <a:extLst>
              <a:ext uri="{FF2B5EF4-FFF2-40B4-BE49-F238E27FC236}">
                <a16:creationId xmlns:a16="http://schemas.microsoft.com/office/drawing/2014/main" id="{30DA9FA3-850E-40D6-BE52-779DD238FAC5}"/>
              </a:ext>
            </a:extLst>
          </p:cNvPr>
          <p:cNvSpPr txBox="1"/>
          <p:nvPr/>
        </p:nvSpPr>
        <p:spPr>
          <a:xfrm>
            <a:off x="5932966" y="2370804"/>
            <a:ext cx="4901598" cy="646331"/>
          </a:xfrm>
          <a:prstGeom prst="rect">
            <a:avLst/>
          </a:prstGeom>
          <a:noFill/>
        </p:spPr>
        <p:txBody>
          <a:bodyPr wrap="none" rtlCol="0">
            <a:spAutoFit/>
          </a:bodyPr>
          <a:lstStyle/>
          <a:p>
            <a:r>
              <a:rPr lang="nb-NO" dirty="0" err="1"/>
              <a:t>Estimates</a:t>
            </a:r>
            <a:r>
              <a:rPr lang="nb-NO" dirty="0"/>
              <a:t> of </a:t>
            </a:r>
            <a:r>
              <a:rPr lang="nb-NO" dirty="0" err="1"/>
              <a:t>disturbances</a:t>
            </a:r>
            <a:r>
              <a:rPr lang="nb-NO" dirty="0"/>
              <a:t> and present </a:t>
            </a:r>
            <a:r>
              <a:rPr lang="nb-NO" dirty="0" err="1"/>
              <a:t>state</a:t>
            </a:r>
            <a:endParaRPr lang="nb-NO" dirty="0"/>
          </a:p>
          <a:p>
            <a:r>
              <a:rPr lang="nb-NO" dirty="0"/>
              <a:t>(</a:t>
            </a:r>
            <a:r>
              <a:rPr lang="nb-NO" dirty="0" err="1"/>
              <a:t>including</a:t>
            </a:r>
            <a:r>
              <a:rPr lang="nb-NO" dirty="0"/>
              <a:t> </a:t>
            </a:r>
            <a:r>
              <a:rPr lang="nb-NO" dirty="0" err="1"/>
              <a:t>model</a:t>
            </a:r>
            <a:r>
              <a:rPr lang="nb-NO" dirty="0"/>
              <a:t> parameters, e.g. stage </a:t>
            </a:r>
            <a:r>
              <a:rPr lang="nb-NO" dirty="0" err="1"/>
              <a:t>efficiency</a:t>
            </a:r>
            <a:r>
              <a:rPr lang="nb-NO" dirty="0"/>
              <a:t>)</a:t>
            </a:r>
          </a:p>
        </p:txBody>
      </p:sp>
      <p:sp>
        <p:nvSpPr>
          <p:cNvPr id="52" name="Line 64">
            <a:extLst>
              <a:ext uri="{FF2B5EF4-FFF2-40B4-BE49-F238E27FC236}">
                <a16:creationId xmlns:a16="http://schemas.microsoft.com/office/drawing/2014/main" id="{0F23824C-A8EA-4613-830B-10D7A05512AD}"/>
              </a:ext>
            </a:extLst>
          </p:cNvPr>
          <p:cNvSpPr>
            <a:spLocks noChangeShapeType="1"/>
          </p:cNvSpPr>
          <p:nvPr/>
        </p:nvSpPr>
        <p:spPr bwMode="auto">
          <a:xfrm flipH="1" flipV="1">
            <a:off x="4899938" y="4130354"/>
            <a:ext cx="5203019" cy="9359"/>
          </a:xfrm>
          <a:prstGeom prst="line">
            <a:avLst/>
          </a:prstGeom>
          <a:noFill/>
          <a:ln w="9525">
            <a:solidFill>
              <a:schemeClr val="accent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7" name="TextBox 6">
            <a:extLst>
              <a:ext uri="{FF2B5EF4-FFF2-40B4-BE49-F238E27FC236}">
                <a16:creationId xmlns:a16="http://schemas.microsoft.com/office/drawing/2014/main" id="{528D56B6-4A0E-48E5-B1C2-BCFC753B8889}"/>
              </a:ext>
            </a:extLst>
          </p:cNvPr>
          <p:cNvSpPr txBox="1"/>
          <p:nvPr/>
        </p:nvSpPr>
        <p:spPr>
          <a:xfrm>
            <a:off x="8403753" y="3802288"/>
            <a:ext cx="623889" cy="369332"/>
          </a:xfrm>
          <a:prstGeom prst="rect">
            <a:avLst/>
          </a:prstGeom>
          <a:noFill/>
        </p:spPr>
        <p:txBody>
          <a:bodyPr wrap="none" rtlCol="0">
            <a:spAutoFit/>
          </a:bodyPr>
          <a:lstStyle/>
          <a:p>
            <a:r>
              <a:rPr lang="nb-NO" dirty="0">
                <a:solidFill>
                  <a:schemeClr val="accent1"/>
                </a:solidFill>
              </a:rPr>
              <a:t>MPC</a:t>
            </a:r>
          </a:p>
        </p:txBody>
      </p:sp>
      <p:sp>
        <p:nvSpPr>
          <p:cNvPr id="54" name="TextBox 53">
            <a:extLst>
              <a:ext uri="{FF2B5EF4-FFF2-40B4-BE49-F238E27FC236}">
                <a16:creationId xmlns:a16="http://schemas.microsoft.com/office/drawing/2014/main" id="{42315603-84B7-488D-B211-B1AE76085F53}"/>
              </a:ext>
            </a:extLst>
          </p:cNvPr>
          <p:cNvSpPr txBox="1"/>
          <p:nvPr/>
        </p:nvSpPr>
        <p:spPr>
          <a:xfrm flipH="1">
            <a:off x="-97156" y="-25460"/>
            <a:ext cx="1392556" cy="400110"/>
          </a:xfrm>
          <a:prstGeom prst="rect">
            <a:avLst/>
          </a:prstGeom>
          <a:noFill/>
        </p:spPr>
        <p:txBody>
          <a:bodyPr wrap="square" rtlCol="0">
            <a:spAutoFit/>
          </a:bodyPr>
          <a:lstStyle/>
          <a:p>
            <a:r>
              <a:rPr lang="nb-NO" sz="2000" dirty="0" err="1">
                <a:highlight>
                  <a:srgbClr val="FFFF00"/>
                </a:highlight>
              </a:rPr>
              <a:t>Use</a:t>
            </a:r>
            <a:r>
              <a:rPr lang="nb-NO" sz="2000" dirty="0">
                <a:highlight>
                  <a:srgbClr val="FFFF00"/>
                </a:highlight>
              </a:rPr>
              <a:t> of data </a:t>
            </a:r>
          </a:p>
        </p:txBody>
      </p:sp>
    </p:spTree>
    <p:extLst>
      <p:ext uri="{BB962C8B-B14F-4D97-AF65-F5344CB8AC3E}">
        <p14:creationId xmlns:p14="http://schemas.microsoft.com/office/powerpoint/2010/main" val="632819286"/>
      </p:ext>
    </p:extLst>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Analytical solution: \\&#10;$H = {G^y}^T (YY^T)^{-1}$ where $Y=[F W_d \ \ \ W_{n^y}]$&#10;\end{document}&#10;"/>
  <p:tag name="FILENAME" val="txp_fig"/>
  <p:tag name="FORMAT" val="pngmono"/>
  <p:tag name="RES" val="1200"/>
  <p:tag name="BLEND" val="0"/>
  <p:tag name="TRANSPARENT" val="0"/>
  <p:tag name="TBUG" val="0"/>
  <p:tag name="ALLOWFS" val="0"/>
  <p:tag name="ORIGWIDTH" val="424"/>
  <p:tag name="PICTUREFILESIZE" val="28625"/>
</p:tagLst>
</file>

<file path=ppt/theme/theme1.xml><?xml version="1.0" encoding="utf-8"?>
<a:theme xmlns:a="http://schemas.openxmlformats.org/drawingml/2006/main" name="Office-tema">
  <a:themeElements>
    <a:clrScheme name="NTNU FARGER UU">
      <a:dk1>
        <a:srgbClr val="000000"/>
      </a:dk1>
      <a:lt1>
        <a:srgbClr val="FFFFFF"/>
      </a:lt1>
      <a:dk2>
        <a:srgbClr val="014693"/>
      </a:dk2>
      <a:lt2>
        <a:srgbClr val="D6D7D6"/>
      </a:lt2>
      <a:accent1>
        <a:srgbClr val="B6C8E9"/>
      </a:accent1>
      <a:accent2>
        <a:srgbClr val="014693"/>
      </a:accent2>
      <a:accent3>
        <a:srgbClr val="BCD024"/>
      </a:accent3>
      <a:accent4>
        <a:srgbClr val="B01B81"/>
      </a:accent4>
      <a:accent5>
        <a:srgbClr val="F7D019"/>
      </a:accent5>
      <a:accent6>
        <a:srgbClr val="ED8013"/>
      </a:accent6>
      <a:hlink>
        <a:srgbClr val="3D2A68"/>
      </a:hlink>
      <a:folHlink>
        <a:srgbClr val="338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3B7B0"/>
        </a:solidFill>
        <a:ln>
          <a:noFill/>
        </a:ln>
        <a:effectLst>
          <a:outerShdw blurRad="114300" dist="12700" dir="5400000" rotWithShape="0">
            <a:srgbClr val="000000">
              <a:alpha val="35000"/>
            </a:srgb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tnu_blaa_stripe_eng" id="{7B949C72-011B-EC4A-AB5D-FAB1C3AD6C1B}" vid="{DE589D6B-5E1C-1F46-961D-0F65CF67B46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ntnu_blaa_stripe_eng</Template>
  <TotalTime>0</TotalTime>
  <Words>6006</Words>
  <Application>Microsoft Office PowerPoint</Application>
  <PresentationFormat>Widescreen</PresentationFormat>
  <Paragraphs>858</Paragraphs>
  <Slides>83</Slides>
  <Notes>17</Notes>
  <HiddenSlides>4</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83</vt:i4>
      </vt:variant>
    </vt:vector>
  </HeadingPairs>
  <TitlesOfParts>
    <vt:vector size="93" baseType="lpstr">
      <vt:lpstr>Arial</vt:lpstr>
      <vt:lpstr>Calibri</vt:lpstr>
      <vt:lpstr>Calibri Light</vt:lpstr>
      <vt:lpstr>Cambria Math</vt:lpstr>
      <vt:lpstr>Courier New</vt:lpstr>
      <vt:lpstr>Open Sans</vt:lpstr>
      <vt:lpstr>Times</vt:lpstr>
      <vt:lpstr>Times New Roman</vt:lpstr>
      <vt:lpstr>Office-tema</vt:lpstr>
      <vt:lpstr>Document</vt:lpstr>
      <vt:lpstr>Advanced control structures</vt:lpstr>
      <vt:lpstr>Optimal operation and control of process</vt:lpstr>
      <vt:lpstr>PowerPoint Presentation</vt:lpstr>
      <vt:lpstr>PowerPoint Presentation</vt:lpstr>
      <vt:lpstr>Two fundamental ways of decomposing the controller</vt:lpstr>
      <vt:lpstr>PowerPoint Presentation</vt:lpstr>
      <vt:lpstr>PowerPoint Presentation</vt:lpstr>
      <vt:lpstr>PowerPoint Presentation</vt:lpstr>
      <vt:lpstr>PowerPoint Presentation</vt:lpstr>
      <vt:lpstr>PowerPoint Presentation</vt:lpstr>
      <vt:lpstr>Is there a problem with model consistency between layers?</vt:lpstr>
      <vt:lpstr>Main objectives operation</vt:lpstr>
      <vt:lpstr>Hierarchical structure: Degrees of freedom unchanged</vt:lpstr>
      <vt:lpstr>Systematic procedure for economic process control</vt:lpstr>
      <vt:lpstr>Step 3: Sigurd’s rules for CV selection</vt:lpstr>
      <vt:lpstr>Optimization with PI-controller</vt:lpstr>
      <vt:lpstr>The less obvious case: Unconstrained optimum</vt:lpstr>
      <vt:lpstr>Step 4: Inventory control and TPM (later!)</vt:lpstr>
      <vt:lpstr>Step 5: Design of regulatory control layer</vt:lpstr>
      <vt:lpstr>Step 6: Design of Supervisory layer</vt:lpstr>
      <vt:lpstr>Objectives supervisory layer:</vt:lpstr>
      <vt:lpstr>The three main inventions of process control (became widely used in the process industry in the 1930s)</vt:lpstr>
      <vt:lpstr>The three main inventions of process control can only indirectly and with effort be implemented with MPC</vt:lpstr>
      <vt:lpstr>Advanced regulaory control (ARC)</vt:lpstr>
      <vt:lpstr>“Advanced regulatory control” structures</vt:lpstr>
      <vt:lpstr>1. Cascade control</vt:lpstr>
      <vt:lpstr>2. Feedforward control</vt:lpstr>
      <vt:lpstr>Feedforward control</vt:lpstr>
      <vt:lpstr>Example feedforward</vt:lpstr>
      <vt:lpstr>Ratio control</vt:lpstr>
      <vt:lpstr>Example: mixing process</vt:lpstr>
      <vt:lpstr>3. Selector logic</vt:lpstr>
      <vt:lpstr>Example</vt:lpstr>
      <vt:lpstr>Example</vt:lpstr>
      <vt:lpstr>Blending process with max selector</vt:lpstr>
      <vt:lpstr>Blending process with max selector</vt:lpstr>
      <vt:lpstr>Mid-selector</vt:lpstr>
      <vt:lpstr>Controller anti-windup</vt:lpstr>
      <vt:lpstr>4. Valve position control</vt:lpstr>
      <vt:lpstr>Example: heat exchanger w/ bypass</vt:lpstr>
      <vt:lpstr>Alternative 1</vt:lpstr>
      <vt:lpstr>Alternative 2</vt:lpstr>
      <vt:lpstr>Alternative 3: Valve position control</vt:lpstr>
      <vt:lpstr>5. Split-range control</vt:lpstr>
      <vt:lpstr>Split-range control (SRC): one CV, multiple MVs</vt:lpstr>
      <vt:lpstr>Simulation – temperature SP changes</vt:lpstr>
      <vt:lpstr>6. Multivariable control</vt:lpstr>
      <vt:lpstr>Relative Gain Array – RGA</vt:lpstr>
      <vt:lpstr>Pairing and decoupling</vt:lpstr>
      <vt:lpstr>Decentralized (= single-loop) control</vt:lpstr>
      <vt:lpstr>Decentralized control tuning</vt:lpstr>
      <vt:lpstr>Model predictive control (MPC)</vt:lpstr>
      <vt:lpstr>MPC versus decoupling</vt:lpstr>
      <vt:lpstr>Revisiting optimal operation</vt:lpstr>
      <vt:lpstr>Active constraints</vt:lpstr>
      <vt:lpstr>How many operating regions?</vt:lpstr>
      <vt:lpstr>Changing active contraints</vt:lpstr>
      <vt:lpstr>Switching between active constraints</vt:lpstr>
      <vt:lpstr>Example: Exothermic Reactor</vt:lpstr>
      <vt:lpstr>Active constraints</vt:lpstr>
      <vt:lpstr>Proposed control structure design</vt:lpstr>
      <vt:lpstr>Simulation results</vt:lpstr>
      <vt:lpstr>SUMMARY</vt:lpstr>
      <vt:lpstr>Skogestad procedure for control structure design</vt:lpstr>
      <vt:lpstr>Summary: 12 Rules for plantwide control</vt:lpstr>
      <vt:lpstr>Rule 1: Control the active constraints.</vt:lpstr>
      <vt:lpstr>Rule 2: Control the “self-optimizing” variables with unconstrained DOFs. </vt:lpstr>
      <vt:lpstr>Rule 3: Never try to control the cost J.  (or any other variable that reaches a maximum or minimum at the optimum) </vt:lpstr>
      <vt:lpstr>Rule 4: Locate the TPM close to the process bottleneck.</vt:lpstr>
      <vt:lpstr>Rule 5: Locate the TPM inside the recycle loop, if there is one. </vt:lpstr>
      <vt:lpstr>Rule 6: Arrange the inventory control loops around the TPM location according to the radiation rule. </vt:lpstr>
      <vt:lpstr>Rule 7: Select “sensitive/drifting” variables as controlled variables CV2 for regulatory control.</vt:lpstr>
      <vt:lpstr>Rule 8: Economically important active constraints (a subset of CV1) should be selected as controlled variables CV2 in the regulatory layer.</vt:lpstr>
      <vt:lpstr>Rule 9 (“Pair-close” rule): The pairings should be selected such that, effective delays and loop interactions are minimal.</vt:lpstr>
      <vt:lpstr>Rule 10: Avoid using MVs that may optimally saturate (at steady state) to control CVs in the regulatory layer (CV2) </vt:lpstr>
      <vt:lpstr>Rule 11: MVs that may optimally saturate (at steady state) should be paired with the subset of CV1 that may be given up.</vt:lpstr>
      <vt:lpstr>Rule 12: Do not pair on negative RGA elements (multivariable control)</vt:lpstr>
      <vt:lpstr>SIMC tuning rules for PID</vt:lpstr>
      <vt:lpstr>Main references on plantwide control</vt:lpstr>
      <vt:lpstr>When to use min / max select?</vt:lpstr>
      <vt:lpstr>Intuitive Example</vt:lpstr>
      <vt:lpstr>For more case examples</vt:lpstr>
      <vt:lpstr>Summary – selectors</vt:lpstr>
    </vt:vector>
  </TitlesOfParts>
  <Company>NTNU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control structures</dc:title>
  <dc:creator>Lucas Ferreira Bernardino</dc:creator>
  <cp:lastModifiedBy>Sigurd Skogestad</cp:lastModifiedBy>
  <cp:revision>5</cp:revision>
  <dcterms:created xsi:type="dcterms:W3CDTF">2021-08-30T12:31:37Z</dcterms:created>
  <dcterms:modified xsi:type="dcterms:W3CDTF">2023-09-11T14:18:12Z</dcterms:modified>
</cp:coreProperties>
</file>