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60" r:id="rId4"/>
    <p:sldId id="263" r:id="rId5"/>
    <p:sldId id="264" r:id="rId6"/>
    <p:sldId id="275" r:id="rId7"/>
    <p:sldId id="277" r:id="rId8"/>
    <p:sldId id="278" r:id="rId9"/>
    <p:sldId id="287" r:id="rId10"/>
    <p:sldId id="288" r:id="rId11"/>
    <p:sldId id="298" r:id="rId12"/>
    <p:sldId id="300" r:id="rId13"/>
    <p:sldId id="301" r:id="rId14"/>
    <p:sldId id="302" r:id="rId15"/>
    <p:sldId id="303" r:id="rId16"/>
    <p:sldId id="305" r:id="rId17"/>
    <p:sldId id="306" r:id="rId18"/>
    <p:sldId id="307" r:id="rId19"/>
    <p:sldId id="309" r:id="rId20"/>
    <p:sldId id="311" r:id="rId21"/>
    <p:sldId id="312" r:id="rId22"/>
    <p:sldId id="284" r:id="rId23"/>
    <p:sldId id="331" r:id="rId24"/>
    <p:sldId id="333" r:id="rId25"/>
    <p:sldId id="334" r:id="rId26"/>
    <p:sldId id="336" r:id="rId27"/>
    <p:sldId id="344" r:id="rId28"/>
    <p:sldId id="345" r:id="rId29"/>
    <p:sldId id="347" r:id="rId30"/>
    <p:sldId id="348" r:id="rId31"/>
    <p:sldId id="350" r:id="rId32"/>
    <p:sldId id="369" r:id="rId33"/>
    <p:sldId id="370" r:id="rId34"/>
    <p:sldId id="371" r:id="rId35"/>
    <p:sldId id="372" r:id="rId36"/>
    <p:sldId id="374" r:id="rId37"/>
    <p:sldId id="382" r:id="rId38"/>
    <p:sldId id="384" r:id="rId39"/>
    <p:sldId id="385" r:id="rId40"/>
    <p:sldId id="386" r:id="rId41"/>
    <p:sldId id="388" r:id="rId42"/>
    <p:sldId id="391" r:id="rId43"/>
    <p:sldId id="392" r:id="rId44"/>
    <p:sldId id="397" r:id="rId45"/>
    <p:sldId id="398" r:id="rId46"/>
    <p:sldId id="401" r:id="rId47"/>
    <p:sldId id="399" r:id="rId48"/>
    <p:sldId id="404" r:id="rId49"/>
    <p:sldId id="408" r:id="rId50"/>
    <p:sldId id="405" r:id="rId51"/>
    <p:sldId id="406" r:id="rId52"/>
    <p:sldId id="407" r:id="rId53"/>
    <p:sldId id="422" r:id="rId54"/>
    <p:sldId id="424" r:id="rId55"/>
    <p:sldId id="423" r:id="rId56"/>
    <p:sldId id="426" r:id="rId57"/>
    <p:sldId id="425" r:id="rId58"/>
    <p:sldId id="427" r:id="rId59"/>
    <p:sldId id="428" r:id="rId60"/>
    <p:sldId id="429" r:id="rId61"/>
    <p:sldId id="430" r:id="rId62"/>
    <p:sldId id="431" r:id="rId63"/>
    <p:sldId id="432" r:id="rId64"/>
    <p:sldId id="433" r:id="rId65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34F98-9059-4A66-BBEB-257CB982B7D7}" v="8" dt="2024-06-12T18:59:4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64747" autoAdjust="0"/>
  </p:normalViewPr>
  <p:slideViewPr>
    <p:cSldViewPr snapToGrid="0" snapToObjects="1">
      <p:cViewPr varScale="1">
        <p:scale>
          <a:sx n="92" d="100"/>
          <a:sy n="92" d="100"/>
        </p:scale>
        <p:origin x="2280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svan Dirza" userId="23bd73f9-8626-4889-a30d-7a8331ccac6d" providerId="ADAL" clId="{0ABD7B82-79B0-4B0B-AD60-3E2A857F8B6D}"/>
    <pc:docChg chg="undo custSel modSld">
      <pc:chgData name="Risvan Dirza" userId="23bd73f9-8626-4889-a30d-7a8331ccac6d" providerId="ADAL" clId="{0ABD7B82-79B0-4B0B-AD60-3E2A857F8B6D}" dt="2024-06-12T08:51:02.529" v="605" actId="729"/>
      <pc:docMkLst>
        <pc:docMk/>
      </pc:docMkLst>
      <pc:sldChg chg="mod modShow">
        <pc:chgData name="Risvan Dirza" userId="23bd73f9-8626-4889-a30d-7a8331ccac6d" providerId="ADAL" clId="{0ABD7B82-79B0-4B0B-AD60-3E2A857F8B6D}" dt="2024-06-12T08:51:02.529" v="605" actId="729"/>
        <pc:sldMkLst>
          <pc:docMk/>
          <pc:sldMk cId="3065356207" sldId="290"/>
        </pc:sldMkLst>
      </pc:sldChg>
      <pc:sldChg chg="mod modShow">
        <pc:chgData name="Risvan Dirza" userId="23bd73f9-8626-4889-a30d-7a8331ccac6d" providerId="ADAL" clId="{0ABD7B82-79B0-4B0B-AD60-3E2A857F8B6D}" dt="2024-06-12T08:24:31.571" v="571" actId="729"/>
        <pc:sldMkLst>
          <pc:docMk/>
          <pc:sldMk cId="3351953012" sldId="332"/>
        </pc:sldMkLst>
      </pc:sldChg>
      <pc:sldChg chg="modSp mod">
        <pc:chgData name="Risvan Dirza" userId="23bd73f9-8626-4889-a30d-7a8331ccac6d" providerId="ADAL" clId="{0ABD7B82-79B0-4B0B-AD60-3E2A857F8B6D}" dt="2024-06-12T08:25:02.211" v="602" actId="20577"/>
        <pc:sldMkLst>
          <pc:docMk/>
          <pc:sldMk cId="3052558712" sldId="333"/>
        </pc:sldMkLst>
        <pc:spChg chg="mod">
          <ac:chgData name="Risvan Dirza" userId="23bd73f9-8626-4889-a30d-7a8331ccac6d" providerId="ADAL" clId="{0ABD7B82-79B0-4B0B-AD60-3E2A857F8B6D}" dt="2024-06-12T08:25:02.211" v="602" actId="20577"/>
          <ac:spMkLst>
            <pc:docMk/>
            <pc:sldMk cId="3052558712" sldId="333"/>
            <ac:spMk id="2" creationId="{43E2052F-2E00-0647-B19A-8D6B92D003E6}"/>
          </ac:spMkLst>
        </pc:spChg>
      </pc:sldChg>
      <pc:sldChg chg="modAnim">
        <pc:chgData name="Risvan Dirza" userId="23bd73f9-8626-4889-a30d-7a8331ccac6d" providerId="ADAL" clId="{0ABD7B82-79B0-4B0B-AD60-3E2A857F8B6D}" dt="2024-06-12T08:25:46.691" v="604"/>
        <pc:sldMkLst>
          <pc:docMk/>
          <pc:sldMk cId="98988018" sldId="359"/>
        </pc:sldMkLst>
      </pc:sldChg>
      <pc:sldChg chg="mod modShow">
        <pc:chgData name="Risvan Dirza" userId="23bd73f9-8626-4889-a30d-7a8331ccac6d" providerId="ADAL" clId="{0ABD7B82-79B0-4B0B-AD60-3E2A857F8B6D}" dt="2024-06-12T08:21:41.977" v="570" actId="729"/>
        <pc:sldMkLst>
          <pc:docMk/>
          <pc:sldMk cId="3387384039" sldId="381"/>
        </pc:sldMkLst>
      </pc:sldChg>
      <pc:sldChg chg="delSp modSp mod">
        <pc:chgData name="Risvan Dirza" userId="23bd73f9-8626-4889-a30d-7a8331ccac6d" providerId="ADAL" clId="{0ABD7B82-79B0-4B0B-AD60-3E2A857F8B6D}" dt="2024-06-12T07:36:35.090" v="569" actId="20577"/>
        <pc:sldMkLst>
          <pc:docMk/>
          <pc:sldMk cId="463321433" sldId="442"/>
        </pc:sldMkLst>
        <pc:spChg chg="mod">
          <ac:chgData name="Risvan Dirza" userId="23bd73f9-8626-4889-a30d-7a8331ccac6d" providerId="ADAL" clId="{0ABD7B82-79B0-4B0B-AD60-3E2A857F8B6D}" dt="2024-06-12T07:36:10.410" v="494" actId="20577"/>
          <ac:spMkLst>
            <pc:docMk/>
            <pc:sldMk cId="463321433" sldId="442"/>
            <ac:spMk id="2" creationId="{12D704CE-494D-7740-D89B-5C4F579F68E3}"/>
          </ac:spMkLst>
        </pc:spChg>
        <pc:spChg chg="del">
          <ac:chgData name="Risvan Dirza" userId="23bd73f9-8626-4889-a30d-7a8331ccac6d" providerId="ADAL" clId="{0ABD7B82-79B0-4B0B-AD60-3E2A857F8B6D}" dt="2024-06-12T07:29:33.413" v="1" actId="478"/>
          <ac:spMkLst>
            <pc:docMk/>
            <pc:sldMk cId="463321433" sldId="442"/>
            <ac:spMk id="3" creationId="{F2E6FC63-A6A2-1F9F-5F10-7CE1A8E52C32}"/>
          </ac:spMkLst>
        </pc:spChg>
        <pc:spChg chg="del">
          <ac:chgData name="Risvan Dirza" userId="23bd73f9-8626-4889-a30d-7a8331ccac6d" providerId="ADAL" clId="{0ABD7B82-79B0-4B0B-AD60-3E2A857F8B6D}" dt="2024-06-12T07:29:31.223" v="0" actId="478"/>
          <ac:spMkLst>
            <pc:docMk/>
            <pc:sldMk cId="463321433" sldId="442"/>
            <ac:spMk id="5" creationId="{D60043EE-F787-228E-7DE4-0A773F020DA3}"/>
          </ac:spMkLst>
        </pc:spChg>
        <pc:spChg chg="del">
          <ac:chgData name="Risvan Dirza" userId="23bd73f9-8626-4889-a30d-7a8331ccac6d" providerId="ADAL" clId="{0ABD7B82-79B0-4B0B-AD60-3E2A857F8B6D}" dt="2024-06-12T07:29:51.523" v="7" actId="478"/>
          <ac:spMkLst>
            <pc:docMk/>
            <pc:sldMk cId="463321433" sldId="442"/>
            <ac:spMk id="6" creationId="{10BA221F-7F96-8936-691D-D9500A0F67B0}"/>
          </ac:spMkLst>
        </pc:spChg>
        <pc:spChg chg="mod">
          <ac:chgData name="Risvan Dirza" userId="23bd73f9-8626-4889-a30d-7a8331ccac6d" providerId="ADAL" clId="{0ABD7B82-79B0-4B0B-AD60-3E2A857F8B6D}" dt="2024-06-12T07:36:35.090" v="569" actId="20577"/>
          <ac:spMkLst>
            <pc:docMk/>
            <pc:sldMk cId="463321433" sldId="442"/>
            <ac:spMk id="8" creationId="{67799A64-ED1F-1091-051D-B6D42E048AD0}"/>
          </ac:spMkLst>
        </pc:spChg>
        <pc:spChg chg="del">
          <ac:chgData name="Risvan Dirza" userId="23bd73f9-8626-4889-a30d-7a8331ccac6d" providerId="ADAL" clId="{0ABD7B82-79B0-4B0B-AD60-3E2A857F8B6D}" dt="2024-06-12T07:29:35.818" v="2" actId="478"/>
          <ac:spMkLst>
            <pc:docMk/>
            <pc:sldMk cId="463321433" sldId="442"/>
            <ac:spMk id="10" creationId="{597E8255-40B9-DB03-937E-DD8BE0FDA1CA}"/>
          </ac:spMkLst>
        </pc:spChg>
        <pc:spChg chg="del">
          <ac:chgData name="Risvan Dirza" userId="23bd73f9-8626-4889-a30d-7a8331ccac6d" providerId="ADAL" clId="{0ABD7B82-79B0-4B0B-AD60-3E2A857F8B6D}" dt="2024-06-12T07:32:40.047" v="237" actId="478"/>
          <ac:spMkLst>
            <pc:docMk/>
            <pc:sldMk cId="463321433" sldId="442"/>
            <ac:spMk id="11" creationId="{D68CD9A1-7A77-C028-5C3F-A711F2B91BE1}"/>
          </ac:spMkLst>
        </pc:spChg>
        <pc:spChg chg="del">
          <ac:chgData name="Risvan Dirza" userId="23bd73f9-8626-4889-a30d-7a8331ccac6d" providerId="ADAL" clId="{0ABD7B82-79B0-4B0B-AD60-3E2A857F8B6D}" dt="2024-06-12T07:29:46.210" v="5" actId="478"/>
          <ac:spMkLst>
            <pc:docMk/>
            <pc:sldMk cId="463321433" sldId="442"/>
            <ac:spMk id="12" creationId="{DB62A4B2-8858-35C7-CC0B-907E13A5CDBC}"/>
          </ac:spMkLst>
        </pc:spChg>
        <pc:spChg chg="del">
          <ac:chgData name="Risvan Dirza" userId="23bd73f9-8626-4889-a30d-7a8331ccac6d" providerId="ADAL" clId="{0ABD7B82-79B0-4B0B-AD60-3E2A857F8B6D}" dt="2024-06-12T07:29:44.337" v="4" actId="478"/>
          <ac:spMkLst>
            <pc:docMk/>
            <pc:sldMk cId="463321433" sldId="442"/>
            <ac:spMk id="13" creationId="{3FA5CE65-989F-19BA-E46B-9297FF7443E5}"/>
          </ac:spMkLst>
        </pc:spChg>
        <pc:spChg chg="del">
          <ac:chgData name="Risvan Dirza" userId="23bd73f9-8626-4889-a30d-7a8331ccac6d" providerId="ADAL" clId="{0ABD7B82-79B0-4B0B-AD60-3E2A857F8B6D}" dt="2024-06-12T07:29:38.088" v="3" actId="478"/>
          <ac:spMkLst>
            <pc:docMk/>
            <pc:sldMk cId="463321433" sldId="442"/>
            <ac:spMk id="14" creationId="{0F5A18CA-F607-F85E-9D36-04AAA8BE44A0}"/>
          </ac:spMkLst>
        </pc:spChg>
        <pc:spChg chg="del">
          <ac:chgData name="Risvan Dirza" userId="23bd73f9-8626-4889-a30d-7a8331ccac6d" providerId="ADAL" clId="{0ABD7B82-79B0-4B0B-AD60-3E2A857F8B6D}" dt="2024-06-12T07:36:22.529" v="517" actId="478"/>
          <ac:spMkLst>
            <pc:docMk/>
            <pc:sldMk cId="463321433" sldId="442"/>
            <ac:spMk id="15" creationId="{3C32ECAF-FD8A-C2B1-F75C-DA6EF7A215BC}"/>
          </ac:spMkLst>
        </pc:spChg>
        <pc:spChg chg="del">
          <ac:chgData name="Risvan Dirza" userId="23bd73f9-8626-4889-a30d-7a8331ccac6d" providerId="ADAL" clId="{0ABD7B82-79B0-4B0B-AD60-3E2A857F8B6D}" dt="2024-06-12T07:35:01.340" v="459" actId="478"/>
          <ac:spMkLst>
            <pc:docMk/>
            <pc:sldMk cId="463321433" sldId="442"/>
            <ac:spMk id="16" creationId="{0DF1C68A-B394-B61B-DCBD-106EC08B6B3C}"/>
          </ac:spMkLst>
        </pc:spChg>
        <pc:spChg chg="del">
          <ac:chgData name="Risvan Dirza" userId="23bd73f9-8626-4889-a30d-7a8331ccac6d" providerId="ADAL" clId="{0ABD7B82-79B0-4B0B-AD60-3E2A857F8B6D}" dt="2024-06-12T07:29:49.418" v="6" actId="478"/>
          <ac:spMkLst>
            <pc:docMk/>
            <pc:sldMk cId="463321433" sldId="442"/>
            <ac:spMk id="17" creationId="{539594DB-853D-B4C6-D23D-9E4A2AE3686B}"/>
          </ac:spMkLst>
        </pc:spChg>
      </pc:sldChg>
    </pc:docChg>
  </pc:docChgLst>
  <pc:docChgLst>
    <pc:chgData name="Risvan Dirza" userId="23bd73f9-8626-4889-a30d-7a8331ccac6d" providerId="ADAL" clId="{C001D96B-61BF-4F57-B049-BD7273339544}"/>
    <pc:docChg chg="undo custSel addSld modSld">
      <pc:chgData name="Risvan Dirza" userId="23bd73f9-8626-4889-a30d-7a8331ccac6d" providerId="ADAL" clId="{C001D96B-61BF-4F57-B049-BD7273339544}" dt="2024-06-06T15:31:08.162" v="185" actId="20577"/>
      <pc:docMkLst>
        <pc:docMk/>
      </pc:docMkLst>
      <pc:sldChg chg="addSp delSp modSp mod">
        <pc:chgData name="Risvan Dirza" userId="23bd73f9-8626-4889-a30d-7a8331ccac6d" providerId="ADAL" clId="{C001D96B-61BF-4F57-B049-BD7273339544}" dt="2024-06-06T15:24:11.417" v="4" actId="478"/>
        <pc:sldMkLst>
          <pc:docMk/>
          <pc:sldMk cId="166857845" sldId="331"/>
        </pc:sldMkLst>
        <pc:spChg chg="mod">
          <ac:chgData name="Risvan Dirza" userId="23bd73f9-8626-4889-a30d-7a8331ccac6d" providerId="ADAL" clId="{C001D96B-61BF-4F57-B049-BD7273339544}" dt="2024-06-06T15:24:05.705" v="2"/>
          <ac:spMkLst>
            <pc:docMk/>
            <pc:sldMk cId="166857845" sldId="331"/>
            <ac:spMk id="2" creationId="{43E2052F-2E00-0647-B19A-8D6B92D003E6}"/>
          </ac:spMkLst>
        </pc:spChg>
        <pc:spChg chg="del">
          <ac:chgData name="Risvan Dirza" userId="23bd73f9-8626-4889-a30d-7a8331ccac6d" providerId="ADAL" clId="{C001D96B-61BF-4F57-B049-BD7273339544}" dt="2024-06-06T15:24:09.364" v="3" actId="478"/>
          <ac:spMkLst>
            <pc:docMk/>
            <pc:sldMk cId="166857845" sldId="331"/>
            <ac:spMk id="3" creationId="{3161DF0C-575A-344D-84E3-EB0A6E84BCB1}"/>
          </ac:spMkLst>
        </pc:spChg>
        <pc:spChg chg="add del mod">
          <ac:chgData name="Risvan Dirza" userId="23bd73f9-8626-4889-a30d-7a8331ccac6d" providerId="ADAL" clId="{C001D96B-61BF-4F57-B049-BD7273339544}" dt="2024-06-06T15:24:11.417" v="4" actId="478"/>
          <ac:spMkLst>
            <pc:docMk/>
            <pc:sldMk cId="166857845" sldId="331"/>
            <ac:spMk id="6" creationId="{43E635D5-8F69-F1DB-15DE-254190F6AD26}"/>
          </ac:spMkLst>
        </pc:spChg>
      </pc:sldChg>
      <pc:sldChg chg="delSp modSp mod">
        <pc:chgData name="Risvan Dirza" userId="23bd73f9-8626-4889-a30d-7a8331ccac6d" providerId="ADAL" clId="{C001D96B-61BF-4F57-B049-BD7273339544}" dt="2024-06-06T15:24:34.970" v="8" actId="478"/>
        <pc:sldMkLst>
          <pc:docMk/>
          <pc:sldMk cId="3351953012" sldId="332"/>
        </pc:sldMkLst>
        <pc:spChg chg="mod">
          <ac:chgData name="Risvan Dirza" userId="23bd73f9-8626-4889-a30d-7a8331ccac6d" providerId="ADAL" clId="{C001D96B-61BF-4F57-B049-BD7273339544}" dt="2024-06-06T15:24:31.186" v="7"/>
          <ac:spMkLst>
            <pc:docMk/>
            <pc:sldMk cId="3351953012" sldId="332"/>
            <ac:spMk id="2" creationId="{43E2052F-2E00-0647-B19A-8D6B92D003E6}"/>
          </ac:spMkLst>
        </pc:spChg>
        <pc:spChg chg="del">
          <ac:chgData name="Risvan Dirza" userId="23bd73f9-8626-4889-a30d-7a8331ccac6d" providerId="ADAL" clId="{C001D96B-61BF-4F57-B049-BD7273339544}" dt="2024-06-06T15:24:34.970" v="8" actId="478"/>
          <ac:spMkLst>
            <pc:docMk/>
            <pc:sldMk cId="3351953012" sldId="332"/>
            <ac:spMk id="18" creationId="{02025D26-B7EE-31C3-0330-1B7C16F85AE0}"/>
          </ac:spMkLst>
        </pc:spChg>
      </pc:sldChg>
      <pc:sldChg chg="delSp modSp mod">
        <pc:chgData name="Risvan Dirza" userId="23bd73f9-8626-4889-a30d-7a8331ccac6d" providerId="ADAL" clId="{C001D96B-61BF-4F57-B049-BD7273339544}" dt="2024-06-06T15:24:49.937" v="12" actId="478"/>
        <pc:sldMkLst>
          <pc:docMk/>
          <pc:sldMk cId="3052558712" sldId="333"/>
        </pc:sldMkLst>
        <pc:spChg chg="mod">
          <ac:chgData name="Risvan Dirza" userId="23bd73f9-8626-4889-a30d-7a8331ccac6d" providerId="ADAL" clId="{C001D96B-61BF-4F57-B049-BD7273339544}" dt="2024-06-06T15:24:47.359" v="11"/>
          <ac:spMkLst>
            <pc:docMk/>
            <pc:sldMk cId="3052558712" sldId="333"/>
            <ac:spMk id="2" creationId="{43E2052F-2E00-0647-B19A-8D6B92D003E6}"/>
          </ac:spMkLst>
        </pc:spChg>
        <pc:spChg chg="del">
          <ac:chgData name="Risvan Dirza" userId="23bd73f9-8626-4889-a30d-7a8331ccac6d" providerId="ADAL" clId="{C001D96B-61BF-4F57-B049-BD7273339544}" dt="2024-06-06T15:24:49.937" v="12" actId="478"/>
          <ac:spMkLst>
            <pc:docMk/>
            <pc:sldMk cId="3052558712" sldId="333"/>
            <ac:spMk id="18" creationId="{02025D26-B7EE-31C3-0330-1B7C16F85AE0}"/>
          </ac:spMkLst>
        </pc:spChg>
      </pc:sldChg>
      <pc:sldChg chg="modSp mod">
        <pc:chgData name="Risvan Dirza" userId="23bd73f9-8626-4889-a30d-7a8331ccac6d" providerId="ADAL" clId="{C001D96B-61BF-4F57-B049-BD7273339544}" dt="2024-06-06T15:25:34.083" v="42" actId="20577"/>
        <pc:sldMkLst>
          <pc:docMk/>
          <pc:sldMk cId="3040202272" sldId="355"/>
        </pc:sldMkLst>
        <pc:spChg chg="mod">
          <ac:chgData name="Risvan Dirza" userId="23bd73f9-8626-4889-a30d-7a8331ccac6d" providerId="ADAL" clId="{C001D96B-61BF-4F57-B049-BD7273339544}" dt="2024-06-06T15:25:34.083" v="42" actId="20577"/>
          <ac:spMkLst>
            <pc:docMk/>
            <pc:sldMk cId="3040202272" sldId="355"/>
            <ac:spMk id="2" creationId="{C55347B5-6B15-7AFB-8952-AB3EE94045E7}"/>
          </ac:spMkLst>
        </pc:spChg>
      </pc:sldChg>
      <pc:sldChg chg="delSp mod delAnim">
        <pc:chgData name="Risvan Dirza" userId="23bd73f9-8626-4889-a30d-7a8331ccac6d" providerId="ADAL" clId="{C001D96B-61BF-4F57-B049-BD7273339544}" dt="2024-06-06T15:26:44.167" v="67" actId="478"/>
        <pc:sldMkLst>
          <pc:docMk/>
          <pc:sldMk cId="3276793821" sldId="361"/>
        </pc:sldMkLst>
        <pc:picChg chg="del">
          <ac:chgData name="Risvan Dirza" userId="23bd73f9-8626-4889-a30d-7a8331ccac6d" providerId="ADAL" clId="{C001D96B-61BF-4F57-B049-BD7273339544}" dt="2024-06-06T15:26:44.167" v="67" actId="478"/>
          <ac:picMkLst>
            <pc:docMk/>
            <pc:sldMk cId="3276793821" sldId="361"/>
            <ac:picMk id="7" creationId="{BFBA6205-609A-F8D3-6297-11731D11DE25}"/>
          </ac:picMkLst>
        </pc:picChg>
      </pc:sldChg>
      <pc:sldChg chg="modSp mod">
        <pc:chgData name="Risvan Dirza" userId="23bd73f9-8626-4889-a30d-7a8331ccac6d" providerId="ADAL" clId="{C001D96B-61BF-4F57-B049-BD7273339544}" dt="2024-06-06T15:26:04.472" v="53" actId="20577"/>
        <pc:sldMkLst>
          <pc:docMk/>
          <pc:sldMk cId="1261065125" sldId="363"/>
        </pc:sldMkLst>
        <pc:spChg chg="mod">
          <ac:chgData name="Risvan Dirza" userId="23bd73f9-8626-4889-a30d-7a8331ccac6d" providerId="ADAL" clId="{C001D96B-61BF-4F57-B049-BD7273339544}" dt="2024-06-06T15:26:04.472" v="53" actId="20577"/>
          <ac:spMkLst>
            <pc:docMk/>
            <pc:sldMk cId="1261065125" sldId="363"/>
            <ac:spMk id="18" creationId="{C6F270D1-0313-16A8-AE1A-767832545A48}"/>
          </ac:spMkLst>
        </pc:spChg>
      </pc:sldChg>
      <pc:sldChg chg="modSp mod">
        <pc:chgData name="Risvan Dirza" userId="23bd73f9-8626-4889-a30d-7a8331ccac6d" providerId="ADAL" clId="{C001D96B-61BF-4F57-B049-BD7273339544}" dt="2024-06-06T15:26:11.152" v="66" actId="20577"/>
        <pc:sldMkLst>
          <pc:docMk/>
          <pc:sldMk cId="2218441389" sldId="364"/>
        </pc:sldMkLst>
        <pc:spChg chg="mod">
          <ac:chgData name="Risvan Dirza" userId="23bd73f9-8626-4889-a30d-7a8331ccac6d" providerId="ADAL" clId="{C001D96B-61BF-4F57-B049-BD7273339544}" dt="2024-06-06T15:26:11.152" v="66" actId="20577"/>
          <ac:spMkLst>
            <pc:docMk/>
            <pc:sldMk cId="2218441389" sldId="364"/>
            <ac:spMk id="18" creationId="{34DE6835-D6AA-5729-4F18-9C4403DAB296}"/>
          </ac:spMkLst>
        </pc:spChg>
      </pc:sldChg>
      <pc:sldChg chg="modSp mod">
        <pc:chgData name="Risvan Dirza" userId="23bd73f9-8626-4889-a30d-7a8331ccac6d" providerId="ADAL" clId="{C001D96B-61BF-4F57-B049-BD7273339544}" dt="2024-06-06T15:27:35.171" v="122" actId="20577"/>
        <pc:sldMkLst>
          <pc:docMk/>
          <pc:sldMk cId="1438911604" sldId="369"/>
        </pc:sldMkLst>
        <pc:spChg chg="mod">
          <ac:chgData name="Risvan Dirza" userId="23bd73f9-8626-4889-a30d-7a8331ccac6d" providerId="ADAL" clId="{C001D96B-61BF-4F57-B049-BD7273339544}" dt="2024-06-06T15:27:35.171" v="122" actId="20577"/>
          <ac:spMkLst>
            <pc:docMk/>
            <pc:sldMk cId="1438911604" sldId="369"/>
            <ac:spMk id="2" creationId="{C55347B5-6B15-7AFB-8952-AB3EE94045E7}"/>
          </ac:spMkLst>
        </pc:spChg>
        <pc:spChg chg="mod">
          <ac:chgData name="Risvan Dirza" userId="23bd73f9-8626-4889-a30d-7a8331ccac6d" providerId="ADAL" clId="{C001D96B-61BF-4F57-B049-BD7273339544}" dt="2024-06-06T15:27:01.819" v="70" actId="20577"/>
          <ac:spMkLst>
            <pc:docMk/>
            <pc:sldMk cId="1438911604" sldId="369"/>
            <ac:spMk id="3" creationId="{C6DF034C-4A85-412C-E136-6A4238639D45}"/>
          </ac:spMkLst>
        </pc:spChg>
      </pc:sldChg>
      <pc:sldChg chg="modSp mod">
        <pc:chgData name="Risvan Dirza" userId="23bd73f9-8626-4889-a30d-7a8331ccac6d" providerId="ADAL" clId="{C001D96B-61BF-4F57-B049-BD7273339544}" dt="2024-06-06T15:27:53.611" v="127" actId="20577"/>
        <pc:sldMkLst>
          <pc:docMk/>
          <pc:sldMk cId="4116101764" sldId="374"/>
        </pc:sldMkLst>
        <pc:spChg chg="mod">
          <ac:chgData name="Risvan Dirza" userId="23bd73f9-8626-4889-a30d-7a8331ccac6d" providerId="ADAL" clId="{C001D96B-61BF-4F57-B049-BD7273339544}" dt="2024-06-06T15:27:49.360" v="126" actId="20577"/>
          <ac:spMkLst>
            <pc:docMk/>
            <pc:sldMk cId="4116101764" sldId="374"/>
            <ac:spMk id="2" creationId="{12D704CE-494D-7740-D89B-5C4F579F68E3}"/>
          </ac:spMkLst>
        </pc:spChg>
        <pc:spChg chg="mod">
          <ac:chgData name="Risvan Dirza" userId="23bd73f9-8626-4889-a30d-7a8331ccac6d" providerId="ADAL" clId="{C001D96B-61BF-4F57-B049-BD7273339544}" dt="2024-06-06T15:27:53.611" v="127" actId="20577"/>
          <ac:spMkLst>
            <pc:docMk/>
            <pc:sldMk cId="4116101764" sldId="374"/>
            <ac:spMk id="18" creationId="{48B59A99-5A47-ECEA-5B72-6D626EE530B6}"/>
          </ac:spMkLst>
        </pc:spChg>
      </pc:sldChg>
      <pc:sldChg chg="modSp mod">
        <pc:chgData name="Risvan Dirza" userId="23bd73f9-8626-4889-a30d-7a8331ccac6d" providerId="ADAL" clId="{C001D96B-61BF-4F57-B049-BD7273339544}" dt="2024-06-06T15:28:20.298" v="155" actId="20577"/>
        <pc:sldMkLst>
          <pc:docMk/>
          <pc:sldMk cId="3387384039" sldId="381"/>
        </pc:sldMkLst>
        <pc:spChg chg="mod">
          <ac:chgData name="Risvan Dirza" userId="23bd73f9-8626-4889-a30d-7a8331ccac6d" providerId="ADAL" clId="{C001D96B-61BF-4F57-B049-BD7273339544}" dt="2024-06-06T15:28:20.298" v="155" actId="20577"/>
          <ac:spMkLst>
            <pc:docMk/>
            <pc:sldMk cId="3387384039" sldId="381"/>
            <ac:spMk id="2" creationId="{43E2052F-2E00-0647-B19A-8D6B92D003E6}"/>
          </ac:spMkLst>
        </pc:spChg>
      </pc:sldChg>
      <pc:sldChg chg="modSp mod">
        <pc:chgData name="Risvan Dirza" userId="23bd73f9-8626-4889-a30d-7a8331ccac6d" providerId="ADAL" clId="{C001D96B-61BF-4F57-B049-BD7273339544}" dt="2024-06-06T15:28:46.876" v="159" actId="20577"/>
        <pc:sldMkLst>
          <pc:docMk/>
          <pc:sldMk cId="3568103464" sldId="413"/>
        </pc:sldMkLst>
        <pc:spChg chg="mod">
          <ac:chgData name="Risvan Dirza" userId="23bd73f9-8626-4889-a30d-7a8331ccac6d" providerId="ADAL" clId="{C001D96B-61BF-4F57-B049-BD7273339544}" dt="2024-06-06T15:28:46.876" v="159" actId="20577"/>
          <ac:spMkLst>
            <pc:docMk/>
            <pc:sldMk cId="3568103464" sldId="413"/>
            <ac:spMk id="2" creationId="{43E2052F-2E00-0647-B19A-8D6B92D003E6}"/>
          </ac:spMkLst>
        </pc:spChg>
      </pc:sldChg>
      <pc:sldChg chg="modSp mod">
        <pc:chgData name="Risvan Dirza" userId="23bd73f9-8626-4889-a30d-7a8331ccac6d" providerId="ADAL" clId="{C001D96B-61BF-4F57-B049-BD7273339544}" dt="2024-06-06T15:28:59.203" v="169" actId="20577"/>
        <pc:sldMkLst>
          <pc:docMk/>
          <pc:sldMk cId="302007755" sldId="422"/>
        </pc:sldMkLst>
        <pc:spChg chg="mod">
          <ac:chgData name="Risvan Dirza" userId="23bd73f9-8626-4889-a30d-7a8331ccac6d" providerId="ADAL" clId="{C001D96B-61BF-4F57-B049-BD7273339544}" dt="2024-06-06T15:28:59.203" v="169" actId="20577"/>
          <ac:spMkLst>
            <pc:docMk/>
            <pc:sldMk cId="302007755" sldId="422"/>
            <ac:spMk id="2" creationId="{43E2052F-2E00-0647-B19A-8D6B92D003E6}"/>
          </ac:spMkLst>
        </pc:spChg>
      </pc:sldChg>
      <pc:sldChg chg="modSp add mod modNotesTx">
        <pc:chgData name="Risvan Dirza" userId="23bd73f9-8626-4889-a30d-7a8331ccac6d" providerId="ADAL" clId="{C001D96B-61BF-4F57-B049-BD7273339544}" dt="2024-06-06T15:31:08.162" v="185" actId="20577"/>
        <pc:sldMkLst>
          <pc:docMk/>
          <pc:sldMk cId="463321433" sldId="442"/>
        </pc:sldMkLst>
        <pc:spChg chg="mod">
          <ac:chgData name="Risvan Dirza" userId="23bd73f9-8626-4889-a30d-7a8331ccac6d" providerId="ADAL" clId="{C001D96B-61BF-4F57-B049-BD7273339544}" dt="2024-06-06T15:31:03.853" v="184" actId="20577"/>
          <ac:spMkLst>
            <pc:docMk/>
            <pc:sldMk cId="463321433" sldId="442"/>
            <ac:spMk id="2" creationId="{12D704CE-494D-7740-D89B-5C4F579F68E3}"/>
          </ac:spMkLst>
        </pc:spChg>
      </pc:sldChg>
    </pc:docChg>
  </pc:docChgLst>
  <pc:docChgLst>
    <pc:chgData name="Risvan Dirza" userId="23bd73f9-8626-4889-a30d-7a8331ccac6d" providerId="ADAL" clId="{51134F98-9059-4A66-BBEB-257CB982B7D7}"/>
    <pc:docChg chg="undo custSel addSld delSld modSld">
      <pc:chgData name="Risvan Dirza" userId="23bd73f9-8626-4889-a30d-7a8331ccac6d" providerId="ADAL" clId="{51134F98-9059-4A66-BBEB-257CB982B7D7}" dt="2024-06-16T13:41:01.111" v="4439"/>
      <pc:docMkLst>
        <pc:docMk/>
      </pc:docMkLst>
      <pc:sldChg chg="modNotesTx">
        <pc:chgData name="Risvan Dirza" userId="23bd73f9-8626-4889-a30d-7a8331ccac6d" providerId="ADAL" clId="{51134F98-9059-4A66-BBEB-257CB982B7D7}" dt="2024-06-14T10:49:21.838" v="4281" actId="20577"/>
        <pc:sldMkLst>
          <pc:docMk/>
          <pc:sldMk cId="3243102052" sldId="256"/>
        </pc:sldMkLst>
      </pc:sldChg>
      <pc:sldChg chg="modNotesTx">
        <pc:chgData name="Risvan Dirza" userId="23bd73f9-8626-4889-a30d-7a8331ccac6d" providerId="ADAL" clId="{51134F98-9059-4A66-BBEB-257CB982B7D7}" dt="2024-06-12T18:09:43.326" v="15" actId="20577"/>
        <pc:sldMkLst>
          <pc:docMk/>
          <pc:sldMk cId="612823021" sldId="258"/>
        </pc:sldMkLst>
      </pc:sldChg>
      <pc:sldChg chg="modNotesTx">
        <pc:chgData name="Risvan Dirza" userId="23bd73f9-8626-4889-a30d-7a8331ccac6d" providerId="ADAL" clId="{51134F98-9059-4A66-BBEB-257CB982B7D7}" dt="2024-06-12T18:14:33.761" v="457" actId="20577"/>
        <pc:sldMkLst>
          <pc:docMk/>
          <pc:sldMk cId="2952912017" sldId="260"/>
        </pc:sldMkLst>
      </pc:sldChg>
      <pc:sldChg chg="modNotesTx">
        <pc:chgData name="Risvan Dirza" userId="23bd73f9-8626-4889-a30d-7a8331ccac6d" providerId="ADAL" clId="{51134F98-9059-4A66-BBEB-257CB982B7D7}" dt="2024-06-12T18:14:52.083" v="460" actId="20577"/>
        <pc:sldMkLst>
          <pc:docMk/>
          <pc:sldMk cId="2255534268" sldId="263"/>
        </pc:sldMkLst>
      </pc:sldChg>
      <pc:sldChg chg="modNotesTx">
        <pc:chgData name="Risvan Dirza" userId="23bd73f9-8626-4889-a30d-7a8331ccac6d" providerId="ADAL" clId="{51134F98-9059-4A66-BBEB-257CB982B7D7}" dt="2024-06-12T18:15:48.243" v="589" actId="20577"/>
        <pc:sldMkLst>
          <pc:docMk/>
          <pc:sldMk cId="403611385" sldId="264"/>
        </pc:sldMkLst>
      </pc:sldChg>
      <pc:sldChg chg="modNotesTx">
        <pc:chgData name="Risvan Dirza" userId="23bd73f9-8626-4889-a30d-7a8331ccac6d" providerId="ADAL" clId="{51134F98-9059-4A66-BBEB-257CB982B7D7}" dt="2024-06-12T18:16:11.749" v="592" actId="20577"/>
        <pc:sldMkLst>
          <pc:docMk/>
          <pc:sldMk cId="977484300" sldId="275"/>
        </pc:sldMkLst>
      </pc:sldChg>
      <pc:sldChg chg="modNotesTx">
        <pc:chgData name="Risvan Dirza" userId="23bd73f9-8626-4889-a30d-7a8331ccac6d" providerId="ADAL" clId="{51134F98-9059-4A66-BBEB-257CB982B7D7}" dt="2024-06-12T18:17:17.198" v="632" actId="20577"/>
        <pc:sldMkLst>
          <pc:docMk/>
          <pc:sldMk cId="1869724166" sldId="277"/>
        </pc:sldMkLst>
      </pc:sldChg>
      <pc:sldChg chg="modNotesTx">
        <pc:chgData name="Risvan Dirza" userId="23bd73f9-8626-4889-a30d-7a8331ccac6d" providerId="ADAL" clId="{51134F98-9059-4A66-BBEB-257CB982B7D7}" dt="2024-06-12T18:17:38.269" v="637" actId="20577"/>
        <pc:sldMkLst>
          <pc:docMk/>
          <pc:sldMk cId="4109477276" sldId="278"/>
        </pc:sldMkLst>
      </pc:sldChg>
      <pc:sldChg chg="modSp mod modNotesTx">
        <pc:chgData name="Risvan Dirza" userId="23bd73f9-8626-4889-a30d-7a8331ccac6d" providerId="ADAL" clId="{51134F98-9059-4A66-BBEB-257CB982B7D7}" dt="2024-06-12T18:33:35.792" v="1903" actId="20577"/>
        <pc:sldMkLst>
          <pc:docMk/>
          <pc:sldMk cId="430839664" sldId="284"/>
        </pc:sldMkLst>
        <pc:spChg chg="mod">
          <ac:chgData name="Risvan Dirza" userId="23bd73f9-8626-4889-a30d-7a8331ccac6d" providerId="ADAL" clId="{51134F98-9059-4A66-BBEB-257CB982B7D7}" dt="2024-06-12T18:32:36.493" v="1849" actId="20577"/>
          <ac:spMkLst>
            <pc:docMk/>
            <pc:sldMk cId="430839664" sldId="284"/>
            <ac:spMk id="2" creationId="{43E2052F-2E00-0647-B19A-8D6B92D003E6}"/>
          </ac:spMkLst>
        </pc:spChg>
      </pc:sldChg>
      <pc:sldChg chg="modNotesTx">
        <pc:chgData name="Risvan Dirza" userId="23bd73f9-8626-4889-a30d-7a8331ccac6d" providerId="ADAL" clId="{51134F98-9059-4A66-BBEB-257CB982B7D7}" dt="2024-06-12T18:24:31.070" v="1545" actId="20577"/>
        <pc:sldMkLst>
          <pc:docMk/>
          <pc:sldMk cId="2532463126" sldId="287"/>
        </pc:sldMkLst>
      </pc:sldChg>
      <pc:sldChg chg="modNotesTx">
        <pc:chgData name="Risvan Dirza" userId="23bd73f9-8626-4889-a30d-7a8331ccac6d" providerId="ADAL" clId="{51134F98-9059-4A66-BBEB-257CB982B7D7}" dt="2024-06-12T18:26:46.680" v="1678" actId="20577"/>
        <pc:sldMkLst>
          <pc:docMk/>
          <pc:sldMk cId="2318902755" sldId="288"/>
        </pc:sldMkLst>
      </pc:sldChg>
      <pc:sldChg chg="del">
        <pc:chgData name="Risvan Dirza" userId="23bd73f9-8626-4889-a30d-7a8331ccac6d" providerId="ADAL" clId="{51134F98-9059-4A66-BBEB-257CB982B7D7}" dt="2024-06-12T18:25:03.294" v="1549" actId="47"/>
        <pc:sldMkLst>
          <pc:docMk/>
          <pc:sldMk cId="3065356207" sldId="290"/>
        </pc:sldMkLst>
      </pc:sldChg>
      <pc:sldChg chg="modNotesTx">
        <pc:chgData name="Risvan Dirza" userId="23bd73f9-8626-4889-a30d-7a8331ccac6d" providerId="ADAL" clId="{51134F98-9059-4A66-BBEB-257CB982B7D7}" dt="2024-06-12T18:27:16.960" v="1697" actId="20577"/>
        <pc:sldMkLst>
          <pc:docMk/>
          <pc:sldMk cId="4010974234" sldId="298"/>
        </pc:sldMkLst>
      </pc:sldChg>
      <pc:sldChg chg="modNotesTx">
        <pc:chgData name="Risvan Dirza" userId="23bd73f9-8626-4889-a30d-7a8331ccac6d" providerId="ADAL" clId="{51134F98-9059-4A66-BBEB-257CB982B7D7}" dt="2024-06-12T18:27:43.764" v="1701" actId="20577"/>
        <pc:sldMkLst>
          <pc:docMk/>
          <pc:sldMk cId="3738078545" sldId="300"/>
        </pc:sldMkLst>
      </pc:sldChg>
      <pc:sldChg chg="modSp mod modNotesTx">
        <pc:chgData name="Risvan Dirza" userId="23bd73f9-8626-4889-a30d-7a8331ccac6d" providerId="ADAL" clId="{51134F98-9059-4A66-BBEB-257CB982B7D7}" dt="2024-06-12T18:31:55.956" v="1808" actId="20577"/>
        <pc:sldMkLst>
          <pc:docMk/>
          <pc:sldMk cId="1642364111" sldId="301"/>
        </pc:sldMkLst>
        <pc:spChg chg="mod">
          <ac:chgData name="Risvan Dirza" userId="23bd73f9-8626-4889-a30d-7a8331ccac6d" providerId="ADAL" clId="{51134F98-9059-4A66-BBEB-257CB982B7D7}" dt="2024-06-12T18:31:55.956" v="1808" actId="20577"/>
          <ac:spMkLst>
            <pc:docMk/>
            <pc:sldMk cId="1642364111" sldId="301"/>
            <ac:spMk id="2" creationId="{43E2052F-2E00-0647-B19A-8D6B92D003E6}"/>
          </ac:spMkLst>
        </pc:spChg>
      </pc:sldChg>
      <pc:sldChg chg="delSp modSp mod modNotesTx">
        <pc:chgData name="Risvan Dirza" userId="23bd73f9-8626-4889-a30d-7a8331ccac6d" providerId="ADAL" clId="{51134F98-9059-4A66-BBEB-257CB982B7D7}" dt="2024-06-12T18:32:03.822" v="1809"/>
        <pc:sldMkLst>
          <pc:docMk/>
          <pc:sldMk cId="2776291972" sldId="302"/>
        </pc:sldMkLst>
        <pc:spChg chg="mod">
          <ac:chgData name="Risvan Dirza" userId="23bd73f9-8626-4889-a30d-7a8331ccac6d" providerId="ADAL" clId="{51134F98-9059-4A66-BBEB-257CB982B7D7}" dt="2024-06-12T18:32:03.822" v="1809"/>
          <ac:spMkLst>
            <pc:docMk/>
            <pc:sldMk cId="2776291972" sldId="302"/>
            <ac:spMk id="2" creationId="{43E2052F-2E00-0647-B19A-8D6B92D003E6}"/>
          </ac:spMkLst>
        </pc:spChg>
        <pc:spChg chg="del">
          <ac:chgData name="Risvan Dirza" userId="23bd73f9-8626-4889-a30d-7a8331ccac6d" providerId="ADAL" clId="{51134F98-9059-4A66-BBEB-257CB982B7D7}" dt="2024-06-12T18:28:29.051" v="1709" actId="478"/>
          <ac:spMkLst>
            <pc:docMk/>
            <pc:sldMk cId="2776291972" sldId="302"/>
            <ac:spMk id="4" creationId="{068F41E1-C74C-D033-66D4-3E72EF102EA3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32:07.774" v="1810"/>
        <pc:sldMkLst>
          <pc:docMk/>
          <pc:sldMk cId="1477587426" sldId="303"/>
        </pc:sldMkLst>
        <pc:spChg chg="mod">
          <ac:chgData name="Risvan Dirza" userId="23bd73f9-8626-4889-a30d-7a8331ccac6d" providerId="ADAL" clId="{51134F98-9059-4A66-BBEB-257CB982B7D7}" dt="2024-06-12T18:32:07.774" v="1810"/>
          <ac:spMkLst>
            <pc:docMk/>
            <pc:sldMk cId="1477587426" sldId="303"/>
            <ac:spMk id="2" creationId="{43E2052F-2E00-0647-B19A-8D6B92D003E6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32:12.404" v="1811"/>
        <pc:sldMkLst>
          <pc:docMk/>
          <pc:sldMk cId="3832327262" sldId="305"/>
        </pc:sldMkLst>
        <pc:spChg chg="mod">
          <ac:chgData name="Risvan Dirza" userId="23bd73f9-8626-4889-a30d-7a8331ccac6d" providerId="ADAL" clId="{51134F98-9059-4A66-BBEB-257CB982B7D7}" dt="2024-06-12T18:32:12.404" v="1811"/>
          <ac:spMkLst>
            <pc:docMk/>
            <pc:sldMk cId="3832327262" sldId="305"/>
            <ac:spMk id="2" creationId="{43E2052F-2E00-0647-B19A-8D6B92D003E6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32:16.989" v="1812"/>
        <pc:sldMkLst>
          <pc:docMk/>
          <pc:sldMk cId="4186799683" sldId="306"/>
        </pc:sldMkLst>
        <pc:spChg chg="mod">
          <ac:chgData name="Risvan Dirza" userId="23bd73f9-8626-4889-a30d-7a8331ccac6d" providerId="ADAL" clId="{51134F98-9059-4A66-BBEB-257CB982B7D7}" dt="2024-06-12T18:32:16.989" v="1812"/>
          <ac:spMkLst>
            <pc:docMk/>
            <pc:sldMk cId="4186799683" sldId="306"/>
            <ac:spMk id="2" creationId="{43E2052F-2E00-0647-B19A-8D6B92D003E6}"/>
          </ac:spMkLst>
        </pc:spChg>
      </pc:sldChg>
      <pc:sldChg chg="modNotesTx">
        <pc:chgData name="Risvan Dirza" userId="23bd73f9-8626-4889-a30d-7a8331ccac6d" providerId="ADAL" clId="{51134F98-9059-4A66-BBEB-257CB982B7D7}" dt="2024-06-12T18:29:43.474" v="1753" actId="20577"/>
        <pc:sldMkLst>
          <pc:docMk/>
          <pc:sldMk cId="1647704040" sldId="307"/>
        </pc:sldMkLst>
      </pc:sldChg>
      <pc:sldChg chg="modNotesTx">
        <pc:chgData name="Risvan Dirza" userId="23bd73f9-8626-4889-a30d-7a8331ccac6d" providerId="ADAL" clId="{51134F98-9059-4A66-BBEB-257CB982B7D7}" dt="2024-06-12T18:29:56.765" v="1756" actId="20577"/>
        <pc:sldMkLst>
          <pc:docMk/>
          <pc:sldMk cId="2874277824" sldId="309"/>
        </pc:sldMkLst>
      </pc:sldChg>
      <pc:sldChg chg="modNotesTx">
        <pc:chgData name="Risvan Dirza" userId="23bd73f9-8626-4889-a30d-7a8331ccac6d" providerId="ADAL" clId="{51134F98-9059-4A66-BBEB-257CB982B7D7}" dt="2024-06-12T18:30:07.937" v="1758" actId="20577"/>
        <pc:sldMkLst>
          <pc:docMk/>
          <pc:sldMk cId="2489889679" sldId="311"/>
        </pc:sldMkLst>
      </pc:sldChg>
      <pc:sldChg chg="modNotesTx">
        <pc:chgData name="Risvan Dirza" userId="23bd73f9-8626-4889-a30d-7a8331ccac6d" providerId="ADAL" clId="{51134F98-9059-4A66-BBEB-257CB982B7D7}" dt="2024-06-12T18:30:39.261" v="1771" actId="20577"/>
        <pc:sldMkLst>
          <pc:docMk/>
          <pc:sldMk cId="816204316" sldId="312"/>
        </pc:sldMkLst>
      </pc:sldChg>
      <pc:sldChg chg="del">
        <pc:chgData name="Risvan Dirza" userId="23bd73f9-8626-4889-a30d-7a8331ccac6d" providerId="ADAL" clId="{51134F98-9059-4A66-BBEB-257CB982B7D7}" dt="2024-06-12T18:30:50.120" v="1772" actId="47"/>
        <pc:sldMkLst>
          <pc:docMk/>
          <pc:sldMk cId="1788391678" sldId="314"/>
        </pc:sldMkLst>
      </pc:sldChg>
      <pc:sldChg chg="modNotesTx">
        <pc:chgData name="Risvan Dirza" userId="23bd73f9-8626-4889-a30d-7a8331ccac6d" providerId="ADAL" clId="{51134F98-9059-4A66-BBEB-257CB982B7D7}" dt="2024-06-12T18:33:58.443" v="1906" actId="20577"/>
        <pc:sldMkLst>
          <pc:docMk/>
          <pc:sldMk cId="166857845" sldId="331"/>
        </pc:sldMkLst>
      </pc:sldChg>
      <pc:sldChg chg="del">
        <pc:chgData name="Risvan Dirza" userId="23bd73f9-8626-4889-a30d-7a8331ccac6d" providerId="ADAL" clId="{51134F98-9059-4A66-BBEB-257CB982B7D7}" dt="2024-06-12T19:33:37.378" v="4263" actId="47"/>
        <pc:sldMkLst>
          <pc:docMk/>
          <pc:sldMk cId="3351953012" sldId="332"/>
        </pc:sldMkLst>
      </pc:sldChg>
      <pc:sldChg chg="modNotesTx">
        <pc:chgData name="Risvan Dirza" userId="23bd73f9-8626-4889-a30d-7a8331ccac6d" providerId="ADAL" clId="{51134F98-9059-4A66-BBEB-257CB982B7D7}" dt="2024-06-12T18:38:45.831" v="2392" actId="20577"/>
        <pc:sldMkLst>
          <pc:docMk/>
          <pc:sldMk cId="3052558712" sldId="333"/>
        </pc:sldMkLst>
      </pc:sldChg>
      <pc:sldChg chg="modNotesTx">
        <pc:chgData name="Risvan Dirza" userId="23bd73f9-8626-4889-a30d-7a8331ccac6d" providerId="ADAL" clId="{51134F98-9059-4A66-BBEB-257CB982B7D7}" dt="2024-06-12T18:36:55.530" v="2176" actId="20577"/>
        <pc:sldMkLst>
          <pc:docMk/>
          <pc:sldMk cId="3724029042" sldId="334"/>
        </pc:sldMkLst>
      </pc:sldChg>
      <pc:sldChg chg="modNotesTx">
        <pc:chgData name="Risvan Dirza" userId="23bd73f9-8626-4889-a30d-7a8331ccac6d" providerId="ADAL" clId="{51134F98-9059-4A66-BBEB-257CB982B7D7}" dt="2024-06-12T18:37:11.514" v="2199" actId="20577"/>
        <pc:sldMkLst>
          <pc:docMk/>
          <pc:sldMk cId="9400311" sldId="336"/>
        </pc:sldMkLst>
      </pc:sldChg>
      <pc:sldChg chg="del">
        <pc:chgData name="Risvan Dirza" userId="23bd73f9-8626-4889-a30d-7a8331ccac6d" providerId="ADAL" clId="{51134F98-9059-4A66-BBEB-257CB982B7D7}" dt="2024-06-12T19:33:30.707" v="4262" actId="47"/>
        <pc:sldMkLst>
          <pc:docMk/>
          <pc:sldMk cId="806414811" sldId="341"/>
        </pc:sldMkLst>
      </pc:sldChg>
      <pc:sldChg chg="modNotesTx">
        <pc:chgData name="Risvan Dirza" userId="23bd73f9-8626-4889-a30d-7a8331ccac6d" providerId="ADAL" clId="{51134F98-9059-4A66-BBEB-257CB982B7D7}" dt="2024-06-12T18:40:41.214" v="2555" actId="20577"/>
        <pc:sldMkLst>
          <pc:docMk/>
          <pc:sldMk cId="740575074" sldId="344"/>
        </pc:sldMkLst>
      </pc:sldChg>
      <pc:sldChg chg="modNotesTx">
        <pc:chgData name="Risvan Dirza" userId="23bd73f9-8626-4889-a30d-7a8331ccac6d" providerId="ADAL" clId="{51134F98-9059-4A66-BBEB-257CB982B7D7}" dt="2024-06-12T18:41:29.595" v="2569" actId="20577"/>
        <pc:sldMkLst>
          <pc:docMk/>
          <pc:sldMk cId="2208686644" sldId="345"/>
        </pc:sldMkLst>
      </pc:sldChg>
      <pc:sldChg chg="modNotesTx">
        <pc:chgData name="Risvan Dirza" userId="23bd73f9-8626-4889-a30d-7a8331ccac6d" providerId="ADAL" clId="{51134F98-9059-4A66-BBEB-257CB982B7D7}" dt="2024-06-12T18:41:35.438" v="2571" actId="20577"/>
        <pc:sldMkLst>
          <pc:docMk/>
          <pc:sldMk cId="530527027" sldId="347"/>
        </pc:sldMkLst>
      </pc:sldChg>
      <pc:sldChg chg="modNotesTx">
        <pc:chgData name="Risvan Dirza" userId="23bd73f9-8626-4889-a30d-7a8331ccac6d" providerId="ADAL" clId="{51134F98-9059-4A66-BBEB-257CB982B7D7}" dt="2024-06-12T18:41:47.306" v="2577" actId="20577"/>
        <pc:sldMkLst>
          <pc:docMk/>
          <pc:sldMk cId="2689043943" sldId="348"/>
        </pc:sldMkLst>
      </pc:sldChg>
      <pc:sldChg chg="modNotesTx">
        <pc:chgData name="Risvan Dirza" userId="23bd73f9-8626-4889-a30d-7a8331ccac6d" providerId="ADAL" clId="{51134F98-9059-4A66-BBEB-257CB982B7D7}" dt="2024-06-12T18:41:55.865" v="2579" actId="20577"/>
        <pc:sldMkLst>
          <pc:docMk/>
          <pc:sldMk cId="821345079" sldId="350"/>
        </pc:sldMkLst>
      </pc:sldChg>
      <pc:sldChg chg="del">
        <pc:chgData name="Risvan Dirza" userId="23bd73f9-8626-4889-a30d-7a8331ccac6d" providerId="ADAL" clId="{51134F98-9059-4A66-BBEB-257CB982B7D7}" dt="2024-06-12T18:44:24.303" v="2706" actId="47"/>
        <pc:sldMkLst>
          <pc:docMk/>
          <pc:sldMk cId="2406314015" sldId="354"/>
        </pc:sldMkLst>
      </pc:sldChg>
      <pc:sldChg chg="modSp mod modNotesTx">
        <pc:chgData name="Risvan Dirza" userId="23bd73f9-8626-4889-a30d-7a8331ccac6d" providerId="ADAL" clId="{51134F98-9059-4A66-BBEB-257CB982B7D7}" dt="2024-06-12T18:44:13.819" v="2705" actId="20577"/>
        <pc:sldMkLst>
          <pc:docMk/>
          <pc:sldMk cId="3040202272" sldId="355"/>
        </pc:sldMkLst>
        <pc:spChg chg="mod">
          <ac:chgData name="Risvan Dirza" userId="23bd73f9-8626-4889-a30d-7a8331ccac6d" providerId="ADAL" clId="{51134F98-9059-4A66-BBEB-257CB982B7D7}" dt="2024-06-12T18:44:13.819" v="2705" actId="20577"/>
          <ac:spMkLst>
            <pc:docMk/>
            <pc:sldMk cId="3040202272" sldId="355"/>
            <ac:spMk id="2" creationId="{C55347B5-6B15-7AFB-8952-AB3EE94045E7}"/>
          </ac:spMkLst>
        </pc:spChg>
      </pc:sldChg>
      <pc:sldChg chg="modNotesTx">
        <pc:chgData name="Risvan Dirza" userId="23bd73f9-8626-4889-a30d-7a8331ccac6d" providerId="ADAL" clId="{51134F98-9059-4A66-BBEB-257CB982B7D7}" dt="2024-06-12T18:42:56.963" v="2603" actId="20577"/>
        <pc:sldMkLst>
          <pc:docMk/>
          <pc:sldMk cId="98988018" sldId="359"/>
        </pc:sldMkLst>
      </pc:sldChg>
      <pc:sldChg chg="modNotesTx">
        <pc:chgData name="Risvan Dirza" userId="23bd73f9-8626-4889-a30d-7a8331ccac6d" providerId="ADAL" clId="{51134F98-9059-4A66-BBEB-257CB982B7D7}" dt="2024-06-12T18:43:31.929" v="2619" actId="20577"/>
        <pc:sldMkLst>
          <pc:docMk/>
          <pc:sldMk cId="3276793821" sldId="361"/>
        </pc:sldMkLst>
      </pc:sldChg>
      <pc:sldChg chg="modNotesTx">
        <pc:chgData name="Risvan Dirza" userId="23bd73f9-8626-4889-a30d-7a8331ccac6d" providerId="ADAL" clId="{51134F98-9059-4A66-BBEB-257CB982B7D7}" dt="2024-06-12T18:44:04.035" v="2693" actId="20577"/>
        <pc:sldMkLst>
          <pc:docMk/>
          <pc:sldMk cId="1012210309" sldId="362"/>
        </pc:sldMkLst>
      </pc:sldChg>
      <pc:sldChg chg="modNotesTx">
        <pc:chgData name="Risvan Dirza" userId="23bd73f9-8626-4889-a30d-7a8331ccac6d" providerId="ADAL" clId="{51134F98-9059-4A66-BBEB-257CB982B7D7}" dt="2024-06-12T18:43:03.843" v="2605" actId="20577"/>
        <pc:sldMkLst>
          <pc:docMk/>
          <pc:sldMk cId="1261065125" sldId="363"/>
        </pc:sldMkLst>
      </pc:sldChg>
      <pc:sldChg chg="modNotesTx">
        <pc:chgData name="Risvan Dirza" userId="23bd73f9-8626-4889-a30d-7a8331ccac6d" providerId="ADAL" clId="{51134F98-9059-4A66-BBEB-257CB982B7D7}" dt="2024-06-12T18:43:11.796" v="2607" actId="20577"/>
        <pc:sldMkLst>
          <pc:docMk/>
          <pc:sldMk cId="2218441389" sldId="364"/>
        </pc:sldMkLst>
      </pc:sldChg>
      <pc:sldChg chg="del">
        <pc:chgData name="Risvan Dirza" userId="23bd73f9-8626-4889-a30d-7a8331ccac6d" providerId="ADAL" clId="{51134F98-9059-4A66-BBEB-257CB982B7D7}" dt="2024-06-12T18:44:48.787" v="2710" actId="47"/>
        <pc:sldMkLst>
          <pc:docMk/>
          <pc:sldMk cId="3233466939" sldId="368"/>
        </pc:sldMkLst>
      </pc:sldChg>
      <pc:sldChg chg="modNotesTx">
        <pc:chgData name="Risvan Dirza" userId="23bd73f9-8626-4889-a30d-7a8331ccac6d" providerId="ADAL" clId="{51134F98-9059-4A66-BBEB-257CB982B7D7}" dt="2024-06-12T18:44:46.290" v="2709" actId="20577"/>
        <pc:sldMkLst>
          <pc:docMk/>
          <pc:sldMk cId="1438911604" sldId="369"/>
        </pc:sldMkLst>
      </pc:sldChg>
      <pc:sldChg chg="modSp mod modNotesTx">
        <pc:chgData name="Risvan Dirza" userId="23bd73f9-8626-4889-a30d-7a8331ccac6d" providerId="ADAL" clId="{51134F98-9059-4A66-BBEB-257CB982B7D7}" dt="2024-06-16T13:40:49.624" v="4437" actId="20577"/>
        <pc:sldMkLst>
          <pc:docMk/>
          <pc:sldMk cId="3687901800" sldId="370"/>
        </pc:sldMkLst>
        <pc:spChg chg="mod">
          <ac:chgData name="Risvan Dirza" userId="23bd73f9-8626-4889-a30d-7a8331ccac6d" providerId="ADAL" clId="{51134F98-9059-4A66-BBEB-257CB982B7D7}" dt="2024-06-16T13:40:49.624" v="4437" actId="20577"/>
          <ac:spMkLst>
            <pc:docMk/>
            <pc:sldMk cId="3687901800" sldId="370"/>
            <ac:spMk id="2" creationId="{26154ACF-48D7-3B84-C3DC-49B6C049A981}"/>
          </ac:spMkLst>
        </pc:spChg>
      </pc:sldChg>
      <pc:sldChg chg="modSp mod modNotesTx">
        <pc:chgData name="Risvan Dirza" userId="23bd73f9-8626-4889-a30d-7a8331ccac6d" providerId="ADAL" clId="{51134F98-9059-4A66-BBEB-257CB982B7D7}" dt="2024-06-16T13:40:56.601" v="4438"/>
        <pc:sldMkLst>
          <pc:docMk/>
          <pc:sldMk cId="2051646341" sldId="371"/>
        </pc:sldMkLst>
        <pc:spChg chg="mod">
          <ac:chgData name="Risvan Dirza" userId="23bd73f9-8626-4889-a30d-7a8331ccac6d" providerId="ADAL" clId="{51134F98-9059-4A66-BBEB-257CB982B7D7}" dt="2024-06-16T13:40:56.601" v="4438"/>
          <ac:spMkLst>
            <pc:docMk/>
            <pc:sldMk cId="2051646341" sldId="371"/>
            <ac:spMk id="2" creationId="{26154ACF-48D7-3B84-C3DC-49B6C049A981}"/>
          </ac:spMkLst>
        </pc:spChg>
      </pc:sldChg>
      <pc:sldChg chg="modSp mod modAnim modNotesTx">
        <pc:chgData name="Risvan Dirza" userId="23bd73f9-8626-4889-a30d-7a8331ccac6d" providerId="ADAL" clId="{51134F98-9059-4A66-BBEB-257CB982B7D7}" dt="2024-06-16T13:41:01.111" v="4439"/>
        <pc:sldMkLst>
          <pc:docMk/>
          <pc:sldMk cId="4162873293" sldId="372"/>
        </pc:sldMkLst>
        <pc:spChg chg="mod">
          <ac:chgData name="Risvan Dirza" userId="23bd73f9-8626-4889-a30d-7a8331ccac6d" providerId="ADAL" clId="{51134F98-9059-4A66-BBEB-257CB982B7D7}" dt="2024-06-16T13:41:01.111" v="4439"/>
          <ac:spMkLst>
            <pc:docMk/>
            <pc:sldMk cId="4162873293" sldId="372"/>
            <ac:spMk id="2" creationId="{26154ACF-48D7-3B84-C3DC-49B6C049A981}"/>
          </ac:spMkLst>
        </pc:spChg>
      </pc:sldChg>
      <pc:sldChg chg="modAnim modNotesTx">
        <pc:chgData name="Risvan Dirza" userId="23bd73f9-8626-4889-a30d-7a8331ccac6d" providerId="ADAL" clId="{51134F98-9059-4A66-BBEB-257CB982B7D7}" dt="2024-06-12T18:46:26.489" v="2786" actId="20577"/>
        <pc:sldMkLst>
          <pc:docMk/>
          <pc:sldMk cId="4116101764" sldId="374"/>
        </pc:sldMkLst>
      </pc:sldChg>
      <pc:sldChg chg="del">
        <pc:chgData name="Risvan Dirza" userId="23bd73f9-8626-4889-a30d-7a8331ccac6d" providerId="ADAL" clId="{51134F98-9059-4A66-BBEB-257CB982B7D7}" dt="2024-06-12T18:47:55.725" v="2799" actId="47"/>
        <pc:sldMkLst>
          <pc:docMk/>
          <pc:sldMk cId="3050081510" sldId="380"/>
        </pc:sldMkLst>
      </pc:sldChg>
      <pc:sldChg chg="add del">
        <pc:chgData name="Risvan Dirza" userId="23bd73f9-8626-4889-a30d-7a8331ccac6d" providerId="ADAL" clId="{51134F98-9059-4A66-BBEB-257CB982B7D7}" dt="2024-06-12T18:47:58.081" v="2800" actId="47"/>
        <pc:sldMkLst>
          <pc:docMk/>
          <pc:sldMk cId="3387384039" sldId="381"/>
        </pc:sldMkLst>
      </pc:sldChg>
      <pc:sldChg chg="modSp mod modNotesTx">
        <pc:chgData name="Risvan Dirza" userId="23bd73f9-8626-4889-a30d-7a8331ccac6d" providerId="ADAL" clId="{51134F98-9059-4A66-BBEB-257CB982B7D7}" dt="2024-06-12T18:48:20.496" v="2816" actId="20577"/>
        <pc:sldMkLst>
          <pc:docMk/>
          <pc:sldMk cId="938235624" sldId="382"/>
        </pc:sldMkLst>
        <pc:spChg chg="mod">
          <ac:chgData name="Risvan Dirza" userId="23bd73f9-8626-4889-a30d-7a8331ccac6d" providerId="ADAL" clId="{51134F98-9059-4A66-BBEB-257CB982B7D7}" dt="2024-06-12T18:47:25.459" v="2794" actId="20577"/>
          <ac:spMkLst>
            <pc:docMk/>
            <pc:sldMk cId="938235624" sldId="382"/>
            <ac:spMk id="2" creationId="{26154ACF-48D7-3B84-C3DC-49B6C049A981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48:25.520" v="2818" actId="20577"/>
        <pc:sldMkLst>
          <pc:docMk/>
          <pc:sldMk cId="3568043570" sldId="384"/>
        </pc:sldMkLst>
        <pc:spChg chg="mod">
          <ac:chgData name="Risvan Dirza" userId="23bd73f9-8626-4889-a30d-7a8331ccac6d" providerId="ADAL" clId="{51134F98-9059-4A66-BBEB-257CB982B7D7}" dt="2024-06-12T18:47:35.448" v="2795"/>
          <ac:spMkLst>
            <pc:docMk/>
            <pc:sldMk cId="3568043570" sldId="384"/>
            <ac:spMk id="2" creationId="{26154ACF-48D7-3B84-C3DC-49B6C049A981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48:36.777" v="2827" actId="20577"/>
        <pc:sldMkLst>
          <pc:docMk/>
          <pc:sldMk cId="2774382075" sldId="385"/>
        </pc:sldMkLst>
        <pc:spChg chg="mod">
          <ac:chgData name="Risvan Dirza" userId="23bd73f9-8626-4889-a30d-7a8331ccac6d" providerId="ADAL" clId="{51134F98-9059-4A66-BBEB-257CB982B7D7}" dt="2024-06-12T18:47:39.442" v="2796"/>
          <ac:spMkLst>
            <pc:docMk/>
            <pc:sldMk cId="2774382075" sldId="385"/>
            <ac:spMk id="2" creationId="{26154ACF-48D7-3B84-C3DC-49B6C049A981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48:48.405" v="2830" actId="20577"/>
        <pc:sldMkLst>
          <pc:docMk/>
          <pc:sldMk cId="351821780" sldId="386"/>
        </pc:sldMkLst>
        <pc:spChg chg="mod">
          <ac:chgData name="Risvan Dirza" userId="23bd73f9-8626-4889-a30d-7a8331ccac6d" providerId="ADAL" clId="{51134F98-9059-4A66-BBEB-257CB982B7D7}" dt="2024-06-12T18:47:44.161" v="2797"/>
          <ac:spMkLst>
            <pc:docMk/>
            <pc:sldMk cId="351821780" sldId="386"/>
            <ac:spMk id="2" creationId="{26154ACF-48D7-3B84-C3DC-49B6C049A981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49:04.120" v="2833" actId="20577"/>
        <pc:sldMkLst>
          <pc:docMk/>
          <pc:sldMk cId="484946292" sldId="388"/>
        </pc:sldMkLst>
        <pc:spChg chg="mod">
          <ac:chgData name="Risvan Dirza" userId="23bd73f9-8626-4889-a30d-7a8331ccac6d" providerId="ADAL" clId="{51134F98-9059-4A66-BBEB-257CB982B7D7}" dt="2024-06-12T18:47:48.552" v="2798"/>
          <ac:spMkLst>
            <pc:docMk/>
            <pc:sldMk cId="484946292" sldId="388"/>
            <ac:spMk id="2" creationId="{26154ACF-48D7-3B84-C3DC-49B6C049A981}"/>
          </ac:spMkLst>
        </pc:spChg>
      </pc:sldChg>
      <pc:sldChg chg="modNotesTx">
        <pc:chgData name="Risvan Dirza" userId="23bd73f9-8626-4889-a30d-7a8331ccac6d" providerId="ADAL" clId="{51134F98-9059-4A66-BBEB-257CB982B7D7}" dt="2024-06-12T18:49:17.207" v="2835" actId="20577"/>
        <pc:sldMkLst>
          <pc:docMk/>
          <pc:sldMk cId="1731832696" sldId="391"/>
        </pc:sldMkLst>
      </pc:sldChg>
      <pc:sldChg chg="modNotesTx">
        <pc:chgData name="Risvan Dirza" userId="23bd73f9-8626-4889-a30d-7a8331ccac6d" providerId="ADAL" clId="{51134F98-9059-4A66-BBEB-257CB982B7D7}" dt="2024-06-12T18:49:34.928" v="2842" actId="20577"/>
        <pc:sldMkLst>
          <pc:docMk/>
          <pc:sldMk cId="2767655154" sldId="392"/>
        </pc:sldMkLst>
      </pc:sldChg>
      <pc:sldChg chg="del">
        <pc:chgData name="Risvan Dirza" userId="23bd73f9-8626-4889-a30d-7a8331ccac6d" providerId="ADAL" clId="{51134F98-9059-4A66-BBEB-257CB982B7D7}" dt="2024-06-12T18:51:23.680" v="2890" actId="47"/>
        <pc:sldMkLst>
          <pc:docMk/>
          <pc:sldMk cId="1691167386" sldId="395"/>
        </pc:sldMkLst>
      </pc:sldChg>
      <pc:sldChg chg="addSp delSp modSp mod modNotesTx">
        <pc:chgData name="Risvan Dirza" userId="23bd73f9-8626-4889-a30d-7a8331ccac6d" providerId="ADAL" clId="{51134F98-9059-4A66-BBEB-257CB982B7D7}" dt="2024-06-12T18:51:16.762" v="2889" actId="478"/>
        <pc:sldMkLst>
          <pc:docMk/>
          <pc:sldMk cId="4276072240" sldId="397"/>
        </pc:sldMkLst>
        <pc:spChg chg="mod">
          <ac:chgData name="Risvan Dirza" userId="23bd73f9-8626-4889-a30d-7a8331ccac6d" providerId="ADAL" clId="{51134F98-9059-4A66-BBEB-257CB982B7D7}" dt="2024-06-12T18:51:08.793" v="2887" actId="14100"/>
          <ac:spMkLst>
            <pc:docMk/>
            <pc:sldMk cId="4276072240" sldId="397"/>
            <ac:spMk id="2" creationId="{0792A171-DD45-DFFA-5F3C-FCF2E8FBD1BB}"/>
          </ac:spMkLst>
        </pc:spChg>
        <pc:spChg chg="del">
          <ac:chgData name="Risvan Dirza" userId="23bd73f9-8626-4889-a30d-7a8331ccac6d" providerId="ADAL" clId="{51134F98-9059-4A66-BBEB-257CB982B7D7}" dt="2024-06-12T18:51:12.636" v="2888" actId="478"/>
          <ac:spMkLst>
            <pc:docMk/>
            <pc:sldMk cId="4276072240" sldId="397"/>
            <ac:spMk id="3" creationId="{CB17DE21-93AF-2EAA-AE6F-D9FE61FC1A73}"/>
          </ac:spMkLst>
        </pc:spChg>
        <pc:spChg chg="add del mod">
          <ac:chgData name="Risvan Dirza" userId="23bd73f9-8626-4889-a30d-7a8331ccac6d" providerId="ADAL" clId="{51134F98-9059-4A66-BBEB-257CB982B7D7}" dt="2024-06-12T18:51:16.762" v="2889" actId="478"/>
          <ac:spMkLst>
            <pc:docMk/>
            <pc:sldMk cId="4276072240" sldId="397"/>
            <ac:spMk id="6" creationId="{0FC305E2-C2C6-1AAC-936C-21B18F2D0330}"/>
          </ac:spMkLst>
        </pc:spChg>
      </pc:sldChg>
      <pc:sldChg chg="modNotesTx">
        <pc:chgData name="Risvan Dirza" userId="23bd73f9-8626-4889-a30d-7a8331ccac6d" providerId="ADAL" clId="{51134F98-9059-4A66-BBEB-257CB982B7D7}" dt="2024-06-12T18:50:09.499" v="2872" actId="20577"/>
        <pc:sldMkLst>
          <pc:docMk/>
          <pc:sldMk cId="1212393823" sldId="398"/>
        </pc:sldMkLst>
      </pc:sldChg>
      <pc:sldChg chg="modNotesTx">
        <pc:chgData name="Risvan Dirza" userId="23bd73f9-8626-4889-a30d-7a8331ccac6d" providerId="ADAL" clId="{51134F98-9059-4A66-BBEB-257CB982B7D7}" dt="2024-06-12T18:50:26.941" v="2880" actId="20577"/>
        <pc:sldMkLst>
          <pc:docMk/>
          <pc:sldMk cId="1868454818" sldId="399"/>
        </pc:sldMkLst>
      </pc:sldChg>
      <pc:sldChg chg="modNotesTx">
        <pc:chgData name="Risvan Dirza" userId="23bd73f9-8626-4889-a30d-7a8331ccac6d" providerId="ADAL" clId="{51134F98-9059-4A66-BBEB-257CB982B7D7}" dt="2024-06-12T18:50:18.169" v="2875" actId="20577"/>
        <pc:sldMkLst>
          <pc:docMk/>
          <pc:sldMk cId="2067021297" sldId="401"/>
        </pc:sldMkLst>
      </pc:sldChg>
      <pc:sldChg chg="modNotesTx">
        <pc:chgData name="Risvan Dirza" userId="23bd73f9-8626-4889-a30d-7a8331ccac6d" providerId="ADAL" clId="{51134F98-9059-4A66-BBEB-257CB982B7D7}" dt="2024-06-12T18:50:35.048" v="2883" actId="20577"/>
        <pc:sldMkLst>
          <pc:docMk/>
          <pc:sldMk cId="1950956643" sldId="404"/>
        </pc:sldMkLst>
      </pc:sldChg>
      <pc:sldChg chg="modNotesTx">
        <pc:chgData name="Risvan Dirza" userId="23bd73f9-8626-4889-a30d-7a8331ccac6d" providerId="ADAL" clId="{51134F98-9059-4A66-BBEB-257CB982B7D7}" dt="2024-06-12T18:51:45.914" v="2895" actId="20577"/>
        <pc:sldMkLst>
          <pc:docMk/>
          <pc:sldMk cId="2246854865" sldId="405"/>
        </pc:sldMkLst>
      </pc:sldChg>
      <pc:sldChg chg="modNotesTx">
        <pc:chgData name="Risvan Dirza" userId="23bd73f9-8626-4889-a30d-7a8331ccac6d" providerId="ADAL" clId="{51134F98-9059-4A66-BBEB-257CB982B7D7}" dt="2024-06-12T18:51:57.101" v="2897" actId="20577"/>
        <pc:sldMkLst>
          <pc:docMk/>
          <pc:sldMk cId="2623118399" sldId="406"/>
        </pc:sldMkLst>
      </pc:sldChg>
      <pc:sldChg chg="modNotesTx">
        <pc:chgData name="Risvan Dirza" userId="23bd73f9-8626-4889-a30d-7a8331ccac6d" providerId="ADAL" clId="{51134F98-9059-4A66-BBEB-257CB982B7D7}" dt="2024-06-12T18:52:39.929" v="2957" actId="20577"/>
        <pc:sldMkLst>
          <pc:docMk/>
          <pc:sldMk cId="3437087124" sldId="407"/>
        </pc:sldMkLst>
      </pc:sldChg>
      <pc:sldChg chg="modNotesTx">
        <pc:chgData name="Risvan Dirza" userId="23bd73f9-8626-4889-a30d-7a8331ccac6d" providerId="ADAL" clId="{51134F98-9059-4A66-BBEB-257CB982B7D7}" dt="2024-06-12T18:50:42.704" v="2885" actId="20577"/>
        <pc:sldMkLst>
          <pc:docMk/>
          <pc:sldMk cId="1068941751" sldId="408"/>
        </pc:sldMkLst>
      </pc:sldChg>
      <pc:sldChg chg="del">
        <pc:chgData name="Risvan Dirza" userId="23bd73f9-8626-4889-a30d-7a8331ccac6d" providerId="ADAL" clId="{51134F98-9059-4A66-BBEB-257CB982B7D7}" dt="2024-06-12T18:54:35.127" v="3084" actId="47"/>
        <pc:sldMkLst>
          <pc:docMk/>
          <pc:sldMk cId="142308028" sldId="411"/>
        </pc:sldMkLst>
      </pc:sldChg>
      <pc:sldChg chg="modSp mod modNotesTx">
        <pc:chgData name="Risvan Dirza" userId="23bd73f9-8626-4889-a30d-7a8331ccac6d" providerId="ADAL" clId="{51134F98-9059-4A66-BBEB-257CB982B7D7}" dt="2024-06-12T18:53:12.414" v="3017" actId="20577"/>
        <pc:sldMkLst>
          <pc:docMk/>
          <pc:sldMk cId="3568103464" sldId="413"/>
        </pc:sldMkLst>
        <pc:spChg chg="mod">
          <ac:chgData name="Risvan Dirza" userId="23bd73f9-8626-4889-a30d-7a8331ccac6d" providerId="ADAL" clId="{51134F98-9059-4A66-BBEB-257CB982B7D7}" dt="2024-06-12T18:53:05.131" v="3016" actId="20577"/>
          <ac:spMkLst>
            <pc:docMk/>
            <pc:sldMk cId="3568103464" sldId="413"/>
            <ac:spMk id="2" creationId="{43E2052F-2E00-0647-B19A-8D6B92D003E6}"/>
          </ac:spMkLst>
        </pc:spChg>
      </pc:sldChg>
      <pc:sldChg chg="modSp mod modNotesTx">
        <pc:chgData name="Risvan Dirza" userId="23bd73f9-8626-4889-a30d-7a8331ccac6d" providerId="ADAL" clId="{51134F98-9059-4A66-BBEB-257CB982B7D7}" dt="2024-06-12T18:54:30.665" v="3083" actId="20577"/>
        <pc:sldMkLst>
          <pc:docMk/>
          <pc:sldMk cId="3445754576" sldId="414"/>
        </pc:sldMkLst>
        <pc:spChg chg="mod">
          <ac:chgData name="Risvan Dirza" userId="23bd73f9-8626-4889-a30d-7a8331ccac6d" providerId="ADAL" clId="{51134F98-9059-4A66-BBEB-257CB982B7D7}" dt="2024-06-12T18:53:30.573" v="3018"/>
          <ac:spMkLst>
            <pc:docMk/>
            <pc:sldMk cId="3445754576" sldId="414"/>
            <ac:spMk id="2" creationId="{26154ACF-48D7-3B84-C3DC-49B6C049A981}"/>
          </ac:spMkLst>
        </pc:spChg>
      </pc:sldChg>
      <pc:sldChg chg="modSp mod">
        <pc:chgData name="Risvan Dirza" userId="23bd73f9-8626-4889-a30d-7a8331ccac6d" providerId="ADAL" clId="{51134F98-9059-4A66-BBEB-257CB982B7D7}" dt="2024-06-12T18:53:36.457" v="3019"/>
        <pc:sldMkLst>
          <pc:docMk/>
          <pc:sldMk cId="2768501713" sldId="415"/>
        </pc:sldMkLst>
        <pc:spChg chg="mod">
          <ac:chgData name="Risvan Dirza" userId="23bd73f9-8626-4889-a30d-7a8331ccac6d" providerId="ADAL" clId="{51134F98-9059-4A66-BBEB-257CB982B7D7}" dt="2024-06-12T18:53:36.457" v="3019"/>
          <ac:spMkLst>
            <pc:docMk/>
            <pc:sldMk cId="2768501713" sldId="415"/>
            <ac:spMk id="2" creationId="{26154ACF-48D7-3B84-C3DC-49B6C049A981}"/>
          </ac:spMkLst>
        </pc:spChg>
      </pc:sldChg>
      <pc:sldChg chg="modNotesTx">
        <pc:chgData name="Risvan Dirza" userId="23bd73f9-8626-4889-a30d-7a8331ccac6d" providerId="ADAL" clId="{51134F98-9059-4A66-BBEB-257CB982B7D7}" dt="2024-06-12T18:54:46.483" v="3085" actId="20577"/>
        <pc:sldMkLst>
          <pc:docMk/>
          <pc:sldMk cId="2561452121" sldId="417"/>
        </pc:sldMkLst>
      </pc:sldChg>
      <pc:sldChg chg="del">
        <pc:chgData name="Risvan Dirza" userId="23bd73f9-8626-4889-a30d-7a8331ccac6d" providerId="ADAL" clId="{51134F98-9059-4A66-BBEB-257CB982B7D7}" dt="2024-06-12T18:56:53.484" v="3232" actId="47"/>
        <pc:sldMkLst>
          <pc:docMk/>
          <pc:sldMk cId="114943328" sldId="421"/>
        </pc:sldMkLst>
      </pc:sldChg>
      <pc:sldChg chg="modSp mod modNotesTx">
        <pc:chgData name="Risvan Dirza" userId="23bd73f9-8626-4889-a30d-7a8331ccac6d" providerId="ADAL" clId="{51134F98-9059-4A66-BBEB-257CB982B7D7}" dt="2024-06-12T18:56:07.914" v="3186" actId="20577"/>
        <pc:sldMkLst>
          <pc:docMk/>
          <pc:sldMk cId="302007755" sldId="422"/>
        </pc:sldMkLst>
        <pc:spChg chg="mod">
          <ac:chgData name="Risvan Dirza" userId="23bd73f9-8626-4889-a30d-7a8331ccac6d" providerId="ADAL" clId="{51134F98-9059-4A66-BBEB-257CB982B7D7}" dt="2024-06-12T18:55:11.735" v="3126" actId="20577"/>
          <ac:spMkLst>
            <pc:docMk/>
            <pc:sldMk cId="302007755" sldId="422"/>
            <ac:spMk id="2" creationId="{43E2052F-2E00-0647-B19A-8D6B92D003E6}"/>
          </ac:spMkLst>
        </pc:spChg>
      </pc:sldChg>
      <pc:sldChg chg="modNotesTx">
        <pc:chgData name="Risvan Dirza" userId="23bd73f9-8626-4889-a30d-7a8331ccac6d" providerId="ADAL" clId="{51134F98-9059-4A66-BBEB-257CB982B7D7}" dt="2024-06-12T18:56:47.607" v="3231" actId="20577"/>
        <pc:sldMkLst>
          <pc:docMk/>
          <pc:sldMk cId="982906050" sldId="423"/>
        </pc:sldMkLst>
      </pc:sldChg>
      <pc:sldChg chg="modNotesTx">
        <pc:chgData name="Risvan Dirza" userId="23bd73f9-8626-4889-a30d-7a8331ccac6d" providerId="ADAL" clId="{51134F98-9059-4A66-BBEB-257CB982B7D7}" dt="2024-06-12T18:56:15.378" v="3187" actId="20577"/>
        <pc:sldMkLst>
          <pc:docMk/>
          <pc:sldMk cId="932269293" sldId="424"/>
        </pc:sldMkLst>
      </pc:sldChg>
      <pc:sldChg chg="modNotesTx">
        <pc:chgData name="Risvan Dirza" userId="23bd73f9-8626-4889-a30d-7a8331ccac6d" providerId="ADAL" clId="{51134F98-9059-4A66-BBEB-257CB982B7D7}" dt="2024-06-12T18:58:35.999" v="3411" actId="20577"/>
        <pc:sldMkLst>
          <pc:docMk/>
          <pc:sldMk cId="289845679" sldId="425"/>
        </pc:sldMkLst>
      </pc:sldChg>
      <pc:sldChg chg="modAnim modNotesTx">
        <pc:chgData name="Risvan Dirza" userId="23bd73f9-8626-4889-a30d-7a8331ccac6d" providerId="ADAL" clId="{51134F98-9059-4A66-BBEB-257CB982B7D7}" dt="2024-06-12T18:58:19.260" v="3407" actId="33524"/>
        <pc:sldMkLst>
          <pc:docMk/>
          <pc:sldMk cId="2466802542" sldId="426"/>
        </pc:sldMkLst>
      </pc:sldChg>
      <pc:sldChg chg="modNotesTx">
        <pc:chgData name="Risvan Dirza" userId="23bd73f9-8626-4889-a30d-7a8331ccac6d" providerId="ADAL" clId="{51134F98-9059-4A66-BBEB-257CB982B7D7}" dt="2024-06-12T18:58:58.578" v="3470" actId="20577"/>
        <pc:sldMkLst>
          <pc:docMk/>
          <pc:sldMk cId="3604168358" sldId="427"/>
        </pc:sldMkLst>
      </pc:sldChg>
      <pc:sldChg chg="modAnim modNotesTx">
        <pc:chgData name="Risvan Dirza" userId="23bd73f9-8626-4889-a30d-7a8331ccac6d" providerId="ADAL" clId="{51134F98-9059-4A66-BBEB-257CB982B7D7}" dt="2024-06-12T18:59:32.189" v="3479"/>
        <pc:sldMkLst>
          <pc:docMk/>
          <pc:sldMk cId="293372680" sldId="430"/>
        </pc:sldMkLst>
      </pc:sldChg>
      <pc:sldChg chg="modAnim modNotesTx">
        <pc:chgData name="Risvan Dirza" userId="23bd73f9-8626-4889-a30d-7a8331ccac6d" providerId="ADAL" clId="{51134F98-9059-4A66-BBEB-257CB982B7D7}" dt="2024-06-12T19:00:19.788" v="3575" actId="20577"/>
        <pc:sldMkLst>
          <pc:docMk/>
          <pc:sldMk cId="3396234353" sldId="431"/>
        </pc:sldMkLst>
      </pc:sldChg>
      <pc:sldChg chg="modNotesTx">
        <pc:chgData name="Risvan Dirza" userId="23bd73f9-8626-4889-a30d-7a8331ccac6d" providerId="ADAL" clId="{51134F98-9059-4A66-BBEB-257CB982B7D7}" dt="2024-06-16T13:39:40.275" v="4417" actId="20577"/>
        <pc:sldMkLst>
          <pc:docMk/>
          <pc:sldMk cId="2304248666" sldId="433"/>
        </pc:sldMkLst>
      </pc:sldChg>
      <pc:sldChg chg="del modNotesTx">
        <pc:chgData name="Risvan Dirza" userId="23bd73f9-8626-4889-a30d-7a8331ccac6d" providerId="ADAL" clId="{51134F98-9059-4A66-BBEB-257CB982B7D7}" dt="2024-06-12T18:26:52.525" v="1679" actId="47"/>
        <pc:sldMkLst>
          <pc:docMk/>
          <pc:sldMk cId="3715352118" sldId="435"/>
        </pc:sldMkLst>
      </pc:sldChg>
      <pc:sldChg chg="del">
        <pc:chgData name="Risvan Dirza" userId="23bd73f9-8626-4889-a30d-7a8331ccac6d" providerId="ADAL" clId="{51134F98-9059-4A66-BBEB-257CB982B7D7}" dt="2024-06-12T19:33:41.320" v="4264" actId="47"/>
        <pc:sldMkLst>
          <pc:docMk/>
          <pc:sldMk cId="380906046" sldId="436"/>
        </pc:sldMkLst>
      </pc:sldChg>
      <pc:sldChg chg="del">
        <pc:chgData name="Risvan Dirza" userId="23bd73f9-8626-4889-a30d-7a8331ccac6d" providerId="ADAL" clId="{51134F98-9059-4A66-BBEB-257CB982B7D7}" dt="2024-06-12T19:33:55.696" v="4265" actId="47"/>
        <pc:sldMkLst>
          <pc:docMk/>
          <pc:sldMk cId="2747561376" sldId="438"/>
        </pc:sldMkLst>
      </pc:sldChg>
      <pc:sldChg chg="del">
        <pc:chgData name="Risvan Dirza" userId="23bd73f9-8626-4889-a30d-7a8331ccac6d" providerId="ADAL" clId="{51134F98-9059-4A66-BBEB-257CB982B7D7}" dt="2024-06-12T18:30:54.749" v="1773" actId="47"/>
        <pc:sldMkLst>
          <pc:docMk/>
          <pc:sldMk cId="1019168441" sldId="439"/>
        </pc:sldMkLst>
      </pc:sldChg>
      <pc:sldChg chg="del">
        <pc:chgData name="Risvan Dirza" userId="23bd73f9-8626-4889-a30d-7a8331ccac6d" providerId="ADAL" clId="{51134F98-9059-4A66-BBEB-257CB982B7D7}" dt="2024-06-12T18:46:32.639" v="2787" actId="47"/>
        <pc:sldMkLst>
          <pc:docMk/>
          <pc:sldMk cId="1754018454" sldId="440"/>
        </pc:sldMkLst>
      </pc:sldChg>
      <pc:sldChg chg="del">
        <pc:chgData name="Risvan Dirza" userId="23bd73f9-8626-4889-a30d-7a8331ccac6d" providerId="ADAL" clId="{51134F98-9059-4A66-BBEB-257CB982B7D7}" dt="2024-06-12T18:52:43.543" v="2958" actId="47"/>
        <pc:sldMkLst>
          <pc:docMk/>
          <pc:sldMk cId="3223122848" sldId="441"/>
        </pc:sldMkLst>
      </pc:sldChg>
      <pc:sldChg chg="mod modShow modNotesTx">
        <pc:chgData name="Risvan Dirza" userId="23bd73f9-8626-4889-a30d-7a8331ccac6d" providerId="ADAL" clId="{51134F98-9059-4A66-BBEB-257CB982B7D7}" dt="2024-06-16T13:36:56.482" v="4282" actId="729"/>
        <pc:sldMkLst>
          <pc:docMk/>
          <pc:sldMk cId="463321433" sldId="44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D491-14AE-4768-9B15-44E96D96E2FC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50272-5C47-43CC-B493-8B6EDDBF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4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1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3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2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6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5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7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0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2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9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4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9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4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4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1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6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3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38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08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0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4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43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17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6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1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46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292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53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95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2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28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9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48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19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51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15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83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16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83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92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50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6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38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03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77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00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6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1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50272-5C47-43CC-B493-8B6EDDBFDB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6000" y="205979"/>
            <a:ext cx="54610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1B6BB6-8BBC-1049-9603-B959ED9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1E3CEDE-1D85-F54C-B415-CE6111D3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940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794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D2407D1-9E90-B646-AC07-64435B0C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513A91B-9541-CB45-883E-EB0DF731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E5978D19-AB9B-3A44-BB7D-DD6C98661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5" name="Plassholder for innhold 5">
            <a:extLst>
              <a:ext uri="{FF2B5EF4-FFF2-40B4-BE49-F238E27FC236}">
                <a16:creationId xmlns:a16="http://schemas.microsoft.com/office/drawing/2014/main" id="{D7B07B29-56C8-8C42-B377-AD090B6F0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747F546-7ECB-4D49-8CEC-C64012DAB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8" y="205979"/>
            <a:ext cx="788241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8" y="963561"/>
            <a:ext cx="7882412" cy="397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9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69311" y="414611"/>
            <a:ext cx="7932233" cy="954107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Coordinated Feedback-optimizing Control </a:t>
            </a:r>
            <a:b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Large Scale Process</a:t>
            </a:r>
            <a:endParaRPr lang="nb-NO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69311" y="1858240"/>
            <a:ext cx="7932232" cy="383172"/>
          </a:xfrm>
        </p:spPr>
        <p:txBody>
          <a:bodyPr>
            <a:noAutofit/>
          </a:bodyPr>
          <a:lstStyle/>
          <a:p>
            <a:pPr algn="ctr"/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Risvan Dirza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8EBE995-8275-F44D-B574-C93027EC9028}"/>
              </a:ext>
            </a:extLst>
          </p:cNvPr>
          <p:cNvSpPr txBox="1"/>
          <p:nvPr/>
        </p:nvSpPr>
        <p:spPr>
          <a:xfrm rot="16200000">
            <a:off x="-1344184" y="2874987"/>
            <a:ext cx="3296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Norwegian </a:t>
            </a:r>
            <a:r>
              <a:rPr lang="nb-NO" sz="1100" dirty="0" err="1">
                <a:solidFill>
                  <a:schemeClr val="bg1"/>
                </a:solidFill>
              </a:rPr>
              <a:t>University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of</a:t>
            </a:r>
            <a:r>
              <a:rPr lang="nb-NO" sz="1100" dirty="0">
                <a:solidFill>
                  <a:schemeClr val="bg1"/>
                </a:solidFill>
              </a:rPr>
              <a:t> Science and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E86DD-7796-A76B-A54C-42F12B321FB0}"/>
              </a:ext>
            </a:extLst>
          </p:cNvPr>
          <p:cNvSpPr txBox="1"/>
          <p:nvPr/>
        </p:nvSpPr>
        <p:spPr>
          <a:xfrm>
            <a:off x="969310" y="1373973"/>
            <a:ext cx="79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with application of field-wide oil &amp; gas production system</a:t>
            </a:r>
            <a:endParaRPr lang="nb-NO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D2184349-B54B-B785-47E0-935B92F71EF6}"/>
              </a:ext>
            </a:extLst>
          </p:cNvPr>
          <p:cNvSpPr txBox="1">
            <a:spLocks/>
          </p:cNvSpPr>
          <p:nvPr/>
        </p:nvSpPr>
        <p:spPr>
          <a:xfrm>
            <a:off x="969311" y="2453986"/>
            <a:ext cx="7932232" cy="864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Chemical Engineering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Norwegian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Science and Technology (NTNU)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E5A635F2-8BC1-D71B-40E3-61B98E6B18BA}"/>
              </a:ext>
            </a:extLst>
          </p:cNvPr>
          <p:cNvSpPr txBox="1">
            <a:spLocks/>
          </p:cNvSpPr>
          <p:nvPr/>
        </p:nvSpPr>
        <p:spPr>
          <a:xfrm>
            <a:off x="969311" y="3500000"/>
            <a:ext cx="7932232" cy="383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2024</a:t>
            </a:r>
          </a:p>
          <a:p>
            <a:pPr algn="ctr"/>
            <a:r>
              <a:rPr lang="nb-NO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Defence</a:t>
            </a:r>
            <a:endParaRPr lang="nb-NO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DD808-5C68-2BC2-FB44-E3DB06C0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638" y="4133322"/>
            <a:ext cx="2373154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Num. Example – Isothermal CSTR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433677-58C3-0035-2067-7C924703A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2" y="771750"/>
            <a:ext cx="7657335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790BB5-2427-C3B2-622E-AB667B336538}"/>
              </a:ext>
            </a:extLst>
          </p:cNvPr>
          <p:cNvSpPr txBox="1"/>
          <p:nvPr/>
        </p:nvSpPr>
        <p:spPr>
          <a:xfrm>
            <a:off x="5488050" y="4371750"/>
            <a:ext cx="2734055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Compare control structure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B0343-7B88-32DF-E8E9-E68CC209F46B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3189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Preliminary Definitions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9FCAF18-03DB-166A-B106-236A71A070D0}"/>
              </a:ext>
            </a:extLst>
          </p:cNvPr>
          <p:cNvSpPr txBox="1">
            <a:spLocks/>
          </p:cNvSpPr>
          <p:nvPr/>
        </p:nvSpPr>
        <p:spPr>
          <a:xfrm>
            <a:off x="1314702" y="1234455"/>
            <a:ext cx="3970807" cy="975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Direct Constraint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Dir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ectly updating a primal MVs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Ex. Reduced gradient approach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E8FB8DE-8522-30A7-4161-A07B07E60EB5}"/>
              </a:ext>
            </a:extLst>
          </p:cNvPr>
          <p:cNvSpPr txBox="1">
            <a:spLocks/>
          </p:cNvSpPr>
          <p:nvPr/>
        </p:nvSpPr>
        <p:spPr>
          <a:xfrm>
            <a:off x="1314702" y="2933700"/>
            <a:ext cx="3970807" cy="180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Indirect Constraint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Indirectly updating a primal MVs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Intermediate variable exists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Ex. Cascade constraint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A9E29-F468-D2C9-5539-B5586A89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63" y="1137719"/>
            <a:ext cx="3600000" cy="1427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8D2F03-30E0-BD4D-E6B8-413482ADA39A}"/>
              </a:ext>
            </a:extLst>
          </p:cNvPr>
          <p:cNvSpPr/>
          <p:nvPr/>
        </p:nvSpPr>
        <p:spPr>
          <a:xfrm>
            <a:off x="5742709" y="1399309"/>
            <a:ext cx="1260764" cy="56803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A05AAF-60EF-8683-8262-9A9C9A40B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727" y="2935258"/>
            <a:ext cx="2520000" cy="197653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39A293-1594-33BA-C158-E6265BC4D85C}"/>
              </a:ext>
            </a:extLst>
          </p:cNvPr>
          <p:cNvSpPr/>
          <p:nvPr/>
        </p:nvSpPr>
        <p:spPr>
          <a:xfrm>
            <a:off x="5762399" y="2935258"/>
            <a:ext cx="1483528" cy="133194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A7516-4323-8AE6-9342-A69B65EB6DC5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40109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Why do we need override?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E8FB8DE-8522-30A7-4161-A07B07E60EB5}"/>
              </a:ext>
            </a:extLst>
          </p:cNvPr>
          <p:cNvSpPr txBox="1">
            <a:spLocks/>
          </p:cNvSpPr>
          <p:nvPr/>
        </p:nvSpPr>
        <p:spPr>
          <a:xfrm>
            <a:off x="1314702" y="668478"/>
            <a:ext cx="3970807" cy="1804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Indirect Constraint 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Indirectly updating a primal MVs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Intermediate variable exists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Ex. Cascade constraint control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A05AAF-60EF-8683-8262-9A9C9A40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7" y="670036"/>
            <a:ext cx="2520000" cy="197653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39A293-1594-33BA-C158-E6265BC4D85C}"/>
              </a:ext>
            </a:extLst>
          </p:cNvPr>
          <p:cNvSpPr/>
          <p:nvPr/>
        </p:nvSpPr>
        <p:spPr>
          <a:xfrm>
            <a:off x="5762399" y="670036"/>
            <a:ext cx="1483528" cy="133194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3501E026-8DDB-E32E-0042-96808CA2B616}"/>
              </a:ext>
            </a:extLst>
          </p:cNvPr>
          <p:cNvSpPr txBox="1">
            <a:spLocks/>
          </p:cNvSpPr>
          <p:nvPr/>
        </p:nvSpPr>
        <p:spPr>
          <a:xfrm>
            <a:off x="1314704" y="2147455"/>
            <a:ext cx="6873331" cy="2874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Technical Motivations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Steady-state gradients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Accurate estimation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Favorable matrix condition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Enough measurement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fail to control constraint in steady-state.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Dual MVs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Slow update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lead to significant dynamic constraint violation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D6E5-9ED9-3C4A-7BCE-581C39BE250A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37380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with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Override Constraint Controller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5C7E7-BBF2-19E5-93F0-543010E0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96" y="1567208"/>
            <a:ext cx="3600000" cy="25662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846E18-8F82-A048-B9E6-EF1FA6FDE3F3}"/>
              </a:ext>
            </a:extLst>
          </p:cNvPr>
          <p:cNvSpPr txBox="1"/>
          <p:nvPr/>
        </p:nvSpPr>
        <p:spPr>
          <a:xfrm>
            <a:off x="5026354" y="1575942"/>
            <a:ext cx="4117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Incorporate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override controller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Add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selector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9AD4E-DA99-8584-E3BF-C13879E36CA9}"/>
              </a:ext>
            </a:extLst>
          </p:cNvPr>
          <p:cNvSpPr txBox="1"/>
          <p:nvPr/>
        </p:nvSpPr>
        <p:spPr>
          <a:xfrm>
            <a:off x="5026354" y="2302341"/>
            <a:ext cx="4117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Override pairings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Pair close rule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Input saturation rule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BB591-792F-3F9B-9989-98E541C7EE33}"/>
              </a:ext>
            </a:extLst>
          </p:cNvPr>
          <p:cNvSpPr txBox="1"/>
          <p:nvPr/>
        </p:nvSpPr>
        <p:spPr>
          <a:xfrm>
            <a:off x="5026353" y="3302175"/>
            <a:ext cx="4117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Tuning of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override controller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scale separation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4-10 faster than gradient controller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F747E-2DA9-8C89-16C3-AAC4700DC5D5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64236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with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Override Constraint Controller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5C7E7-BBF2-19E5-93F0-543010E0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96" y="1567208"/>
            <a:ext cx="3600000" cy="25662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B94AAC-05C2-193D-26D3-527C9C757FED}"/>
              </a:ext>
            </a:extLst>
          </p:cNvPr>
          <p:cNvSpPr txBox="1"/>
          <p:nvPr/>
        </p:nvSpPr>
        <p:spPr>
          <a:xfrm>
            <a:off x="5028461" y="1535773"/>
            <a:ext cx="41176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Choice of selector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Gain &gt; 0, and upper bound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Gain &lt; 0, and lower bound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Gain &gt; 0, and lower bound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Gain &lt; 0, and upper bound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76137-0D46-3076-03DA-62688DCE9D20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77629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with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Auxiliary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46E18-8F82-A048-B9E6-EF1FA6FDE3F3}"/>
                  </a:ext>
                </a:extLst>
              </p:cNvPr>
              <p:cNvSpPr txBox="1"/>
              <p:nvPr/>
            </p:nvSpPr>
            <p:spPr>
              <a:xfrm>
                <a:off x="5026354" y="1575942"/>
                <a:ext cx="4117645" cy="1794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allow active constraint switching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Replace original with aux. constraint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Auxiliary constraint: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𝑢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sup>
                    </m:sSubSup>
                  </m:oMath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46E18-8F82-A048-B9E6-EF1FA6FDE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54" y="1575942"/>
                <a:ext cx="4117645" cy="1794402"/>
              </a:xfrm>
              <a:prstGeom prst="rect">
                <a:avLst/>
              </a:prstGeom>
              <a:blipFill>
                <a:blip r:embed="rId3"/>
                <a:stretch>
                  <a:fillRect l="-1037" t="-20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CF66FC-1907-E845-B7CC-A01A9BC1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02" y="1575942"/>
            <a:ext cx="3600000" cy="284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6667D-D497-987A-56F0-B47B2630FA3F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47758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with Override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E18-8F82-A048-B9E6-EF1FA6FDE3F3}"/>
              </a:ext>
            </a:extLst>
          </p:cNvPr>
          <p:cNvSpPr txBox="1"/>
          <p:nvPr/>
        </p:nvSpPr>
        <p:spPr>
          <a:xfrm>
            <a:off x="799318" y="3876695"/>
            <a:ext cx="41176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Original Primal-Dual Framework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Outer layer controller = Constraint controller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Indirect constraint controller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Active constraint switching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0AF26-95E0-419C-F61C-2166E2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00" y="578388"/>
            <a:ext cx="6120000" cy="3298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204D7-CD11-B087-5B62-653CE258C515}"/>
              </a:ext>
            </a:extLst>
          </p:cNvPr>
          <p:cNvSpPr txBox="1"/>
          <p:nvPr/>
        </p:nvSpPr>
        <p:spPr>
          <a:xfrm>
            <a:off x="4916963" y="3876695"/>
            <a:ext cx="41176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Proposed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Outer layer controller = Master controller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Active constraint switching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Override controller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Direct constraint controller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C16AB-9826-A6F1-2885-464100FF2116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383232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with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Implicit Override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B54B6-5EF7-8219-5E5E-771CEB97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175" y="1130801"/>
            <a:ext cx="6120000" cy="3793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2730E-67C6-14A0-BE35-610EF0457238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418679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Case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35B6B-C1D5-6DFD-F805-BAF42904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96" y="1243371"/>
            <a:ext cx="4320000" cy="2656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4F576-5B41-9F5C-255F-C9C57B22C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157" y="2074217"/>
            <a:ext cx="3600000" cy="995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3F0A7-DE70-A4AB-6BE2-136068D88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120" y="3247006"/>
            <a:ext cx="1800000" cy="370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4E810-6426-BE33-6BA1-205B90549581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64770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Control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BE5CE-5747-8747-C635-F2C3668E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75" y="1132551"/>
            <a:ext cx="8280000" cy="2878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4A7E3-D37C-EA82-F6E6-3CEDA0B1A709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87427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7912425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What is RTO?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578388"/>
            <a:ext cx="7912424" cy="414210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Automate optimal decision making in real-time.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analysis of real-time production data.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C60B4-5669-DB83-7CE2-C4C52F43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71" y="2055922"/>
            <a:ext cx="4346258" cy="23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Tight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Constraint Control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51183-BD9E-17B6-DD7F-0E6FBECE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18" y="1130791"/>
            <a:ext cx="3240000" cy="3845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8C92D9-C02F-B3D6-192E-FDB822650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157" y="1873833"/>
            <a:ext cx="3960000" cy="1395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7ED55E-F2A2-B9D8-7214-885A1724826D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48988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Back-off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3C4AD-C160-E572-FE74-D5AC68F59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524660"/>
            <a:ext cx="4320000" cy="2094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4B26A-286D-4691-3B92-666ED8A1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96" y="1524660"/>
            <a:ext cx="3960000" cy="1971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098B8C-56F6-6771-2F18-3236B0E29805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81620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Interactive Systems in Primal Dual Framework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4FA11-0671-8E9E-A75A-D0EC019F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4" y="1919162"/>
            <a:ext cx="4029075" cy="1119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D3BE37-F222-BAF7-9428-04FF2E156091}"/>
              </a:ext>
            </a:extLst>
          </p:cNvPr>
          <p:cNvSpPr txBox="1"/>
          <p:nvPr/>
        </p:nvSpPr>
        <p:spPr>
          <a:xfrm>
            <a:off x="5308169" y="1858623"/>
            <a:ext cx="3598258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Decomposed (decoupled)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Weakly interactive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Highly interactive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7EB2B-ACE9-AA93-CBCE-3F149BFBD1BF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3083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Interactive Gas Lift Optimization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47644-4D55-D83E-D98D-660856DA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88" y="1966959"/>
            <a:ext cx="3600000" cy="874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7343AA-E9C8-C064-1A88-27C9C6758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922" y="1078033"/>
            <a:ext cx="3600000" cy="3411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6CD53-DDC1-5AA2-9E59-D7A8488C9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010" y="3117773"/>
            <a:ext cx="1944000" cy="287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E2C97-4D5E-E736-C7A7-ECFB0DE7FAD9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6685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predictors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BD4CD-A92B-C0F4-A7E1-AEBB31F0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74" y="1283449"/>
            <a:ext cx="7560000" cy="3054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0E4ED-5322-C6EC-5209-F40A1DB04BE1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05255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02025D26-B7EE-31C3-0330-1B7C16F85AE0}"/>
              </a:ext>
            </a:extLst>
          </p:cNvPr>
          <p:cNvSpPr txBox="1">
            <a:spLocks/>
          </p:cNvSpPr>
          <p:nvPr/>
        </p:nvSpPr>
        <p:spPr>
          <a:xfrm>
            <a:off x="982192" y="713539"/>
            <a:ext cx="7921964" cy="1139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13231-90E5-FA58-5DD7-9D5BB0B2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87" y="1283449"/>
            <a:ext cx="6878574" cy="3742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3AFDD-01A7-9AD1-84B9-EB2CAAFFD1F6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724029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02025D26-B7EE-31C3-0330-1B7C16F85AE0}"/>
              </a:ext>
            </a:extLst>
          </p:cNvPr>
          <p:cNvSpPr txBox="1">
            <a:spLocks/>
          </p:cNvSpPr>
          <p:nvPr/>
        </p:nvSpPr>
        <p:spPr>
          <a:xfrm>
            <a:off x="982192" y="713539"/>
            <a:ext cx="7921964" cy="1139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89890-91A0-96F4-2453-DC5D91713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4" y="1674239"/>
            <a:ext cx="8280000" cy="1795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CB4E5E-A03B-F88B-BFF7-CD67A0823CCF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9400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B9EE-4782-0727-7D0B-E8DC3482F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2A171-DD45-DFFA-5F3C-FCF2E8FB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Experimental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17DE21-93AF-2EAA-AE6F-D9FE61FC1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Mimicking a subsea production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B1EEF-E2DF-EC4D-6535-CFDD1034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16" y="1837517"/>
            <a:ext cx="3840480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33429-37F6-C66E-B3C8-12934345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894" y="1130791"/>
            <a:ext cx="2667000" cy="3825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89AC1-D0EF-DA13-05C7-D6E58C49ABF8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74057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BADA-8188-3332-6F2B-F47F29B0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87258-A596-EA65-47AF-2DD1D1E4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DFOS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FAB61-1356-8B3C-5596-FF232D3C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Structure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691EFF-1EE3-51F0-F529-355A7E3E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02" y="1130791"/>
            <a:ext cx="7113746" cy="3758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EEDFC-D093-5DE0-A84A-21131C4A6479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20868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66DE-BEE2-F094-565E-5E1B581D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4F52C8-7089-1A1C-533B-6B6608CE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DFOS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E5296D-032C-EF09-4457-9B1FCB39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5440C-6D55-1F9A-4C1A-5563AA217F50}"/>
              </a:ext>
            </a:extLst>
          </p:cNvPr>
          <p:cNvSpPr txBox="1"/>
          <p:nvPr/>
        </p:nvSpPr>
        <p:spPr>
          <a:xfrm>
            <a:off x="982192" y="1009734"/>
            <a:ext cx="7921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Hybrid RTO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Execution period : 10 seconds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Use solver to provide optimal setpoints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2CCBF-6914-DDB5-565B-54474754F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71" y="2025397"/>
            <a:ext cx="4057650" cy="2600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E0E733-C8F7-9315-D40A-EF586270F31F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530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7912425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Optimization in Oil &amp; Gas Industry</a:t>
            </a:r>
          </a:p>
        </p:txBody>
      </p:sp>
      <p:pic>
        <p:nvPicPr>
          <p:cNvPr id="5" name="Picture 4" descr="A diagram of a geothermal energy&#10;&#10;Description automatically generated">
            <a:extLst>
              <a:ext uri="{FF2B5EF4-FFF2-40B4-BE49-F238E27FC236}">
                <a16:creationId xmlns:a16="http://schemas.microsoft.com/office/drawing/2014/main" id="{C5D7BB7E-AF56-041F-5F7B-A4556ACE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00" y="1245148"/>
            <a:ext cx="6083808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2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C9D0-4A66-8E6A-120B-072D6198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D1CD6-9567-531C-DFDB-167470F6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7F584-92E9-08F4-29F6-ABAF5F93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53" y="663634"/>
            <a:ext cx="3250406" cy="310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033AFE-B319-93FE-C12D-0462B19C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43" y="676968"/>
            <a:ext cx="3169920" cy="3089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5018F3-B8F8-3D65-E3FF-D6D3A3C4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227" y="3612160"/>
            <a:ext cx="3132773" cy="1417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CCB77E-0663-FC48-6C2C-B800E662A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988" y="3612160"/>
            <a:ext cx="3132773" cy="1417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EC2112-9F79-9D50-2B54-B23A85AE8E6B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689043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06382-5F3F-FC95-0F2F-B5EF16B9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C1C92-D2F5-3355-E5D1-A0CF137F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B24CB8-BE19-DEB9-A410-C3A3BA43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satisfaction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E133C-620C-B29D-227B-505CD4A1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10" y="996078"/>
            <a:ext cx="2908935" cy="2908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DE57E-23AD-E485-274B-61CC235BC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38" y="3702462"/>
            <a:ext cx="2891790" cy="1308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3C6361-82BB-0BE5-1CE5-B97A02A513E0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82134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4CAC5-D987-E2CB-9BD9-9C8F205D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5347B5-6B15-7AFB-8952-AB3EE940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Why do we need multi-input override?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DF034C-4A85-412C-E136-6A423863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379695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Case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input rate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Several available MVs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Critical constraints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Slow constraint control.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00690-ACA5-E508-51DF-FC73D6518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14" y="3012886"/>
            <a:ext cx="4219575" cy="1724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C845D-7BAB-C189-67A0-58DB2AE1C079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43891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Multi-input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D0CB80-3461-333C-BDA3-7D72BC0A4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1861924"/>
            <a:ext cx="7921964" cy="80753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Transform multi-to single-input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5111D-98CF-2BF0-D6C6-AEE0A03C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302" y="520541"/>
            <a:ext cx="3675698" cy="4622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C021D7-00DE-007C-2357-93E82EC9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59" y="2274670"/>
            <a:ext cx="1381125" cy="314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F5B83-B14F-00D4-F433-F1AFACA2B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959" y="2673128"/>
            <a:ext cx="2838450" cy="65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18829-7C9F-933E-7E48-F03CF1F6CD7C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6879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Multi-input override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5111D-98CF-2BF0-D6C6-AEE0A03C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302" y="520541"/>
            <a:ext cx="3675698" cy="462295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C09E26A3-0D15-1593-4719-3F1B0A477865}"/>
              </a:ext>
            </a:extLst>
          </p:cNvPr>
          <p:cNvSpPr txBox="1">
            <a:spLocks/>
          </p:cNvSpPr>
          <p:nvPr/>
        </p:nvSpPr>
        <p:spPr>
          <a:xfrm>
            <a:off x="982193" y="620084"/>
            <a:ext cx="7921964" cy="318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selection matrix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Gain matrix</a:t>
            </a: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Gain ratio matrix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Disturbance sensitivity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FF0938-8515-2AC3-2554-02933EA9D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8" y="1397122"/>
            <a:ext cx="3549015" cy="634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79EBB3-DDCC-502D-08C3-3A1BE998C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198" y="2356669"/>
            <a:ext cx="3446145" cy="754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37C5F3-3E66-73D3-7830-88AC05754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344" y="3972799"/>
            <a:ext cx="3994785" cy="334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022DFC-C454-B64B-2F3D-C9016CB71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198" y="3315299"/>
            <a:ext cx="1064895" cy="588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F3D06-2C1F-6024-9FA3-2239CE7DB7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439" y="3326237"/>
            <a:ext cx="2853690" cy="566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A83B3-911D-E84E-0514-A5B7DF017A06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0516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Multi-input override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5111D-98CF-2BF0-D6C6-AEE0A03CA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302" y="520541"/>
            <a:ext cx="3675698" cy="4622959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C09E26A3-0D15-1593-4719-3F1B0A477865}"/>
              </a:ext>
            </a:extLst>
          </p:cNvPr>
          <p:cNvSpPr txBox="1">
            <a:spLocks/>
          </p:cNvSpPr>
          <p:nvPr/>
        </p:nvSpPr>
        <p:spPr>
          <a:xfrm>
            <a:off x="982193" y="620084"/>
            <a:ext cx="7921964" cy="318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Combining correction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Calculate correction factor</a:t>
            </a: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Correction factor selection for multiple constraints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Calculate corrected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202AA-F480-0B73-114D-4299572C5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348" y="1518008"/>
            <a:ext cx="3810000" cy="35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89F04-65ED-2CCE-7EA8-4A1B0531F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348" y="2511756"/>
            <a:ext cx="2428875" cy="333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3DEBD-DB2E-7B72-2FB0-35A3CCA79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520" y="3366933"/>
            <a:ext cx="2276475" cy="438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45339-30FF-7637-94C7-4C03F5B7498F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162873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234-A6D3-31DD-B905-38F38EB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704CE-494D-7740-D89B-5C4F579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8B59A99-5A47-ECEA-5B72-6D626EE530B6}"/>
              </a:ext>
            </a:extLst>
          </p:cNvPr>
          <p:cNvSpPr txBox="1">
            <a:spLocks/>
          </p:cNvSpPr>
          <p:nvPr/>
        </p:nvSpPr>
        <p:spPr>
          <a:xfrm>
            <a:off x="982192" y="603799"/>
            <a:ext cx="7921964" cy="52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94493-62C6-37C3-0665-D54A5CDAC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0" y="1142012"/>
            <a:ext cx="4900803" cy="2859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6136B8-1909-7143-11D7-FD21AAC9E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27" y="3574464"/>
            <a:ext cx="4788218" cy="1157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A76706-AAC8-5B68-A38B-E067DF066D92}"/>
              </a:ext>
            </a:extLst>
          </p:cNvPr>
          <p:cNvSpPr txBox="1"/>
          <p:nvPr/>
        </p:nvSpPr>
        <p:spPr>
          <a:xfrm>
            <a:off x="5604945" y="1138594"/>
            <a:ext cx="35390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C1: Standard dual-based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C20: Expected dual-based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with single-input override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C2: Actual dual-based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with single-input override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C3.1: ~ multi-input override with gain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C3.2: ~ multi-input override with gain ratio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C3.3: ~ multi-input override with disturbance sensitivity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9DFD2-5BEF-0187-0011-AF3B95DC70C8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1161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Compensator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1746-4539-986F-8808-3317456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47" y="1142743"/>
            <a:ext cx="4205288" cy="247173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9F1F020-50B6-856F-D0BB-BA526A7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2" y="633218"/>
            <a:ext cx="7509262" cy="58477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setpoint update by constraint controllers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F73C6664-61CF-3286-B781-ADFC5C90B1DE}"/>
              </a:ext>
            </a:extLst>
          </p:cNvPr>
          <p:cNvSpPr txBox="1">
            <a:spLocks/>
          </p:cNvSpPr>
          <p:nvPr/>
        </p:nvSpPr>
        <p:spPr>
          <a:xfrm>
            <a:off x="982192" y="3546339"/>
            <a:ext cx="3332633" cy="466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Normal subsystem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56F07D-CFF9-8271-CD3D-CEDD6B214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16" y="3861651"/>
            <a:ext cx="3733324" cy="67484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89A476-1702-D44E-A461-B58B53CCEFC3}"/>
              </a:ext>
            </a:extLst>
          </p:cNvPr>
          <p:cNvSpPr/>
          <p:nvPr/>
        </p:nvSpPr>
        <p:spPr>
          <a:xfrm>
            <a:off x="3414712" y="1517869"/>
            <a:ext cx="2314575" cy="22879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E727DB-9EC7-5C92-AF9C-83185C4F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183" y="3880770"/>
            <a:ext cx="3064669" cy="693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075270-EAB4-7516-FBCC-9E82228E65C3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9382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Compensator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1746-4539-986F-8808-3317456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47" y="1142743"/>
            <a:ext cx="4205288" cy="247173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9F1F020-50B6-856F-D0BB-BA526A7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2" y="633218"/>
            <a:ext cx="7509262" cy="58477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setpoint update by constraint controllers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F73C6664-61CF-3286-B781-ADFC5C90B1DE}"/>
              </a:ext>
            </a:extLst>
          </p:cNvPr>
          <p:cNvSpPr txBox="1">
            <a:spLocks/>
          </p:cNvSpPr>
          <p:nvPr/>
        </p:nvSpPr>
        <p:spPr>
          <a:xfrm>
            <a:off x="982192" y="3546339"/>
            <a:ext cx="3332633" cy="466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Virtual subsystem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89A476-1702-D44E-A461-B58B53CCEFC3}"/>
              </a:ext>
            </a:extLst>
          </p:cNvPr>
          <p:cNvSpPr/>
          <p:nvPr/>
        </p:nvSpPr>
        <p:spPr>
          <a:xfrm>
            <a:off x="3346516" y="1319904"/>
            <a:ext cx="2382772" cy="22879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08C6E-BD77-2FCE-5B9E-6A335BDF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819" y="3981955"/>
            <a:ext cx="4414361" cy="674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E8D08C-A065-E09E-FC55-78ECC189AAC0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5680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Compensator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1746-4539-986F-8808-3317456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47" y="1142743"/>
            <a:ext cx="4205288" cy="247173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9F1F020-50B6-856F-D0BB-BA526A7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2" y="633218"/>
            <a:ext cx="7509262" cy="58477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setpoint update by constraint controllers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F73C6664-61CF-3286-B781-ADFC5C90B1DE}"/>
              </a:ext>
            </a:extLst>
          </p:cNvPr>
          <p:cNvSpPr txBox="1">
            <a:spLocks/>
          </p:cNvSpPr>
          <p:nvPr/>
        </p:nvSpPr>
        <p:spPr>
          <a:xfrm>
            <a:off x="982192" y="3546339"/>
            <a:ext cx="3332633" cy="466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Compensator subsystem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89A476-1702-D44E-A461-B58B53CCEFC3}"/>
              </a:ext>
            </a:extLst>
          </p:cNvPr>
          <p:cNvSpPr/>
          <p:nvPr/>
        </p:nvSpPr>
        <p:spPr>
          <a:xfrm>
            <a:off x="3346516" y="1876086"/>
            <a:ext cx="2382772" cy="22879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2E7A1-D488-623D-1DBC-1FDEEC01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668" y="4013262"/>
            <a:ext cx="3646646" cy="4271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0AA8D-3AC3-5D1B-AF83-C8E51E966961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7743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7912425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Main Research Questions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67777828-630B-EA80-C1C4-432BA9BCDE54}"/>
              </a:ext>
            </a:extLst>
          </p:cNvPr>
          <p:cNvSpPr txBox="1">
            <a:spLocks/>
          </p:cNvSpPr>
          <p:nvPr/>
        </p:nvSpPr>
        <p:spPr>
          <a:xfrm>
            <a:off x="962384" y="2091009"/>
            <a:ext cx="7932233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What strategies can be employed to optimize the operation of a complex, large-scale oil and/or gas production system with diverse sub-processes, varying timescales, and potential numerous constraints, utilizing simple tools like PID controllers, selectors, and small-scale solvers (if necessary)?</a:t>
            </a:r>
            <a:endParaRPr lang="nb-NO" sz="18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3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Compensator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1746-4539-986F-8808-3317456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47" y="1142743"/>
            <a:ext cx="4205288" cy="247173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9F1F020-50B6-856F-D0BB-BA526A7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2" y="633218"/>
            <a:ext cx="7509262" cy="58477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setpoint controllers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89A476-1702-D44E-A461-B58B53CCEFC3}"/>
              </a:ext>
            </a:extLst>
          </p:cNvPr>
          <p:cNvSpPr/>
          <p:nvPr/>
        </p:nvSpPr>
        <p:spPr>
          <a:xfrm>
            <a:off x="3016577" y="2264216"/>
            <a:ext cx="782425" cy="39414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468A7E-61DB-B30B-B281-F8E41712C1F7}"/>
              </a:ext>
            </a:extLst>
          </p:cNvPr>
          <p:cNvSpPr/>
          <p:nvPr/>
        </p:nvSpPr>
        <p:spPr>
          <a:xfrm>
            <a:off x="4671883" y="2267570"/>
            <a:ext cx="782425" cy="39414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0A83F-C6A8-F406-A667-2C632401A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474" y="3690618"/>
            <a:ext cx="3077051" cy="433388"/>
          </a:xfrm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B3BB080E-E31F-FF62-01B2-8042ECB442C7}"/>
              </a:ext>
            </a:extLst>
          </p:cNvPr>
          <p:cNvSpPr txBox="1">
            <a:spLocks/>
          </p:cNvSpPr>
          <p:nvPr/>
        </p:nvSpPr>
        <p:spPr>
          <a:xfrm>
            <a:off x="6327189" y="3153510"/>
            <a:ext cx="2694263" cy="1074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Case</a:t>
            </a:r>
          </a:p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need for shared input constraints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7A3BE-C7B5-F151-450F-6F8537C7DB4B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518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2E03-B69A-63B4-0B27-98E47EEB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54ACF-48D7-3B84-C3DC-49B6C04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with Compensator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1746-4539-986F-8808-3317456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347" y="1142743"/>
            <a:ext cx="4205288" cy="247173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9F1F020-50B6-856F-D0BB-BA526A7D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2" y="633218"/>
            <a:ext cx="7509262" cy="58477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Local Lagrange multiplier estimation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89A476-1702-D44E-A461-B58B53CCEFC3}"/>
              </a:ext>
            </a:extLst>
          </p:cNvPr>
          <p:cNvSpPr/>
          <p:nvPr/>
        </p:nvSpPr>
        <p:spPr>
          <a:xfrm>
            <a:off x="4072379" y="2177607"/>
            <a:ext cx="399739" cy="235655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B3BB080E-E31F-FF62-01B2-8042ECB442C7}"/>
              </a:ext>
            </a:extLst>
          </p:cNvPr>
          <p:cNvSpPr txBox="1">
            <a:spLocks/>
          </p:cNvSpPr>
          <p:nvPr/>
        </p:nvSpPr>
        <p:spPr>
          <a:xfrm>
            <a:off x="6327189" y="3153510"/>
            <a:ext cx="2694263" cy="1074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Remark</a:t>
            </a:r>
          </a:p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Lagrange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of virtual subsystem is 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9D4AB8-13FF-A5FB-2927-98F749F61FD0}"/>
              </a:ext>
            </a:extLst>
          </p:cNvPr>
          <p:cNvSpPr/>
          <p:nvPr/>
        </p:nvSpPr>
        <p:spPr>
          <a:xfrm>
            <a:off x="5691932" y="2177607"/>
            <a:ext cx="399739" cy="235655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E75A68-F669-D16E-D715-CCB23091F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166" y="3830122"/>
            <a:ext cx="3039904" cy="32194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6C39BF-D5E1-6C71-FC2E-FE8ECE84D1C1}"/>
              </a:ext>
            </a:extLst>
          </p:cNvPr>
          <p:cNvSpPr/>
          <p:nvPr/>
        </p:nvSpPr>
        <p:spPr>
          <a:xfrm>
            <a:off x="2578437" y="2773067"/>
            <a:ext cx="504128" cy="38044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475B0-F7F7-ED74-9BA8-C6832507C2B0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84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4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234-A6D3-31DD-B905-38F38EB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704CE-494D-7740-D89B-5C4F579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8B59A99-5A47-ECEA-5B72-6D626EE530B6}"/>
              </a:ext>
            </a:extLst>
          </p:cNvPr>
          <p:cNvSpPr txBox="1">
            <a:spLocks/>
          </p:cNvSpPr>
          <p:nvPr/>
        </p:nvSpPr>
        <p:spPr>
          <a:xfrm>
            <a:off x="982192" y="603799"/>
            <a:ext cx="7921964" cy="52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 (1)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4E225-D7E0-C78E-42F4-F550C720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66" y="1133302"/>
            <a:ext cx="4090416" cy="3529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332E5-977E-DC3C-F2DB-9F895100F128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7318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234-A6D3-31DD-B905-38F38EB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704CE-494D-7740-D89B-5C4F579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Numerical Examples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8B59A99-5A47-ECEA-5B72-6D626EE530B6}"/>
              </a:ext>
            </a:extLst>
          </p:cNvPr>
          <p:cNvSpPr txBox="1">
            <a:spLocks/>
          </p:cNvSpPr>
          <p:nvPr/>
        </p:nvSpPr>
        <p:spPr>
          <a:xfrm>
            <a:off x="982192" y="603799"/>
            <a:ext cx="7921964" cy="52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Simulation Results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41660-0F65-5D36-417D-81E6A944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90" y="1133302"/>
            <a:ext cx="4163568" cy="3523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557AD-1132-E91B-516E-8980BB39455A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7676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B9EE-4782-0727-7D0B-E8DC3482F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2A171-DD45-DFFA-5F3C-FCF2E8FB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4" y="-6387"/>
            <a:ext cx="8530936" cy="1569660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A Comparative Study of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DFoS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Experimental Validation in a Gas-lifted Oil Well Rig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B1EEF-E2DF-EC4D-6535-CFDD1034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16" y="1837517"/>
            <a:ext cx="3840480" cy="2560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33429-37F6-C66E-B3C8-12934345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894" y="1130791"/>
            <a:ext cx="2667000" cy="3825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5DF2F-F536-549B-A315-1E5719DFA193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276072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0FE8-3296-0F81-BDFF-C259E814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F608C-62E6-808B-6D8C-75206047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Experimental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11E4D2-7023-4C03-A5DF-08F1A715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Optimization 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B0F4BE-1978-254F-BA47-8F48226B2155}"/>
                  </a:ext>
                </a:extLst>
              </p:cNvPr>
              <p:cNvSpPr txBox="1"/>
              <p:nvPr/>
            </p:nvSpPr>
            <p:spPr>
              <a:xfrm>
                <a:off x="1795033" y="1646107"/>
                <a:ext cx="2793842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nb-NO" b="1" i="0">
                                  <a:latin typeface="Cambria Math" panose="02040503050406030204" pitchFamily="18" charset="0"/>
                                </a:rPr>
                                <m:t>𝐠𝐥</m:t>
                              </m:r>
                            </m:sub>
                            <m:sup>
                              <m:r>
                                <a:rPr lang="nb-NO" b="1" i="0" smtClean="0">
                                  <a:latin typeface="Cambria Math" panose="02040503050406030204" pitchFamily="18" charset="0"/>
                                </a:rPr>
                                <m:t>𝐬𝐩</m:t>
                              </m:r>
                            </m:sup>
                          </m:sSubSup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b-NO" b="0" i="1">
                                      <a:latin typeface="Cambria Math" panose="02040503050406030204" pitchFamily="18" charset="0"/>
                                    </a:rPr>
                                    <m:t>𝑔𝑙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nb-NO" b="0" i="1">
                                      <a:latin typeface="Cambria Math" panose="02040503050406030204" pitchFamily="18" charset="0"/>
                                    </a:rPr>
                                    <m:t>𝑠𝑝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B0F4BE-1978-254F-BA47-8F48226B2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33" y="1646107"/>
                <a:ext cx="2793842" cy="77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C8AB47-90F5-8C2C-4ACA-2CFA48CFF0D3}"/>
                  </a:ext>
                </a:extLst>
              </p:cNvPr>
              <p:cNvSpPr txBox="1"/>
              <p:nvPr/>
            </p:nvSpPr>
            <p:spPr>
              <a:xfrm>
                <a:off x="2706326" y="2571763"/>
                <a:ext cx="5866926" cy="342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≔−20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30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𝑠𝑝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C8AB47-90F5-8C2C-4ACA-2CFA48CFF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26" y="2571763"/>
                <a:ext cx="5866926" cy="342530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27FA9-5C0A-C773-DF60-718BDC4694A0}"/>
                  </a:ext>
                </a:extLst>
              </p:cNvPr>
              <p:cNvSpPr txBox="1"/>
              <p:nvPr/>
            </p:nvSpPr>
            <p:spPr>
              <a:xfrm>
                <a:off x="1795033" y="3208414"/>
                <a:ext cx="4178387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  <m:sub>
                              <m:r>
                                <a:rPr lang="nb-NO" b="1" i="0">
                                  <a:latin typeface="Cambria Math" panose="02040503050406030204" pitchFamily="18" charset="0"/>
                                </a:rPr>
                                <m:t>𝐠𝐥</m:t>
                              </m:r>
                            </m:sub>
                            <m:sup>
                              <m:r>
                                <a:rPr lang="nb-NO" b="1" i="0">
                                  <a:latin typeface="Cambria Math" panose="02040503050406030204" pitchFamily="18" charset="0"/>
                                </a:rPr>
                                <m:t>𝐬𝐩</m:t>
                              </m:r>
                            </m:sup>
                          </m:sSubSup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𝑔𝑙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𝑔𝑙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</m:oMath>
                  </m:oMathPara>
                </a14:m>
                <a:endParaRPr lang="nb-NO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27FA9-5C0A-C773-DF60-718BDC469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33" y="3208414"/>
                <a:ext cx="4178387" cy="414537"/>
              </a:xfrm>
              <a:prstGeom prst="rect">
                <a:avLst/>
              </a:prstGeom>
              <a:blipFill>
                <a:blip r:embed="rId5"/>
                <a:stretch>
                  <a:fillRect l="-72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34E0099-409C-A869-3227-60380DB1830E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212393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BADA-8188-3332-6F2B-F47F29B0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87258-A596-EA65-47AF-2DD1D1E4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DFOS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FAB61-1356-8B3C-5596-FF232D3C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Structure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B0E19-918F-397A-CA74-A3526FB0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51" y="1130794"/>
            <a:ext cx="7314248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09A8B3-1015-A517-3CF0-980F35DDC82C}"/>
              </a:ext>
            </a:extLst>
          </p:cNvPr>
          <p:cNvSpPr txBox="1"/>
          <p:nvPr/>
        </p:nvSpPr>
        <p:spPr>
          <a:xfrm>
            <a:off x="727680" y="3131001"/>
            <a:ext cx="2238157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Compensator Subsystem Selection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Positive cumulated profit difference based on expected disturbance trajectory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BBA917-F3B4-6BFC-3511-C906A4F166EB}"/>
              </a:ext>
            </a:extLst>
          </p:cNvPr>
          <p:cNvSpPr/>
          <p:nvPr/>
        </p:nvSpPr>
        <p:spPr>
          <a:xfrm>
            <a:off x="6774511" y="1130791"/>
            <a:ext cx="1825788" cy="448739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712D0-CC6F-5328-9156-54485D913F1F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0670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BADA-8188-3332-6F2B-F47F29B0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87258-A596-EA65-47AF-2DD1D1E4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DFOS Setup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FAB61-1356-8B3C-5596-FF232D3C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Structure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16DFD-807F-4CD2-6358-EBDF7A1D8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68" y="1130792"/>
            <a:ext cx="7374255" cy="356044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FBF461-F7EE-D66A-EB43-302D827B6AE9}"/>
              </a:ext>
            </a:extLst>
          </p:cNvPr>
          <p:cNvSpPr/>
          <p:nvPr/>
        </p:nvSpPr>
        <p:spPr>
          <a:xfrm>
            <a:off x="1360066" y="2512612"/>
            <a:ext cx="1160498" cy="4611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F27850-9140-F853-3526-4B8167B07C68}"/>
              </a:ext>
            </a:extLst>
          </p:cNvPr>
          <p:cNvSpPr/>
          <p:nvPr/>
        </p:nvSpPr>
        <p:spPr>
          <a:xfrm>
            <a:off x="3778691" y="2512612"/>
            <a:ext cx="1160498" cy="4611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CB9759-2580-76D9-3278-F8FB06664DC6}"/>
              </a:ext>
            </a:extLst>
          </p:cNvPr>
          <p:cNvSpPr/>
          <p:nvPr/>
        </p:nvSpPr>
        <p:spPr>
          <a:xfrm>
            <a:off x="6197316" y="2512612"/>
            <a:ext cx="1160498" cy="461176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A8A4F-9B99-98F6-2AFF-AB23B41D4415}"/>
              </a:ext>
            </a:extLst>
          </p:cNvPr>
          <p:cNvSpPr txBox="1"/>
          <p:nvPr/>
        </p:nvSpPr>
        <p:spPr>
          <a:xfrm>
            <a:off x="2039645" y="2125564"/>
            <a:ext cx="22381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control layer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E833E-6D70-884F-7666-670DCB443FE2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8684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BADA-8188-3332-6F2B-F47F29B0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87258-A596-EA65-47AF-2DD1D1E4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DFOS Setup with Override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DFAB61-1356-8B3C-5596-FF232D3C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Structure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53FB8-074A-B7E3-9D71-C0578CF3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386" y="1130791"/>
            <a:ext cx="7287578" cy="34337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FFDEA4-FD04-5F48-9622-F2014CE4F3D4}"/>
              </a:ext>
            </a:extLst>
          </p:cNvPr>
          <p:cNvSpPr/>
          <p:nvPr/>
        </p:nvSpPr>
        <p:spPr>
          <a:xfrm>
            <a:off x="4948723" y="3921699"/>
            <a:ext cx="1825788" cy="448739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47502F-8EC2-25F5-A748-A607BCB47330}"/>
              </a:ext>
            </a:extLst>
          </p:cNvPr>
          <p:cNvSpPr txBox="1"/>
          <p:nvPr/>
        </p:nvSpPr>
        <p:spPr>
          <a:xfrm>
            <a:off x="6666000" y="656385"/>
            <a:ext cx="2238157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Override Subsystem Selection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Avoid local input constraint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Lowest dynamic violation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BDA20-A38F-9F42-E842-228BFA827E60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9509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66DE-BEE2-F094-565E-5E1B581D6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4F52C8-7089-1A1C-533B-6B6608CE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Benchmark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E5296D-032C-EF09-4457-9B1FCB39B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1421524"/>
            <a:ext cx="7921964" cy="2458713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Dual-based DFOS with Back-off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Back-off until no constraint violation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Naïve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Constant Valve 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32CCC-0D63-73F2-5274-7E95A837FDA5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06894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7912425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Thesis Structures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578388"/>
            <a:ext cx="7912424" cy="45651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I: Distributed Feedback-optimizing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II: Distributed Feedback-optimizing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 III: Addressing Practical Issues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D0156-106E-D7D2-35D0-05C48A23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36" y="2232678"/>
            <a:ext cx="7709535" cy="2606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708CE-0956-CA54-91BF-CCC589AD1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63" y="2232678"/>
            <a:ext cx="681228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C9D0-4A66-8E6A-120B-072D6198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D1CD6-9567-531C-DFDB-167470F6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26027-E6AF-C397-58EB-CF50096C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41" y="578388"/>
            <a:ext cx="2978944" cy="288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0A5D2-B3A2-A284-FB84-B364F5E56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333" y="575126"/>
            <a:ext cx="2936081" cy="2876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CC094-88DB-7614-44A8-483E8C72A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171" y="3451200"/>
            <a:ext cx="2830068" cy="146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C58E5-D661-950E-4E44-BE55C853A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2346" y="3451200"/>
            <a:ext cx="2830068" cy="146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48B3F-F26C-7F87-587E-2BE5F89DE734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246854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06382-5F3F-FC95-0F2F-B5EF16B93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C1C92-D2F5-3355-E5D1-A0CF137F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B24CB8-BE19-DEB9-A410-C3A3BA43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satisfaction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7AD3F-0C39-883E-529E-957F004A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699" y="1130791"/>
            <a:ext cx="4054793" cy="3525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5BBE53-296F-6CE6-9AA3-46A20FA2EEBB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2623118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2F1E-34FD-3D10-CC4D-D976C8FBA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27290B-7578-16FE-6AB8-4A0F4757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Results and Discussion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AC9157-7B98-D4EB-A040-00FF7AC72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Profit difference compared to naïve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50411-17EE-A0DE-4FB6-DD9712C49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65" y="1130791"/>
            <a:ext cx="3583305" cy="1650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4DA2F-EA84-6D09-6583-D5CDC45B4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583" y="2800197"/>
            <a:ext cx="3478625" cy="1803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8D123-237A-7590-A566-FA79B00E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924" y="2365230"/>
            <a:ext cx="2880360" cy="831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46880-FAAD-7737-450D-C02D3A1DBC12}"/>
              </a:ext>
            </a:extLst>
          </p:cNvPr>
          <p:cNvSpPr txBox="1"/>
          <p:nvPr/>
        </p:nvSpPr>
        <p:spPr>
          <a:xfrm rot="16200000">
            <a:off x="-230126" y="2387084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437087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Why traditional SOC is still necessary?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3501E026-8DDB-E32E-0042-96808CA2B616}"/>
              </a:ext>
            </a:extLst>
          </p:cNvPr>
          <p:cNvSpPr txBox="1">
            <a:spLocks/>
          </p:cNvSpPr>
          <p:nvPr/>
        </p:nvSpPr>
        <p:spPr>
          <a:xfrm>
            <a:off x="1626430" y="1454293"/>
            <a:ext cx="6873331" cy="2234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Limited available measurements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Costly suitable model development leading to infrequent update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Inaccurate parameter/gradient estimation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Numerical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Costly dynamic model development and dynamic estimator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DB88B-CF92-72E0-0599-FF25EC71557C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3020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Gas-Lifted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CFA78-1188-E9D9-90C1-0C0FFB326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82" r="41470"/>
          <a:stretch/>
        </p:blipFill>
        <p:spPr>
          <a:xfrm>
            <a:off x="1937385" y="2014780"/>
            <a:ext cx="3084066" cy="2375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60D06-D6BC-DFDE-54EE-2F9749C56902}"/>
              </a:ext>
            </a:extLst>
          </p:cNvPr>
          <p:cNvSpPr/>
          <p:nvPr/>
        </p:nvSpPr>
        <p:spPr>
          <a:xfrm>
            <a:off x="1991533" y="2014780"/>
            <a:ext cx="77491" cy="1805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844B3-C30C-D514-C97E-10E2BEA72917}"/>
              </a:ext>
            </a:extLst>
          </p:cNvPr>
          <p:cNvSpPr/>
          <p:nvPr/>
        </p:nvSpPr>
        <p:spPr>
          <a:xfrm>
            <a:off x="1795220" y="3587859"/>
            <a:ext cx="1079715" cy="139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250B8-7E6A-94BD-3D88-1C895AEEAE6B}"/>
              </a:ext>
            </a:extLst>
          </p:cNvPr>
          <p:cNvSpPr/>
          <p:nvPr/>
        </p:nvSpPr>
        <p:spPr>
          <a:xfrm rot="2005991">
            <a:off x="1775905" y="3655888"/>
            <a:ext cx="1989600" cy="826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5542A-6F69-7486-BCF0-49A2DFB551B0}"/>
              </a:ext>
            </a:extLst>
          </p:cNvPr>
          <p:cNvSpPr/>
          <p:nvPr/>
        </p:nvSpPr>
        <p:spPr>
          <a:xfrm>
            <a:off x="4414109" y="2350048"/>
            <a:ext cx="1989600" cy="695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5847C-1493-EF24-7F62-464A6E59530D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932269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Recirculated Gas-Lifted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CFA78-1188-E9D9-90C1-0C0FFB32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85" y="578388"/>
            <a:ext cx="5269230" cy="381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965C3-2458-3C36-51E8-4BA6E3D0AFEB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982906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Steady-state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DF1F7-F13F-3150-076E-EB1F480B1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41" y="1133113"/>
            <a:ext cx="4333875" cy="17135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AF84ED-7F8B-BC29-E280-3923D170221E}"/>
              </a:ext>
            </a:extLst>
          </p:cNvPr>
          <p:cNvSpPr/>
          <p:nvPr/>
        </p:nvSpPr>
        <p:spPr>
          <a:xfrm>
            <a:off x="2533973" y="1133113"/>
            <a:ext cx="867905" cy="36247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950BC-7147-019B-E9EF-91ED1F55050E}"/>
              </a:ext>
            </a:extLst>
          </p:cNvPr>
          <p:cNvSpPr txBox="1"/>
          <p:nvPr/>
        </p:nvSpPr>
        <p:spPr>
          <a:xfrm>
            <a:off x="5300418" y="1140862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Maximize oil revenue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AC071-F059-7C9F-13D2-65F104ACF840}"/>
              </a:ext>
            </a:extLst>
          </p:cNvPr>
          <p:cNvSpPr txBox="1"/>
          <p:nvPr/>
        </p:nvSpPr>
        <p:spPr>
          <a:xfrm>
            <a:off x="7166635" y="1145346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Minimize gas lift cost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43A2B2-5303-7735-72CD-26D9AB44ED77}"/>
              </a:ext>
            </a:extLst>
          </p:cNvPr>
          <p:cNvSpPr/>
          <p:nvPr/>
        </p:nvSpPr>
        <p:spPr>
          <a:xfrm>
            <a:off x="3407044" y="1130106"/>
            <a:ext cx="867905" cy="36247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4DD77-5EE9-2C66-2888-F0E3B3DAD99E}"/>
              </a:ext>
            </a:extLst>
          </p:cNvPr>
          <p:cNvSpPr txBox="1"/>
          <p:nvPr/>
        </p:nvSpPr>
        <p:spPr>
          <a:xfrm>
            <a:off x="5297646" y="154130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GLC has max. opening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835CD-C77E-E3A1-0B75-31DC0CB60E87}"/>
              </a:ext>
            </a:extLst>
          </p:cNvPr>
          <p:cNvSpPr txBox="1"/>
          <p:nvPr/>
        </p:nvSpPr>
        <p:spPr>
          <a:xfrm>
            <a:off x="5297646" y="1861346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SCV has min. opening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277BC-17C2-7AF2-A0B1-E7282262E5CD}"/>
              </a:ext>
            </a:extLst>
          </p:cNvPr>
          <p:cNvSpPr txBox="1"/>
          <p:nvPr/>
        </p:nvSpPr>
        <p:spPr>
          <a:xfrm>
            <a:off x="5297646" y="217376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Surge constraints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47406-8768-9DF5-1B65-DB1CCB9F3B33}"/>
              </a:ext>
            </a:extLst>
          </p:cNvPr>
          <p:cNvSpPr txBox="1"/>
          <p:nvPr/>
        </p:nvSpPr>
        <p:spPr>
          <a:xfrm>
            <a:off x="5297646" y="2478566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 export/produced gas constraints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2749A6-5CE1-7195-DF95-36EF8BD31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96" y="3072619"/>
            <a:ext cx="3128963" cy="4214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7EFFDC-3CC1-C613-D4A5-F509CDB1C8B2}"/>
              </a:ext>
            </a:extLst>
          </p:cNvPr>
          <p:cNvSpPr txBox="1"/>
          <p:nvPr/>
        </p:nvSpPr>
        <p:spPr>
          <a:xfrm>
            <a:off x="5316241" y="3129470"/>
            <a:ext cx="2141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Available measurements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F42FE5-EA8E-CEAF-2358-DAA728A01846}"/>
              </a:ext>
            </a:extLst>
          </p:cNvPr>
          <p:cNvSpPr/>
          <p:nvPr/>
        </p:nvSpPr>
        <p:spPr>
          <a:xfrm>
            <a:off x="3840996" y="3131627"/>
            <a:ext cx="867905" cy="362473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5F9383-F40A-2B61-A0BB-4C5C0903A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789" y="3724637"/>
            <a:ext cx="1026795" cy="266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A7D39E-B438-3012-0F2B-B94A755D5828}"/>
              </a:ext>
            </a:extLst>
          </p:cNvPr>
          <p:cNvSpPr txBox="1"/>
          <p:nvPr/>
        </p:nvSpPr>
        <p:spPr>
          <a:xfrm>
            <a:off x="5316241" y="3704098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Disturbances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A5E28-C1E2-A34D-61F3-455AECA71F9F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466802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B2AF43E-27C0-9029-07EF-6C4B17F20F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241" y="1136240"/>
                <a:ext cx="6873331" cy="7482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1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Keep the valve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600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nb-NO" sz="1600" b="1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1B2AF43E-27C0-9029-07EF-6C4B17F20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41" y="1136240"/>
                <a:ext cx="6873331" cy="748219"/>
              </a:xfrm>
              <a:prstGeom prst="rect">
                <a:avLst/>
              </a:prstGeom>
              <a:blipFill>
                <a:blip r:embed="rId3"/>
                <a:stretch>
                  <a:fillRect l="-621" t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567" y="1861136"/>
                <a:ext cx="6873331" cy="163743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2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6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7" y="1861136"/>
                <a:ext cx="6873331" cy="1637438"/>
              </a:xfrm>
              <a:prstGeom prst="rect">
                <a:avLst/>
              </a:prstGeom>
              <a:blipFill>
                <a:blip r:embed="rId4"/>
                <a:stretch>
                  <a:fillRect l="-532" t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C0C66C7-1B63-2394-4814-7D604C18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160" y="2018389"/>
            <a:ext cx="4023360" cy="296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E1EC5-DB75-F620-0DF1-9028E8317007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898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3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bottomhole pressure as self-optimizing control variable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𝑏h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self-optimizing control variables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𝑏h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  <a:blipFill>
                <a:blip r:embed="rId3"/>
                <a:stretch>
                  <a:fillRect l="-909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20C185D-6D6C-2F01-9F4E-24CC9445A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241" y="1104900"/>
            <a:ext cx="3989070" cy="2933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D88F6-1443-F37D-7A9F-818FAC7FDD1D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36041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4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wellhead pressure as self-optimizing control variable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𝑤h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self-optimizing control variables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𝑤h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  <a:blipFill>
                <a:blip r:embed="rId3"/>
                <a:stretch>
                  <a:fillRect l="-909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B05834-5EA9-A96A-0D8B-4632790DB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553" y="1097280"/>
            <a:ext cx="4019550" cy="2948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EE83F-6EC5-C47C-AE45-F0B0609F88A8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466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1077218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Optimal Production Operation – State of the 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7921964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Structure of Optimal Production Operation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FA869-7965-C878-2D21-8C470DBB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661" y="1130791"/>
            <a:ext cx="2187913" cy="377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E6416-4DA1-5595-C44B-77FEC48A9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34" y="3711460"/>
            <a:ext cx="2347991" cy="1193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A2615-B84E-5E28-32E6-D871CB791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294" y="2249617"/>
            <a:ext cx="1636270" cy="1536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D5DAF-B240-303E-A6EA-83EAE7D84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554" y="1141907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5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tubing pressure as self-optimizing control variable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𝑏𝑤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self-optimizing control variables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𝑏𝑤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3" y="578388"/>
                <a:ext cx="4023360" cy="4136735"/>
              </a:xfrm>
              <a:prstGeom prst="rect">
                <a:avLst/>
              </a:prstGeom>
              <a:blipFill>
                <a:blip r:embed="rId3"/>
                <a:stretch>
                  <a:fillRect l="-909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F2AF68D-5521-3414-3129-5AD0D38C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399" y="1077992"/>
            <a:ext cx="3754755" cy="2987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C43DA-F46A-DDE0-D192-0BD8DBCFF216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7563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192" y="578388"/>
                <a:ext cx="4163793" cy="41367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6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tubing pressure as self-optimizing control variable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≔0.521</m:t>
                    </m:r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𝑏h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+0,854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self-optimizing control variables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≔0.521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𝑏h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+0,854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𝑤h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2" y="578388"/>
                <a:ext cx="4163793" cy="4136735"/>
              </a:xfrm>
              <a:prstGeom prst="rect">
                <a:avLst/>
              </a:prstGeom>
              <a:blipFill>
                <a:blip r:embed="rId3"/>
                <a:stretch>
                  <a:fillRect l="-878"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0F37C8-D9D1-11F3-9DC2-CDF16A215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985" y="1590923"/>
            <a:ext cx="3966210" cy="312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B5085-C066-C3C0-DAB7-C69D37DED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985" y="821765"/>
            <a:ext cx="1367790" cy="262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A061B-85D0-9CF4-4D3F-02058D2BA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829" y="821765"/>
            <a:ext cx="529590" cy="335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1A854-CF39-C4E4-DFAF-B2CC9E20D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473" y="900166"/>
            <a:ext cx="445770" cy="16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BC7C7-8901-84C9-ECF6-69398E62B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795" y="1259452"/>
            <a:ext cx="441960" cy="137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18FC61-7FB9-317E-5DC2-999F1508BCE6}"/>
              </a:ext>
            </a:extLst>
          </p:cNvPr>
          <p:cNvSpPr txBox="1"/>
          <p:nvPr/>
        </p:nvSpPr>
        <p:spPr>
          <a:xfrm>
            <a:off x="4182865" y="1157045"/>
            <a:ext cx="2432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Null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B1FE3-8C5A-D02A-95B3-45A1192A85DD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93372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Self-optimizing Control Structures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2192" y="578388"/>
                <a:ext cx="4163793" cy="41367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4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Structure 7</a:t>
                </a: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constraints</a:t>
                </a:r>
                <a:endParaRPr lang="nb-NO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tubing pressure as self-optimizing control variable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𝐜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,4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𝐜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Region II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active</a:t>
                </a:r>
                <a:r>
                  <a:rPr lang="nb-NO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nb-NO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constraint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nb-NO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b-NO" sz="14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𝐮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Control self-optimizing control variables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𝐜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(1)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,4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nb-NO" sz="1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𝐜</m:t>
                    </m:r>
                    <m:r>
                      <a:rPr lang="nb-NO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(2)</m:t>
                    </m:r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𝑔𝑙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,5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Plassholder for innhold 2">
                <a:extLst>
                  <a:ext uri="{FF2B5EF4-FFF2-40B4-BE49-F238E27FC236}">
                    <a16:creationId xmlns:a16="http://schemas.microsoft.com/office/drawing/2014/main" id="{FCF9B9DA-CAF0-B0BD-D0A1-0CA5BCE96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2" y="578388"/>
                <a:ext cx="4163793" cy="4136735"/>
              </a:xfrm>
              <a:prstGeom prst="rect">
                <a:avLst/>
              </a:prstGeom>
              <a:blipFill>
                <a:blip r:embed="rId3"/>
                <a:stretch>
                  <a:fillRect l="-878" t="-885" b="-6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7BA061B-85D0-9CF4-4D3F-02058D2BA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29" y="821765"/>
            <a:ext cx="529590" cy="335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1A854-CF39-C4E4-DFAF-B2CC9E20D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473" y="900166"/>
            <a:ext cx="445770" cy="167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BC7C7-8901-84C9-ECF6-69398E62B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795" y="1259452"/>
            <a:ext cx="441960" cy="137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18FC61-7FB9-317E-5DC2-999F1508BCE6}"/>
              </a:ext>
            </a:extLst>
          </p:cNvPr>
          <p:cNvSpPr txBox="1"/>
          <p:nvPr/>
        </p:nvSpPr>
        <p:spPr>
          <a:xfrm>
            <a:off x="4182865" y="1157045"/>
            <a:ext cx="2432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Null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nb-NO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DBF48-287A-9401-DD56-F3D7D8823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413" y="882725"/>
            <a:ext cx="1394460" cy="201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FA4F6-0171-4D15-6D9C-FDD94C9CB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659" y="1644263"/>
            <a:ext cx="4011930" cy="3070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88DF52-AA11-B718-D992-81C8FFBF80B1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3396234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234-A6D3-31DD-B905-38F38EB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704CE-494D-7740-D89B-5C4F579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Simulations Results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8B59A99-5A47-ECEA-5B72-6D626EE530B6}"/>
              </a:ext>
            </a:extLst>
          </p:cNvPr>
          <p:cNvSpPr txBox="1">
            <a:spLocks/>
          </p:cNvSpPr>
          <p:nvPr/>
        </p:nvSpPr>
        <p:spPr>
          <a:xfrm>
            <a:off x="982192" y="603799"/>
            <a:ext cx="7921964" cy="529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Steady-state monthly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93575-2360-9BF5-2B60-F3EAF7A7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74" y="1603554"/>
            <a:ext cx="4000500" cy="2508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63568F-985C-3D5E-D50F-78641BB42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817" y="1603554"/>
            <a:ext cx="3853339" cy="1225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6F3702-2CC8-D388-6FD0-0CF13F005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114" y="2886573"/>
            <a:ext cx="3664744" cy="1170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9A6EC-3482-BE38-A206-54821A4A885A}"/>
              </a:ext>
            </a:extLst>
          </p:cNvPr>
          <p:cNvSpPr txBox="1"/>
          <p:nvPr/>
        </p:nvSpPr>
        <p:spPr>
          <a:xfrm rot="16200000">
            <a:off x="-262186" y="238708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6622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234-A6D3-31DD-B905-38F38EB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7E8255-40B9-DB03-937E-DD8BE0FDA1CA}"/>
              </a:ext>
            </a:extLst>
          </p:cNvPr>
          <p:cNvSpPr/>
          <p:nvPr/>
        </p:nvSpPr>
        <p:spPr>
          <a:xfrm>
            <a:off x="864435" y="1531494"/>
            <a:ext cx="8034728" cy="8246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62A4B2-8858-35C7-CC0B-907E13A5CDBC}"/>
              </a:ext>
            </a:extLst>
          </p:cNvPr>
          <p:cNvSpPr/>
          <p:nvPr/>
        </p:nvSpPr>
        <p:spPr>
          <a:xfrm>
            <a:off x="864435" y="1801316"/>
            <a:ext cx="8034728" cy="1778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3FA5CE65-989F-19BA-E46B-9297FF7443E5}"/>
              </a:ext>
            </a:extLst>
          </p:cNvPr>
          <p:cNvSpPr txBox="1">
            <a:spLocks/>
          </p:cNvSpPr>
          <p:nvPr/>
        </p:nvSpPr>
        <p:spPr>
          <a:xfrm>
            <a:off x="864435" y="1763843"/>
            <a:ext cx="8034728" cy="181588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distributed feedback-optimizing system with solution predictors for system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Experimental validation in Gas-lift Oil Rig (vertical decomposition)– vs. Hybrid RTO and Naïve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distributed feedback-optimizing system with single-input override for critical constraints and non-performing estimators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presented)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Dual-based distributed feedback-optimizing system with multi-input override for case with limited input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Primal-based distributed feedback-optimizing system with compensator for critical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Experimental validation in Gas-lift Oil Rig (total input constraints)– all approaches.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D704CE-494D-7740-D89B-5C4F579F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E6FC63-A6A2-1F9F-5F10-7CE1A8E52C32}"/>
              </a:ext>
            </a:extLst>
          </p:cNvPr>
          <p:cNvSpPr/>
          <p:nvPr/>
        </p:nvSpPr>
        <p:spPr>
          <a:xfrm>
            <a:off x="861935" y="674557"/>
            <a:ext cx="8034728" cy="7630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60043EE-F787-228E-7DE4-0A773F020DA3}"/>
              </a:ext>
            </a:extLst>
          </p:cNvPr>
          <p:cNvSpPr txBox="1">
            <a:spLocks/>
          </p:cNvSpPr>
          <p:nvPr/>
        </p:nvSpPr>
        <p:spPr>
          <a:xfrm>
            <a:off x="861935" y="644577"/>
            <a:ext cx="8034728" cy="30777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I : Small-scale i.e., non-decomposable systems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A221F-7F96-8936-691D-D9500A0F67B0}"/>
              </a:ext>
            </a:extLst>
          </p:cNvPr>
          <p:cNvSpPr/>
          <p:nvPr/>
        </p:nvSpPr>
        <p:spPr>
          <a:xfrm>
            <a:off x="861935" y="944382"/>
            <a:ext cx="8034728" cy="493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7799A64-ED1F-1091-051D-B6D42E048AD0}"/>
              </a:ext>
            </a:extLst>
          </p:cNvPr>
          <p:cNvSpPr txBox="1">
            <a:spLocks/>
          </p:cNvSpPr>
          <p:nvPr/>
        </p:nvSpPr>
        <p:spPr>
          <a:xfrm>
            <a:off x="861935" y="914401"/>
            <a:ext cx="8034728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Primal-dual framework for automatic active constraint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Integrating override controller and auxiliary constraint for critical constraints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68CD9A1-7A77-C028-5C3F-A711F2B91BE1}"/>
              </a:ext>
            </a:extLst>
          </p:cNvPr>
          <p:cNvSpPr txBox="1">
            <a:spLocks/>
          </p:cNvSpPr>
          <p:nvPr/>
        </p:nvSpPr>
        <p:spPr>
          <a:xfrm>
            <a:off x="856940" y="1509010"/>
            <a:ext cx="8034728" cy="30777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II : Large-scale systems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A18CA-F607-F85E-9D36-04AAA8BE44A0}"/>
              </a:ext>
            </a:extLst>
          </p:cNvPr>
          <p:cNvSpPr/>
          <p:nvPr/>
        </p:nvSpPr>
        <p:spPr>
          <a:xfrm>
            <a:off x="864435" y="3666742"/>
            <a:ext cx="8034728" cy="7630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3C32ECAF-FD8A-C2B1-F75C-DA6EF7A215BC}"/>
              </a:ext>
            </a:extLst>
          </p:cNvPr>
          <p:cNvSpPr txBox="1">
            <a:spLocks/>
          </p:cNvSpPr>
          <p:nvPr/>
        </p:nvSpPr>
        <p:spPr>
          <a:xfrm>
            <a:off x="856940" y="3636763"/>
            <a:ext cx="8034728" cy="30777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III: Practical issues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F1C68A-B394-B61B-DCBD-106EC08B6B3C}"/>
              </a:ext>
            </a:extLst>
          </p:cNvPr>
          <p:cNvSpPr/>
          <p:nvPr/>
        </p:nvSpPr>
        <p:spPr>
          <a:xfrm>
            <a:off x="856940" y="3936568"/>
            <a:ext cx="8034728" cy="493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539594DB-853D-B4C6-D23D-9E4A2AE3686B}"/>
              </a:ext>
            </a:extLst>
          </p:cNvPr>
          <p:cNvSpPr txBox="1">
            <a:spLocks/>
          </p:cNvSpPr>
          <p:nvPr/>
        </p:nvSpPr>
        <p:spPr>
          <a:xfrm>
            <a:off x="856940" y="3899088"/>
            <a:ext cx="8034728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Graph-based primal for eliminating the coordinator 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presented)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Self-optimizing for recirculated gas-lift oil production optimization with limited measurements</a:t>
            </a:r>
          </a:p>
        </p:txBody>
      </p:sp>
    </p:spTree>
    <p:extLst>
      <p:ext uri="{BB962C8B-B14F-4D97-AF65-F5344CB8AC3E}">
        <p14:creationId xmlns:p14="http://schemas.microsoft.com/office/powerpoint/2010/main" val="230424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1077218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Optimal Production Operation – State of the 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3956952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Traditional SSRTO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C7E0C-BE7A-47F0-5A29-492C1EC0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83" y="1000125"/>
            <a:ext cx="4086225" cy="31432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80B8C-6730-AD94-5173-D3DCA874080A}"/>
              </a:ext>
            </a:extLst>
          </p:cNvPr>
          <p:cNvSpPr/>
          <p:nvPr/>
        </p:nvSpPr>
        <p:spPr>
          <a:xfrm>
            <a:off x="1616778" y="4457230"/>
            <a:ext cx="2687781" cy="4558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: Steady-state wait time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5AFC2F-905E-D15E-AF0C-45B81C374E0C}"/>
              </a:ext>
            </a:extLst>
          </p:cNvPr>
          <p:cNvSpPr/>
          <p:nvPr/>
        </p:nvSpPr>
        <p:spPr>
          <a:xfrm>
            <a:off x="5335361" y="4457230"/>
            <a:ext cx="3322367" cy="4558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: Non-transparent constraint control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1077218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Optimal Production Operation – State of the 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3956952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Traditional SOC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C80B8C-6730-AD94-5173-D3DCA874080A}"/>
              </a:ext>
            </a:extLst>
          </p:cNvPr>
          <p:cNvSpPr/>
          <p:nvPr/>
        </p:nvSpPr>
        <p:spPr>
          <a:xfrm>
            <a:off x="4666583" y="2583056"/>
            <a:ext cx="4206197" cy="4558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: Sub-optimal performance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5AFC2F-905E-D15E-AF0C-45B81C374E0C}"/>
              </a:ext>
            </a:extLst>
          </p:cNvPr>
          <p:cNvSpPr/>
          <p:nvPr/>
        </p:nvSpPr>
        <p:spPr>
          <a:xfrm>
            <a:off x="4666583" y="3173766"/>
            <a:ext cx="4206197" cy="4558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: Constant set of active constraints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81082-2E5D-8F5D-008B-556AD1DE3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79" y="1174533"/>
            <a:ext cx="3177540" cy="30861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868632-E2B0-7660-04DB-0D181A07AB81}"/>
              </a:ext>
            </a:extLst>
          </p:cNvPr>
          <p:cNvSpPr/>
          <p:nvPr/>
        </p:nvSpPr>
        <p:spPr>
          <a:xfrm>
            <a:off x="4666583" y="1416159"/>
            <a:ext cx="4206197" cy="4558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: Active (transparent-) constraint control</a:t>
            </a:r>
          </a:p>
        </p:txBody>
      </p:sp>
    </p:spTree>
    <p:extLst>
      <p:ext uri="{BB962C8B-B14F-4D97-AF65-F5344CB8AC3E}">
        <p14:creationId xmlns:p14="http://schemas.microsoft.com/office/powerpoint/2010/main" val="4109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2" y="-6387"/>
            <a:ext cx="8161808" cy="584775"/>
          </a:xfrm>
        </p:spPr>
        <p:txBody>
          <a:bodyPr/>
          <a:lstStyle/>
          <a:p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Num. Example – Isothermal CSTR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682052"/>
            <a:ext cx="3956952" cy="448739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Reduced Gradient FOC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CEF35-A19E-B411-CBAE-BF4DBFB0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95" y="1998734"/>
            <a:ext cx="3900024" cy="1728000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C93C4232-70B0-CB16-EE5A-5F0592C2CDBF}"/>
              </a:ext>
            </a:extLst>
          </p:cNvPr>
          <p:cNvSpPr txBox="1">
            <a:spLocks/>
          </p:cNvSpPr>
          <p:nvPr/>
        </p:nvSpPr>
        <p:spPr>
          <a:xfrm>
            <a:off x="4939145" y="682051"/>
            <a:ext cx="3956952" cy="4487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Primal Dual FOC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534E1-53FA-6F26-CCFB-0EA3D8564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99" y="1746734"/>
            <a:ext cx="3981843" cy="19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1A21D-F2CC-4DB0-3B3F-2B1EE4FFDCEC}"/>
              </a:ext>
            </a:extLst>
          </p:cNvPr>
          <p:cNvSpPr txBox="1"/>
          <p:nvPr/>
        </p:nvSpPr>
        <p:spPr>
          <a:xfrm rot="16200000">
            <a:off x="-198066" y="2387084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532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On-screen Show (16:9)</PresentationFormat>
  <Paragraphs>445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 Math</vt:lpstr>
      <vt:lpstr>ui-sans-serif</vt:lpstr>
      <vt:lpstr>Wingdings</vt:lpstr>
      <vt:lpstr>Office-tema</vt:lpstr>
      <vt:lpstr>Coordinated Feedback-optimizing Control  for Large Scale Process</vt:lpstr>
      <vt:lpstr>What is RTO?</vt:lpstr>
      <vt:lpstr>Optimization in Oil &amp; Gas Industry</vt:lpstr>
      <vt:lpstr>Main Research Questions</vt:lpstr>
      <vt:lpstr>Thesis Structures</vt:lpstr>
      <vt:lpstr>Optimal Production Operation – State of the Art</vt:lpstr>
      <vt:lpstr>Optimal Production Operation – State of the Art</vt:lpstr>
      <vt:lpstr>Optimal Production Operation – State of the Art</vt:lpstr>
      <vt:lpstr>Num. Example – Isothermal CSTR</vt:lpstr>
      <vt:lpstr>Num. Example – Isothermal CSTR</vt:lpstr>
      <vt:lpstr>Preliminary Definitions</vt:lpstr>
      <vt:lpstr>Why do we need override?</vt:lpstr>
      <vt:lpstr>Primal-Dual Framework with Override</vt:lpstr>
      <vt:lpstr>Primal-Dual Framework with Override</vt:lpstr>
      <vt:lpstr>Primal-Dual Framework with Override</vt:lpstr>
      <vt:lpstr>Primal-Dual Framework with Override</vt:lpstr>
      <vt:lpstr>Primal-Dual Framework with Override</vt:lpstr>
      <vt:lpstr>Numerical Examples</vt:lpstr>
      <vt:lpstr>Numerical Examples</vt:lpstr>
      <vt:lpstr>Numerical Examples</vt:lpstr>
      <vt:lpstr>Numerical Examples</vt:lpstr>
      <vt:lpstr>Interactive Systems in Primal Dual Framework</vt:lpstr>
      <vt:lpstr>Interactive Gas Lift Optimization</vt:lpstr>
      <vt:lpstr>Dual-based dFoS with predictors</vt:lpstr>
      <vt:lpstr>Numerical Examples</vt:lpstr>
      <vt:lpstr>Numerical Examples</vt:lpstr>
      <vt:lpstr>Experimental Setup</vt:lpstr>
      <vt:lpstr>Dual-based DFOS Setup</vt:lpstr>
      <vt:lpstr>Dual-based DFOS Setup</vt:lpstr>
      <vt:lpstr>Results and Discussion</vt:lpstr>
      <vt:lpstr>Results and Discussion</vt:lpstr>
      <vt:lpstr>Why do we need multi-input override?</vt:lpstr>
      <vt:lpstr>Multi-input override</vt:lpstr>
      <vt:lpstr>Multi-input override</vt:lpstr>
      <vt:lpstr>Multi-input override</vt:lpstr>
      <vt:lpstr>Numerical Examples</vt:lpstr>
      <vt:lpstr>Primal-based DFoS with Compensator</vt:lpstr>
      <vt:lpstr>Primal-based DFoS with Compensator</vt:lpstr>
      <vt:lpstr>Primal-based DFoS with Compensator</vt:lpstr>
      <vt:lpstr>Primal-based DFoS with Compensator</vt:lpstr>
      <vt:lpstr>Primal-based DFoS with Compensator</vt:lpstr>
      <vt:lpstr>Numerical Examples</vt:lpstr>
      <vt:lpstr>Numerical Examples</vt:lpstr>
      <vt:lpstr>A Comparative Study of DFoS:  Experimental Validation in a Gas-lifted Oil Well Rig</vt:lpstr>
      <vt:lpstr>Experimental Setup</vt:lpstr>
      <vt:lpstr>Primal-based DFOS Setup</vt:lpstr>
      <vt:lpstr>Dual-based DFOS Setup</vt:lpstr>
      <vt:lpstr>Dual-based DFOS Setup with Override</vt:lpstr>
      <vt:lpstr>Benchmark</vt:lpstr>
      <vt:lpstr>Results and Discussion</vt:lpstr>
      <vt:lpstr>Results and Discussion</vt:lpstr>
      <vt:lpstr>Results and Discussion</vt:lpstr>
      <vt:lpstr>Why traditional SOC is still necessary?</vt:lpstr>
      <vt:lpstr>Gas-Lifted Optimization Problem</vt:lpstr>
      <vt:lpstr>Recirculated Gas-Lifted Optimization Problem</vt:lpstr>
      <vt:lpstr>Steady-state optimization problem</vt:lpstr>
      <vt:lpstr>Self-optimizing Control Structures</vt:lpstr>
      <vt:lpstr>Self-optimizing Control Structures</vt:lpstr>
      <vt:lpstr>Self-optimizing Control Structures</vt:lpstr>
      <vt:lpstr>Self-optimizing Control Structures</vt:lpstr>
      <vt:lpstr>Self-optimizing Control Structures</vt:lpstr>
      <vt:lpstr>Self-optimizing Control Structures</vt:lpstr>
      <vt:lpstr>Simulations Results</vt:lpstr>
      <vt:lpstr>Conclusions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Risvan Dirza</cp:lastModifiedBy>
  <cp:revision>116</cp:revision>
  <dcterms:created xsi:type="dcterms:W3CDTF">2013-06-10T16:56:09Z</dcterms:created>
  <dcterms:modified xsi:type="dcterms:W3CDTF">2024-06-20T16:58:08Z</dcterms:modified>
</cp:coreProperties>
</file>