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917D-CFDC-4273-A46D-EBD3B1D6B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DE1CD-88BF-41DB-8F79-1376C13FE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AD11-7771-4438-9531-84AA0477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3C13F-DA29-438B-995B-584DCF48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4C991-80E2-4A31-8496-DACB1630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1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C2CC2-7BA3-4832-A676-3174F8E8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DB851-2CA4-4779-8014-C97FCA5B4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1C775-59AD-4407-8136-C9E7B7787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08D93-092C-454B-BADA-EC474152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2849-A5C0-4152-8364-1AA99E1C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2A051-C548-462B-A91E-92B3973C9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2FB9B-86B4-486E-B0F1-FC641260D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7DBAD-2270-440A-AFAA-4E4EFF6B9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2F60-31BA-49A9-B892-6D16B02C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B384A-FBB7-43CD-ADC7-B6B8B69E9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5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8961-E41A-444D-A3F6-F7094FDA5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A14EE-48BE-49FC-A719-6EABB3FF7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A3977-51AC-432D-A5AE-A19F553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2B37C-2DAB-47FE-914C-917291E6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06FC-81A1-41D3-A542-009258AF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3EE5-3E6B-4A67-8BB0-FF36F370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38E53-7C4E-4D8B-82BB-B199E585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7185A-0D1F-4752-9B16-40F2BCC3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E192-46A0-4C47-97BC-2EFA7350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2D3EF-D494-461C-8F9D-BB95E7A6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1DD3-6B6F-4195-AFFC-1374B55F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544C-0055-4B06-B322-3E4604EC6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C90EF-12E8-4329-94EB-720679751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DF804-844F-487F-A47B-2739F2CE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4E52E-5C75-4A46-A0C1-DB52C076F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13E50-A760-4EDE-97E0-F2376DC7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8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2BBC9-8843-4ECD-B656-7DF2B770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F6175-D7A7-435B-97D6-EE7DA1DC7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8B314-5D57-4DCF-93EA-E4CEAC950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7C041-7A30-4BA3-9B72-EA843617D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09046-EE06-4691-BBF8-B8AFEDA53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A5A78-3135-4A80-89F7-C5363776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C4188-F054-43CB-ACA3-50027316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5BC67-61F4-40D8-83E1-73EB5BDB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9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F805-7C35-4E40-A409-31BA8FDA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467BFD-0F21-44CC-B41B-85723453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6D31B-BFE5-4BA7-84A8-CA9F82D49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B5882-672A-4AD8-B93D-C32F20FE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ABFFD-DA84-49CE-9738-C79506E9C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A2251E-069B-432F-9B4C-4C863E5F5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9560C-C520-41E8-94D8-480E8EEA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7B407-BE5B-4E3B-BCAD-61652E2CC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125E6-DE40-4387-9D6A-070EC444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7FA7E-A9BA-4C69-BDF7-A1645A256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CDEE2-0B26-497A-98B7-B56D8800D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40AA9-F850-4CCB-808F-F59040B7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F6147-9B12-47B4-AC5E-8B79FF9C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2A0B-5B1B-4FF7-BF5A-80BA8DCE5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D47194-6D96-4420-A1FA-B60DF1553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D2E74-8284-42C9-BF32-8A27F153A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A2616-0688-4312-AD21-96607766B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63EFE-10A7-49B1-A297-E22D0C69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93092-CABE-4D2A-8AF2-D63CCD5E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5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A467E-8B39-4B60-B1F3-76AB976C3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5FE26-D881-41E7-A78D-A3D12372A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49A65-C540-4BD6-8761-719D74962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987CF-9110-4AAC-B2A5-3AD196E16A52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0BF2B-C6F5-42AD-97D9-99B498F9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77900-9305-4B29-95F2-C1AA37294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7C4F-0133-4CA0-AF49-A1C8F267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08BF-CE71-4AE5-8707-BD73304CB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Heated tanks in series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5627E-4A5C-49F7-A4A5-17EC0652B6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 of linearizing transformation:</a:t>
            </a:r>
          </a:p>
          <a:p>
            <a:pPr marL="342900" indent="-342900">
              <a:buFontTx/>
              <a:buChar char="-"/>
            </a:pPr>
            <a:r>
              <a:rPr lang="en-US" dirty="0"/>
              <a:t>general cascade</a:t>
            </a:r>
          </a:p>
          <a:p>
            <a:pPr marL="342900" indent="-342900">
              <a:buFontTx/>
              <a:buChar char="-"/>
            </a:pPr>
            <a:r>
              <a:rPr lang="en-US" dirty="0"/>
              <a:t>chain of transformations</a:t>
            </a:r>
          </a:p>
          <a:p>
            <a:pPr marL="342900" indent="-342900">
              <a:buFontTx/>
              <a:buChar char="-"/>
            </a:pPr>
            <a:r>
              <a:rPr lang="en-US" dirty="0"/>
              <a:t>feedback linearization</a:t>
            </a:r>
          </a:p>
        </p:txBody>
      </p:sp>
    </p:spTree>
    <p:extLst>
      <p:ext uri="{BB962C8B-B14F-4D97-AF65-F5344CB8AC3E}">
        <p14:creationId xmlns:p14="http://schemas.microsoft.com/office/powerpoint/2010/main" val="79057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238DC-B8E1-4C24-96FC-09874B20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92100"/>
            <a:ext cx="10515600" cy="952500"/>
          </a:xfrm>
        </p:spPr>
        <p:txBody>
          <a:bodyPr/>
          <a:lstStyle/>
          <a:p>
            <a:r>
              <a:rPr lang="en-US" dirty="0"/>
              <a:t>General Cascade.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DC209-BA4A-44AD-9B73-242B73BD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25" y="1341438"/>
            <a:ext cx="10515600" cy="554037"/>
          </a:xfrm>
        </p:spPr>
        <p:txBody>
          <a:bodyPr/>
          <a:lstStyle/>
          <a:p>
            <a:r>
              <a:rPr lang="en-US" dirty="0"/>
              <a:t>open loop response from Q1 to v2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86E474-FC4B-49F3-995A-7940578A5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62" y="2254373"/>
            <a:ext cx="5334000" cy="4000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921ECF-01A5-4528-AAF9-61DE7FB53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12" y="2254373"/>
            <a:ext cx="5334000" cy="4000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77408A-E735-4B38-AC3F-AD1358D27326}"/>
              </a:ext>
            </a:extLst>
          </p:cNvPr>
          <p:cNvSpPr txBox="1"/>
          <p:nvPr/>
        </p:nvSpPr>
        <p:spPr>
          <a:xfrm>
            <a:off x="8407153" y="4256842"/>
            <a:ext cx="148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       = 0.24</a:t>
            </a:r>
          </a:p>
          <a:p>
            <a:r>
              <a:rPr lang="en-US" dirty="0"/>
              <a:t>tau    = 100</a:t>
            </a:r>
          </a:p>
          <a:p>
            <a:r>
              <a:rPr lang="en-US" dirty="0"/>
              <a:t>theta =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61AB75-00B0-43FE-99F9-72C58F28A013}"/>
              </a:ext>
            </a:extLst>
          </p:cNvPr>
          <p:cNvSpPr txBox="1"/>
          <p:nvPr/>
        </p:nvSpPr>
        <p:spPr>
          <a:xfrm>
            <a:off x="10342485" y="3979843"/>
            <a:ext cx="12339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values for 10 % step  decrease in Q2</a:t>
            </a:r>
          </a:p>
        </p:txBody>
      </p:sp>
    </p:spTree>
    <p:extLst>
      <p:ext uri="{BB962C8B-B14F-4D97-AF65-F5344CB8AC3E}">
        <p14:creationId xmlns:p14="http://schemas.microsoft.com/office/powerpoint/2010/main" val="309401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Heated tanks in series</vt:lpstr>
      <vt:lpstr>General Cascade.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Heated tanks in series</dc:title>
  <dc:creator>Cristina Zotica</dc:creator>
  <cp:lastModifiedBy>Cristina Zotica</cp:lastModifiedBy>
  <cp:revision>2</cp:revision>
  <dcterms:created xsi:type="dcterms:W3CDTF">2021-01-22T11:20:42Z</dcterms:created>
  <dcterms:modified xsi:type="dcterms:W3CDTF">2021-01-22T11:32:22Z</dcterms:modified>
</cp:coreProperties>
</file>