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3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4.xml" ContentType="application/vnd.openxmlformats-officedocument.themeOverr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5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471" r:id="rId3"/>
    <p:sldId id="474" r:id="rId4"/>
    <p:sldId id="475" r:id="rId5"/>
    <p:sldId id="477" r:id="rId6"/>
    <p:sldId id="476" r:id="rId7"/>
    <p:sldId id="486" r:id="rId8"/>
    <p:sldId id="305" r:id="rId9"/>
  </p:sldIdLst>
  <p:sldSz cx="12192000" cy="6858000"/>
  <p:notesSz cx="6797675" cy="985678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na" initials="L" lastIdx="1" clrIdx="0">
    <p:extLst>
      <p:ext uri="{19B8F6BF-5375-455C-9EA6-DF929625EA0E}">
        <p15:presenceInfo xmlns:p15="http://schemas.microsoft.com/office/powerpoint/2012/main" userId="Lena" providerId="None"/>
      </p:ext>
    </p:extLst>
  </p:cmAuthor>
  <p:cmAuthor id="2" name="Dr.-Ing. Lena-Marie Ränger" initials="LMR" lastIdx="1" clrIdx="1">
    <p:extLst>
      <p:ext uri="{19B8F6BF-5375-455C-9EA6-DF929625EA0E}">
        <p15:presenceInfo xmlns:p15="http://schemas.microsoft.com/office/powerpoint/2012/main" userId="d5147d0dff8b38f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FF9900"/>
    <a:srgbClr val="DF6D07"/>
    <a:srgbClr val="CAD5DC"/>
    <a:srgbClr val="ED6000"/>
    <a:srgbClr val="F7F7F7"/>
    <a:srgbClr val="89A2B3"/>
    <a:srgbClr val="D9D9D9"/>
    <a:srgbClr val="FFFFFF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49" autoAdjust="0"/>
    <p:restoredTop sz="86502" autoAdjust="0"/>
  </p:normalViewPr>
  <p:slideViewPr>
    <p:cSldViewPr>
      <p:cViewPr varScale="1">
        <p:scale>
          <a:sx n="92" d="100"/>
          <a:sy n="92" d="100"/>
        </p:scale>
        <p:origin x="108" y="1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62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99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cifs.uni-ulm.de\data\cheming\uwp20\07%20Ver&#246;ffentlichungen\01%20Paper_Texte\Paper\2023_DistillationTemperature\BenzeneTolueneXylene_oneFeed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cifs.uni-ulm.de\data\cheming\uwp20\07%20Ver&#246;ffentlichungen\01%20Paper_Texte\Paper\2023_DistillationTemperature\BenzeneToluene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cifs.uni-ulm.de\data\cheming\uwp20\07%20Ver&#246;ffentlichungen\01%20Paper_Texte\Paper\2023_DistillationTemperature\BenzeneToluene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oleObject" Target="file:///\\cifs.uni-ulm.de\data\cheming\uwp20\07%20Ver&#246;ffentlichungen\01%20Paper_Texte\Paper\2023_DistillationTemperature\Profiles%20Aspen\Test_MoreComponents\Vmin_higher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oleObject" Target="file:///\\cifs.uni-ulm.de\data\cheming\uwp20\07%20Ver&#246;ffentlichungen\01%20Paper_Texte\Paper\2023_DistillationTemperature\Profiles%20Aspen\Test_MoreComponents\Vmin_higher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cifs.uni-ulm.de\data\cheming\uwp20\07%20Ver&#246;ffentlichungen\01%20Paper_Texte\Paper\2023_DistillationTemperature\BenzeneToluene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cifs.uni-ulm.de\data\cheming\uwp20\07%20Ver&#246;ffentlichungen\01%20Paper_Texte\Paper\2023_DistillationTemperature\BenzeneToluen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cifs.uni-ulm.de\data\cheming\uwp20\07%20Ver&#246;ffentlichungen\01%20Paper_Texte\Paper\2023_DistillationTemperature\BenzeneToluene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cifs.uni-ulm.de\data\cheming\uwp20\07%20Ver&#246;ffentlichungen\01%20Paper_Texte\Paper\2023_DistillationTemperature\BenzeneToluene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cifs.uni-ulm.de\data\cheming\uwp20\07%20Ver&#246;ffentlichungen\01%20Paper_Texte\Paper\2023_DistillationTemperature\BenzeneToluene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\\cifs.uni-ulm.de\data\cheming\uwp20\07%20Ver&#246;ffentlichungen\01%20Paper_Texte\Paper\2023_DistillationTemperature\BenzeneToluene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cifs.uni-ulm.de\data\cheming\uwp20\07%20Ver&#246;ffentlichungen\01%20Paper_Texte\Paper\2023_DistillationTemperature\BenzeneToluene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cifs.uni-ulm.de\data\cheming\uwp20\07%20Ver&#246;ffentlichungen\01%20Paper_Texte\Paper\2023_DistillationTemperature\BenzeneToluene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5639521499630024"/>
          <c:y val="5.0464421114027401E-2"/>
          <c:w val="0.75832730411904958"/>
          <c:h val="0.82831548711278347"/>
        </c:manualLayout>
      </c:layout>
      <c:scatterChart>
        <c:scatterStyle val="lineMarker"/>
        <c:varyColors val="0"/>
        <c:ser>
          <c:idx val="5"/>
          <c:order val="0"/>
          <c:tx>
            <c:strRef>
              <c:f>Scenarios_rel!$AC$1</c:f>
              <c:strCache>
                <c:ptCount val="1"/>
                <c:pt idx="0">
                  <c:v>Feed</c:v>
                </c:pt>
              </c:strCache>
            </c:strRef>
          </c:tx>
          <c:spPr>
            <a:ln w="158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ysClr val="windowText" lastClr="000000"/>
                </a:solidFill>
              </a:ln>
              <a:effectLst/>
            </c:spPr>
          </c:marker>
          <c:xVal>
            <c:numRef>
              <c:f>Scenarios_rel!$AF$1</c:f>
              <c:numCache>
                <c:formatCode>0.00</c:formatCode>
                <c:ptCount val="1"/>
                <c:pt idx="0">
                  <c:v>0.38673074906618127</c:v>
                </c:pt>
              </c:numCache>
            </c:numRef>
          </c:xVal>
          <c:yVal>
            <c:numRef>
              <c:f>Scenarios_rel!$AD$1</c:f>
              <c:numCache>
                <c:formatCode>General</c:formatCode>
                <c:ptCount val="1"/>
                <c:pt idx="0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7FA-4CD1-BEC4-EEEEE9781DEC}"/>
            </c:ext>
          </c:extLst>
        </c:ser>
        <c:ser>
          <c:idx val="9"/>
          <c:order val="1"/>
          <c:tx>
            <c:strRef>
              <c:f>Scenarios_rel!$G$2</c:f>
              <c:strCache>
                <c:ptCount val="1"/>
                <c:pt idx="0">
                  <c:v>P3</c:v>
                </c:pt>
              </c:strCache>
            </c:strRef>
          </c:tx>
          <c:spPr>
            <a:ln w="19050" cap="rnd">
              <a:solidFill>
                <a:srgbClr val="56AA1C"/>
              </a:solidFill>
              <a:prstDash val="solid"/>
              <a:round/>
            </a:ln>
            <a:effectLst/>
          </c:spPr>
          <c:marker>
            <c:symbol val="none"/>
          </c:marker>
          <c:xVal>
            <c:numRef>
              <c:f>Scenarios_rel!$H$11:$H$110</c:f>
              <c:numCache>
                <c:formatCode>0.00</c:formatCode>
                <c:ptCount val="100"/>
                <c:pt idx="0">
                  <c:v>0.20501554788904527</c:v>
                </c:pt>
                <c:pt idx="1">
                  <c:v>0.32106004115162667</c:v>
                </c:pt>
                <c:pt idx="2">
                  <c:v>0.36716911530878327</c:v>
                </c:pt>
                <c:pt idx="3">
                  <c:v>0.38227867249046416</c:v>
                </c:pt>
                <c:pt idx="4">
                  <c:v>0.38693702288436121</c:v>
                </c:pt>
                <c:pt idx="5">
                  <c:v>0.38834656064192408</c:v>
                </c:pt>
                <c:pt idx="6">
                  <c:v>0.38877629776313238</c:v>
                </c:pt>
                <c:pt idx="7">
                  <c:v>0.3889138136419189</c:v>
                </c:pt>
                <c:pt idx="8">
                  <c:v>0.38896538209646392</c:v>
                </c:pt>
                <c:pt idx="9">
                  <c:v>0.38899976106616047</c:v>
                </c:pt>
                <c:pt idx="10">
                  <c:v>0.38903414003585729</c:v>
                </c:pt>
                <c:pt idx="11">
                  <c:v>0.3890857084904023</c:v>
                </c:pt>
                <c:pt idx="12">
                  <c:v>0.38915446642979545</c:v>
                </c:pt>
                <c:pt idx="13">
                  <c:v>0.38924041385403724</c:v>
                </c:pt>
                <c:pt idx="14">
                  <c:v>0.38937792973282381</c:v>
                </c:pt>
                <c:pt idx="15">
                  <c:v>0.38958420355100376</c:v>
                </c:pt>
                <c:pt idx="16">
                  <c:v>0.38985923530857713</c:v>
                </c:pt>
                <c:pt idx="17">
                  <c:v>0.39025459346008862</c:v>
                </c:pt>
                <c:pt idx="18">
                  <c:v>0.39083903594493163</c:v>
                </c:pt>
                <c:pt idx="19">
                  <c:v>0.39166413121765142</c:v>
                </c:pt>
                <c:pt idx="20">
                  <c:v>0.39283301618733801</c:v>
                </c:pt>
                <c:pt idx="21">
                  <c:v>0.39448320673277737</c:v>
                </c:pt>
                <c:pt idx="22">
                  <c:v>0.39678659770245339</c:v>
                </c:pt>
                <c:pt idx="23">
                  <c:v>0.39996665239939422</c:v>
                </c:pt>
                <c:pt idx="24">
                  <c:v>0.40428121309632475</c:v>
                </c:pt>
                <c:pt idx="25">
                  <c:v>0.40998812206596974</c:v>
                </c:pt>
                <c:pt idx="26">
                  <c:v>0.41731084261135776</c:v>
                </c:pt>
                <c:pt idx="27">
                  <c:v>0.42640408009612352</c:v>
                </c:pt>
                <c:pt idx="28">
                  <c:v>0.43713031864148072</c:v>
                </c:pt>
                <c:pt idx="29">
                  <c:v>0.4491973370050073</c:v>
                </c:pt>
                <c:pt idx="30">
                  <c:v>0.46195193476246699</c:v>
                </c:pt>
                <c:pt idx="31">
                  <c:v>0.47470653251992684</c:v>
                </c:pt>
                <c:pt idx="32">
                  <c:v>0.48675636139860529</c:v>
                </c:pt>
                <c:pt idx="33">
                  <c:v>0.49751697891365881</c:v>
                </c:pt>
                <c:pt idx="34">
                  <c:v>0.50673054279236296</c:v>
                </c:pt>
                <c:pt idx="35">
                  <c:v>0.51429391612562747</c:v>
                </c:pt>
                <c:pt idx="36">
                  <c:v>0.52032742530739085</c:v>
                </c:pt>
                <c:pt idx="37">
                  <c:v>0.52502015467098473</c:v>
                </c:pt>
                <c:pt idx="38">
                  <c:v>0.52857837803458863</c:v>
                </c:pt>
                <c:pt idx="39">
                  <c:v>0.53125993767092794</c:v>
                </c:pt>
                <c:pt idx="40">
                  <c:v>0.5332539179133341</c:v>
                </c:pt>
                <c:pt idx="41">
                  <c:v>0.53473221361029033</c:v>
                </c:pt>
                <c:pt idx="42">
                  <c:v>0.53579796167088667</c:v>
                </c:pt>
                <c:pt idx="43">
                  <c:v>0.53658867797390986</c:v>
                </c:pt>
                <c:pt idx="44">
                  <c:v>0.53715593097390446</c:v>
                </c:pt>
                <c:pt idx="45">
                  <c:v>0.53756847861026436</c:v>
                </c:pt>
                <c:pt idx="46">
                  <c:v>0.53787788933753433</c:v>
                </c:pt>
                <c:pt idx="47">
                  <c:v>0.53810135264056269</c:v>
                </c:pt>
                <c:pt idx="48">
                  <c:v>0.53825605800419762</c:v>
                </c:pt>
                <c:pt idx="49">
                  <c:v>0.53835919491328765</c:v>
                </c:pt>
                <c:pt idx="50">
                  <c:v>0.60618890212479215</c:v>
                </c:pt>
                <c:pt idx="51">
                  <c:v>0.64350727373051364</c:v>
                </c:pt>
                <c:pt idx="52">
                  <c:v>0.66212348582125335</c:v>
                </c:pt>
                <c:pt idx="53">
                  <c:v>0.67097607051814268</c:v>
                </c:pt>
                <c:pt idx="54">
                  <c:v>0.6751015468817414</c:v>
                </c:pt>
                <c:pt idx="55">
                  <c:v>0.67702676918475413</c:v>
                </c:pt>
                <c:pt idx="56">
                  <c:v>0.67797219085141225</c:v>
                </c:pt>
                <c:pt idx="57">
                  <c:v>0.67845349642716557</c:v>
                </c:pt>
                <c:pt idx="58">
                  <c:v>0.67879728612413215</c:v>
                </c:pt>
                <c:pt idx="59">
                  <c:v>0.67914107582109862</c:v>
                </c:pt>
                <c:pt idx="60">
                  <c:v>0.67960519191200353</c:v>
                </c:pt>
                <c:pt idx="61">
                  <c:v>0.68030996079078487</c:v>
                </c:pt>
                <c:pt idx="62">
                  <c:v>0.68144446679077464</c:v>
                </c:pt>
                <c:pt idx="63">
                  <c:v>0.68326655218469734</c:v>
                </c:pt>
                <c:pt idx="64">
                  <c:v>0.68618876460891332</c:v>
                </c:pt>
                <c:pt idx="65">
                  <c:v>0.69082992551796218</c:v>
                </c:pt>
                <c:pt idx="66">
                  <c:v>0.69808388812395672</c:v>
                </c:pt>
                <c:pt idx="67">
                  <c:v>0.70913672688143203</c:v>
                </c:pt>
                <c:pt idx="68">
                  <c:v>0.72531203212370932</c:v>
                </c:pt>
                <c:pt idx="69">
                  <c:v>0.7477958783053229</c:v>
                </c:pt>
                <c:pt idx="70">
                  <c:v>0.77679453924445319</c:v>
                </c:pt>
                <c:pt idx="71">
                  <c:v>0.81103599306232377</c:v>
                </c:pt>
                <c:pt idx="72">
                  <c:v>0.84756364836502174</c:v>
                </c:pt>
                <c:pt idx="73">
                  <c:v>0.88276771333439874</c:v>
                </c:pt>
                <c:pt idx="74">
                  <c:v>0.91360564915230036</c:v>
                </c:pt>
                <c:pt idx="75">
                  <c:v>0.93851321269752874</c:v>
                </c:pt>
                <c:pt idx="76">
                  <c:v>0.95740445654584161</c:v>
                </c:pt>
                <c:pt idx="77">
                  <c:v>0.97107009700026259</c:v>
                </c:pt>
                <c:pt idx="78">
                  <c:v>0.98061026109108507</c:v>
                </c:pt>
                <c:pt idx="79">
                  <c:v>0.98714226533344995</c:v>
                </c:pt>
                <c:pt idx="80">
                  <c:v>0.99152558396977364</c:v>
                </c:pt>
                <c:pt idx="81">
                  <c:v>0.99443060690914131</c:v>
                </c:pt>
                <c:pt idx="82">
                  <c:v>0.99635582921215404</c:v>
                </c:pt>
                <c:pt idx="83">
                  <c:v>0.99762785109093055</c:v>
                </c:pt>
                <c:pt idx="84">
                  <c:v>0.99845294636365034</c:v>
                </c:pt>
                <c:pt idx="85">
                  <c:v>0.99898582039394868</c:v>
                </c:pt>
                <c:pt idx="86">
                  <c:v>0.99934679957576333</c:v>
                </c:pt>
                <c:pt idx="87">
                  <c:v>0.99957026287879169</c:v>
                </c:pt>
                <c:pt idx="88">
                  <c:v>0.9997249682424264</c:v>
                </c:pt>
                <c:pt idx="89">
                  <c:v>0.99982810515151643</c:v>
                </c:pt>
                <c:pt idx="90">
                  <c:v>0.99987967360606156</c:v>
                </c:pt>
                <c:pt idx="91">
                  <c:v>0.99993124206060635</c:v>
                </c:pt>
                <c:pt idx="92">
                  <c:v>0.99994843154545476</c:v>
                </c:pt>
                <c:pt idx="93">
                  <c:v>0.99996562103030318</c:v>
                </c:pt>
                <c:pt idx="94">
                  <c:v>0.99998281051515159</c:v>
                </c:pt>
                <c:pt idx="95">
                  <c:v>0.99998281051515159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</c:numCache>
            </c:numRef>
          </c:xVal>
          <c:yVal>
            <c:numRef>
              <c:f>Scenarios_rel!$B$11:$B$110</c:f>
              <c:numCache>
                <c:formatCode>0.00</c:formatCode>
                <c:ptCount val="100"/>
                <c:pt idx="0">
                  <c:v>1</c:v>
                </c:pt>
                <c:pt idx="1">
                  <c:v>0.98989898989898994</c:v>
                </c:pt>
                <c:pt idx="2">
                  <c:v>0.97979797979797978</c:v>
                </c:pt>
                <c:pt idx="3">
                  <c:v>0.96969696969696972</c:v>
                </c:pt>
                <c:pt idx="4">
                  <c:v>0.95959595959595956</c:v>
                </c:pt>
                <c:pt idx="5">
                  <c:v>0.9494949494949495</c:v>
                </c:pt>
                <c:pt idx="6">
                  <c:v>0.93939393939393945</c:v>
                </c:pt>
                <c:pt idx="7">
                  <c:v>0.92929292929292928</c:v>
                </c:pt>
                <c:pt idx="8">
                  <c:v>0.91919191919191923</c:v>
                </c:pt>
                <c:pt idx="9">
                  <c:v>0.90909090909090906</c:v>
                </c:pt>
                <c:pt idx="10">
                  <c:v>0.89898989898989901</c:v>
                </c:pt>
                <c:pt idx="11">
                  <c:v>0.88888888888888884</c:v>
                </c:pt>
                <c:pt idx="12">
                  <c:v>0.87878787878787878</c:v>
                </c:pt>
                <c:pt idx="13">
                  <c:v>0.86868686868686873</c:v>
                </c:pt>
                <c:pt idx="14">
                  <c:v>0.85858585858585856</c:v>
                </c:pt>
                <c:pt idx="15">
                  <c:v>0.84848484848484851</c:v>
                </c:pt>
                <c:pt idx="16">
                  <c:v>0.83838383838383834</c:v>
                </c:pt>
                <c:pt idx="17">
                  <c:v>0.82828282828282829</c:v>
                </c:pt>
                <c:pt idx="18">
                  <c:v>0.81818181818181812</c:v>
                </c:pt>
                <c:pt idx="19">
                  <c:v>0.80808080808080807</c:v>
                </c:pt>
                <c:pt idx="20">
                  <c:v>0.79797979797979801</c:v>
                </c:pt>
                <c:pt idx="21">
                  <c:v>0.78787878787878785</c:v>
                </c:pt>
                <c:pt idx="22">
                  <c:v>0.77777777777777779</c:v>
                </c:pt>
                <c:pt idx="23">
                  <c:v>0.76767676767676774</c:v>
                </c:pt>
                <c:pt idx="24">
                  <c:v>0.75757575757575757</c:v>
                </c:pt>
                <c:pt idx="25">
                  <c:v>0.7474747474747474</c:v>
                </c:pt>
                <c:pt idx="26">
                  <c:v>0.73737373737373735</c:v>
                </c:pt>
                <c:pt idx="27">
                  <c:v>0.72727272727272729</c:v>
                </c:pt>
                <c:pt idx="28">
                  <c:v>0.71717171717171713</c:v>
                </c:pt>
                <c:pt idx="29">
                  <c:v>0.70707070707070707</c:v>
                </c:pt>
                <c:pt idx="30">
                  <c:v>0.69696969696969702</c:v>
                </c:pt>
                <c:pt idx="31">
                  <c:v>0.68686868686868685</c:v>
                </c:pt>
                <c:pt idx="32">
                  <c:v>0.67676767676767668</c:v>
                </c:pt>
                <c:pt idx="33">
                  <c:v>0.66666666666666674</c:v>
                </c:pt>
                <c:pt idx="34">
                  <c:v>0.65656565656565657</c:v>
                </c:pt>
                <c:pt idx="35">
                  <c:v>0.64646464646464641</c:v>
                </c:pt>
                <c:pt idx="36">
                  <c:v>0.63636363636363635</c:v>
                </c:pt>
                <c:pt idx="37">
                  <c:v>0.6262626262626263</c:v>
                </c:pt>
                <c:pt idx="38">
                  <c:v>0.61616161616161613</c:v>
                </c:pt>
                <c:pt idx="39">
                  <c:v>0.60606060606060608</c:v>
                </c:pt>
                <c:pt idx="40">
                  <c:v>0.59595959595959602</c:v>
                </c:pt>
                <c:pt idx="41">
                  <c:v>0.58585858585858586</c:v>
                </c:pt>
                <c:pt idx="42">
                  <c:v>0.57575757575757569</c:v>
                </c:pt>
                <c:pt idx="43">
                  <c:v>0.56565656565656564</c:v>
                </c:pt>
                <c:pt idx="44">
                  <c:v>0.55555555555555558</c:v>
                </c:pt>
                <c:pt idx="45">
                  <c:v>0.54545454545454541</c:v>
                </c:pt>
                <c:pt idx="46">
                  <c:v>0.53535353535353536</c:v>
                </c:pt>
                <c:pt idx="47">
                  <c:v>0.5252525252525253</c:v>
                </c:pt>
                <c:pt idx="48">
                  <c:v>0.51515151515151514</c:v>
                </c:pt>
                <c:pt idx="49">
                  <c:v>0.50505050505050497</c:v>
                </c:pt>
                <c:pt idx="50">
                  <c:v>0.49494949494949492</c:v>
                </c:pt>
                <c:pt idx="51">
                  <c:v>0.48484848484848486</c:v>
                </c:pt>
                <c:pt idx="52">
                  <c:v>0.4747474747474747</c:v>
                </c:pt>
                <c:pt idx="53">
                  <c:v>0.46464646464646464</c:v>
                </c:pt>
                <c:pt idx="54">
                  <c:v>0.45454545454545459</c:v>
                </c:pt>
                <c:pt idx="55">
                  <c:v>0.44444444444444442</c:v>
                </c:pt>
                <c:pt idx="56">
                  <c:v>0.43434343434343436</c:v>
                </c:pt>
                <c:pt idx="57">
                  <c:v>0.4242424242424242</c:v>
                </c:pt>
                <c:pt idx="58">
                  <c:v>0.41414141414141414</c:v>
                </c:pt>
                <c:pt idx="59">
                  <c:v>0.40404040404040409</c:v>
                </c:pt>
                <c:pt idx="60">
                  <c:v>0.39393939393939392</c:v>
                </c:pt>
                <c:pt idx="61">
                  <c:v>0.38383838383838387</c:v>
                </c:pt>
                <c:pt idx="62">
                  <c:v>0.3737373737373737</c:v>
                </c:pt>
                <c:pt idx="63">
                  <c:v>0.36363636363636365</c:v>
                </c:pt>
                <c:pt idx="64">
                  <c:v>0.35353535353535348</c:v>
                </c:pt>
                <c:pt idx="65">
                  <c:v>0.34343434343434343</c:v>
                </c:pt>
                <c:pt idx="66">
                  <c:v>0.33333333333333337</c:v>
                </c:pt>
                <c:pt idx="67">
                  <c:v>0.3232323232323232</c:v>
                </c:pt>
                <c:pt idx="68">
                  <c:v>0.31313131313131315</c:v>
                </c:pt>
                <c:pt idx="69">
                  <c:v>0.30303030303030298</c:v>
                </c:pt>
                <c:pt idx="70">
                  <c:v>0.29292929292929293</c:v>
                </c:pt>
                <c:pt idx="71">
                  <c:v>0.28282828282828287</c:v>
                </c:pt>
                <c:pt idx="72">
                  <c:v>0.27272727272727271</c:v>
                </c:pt>
                <c:pt idx="73">
                  <c:v>0.26262626262626265</c:v>
                </c:pt>
                <c:pt idx="74">
                  <c:v>0.25252525252525249</c:v>
                </c:pt>
                <c:pt idx="75">
                  <c:v>0.24242424242424243</c:v>
                </c:pt>
                <c:pt idx="76">
                  <c:v>0.23232323232323238</c:v>
                </c:pt>
                <c:pt idx="77">
                  <c:v>0.22222222222222221</c:v>
                </c:pt>
                <c:pt idx="78">
                  <c:v>0.21212121212121215</c:v>
                </c:pt>
                <c:pt idx="79">
                  <c:v>0.20202020202020199</c:v>
                </c:pt>
                <c:pt idx="80">
                  <c:v>0.19191919191919193</c:v>
                </c:pt>
                <c:pt idx="81">
                  <c:v>0.18181818181818177</c:v>
                </c:pt>
                <c:pt idx="82">
                  <c:v>0.17171717171717171</c:v>
                </c:pt>
                <c:pt idx="83">
                  <c:v>0.16161616161616166</c:v>
                </c:pt>
                <c:pt idx="84">
                  <c:v>0.15151515151515149</c:v>
                </c:pt>
                <c:pt idx="85">
                  <c:v>0.14141414141414144</c:v>
                </c:pt>
                <c:pt idx="86">
                  <c:v>0.13131313131313127</c:v>
                </c:pt>
                <c:pt idx="87">
                  <c:v>0.12121212121212122</c:v>
                </c:pt>
                <c:pt idx="88">
                  <c:v>0.11111111111111116</c:v>
                </c:pt>
                <c:pt idx="89">
                  <c:v>0.10101010101010099</c:v>
                </c:pt>
                <c:pt idx="90">
                  <c:v>9.0909090909090939E-2</c:v>
                </c:pt>
                <c:pt idx="91">
                  <c:v>8.0808080808080773E-2</c:v>
                </c:pt>
                <c:pt idx="92">
                  <c:v>7.0707070707070718E-2</c:v>
                </c:pt>
                <c:pt idx="93">
                  <c:v>6.0606060606060552E-2</c:v>
                </c:pt>
                <c:pt idx="94">
                  <c:v>5.0505050505050497E-2</c:v>
                </c:pt>
                <c:pt idx="95">
                  <c:v>4.0404040404040442E-2</c:v>
                </c:pt>
                <c:pt idx="96">
                  <c:v>3.0303030303030276E-2</c:v>
                </c:pt>
                <c:pt idx="97">
                  <c:v>2.0202020202020221E-2</c:v>
                </c:pt>
                <c:pt idx="98">
                  <c:v>1.0101010101010055E-2</c:v>
                </c:pt>
                <c:pt idx="99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7FA-4CD1-BEC4-EEEEE9781DEC}"/>
            </c:ext>
          </c:extLst>
        </c:ser>
        <c:ser>
          <c:idx val="14"/>
          <c:order val="2"/>
          <c:tx>
            <c:strRef>
              <c:f>Scenarios_rel!$E$2</c:f>
              <c:strCache>
                <c:ptCount val="1"/>
                <c:pt idx="0">
                  <c:v>P2</c:v>
                </c:pt>
              </c:strCache>
            </c:strRef>
          </c:tx>
          <c:spPr>
            <a:ln w="19050" cap="rnd">
              <a:solidFill>
                <a:srgbClr val="A32638"/>
              </a:solidFill>
              <a:prstDash val="solid"/>
              <a:round/>
            </a:ln>
            <a:effectLst/>
          </c:spPr>
          <c:marker>
            <c:symbol val="none"/>
          </c:marker>
          <c:xVal>
            <c:numRef>
              <c:f>Scenarios_rel!$F$11:$F$110</c:f>
              <c:numCache>
                <c:formatCode>0.00</c:formatCode>
                <c:ptCount val="100"/>
                <c:pt idx="0">
                  <c:v>8.2760493750762734E-2</c:v>
                </c:pt>
                <c:pt idx="1">
                  <c:v>0.16792235853483706</c:v>
                </c:pt>
                <c:pt idx="2">
                  <c:v>0.21185180601322554</c:v>
                </c:pt>
                <c:pt idx="3">
                  <c:v>0.23049552127972286</c:v>
                </c:pt>
                <c:pt idx="4">
                  <c:v>0.23776151652511121</c:v>
                </c:pt>
                <c:pt idx="5">
                  <c:v>0.24049980146145</c:v>
                </c:pt>
                <c:pt idx="6">
                  <c:v>0.24152085686144065</c:v>
                </c:pt>
                <c:pt idx="7">
                  <c:v>0.24190074447658885</c:v>
                </c:pt>
                <c:pt idx="8">
                  <c:v>0.24204341720082984</c:v>
                </c:pt>
                <c:pt idx="9">
                  <c:v>0.24210186144931414</c:v>
                </c:pt>
                <c:pt idx="10">
                  <c:v>0.24213108357355631</c:v>
                </c:pt>
                <c:pt idx="11">
                  <c:v>0.24215171095537449</c:v>
                </c:pt>
                <c:pt idx="12">
                  <c:v>0.24217749518264686</c:v>
                </c:pt>
                <c:pt idx="13">
                  <c:v>0.2422101552038588</c:v>
                </c:pt>
                <c:pt idx="14">
                  <c:v>0.24225828576143399</c:v>
                </c:pt>
                <c:pt idx="15">
                  <c:v>0.24233048159779694</c:v>
                </c:pt>
                <c:pt idx="16">
                  <c:v>0.24243877535234157</c:v>
                </c:pt>
                <c:pt idx="17">
                  <c:v>0.24260035650991585</c:v>
                </c:pt>
                <c:pt idx="18">
                  <c:v>0.24283929034930749</c:v>
                </c:pt>
                <c:pt idx="19">
                  <c:v>0.24319511268566799</c:v>
                </c:pt>
                <c:pt idx="20">
                  <c:v>0.24372282987051161</c:v>
                </c:pt>
                <c:pt idx="21">
                  <c:v>0.24450323248262573</c:v>
                </c:pt>
                <c:pt idx="22">
                  <c:v>0.24565149007049408</c:v>
                </c:pt>
                <c:pt idx="23">
                  <c:v>0.24732746484320606</c:v>
                </c:pt>
                <c:pt idx="24">
                  <c:v>0.24974774430985072</c:v>
                </c:pt>
                <c:pt idx="25">
                  <c:v>0.2531925170734558</c:v>
                </c:pt>
                <c:pt idx="26">
                  <c:v>0.25798838334613966</c:v>
                </c:pt>
                <c:pt idx="27">
                  <c:v>0.26447397597941386</c:v>
                </c:pt>
                <c:pt idx="28">
                  <c:v>0.27290885619448874</c:v>
                </c:pt>
                <c:pt idx="29">
                  <c:v>0.28335490613681796</c:v>
                </c:pt>
                <c:pt idx="30">
                  <c:v>0.29555084563670714</c:v>
                </c:pt>
                <c:pt idx="31">
                  <c:v>0.30887613429113142</c:v>
                </c:pt>
                <c:pt idx="32">
                  <c:v>0.32245067047585646</c:v>
                </c:pt>
                <c:pt idx="33">
                  <c:v>0.33535825464846641</c:v>
                </c:pt>
                <c:pt idx="34">
                  <c:v>0.34687177159987703</c:v>
                </c:pt>
                <c:pt idx="35">
                  <c:v>0.35658039264221286</c:v>
                </c:pt>
                <c:pt idx="36">
                  <c:v>0.36440160824820234</c:v>
                </c:pt>
                <c:pt idx="37">
                  <c:v>0.37046949639966248</c:v>
                </c:pt>
                <c:pt idx="38">
                  <c:v>0.3750418993693177</c:v>
                </c:pt>
                <c:pt idx="39">
                  <c:v>0.37841103839959012</c:v>
                </c:pt>
                <c:pt idx="40">
                  <c:v>0.38086913473290107</c:v>
                </c:pt>
                <c:pt idx="41">
                  <c:v>0.38263965167227909</c:v>
                </c:pt>
                <c:pt idx="42">
                  <c:v>0.38391167355105538</c:v>
                </c:pt>
                <c:pt idx="43">
                  <c:v>0.38480552676316832</c:v>
                </c:pt>
                <c:pt idx="44">
                  <c:v>0.38542434821770816</c:v>
                </c:pt>
                <c:pt idx="45">
                  <c:v>0.38587127482376488</c:v>
                </c:pt>
                <c:pt idx="46">
                  <c:v>0.3861806855510348</c:v>
                </c:pt>
                <c:pt idx="47">
                  <c:v>0.38640414885406293</c:v>
                </c:pt>
                <c:pt idx="48">
                  <c:v>0.38655885421769792</c:v>
                </c:pt>
                <c:pt idx="49">
                  <c:v>0.38667918061163631</c:v>
                </c:pt>
                <c:pt idx="50">
                  <c:v>0.3870917282479962</c:v>
                </c:pt>
                <c:pt idx="51">
                  <c:v>0.387762118157081</c:v>
                </c:pt>
                <c:pt idx="52">
                  <c:v>0.38877629776313238</c:v>
                </c:pt>
                <c:pt idx="53">
                  <c:v>0.39035773036917859</c:v>
                </c:pt>
                <c:pt idx="54">
                  <c:v>0.392781447732793</c:v>
                </c:pt>
                <c:pt idx="55">
                  <c:v>0.39647718697518347</c:v>
                </c:pt>
                <c:pt idx="56">
                  <c:v>0.40206376955089029</c:v>
                </c:pt>
                <c:pt idx="57">
                  <c:v>0.41029753279323966</c:v>
                </c:pt>
                <c:pt idx="58">
                  <c:v>0.42214108785373816</c:v>
                </c:pt>
                <c:pt idx="59">
                  <c:v>0.43855704588389194</c:v>
                </c:pt>
                <c:pt idx="60">
                  <c:v>0.46011265988369582</c:v>
                </c:pt>
                <c:pt idx="61">
                  <c:v>0.48660165603497035</c:v>
                </c:pt>
                <c:pt idx="62">
                  <c:v>0.51661449658015191</c:v>
                </c:pt>
                <c:pt idx="63">
                  <c:v>0.54774465364047487</c:v>
                </c:pt>
                <c:pt idx="64">
                  <c:v>0.57724180964020688</c:v>
                </c:pt>
                <c:pt idx="65">
                  <c:v>0.60297446845815472</c:v>
                </c:pt>
                <c:pt idx="66">
                  <c:v>0.62391126100341898</c:v>
                </c:pt>
                <c:pt idx="67">
                  <c:v>0.64001780830630284</c:v>
                </c:pt>
                <c:pt idx="68">
                  <c:v>0.65189574233649794</c:v>
                </c:pt>
                <c:pt idx="69">
                  <c:v>0.66042172682126876</c:v>
                </c:pt>
                <c:pt idx="70">
                  <c:v>0.66638647806363871</c:v>
                </c:pt>
                <c:pt idx="71">
                  <c:v>0.67051195442723777</c:v>
                </c:pt>
                <c:pt idx="72">
                  <c:v>0.6733310299423636</c:v>
                </c:pt>
                <c:pt idx="73">
                  <c:v>0.67523906276052792</c:v>
                </c:pt>
                <c:pt idx="74">
                  <c:v>0.67652827412415262</c:v>
                </c:pt>
                <c:pt idx="75">
                  <c:v>0.67740493785141742</c:v>
                </c:pt>
                <c:pt idx="76">
                  <c:v>0.67798938033626066</c:v>
                </c:pt>
                <c:pt idx="77">
                  <c:v>0.67838473848777225</c:v>
                </c:pt>
                <c:pt idx="78">
                  <c:v>0.67865977024534552</c:v>
                </c:pt>
                <c:pt idx="79">
                  <c:v>0.67883166509382864</c:v>
                </c:pt>
                <c:pt idx="80">
                  <c:v>0.67895199148776708</c:v>
                </c:pt>
                <c:pt idx="81">
                  <c:v>0.67902074942716018</c:v>
                </c:pt>
                <c:pt idx="82">
                  <c:v>0.6790895073665536</c:v>
                </c:pt>
                <c:pt idx="83">
                  <c:v>0.6791238863362502</c:v>
                </c:pt>
                <c:pt idx="84">
                  <c:v>0.67914107582109862</c:v>
                </c:pt>
                <c:pt idx="85">
                  <c:v>0.67915826530594703</c:v>
                </c:pt>
                <c:pt idx="86">
                  <c:v>0.67917545479079522</c:v>
                </c:pt>
                <c:pt idx="87">
                  <c:v>0.67917545479079522</c:v>
                </c:pt>
                <c:pt idx="88">
                  <c:v>0.67919264427564363</c:v>
                </c:pt>
                <c:pt idx="89">
                  <c:v>0.67920983376049204</c:v>
                </c:pt>
                <c:pt idx="90">
                  <c:v>0.67922702324534012</c:v>
                </c:pt>
                <c:pt idx="91">
                  <c:v>0.67929578118473355</c:v>
                </c:pt>
                <c:pt idx="92">
                  <c:v>0.67943329706352007</c:v>
                </c:pt>
                <c:pt idx="93">
                  <c:v>0.67977708676048687</c:v>
                </c:pt>
                <c:pt idx="94">
                  <c:v>0.68060218203320666</c:v>
                </c:pt>
                <c:pt idx="95">
                  <c:v>0.6825445938210678</c:v>
                </c:pt>
                <c:pt idx="96">
                  <c:v>0.68711699679072302</c:v>
                </c:pt>
                <c:pt idx="97">
                  <c:v>0.69772290894214184</c:v>
                </c:pt>
                <c:pt idx="98">
                  <c:v>0.72123812421465527</c:v>
                </c:pt>
                <c:pt idx="99">
                  <c:v>0.76902489209300873</c:v>
                </c:pt>
              </c:numCache>
            </c:numRef>
          </c:xVal>
          <c:yVal>
            <c:numRef>
              <c:f>Scenarios_rel!$B$11:$B$110</c:f>
              <c:numCache>
                <c:formatCode>0.00</c:formatCode>
                <c:ptCount val="100"/>
                <c:pt idx="0">
                  <c:v>1</c:v>
                </c:pt>
                <c:pt idx="1">
                  <c:v>0.98989898989898994</c:v>
                </c:pt>
                <c:pt idx="2">
                  <c:v>0.97979797979797978</c:v>
                </c:pt>
                <c:pt idx="3">
                  <c:v>0.96969696969696972</c:v>
                </c:pt>
                <c:pt idx="4">
                  <c:v>0.95959595959595956</c:v>
                </c:pt>
                <c:pt idx="5">
                  <c:v>0.9494949494949495</c:v>
                </c:pt>
                <c:pt idx="6">
                  <c:v>0.93939393939393945</c:v>
                </c:pt>
                <c:pt idx="7">
                  <c:v>0.92929292929292928</c:v>
                </c:pt>
                <c:pt idx="8">
                  <c:v>0.91919191919191923</c:v>
                </c:pt>
                <c:pt idx="9">
                  <c:v>0.90909090909090906</c:v>
                </c:pt>
                <c:pt idx="10">
                  <c:v>0.89898989898989901</c:v>
                </c:pt>
                <c:pt idx="11">
                  <c:v>0.88888888888888884</c:v>
                </c:pt>
                <c:pt idx="12">
                  <c:v>0.87878787878787878</c:v>
                </c:pt>
                <c:pt idx="13">
                  <c:v>0.86868686868686873</c:v>
                </c:pt>
                <c:pt idx="14">
                  <c:v>0.85858585858585856</c:v>
                </c:pt>
                <c:pt idx="15">
                  <c:v>0.84848484848484851</c:v>
                </c:pt>
                <c:pt idx="16">
                  <c:v>0.83838383838383834</c:v>
                </c:pt>
                <c:pt idx="17">
                  <c:v>0.82828282828282829</c:v>
                </c:pt>
                <c:pt idx="18">
                  <c:v>0.81818181818181812</c:v>
                </c:pt>
                <c:pt idx="19">
                  <c:v>0.80808080808080807</c:v>
                </c:pt>
                <c:pt idx="20">
                  <c:v>0.79797979797979801</c:v>
                </c:pt>
                <c:pt idx="21">
                  <c:v>0.78787878787878785</c:v>
                </c:pt>
                <c:pt idx="22">
                  <c:v>0.77777777777777779</c:v>
                </c:pt>
                <c:pt idx="23">
                  <c:v>0.76767676767676774</c:v>
                </c:pt>
                <c:pt idx="24">
                  <c:v>0.75757575757575757</c:v>
                </c:pt>
                <c:pt idx="25">
                  <c:v>0.7474747474747474</c:v>
                </c:pt>
                <c:pt idx="26">
                  <c:v>0.73737373737373735</c:v>
                </c:pt>
                <c:pt idx="27">
                  <c:v>0.72727272727272729</c:v>
                </c:pt>
                <c:pt idx="28">
                  <c:v>0.71717171717171713</c:v>
                </c:pt>
                <c:pt idx="29">
                  <c:v>0.70707070707070707</c:v>
                </c:pt>
                <c:pt idx="30">
                  <c:v>0.69696969696969702</c:v>
                </c:pt>
                <c:pt idx="31">
                  <c:v>0.68686868686868685</c:v>
                </c:pt>
                <c:pt idx="32">
                  <c:v>0.67676767676767668</c:v>
                </c:pt>
                <c:pt idx="33">
                  <c:v>0.66666666666666674</c:v>
                </c:pt>
                <c:pt idx="34">
                  <c:v>0.65656565656565657</c:v>
                </c:pt>
                <c:pt idx="35">
                  <c:v>0.64646464646464641</c:v>
                </c:pt>
                <c:pt idx="36">
                  <c:v>0.63636363636363635</c:v>
                </c:pt>
                <c:pt idx="37">
                  <c:v>0.6262626262626263</c:v>
                </c:pt>
                <c:pt idx="38">
                  <c:v>0.61616161616161613</c:v>
                </c:pt>
                <c:pt idx="39">
                  <c:v>0.60606060606060608</c:v>
                </c:pt>
                <c:pt idx="40">
                  <c:v>0.59595959595959602</c:v>
                </c:pt>
                <c:pt idx="41">
                  <c:v>0.58585858585858586</c:v>
                </c:pt>
                <c:pt idx="42">
                  <c:v>0.57575757575757569</c:v>
                </c:pt>
                <c:pt idx="43">
                  <c:v>0.56565656565656564</c:v>
                </c:pt>
                <c:pt idx="44">
                  <c:v>0.55555555555555558</c:v>
                </c:pt>
                <c:pt idx="45">
                  <c:v>0.54545454545454541</c:v>
                </c:pt>
                <c:pt idx="46">
                  <c:v>0.53535353535353536</c:v>
                </c:pt>
                <c:pt idx="47">
                  <c:v>0.5252525252525253</c:v>
                </c:pt>
                <c:pt idx="48">
                  <c:v>0.51515151515151514</c:v>
                </c:pt>
                <c:pt idx="49">
                  <c:v>0.50505050505050497</c:v>
                </c:pt>
                <c:pt idx="50">
                  <c:v>0.49494949494949492</c:v>
                </c:pt>
                <c:pt idx="51">
                  <c:v>0.48484848484848486</c:v>
                </c:pt>
                <c:pt idx="52">
                  <c:v>0.4747474747474747</c:v>
                </c:pt>
                <c:pt idx="53">
                  <c:v>0.46464646464646464</c:v>
                </c:pt>
                <c:pt idx="54">
                  <c:v>0.45454545454545459</c:v>
                </c:pt>
                <c:pt idx="55">
                  <c:v>0.44444444444444442</c:v>
                </c:pt>
                <c:pt idx="56">
                  <c:v>0.43434343434343436</c:v>
                </c:pt>
                <c:pt idx="57">
                  <c:v>0.4242424242424242</c:v>
                </c:pt>
                <c:pt idx="58">
                  <c:v>0.41414141414141414</c:v>
                </c:pt>
                <c:pt idx="59">
                  <c:v>0.40404040404040409</c:v>
                </c:pt>
                <c:pt idx="60">
                  <c:v>0.39393939393939392</c:v>
                </c:pt>
                <c:pt idx="61">
                  <c:v>0.38383838383838387</c:v>
                </c:pt>
                <c:pt idx="62">
                  <c:v>0.3737373737373737</c:v>
                </c:pt>
                <c:pt idx="63">
                  <c:v>0.36363636363636365</c:v>
                </c:pt>
                <c:pt idx="64">
                  <c:v>0.35353535353535348</c:v>
                </c:pt>
                <c:pt idx="65">
                  <c:v>0.34343434343434343</c:v>
                </c:pt>
                <c:pt idx="66">
                  <c:v>0.33333333333333337</c:v>
                </c:pt>
                <c:pt idx="67">
                  <c:v>0.3232323232323232</c:v>
                </c:pt>
                <c:pt idx="68">
                  <c:v>0.31313131313131315</c:v>
                </c:pt>
                <c:pt idx="69">
                  <c:v>0.30303030303030298</c:v>
                </c:pt>
                <c:pt idx="70">
                  <c:v>0.29292929292929293</c:v>
                </c:pt>
                <c:pt idx="71">
                  <c:v>0.28282828282828287</c:v>
                </c:pt>
                <c:pt idx="72">
                  <c:v>0.27272727272727271</c:v>
                </c:pt>
                <c:pt idx="73">
                  <c:v>0.26262626262626265</c:v>
                </c:pt>
                <c:pt idx="74">
                  <c:v>0.25252525252525249</c:v>
                </c:pt>
                <c:pt idx="75">
                  <c:v>0.24242424242424243</c:v>
                </c:pt>
                <c:pt idx="76">
                  <c:v>0.23232323232323238</c:v>
                </c:pt>
                <c:pt idx="77">
                  <c:v>0.22222222222222221</c:v>
                </c:pt>
                <c:pt idx="78">
                  <c:v>0.21212121212121215</c:v>
                </c:pt>
                <c:pt idx="79">
                  <c:v>0.20202020202020199</c:v>
                </c:pt>
                <c:pt idx="80">
                  <c:v>0.19191919191919193</c:v>
                </c:pt>
                <c:pt idx="81">
                  <c:v>0.18181818181818177</c:v>
                </c:pt>
                <c:pt idx="82">
                  <c:v>0.17171717171717171</c:v>
                </c:pt>
                <c:pt idx="83">
                  <c:v>0.16161616161616166</c:v>
                </c:pt>
                <c:pt idx="84">
                  <c:v>0.15151515151515149</c:v>
                </c:pt>
                <c:pt idx="85">
                  <c:v>0.14141414141414144</c:v>
                </c:pt>
                <c:pt idx="86">
                  <c:v>0.13131313131313127</c:v>
                </c:pt>
                <c:pt idx="87">
                  <c:v>0.12121212121212122</c:v>
                </c:pt>
                <c:pt idx="88">
                  <c:v>0.11111111111111116</c:v>
                </c:pt>
                <c:pt idx="89">
                  <c:v>0.10101010101010099</c:v>
                </c:pt>
                <c:pt idx="90">
                  <c:v>9.0909090909090939E-2</c:v>
                </c:pt>
                <c:pt idx="91">
                  <c:v>8.0808080808080773E-2</c:v>
                </c:pt>
                <c:pt idx="92">
                  <c:v>7.0707070707070718E-2</c:v>
                </c:pt>
                <c:pt idx="93">
                  <c:v>6.0606060606060552E-2</c:v>
                </c:pt>
                <c:pt idx="94">
                  <c:v>5.0505050505050497E-2</c:v>
                </c:pt>
                <c:pt idx="95">
                  <c:v>4.0404040404040442E-2</c:v>
                </c:pt>
                <c:pt idx="96">
                  <c:v>3.0303030303030276E-2</c:v>
                </c:pt>
                <c:pt idx="97">
                  <c:v>2.0202020202020221E-2</c:v>
                </c:pt>
                <c:pt idx="98">
                  <c:v>1.0101010101010055E-2</c:v>
                </c:pt>
                <c:pt idx="99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27FA-4CD1-BEC4-EEEEE9781DEC}"/>
            </c:ext>
          </c:extLst>
        </c:ser>
        <c:ser>
          <c:idx val="0"/>
          <c:order val="3"/>
          <c:tx>
            <c:strRef>
              <c:f>Scenarios_rel!$C$2</c:f>
              <c:strCache>
                <c:ptCount val="1"/>
                <c:pt idx="0">
                  <c:v>P1</c:v>
                </c:pt>
              </c:strCache>
            </c:strRef>
          </c:tx>
          <c:spPr>
            <a:ln w="19050" cap="rnd">
              <a:solidFill>
                <a:srgbClr val="1F497D"/>
              </a:solidFill>
              <a:prstDash val="solid"/>
              <a:round/>
            </a:ln>
            <a:effectLst/>
          </c:spPr>
          <c:marker>
            <c:symbol val="none"/>
          </c:marker>
          <c:xVal>
            <c:numRef>
              <c:f>Scenarios_rel!$D$11:$D$110</c:f>
              <c:numCache>
                <c:formatCode>0.00</c:formatCode>
                <c:ptCount val="100"/>
                <c:pt idx="0">
                  <c:v>1.7189484848899208E-6</c:v>
                </c:pt>
                <c:pt idx="1">
                  <c:v>6.8757939393154059E-6</c:v>
                </c:pt>
                <c:pt idx="2">
                  <c:v>1.2032639393985169E-5</c:v>
                </c:pt>
                <c:pt idx="3">
                  <c:v>2.2346330302836137E-5</c:v>
                </c:pt>
                <c:pt idx="4">
                  <c:v>3.781686666635687E-5</c:v>
                </c:pt>
                <c:pt idx="5">
                  <c:v>6.188214545408293E-5</c:v>
                </c:pt>
                <c:pt idx="6">
                  <c:v>1.0141796060532972E-4</c:v>
                </c:pt>
                <c:pt idx="7">
                  <c:v>1.6501905454405829E-4</c:v>
                </c:pt>
                <c:pt idx="8">
                  <c:v>2.6643701514914372E-4</c:v>
                </c:pt>
                <c:pt idx="9">
                  <c:v>4.2973712120831213E-4</c:v>
                </c:pt>
                <c:pt idx="10">
                  <c:v>6.8929834241814047E-4</c:v>
                </c:pt>
                <c:pt idx="11">
                  <c:v>1.1052838757475774E-3</c:v>
                </c:pt>
                <c:pt idx="12">
                  <c:v>1.7670790424082121E-3</c:v>
                </c:pt>
                <c:pt idx="13">
                  <c:v>2.8190755151259119E-3</c:v>
                </c:pt>
                <c:pt idx="14">
                  <c:v>4.4864555454139287E-3</c:v>
                </c:pt>
                <c:pt idx="15">
                  <c:v>7.1095709332687409E-3</c:v>
                </c:pt>
                <c:pt idx="16">
                  <c:v>1.1192073584746729E-2</c:v>
                </c:pt>
                <c:pt idx="17">
                  <c:v>1.7443889224083978E-2</c:v>
                </c:pt>
                <c:pt idx="18">
                  <c:v>2.6779498445211151E-2</c:v>
                </c:pt>
                <c:pt idx="19">
                  <c:v>4.0213080854180079E-2</c:v>
                </c:pt>
                <c:pt idx="20">
                  <c:v>5.8540509599467917E-2</c:v>
                </c:pt>
                <c:pt idx="21">
                  <c:v>8.1792725753801962E-2</c:v>
                </c:pt>
                <c:pt idx="22">
                  <c:v>0.10874068115052671</c:v>
                </c:pt>
                <c:pt idx="23">
                  <c:v>0.13689705733208876</c:v>
                </c:pt>
                <c:pt idx="24">
                  <c:v>0.16332760923487899</c:v>
                </c:pt>
                <c:pt idx="25">
                  <c:v>0.18579254698315958</c:v>
                </c:pt>
                <c:pt idx="26">
                  <c:v>0.20333097837390907</c:v>
                </c:pt>
                <c:pt idx="27">
                  <c:v>0.2161663667101561</c:v>
                </c:pt>
                <c:pt idx="28">
                  <c:v>0.22512552621310483</c:v>
                </c:pt>
                <c:pt idx="29">
                  <c:v>0.23117278698274701</c:v>
                </c:pt>
                <c:pt idx="30">
                  <c:v>0.23516418536452877</c:v>
                </c:pt>
                <c:pt idx="31">
                  <c:v>0.23775979757662657</c:v>
                </c:pt>
                <c:pt idx="32">
                  <c:v>0.23943233445236878</c:v>
                </c:pt>
                <c:pt idx="33">
                  <c:v>0.24050323935841977</c:v>
                </c:pt>
                <c:pt idx="34">
                  <c:v>0.24118738085538324</c:v>
                </c:pt>
                <c:pt idx="35">
                  <c:v>0.24162227482204598</c:v>
                </c:pt>
                <c:pt idx="36">
                  <c:v>0.24189902552810397</c:v>
                </c:pt>
                <c:pt idx="37">
                  <c:v>0.24207607722204177</c:v>
                </c:pt>
                <c:pt idx="38">
                  <c:v>0.24218952782204084</c:v>
                </c:pt>
                <c:pt idx="39">
                  <c:v>0.24227031840082799</c:v>
                </c:pt>
                <c:pt idx="40">
                  <c:v>0.24233735739173626</c:v>
                </c:pt>
                <c:pt idx="41">
                  <c:v>0.24242330481597807</c:v>
                </c:pt>
                <c:pt idx="42">
                  <c:v>0.24259004281900676</c:v>
                </c:pt>
                <c:pt idx="43">
                  <c:v>0.24298024412506383</c:v>
                </c:pt>
                <c:pt idx="44">
                  <c:v>0.24395145001899438</c:v>
                </c:pt>
                <c:pt idx="45">
                  <c:v>0.24639235686745697</c:v>
                </c:pt>
                <c:pt idx="46">
                  <c:v>0.25244993132800803</c:v>
                </c:pt>
                <c:pt idx="47">
                  <c:v>0.26689425544605849</c:v>
                </c:pt>
                <c:pt idx="48">
                  <c:v>0.2983235095427425</c:v>
                </c:pt>
                <c:pt idx="49">
                  <c:v>0.35568653943009992</c:v>
                </c:pt>
                <c:pt idx="50">
                  <c:v>0.35568653943009992</c:v>
                </c:pt>
                <c:pt idx="51">
                  <c:v>0.35568653943009992</c:v>
                </c:pt>
                <c:pt idx="52">
                  <c:v>0.35570372891494806</c:v>
                </c:pt>
                <c:pt idx="53">
                  <c:v>0.35572091839979647</c:v>
                </c:pt>
                <c:pt idx="54">
                  <c:v>0.35573810788464488</c:v>
                </c:pt>
                <c:pt idx="55">
                  <c:v>0.3557896763391899</c:v>
                </c:pt>
                <c:pt idx="56">
                  <c:v>0.35585843427858305</c:v>
                </c:pt>
                <c:pt idx="57">
                  <c:v>0.35594438170282483</c:v>
                </c:pt>
                <c:pt idx="58">
                  <c:v>0.35609908706645982</c:v>
                </c:pt>
                <c:pt idx="59">
                  <c:v>0.35635692933918472</c:v>
                </c:pt>
                <c:pt idx="60">
                  <c:v>0.35673509800584785</c:v>
                </c:pt>
                <c:pt idx="61">
                  <c:v>0.35731954049069109</c:v>
                </c:pt>
                <c:pt idx="62">
                  <c:v>0.3582305831876525</c:v>
                </c:pt>
                <c:pt idx="63">
                  <c:v>0.35965731043006371</c:v>
                </c:pt>
                <c:pt idx="64">
                  <c:v>0.36184037500580135</c:v>
                </c:pt>
                <c:pt idx="65">
                  <c:v>0.36519232455122558</c:v>
                </c:pt>
                <c:pt idx="66">
                  <c:v>0.37024603309663412</c:v>
                </c:pt>
                <c:pt idx="67">
                  <c:v>0.37775783797535367</c:v>
                </c:pt>
                <c:pt idx="68">
                  <c:v>0.38863878188434581</c:v>
                </c:pt>
                <c:pt idx="69">
                  <c:v>0.40386866545996486</c:v>
                </c:pt>
                <c:pt idx="70">
                  <c:v>0.42415225758099245</c:v>
                </c:pt>
                <c:pt idx="71">
                  <c:v>0.44940361082318731</c:v>
                </c:pt>
                <c:pt idx="72">
                  <c:v>0.47855697712595252</c:v>
                </c:pt>
                <c:pt idx="73">
                  <c:v>0.50939491294385397</c:v>
                </c:pt>
                <c:pt idx="74">
                  <c:v>0.53916710070115903</c:v>
                </c:pt>
                <c:pt idx="75">
                  <c:v>0.56557014942819173</c:v>
                </c:pt>
                <c:pt idx="76">
                  <c:v>0.58734922673102397</c:v>
                </c:pt>
                <c:pt idx="77">
                  <c:v>0.60429805879147602</c:v>
                </c:pt>
                <c:pt idx="78">
                  <c:v>0.61689795118530089</c:v>
                </c:pt>
                <c:pt idx="79">
                  <c:v>0.62597399918521823</c:v>
                </c:pt>
                <c:pt idx="80">
                  <c:v>0.63236848754879649</c:v>
                </c:pt>
                <c:pt idx="81">
                  <c:v>0.63680337463966541</c:v>
                </c:pt>
                <c:pt idx="82">
                  <c:v>0.63984591345781949</c:v>
                </c:pt>
                <c:pt idx="83">
                  <c:v>0.64190865163961897</c:v>
                </c:pt>
                <c:pt idx="84">
                  <c:v>0.64331818939718177</c:v>
                </c:pt>
                <c:pt idx="85">
                  <c:v>0.64426361106384</c:v>
                </c:pt>
                <c:pt idx="86">
                  <c:v>0.64489962200322803</c:v>
                </c:pt>
                <c:pt idx="87">
                  <c:v>0.64532935912443634</c:v>
                </c:pt>
                <c:pt idx="88">
                  <c:v>0.64562158036685779</c:v>
                </c:pt>
                <c:pt idx="89">
                  <c:v>0.64582785418503774</c:v>
                </c:pt>
                <c:pt idx="90">
                  <c:v>0.6459653700638246</c:v>
                </c:pt>
                <c:pt idx="91">
                  <c:v>0.6460856964577627</c:v>
                </c:pt>
                <c:pt idx="92">
                  <c:v>0.64622321233654956</c:v>
                </c:pt>
                <c:pt idx="93">
                  <c:v>0.646463865124426</c:v>
                </c:pt>
                <c:pt idx="94">
                  <c:v>0.64699673915472411</c:v>
                </c:pt>
                <c:pt idx="95">
                  <c:v>0.64835470845774223</c:v>
                </c:pt>
                <c:pt idx="96">
                  <c:v>0.6517754159425595</c:v>
                </c:pt>
                <c:pt idx="97">
                  <c:v>0.66035296888187545</c:v>
                </c:pt>
                <c:pt idx="98">
                  <c:v>0.68118662451804968</c:v>
                </c:pt>
                <c:pt idx="99">
                  <c:v>0.72770137051762684</c:v>
                </c:pt>
              </c:numCache>
            </c:numRef>
          </c:xVal>
          <c:yVal>
            <c:numRef>
              <c:f>Scenarios_rel!$B$11:$B$110</c:f>
              <c:numCache>
                <c:formatCode>0.00</c:formatCode>
                <c:ptCount val="100"/>
                <c:pt idx="0">
                  <c:v>1</c:v>
                </c:pt>
                <c:pt idx="1">
                  <c:v>0.98989898989898994</c:v>
                </c:pt>
                <c:pt idx="2">
                  <c:v>0.97979797979797978</c:v>
                </c:pt>
                <c:pt idx="3">
                  <c:v>0.96969696969696972</c:v>
                </c:pt>
                <c:pt idx="4">
                  <c:v>0.95959595959595956</c:v>
                </c:pt>
                <c:pt idx="5">
                  <c:v>0.9494949494949495</c:v>
                </c:pt>
                <c:pt idx="6">
                  <c:v>0.93939393939393945</c:v>
                </c:pt>
                <c:pt idx="7">
                  <c:v>0.92929292929292928</c:v>
                </c:pt>
                <c:pt idx="8">
                  <c:v>0.91919191919191923</c:v>
                </c:pt>
                <c:pt idx="9">
                  <c:v>0.90909090909090906</c:v>
                </c:pt>
                <c:pt idx="10">
                  <c:v>0.89898989898989901</c:v>
                </c:pt>
                <c:pt idx="11">
                  <c:v>0.88888888888888884</c:v>
                </c:pt>
                <c:pt idx="12">
                  <c:v>0.87878787878787878</c:v>
                </c:pt>
                <c:pt idx="13">
                  <c:v>0.86868686868686873</c:v>
                </c:pt>
                <c:pt idx="14">
                  <c:v>0.85858585858585856</c:v>
                </c:pt>
                <c:pt idx="15">
                  <c:v>0.84848484848484851</c:v>
                </c:pt>
                <c:pt idx="16">
                  <c:v>0.83838383838383834</c:v>
                </c:pt>
                <c:pt idx="17">
                  <c:v>0.82828282828282829</c:v>
                </c:pt>
                <c:pt idx="18">
                  <c:v>0.81818181818181812</c:v>
                </c:pt>
                <c:pt idx="19">
                  <c:v>0.80808080808080807</c:v>
                </c:pt>
                <c:pt idx="20">
                  <c:v>0.79797979797979801</c:v>
                </c:pt>
                <c:pt idx="21">
                  <c:v>0.78787878787878785</c:v>
                </c:pt>
                <c:pt idx="22">
                  <c:v>0.77777777777777779</c:v>
                </c:pt>
                <c:pt idx="23">
                  <c:v>0.76767676767676774</c:v>
                </c:pt>
                <c:pt idx="24">
                  <c:v>0.75757575757575757</c:v>
                </c:pt>
                <c:pt idx="25">
                  <c:v>0.7474747474747474</c:v>
                </c:pt>
                <c:pt idx="26">
                  <c:v>0.73737373737373735</c:v>
                </c:pt>
                <c:pt idx="27">
                  <c:v>0.72727272727272729</c:v>
                </c:pt>
                <c:pt idx="28">
                  <c:v>0.71717171717171713</c:v>
                </c:pt>
                <c:pt idx="29">
                  <c:v>0.70707070707070707</c:v>
                </c:pt>
                <c:pt idx="30">
                  <c:v>0.69696969696969702</c:v>
                </c:pt>
                <c:pt idx="31">
                  <c:v>0.68686868686868685</c:v>
                </c:pt>
                <c:pt idx="32">
                  <c:v>0.67676767676767668</c:v>
                </c:pt>
                <c:pt idx="33">
                  <c:v>0.66666666666666674</c:v>
                </c:pt>
                <c:pt idx="34">
                  <c:v>0.65656565656565657</c:v>
                </c:pt>
                <c:pt idx="35">
                  <c:v>0.64646464646464641</c:v>
                </c:pt>
                <c:pt idx="36">
                  <c:v>0.63636363636363635</c:v>
                </c:pt>
                <c:pt idx="37">
                  <c:v>0.6262626262626263</c:v>
                </c:pt>
                <c:pt idx="38">
                  <c:v>0.61616161616161613</c:v>
                </c:pt>
                <c:pt idx="39">
                  <c:v>0.60606060606060608</c:v>
                </c:pt>
                <c:pt idx="40">
                  <c:v>0.59595959595959602</c:v>
                </c:pt>
                <c:pt idx="41">
                  <c:v>0.58585858585858586</c:v>
                </c:pt>
                <c:pt idx="42">
                  <c:v>0.57575757575757569</c:v>
                </c:pt>
                <c:pt idx="43">
                  <c:v>0.56565656565656564</c:v>
                </c:pt>
                <c:pt idx="44">
                  <c:v>0.55555555555555558</c:v>
                </c:pt>
                <c:pt idx="45">
                  <c:v>0.54545454545454541</c:v>
                </c:pt>
                <c:pt idx="46">
                  <c:v>0.53535353535353536</c:v>
                </c:pt>
                <c:pt idx="47">
                  <c:v>0.5252525252525253</c:v>
                </c:pt>
                <c:pt idx="48">
                  <c:v>0.51515151515151514</c:v>
                </c:pt>
                <c:pt idx="49">
                  <c:v>0.50505050505050497</c:v>
                </c:pt>
                <c:pt idx="50">
                  <c:v>0.49494949494949492</c:v>
                </c:pt>
                <c:pt idx="51">
                  <c:v>0.48484848484848486</c:v>
                </c:pt>
                <c:pt idx="52">
                  <c:v>0.4747474747474747</c:v>
                </c:pt>
                <c:pt idx="53">
                  <c:v>0.46464646464646464</c:v>
                </c:pt>
                <c:pt idx="54">
                  <c:v>0.45454545454545459</c:v>
                </c:pt>
                <c:pt idx="55">
                  <c:v>0.44444444444444442</c:v>
                </c:pt>
                <c:pt idx="56">
                  <c:v>0.43434343434343436</c:v>
                </c:pt>
                <c:pt idx="57">
                  <c:v>0.4242424242424242</c:v>
                </c:pt>
                <c:pt idx="58">
                  <c:v>0.41414141414141414</c:v>
                </c:pt>
                <c:pt idx="59">
                  <c:v>0.40404040404040409</c:v>
                </c:pt>
                <c:pt idx="60">
                  <c:v>0.39393939393939392</c:v>
                </c:pt>
                <c:pt idx="61">
                  <c:v>0.38383838383838387</c:v>
                </c:pt>
                <c:pt idx="62">
                  <c:v>0.3737373737373737</c:v>
                </c:pt>
                <c:pt idx="63">
                  <c:v>0.36363636363636365</c:v>
                </c:pt>
                <c:pt idx="64">
                  <c:v>0.35353535353535348</c:v>
                </c:pt>
                <c:pt idx="65">
                  <c:v>0.34343434343434343</c:v>
                </c:pt>
                <c:pt idx="66">
                  <c:v>0.33333333333333337</c:v>
                </c:pt>
                <c:pt idx="67">
                  <c:v>0.3232323232323232</c:v>
                </c:pt>
                <c:pt idx="68">
                  <c:v>0.31313131313131315</c:v>
                </c:pt>
                <c:pt idx="69">
                  <c:v>0.30303030303030298</c:v>
                </c:pt>
                <c:pt idx="70">
                  <c:v>0.29292929292929293</c:v>
                </c:pt>
                <c:pt idx="71">
                  <c:v>0.28282828282828287</c:v>
                </c:pt>
                <c:pt idx="72">
                  <c:v>0.27272727272727271</c:v>
                </c:pt>
                <c:pt idx="73">
                  <c:v>0.26262626262626265</c:v>
                </c:pt>
                <c:pt idx="74">
                  <c:v>0.25252525252525249</c:v>
                </c:pt>
                <c:pt idx="75">
                  <c:v>0.24242424242424243</c:v>
                </c:pt>
                <c:pt idx="76">
                  <c:v>0.23232323232323238</c:v>
                </c:pt>
                <c:pt idx="77">
                  <c:v>0.22222222222222221</c:v>
                </c:pt>
                <c:pt idx="78">
                  <c:v>0.21212121212121215</c:v>
                </c:pt>
                <c:pt idx="79">
                  <c:v>0.20202020202020199</c:v>
                </c:pt>
                <c:pt idx="80">
                  <c:v>0.19191919191919193</c:v>
                </c:pt>
                <c:pt idx="81">
                  <c:v>0.18181818181818177</c:v>
                </c:pt>
                <c:pt idx="82">
                  <c:v>0.17171717171717171</c:v>
                </c:pt>
                <c:pt idx="83">
                  <c:v>0.16161616161616166</c:v>
                </c:pt>
                <c:pt idx="84">
                  <c:v>0.15151515151515149</c:v>
                </c:pt>
                <c:pt idx="85">
                  <c:v>0.14141414141414144</c:v>
                </c:pt>
                <c:pt idx="86">
                  <c:v>0.13131313131313127</c:v>
                </c:pt>
                <c:pt idx="87">
                  <c:v>0.12121212121212122</c:v>
                </c:pt>
                <c:pt idx="88">
                  <c:v>0.11111111111111116</c:v>
                </c:pt>
                <c:pt idx="89">
                  <c:v>0.10101010101010099</c:v>
                </c:pt>
                <c:pt idx="90">
                  <c:v>9.0909090909090939E-2</c:v>
                </c:pt>
                <c:pt idx="91">
                  <c:v>8.0808080808080773E-2</c:v>
                </c:pt>
                <c:pt idx="92">
                  <c:v>7.0707070707070718E-2</c:v>
                </c:pt>
                <c:pt idx="93">
                  <c:v>6.0606060606060552E-2</c:v>
                </c:pt>
                <c:pt idx="94">
                  <c:v>5.0505050505050497E-2</c:v>
                </c:pt>
                <c:pt idx="95">
                  <c:v>4.0404040404040442E-2</c:v>
                </c:pt>
                <c:pt idx="96">
                  <c:v>3.0303030303030276E-2</c:v>
                </c:pt>
                <c:pt idx="97">
                  <c:v>2.0202020202020221E-2</c:v>
                </c:pt>
                <c:pt idx="98">
                  <c:v>1.0101010101010055E-2</c:v>
                </c:pt>
                <c:pt idx="99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27FA-4CD1-BEC4-EEEEE9781D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27099088"/>
        <c:axId val="727100072"/>
      </c:scatterChart>
      <c:valAx>
        <c:axId val="727099088"/>
        <c:scaling>
          <c:orientation val="minMax"/>
          <c:max val="1"/>
          <c:min val="0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800">
                    <a:latin typeface="Arial" panose="020B0604020202020204" pitchFamily="34" charset="0"/>
                    <a:cs typeface="Arial" panose="020B0604020202020204" pitchFamily="34" charset="0"/>
                  </a:rPr>
                  <a:t>Temperature</a:t>
                </a:r>
                <a:endParaRPr lang="en-US" sz="1800" i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0.31083162048836638"/>
              <c:y val="0.8748466618663817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#,##0.0" sourceLinked="0"/>
        <c:majorTickMark val="out"/>
        <c:minorTickMark val="none"/>
        <c:tickLblPos val="nextTo"/>
        <c:crossAx val="727100072"/>
        <c:crosses val="autoZero"/>
        <c:crossBetween val="midCat"/>
      </c:valAx>
      <c:valAx>
        <c:axId val="727100072"/>
        <c:scaling>
          <c:orientation val="minMax"/>
          <c:max val="1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800">
                    <a:latin typeface="Arial" panose="020B0604020202020204" pitchFamily="34" charset="0"/>
                    <a:cs typeface="Arial" panose="020B0604020202020204" pitchFamily="34" charset="0"/>
                  </a:rPr>
                  <a:t>Column </a:t>
                </a:r>
                <a:r>
                  <a:rPr lang="en-US" sz="1800" baseline="0">
                    <a:latin typeface="Arial" panose="020B0604020202020204" pitchFamily="34" charset="0"/>
                    <a:cs typeface="Arial" panose="020B0604020202020204" pitchFamily="34" charset="0"/>
                  </a:rPr>
                  <a:t>height</a:t>
                </a:r>
                <a:endParaRPr lang="en-US" sz="1800" i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1.1446172811910495E-2"/>
              <c:y val="0.2496184375123674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#,##0.0" sourceLinked="0"/>
        <c:majorTickMark val="out"/>
        <c:minorTickMark val="none"/>
        <c:tickLblPos val="nextTo"/>
        <c:crossAx val="727099088"/>
        <c:crosses val="autoZero"/>
        <c:crossBetween val="midCat"/>
        <c:majorUnit val="0.2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282576299475441"/>
          <c:y val="4.1122233344455569E-2"/>
          <c:w val="0.69147085121602292"/>
          <c:h val="0.77270715159604053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'T(N) opt 95'!$B$6</c:f>
              <c:strCache>
                <c:ptCount val="1"/>
                <c:pt idx="0">
                  <c:v>Nopt,nom/Nmin = 5.4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'T(N) opt 95'!$C$10:$C$69</c:f>
              <c:numCache>
                <c:formatCode>0.000</c:formatCode>
                <c:ptCount val="60"/>
                <c:pt idx="0">
                  <c:v>80.707599999999999</c:v>
                </c:pt>
                <c:pt idx="1">
                  <c:v>82.136300000000006</c:v>
                </c:pt>
                <c:pt idx="2">
                  <c:v>83.8078</c:v>
                </c:pt>
                <c:pt idx="3">
                  <c:v>85.553700000000006</c:v>
                </c:pt>
                <c:pt idx="4">
                  <c:v>87.174400000000006</c:v>
                </c:pt>
                <c:pt idx="5">
                  <c:v>88.523300000000006</c:v>
                </c:pt>
                <c:pt idx="6">
                  <c:v>89.548500000000004</c:v>
                </c:pt>
                <c:pt idx="7">
                  <c:v>90.275599999999997</c:v>
                </c:pt>
                <c:pt idx="8">
                  <c:v>90.7667</c:v>
                </c:pt>
                <c:pt idx="9">
                  <c:v>91.087299999999999</c:v>
                </c:pt>
                <c:pt idx="10">
                  <c:v>91.292100000000005</c:v>
                </c:pt>
                <c:pt idx="11">
                  <c:v>91.421199999999999</c:v>
                </c:pt>
                <c:pt idx="12">
                  <c:v>91.501499999999993</c:v>
                </c:pt>
                <c:pt idx="13">
                  <c:v>91.552300000000002</c:v>
                </c:pt>
                <c:pt idx="14">
                  <c:v>91.583699999999993</c:v>
                </c:pt>
                <c:pt idx="15">
                  <c:v>91.603200000000001</c:v>
                </c:pt>
                <c:pt idx="16">
                  <c:v>91.615099999999998</c:v>
                </c:pt>
                <c:pt idx="17">
                  <c:v>91.622500000000002</c:v>
                </c:pt>
                <c:pt idx="18">
                  <c:v>91.627099999999999</c:v>
                </c:pt>
                <c:pt idx="19">
                  <c:v>91.628900000000002</c:v>
                </c:pt>
                <c:pt idx="20">
                  <c:v>91.632300000000001</c:v>
                </c:pt>
                <c:pt idx="21">
                  <c:v>91.638800000000003</c:v>
                </c:pt>
                <c:pt idx="22">
                  <c:v>91.650099999999995</c:v>
                </c:pt>
                <c:pt idx="23">
                  <c:v>91.669899999999998</c:v>
                </c:pt>
                <c:pt idx="24">
                  <c:v>91.704099999999997</c:v>
                </c:pt>
                <c:pt idx="25">
                  <c:v>91.763000000000005</c:v>
                </c:pt>
                <c:pt idx="26">
                  <c:v>91.864199999999997</c:v>
                </c:pt>
                <c:pt idx="27">
                  <c:v>92.037199999999999</c:v>
                </c:pt>
                <c:pt idx="28">
                  <c:v>92.329899999999995</c:v>
                </c:pt>
                <c:pt idx="29">
                  <c:v>92.816400000000002</c:v>
                </c:pt>
                <c:pt idx="30">
                  <c:v>93.601500000000001</c:v>
                </c:pt>
                <c:pt idx="31">
                  <c:v>94.81</c:v>
                </c:pt>
                <c:pt idx="32">
                  <c:v>96.542400000000001</c:v>
                </c:pt>
                <c:pt idx="33">
                  <c:v>98.790899999999993</c:v>
                </c:pt>
                <c:pt idx="34">
                  <c:v>101.36799999999999</c:v>
                </c:pt>
                <c:pt idx="35">
                  <c:v>103.941</c:v>
                </c:pt>
                <c:pt idx="36">
                  <c:v>106.18899999999999</c:v>
                </c:pt>
                <c:pt idx="37">
                  <c:v>107.944</c:v>
                </c:pt>
              </c:numCache>
            </c:numRef>
          </c:xVal>
          <c:yVal>
            <c:numRef>
              <c:f>'T(N) opt 95'!$B$10:$B$69</c:f>
              <c:numCache>
                <c:formatCode>0.000</c:formatCode>
                <c:ptCount val="60"/>
                <c:pt idx="0">
                  <c:v>1</c:v>
                </c:pt>
                <c:pt idx="1">
                  <c:v>0.97297297297297303</c:v>
                </c:pt>
                <c:pt idx="2">
                  <c:v>0.94594594594594594</c:v>
                </c:pt>
                <c:pt idx="3">
                  <c:v>0.91891891891891886</c:v>
                </c:pt>
                <c:pt idx="4">
                  <c:v>0.89189189189189189</c:v>
                </c:pt>
                <c:pt idx="5">
                  <c:v>0.86486486486486491</c:v>
                </c:pt>
                <c:pt idx="6">
                  <c:v>0.83783783783783783</c:v>
                </c:pt>
                <c:pt idx="7">
                  <c:v>0.81081081081081074</c:v>
                </c:pt>
                <c:pt idx="8">
                  <c:v>0.78378378378378377</c:v>
                </c:pt>
                <c:pt idx="9">
                  <c:v>0.7567567567567568</c:v>
                </c:pt>
                <c:pt idx="10">
                  <c:v>0.72972972972972971</c:v>
                </c:pt>
                <c:pt idx="11">
                  <c:v>0.70270270270270263</c:v>
                </c:pt>
                <c:pt idx="12">
                  <c:v>0.67567567567567566</c:v>
                </c:pt>
                <c:pt idx="13">
                  <c:v>0.64864864864864868</c:v>
                </c:pt>
                <c:pt idx="14">
                  <c:v>0.6216216216216216</c:v>
                </c:pt>
                <c:pt idx="15">
                  <c:v>0.59459459459459452</c:v>
                </c:pt>
                <c:pt idx="16">
                  <c:v>0.56756756756756754</c:v>
                </c:pt>
                <c:pt idx="17">
                  <c:v>0.54054054054054057</c:v>
                </c:pt>
                <c:pt idx="18">
                  <c:v>0.51351351351351349</c:v>
                </c:pt>
                <c:pt idx="19">
                  <c:v>0.48648648648648651</c:v>
                </c:pt>
                <c:pt idx="20">
                  <c:v>0.45945945945945943</c:v>
                </c:pt>
                <c:pt idx="21">
                  <c:v>0.43243243243243246</c:v>
                </c:pt>
                <c:pt idx="22">
                  <c:v>0.40540540540540537</c:v>
                </c:pt>
                <c:pt idx="23">
                  <c:v>0.3783783783783784</c:v>
                </c:pt>
                <c:pt idx="24">
                  <c:v>0.35135135135135132</c:v>
                </c:pt>
                <c:pt idx="25">
                  <c:v>0.32432432432432434</c:v>
                </c:pt>
                <c:pt idx="26">
                  <c:v>0.29729729729729726</c:v>
                </c:pt>
                <c:pt idx="27">
                  <c:v>0.27027027027027029</c:v>
                </c:pt>
                <c:pt idx="28">
                  <c:v>0.2432432432432432</c:v>
                </c:pt>
                <c:pt idx="29">
                  <c:v>0.21621621621621623</c:v>
                </c:pt>
                <c:pt idx="30">
                  <c:v>0.18918918918918914</c:v>
                </c:pt>
                <c:pt idx="31">
                  <c:v>0.16216216216216217</c:v>
                </c:pt>
                <c:pt idx="32">
                  <c:v>0.13513513513513509</c:v>
                </c:pt>
                <c:pt idx="33">
                  <c:v>0.10810810810810811</c:v>
                </c:pt>
                <c:pt idx="34">
                  <c:v>8.108108108108103E-2</c:v>
                </c:pt>
                <c:pt idx="35">
                  <c:v>5.4054054054054057E-2</c:v>
                </c:pt>
                <c:pt idx="36">
                  <c:v>2.7027027027026973E-2</c:v>
                </c:pt>
                <c:pt idx="37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F762-4513-9B09-FD023E0DB4AB}"/>
            </c:ext>
          </c:extLst>
        </c:ser>
        <c:ser>
          <c:idx val="2"/>
          <c:order val="1"/>
          <c:tx>
            <c:strRef>
              <c:f>'T(N) opt 95'!$J$6</c:f>
              <c:strCache>
                <c:ptCount val="1"/>
                <c:pt idx="0">
                  <c:v>Nopt,nom/Nmin = 3.3</c:v>
                </c:pt>
              </c:strCache>
            </c:strRef>
          </c:tx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xVal>
            <c:numRef>
              <c:f>'T(N) opt 95'!$K$10:$K$51</c:f>
              <c:numCache>
                <c:formatCode>0.000</c:formatCode>
                <c:ptCount val="42"/>
                <c:pt idx="0">
                  <c:v>80.474000000000004</c:v>
                </c:pt>
                <c:pt idx="1">
                  <c:v>81.593199999999996</c:v>
                </c:pt>
                <c:pt idx="2">
                  <c:v>83.004999999999995</c:v>
                </c:pt>
                <c:pt idx="3">
                  <c:v>84.623199999999997</c:v>
                </c:pt>
                <c:pt idx="4">
                  <c:v>86.286299999999997</c:v>
                </c:pt>
                <c:pt idx="5">
                  <c:v>87.815299999999993</c:v>
                </c:pt>
                <c:pt idx="6">
                  <c:v>89.084699999999998</c:v>
                </c:pt>
                <c:pt idx="7">
                  <c:v>90.052899999999994</c:v>
                </c:pt>
                <c:pt idx="8">
                  <c:v>90.7453</c:v>
                </c:pt>
                <c:pt idx="9">
                  <c:v>91.218000000000004</c:v>
                </c:pt>
                <c:pt idx="10">
                  <c:v>91.530699999999996</c:v>
                </c:pt>
                <c:pt idx="11">
                  <c:v>91.7333</c:v>
                </c:pt>
                <c:pt idx="12">
                  <c:v>91.974199999999996</c:v>
                </c:pt>
                <c:pt idx="13">
                  <c:v>92.378</c:v>
                </c:pt>
                <c:pt idx="14">
                  <c:v>93.037800000000004</c:v>
                </c:pt>
                <c:pt idx="15">
                  <c:v>94.072900000000004</c:v>
                </c:pt>
                <c:pt idx="16">
                  <c:v>95.599100000000007</c:v>
                </c:pt>
                <c:pt idx="17">
                  <c:v>97.658000000000001</c:v>
                </c:pt>
                <c:pt idx="18">
                  <c:v>100.131</c:v>
                </c:pt>
                <c:pt idx="19">
                  <c:v>102.726</c:v>
                </c:pt>
                <c:pt idx="20">
                  <c:v>105.104</c:v>
                </c:pt>
                <c:pt idx="21">
                  <c:v>107.03400000000001</c:v>
                </c:pt>
                <c:pt idx="22">
                  <c:v>108.45699999999999</c:v>
                </c:pt>
              </c:numCache>
            </c:numRef>
          </c:xVal>
          <c:yVal>
            <c:numRef>
              <c:f>'T(N) opt 95'!$J$10:$J$1048576</c:f>
              <c:numCache>
                <c:formatCode>0.000</c:formatCode>
                <c:ptCount val="1048567"/>
                <c:pt idx="0">
                  <c:v>1</c:v>
                </c:pt>
                <c:pt idx="1">
                  <c:v>0.95454545454545459</c:v>
                </c:pt>
                <c:pt idx="2">
                  <c:v>0.90909090909090906</c:v>
                </c:pt>
                <c:pt idx="3">
                  <c:v>0.86363636363636365</c:v>
                </c:pt>
                <c:pt idx="4">
                  <c:v>0.81818181818181812</c:v>
                </c:pt>
                <c:pt idx="5">
                  <c:v>0.77272727272727271</c:v>
                </c:pt>
                <c:pt idx="6">
                  <c:v>0.72727272727272729</c:v>
                </c:pt>
                <c:pt idx="7">
                  <c:v>0.68181818181818188</c:v>
                </c:pt>
                <c:pt idx="8">
                  <c:v>0.63636363636363635</c:v>
                </c:pt>
                <c:pt idx="9">
                  <c:v>0.59090909090909083</c:v>
                </c:pt>
                <c:pt idx="10">
                  <c:v>0.54545454545454541</c:v>
                </c:pt>
                <c:pt idx="11">
                  <c:v>0.5</c:v>
                </c:pt>
                <c:pt idx="12">
                  <c:v>0.45454545454545459</c:v>
                </c:pt>
                <c:pt idx="13">
                  <c:v>0.40909090909090906</c:v>
                </c:pt>
                <c:pt idx="14">
                  <c:v>0.36363636363636365</c:v>
                </c:pt>
                <c:pt idx="15">
                  <c:v>0.31818181818181823</c:v>
                </c:pt>
                <c:pt idx="16">
                  <c:v>0.27272727272727271</c:v>
                </c:pt>
                <c:pt idx="17">
                  <c:v>0.22727272727272729</c:v>
                </c:pt>
                <c:pt idx="18">
                  <c:v>0.18181818181818177</c:v>
                </c:pt>
                <c:pt idx="19">
                  <c:v>0.13636363636363635</c:v>
                </c:pt>
                <c:pt idx="20">
                  <c:v>9.0909090909090939E-2</c:v>
                </c:pt>
                <c:pt idx="21">
                  <c:v>4.5454545454545414E-2</c:v>
                </c:pt>
                <c:pt idx="22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F762-4513-9B09-FD023E0DB4AB}"/>
            </c:ext>
          </c:extLst>
        </c:ser>
        <c:ser>
          <c:idx val="1"/>
          <c:order val="2"/>
          <c:tx>
            <c:strRef>
              <c:f>'T(N) opt 95'!$R$6</c:f>
              <c:strCache>
                <c:ptCount val="1"/>
                <c:pt idx="0">
                  <c:v>Nopt,nom/Nmin = 2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'T(N) opt 95'!$S$10:$S$39</c:f>
              <c:numCache>
                <c:formatCode>0.000</c:formatCode>
                <c:ptCount val="30"/>
                <c:pt idx="0">
                  <c:v>80.6524</c:v>
                </c:pt>
                <c:pt idx="1">
                  <c:v>82.009</c:v>
                </c:pt>
                <c:pt idx="2">
                  <c:v>83.841800000000006</c:v>
                </c:pt>
                <c:pt idx="3">
                  <c:v>86.031899999999993</c:v>
                </c:pt>
                <c:pt idx="4">
                  <c:v>88.297300000000007</c:v>
                </c:pt>
                <c:pt idx="5">
                  <c:v>90.319400000000002</c:v>
                </c:pt>
                <c:pt idx="6">
                  <c:v>91.903199999999998</c:v>
                </c:pt>
                <c:pt idx="7">
                  <c:v>93.268199999999993</c:v>
                </c:pt>
                <c:pt idx="8">
                  <c:v>95.2898</c:v>
                </c:pt>
                <c:pt idx="9">
                  <c:v>97.950999999999993</c:v>
                </c:pt>
                <c:pt idx="10">
                  <c:v>100.96899999999999</c:v>
                </c:pt>
                <c:pt idx="11">
                  <c:v>103.88</c:v>
                </c:pt>
                <c:pt idx="12">
                  <c:v>106.29300000000001</c:v>
                </c:pt>
                <c:pt idx="13">
                  <c:v>108.06399999999999</c:v>
                </c:pt>
              </c:numCache>
            </c:numRef>
          </c:xVal>
          <c:yVal>
            <c:numRef>
              <c:f>'T(N) opt 95'!$R$10:$R$39</c:f>
              <c:numCache>
                <c:formatCode>0.000</c:formatCode>
                <c:ptCount val="30"/>
                <c:pt idx="0">
                  <c:v>1</c:v>
                </c:pt>
                <c:pt idx="1">
                  <c:v>0.92307692307692313</c:v>
                </c:pt>
                <c:pt idx="2">
                  <c:v>0.84615384615384615</c:v>
                </c:pt>
                <c:pt idx="3">
                  <c:v>0.76923076923076916</c:v>
                </c:pt>
                <c:pt idx="4">
                  <c:v>0.69230769230769229</c:v>
                </c:pt>
                <c:pt idx="5">
                  <c:v>0.61538461538461542</c:v>
                </c:pt>
                <c:pt idx="6">
                  <c:v>0.53846153846153844</c:v>
                </c:pt>
                <c:pt idx="7">
                  <c:v>0.46153846153846156</c:v>
                </c:pt>
                <c:pt idx="8">
                  <c:v>0.38461538461538458</c:v>
                </c:pt>
                <c:pt idx="9">
                  <c:v>0.30769230769230771</c:v>
                </c:pt>
                <c:pt idx="10">
                  <c:v>0.23076923076923073</c:v>
                </c:pt>
                <c:pt idx="11">
                  <c:v>0.15384615384615385</c:v>
                </c:pt>
                <c:pt idx="12">
                  <c:v>7.6923076923076872E-2</c:v>
                </c:pt>
                <c:pt idx="13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F762-4513-9B09-FD023E0DB4AB}"/>
            </c:ext>
          </c:extLst>
        </c:ser>
        <c:ser>
          <c:idx val="4"/>
          <c:order val="3"/>
          <c:tx>
            <c:v>Pure</c:v>
          </c:tx>
          <c:spPr>
            <a:ln w="19050" cap="rnd">
              <a:noFill/>
              <a:round/>
            </a:ln>
            <a:effectLst/>
          </c:spPr>
          <c:marker>
            <c:symbol val="square"/>
            <c:size val="6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'T(N) opt 95'!$AI$1:$AI$2</c:f>
              <c:numCache>
                <c:formatCode>General</c:formatCode>
                <c:ptCount val="2"/>
                <c:pt idx="0">
                  <c:v>79.734499999999997</c:v>
                </c:pt>
                <c:pt idx="1">
                  <c:v>110.14100000000001</c:v>
                </c:pt>
              </c:numCache>
            </c:numRef>
          </c:xVal>
          <c:yVal>
            <c:numRef>
              <c:f>'T(N) opt 95'!$AH$1:$AH$2</c:f>
              <c:numCache>
                <c:formatCode>General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F762-4513-9B09-FD023E0DB4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66137128"/>
        <c:axId val="666133848"/>
      </c:scatterChart>
      <c:valAx>
        <c:axId val="666137128"/>
        <c:scaling>
          <c:orientation val="minMax"/>
          <c:max val="120"/>
          <c:min val="7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Temperature [°C]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" sourceLinked="0"/>
        <c:majorTickMark val="in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66133848"/>
        <c:crosses val="autoZero"/>
        <c:crossBetween val="midCat"/>
        <c:majorUnit val="10"/>
      </c:valAx>
      <c:valAx>
        <c:axId val="666133848"/>
        <c:scaling>
          <c:orientation val="minMax"/>
          <c:max val="1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Relative column heitght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.0" sourceLinked="0"/>
        <c:majorTickMark val="in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66137128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  <c:extLst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282576299475441"/>
          <c:y val="4.1122233344455569E-2"/>
          <c:w val="0.69147085121602292"/>
          <c:h val="0.77270715159604053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'T(N) opt 95'!$B$6</c:f>
              <c:strCache>
                <c:ptCount val="1"/>
                <c:pt idx="0">
                  <c:v>Nopt,nom/Nmin = 5.4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'T(N) opt 95'!$C$10:$C$69</c:f>
              <c:numCache>
                <c:formatCode>0.000</c:formatCode>
                <c:ptCount val="60"/>
                <c:pt idx="0">
                  <c:v>80.707599999999999</c:v>
                </c:pt>
                <c:pt idx="1">
                  <c:v>82.136300000000006</c:v>
                </c:pt>
                <c:pt idx="2">
                  <c:v>83.8078</c:v>
                </c:pt>
                <c:pt idx="3">
                  <c:v>85.553700000000006</c:v>
                </c:pt>
                <c:pt idx="4">
                  <c:v>87.174400000000006</c:v>
                </c:pt>
                <c:pt idx="5">
                  <c:v>88.523300000000006</c:v>
                </c:pt>
                <c:pt idx="6">
                  <c:v>89.548500000000004</c:v>
                </c:pt>
                <c:pt idx="7">
                  <c:v>90.275599999999997</c:v>
                </c:pt>
                <c:pt idx="8">
                  <c:v>90.7667</c:v>
                </c:pt>
                <c:pt idx="9">
                  <c:v>91.087299999999999</c:v>
                </c:pt>
                <c:pt idx="10">
                  <c:v>91.292100000000005</c:v>
                </c:pt>
                <c:pt idx="11">
                  <c:v>91.421199999999999</c:v>
                </c:pt>
                <c:pt idx="12">
                  <c:v>91.501499999999993</c:v>
                </c:pt>
                <c:pt idx="13">
                  <c:v>91.552300000000002</c:v>
                </c:pt>
                <c:pt idx="14">
                  <c:v>91.583699999999993</c:v>
                </c:pt>
                <c:pt idx="15">
                  <c:v>91.603200000000001</c:v>
                </c:pt>
                <c:pt idx="16">
                  <c:v>91.615099999999998</c:v>
                </c:pt>
                <c:pt idx="17">
                  <c:v>91.622500000000002</c:v>
                </c:pt>
                <c:pt idx="18">
                  <c:v>91.627099999999999</c:v>
                </c:pt>
                <c:pt idx="19">
                  <c:v>91.628900000000002</c:v>
                </c:pt>
                <c:pt idx="20">
                  <c:v>91.632300000000001</c:v>
                </c:pt>
                <c:pt idx="21">
                  <c:v>91.638800000000003</c:v>
                </c:pt>
                <c:pt idx="22">
                  <c:v>91.650099999999995</c:v>
                </c:pt>
                <c:pt idx="23">
                  <c:v>91.669899999999998</c:v>
                </c:pt>
                <c:pt idx="24">
                  <c:v>91.704099999999997</c:v>
                </c:pt>
                <c:pt idx="25">
                  <c:v>91.763000000000005</c:v>
                </c:pt>
                <c:pt idx="26">
                  <c:v>91.864199999999997</c:v>
                </c:pt>
                <c:pt idx="27">
                  <c:v>92.037199999999999</c:v>
                </c:pt>
                <c:pt idx="28">
                  <c:v>92.329899999999995</c:v>
                </c:pt>
                <c:pt idx="29">
                  <c:v>92.816400000000002</c:v>
                </c:pt>
                <c:pt idx="30">
                  <c:v>93.601500000000001</c:v>
                </c:pt>
                <c:pt idx="31">
                  <c:v>94.81</c:v>
                </c:pt>
                <c:pt idx="32">
                  <c:v>96.542400000000001</c:v>
                </c:pt>
                <c:pt idx="33">
                  <c:v>98.790899999999993</c:v>
                </c:pt>
                <c:pt idx="34">
                  <c:v>101.36799999999999</c:v>
                </c:pt>
                <c:pt idx="35">
                  <c:v>103.941</c:v>
                </c:pt>
                <c:pt idx="36">
                  <c:v>106.18899999999999</c:v>
                </c:pt>
                <c:pt idx="37">
                  <c:v>107.944</c:v>
                </c:pt>
              </c:numCache>
            </c:numRef>
          </c:xVal>
          <c:yVal>
            <c:numRef>
              <c:f>'T(N) opt 95'!$B$10:$B$69</c:f>
              <c:numCache>
                <c:formatCode>0.000</c:formatCode>
                <c:ptCount val="60"/>
                <c:pt idx="0">
                  <c:v>1</c:v>
                </c:pt>
                <c:pt idx="1">
                  <c:v>0.97297297297297303</c:v>
                </c:pt>
                <c:pt idx="2">
                  <c:v>0.94594594594594594</c:v>
                </c:pt>
                <c:pt idx="3">
                  <c:v>0.91891891891891886</c:v>
                </c:pt>
                <c:pt idx="4">
                  <c:v>0.89189189189189189</c:v>
                </c:pt>
                <c:pt idx="5">
                  <c:v>0.86486486486486491</c:v>
                </c:pt>
                <c:pt idx="6">
                  <c:v>0.83783783783783783</c:v>
                </c:pt>
                <c:pt idx="7">
                  <c:v>0.81081081081081074</c:v>
                </c:pt>
                <c:pt idx="8">
                  <c:v>0.78378378378378377</c:v>
                </c:pt>
                <c:pt idx="9">
                  <c:v>0.7567567567567568</c:v>
                </c:pt>
                <c:pt idx="10">
                  <c:v>0.72972972972972971</c:v>
                </c:pt>
                <c:pt idx="11">
                  <c:v>0.70270270270270263</c:v>
                </c:pt>
                <c:pt idx="12">
                  <c:v>0.67567567567567566</c:v>
                </c:pt>
                <c:pt idx="13">
                  <c:v>0.64864864864864868</c:v>
                </c:pt>
                <c:pt idx="14">
                  <c:v>0.6216216216216216</c:v>
                </c:pt>
                <c:pt idx="15">
                  <c:v>0.59459459459459452</c:v>
                </c:pt>
                <c:pt idx="16">
                  <c:v>0.56756756756756754</c:v>
                </c:pt>
                <c:pt idx="17">
                  <c:v>0.54054054054054057</c:v>
                </c:pt>
                <c:pt idx="18">
                  <c:v>0.51351351351351349</c:v>
                </c:pt>
                <c:pt idx="19">
                  <c:v>0.48648648648648651</c:v>
                </c:pt>
                <c:pt idx="20">
                  <c:v>0.45945945945945943</c:v>
                </c:pt>
                <c:pt idx="21">
                  <c:v>0.43243243243243246</c:v>
                </c:pt>
                <c:pt idx="22">
                  <c:v>0.40540540540540537</c:v>
                </c:pt>
                <c:pt idx="23">
                  <c:v>0.3783783783783784</c:v>
                </c:pt>
                <c:pt idx="24">
                  <c:v>0.35135135135135132</c:v>
                </c:pt>
                <c:pt idx="25">
                  <c:v>0.32432432432432434</c:v>
                </c:pt>
                <c:pt idx="26">
                  <c:v>0.29729729729729726</c:v>
                </c:pt>
                <c:pt idx="27">
                  <c:v>0.27027027027027029</c:v>
                </c:pt>
                <c:pt idx="28">
                  <c:v>0.2432432432432432</c:v>
                </c:pt>
                <c:pt idx="29">
                  <c:v>0.21621621621621623</c:v>
                </c:pt>
                <c:pt idx="30">
                  <c:v>0.18918918918918914</c:v>
                </c:pt>
                <c:pt idx="31">
                  <c:v>0.16216216216216217</c:v>
                </c:pt>
                <c:pt idx="32">
                  <c:v>0.13513513513513509</c:v>
                </c:pt>
                <c:pt idx="33">
                  <c:v>0.10810810810810811</c:v>
                </c:pt>
                <c:pt idx="34">
                  <c:v>8.108108108108103E-2</c:v>
                </c:pt>
                <c:pt idx="35">
                  <c:v>5.4054054054054057E-2</c:v>
                </c:pt>
                <c:pt idx="36">
                  <c:v>2.7027027027026973E-2</c:v>
                </c:pt>
                <c:pt idx="37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677F-4F92-89C4-3DB8213E1604}"/>
            </c:ext>
          </c:extLst>
        </c:ser>
        <c:ser>
          <c:idx val="2"/>
          <c:order val="1"/>
          <c:tx>
            <c:strRef>
              <c:f>'T(N) opt 95'!$J$6</c:f>
              <c:strCache>
                <c:ptCount val="1"/>
                <c:pt idx="0">
                  <c:v>Nopt,nom/Nmin = 3.3</c:v>
                </c:pt>
              </c:strCache>
            </c:strRef>
          </c:tx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xVal>
            <c:numRef>
              <c:f>'T(N) opt 95'!$K$10:$K$51</c:f>
              <c:numCache>
                <c:formatCode>0.000</c:formatCode>
                <c:ptCount val="42"/>
                <c:pt idx="0">
                  <c:v>80.474000000000004</c:v>
                </c:pt>
                <c:pt idx="1">
                  <c:v>81.593199999999996</c:v>
                </c:pt>
                <c:pt idx="2">
                  <c:v>83.004999999999995</c:v>
                </c:pt>
                <c:pt idx="3">
                  <c:v>84.623199999999997</c:v>
                </c:pt>
                <c:pt idx="4">
                  <c:v>86.286299999999997</c:v>
                </c:pt>
                <c:pt idx="5">
                  <c:v>87.815299999999993</c:v>
                </c:pt>
                <c:pt idx="6">
                  <c:v>89.084699999999998</c:v>
                </c:pt>
                <c:pt idx="7">
                  <c:v>90.052899999999994</c:v>
                </c:pt>
                <c:pt idx="8">
                  <c:v>90.7453</c:v>
                </c:pt>
                <c:pt idx="9">
                  <c:v>91.218000000000004</c:v>
                </c:pt>
                <c:pt idx="10">
                  <c:v>91.530699999999996</c:v>
                </c:pt>
                <c:pt idx="11">
                  <c:v>91.7333</c:v>
                </c:pt>
                <c:pt idx="12">
                  <c:v>91.974199999999996</c:v>
                </c:pt>
                <c:pt idx="13">
                  <c:v>92.378</c:v>
                </c:pt>
                <c:pt idx="14">
                  <c:v>93.037800000000004</c:v>
                </c:pt>
                <c:pt idx="15">
                  <c:v>94.072900000000004</c:v>
                </c:pt>
                <c:pt idx="16">
                  <c:v>95.599100000000007</c:v>
                </c:pt>
                <c:pt idx="17">
                  <c:v>97.658000000000001</c:v>
                </c:pt>
                <c:pt idx="18">
                  <c:v>100.131</c:v>
                </c:pt>
                <c:pt idx="19">
                  <c:v>102.726</c:v>
                </c:pt>
                <c:pt idx="20">
                  <c:v>105.104</c:v>
                </c:pt>
                <c:pt idx="21">
                  <c:v>107.03400000000001</c:v>
                </c:pt>
                <c:pt idx="22">
                  <c:v>108.45699999999999</c:v>
                </c:pt>
              </c:numCache>
            </c:numRef>
          </c:xVal>
          <c:yVal>
            <c:numRef>
              <c:f>'T(N) opt 95'!$J$10:$J$1048576</c:f>
              <c:numCache>
                <c:formatCode>0.000</c:formatCode>
                <c:ptCount val="1048567"/>
                <c:pt idx="0">
                  <c:v>1</c:v>
                </c:pt>
                <c:pt idx="1">
                  <c:v>0.95454545454545459</c:v>
                </c:pt>
                <c:pt idx="2">
                  <c:v>0.90909090909090906</c:v>
                </c:pt>
                <c:pt idx="3">
                  <c:v>0.86363636363636365</c:v>
                </c:pt>
                <c:pt idx="4">
                  <c:v>0.81818181818181812</c:v>
                </c:pt>
                <c:pt idx="5">
                  <c:v>0.77272727272727271</c:v>
                </c:pt>
                <c:pt idx="6">
                  <c:v>0.72727272727272729</c:v>
                </c:pt>
                <c:pt idx="7">
                  <c:v>0.68181818181818188</c:v>
                </c:pt>
                <c:pt idx="8">
                  <c:v>0.63636363636363635</c:v>
                </c:pt>
                <c:pt idx="9">
                  <c:v>0.59090909090909083</c:v>
                </c:pt>
                <c:pt idx="10">
                  <c:v>0.54545454545454541</c:v>
                </c:pt>
                <c:pt idx="11">
                  <c:v>0.5</c:v>
                </c:pt>
                <c:pt idx="12">
                  <c:v>0.45454545454545459</c:v>
                </c:pt>
                <c:pt idx="13">
                  <c:v>0.40909090909090906</c:v>
                </c:pt>
                <c:pt idx="14">
                  <c:v>0.36363636363636365</c:v>
                </c:pt>
                <c:pt idx="15">
                  <c:v>0.31818181818181823</c:v>
                </c:pt>
                <c:pt idx="16">
                  <c:v>0.27272727272727271</c:v>
                </c:pt>
                <c:pt idx="17">
                  <c:v>0.22727272727272729</c:v>
                </c:pt>
                <c:pt idx="18">
                  <c:v>0.18181818181818177</c:v>
                </c:pt>
                <c:pt idx="19">
                  <c:v>0.13636363636363635</c:v>
                </c:pt>
                <c:pt idx="20">
                  <c:v>9.0909090909090939E-2</c:v>
                </c:pt>
                <c:pt idx="21">
                  <c:v>4.5454545454545414E-2</c:v>
                </c:pt>
                <c:pt idx="22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677F-4F92-89C4-3DB8213E1604}"/>
            </c:ext>
          </c:extLst>
        </c:ser>
        <c:ser>
          <c:idx val="1"/>
          <c:order val="2"/>
          <c:tx>
            <c:strRef>
              <c:f>'T(N) opt 95'!$R$6</c:f>
              <c:strCache>
                <c:ptCount val="1"/>
                <c:pt idx="0">
                  <c:v>Nopt,nom/Nmin = 2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'T(N) opt 95'!$S$10:$S$39</c:f>
              <c:numCache>
                <c:formatCode>0.000</c:formatCode>
                <c:ptCount val="30"/>
                <c:pt idx="0">
                  <c:v>80.6524</c:v>
                </c:pt>
                <c:pt idx="1">
                  <c:v>82.009</c:v>
                </c:pt>
                <c:pt idx="2">
                  <c:v>83.841800000000006</c:v>
                </c:pt>
                <c:pt idx="3">
                  <c:v>86.031899999999993</c:v>
                </c:pt>
                <c:pt idx="4">
                  <c:v>88.297300000000007</c:v>
                </c:pt>
                <c:pt idx="5">
                  <c:v>90.319400000000002</c:v>
                </c:pt>
                <c:pt idx="6">
                  <c:v>91.903199999999998</c:v>
                </c:pt>
                <c:pt idx="7">
                  <c:v>93.268199999999993</c:v>
                </c:pt>
                <c:pt idx="8">
                  <c:v>95.2898</c:v>
                </c:pt>
                <c:pt idx="9">
                  <c:v>97.950999999999993</c:v>
                </c:pt>
                <c:pt idx="10">
                  <c:v>100.96899999999999</c:v>
                </c:pt>
                <c:pt idx="11">
                  <c:v>103.88</c:v>
                </c:pt>
                <c:pt idx="12">
                  <c:v>106.29300000000001</c:v>
                </c:pt>
                <c:pt idx="13">
                  <c:v>108.06399999999999</c:v>
                </c:pt>
              </c:numCache>
            </c:numRef>
          </c:xVal>
          <c:yVal>
            <c:numRef>
              <c:f>'T(N) opt 95'!$R$10:$R$39</c:f>
              <c:numCache>
                <c:formatCode>0.000</c:formatCode>
                <c:ptCount val="30"/>
                <c:pt idx="0">
                  <c:v>1</c:v>
                </c:pt>
                <c:pt idx="1">
                  <c:v>0.92307692307692313</c:v>
                </c:pt>
                <c:pt idx="2">
                  <c:v>0.84615384615384615</c:v>
                </c:pt>
                <c:pt idx="3">
                  <c:v>0.76923076923076916</c:v>
                </c:pt>
                <c:pt idx="4">
                  <c:v>0.69230769230769229</c:v>
                </c:pt>
                <c:pt idx="5">
                  <c:v>0.61538461538461542</c:v>
                </c:pt>
                <c:pt idx="6">
                  <c:v>0.53846153846153844</c:v>
                </c:pt>
                <c:pt idx="7">
                  <c:v>0.46153846153846156</c:v>
                </c:pt>
                <c:pt idx="8">
                  <c:v>0.38461538461538458</c:v>
                </c:pt>
                <c:pt idx="9">
                  <c:v>0.30769230769230771</c:v>
                </c:pt>
                <c:pt idx="10">
                  <c:v>0.23076923076923073</c:v>
                </c:pt>
                <c:pt idx="11">
                  <c:v>0.15384615384615385</c:v>
                </c:pt>
                <c:pt idx="12">
                  <c:v>7.6923076923076872E-2</c:v>
                </c:pt>
                <c:pt idx="13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677F-4F92-89C4-3DB8213E1604}"/>
            </c:ext>
          </c:extLst>
        </c:ser>
        <c:ser>
          <c:idx val="3"/>
          <c:order val="3"/>
          <c:tx>
            <c:strRef>
              <c:f>'T(N) opt 95'!$Z$6</c:f>
              <c:strCache>
                <c:ptCount val="1"/>
                <c:pt idx="0">
                  <c:v>Nopt,nom/Nmin = 1.1</c:v>
                </c:pt>
              </c:strCache>
            </c:strRef>
          </c:tx>
          <c:spPr>
            <a:ln w="19050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xVal>
            <c:numRef>
              <c:f>'T(N) opt 95'!$AA$10:$AA$25</c:f>
              <c:numCache>
                <c:formatCode>General</c:formatCode>
                <c:ptCount val="16"/>
                <c:pt idx="0">
                  <c:v>80.711699999999993</c:v>
                </c:pt>
                <c:pt idx="1">
                  <c:v>82.145799999999994</c:v>
                </c:pt>
                <c:pt idx="2">
                  <c:v>85.023499999999999</c:v>
                </c:pt>
                <c:pt idx="3">
                  <c:v>89.793499999999995</c:v>
                </c:pt>
                <c:pt idx="4">
                  <c:v>95.689800000000005</c:v>
                </c:pt>
                <c:pt idx="5">
                  <c:v>101.349</c:v>
                </c:pt>
                <c:pt idx="6">
                  <c:v>105.498</c:v>
                </c:pt>
                <c:pt idx="7">
                  <c:v>107.935</c:v>
                </c:pt>
              </c:numCache>
            </c:numRef>
          </c:xVal>
          <c:yVal>
            <c:numRef>
              <c:f>'T(N) opt 95'!$Z$10:$Z$25</c:f>
              <c:numCache>
                <c:formatCode>General</c:formatCode>
                <c:ptCount val="16"/>
                <c:pt idx="0">
                  <c:v>1</c:v>
                </c:pt>
                <c:pt idx="1">
                  <c:v>0.85714285714285721</c:v>
                </c:pt>
                <c:pt idx="2">
                  <c:v>0.7142857142857143</c:v>
                </c:pt>
                <c:pt idx="3">
                  <c:v>0.5714285714285714</c:v>
                </c:pt>
                <c:pt idx="4">
                  <c:v>0.4285714285714286</c:v>
                </c:pt>
                <c:pt idx="5">
                  <c:v>0.2857142857142857</c:v>
                </c:pt>
                <c:pt idx="6">
                  <c:v>0.1428571428571429</c:v>
                </c:pt>
                <c:pt idx="7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677F-4F92-89C4-3DB8213E1604}"/>
            </c:ext>
          </c:extLst>
        </c:ser>
        <c:ser>
          <c:idx val="4"/>
          <c:order val="4"/>
          <c:tx>
            <c:v>Pure</c:v>
          </c:tx>
          <c:spPr>
            <a:ln w="19050" cap="rnd">
              <a:noFill/>
              <a:round/>
            </a:ln>
            <a:effectLst/>
          </c:spPr>
          <c:marker>
            <c:symbol val="square"/>
            <c:size val="6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'T(N) opt 95'!$AI$1:$AI$2</c:f>
              <c:numCache>
                <c:formatCode>General</c:formatCode>
                <c:ptCount val="2"/>
                <c:pt idx="0">
                  <c:v>79.734499999999997</c:v>
                </c:pt>
                <c:pt idx="1">
                  <c:v>110.14100000000001</c:v>
                </c:pt>
              </c:numCache>
            </c:numRef>
          </c:xVal>
          <c:yVal>
            <c:numRef>
              <c:f>'T(N) opt 95'!$AH$1:$AH$2</c:f>
              <c:numCache>
                <c:formatCode>General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677F-4F92-89C4-3DB8213E16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66137128"/>
        <c:axId val="666133848"/>
      </c:scatterChart>
      <c:valAx>
        <c:axId val="666137128"/>
        <c:scaling>
          <c:orientation val="minMax"/>
          <c:max val="120"/>
          <c:min val="7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Temperature [°C]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" sourceLinked="0"/>
        <c:majorTickMark val="in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66133848"/>
        <c:crosses val="autoZero"/>
        <c:crossBetween val="midCat"/>
        <c:majorUnit val="10"/>
      </c:valAx>
      <c:valAx>
        <c:axId val="666133848"/>
        <c:scaling>
          <c:orientation val="minMax"/>
          <c:max val="1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Relative column heitght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.0" sourceLinked="0"/>
        <c:majorTickMark val="in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66137128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  <c:extLst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066344900868355"/>
          <c:y val="2.3591358972966402E-2"/>
          <c:w val="0.85931445330543399"/>
          <c:h val="0.64141990159726348"/>
        </c:manualLayout>
      </c:layout>
      <c:scatterChart>
        <c:scatterStyle val="lineMarker"/>
        <c:varyColors val="0"/>
        <c:ser>
          <c:idx val="0"/>
          <c:order val="0"/>
          <c:tx>
            <c:strRef>
              <c:f>'4BTXC_tests_lessN'!$J$4</c:f>
              <c:strCache>
                <c:ptCount val="1"/>
                <c:pt idx="0">
                  <c:v>Run 5</c:v>
                </c:pt>
              </c:strCache>
            </c:strRef>
          </c:tx>
          <c:spPr>
            <a:ln w="19050" cap="rnd">
              <a:solidFill>
                <a:sysClr val="windowText" lastClr="000000"/>
              </a:solidFill>
              <a:prstDash val="solid"/>
              <a:round/>
            </a:ln>
            <a:effectLst/>
          </c:spPr>
          <c:marker>
            <c:symbol val="none"/>
          </c:marker>
          <c:xVal>
            <c:numRef>
              <c:f>'4BTXC_tests_lessN'!$J$17:$J$216</c:f>
              <c:numCache>
                <c:formatCode>General</c:formatCode>
                <c:ptCount val="200"/>
                <c:pt idx="0">
                  <c:v>79.811099999999996</c:v>
                </c:pt>
                <c:pt idx="1">
                  <c:v>79.978700000000003</c:v>
                </c:pt>
                <c:pt idx="2">
                  <c:v>80.261099999999999</c:v>
                </c:pt>
                <c:pt idx="3">
                  <c:v>80.727599999999995</c:v>
                </c:pt>
                <c:pt idx="4">
                  <c:v>81.474000000000004</c:v>
                </c:pt>
                <c:pt idx="5">
                  <c:v>82.609200000000001</c:v>
                </c:pt>
                <c:pt idx="6">
                  <c:v>84.208500000000001</c:v>
                </c:pt>
                <c:pt idx="7">
                  <c:v>86.236800000000002</c:v>
                </c:pt>
                <c:pt idx="8">
                  <c:v>88.5</c:v>
                </c:pt>
                <c:pt idx="9">
                  <c:v>90.716700000000003</c:v>
                </c:pt>
                <c:pt idx="10">
                  <c:v>92.704499999999996</c:v>
                </c:pt>
                <c:pt idx="11">
                  <c:v>94.569000000000003</c:v>
                </c:pt>
                <c:pt idx="12">
                  <c:v>96.876900000000006</c:v>
                </c:pt>
                <c:pt idx="13">
                  <c:v>100.789</c:v>
                </c:pt>
                <c:pt idx="14">
                  <c:v>107.41500000000001</c:v>
                </c:pt>
                <c:pt idx="15">
                  <c:v>108.211</c:v>
                </c:pt>
                <c:pt idx="16">
                  <c:v>109.28700000000001</c:v>
                </c:pt>
                <c:pt idx="17">
                  <c:v>110.657</c:v>
                </c:pt>
                <c:pt idx="18">
                  <c:v>112.28</c:v>
                </c:pt>
                <c:pt idx="19">
                  <c:v>114.047</c:v>
                </c:pt>
                <c:pt idx="20">
                  <c:v>115.807</c:v>
                </c:pt>
                <c:pt idx="21">
                  <c:v>117.416</c:v>
                </c:pt>
                <c:pt idx="22">
                  <c:v>118.782</c:v>
                </c:pt>
                <c:pt idx="23">
                  <c:v>119.878</c:v>
                </c:pt>
                <c:pt idx="24">
                  <c:v>120.739</c:v>
                </c:pt>
                <c:pt idx="25">
                  <c:v>121.45</c:v>
                </c:pt>
                <c:pt idx="26">
                  <c:v>122.169</c:v>
                </c:pt>
                <c:pt idx="27">
                  <c:v>123.21299999999999</c:v>
                </c:pt>
                <c:pt idx="28">
                  <c:v>125.264</c:v>
                </c:pt>
                <c:pt idx="29">
                  <c:v>129.63399999999999</c:v>
                </c:pt>
              </c:numCache>
            </c:numRef>
          </c:xVal>
          <c:yVal>
            <c:numRef>
              <c:f>'4BTXC_tests_lessN'!$B$17:$B$216</c:f>
              <c:numCache>
                <c:formatCode>0.00</c:formatCode>
                <c:ptCount val="200"/>
                <c:pt idx="0">
                  <c:v>1</c:v>
                </c:pt>
                <c:pt idx="1">
                  <c:v>0.96551724137931039</c:v>
                </c:pt>
                <c:pt idx="2">
                  <c:v>0.93103448275862066</c:v>
                </c:pt>
                <c:pt idx="3">
                  <c:v>0.89655172413793105</c:v>
                </c:pt>
                <c:pt idx="4">
                  <c:v>0.86206896551724133</c:v>
                </c:pt>
                <c:pt idx="5">
                  <c:v>0.82758620689655171</c:v>
                </c:pt>
                <c:pt idx="6">
                  <c:v>0.7931034482758621</c:v>
                </c:pt>
                <c:pt idx="7">
                  <c:v>0.75862068965517238</c:v>
                </c:pt>
                <c:pt idx="8">
                  <c:v>0.72413793103448276</c:v>
                </c:pt>
                <c:pt idx="9">
                  <c:v>0.68965517241379315</c:v>
                </c:pt>
                <c:pt idx="10">
                  <c:v>0.65517241379310343</c:v>
                </c:pt>
                <c:pt idx="11">
                  <c:v>0.62068965517241381</c:v>
                </c:pt>
                <c:pt idx="12">
                  <c:v>0.5862068965517242</c:v>
                </c:pt>
                <c:pt idx="13">
                  <c:v>0.55172413793103448</c:v>
                </c:pt>
                <c:pt idx="14">
                  <c:v>0.51724137931034475</c:v>
                </c:pt>
                <c:pt idx="15">
                  <c:v>0.48275862068965514</c:v>
                </c:pt>
                <c:pt idx="16">
                  <c:v>0.44827586206896552</c:v>
                </c:pt>
                <c:pt idx="17">
                  <c:v>0.41379310344827591</c:v>
                </c:pt>
                <c:pt idx="18">
                  <c:v>0.37931034482758619</c:v>
                </c:pt>
                <c:pt idx="19">
                  <c:v>0.34482758620689657</c:v>
                </c:pt>
                <c:pt idx="20">
                  <c:v>0.31034482758620685</c:v>
                </c:pt>
                <c:pt idx="21">
                  <c:v>0.27586206896551724</c:v>
                </c:pt>
                <c:pt idx="22">
                  <c:v>0.24137931034482762</c:v>
                </c:pt>
                <c:pt idx="23">
                  <c:v>0.2068965517241379</c:v>
                </c:pt>
                <c:pt idx="24">
                  <c:v>0.17241379310344829</c:v>
                </c:pt>
                <c:pt idx="25">
                  <c:v>0.13793103448275867</c:v>
                </c:pt>
                <c:pt idx="26">
                  <c:v>0.10344827586206895</c:v>
                </c:pt>
                <c:pt idx="27">
                  <c:v>6.8965517241379337E-2</c:v>
                </c:pt>
                <c:pt idx="28">
                  <c:v>3.4482758620689613E-2</c:v>
                </c:pt>
                <c:pt idx="29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E5A-4720-86F0-4D143B604552}"/>
            </c:ext>
          </c:extLst>
        </c:ser>
        <c:ser>
          <c:idx val="1"/>
          <c:order val="1"/>
          <c:tx>
            <c:v>feed</c:v>
          </c:tx>
          <c:spPr>
            <a:ln w="15875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ysClr val="windowText" lastClr="000000"/>
                </a:solidFill>
              </a:ln>
              <a:effectLst/>
            </c:spPr>
          </c:marker>
          <c:xVal>
            <c:numRef>
              <c:f>'4BTXC_tests_lessN'!$M$1</c:f>
              <c:numCache>
                <c:formatCode>General</c:formatCode>
                <c:ptCount val="1"/>
              </c:numCache>
            </c:numRef>
          </c:xVal>
          <c:yVal>
            <c:numRef>
              <c:f>'4BTXC_tests_lessN'!$L$1</c:f>
              <c:numCache>
                <c:formatCode>General</c:formatCode>
                <c:ptCount val="1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AE5A-4720-86F0-4D143B604552}"/>
            </c:ext>
          </c:extLst>
        </c:ser>
        <c:ser>
          <c:idx val="2"/>
          <c:order val="2"/>
          <c:tx>
            <c:strRef>
              <c:f>'4BTXC_tests_lessN'!$O$1</c:f>
              <c:strCache>
                <c:ptCount val="1"/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square"/>
            <c:size val="5"/>
            <c:spPr>
              <a:noFill/>
              <a:ln w="9525">
                <a:solidFill>
                  <a:sysClr val="windowText" lastClr="000000"/>
                </a:solidFill>
              </a:ln>
              <a:effectLst/>
            </c:spPr>
          </c:marker>
          <c:xVal>
            <c:numRef>
              <c:f>'4BTXC_tests_lessN'!$Q$1</c:f>
              <c:numCache>
                <c:formatCode>General</c:formatCode>
                <c:ptCount val="1"/>
              </c:numCache>
            </c:numRef>
          </c:xVal>
          <c:yVal>
            <c:numRef>
              <c:f>'4BTXC_tests_lessN'!$P$1</c:f>
              <c:numCache>
                <c:formatCode>General</c:formatCode>
                <c:ptCount val="1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AE5A-4720-86F0-4D143B604552}"/>
            </c:ext>
          </c:extLst>
        </c:ser>
        <c:ser>
          <c:idx val="3"/>
          <c:order val="3"/>
          <c:tx>
            <c:strRef>
              <c:f>'4BTXC_tests_lessN'!$S$3</c:f>
              <c:strCache>
                <c:ptCount val="1"/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square"/>
            <c:size val="5"/>
            <c:spPr>
              <a:noFill/>
              <a:ln w="9525">
                <a:solidFill>
                  <a:sysClr val="windowText" lastClr="000000"/>
                </a:solidFill>
              </a:ln>
              <a:effectLst/>
            </c:spPr>
          </c:marker>
          <c:xVal>
            <c:numRef>
              <c:f>'4BTXC_tests_lessN'!$Q$4</c:f>
              <c:numCache>
                <c:formatCode>General</c:formatCode>
                <c:ptCount val="1"/>
              </c:numCache>
            </c:numRef>
          </c:xVal>
          <c:yVal>
            <c:numRef>
              <c:f>'4BTXC_tests_lessN'!$P$4</c:f>
              <c:numCache>
                <c:formatCode>General</c:formatCode>
                <c:ptCount val="1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AE5A-4720-86F0-4D143B604552}"/>
            </c:ext>
          </c:extLst>
        </c:ser>
        <c:ser>
          <c:idx val="4"/>
          <c:order val="4"/>
          <c:tx>
            <c:v>mid</c:v>
          </c:tx>
          <c:spPr>
            <a:ln w="12700" cap="rnd">
              <a:solidFill>
                <a:sysClr val="window" lastClr="FFFFFF">
                  <a:lumMod val="50000"/>
                </a:sysClr>
              </a:solidFill>
              <a:prstDash val="sysDot"/>
              <a:round/>
            </a:ln>
            <a:effectLst/>
          </c:spPr>
          <c:marker>
            <c:symbol val="none"/>
          </c:marker>
          <c:xVal>
            <c:numRef>
              <c:f>('4BTXC_tests_lessN'!$Q$2,'4BTXC_tests_lessN'!$Q$2)</c:f>
              <c:numCache>
                <c:formatCode>General</c:formatCode>
                <c:ptCount val="2"/>
              </c:numCache>
            </c:numRef>
          </c:xVal>
          <c:yVal>
            <c:numRef>
              <c:f>('4BTXC_tests_lessN'!$P$4,'4BTXC_tests_lessN'!$P$1)</c:f>
              <c:numCache>
                <c:formatCode>General</c:formatCode>
                <c:ptCount val="2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AE5A-4720-86F0-4D143B604552}"/>
            </c:ext>
          </c:extLst>
        </c:ser>
        <c:ser>
          <c:idx val="5"/>
          <c:order val="5"/>
          <c:tx>
            <c:v>mid2</c:v>
          </c:tx>
          <c:spPr>
            <a:ln w="12700" cap="rnd">
              <a:solidFill>
                <a:sysClr val="windowText" lastClr="000000"/>
              </a:solidFill>
              <a:prstDash val="sysDot"/>
              <a:round/>
            </a:ln>
            <a:effectLst/>
          </c:spPr>
          <c:marker>
            <c:symbol val="none"/>
          </c:marker>
          <c:xVal>
            <c:numRef>
              <c:f>('4BTXC_tests_lessN'!$Q$3,'4BTXC_tests_lessN'!$Q$3)</c:f>
              <c:numCache>
                <c:formatCode>General</c:formatCode>
                <c:ptCount val="2"/>
              </c:numCache>
            </c:numRef>
          </c:xVal>
          <c:yVal>
            <c:numRef>
              <c:f>('4BTXC_tests_lessN'!$P$4,'4BTXC_tests_lessN'!$P$1)</c:f>
              <c:numCache>
                <c:formatCode>General</c:formatCode>
                <c:ptCount val="2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AE5A-4720-86F0-4D143B6045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27099088"/>
        <c:axId val="727100072"/>
      </c:scatterChart>
      <c:valAx>
        <c:axId val="727099088"/>
        <c:scaling>
          <c:orientation val="minMax"/>
          <c:max val="155"/>
          <c:min val="7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Temperature [°C]</a:t>
                </a:r>
              </a:p>
            </c:rich>
          </c:tx>
          <c:layout>
            <c:manualLayout>
              <c:xMode val="edge"/>
              <c:yMode val="edge"/>
              <c:x val="0.26442011407847504"/>
              <c:y val="0.884334582470187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#,##0" sourceLinked="0"/>
        <c:majorTickMark val="out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727100072"/>
        <c:crosses val="autoZero"/>
        <c:crossBetween val="midCat"/>
        <c:majorUnit val="10"/>
        <c:minorUnit val="1"/>
      </c:valAx>
      <c:valAx>
        <c:axId val="727100072"/>
        <c:scaling>
          <c:orientation val="minMax"/>
          <c:max val="1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Height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#,##0.0" sourceLinked="0"/>
        <c:majorTickMark val="out"/>
        <c:minorTickMark val="none"/>
        <c:tickLblPos val="nextTo"/>
        <c:crossAx val="727099088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7037825736842332E-2"/>
          <c:y val="1.8412874678688771E-2"/>
          <c:w val="0.891941157197359"/>
          <c:h val="0.66459269214640282"/>
        </c:manualLayout>
      </c:layout>
      <c:scatterChart>
        <c:scatterStyle val="lineMarker"/>
        <c:varyColors val="0"/>
        <c:ser>
          <c:idx val="0"/>
          <c:order val="0"/>
          <c:tx>
            <c:strRef>
              <c:f>'4BTXC_tests_lessN'!$C$4</c:f>
              <c:strCache>
                <c:ptCount val="1"/>
                <c:pt idx="0">
                  <c:v>Run 1</c:v>
                </c:pt>
              </c:strCache>
            </c:strRef>
          </c:tx>
          <c:spPr>
            <a:ln w="19050" cap="rnd">
              <a:solidFill>
                <a:sysClr val="windowText" lastClr="000000"/>
              </a:solidFill>
              <a:prstDash val="solid"/>
              <a:round/>
            </a:ln>
            <a:effectLst/>
          </c:spPr>
          <c:marker>
            <c:symbol val="none"/>
          </c:marker>
          <c:xVal>
            <c:numRef>
              <c:f>'4BTXC_tests_lessN'!$C$17:$C$216</c:f>
              <c:numCache>
                <c:formatCode>0.00</c:formatCode>
                <c:ptCount val="200"/>
                <c:pt idx="0">
                  <c:v>93.819599999999994</c:v>
                </c:pt>
                <c:pt idx="1">
                  <c:v>107.477</c:v>
                </c:pt>
                <c:pt idx="2">
                  <c:v>112.47</c:v>
                </c:pt>
                <c:pt idx="3">
                  <c:v>114.262</c:v>
                </c:pt>
                <c:pt idx="4">
                  <c:v>115.006</c:v>
                </c:pt>
                <c:pt idx="5">
                  <c:v>115.354</c:v>
                </c:pt>
                <c:pt idx="6">
                  <c:v>115.533</c:v>
                </c:pt>
                <c:pt idx="7">
                  <c:v>115.631</c:v>
                </c:pt>
                <c:pt idx="8">
                  <c:v>115.688</c:v>
                </c:pt>
                <c:pt idx="9">
                  <c:v>115.72199999999999</c:v>
                </c:pt>
                <c:pt idx="10">
                  <c:v>115.742</c:v>
                </c:pt>
                <c:pt idx="11">
                  <c:v>115.755</c:v>
                </c:pt>
                <c:pt idx="12">
                  <c:v>115.76300000000001</c:v>
                </c:pt>
                <c:pt idx="13">
                  <c:v>115.768</c:v>
                </c:pt>
                <c:pt idx="14">
                  <c:v>115.771</c:v>
                </c:pt>
                <c:pt idx="15">
                  <c:v>119.80200000000001</c:v>
                </c:pt>
                <c:pt idx="16">
                  <c:v>122.45699999999999</c:v>
                </c:pt>
                <c:pt idx="17">
                  <c:v>124.018</c:v>
                </c:pt>
                <c:pt idx="18">
                  <c:v>124.896</c:v>
                </c:pt>
                <c:pt idx="19">
                  <c:v>125.405</c:v>
                </c:pt>
                <c:pt idx="20">
                  <c:v>125.751</c:v>
                </c:pt>
                <c:pt idx="21">
                  <c:v>126.06699999999999</c:v>
                </c:pt>
                <c:pt idx="22">
                  <c:v>126.46</c:v>
                </c:pt>
                <c:pt idx="23">
                  <c:v>127.03700000000001</c:v>
                </c:pt>
                <c:pt idx="24">
                  <c:v>127.925</c:v>
                </c:pt>
                <c:pt idx="25">
                  <c:v>129.273</c:v>
                </c:pt>
                <c:pt idx="26">
                  <c:v>131.22200000000001</c:v>
                </c:pt>
                <c:pt idx="27">
                  <c:v>133.85300000000001</c:v>
                </c:pt>
                <c:pt idx="28">
                  <c:v>137.11699999999999</c:v>
                </c:pt>
                <c:pt idx="29">
                  <c:v>140.83000000000001</c:v>
                </c:pt>
              </c:numCache>
            </c:numRef>
          </c:xVal>
          <c:yVal>
            <c:numRef>
              <c:f>'4BTXC_tests_lessN'!$B$17:$B$216</c:f>
              <c:numCache>
                <c:formatCode>0.00</c:formatCode>
                <c:ptCount val="200"/>
                <c:pt idx="0">
                  <c:v>1</c:v>
                </c:pt>
                <c:pt idx="1">
                  <c:v>0.96551724137931039</c:v>
                </c:pt>
                <c:pt idx="2">
                  <c:v>0.93103448275862066</c:v>
                </c:pt>
                <c:pt idx="3">
                  <c:v>0.89655172413793105</c:v>
                </c:pt>
                <c:pt idx="4">
                  <c:v>0.86206896551724133</c:v>
                </c:pt>
                <c:pt idx="5">
                  <c:v>0.82758620689655171</c:v>
                </c:pt>
                <c:pt idx="6">
                  <c:v>0.7931034482758621</c:v>
                </c:pt>
                <c:pt idx="7">
                  <c:v>0.75862068965517238</c:v>
                </c:pt>
                <c:pt idx="8">
                  <c:v>0.72413793103448276</c:v>
                </c:pt>
                <c:pt idx="9">
                  <c:v>0.68965517241379315</c:v>
                </c:pt>
                <c:pt idx="10">
                  <c:v>0.65517241379310343</c:v>
                </c:pt>
                <c:pt idx="11">
                  <c:v>0.62068965517241381</c:v>
                </c:pt>
                <c:pt idx="12">
                  <c:v>0.5862068965517242</c:v>
                </c:pt>
                <c:pt idx="13">
                  <c:v>0.55172413793103448</c:v>
                </c:pt>
                <c:pt idx="14">
                  <c:v>0.51724137931034475</c:v>
                </c:pt>
                <c:pt idx="15">
                  <c:v>0.48275862068965514</c:v>
                </c:pt>
                <c:pt idx="16">
                  <c:v>0.44827586206896552</c:v>
                </c:pt>
                <c:pt idx="17">
                  <c:v>0.41379310344827591</c:v>
                </c:pt>
                <c:pt idx="18">
                  <c:v>0.37931034482758619</c:v>
                </c:pt>
                <c:pt idx="19">
                  <c:v>0.34482758620689657</c:v>
                </c:pt>
                <c:pt idx="20">
                  <c:v>0.31034482758620685</c:v>
                </c:pt>
                <c:pt idx="21">
                  <c:v>0.27586206896551724</c:v>
                </c:pt>
                <c:pt idx="22">
                  <c:v>0.24137931034482762</c:v>
                </c:pt>
                <c:pt idx="23">
                  <c:v>0.2068965517241379</c:v>
                </c:pt>
                <c:pt idx="24">
                  <c:v>0.17241379310344829</c:v>
                </c:pt>
                <c:pt idx="25">
                  <c:v>0.13793103448275867</c:v>
                </c:pt>
                <c:pt idx="26">
                  <c:v>0.10344827586206895</c:v>
                </c:pt>
                <c:pt idx="27">
                  <c:v>6.8965517241379337E-2</c:v>
                </c:pt>
                <c:pt idx="28">
                  <c:v>3.4482758620689613E-2</c:v>
                </c:pt>
                <c:pt idx="29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D91-4003-BBC5-14C0D3319B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27099088"/>
        <c:axId val="727100072"/>
      </c:scatterChart>
      <c:valAx>
        <c:axId val="727099088"/>
        <c:scaling>
          <c:orientation val="minMax"/>
          <c:max val="155"/>
          <c:min val="7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Temperature [°C]</a:t>
                </a:r>
              </a:p>
            </c:rich>
          </c:tx>
          <c:layout>
            <c:manualLayout>
              <c:xMode val="edge"/>
              <c:yMode val="edge"/>
              <c:x val="0.32454264593022114"/>
              <c:y val="0.8736967013523810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#,##0" sourceLinked="0"/>
        <c:majorTickMark val="out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727100072"/>
        <c:crosses val="autoZero"/>
        <c:crossBetween val="midCat"/>
        <c:majorUnit val="10"/>
        <c:minorUnit val="1"/>
      </c:valAx>
      <c:valAx>
        <c:axId val="727100072"/>
        <c:scaling>
          <c:orientation val="minMax"/>
          <c:max val="1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Height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#,##0.0" sourceLinked="0"/>
        <c:majorTickMark val="out"/>
        <c:minorTickMark val="none"/>
        <c:tickLblPos val="nextTo"/>
        <c:crossAx val="727099088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987729658792651"/>
          <c:y val="0.10601989254809303"/>
          <c:w val="0.816928258967629"/>
          <c:h val="0.69346314643554519"/>
        </c:manualLayout>
      </c:layout>
      <c:scatterChart>
        <c:scatterStyle val="lineMarker"/>
        <c:varyColors val="0"/>
        <c:ser>
          <c:idx val="1"/>
          <c:order val="0"/>
          <c:tx>
            <c:strRef>
              <c:f>Prop!$J$5</c:f>
              <c:strCache>
                <c:ptCount val="1"/>
                <c:pt idx="0">
                  <c:v>99.8 mol% (A &amp; B)</c:v>
                </c:pt>
              </c:strCache>
            </c:strRef>
          </c:tx>
          <c:spPr>
            <a:ln w="12700" cap="rnd">
              <a:solidFill>
                <a:sysClr val="windowText" lastClr="000000"/>
              </a:solidFill>
              <a:prstDash val="sysDash"/>
              <a:round/>
            </a:ln>
            <a:effectLst/>
          </c:spPr>
          <c:marker>
            <c:symbol val="square"/>
            <c:size val="6"/>
            <c:spPr>
              <a:solidFill>
                <a:sysClr val="window" lastClr="FFFFFF"/>
              </a:solidFill>
              <a:ln w="9525">
                <a:solidFill>
                  <a:sysClr val="windowText" lastClr="000000"/>
                </a:solidFill>
              </a:ln>
              <a:effectLst/>
            </c:spPr>
          </c:marker>
          <c:dPt>
            <c:idx val="0"/>
            <c:marker>
              <c:symbol val="square"/>
              <c:size val="6"/>
              <c:spPr>
                <a:solidFill>
                  <a:srgbClr val="A32638"/>
                </a:solidFill>
                <a:ln w="9525">
                  <a:solidFill>
                    <a:sysClr val="windowText" lastClr="000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7F99-451D-8433-5F093F668BE6}"/>
              </c:ext>
            </c:extLst>
          </c:dPt>
          <c:dPt>
            <c:idx val="4"/>
            <c:marker>
              <c:symbol val="square"/>
              <c:size val="6"/>
              <c:spPr>
                <a:solidFill>
                  <a:srgbClr val="89A2B3"/>
                </a:solidFill>
                <a:ln w="9525">
                  <a:solidFill>
                    <a:sysClr val="windowText" lastClr="000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7F99-451D-8433-5F093F668BE6}"/>
              </c:ext>
            </c:extLst>
          </c:dPt>
          <c:dPt>
            <c:idx val="6"/>
            <c:marker>
              <c:symbol val="square"/>
              <c:size val="6"/>
              <c:spPr>
                <a:solidFill>
                  <a:srgbClr val="56AA1C"/>
                </a:solidFill>
                <a:ln w="9525">
                  <a:solidFill>
                    <a:sysClr val="windowText" lastClr="000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7F99-451D-8433-5F093F668BE6}"/>
              </c:ext>
            </c:extLst>
          </c:dPt>
          <c:dPt>
            <c:idx val="8"/>
            <c:marker>
              <c:symbol val="square"/>
              <c:size val="6"/>
              <c:spPr>
                <a:solidFill>
                  <a:srgbClr val="DF6D07"/>
                </a:solidFill>
                <a:ln w="9525">
                  <a:solidFill>
                    <a:sysClr val="windowText" lastClr="000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7F99-451D-8433-5F093F668BE6}"/>
              </c:ext>
            </c:extLst>
          </c:dPt>
          <c:xVal>
            <c:numRef>
              <c:f>Prop!$J$8:$J$16</c:f>
              <c:numCache>
                <c:formatCode>General</c:formatCode>
                <c:ptCount val="9"/>
                <c:pt idx="0">
                  <c:v>16</c:v>
                </c:pt>
                <c:pt idx="1">
                  <c:v>18</c:v>
                </c:pt>
                <c:pt idx="2">
                  <c:v>19</c:v>
                </c:pt>
                <c:pt idx="3">
                  <c:v>24</c:v>
                </c:pt>
                <c:pt idx="4">
                  <c:v>30</c:v>
                </c:pt>
                <c:pt idx="5">
                  <c:v>34</c:v>
                </c:pt>
                <c:pt idx="6">
                  <c:v>42</c:v>
                </c:pt>
                <c:pt idx="7">
                  <c:v>50</c:v>
                </c:pt>
                <c:pt idx="8">
                  <c:v>57</c:v>
                </c:pt>
              </c:numCache>
            </c:numRef>
          </c:xVal>
          <c:yVal>
            <c:numRef>
              <c:f>Prop!$M$8:$M$16</c:f>
              <c:numCache>
                <c:formatCode>0.00</c:formatCode>
                <c:ptCount val="9"/>
                <c:pt idx="0">
                  <c:v>8.5952652409999999</c:v>
                </c:pt>
                <c:pt idx="1">
                  <c:v>3.6822826696000002</c:v>
                </c:pt>
                <c:pt idx="2">
                  <c:v>2.7369523719500002</c:v>
                </c:pt>
                <c:pt idx="3">
                  <c:v>1.53783418055</c:v>
                </c:pt>
                <c:pt idx="4">
                  <c:v>1.28969185425</c:v>
                </c:pt>
                <c:pt idx="5">
                  <c:v>1.1871472155</c:v>
                </c:pt>
                <c:pt idx="6">
                  <c:v>1.1401179881500001</c:v>
                </c:pt>
                <c:pt idx="7">
                  <c:v>1.1317357638000001</c:v>
                </c:pt>
                <c:pt idx="8">
                  <c:v>1.12975376765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7F99-451D-8433-5F093F668B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27099088"/>
        <c:axId val="727100072"/>
        <c:extLst>
          <c:ext xmlns:c15="http://schemas.microsoft.com/office/drawing/2012/chart" uri="{02D57815-91ED-43cb-92C2-25804820EDAC}">
            <c15:filteredScatterSeries>
              <c15:ser>
                <c:idx val="0"/>
                <c:order val="1"/>
                <c:tx>
                  <c:strRef>
                    <c:extLst>
                      <c:ext uri="{02D57815-91ED-43cb-92C2-25804820EDAC}">
                        <c15:formulaRef>
                          <c15:sqref>Prop!$J$70</c15:sqref>
                        </c15:formulaRef>
                      </c:ext>
                    </c:extLst>
                    <c:strCache>
                      <c:ptCount val="1"/>
                      <c:pt idx="0">
                        <c:v>98 mol%</c:v>
                      </c:pt>
                    </c:strCache>
                  </c:strRef>
                </c:tx>
                <c:spPr>
                  <a:ln w="15875" cap="rnd">
                    <a:solidFill>
                      <a:sysClr val="windowText" lastClr="000000"/>
                    </a:solidFill>
                    <a:prstDash val="sys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ysClr val="window" lastClr="FFFFFF">
                        <a:lumMod val="75000"/>
                      </a:sysClr>
                    </a:solidFill>
                    <a:ln w="9525">
                      <a:solidFill>
                        <a:sysClr val="windowText" lastClr="000000"/>
                      </a:solidFill>
                    </a:ln>
                    <a:effectLst/>
                  </c:spPr>
                </c:marker>
                <c:xVal>
                  <c:numRef>
                    <c:extLst>
                      <c:ext uri="{02D57815-91ED-43cb-92C2-25804820EDAC}">
                        <c15:formulaRef>
                          <c15:sqref>Prop!$J$73:$J$79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15</c:v>
                      </c:pt>
                      <c:pt idx="1">
                        <c:v>16</c:v>
                      </c:pt>
                      <c:pt idx="2">
                        <c:v>19</c:v>
                      </c:pt>
                      <c:pt idx="3">
                        <c:v>22</c:v>
                      </c:pt>
                      <c:pt idx="4">
                        <c:v>31</c:v>
                      </c:pt>
                      <c:pt idx="5">
                        <c:v>59</c:v>
                      </c:pt>
                    </c:numCache>
                  </c:numRef>
                </c:xVal>
                <c:yVal>
                  <c:numRef>
                    <c:extLst>
                      <c:ext uri="{02D57815-91ED-43cb-92C2-25804820EDAC}">
                        <c15:formulaRef>
                          <c15:sqref>Prop!$M$73:$M$79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1.54317227635</c:v>
                      </c:pt>
                      <c:pt idx="1">
                        <c:v>1.41618212825</c:v>
                      </c:pt>
                      <c:pt idx="2">
                        <c:v>1.2459558391000001</c:v>
                      </c:pt>
                      <c:pt idx="3">
                        <c:v>1.1574035944500001</c:v>
                      </c:pt>
                      <c:pt idx="4">
                        <c:v>1.09451090625</c:v>
                      </c:pt>
                      <c:pt idx="5">
                        <c:v>1.0866123221499999</c:v>
                      </c:pt>
                    </c:numCache>
                  </c:numRef>
                </c:yVal>
                <c:smooth val="0"/>
                <c:extLst>
                  <c:ext xmlns:c16="http://schemas.microsoft.com/office/drawing/2014/chart" uri="{C3380CC4-5D6E-409C-BE32-E72D297353CC}">
                    <c16:uniqueId val="{00000010-7F99-451D-8433-5F093F668BE6}"/>
                  </c:ext>
                </c:extLst>
              </c15:ser>
            </c15:filteredScatterSeries>
          </c:ext>
        </c:extLst>
      </c:scatterChart>
      <c:valAx>
        <c:axId val="727099088"/>
        <c:scaling>
          <c:orientation val="minMax"/>
          <c:min val="15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de-DE" dirty="0" err="1"/>
                  <a:t>Number</a:t>
                </a:r>
                <a:r>
                  <a:rPr lang="de-DE" dirty="0"/>
                  <a:t> </a:t>
                </a:r>
                <a:r>
                  <a:rPr lang="de-DE" dirty="0" err="1"/>
                  <a:t>of</a:t>
                </a:r>
                <a:r>
                  <a:rPr lang="de-DE" dirty="0"/>
                  <a:t> </a:t>
                </a:r>
                <a:r>
                  <a:rPr lang="de-DE" dirty="0" err="1"/>
                  <a:t>theoretical</a:t>
                </a:r>
                <a:r>
                  <a:rPr lang="de-DE" dirty="0"/>
                  <a:t> </a:t>
                </a:r>
                <a:r>
                  <a:rPr lang="de-DE" dirty="0" err="1"/>
                  <a:t>stages</a:t>
                </a:r>
                <a:r>
                  <a:rPr lang="de-DE" dirty="0"/>
                  <a:t> </a:t>
                </a:r>
                <a:r>
                  <a:rPr lang="de-DE" i="1" dirty="0"/>
                  <a:t>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#,##0" sourceLinked="0"/>
        <c:majorTickMark val="in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727100072"/>
        <c:crosses val="autoZero"/>
        <c:crossBetween val="midCat"/>
      </c:valAx>
      <c:valAx>
        <c:axId val="727100072"/>
        <c:scaling>
          <c:orientation val="minMax"/>
          <c:max val="1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de-DE" dirty="0"/>
                  <a:t>Energy </a:t>
                </a:r>
                <a:r>
                  <a:rPr lang="de-DE" dirty="0" err="1"/>
                  <a:t>demand</a:t>
                </a:r>
                <a:r>
                  <a:rPr lang="de-DE" dirty="0"/>
                  <a:t> </a:t>
                </a:r>
                <a:r>
                  <a:rPr lang="de-DE" i="1" dirty="0"/>
                  <a:t>V/F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#,##0" sourceLinked="0"/>
        <c:majorTickMark val="in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727099088"/>
        <c:crosses val="autoZero"/>
        <c:crossBetween val="midCat"/>
        <c:majorUnit val="2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87251984777706"/>
          <c:y val="5.9645961027251136E-2"/>
          <c:w val="0.67688641836025221"/>
          <c:h val="0.76455168664371187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'T(N) opt 998'!$B$6</c:f>
              <c:strCache>
                <c:ptCount val="1"/>
                <c:pt idx="0">
                  <c:v>Nopt,nom/Nmin = 4.28571428571429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'T(N) opt 998'!$C$10:$C$69</c:f>
              <c:numCache>
                <c:formatCode>0.000</c:formatCode>
                <c:ptCount val="60"/>
                <c:pt idx="0">
                  <c:v>79.734499999999997</c:v>
                </c:pt>
                <c:pt idx="1">
                  <c:v>79.784899999999993</c:v>
                </c:pt>
                <c:pt idx="2">
                  <c:v>79.859800000000007</c:v>
                </c:pt>
                <c:pt idx="3">
                  <c:v>79.970399999999998</c:v>
                </c:pt>
                <c:pt idx="4">
                  <c:v>80.132599999999996</c:v>
                </c:pt>
                <c:pt idx="5">
                  <c:v>80.367800000000003</c:v>
                </c:pt>
                <c:pt idx="6">
                  <c:v>80.703299999999999</c:v>
                </c:pt>
                <c:pt idx="7">
                  <c:v>81.171300000000002</c:v>
                </c:pt>
                <c:pt idx="8">
                  <c:v>81.803100000000001</c:v>
                </c:pt>
                <c:pt idx="9">
                  <c:v>82.620099999999994</c:v>
                </c:pt>
                <c:pt idx="10">
                  <c:v>83.619299999999996</c:v>
                </c:pt>
                <c:pt idx="11">
                  <c:v>84.761499999999998</c:v>
                </c:pt>
                <c:pt idx="12">
                  <c:v>85.970399999999998</c:v>
                </c:pt>
                <c:pt idx="13">
                  <c:v>87.150499999999994</c:v>
                </c:pt>
                <c:pt idx="14">
                  <c:v>88.215400000000002</c:v>
                </c:pt>
                <c:pt idx="15">
                  <c:v>89.110900000000001</c:v>
                </c:pt>
                <c:pt idx="16">
                  <c:v>89.820499999999996</c:v>
                </c:pt>
                <c:pt idx="17">
                  <c:v>90.357100000000003</c:v>
                </c:pt>
                <c:pt idx="18">
                  <c:v>90.748599999999996</c:v>
                </c:pt>
                <c:pt idx="19">
                  <c:v>91.027000000000001</c:v>
                </c:pt>
                <c:pt idx="20">
                  <c:v>91.221299999999999</c:v>
                </c:pt>
                <c:pt idx="21">
                  <c:v>91.355199999999996</c:v>
                </c:pt>
                <c:pt idx="22">
                  <c:v>91.446700000000007</c:v>
                </c:pt>
                <c:pt idx="23">
                  <c:v>91.508799999999994</c:v>
                </c:pt>
                <c:pt idx="24">
                  <c:v>91.550799999999995</c:v>
                </c:pt>
                <c:pt idx="25">
                  <c:v>91.579099999999997</c:v>
                </c:pt>
                <c:pt idx="26">
                  <c:v>91.598100000000002</c:v>
                </c:pt>
                <c:pt idx="27">
                  <c:v>91.611000000000004</c:v>
                </c:pt>
                <c:pt idx="28">
                  <c:v>91.619600000000005</c:v>
                </c:pt>
                <c:pt idx="29">
                  <c:v>91.625299999999996</c:v>
                </c:pt>
                <c:pt idx="30">
                  <c:v>91.625900000000001</c:v>
                </c:pt>
                <c:pt idx="31">
                  <c:v>91.6267</c:v>
                </c:pt>
                <c:pt idx="32">
                  <c:v>91.628200000000007</c:v>
                </c:pt>
                <c:pt idx="33">
                  <c:v>91.630700000000004</c:v>
                </c:pt>
                <c:pt idx="34">
                  <c:v>91.634799999999998</c:v>
                </c:pt>
                <c:pt idx="35">
                  <c:v>91.641900000000007</c:v>
                </c:pt>
                <c:pt idx="36">
                  <c:v>91.653800000000004</c:v>
                </c:pt>
                <c:pt idx="37">
                  <c:v>91.6738</c:v>
                </c:pt>
                <c:pt idx="38">
                  <c:v>91.707499999999996</c:v>
                </c:pt>
                <c:pt idx="39">
                  <c:v>91.764200000000002</c:v>
                </c:pt>
                <c:pt idx="40">
                  <c:v>91.859200000000001</c:v>
                </c:pt>
                <c:pt idx="41">
                  <c:v>92.016300000000001</c:v>
                </c:pt>
                <c:pt idx="42">
                  <c:v>92.274500000000003</c:v>
                </c:pt>
                <c:pt idx="43">
                  <c:v>92.692099999999996</c:v>
                </c:pt>
                <c:pt idx="44">
                  <c:v>93.350399999999993</c:v>
                </c:pt>
                <c:pt idx="45">
                  <c:v>94.347399999999993</c:v>
                </c:pt>
                <c:pt idx="46">
                  <c:v>95.770300000000006</c:v>
                </c:pt>
                <c:pt idx="47">
                  <c:v>97.6404</c:v>
                </c:pt>
                <c:pt idx="48">
                  <c:v>99.852699999999999</c:v>
                </c:pt>
                <c:pt idx="49">
                  <c:v>102.173</c:v>
                </c:pt>
                <c:pt idx="50">
                  <c:v>104.325</c:v>
                </c:pt>
                <c:pt idx="51">
                  <c:v>106.111</c:v>
                </c:pt>
                <c:pt idx="52">
                  <c:v>107.467</c:v>
                </c:pt>
                <c:pt idx="53">
                  <c:v>108.429</c:v>
                </c:pt>
                <c:pt idx="54">
                  <c:v>109.08199999999999</c:v>
                </c:pt>
                <c:pt idx="55">
                  <c:v>109.51</c:v>
                </c:pt>
                <c:pt idx="56">
                  <c:v>109.786</c:v>
                </c:pt>
                <c:pt idx="57">
                  <c:v>109.961</c:v>
                </c:pt>
                <c:pt idx="58">
                  <c:v>110.071</c:v>
                </c:pt>
                <c:pt idx="59">
                  <c:v>110.14100000000001</c:v>
                </c:pt>
              </c:numCache>
            </c:numRef>
          </c:xVal>
          <c:yVal>
            <c:numRef>
              <c:f>'T(N) opt 998'!$B$10:$B$69</c:f>
              <c:numCache>
                <c:formatCode>0.000</c:formatCode>
                <c:ptCount val="60"/>
                <c:pt idx="0">
                  <c:v>1</c:v>
                </c:pt>
                <c:pt idx="1">
                  <c:v>0.98305084745762716</c:v>
                </c:pt>
                <c:pt idx="2">
                  <c:v>0.96610169491525422</c:v>
                </c:pt>
                <c:pt idx="3">
                  <c:v>0.94915254237288138</c:v>
                </c:pt>
                <c:pt idx="4">
                  <c:v>0.93220338983050843</c:v>
                </c:pt>
                <c:pt idx="5">
                  <c:v>0.9152542372881356</c:v>
                </c:pt>
                <c:pt idx="6">
                  <c:v>0.89830508474576276</c:v>
                </c:pt>
                <c:pt idx="7">
                  <c:v>0.88135593220338981</c:v>
                </c:pt>
                <c:pt idx="8">
                  <c:v>0.86440677966101698</c:v>
                </c:pt>
                <c:pt idx="9">
                  <c:v>0.84745762711864403</c:v>
                </c:pt>
                <c:pt idx="10">
                  <c:v>0.83050847457627119</c:v>
                </c:pt>
                <c:pt idx="11">
                  <c:v>0.81355932203389836</c:v>
                </c:pt>
                <c:pt idx="12">
                  <c:v>0.79661016949152541</c:v>
                </c:pt>
                <c:pt idx="13">
                  <c:v>0.77966101694915257</c:v>
                </c:pt>
                <c:pt idx="14">
                  <c:v>0.76271186440677963</c:v>
                </c:pt>
                <c:pt idx="15">
                  <c:v>0.74576271186440679</c:v>
                </c:pt>
                <c:pt idx="16">
                  <c:v>0.72881355932203395</c:v>
                </c:pt>
                <c:pt idx="17">
                  <c:v>0.71186440677966101</c:v>
                </c:pt>
                <c:pt idx="18">
                  <c:v>0.69491525423728806</c:v>
                </c:pt>
                <c:pt idx="19">
                  <c:v>0.67796610169491522</c:v>
                </c:pt>
                <c:pt idx="20">
                  <c:v>0.66101694915254239</c:v>
                </c:pt>
                <c:pt idx="21">
                  <c:v>0.64406779661016955</c:v>
                </c:pt>
                <c:pt idx="22">
                  <c:v>0.6271186440677966</c:v>
                </c:pt>
                <c:pt idx="23">
                  <c:v>0.61016949152542366</c:v>
                </c:pt>
                <c:pt idx="24">
                  <c:v>0.59322033898305082</c:v>
                </c:pt>
                <c:pt idx="25">
                  <c:v>0.57627118644067798</c:v>
                </c:pt>
                <c:pt idx="26">
                  <c:v>0.55932203389830515</c:v>
                </c:pt>
                <c:pt idx="27">
                  <c:v>0.5423728813559322</c:v>
                </c:pt>
                <c:pt idx="28">
                  <c:v>0.52542372881355925</c:v>
                </c:pt>
                <c:pt idx="29">
                  <c:v>0.50847457627118642</c:v>
                </c:pt>
                <c:pt idx="30">
                  <c:v>0.49152542372881358</c:v>
                </c:pt>
                <c:pt idx="31">
                  <c:v>0.47457627118644063</c:v>
                </c:pt>
                <c:pt idx="32">
                  <c:v>0.4576271186440678</c:v>
                </c:pt>
                <c:pt idx="33">
                  <c:v>0.44067796610169496</c:v>
                </c:pt>
                <c:pt idx="34">
                  <c:v>0.42372881355932202</c:v>
                </c:pt>
                <c:pt idx="35">
                  <c:v>0.40677966101694918</c:v>
                </c:pt>
                <c:pt idx="36">
                  <c:v>0.38983050847457623</c:v>
                </c:pt>
                <c:pt idx="37">
                  <c:v>0.3728813559322034</c:v>
                </c:pt>
                <c:pt idx="38">
                  <c:v>0.35593220338983056</c:v>
                </c:pt>
                <c:pt idx="39">
                  <c:v>0.33898305084745761</c:v>
                </c:pt>
                <c:pt idx="40">
                  <c:v>0.32203389830508478</c:v>
                </c:pt>
                <c:pt idx="41">
                  <c:v>0.30508474576271183</c:v>
                </c:pt>
                <c:pt idx="42">
                  <c:v>0.28813559322033899</c:v>
                </c:pt>
                <c:pt idx="43">
                  <c:v>0.27118644067796616</c:v>
                </c:pt>
                <c:pt idx="44">
                  <c:v>0.25423728813559321</c:v>
                </c:pt>
                <c:pt idx="45">
                  <c:v>0.23728813559322037</c:v>
                </c:pt>
                <c:pt idx="46">
                  <c:v>0.22033898305084743</c:v>
                </c:pt>
                <c:pt idx="47">
                  <c:v>0.20338983050847459</c:v>
                </c:pt>
                <c:pt idx="48">
                  <c:v>0.18644067796610164</c:v>
                </c:pt>
                <c:pt idx="49">
                  <c:v>0.16949152542372881</c:v>
                </c:pt>
                <c:pt idx="50">
                  <c:v>0.15254237288135597</c:v>
                </c:pt>
                <c:pt idx="51">
                  <c:v>0.13559322033898302</c:v>
                </c:pt>
                <c:pt idx="52">
                  <c:v>0.11864406779661019</c:v>
                </c:pt>
                <c:pt idx="53">
                  <c:v>0.10169491525423724</c:v>
                </c:pt>
                <c:pt idx="54">
                  <c:v>8.4745762711864403E-2</c:v>
                </c:pt>
                <c:pt idx="55">
                  <c:v>6.7796610169491567E-2</c:v>
                </c:pt>
                <c:pt idx="56">
                  <c:v>5.084745762711862E-2</c:v>
                </c:pt>
                <c:pt idx="57">
                  <c:v>3.3898305084745783E-2</c:v>
                </c:pt>
                <c:pt idx="58">
                  <c:v>1.6949152542372836E-2</c:v>
                </c:pt>
                <c:pt idx="59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4891-4CD2-885E-56E07C5E15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66137128"/>
        <c:axId val="666133848"/>
      </c:scatterChart>
      <c:valAx>
        <c:axId val="666137128"/>
        <c:scaling>
          <c:orientation val="minMax"/>
          <c:max val="120"/>
          <c:min val="7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dirty="0"/>
                  <a:t>Temperature </a:t>
                </a:r>
                <a:r>
                  <a:rPr lang="en-US" i="1" dirty="0"/>
                  <a:t>T</a:t>
                </a:r>
                <a:r>
                  <a:rPr lang="en-US" dirty="0"/>
                  <a:t> [°C]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" sourceLinked="0"/>
        <c:majorTickMark val="in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66133848"/>
        <c:crosses val="autoZero"/>
        <c:crossBetween val="midCat"/>
        <c:majorUnit val="10"/>
      </c:valAx>
      <c:valAx>
        <c:axId val="666133848"/>
        <c:scaling>
          <c:orientation val="minMax"/>
          <c:max val="1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dirty="0"/>
                  <a:t>Relative column height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.0" sourceLinked="0"/>
        <c:majorTickMark val="in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66137128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  <c:extLst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87251984777706"/>
          <c:y val="5.9645961027251136E-2"/>
          <c:w val="0.67688641836025221"/>
          <c:h val="0.76455168664371187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'T(N) opt 998'!$B$6</c:f>
              <c:strCache>
                <c:ptCount val="1"/>
                <c:pt idx="0">
                  <c:v>Nopt,nom/Nmin = 4.28571428571429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'T(N) opt 998'!$C$10:$C$69</c:f>
              <c:numCache>
                <c:formatCode>0.000</c:formatCode>
                <c:ptCount val="60"/>
                <c:pt idx="0">
                  <c:v>79.734499999999997</c:v>
                </c:pt>
                <c:pt idx="1">
                  <c:v>79.784899999999993</c:v>
                </c:pt>
                <c:pt idx="2">
                  <c:v>79.859800000000007</c:v>
                </c:pt>
                <c:pt idx="3">
                  <c:v>79.970399999999998</c:v>
                </c:pt>
                <c:pt idx="4">
                  <c:v>80.132599999999996</c:v>
                </c:pt>
                <c:pt idx="5">
                  <c:v>80.367800000000003</c:v>
                </c:pt>
                <c:pt idx="6">
                  <c:v>80.703299999999999</c:v>
                </c:pt>
                <c:pt idx="7">
                  <c:v>81.171300000000002</c:v>
                </c:pt>
                <c:pt idx="8">
                  <c:v>81.803100000000001</c:v>
                </c:pt>
                <c:pt idx="9">
                  <c:v>82.620099999999994</c:v>
                </c:pt>
                <c:pt idx="10">
                  <c:v>83.619299999999996</c:v>
                </c:pt>
                <c:pt idx="11">
                  <c:v>84.761499999999998</c:v>
                </c:pt>
                <c:pt idx="12">
                  <c:v>85.970399999999998</c:v>
                </c:pt>
                <c:pt idx="13">
                  <c:v>87.150499999999994</c:v>
                </c:pt>
                <c:pt idx="14">
                  <c:v>88.215400000000002</c:v>
                </c:pt>
                <c:pt idx="15">
                  <c:v>89.110900000000001</c:v>
                </c:pt>
                <c:pt idx="16">
                  <c:v>89.820499999999996</c:v>
                </c:pt>
                <c:pt idx="17">
                  <c:v>90.357100000000003</c:v>
                </c:pt>
                <c:pt idx="18">
                  <c:v>90.748599999999996</c:v>
                </c:pt>
                <c:pt idx="19">
                  <c:v>91.027000000000001</c:v>
                </c:pt>
                <c:pt idx="20">
                  <c:v>91.221299999999999</c:v>
                </c:pt>
                <c:pt idx="21">
                  <c:v>91.355199999999996</c:v>
                </c:pt>
                <c:pt idx="22">
                  <c:v>91.446700000000007</c:v>
                </c:pt>
                <c:pt idx="23">
                  <c:v>91.508799999999994</c:v>
                </c:pt>
                <c:pt idx="24">
                  <c:v>91.550799999999995</c:v>
                </c:pt>
                <c:pt idx="25">
                  <c:v>91.579099999999997</c:v>
                </c:pt>
                <c:pt idx="26">
                  <c:v>91.598100000000002</c:v>
                </c:pt>
                <c:pt idx="27">
                  <c:v>91.611000000000004</c:v>
                </c:pt>
                <c:pt idx="28">
                  <c:v>91.619600000000005</c:v>
                </c:pt>
                <c:pt idx="29">
                  <c:v>91.625299999999996</c:v>
                </c:pt>
                <c:pt idx="30">
                  <c:v>91.625900000000001</c:v>
                </c:pt>
                <c:pt idx="31">
                  <c:v>91.6267</c:v>
                </c:pt>
                <c:pt idx="32">
                  <c:v>91.628200000000007</c:v>
                </c:pt>
                <c:pt idx="33">
                  <c:v>91.630700000000004</c:v>
                </c:pt>
                <c:pt idx="34">
                  <c:v>91.634799999999998</c:v>
                </c:pt>
                <c:pt idx="35">
                  <c:v>91.641900000000007</c:v>
                </c:pt>
                <c:pt idx="36">
                  <c:v>91.653800000000004</c:v>
                </c:pt>
                <c:pt idx="37">
                  <c:v>91.6738</c:v>
                </c:pt>
                <c:pt idx="38">
                  <c:v>91.707499999999996</c:v>
                </c:pt>
                <c:pt idx="39">
                  <c:v>91.764200000000002</c:v>
                </c:pt>
                <c:pt idx="40">
                  <c:v>91.859200000000001</c:v>
                </c:pt>
                <c:pt idx="41">
                  <c:v>92.016300000000001</c:v>
                </c:pt>
                <c:pt idx="42">
                  <c:v>92.274500000000003</c:v>
                </c:pt>
                <c:pt idx="43">
                  <c:v>92.692099999999996</c:v>
                </c:pt>
                <c:pt idx="44">
                  <c:v>93.350399999999993</c:v>
                </c:pt>
                <c:pt idx="45">
                  <c:v>94.347399999999993</c:v>
                </c:pt>
                <c:pt idx="46">
                  <c:v>95.770300000000006</c:v>
                </c:pt>
                <c:pt idx="47">
                  <c:v>97.6404</c:v>
                </c:pt>
                <c:pt idx="48">
                  <c:v>99.852699999999999</c:v>
                </c:pt>
                <c:pt idx="49">
                  <c:v>102.173</c:v>
                </c:pt>
                <c:pt idx="50">
                  <c:v>104.325</c:v>
                </c:pt>
                <c:pt idx="51">
                  <c:v>106.111</c:v>
                </c:pt>
                <c:pt idx="52">
                  <c:v>107.467</c:v>
                </c:pt>
                <c:pt idx="53">
                  <c:v>108.429</c:v>
                </c:pt>
                <c:pt idx="54">
                  <c:v>109.08199999999999</c:v>
                </c:pt>
                <c:pt idx="55">
                  <c:v>109.51</c:v>
                </c:pt>
                <c:pt idx="56">
                  <c:v>109.786</c:v>
                </c:pt>
                <c:pt idx="57">
                  <c:v>109.961</c:v>
                </c:pt>
                <c:pt idx="58">
                  <c:v>110.071</c:v>
                </c:pt>
                <c:pt idx="59">
                  <c:v>110.14100000000001</c:v>
                </c:pt>
              </c:numCache>
            </c:numRef>
          </c:xVal>
          <c:yVal>
            <c:numRef>
              <c:f>'T(N) opt 998'!$B$10:$B$69</c:f>
              <c:numCache>
                <c:formatCode>0.000</c:formatCode>
                <c:ptCount val="60"/>
                <c:pt idx="0">
                  <c:v>1</c:v>
                </c:pt>
                <c:pt idx="1">
                  <c:v>0.98305084745762716</c:v>
                </c:pt>
                <c:pt idx="2">
                  <c:v>0.96610169491525422</c:v>
                </c:pt>
                <c:pt idx="3">
                  <c:v>0.94915254237288138</c:v>
                </c:pt>
                <c:pt idx="4">
                  <c:v>0.93220338983050843</c:v>
                </c:pt>
                <c:pt idx="5">
                  <c:v>0.9152542372881356</c:v>
                </c:pt>
                <c:pt idx="6">
                  <c:v>0.89830508474576276</c:v>
                </c:pt>
                <c:pt idx="7">
                  <c:v>0.88135593220338981</c:v>
                </c:pt>
                <c:pt idx="8">
                  <c:v>0.86440677966101698</c:v>
                </c:pt>
                <c:pt idx="9">
                  <c:v>0.84745762711864403</c:v>
                </c:pt>
                <c:pt idx="10">
                  <c:v>0.83050847457627119</c:v>
                </c:pt>
                <c:pt idx="11">
                  <c:v>0.81355932203389836</c:v>
                </c:pt>
                <c:pt idx="12">
                  <c:v>0.79661016949152541</c:v>
                </c:pt>
                <c:pt idx="13">
                  <c:v>0.77966101694915257</c:v>
                </c:pt>
                <c:pt idx="14">
                  <c:v>0.76271186440677963</c:v>
                </c:pt>
                <c:pt idx="15">
                  <c:v>0.74576271186440679</c:v>
                </c:pt>
                <c:pt idx="16">
                  <c:v>0.72881355932203395</c:v>
                </c:pt>
                <c:pt idx="17">
                  <c:v>0.71186440677966101</c:v>
                </c:pt>
                <c:pt idx="18">
                  <c:v>0.69491525423728806</c:v>
                </c:pt>
                <c:pt idx="19">
                  <c:v>0.67796610169491522</c:v>
                </c:pt>
                <c:pt idx="20">
                  <c:v>0.66101694915254239</c:v>
                </c:pt>
                <c:pt idx="21">
                  <c:v>0.64406779661016955</c:v>
                </c:pt>
                <c:pt idx="22">
                  <c:v>0.6271186440677966</c:v>
                </c:pt>
                <c:pt idx="23">
                  <c:v>0.61016949152542366</c:v>
                </c:pt>
                <c:pt idx="24">
                  <c:v>0.59322033898305082</c:v>
                </c:pt>
                <c:pt idx="25">
                  <c:v>0.57627118644067798</c:v>
                </c:pt>
                <c:pt idx="26">
                  <c:v>0.55932203389830515</c:v>
                </c:pt>
                <c:pt idx="27">
                  <c:v>0.5423728813559322</c:v>
                </c:pt>
                <c:pt idx="28">
                  <c:v>0.52542372881355925</c:v>
                </c:pt>
                <c:pt idx="29">
                  <c:v>0.50847457627118642</c:v>
                </c:pt>
                <c:pt idx="30">
                  <c:v>0.49152542372881358</c:v>
                </c:pt>
                <c:pt idx="31">
                  <c:v>0.47457627118644063</c:v>
                </c:pt>
                <c:pt idx="32">
                  <c:v>0.4576271186440678</c:v>
                </c:pt>
                <c:pt idx="33">
                  <c:v>0.44067796610169496</c:v>
                </c:pt>
                <c:pt idx="34">
                  <c:v>0.42372881355932202</c:v>
                </c:pt>
                <c:pt idx="35">
                  <c:v>0.40677966101694918</c:v>
                </c:pt>
                <c:pt idx="36">
                  <c:v>0.38983050847457623</c:v>
                </c:pt>
                <c:pt idx="37">
                  <c:v>0.3728813559322034</c:v>
                </c:pt>
                <c:pt idx="38">
                  <c:v>0.35593220338983056</c:v>
                </c:pt>
                <c:pt idx="39">
                  <c:v>0.33898305084745761</c:v>
                </c:pt>
                <c:pt idx="40">
                  <c:v>0.32203389830508478</c:v>
                </c:pt>
                <c:pt idx="41">
                  <c:v>0.30508474576271183</c:v>
                </c:pt>
                <c:pt idx="42">
                  <c:v>0.28813559322033899</c:v>
                </c:pt>
                <c:pt idx="43">
                  <c:v>0.27118644067796616</c:v>
                </c:pt>
                <c:pt idx="44">
                  <c:v>0.25423728813559321</c:v>
                </c:pt>
                <c:pt idx="45">
                  <c:v>0.23728813559322037</c:v>
                </c:pt>
                <c:pt idx="46">
                  <c:v>0.22033898305084743</c:v>
                </c:pt>
                <c:pt idx="47">
                  <c:v>0.20338983050847459</c:v>
                </c:pt>
                <c:pt idx="48">
                  <c:v>0.18644067796610164</c:v>
                </c:pt>
                <c:pt idx="49">
                  <c:v>0.16949152542372881</c:v>
                </c:pt>
                <c:pt idx="50">
                  <c:v>0.15254237288135597</c:v>
                </c:pt>
                <c:pt idx="51">
                  <c:v>0.13559322033898302</c:v>
                </c:pt>
                <c:pt idx="52">
                  <c:v>0.11864406779661019</c:v>
                </c:pt>
                <c:pt idx="53">
                  <c:v>0.10169491525423724</c:v>
                </c:pt>
                <c:pt idx="54">
                  <c:v>8.4745762711864403E-2</c:v>
                </c:pt>
                <c:pt idx="55">
                  <c:v>6.7796610169491567E-2</c:v>
                </c:pt>
                <c:pt idx="56">
                  <c:v>5.084745762711862E-2</c:v>
                </c:pt>
                <c:pt idx="57">
                  <c:v>3.3898305084745783E-2</c:v>
                </c:pt>
                <c:pt idx="58">
                  <c:v>1.6949152542372836E-2</c:v>
                </c:pt>
                <c:pt idx="59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9E77-49B9-8E84-982C19B1B616}"/>
            </c:ext>
          </c:extLst>
        </c:ser>
        <c:ser>
          <c:idx val="2"/>
          <c:order val="1"/>
          <c:tx>
            <c:strRef>
              <c:f>'T(N) opt 998'!$J$6</c:f>
              <c:strCache>
                <c:ptCount val="1"/>
                <c:pt idx="0">
                  <c:v>Nopt,nom/Nmin = 3</c:v>
                </c:pt>
              </c:strCache>
            </c:strRef>
          </c:tx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xVal>
            <c:numRef>
              <c:f>'T(N) opt 998'!$K$10:$K$51</c:f>
              <c:numCache>
                <c:formatCode>0.000</c:formatCode>
                <c:ptCount val="42"/>
                <c:pt idx="0">
                  <c:v>79.741100000000003</c:v>
                </c:pt>
                <c:pt idx="1">
                  <c:v>79.801599999999993</c:v>
                </c:pt>
                <c:pt idx="2">
                  <c:v>79.891900000000007</c:v>
                </c:pt>
                <c:pt idx="3">
                  <c:v>80.025999999999996</c:v>
                </c:pt>
                <c:pt idx="4">
                  <c:v>80.222999999999999</c:v>
                </c:pt>
                <c:pt idx="5">
                  <c:v>80.508700000000005</c:v>
                </c:pt>
                <c:pt idx="6">
                  <c:v>80.915099999999995</c:v>
                </c:pt>
                <c:pt idx="7">
                  <c:v>81.477000000000004</c:v>
                </c:pt>
                <c:pt idx="8">
                  <c:v>82.224900000000005</c:v>
                </c:pt>
                <c:pt idx="9">
                  <c:v>83.1708</c:v>
                </c:pt>
                <c:pt idx="10">
                  <c:v>84.2928</c:v>
                </c:pt>
                <c:pt idx="11">
                  <c:v>85.526700000000005</c:v>
                </c:pt>
                <c:pt idx="12">
                  <c:v>86.7761</c:v>
                </c:pt>
                <c:pt idx="13">
                  <c:v>87.940100000000001</c:v>
                </c:pt>
                <c:pt idx="14">
                  <c:v>88.943899999999999</c:v>
                </c:pt>
                <c:pt idx="15">
                  <c:v>89.753900000000002</c:v>
                </c:pt>
                <c:pt idx="16">
                  <c:v>90.3733</c:v>
                </c:pt>
                <c:pt idx="17">
                  <c:v>90.828000000000003</c:v>
                </c:pt>
                <c:pt idx="18">
                  <c:v>91.152000000000001</c:v>
                </c:pt>
                <c:pt idx="19">
                  <c:v>91.377099999999999</c:v>
                </c:pt>
                <c:pt idx="20">
                  <c:v>91.531000000000006</c:v>
                </c:pt>
                <c:pt idx="21">
                  <c:v>91.635599999999997</c:v>
                </c:pt>
                <c:pt idx="22">
                  <c:v>91.706299999999999</c:v>
                </c:pt>
                <c:pt idx="23">
                  <c:v>91.831400000000002</c:v>
                </c:pt>
                <c:pt idx="24">
                  <c:v>92.038700000000006</c:v>
                </c:pt>
                <c:pt idx="25">
                  <c:v>92.377799999999993</c:v>
                </c:pt>
                <c:pt idx="26">
                  <c:v>92.920900000000003</c:v>
                </c:pt>
                <c:pt idx="27">
                  <c:v>93.762299999999996</c:v>
                </c:pt>
                <c:pt idx="28">
                  <c:v>95.001400000000004</c:v>
                </c:pt>
                <c:pt idx="29">
                  <c:v>96.698099999999997</c:v>
                </c:pt>
                <c:pt idx="30">
                  <c:v>98.807699999999997</c:v>
                </c:pt>
                <c:pt idx="31">
                  <c:v>101.142</c:v>
                </c:pt>
                <c:pt idx="32">
                  <c:v>103.42100000000001</c:v>
                </c:pt>
                <c:pt idx="33">
                  <c:v>105.398</c:v>
                </c:pt>
                <c:pt idx="34">
                  <c:v>106.95</c:v>
                </c:pt>
                <c:pt idx="35">
                  <c:v>108.077</c:v>
                </c:pt>
                <c:pt idx="36">
                  <c:v>108.852</c:v>
                </c:pt>
                <c:pt idx="37">
                  <c:v>109.366</c:v>
                </c:pt>
                <c:pt idx="38">
                  <c:v>109.69799999999999</c:v>
                </c:pt>
                <c:pt idx="39">
                  <c:v>109.90900000000001</c:v>
                </c:pt>
                <c:pt idx="40">
                  <c:v>110.042</c:v>
                </c:pt>
                <c:pt idx="41">
                  <c:v>110.125</c:v>
                </c:pt>
              </c:numCache>
            </c:numRef>
          </c:xVal>
          <c:yVal>
            <c:numRef>
              <c:f>'T(N) opt 998'!$J$10:$J$1048576</c:f>
              <c:numCache>
                <c:formatCode>0.000</c:formatCode>
                <c:ptCount val="1048567"/>
                <c:pt idx="0">
                  <c:v>1</c:v>
                </c:pt>
                <c:pt idx="1">
                  <c:v>0.97560975609756095</c:v>
                </c:pt>
                <c:pt idx="2">
                  <c:v>0.95121951219512191</c:v>
                </c:pt>
                <c:pt idx="3">
                  <c:v>0.92682926829268297</c:v>
                </c:pt>
                <c:pt idx="4">
                  <c:v>0.90243902439024393</c:v>
                </c:pt>
                <c:pt idx="5">
                  <c:v>0.87804878048780488</c:v>
                </c:pt>
                <c:pt idx="6">
                  <c:v>0.85365853658536583</c:v>
                </c:pt>
                <c:pt idx="7">
                  <c:v>0.82926829268292679</c:v>
                </c:pt>
                <c:pt idx="8">
                  <c:v>0.80487804878048785</c:v>
                </c:pt>
                <c:pt idx="9">
                  <c:v>0.78048780487804881</c:v>
                </c:pt>
                <c:pt idx="10">
                  <c:v>0.75609756097560976</c:v>
                </c:pt>
                <c:pt idx="11">
                  <c:v>0.73170731707317072</c:v>
                </c:pt>
                <c:pt idx="12">
                  <c:v>0.70731707317073167</c:v>
                </c:pt>
                <c:pt idx="13">
                  <c:v>0.68292682926829262</c:v>
                </c:pt>
                <c:pt idx="14">
                  <c:v>0.65853658536585358</c:v>
                </c:pt>
                <c:pt idx="15">
                  <c:v>0.63414634146341464</c:v>
                </c:pt>
                <c:pt idx="16">
                  <c:v>0.6097560975609756</c:v>
                </c:pt>
                <c:pt idx="17">
                  <c:v>0.58536585365853666</c:v>
                </c:pt>
                <c:pt idx="18">
                  <c:v>0.56097560975609762</c:v>
                </c:pt>
                <c:pt idx="19">
                  <c:v>0.53658536585365857</c:v>
                </c:pt>
                <c:pt idx="20">
                  <c:v>0.51219512195121952</c:v>
                </c:pt>
                <c:pt idx="21">
                  <c:v>0.48780487804878048</c:v>
                </c:pt>
                <c:pt idx="22">
                  <c:v>0.46341463414634143</c:v>
                </c:pt>
                <c:pt idx="23">
                  <c:v>0.43902439024390238</c:v>
                </c:pt>
                <c:pt idx="24">
                  <c:v>0.41463414634146345</c:v>
                </c:pt>
                <c:pt idx="25">
                  <c:v>0.3902439024390244</c:v>
                </c:pt>
                <c:pt idx="26">
                  <c:v>0.36585365853658536</c:v>
                </c:pt>
                <c:pt idx="27">
                  <c:v>0.34146341463414631</c:v>
                </c:pt>
                <c:pt idx="28">
                  <c:v>0.31707317073170727</c:v>
                </c:pt>
                <c:pt idx="29">
                  <c:v>0.29268292682926833</c:v>
                </c:pt>
                <c:pt idx="30">
                  <c:v>0.26829268292682928</c:v>
                </c:pt>
                <c:pt idx="31">
                  <c:v>0.24390243902439024</c:v>
                </c:pt>
                <c:pt idx="32">
                  <c:v>0.21951219512195119</c:v>
                </c:pt>
                <c:pt idx="33">
                  <c:v>0.19512195121951215</c:v>
                </c:pt>
                <c:pt idx="34">
                  <c:v>0.17073170731707321</c:v>
                </c:pt>
                <c:pt idx="35">
                  <c:v>0.14634146341463417</c:v>
                </c:pt>
                <c:pt idx="36">
                  <c:v>0.12195121951219512</c:v>
                </c:pt>
                <c:pt idx="37">
                  <c:v>9.7560975609756073E-2</c:v>
                </c:pt>
                <c:pt idx="38">
                  <c:v>7.3170731707317027E-2</c:v>
                </c:pt>
                <c:pt idx="39">
                  <c:v>4.8780487804878092E-2</c:v>
                </c:pt>
                <c:pt idx="40">
                  <c:v>2.4390243902439046E-2</c:v>
                </c:pt>
                <c:pt idx="41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9E77-49B9-8E84-982C19B1B6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66137128"/>
        <c:axId val="666133848"/>
      </c:scatterChart>
      <c:valAx>
        <c:axId val="666137128"/>
        <c:scaling>
          <c:orientation val="minMax"/>
          <c:max val="120"/>
          <c:min val="7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dirty="0"/>
                  <a:t>Temperature </a:t>
                </a:r>
                <a:r>
                  <a:rPr lang="en-US" i="1" dirty="0"/>
                  <a:t>T</a:t>
                </a:r>
                <a:r>
                  <a:rPr lang="en-US" dirty="0"/>
                  <a:t> [°C]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" sourceLinked="0"/>
        <c:majorTickMark val="in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66133848"/>
        <c:crosses val="autoZero"/>
        <c:crossBetween val="midCat"/>
        <c:majorUnit val="10"/>
      </c:valAx>
      <c:valAx>
        <c:axId val="666133848"/>
        <c:scaling>
          <c:orientation val="minMax"/>
          <c:max val="1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dirty="0"/>
                  <a:t>Relative column height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.0" sourceLinked="0"/>
        <c:majorTickMark val="in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66137128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  <c:extLst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87251984777706"/>
          <c:y val="5.9645961027251136E-2"/>
          <c:w val="0.67688641836025221"/>
          <c:h val="0.76455168664371187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'T(N) opt 998'!$B$6</c:f>
              <c:strCache>
                <c:ptCount val="1"/>
                <c:pt idx="0">
                  <c:v>Nopt,nom/Nmin = 4.28571428571429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'T(N) opt 998'!$C$10:$C$69</c:f>
              <c:numCache>
                <c:formatCode>0.000</c:formatCode>
                <c:ptCount val="60"/>
                <c:pt idx="0">
                  <c:v>79.734499999999997</c:v>
                </c:pt>
                <c:pt idx="1">
                  <c:v>79.784899999999993</c:v>
                </c:pt>
                <c:pt idx="2">
                  <c:v>79.859800000000007</c:v>
                </c:pt>
                <c:pt idx="3">
                  <c:v>79.970399999999998</c:v>
                </c:pt>
                <c:pt idx="4">
                  <c:v>80.132599999999996</c:v>
                </c:pt>
                <c:pt idx="5">
                  <c:v>80.367800000000003</c:v>
                </c:pt>
                <c:pt idx="6">
                  <c:v>80.703299999999999</c:v>
                </c:pt>
                <c:pt idx="7">
                  <c:v>81.171300000000002</c:v>
                </c:pt>
                <c:pt idx="8">
                  <c:v>81.803100000000001</c:v>
                </c:pt>
                <c:pt idx="9">
                  <c:v>82.620099999999994</c:v>
                </c:pt>
                <c:pt idx="10">
                  <c:v>83.619299999999996</c:v>
                </c:pt>
                <c:pt idx="11">
                  <c:v>84.761499999999998</c:v>
                </c:pt>
                <c:pt idx="12">
                  <c:v>85.970399999999998</c:v>
                </c:pt>
                <c:pt idx="13">
                  <c:v>87.150499999999994</c:v>
                </c:pt>
                <c:pt idx="14">
                  <c:v>88.215400000000002</c:v>
                </c:pt>
                <c:pt idx="15">
                  <c:v>89.110900000000001</c:v>
                </c:pt>
                <c:pt idx="16">
                  <c:v>89.820499999999996</c:v>
                </c:pt>
                <c:pt idx="17">
                  <c:v>90.357100000000003</c:v>
                </c:pt>
                <c:pt idx="18">
                  <c:v>90.748599999999996</c:v>
                </c:pt>
                <c:pt idx="19">
                  <c:v>91.027000000000001</c:v>
                </c:pt>
                <c:pt idx="20">
                  <c:v>91.221299999999999</c:v>
                </c:pt>
                <c:pt idx="21">
                  <c:v>91.355199999999996</c:v>
                </c:pt>
                <c:pt idx="22">
                  <c:v>91.446700000000007</c:v>
                </c:pt>
                <c:pt idx="23">
                  <c:v>91.508799999999994</c:v>
                </c:pt>
                <c:pt idx="24">
                  <c:v>91.550799999999995</c:v>
                </c:pt>
                <c:pt idx="25">
                  <c:v>91.579099999999997</c:v>
                </c:pt>
                <c:pt idx="26">
                  <c:v>91.598100000000002</c:v>
                </c:pt>
                <c:pt idx="27">
                  <c:v>91.611000000000004</c:v>
                </c:pt>
                <c:pt idx="28">
                  <c:v>91.619600000000005</c:v>
                </c:pt>
                <c:pt idx="29">
                  <c:v>91.625299999999996</c:v>
                </c:pt>
                <c:pt idx="30">
                  <c:v>91.625900000000001</c:v>
                </c:pt>
                <c:pt idx="31">
                  <c:v>91.6267</c:v>
                </c:pt>
                <c:pt idx="32">
                  <c:v>91.628200000000007</c:v>
                </c:pt>
                <c:pt idx="33">
                  <c:v>91.630700000000004</c:v>
                </c:pt>
                <c:pt idx="34">
                  <c:v>91.634799999999998</c:v>
                </c:pt>
                <c:pt idx="35">
                  <c:v>91.641900000000007</c:v>
                </c:pt>
                <c:pt idx="36">
                  <c:v>91.653800000000004</c:v>
                </c:pt>
                <c:pt idx="37">
                  <c:v>91.6738</c:v>
                </c:pt>
                <c:pt idx="38">
                  <c:v>91.707499999999996</c:v>
                </c:pt>
                <c:pt idx="39">
                  <c:v>91.764200000000002</c:v>
                </c:pt>
                <c:pt idx="40">
                  <c:v>91.859200000000001</c:v>
                </c:pt>
                <c:pt idx="41">
                  <c:v>92.016300000000001</c:v>
                </c:pt>
                <c:pt idx="42">
                  <c:v>92.274500000000003</c:v>
                </c:pt>
                <c:pt idx="43">
                  <c:v>92.692099999999996</c:v>
                </c:pt>
                <c:pt idx="44">
                  <c:v>93.350399999999993</c:v>
                </c:pt>
                <c:pt idx="45">
                  <c:v>94.347399999999993</c:v>
                </c:pt>
                <c:pt idx="46">
                  <c:v>95.770300000000006</c:v>
                </c:pt>
                <c:pt idx="47">
                  <c:v>97.6404</c:v>
                </c:pt>
                <c:pt idx="48">
                  <c:v>99.852699999999999</c:v>
                </c:pt>
                <c:pt idx="49">
                  <c:v>102.173</c:v>
                </c:pt>
                <c:pt idx="50">
                  <c:v>104.325</c:v>
                </c:pt>
                <c:pt idx="51">
                  <c:v>106.111</c:v>
                </c:pt>
                <c:pt idx="52">
                  <c:v>107.467</c:v>
                </c:pt>
                <c:pt idx="53">
                  <c:v>108.429</c:v>
                </c:pt>
                <c:pt idx="54">
                  <c:v>109.08199999999999</c:v>
                </c:pt>
                <c:pt idx="55">
                  <c:v>109.51</c:v>
                </c:pt>
                <c:pt idx="56">
                  <c:v>109.786</c:v>
                </c:pt>
                <c:pt idx="57">
                  <c:v>109.961</c:v>
                </c:pt>
                <c:pt idx="58">
                  <c:v>110.071</c:v>
                </c:pt>
                <c:pt idx="59">
                  <c:v>110.14100000000001</c:v>
                </c:pt>
              </c:numCache>
            </c:numRef>
          </c:xVal>
          <c:yVal>
            <c:numRef>
              <c:f>'T(N) opt 998'!$B$10:$B$69</c:f>
              <c:numCache>
                <c:formatCode>0.000</c:formatCode>
                <c:ptCount val="60"/>
                <c:pt idx="0">
                  <c:v>1</c:v>
                </c:pt>
                <c:pt idx="1">
                  <c:v>0.98305084745762716</c:v>
                </c:pt>
                <c:pt idx="2">
                  <c:v>0.96610169491525422</c:v>
                </c:pt>
                <c:pt idx="3">
                  <c:v>0.94915254237288138</c:v>
                </c:pt>
                <c:pt idx="4">
                  <c:v>0.93220338983050843</c:v>
                </c:pt>
                <c:pt idx="5">
                  <c:v>0.9152542372881356</c:v>
                </c:pt>
                <c:pt idx="6">
                  <c:v>0.89830508474576276</c:v>
                </c:pt>
                <c:pt idx="7">
                  <c:v>0.88135593220338981</c:v>
                </c:pt>
                <c:pt idx="8">
                  <c:v>0.86440677966101698</c:v>
                </c:pt>
                <c:pt idx="9">
                  <c:v>0.84745762711864403</c:v>
                </c:pt>
                <c:pt idx="10">
                  <c:v>0.83050847457627119</c:v>
                </c:pt>
                <c:pt idx="11">
                  <c:v>0.81355932203389836</c:v>
                </c:pt>
                <c:pt idx="12">
                  <c:v>0.79661016949152541</c:v>
                </c:pt>
                <c:pt idx="13">
                  <c:v>0.77966101694915257</c:v>
                </c:pt>
                <c:pt idx="14">
                  <c:v>0.76271186440677963</c:v>
                </c:pt>
                <c:pt idx="15">
                  <c:v>0.74576271186440679</c:v>
                </c:pt>
                <c:pt idx="16">
                  <c:v>0.72881355932203395</c:v>
                </c:pt>
                <c:pt idx="17">
                  <c:v>0.71186440677966101</c:v>
                </c:pt>
                <c:pt idx="18">
                  <c:v>0.69491525423728806</c:v>
                </c:pt>
                <c:pt idx="19">
                  <c:v>0.67796610169491522</c:v>
                </c:pt>
                <c:pt idx="20">
                  <c:v>0.66101694915254239</c:v>
                </c:pt>
                <c:pt idx="21">
                  <c:v>0.64406779661016955</c:v>
                </c:pt>
                <c:pt idx="22">
                  <c:v>0.6271186440677966</c:v>
                </c:pt>
                <c:pt idx="23">
                  <c:v>0.61016949152542366</c:v>
                </c:pt>
                <c:pt idx="24">
                  <c:v>0.59322033898305082</c:v>
                </c:pt>
                <c:pt idx="25">
                  <c:v>0.57627118644067798</c:v>
                </c:pt>
                <c:pt idx="26">
                  <c:v>0.55932203389830515</c:v>
                </c:pt>
                <c:pt idx="27">
                  <c:v>0.5423728813559322</c:v>
                </c:pt>
                <c:pt idx="28">
                  <c:v>0.52542372881355925</c:v>
                </c:pt>
                <c:pt idx="29">
                  <c:v>0.50847457627118642</c:v>
                </c:pt>
                <c:pt idx="30">
                  <c:v>0.49152542372881358</c:v>
                </c:pt>
                <c:pt idx="31">
                  <c:v>0.47457627118644063</c:v>
                </c:pt>
                <c:pt idx="32">
                  <c:v>0.4576271186440678</c:v>
                </c:pt>
                <c:pt idx="33">
                  <c:v>0.44067796610169496</c:v>
                </c:pt>
                <c:pt idx="34">
                  <c:v>0.42372881355932202</c:v>
                </c:pt>
                <c:pt idx="35">
                  <c:v>0.40677966101694918</c:v>
                </c:pt>
                <c:pt idx="36">
                  <c:v>0.38983050847457623</c:v>
                </c:pt>
                <c:pt idx="37">
                  <c:v>0.3728813559322034</c:v>
                </c:pt>
                <c:pt idx="38">
                  <c:v>0.35593220338983056</c:v>
                </c:pt>
                <c:pt idx="39">
                  <c:v>0.33898305084745761</c:v>
                </c:pt>
                <c:pt idx="40">
                  <c:v>0.32203389830508478</c:v>
                </c:pt>
                <c:pt idx="41">
                  <c:v>0.30508474576271183</c:v>
                </c:pt>
                <c:pt idx="42">
                  <c:v>0.28813559322033899</c:v>
                </c:pt>
                <c:pt idx="43">
                  <c:v>0.27118644067796616</c:v>
                </c:pt>
                <c:pt idx="44">
                  <c:v>0.25423728813559321</c:v>
                </c:pt>
                <c:pt idx="45">
                  <c:v>0.23728813559322037</c:v>
                </c:pt>
                <c:pt idx="46">
                  <c:v>0.22033898305084743</c:v>
                </c:pt>
                <c:pt idx="47">
                  <c:v>0.20338983050847459</c:v>
                </c:pt>
                <c:pt idx="48">
                  <c:v>0.18644067796610164</c:v>
                </c:pt>
                <c:pt idx="49">
                  <c:v>0.16949152542372881</c:v>
                </c:pt>
                <c:pt idx="50">
                  <c:v>0.15254237288135597</c:v>
                </c:pt>
                <c:pt idx="51">
                  <c:v>0.13559322033898302</c:v>
                </c:pt>
                <c:pt idx="52">
                  <c:v>0.11864406779661019</c:v>
                </c:pt>
                <c:pt idx="53">
                  <c:v>0.10169491525423724</c:v>
                </c:pt>
                <c:pt idx="54">
                  <c:v>8.4745762711864403E-2</c:v>
                </c:pt>
                <c:pt idx="55">
                  <c:v>6.7796610169491567E-2</c:v>
                </c:pt>
                <c:pt idx="56">
                  <c:v>5.084745762711862E-2</c:v>
                </c:pt>
                <c:pt idx="57">
                  <c:v>3.3898305084745783E-2</c:v>
                </c:pt>
                <c:pt idx="58">
                  <c:v>1.6949152542372836E-2</c:v>
                </c:pt>
                <c:pt idx="59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33DD-4301-91EF-1460868BB356}"/>
            </c:ext>
          </c:extLst>
        </c:ser>
        <c:ser>
          <c:idx val="2"/>
          <c:order val="1"/>
          <c:tx>
            <c:strRef>
              <c:f>'T(N) opt 998'!$J$6</c:f>
              <c:strCache>
                <c:ptCount val="1"/>
                <c:pt idx="0">
                  <c:v>Nopt,nom/Nmin = 3</c:v>
                </c:pt>
              </c:strCache>
            </c:strRef>
          </c:tx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xVal>
            <c:numRef>
              <c:f>'T(N) opt 998'!$K$10:$K$51</c:f>
              <c:numCache>
                <c:formatCode>0.000</c:formatCode>
                <c:ptCount val="42"/>
                <c:pt idx="0">
                  <c:v>79.741100000000003</c:v>
                </c:pt>
                <c:pt idx="1">
                  <c:v>79.801599999999993</c:v>
                </c:pt>
                <c:pt idx="2">
                  <c:v>79.891900000000007</c:v>
                </c:pt>
                <c:pt idx="3">
                  <c:v>80.025999999999996</c:v>
                </c:pt>
                <c:pt idx="4">
                  <c:v>80.222999999999999</c:v>
                </c:pt>
                <c:pt idx="5">
                  <c:v>80.508700000000005</c:v>
                </c:pt>
                <c:pt idx="6">
                  <c:v>80.915099999999995</c:v>
                </c:pt>
                <c:pt idx="7">
                  <c:v>81.477000000000004</c:v>
                </c:pt>
                <c:pt idx="8">
                  <c:v>82.224900000000005</c:v>
                </c:pt>
                <c:pt idx="9">
                  <c:v>83.1708</c:v>
                </c:pt>
                <c:pt idx="10">
                  <c:v>84.2928</c:v>
                </c:pt>
                <c:pt idx="11">
                  <c:v>85.526700000000005</c:v>
                </c:pt>
                <c:pt idx="12">
                  <c:v>86.7761</c:v>
                </c:pt>
                <c:pt idx="13">
                  <c:v>87.940100000000001</c:v>
                </c:pt>
                <c:pt idx="14">
                  <c:v>88.943899999999999</c:v>
                </c:pt>
                <c:pt idx="15">
                  <c:v>89.753900000000002</c:v>
                </c:pt>
                <c:pt idx="16">
                  <c:v>90.3733</c:v>
                </c:pt>
                <c:pt idx="17">
                  <c:v>90.828000000000003</c:v>
                </c:pt>
                <c:pt idx="18">
                  <c:v>91.152000000000001</c:v>
                </c:pt>
                <c:pt idx="19">
                  <c:v>91.377099999999999</c:v>
                </c:pt>
                <c:pt idx="20">
                  <c:v>91.531000000000006</c:v>
                </c:pt>
                <c:pt idx="21">
                  <c:v>91.635599999999997</c:v>
                </c:pt>
                <c:pt idx="22">
                  <c:v>91.706299999999999</c:v>
                </c:pt>
                <c:pt idx="23">
                  <c:v>91.831400000000002</c:v>
                </c:pt>
                <c:pt idx="24">
                  <c:v>92.038700000000006</c:v>
                </c:pt>
                <c:pt idx="25">
                  <c:v>92.377799999999993</c:v>
                </c:pt>
                <c:pt idx="26">
                  <c:v>92.920900000000003</c:v>
                </c:pt>
                <c:pt idx="27">
                  <c:v>93.762299999999996</c:v>
                </c:pt>
                <c:pt idx="28">
                  <c:v>95.001400000000004</c:v>
                </c:pt>
                <c:pt idx="29">
                  <c:v>96.698099999999997</c:v>
                </c:pt>
                <c:pt idx="30">
                  <c:v>98.807699999999997</c:v>
                </c:pt>
                <c:pt idx="31">
                  <c:v>101.142</c:v>
                </c:pt>
                <c:pt idx="32">
                  <c:v>103.42100000000001</c:v>
                </c:pt>
                <c:pt idx="33">
                  <c:v>105.398</c:v>
                </c:pt>
                <c:pt idx="34">
                  <c:v>106.95</c:v>
                </c:pt>
                <c:pt idx="35">
                  <c:v>108.077</c:v>
                </c:pt>
                <c:pt idx="36">
                  <c:v>108.852</c:v>
                </c:pt>
                <c:pt idx="37">
                  <c:v>109.366</c:v>
                </c:pt>
                <c:pt idx="38">
                  <c:v>109.69799999999999</c:v>
                </c:pt>
                <c:pt idx="39">
                  <c:v>109.90900000000001</c:v>
                </c:pt>
                <c:pt idx="40">
                  <c:v>110.042</c:v>
                </c:pt>
                <c:pt idx="41">
                  <c:v>110.125</c:v>
                </c:pt>
              </c:numCache>
            </c:numRef>
          </c:xVal>
          <c:yVal>
            <c:numRef>
              <c:f>'T(N) opt 998'!$J$10:$J$1048576</c:f>
              <c:numCache>
                <c:formatCode>0.000</c:formatCode>
                <c:ptCount val="1048567"/>
                <c:pt idx="0">
                  <c:v>1</c:v>
                </c:pt>
                <c:pt idx="1">
                  <c:v>0.97560975609756095</c:v>
                </c:pt>
                <c:pt idx="2">
                  <c:v>0.95121951219512191</c:v>
                </c:pt>
                <c:pt idx="3">
                  <c:v>0.92682926829268297</c:v>
                </c:pt>
                <c:pt idx="4">
                  <c:v>0.90243902439024393</c:v>
                </c:pt>
                <c:pt idx="5">
                  <c:v>0.87804878048780488</c:v>
                </c:pt>
                <c:pt idx="6">
                  <c:v>0.85365853658536583</c:v>
                </c:pt>
                <c:pt idx="7">
                  <c:v>0.82926829268292679</c:v>
                </c:pt>
                <c:pt idx="8">
                  <c:v>0.80487804878048785</c:v>
                </c:pt>
                <c:pt idx="9">
                  <c:v>0.78048780487804881</c:v>
                </c:pt>
                <c:pt idx="10">
                  <c:v>0.75609756097560976</c:v>
                </c:pt>
                <c:pt idx="11">
                  <c:v>0.73170731707317072</c:v>
                </c:pt>
                <c:pt idx="12">
                  <c:v>0.70731707317073167</c:v>
                </c:pt>
                <c:pt idx="13">
                  <c:v>0.68292682926829262</c:v>
                </c:pt>
                <c:pt idx="14">
                  <c:v>0.65853658536585358</c:v>
                </c:pt>
                <c:pt idx="15">
                  <c:v>0.63414634146341464</c:v>
                </c:pt>
                <c:pt idx="16">
                  <c:v>0.6097560975609756</c:v>
                </c:pt>
                <c:pt idx="17">
                  <c:v>0.58536585365853666</c:v>
                </c:pt>
                <c:pt idx="18">
                  <c:v>0.56097560975609762</c:v>
                </c:pt>
                <c:pt idx="19">
                  <c:v>0.53658536585365857</c:v>
                </c:pt>
                <c:pt idx="20">
                  <c:v>0.51219512195121952</c:v>
                </c:pt>
                <c:pt idx="21">
                  <c:v>0.48780487804878048</c:v>
                </c:pt>
                <c:pt idx="22">
                  <c:v>0.46341463414634143</c:v>
                </c:pt>
                <c:pt idx="23">
                  <c:v>0.43902439024390238</c:v>
                </c:pt>
                <c:pt idx="24">
                  <c:v>0.41463414634146345</c:v>
                </c:pt>
                <c:pt idx="25">
                  <c:v>0.3902439024390244</c:v>
                </c:pt>
                <c:pt idx="26">
                  <c:v>0.36585365853658536</c:v>
                </c:pt>
                <c:pt idx="27">
                  <c:v>0.34146341463414631</c:v>
                </c:pt>
                <c:pt idx="28">
                  <c:v>0.31707317073170727</c:v>
                </c:pt>
                <c:pt idx="29">
                  <c:v>0.29268292682926833</c:v>
                </c:pt>
                <c:pt idx="30">
                  <c:v>0.26829268292682928</c:v>
                </c:pt>
                <c:pt idx="31">
                  <c:v>0.24390243902439024</c:v>
                </c:pt>
                <c:pt idx="32">
                  <c:v>0.21951219512195119</c:v>
                </c:pt>
                <c:pt idx="33">
                  <c:v>0.19512195121951215</c:v>
                </c:pt>
                <c:pt idx="34">
                  <c:v>0.17073170731707321</c:v>
                </c:pt>
                <c:pt idx="35">
                  <c:v>0.14634146341463417</c:v>
                </c:pt>
                <c:pt idx="36">
                  <c:v>0.12195121951219512</c:v>
                </c:pt>
                <c:pt idx="37">
                  <c:v>9.7560975609756073E-2</c:v>
                </c:pt>
                <c:pt idx="38">
                  <c:v>7.3170731707317027E-2</c:v>
                </c:pt>
                <c:pt idx="39">
                  <c:v>4.8780487804878092E-2</c:v>
                </c:pt>
                <c:pt idx="40">
                  <c:v>2.4390243902439046E-2</c:v>
                </c:pt>
                <c:pt idx="41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33DD-4301-91EF-1460868BB356}"/>
            </c:ext>
          </c:extLst>
        </c:ser>
        <c:ser>
          <c:idx val="1"/>
          <c:order val="2"/>
          <c:tx>
            <c:strRef>
              <c:f>'T(N) opt 998'!$R$6</c:f>
              <c:strCache>
                <c:ptCount val="1"/>
                <c:pt idx="0">
                  <c:v>Nopt,nom/Nmin = 2.14285714285714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'T(N) opt 998'!$S$10:$S$39</c:f>
              <c:numCache>
                <c:formatCode>0.000</c:formatCode>
                <c:ptCount val="30"/>
                <c:pt idx="0">
                  <c:v>79.7303</c:v>
                </c:pt>
                <c:pt idx="1">
                  <c:v>79.774199999999993</c:v>
                </c:pt>
                <c:pt idx="2">
                  <c:v>79.845200000000006</c:v>
                </c:pt>
                <c:pt idx="3">
                  <c:v>79.959500000000006</c:v>
                </c:pt>
                <c:pt idx="4">
                  <c:v>80.142200000000003</c:v>
                </c:pt>
                <c:pt idx="5">
                  <c:v>80.430199999999999</c:v>
                </c:pt>
                <c:pt idx="6">
                  <c:v>80.875699999999995</c:v>
                </c:pt>
                <c:pt idx="7">
                  <c:v>81.543800000000005</c:v>
                </c:pt>
                <c:pt idx="8">
                  <c:v>82.501099999999994</c:v>
                </c:pt>
                <c:pt idx="9">
                  <c:v>83.786500000000004</c:v>
                </c:pt>
                <c:pt idx="10">
                  <c:v>85.369799999999998</c:v>
                </c:pt>
                <c:pt idx="11">
                  <c:v>87.125699999999995</c:v>
                </c:pt>
                <c:pt idx="12">
                  <c:v>88.861400000000003</c:v>
                </c:pt>
                <c:pt idx="13">
                  <c:v>90.394599999999997</c:v>
                </c:pt>
                <c:pt idx="14">
                  <c:v>91.621600000000001</c:v>
                </c:pt>
                <c:pt idx="15">
                  <c:v>92.523099999999999</c:v>
                </c:pt>
                <c:pt idx="16">
                  <c:v>93.901700000000005</c:v>
                </c:pt>
                <c:pt idx="17">
                  <c:v>95.843699999999998</c:v>
                </c:pt>
                <c:pt idx="18">
                  <c:v>98.289400000000001</c:v>
                </c:pt>
                <c:pt idx="19">
                  <c:v>100.97799999999999</c:v>
                </c:pt>
                <c:pt idx="20">
                  <c:v>103.53700000000001</c:v>
                </c:pt>
                <c:pt idx="21">
                  <c:v>105.667</c:v>
                </c:pt>
                <c:pt idx="22">
                  <c:v>107.259</c:v>
                </c:pt>
                <c:pt idx="23">
                  <c:v>108.357</c:v>
                </c:pt>
                <c:pt idx="24">
                  <c:v>109.07599999999999</c:v>
                </c:pt>
                <c:pt idx="25">
                  <c:v>109.53100000000001</c:v>
                </c:pt>
                <c:pt idx="26">
                  <c:v>109.812</c:v>
                </c:pt>
                <c:pt idx="27">
                  <c:v>109.98399999999999</c:v>
                </c:pt>
                <c:pt idx="28">
                  <c:v>110.08799999999999</c:v>
                </c:pt>
                <c:pt idx="29">
                  <c:v>110.151</c:v>
                </c:pt>
              </c:numCache>
            </c:numRef>
          </c:xVal>
          <c:yVal>
            <c:numRef>
              <c:f>'T(N) opt 998'!$R$10:$R$39</c:f>
              <c:numCache>
                <c:formatCode>0.000</c:formatCode>
                <c:ptCount val="30"/>
                <c:pt idx="0">
                  <c:v>1</c:v>
                </c:pt>
                <c:pt idx="1">
                  <c:v>0.96551724137931039</c:v>
                </c:pt>
                <c:pt idx="2">
                  <c:v>0.93103448275862066</c:v>
                </c:pt>
                <c:pt idx="3">
                  <c:v>0.89655172413793105</c:v>
                </c:pt>
                <c:pt idx="4">
                  <c:v>0.86206896551724133</c:v>
                </c:pt>
                <c:pt idx="5">
                  <c:v>0.82758620689655171</c:v>
                </c:pt>
                <c:pt idx="6">
                  <c:v>0.7931034482758621</c:v>
                </c:pt>
                <c:pt idx="7">
                  <c:v>0.75862068965517238</c:v>
                </c:pt>
                <c:pt idx="8">
                  <c:v>0.72413793103448276</c:v>
                </c:pt>
                <c:pt idx="9">
                  <c:v>0.68965517241379315</c:v>
                </c:pt>
                <c:pt idx="10">
                  <c:v>0.65517241379310343</c:v>
                </c:pt>
                <c:pt idx="11">
                  <c:v>0.62068965517241381</c:v>
                </c:pt>
                <c:pt idx="12">
                  <c:v>0.5862068965517242</c:v>
                </c:pt>
                <c:pt idx="13">
                  <c:v>0.55172413793103448</c:v>
                </c:pt>
                <c:pt idx="14">
                  <c:v>0.51724137931034475</c:v>
                </c:pt>
                <c:pt idx="15">
                  <c:v>0.48275862068965514</c:v>
                </c:pt>
                <c:pt idx="16">
                  <c:v>0.44827586206896552</c:v>
                </c:pt>
                <c:pt idx="17">
                  <c:v>0.41379310344827591</c:v>
                </c:pt>
                <c:pt idx="18">
                  <c:v>0.37931034482758619</c:v>
                </c:pt>
                <c:pt idx="19">
                  <c:v>0.34482758620689657</c:v>
                </c:pt>
                <c:pt idx="20">
                  <c:v>0.31034482758620685</c:v>
                </c:pt>
                <c:pt idx="21">
                  <c:v>0.27586206896551724</c:v>
                </c:pt>
                <c:pt idx="22">
                  <c:v>0.24137931034482762</c:v>
                </c:pt>
                <c:pt idx="23">
                  <c:v>0.2068965517241379</c:v>
                </c:pt>
                <c:pt idx="24">
                  <c:v>0.17241379310344829</c:v>
                </c:pt>
                <c:pt idx="25">
                  <c:v>0.13793103448275867</c:v>
                </c:pt>
                <c:pt idx="26">
                  <c:v>0.10344827586206895</c:v>
                </c:pt>
                <c:pt idx="27">
                  <c:v>6.8965517241379337E-2</c:v>
                </c:pt>
                <c:pt idx="28">
                  <c:v>3.4482758620689613E-2</c:v>
                </c:pt>
                <c:pt idx="29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33DD-4301-91EF-1460868BB3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66137128"/>
        <c:axId val="666133848"/>
      </c:scatterChart>
      <c:valAx>
        <c:axId val="666137128"/>
        <c:scaling>
          <c:orientation val="minMax"/>
          <c:max val="120"/>
          <c:min val="7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dirty="0"/>
                  <a:t>Temperature </a:t>
                </a:r>
                <a:r>
                  <a:rPr lang="en-US" i="1" dirty="0"/>
                  <a:t>T</a:t>
                </a:r>
                <a:r>
                  <a:rPr lang="en-US" dirty="0"/>
                  <a:t> [°C]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" sourceLinked="0"/>
        <c:majorTickMark val="in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66133848"/>
        <c:crosses val="autoZero"/>
        <c:crossBetween val="midCat"/>
        <c:majorUnit val="10"/>
      </c:valAx>
      <c:valAx>
        <c:axId val="666133848"/>
        <c:scaling>
          <c:orientation val="minMax"/>
          <c:max val="1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dirty="0"/>
                  <a:t>Relative column height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.0" sourceLinked="0"/>
        <c:majorTickMark val="in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66137128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  <c:extLst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87251984777706"/>
          <c:y val="5.9645961027251136E-2"/>
          <c:w val="0.67688641836025221"/>
          <c:h val="0.76455168664371187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'T(N) opt 998'!$B$6</c:f>
              <c:strCache>
                <c:ptCount val="1"/>
                <c:pt idx="0">
                  <c:v>Nopt,nom/Nmin = 4.28571428571429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'T(N) opt 998'!$C$10:$C$69</c:f>
              <c:numCache>
                <c:formatCode>0.000</c:formatCode>
                <c:ptCount val="60"/>
                <c:pt idx="0">
                  <c:v>79.734499999999997</c:v>
                </c:pt>
                <c:pt idx="1">
                  <c:v>79.784899999999993</c:v>
                </c:pt>
                <c:pt idx="2">
                  <c:v>79.859800000000007</c:v>
                </c:pt>
                <c:pt idx="3">
                  <c:v>79.970399999999998</c:v>
                </c:pt>
                <c:pt idx="4">
                  <c:v>80.132599999999996</c:v>
                </c:pt>
                <c:pt idx="5">
                  <c:v>80.367800000000003</c:v>
                </c:pt>
                <c:pt idx="6">
                  <c:v>80.703299999999999</c:v>
                </c:pt>
                <c:pt idx="7">
                  <c:v>81.171300000000002</c:v>
                </c:pt>
                <c:pt idx="8">
                  <c:v>81.803100000000001</c:v>
                </c:pt>
                <c:pt idx="9">
                  <c:v>82.620099999999994</c:v>
                </c:pt>
                <c:pt idx="10">
                  <c:v>83.619299999999996</c:v>
                </c:pt>
                <c:pt idx="11">
                  <c:v>84.761499999999998</c:v>
                </c:pt>
                <c:pt idx="12">
                  <c:v>85.970399999999998</c:v>
                </c:pt>
                <c:pt idx="13">
                  <c:v>87.150499999999994</c:v>
                </c:pt>
                <c:pt idx="14">
                  <c:v>88.215400000000002</c:v>
                </c:pt>
                <c:pt idx="15">
                  <c:v>89.110900000000001</c:v>
                </c:pt>
                <c:pt idx="16">
                  <c:v>89.820499999999996</c:v>
                </c:pt>
                <c:pt idx="17">
                  <c:v>90.357100000000003</c:v>
                </c:pt>
                <c:pt idx="18">
                  <c:v>90.748599999999996</c:v>
                </c:pt>
                <c:pt idx="19">
                  <c:v>91.027000000000001</c:v>
                </c:pt>
                <c:pt idx="20">
                  <c:v>91.221299999999999</c:v>
                </c:pt>
                <c:pt idx="21">
                  <c:v>91.355199999999996</c:v>
                </c:pt>
                <c:pt idx="22">
                  <c:v>91.446700000000007</c:v>
                </c:pt>
                <c:pt idx="23">
                  <c:v>91.508799999999994</c:v>
                </c:pt>
                <c:pt idx="24">
                  <c:v>91.550799999999995</c:v>
                </c:pt>
                <c:pt idx="25">
                  <c:v>91.579099999999997</c:v>
                </c:pt>
                <c:pt idx="26">
                  <c:v>91.598100000000002</c:v>
                </c:pt>
                <c:pt idx="27">
                  <c:v>91.611000000000004</c:v>
                </c:pt>
                <c:pt idx="28">
                  <c:v>91.619600000000005</c:v>
                </c:pt>
                <c:pt idx="29">
                  <c:v>91.625299999999996</c:v>
                </c:pt>
                <c:pt idx="30">
                  <c:v>91.625900000000001</c:v>
                </c:pt>
                <c:pt idx="31">
                  <c:v>91.6267</c:v>
                </c:pt>
                <c:pt idx="32">
                  <c:v>91.628200000000007</c:v>
                </c:pt>
                <c:pt idx="33">
                  <c:v>91.630700000000004</c:v>
                </c:pt>
                <c:pt idx="34">
                  <c:v>91.634799999999998</c:v>
                </c:pt>
                <c:pt idx="35">
                  <c:v>91.641900000000007</c:v>
                </c:pt>
                <c:pt idx="36">
                  <c:v>91.653800000000004</c:v>
                </c:pt>
                <c:pt idx="37">
                  <c:v>91.6738</c:v>
                </c:pt>
                <c:pt idx="38">
                  <c:v>91.707499999999996</c:v>
                </c:pt>
                <c:pt idx="39">
                  <c:v>91.764200000000002</c:v>
                </c:pt>
                <c:pt idx="40">
                  <c:v>91.859200000000001</c:v>
                </c:pt>
                <c:pt idx="41">
                  <c:v>92.016300000000001</c:v>
                </c:pt>
                <c:pt idx="42">
                  <c:v>92.274500000000003</c:v>
                </c:pt>
                <c:pt idx="43">
                  <c:v>92.692099999999996</c:v>
                </c:pt>
                <c:pt idx="44">
                  <c:v>93.350399999999993</c:v>
                </c:pt>
                <c:pt idx="45">
                  <c:v>94.347399999999993</c:v>
                </c:pt>
                <c:pt idx="46">
                  <c:v>95.770300000000006</c:v>
                </c:pt>
                <c:pt idx="47">
                  <c:v>97.6404</c:v>
                </c:pt>
                <c:pt idx="48">
                  <c:v>99.852699999999999</c:v>
                </c:pt>
                <c:pt idx="49">
                  <c:v>102.173</c:v>
                </c:pt>
                <c:pt idx="50">
                  <c:v>104.325</c:v>
                </c:pt>
                <c:pt idx="51">
                  <c:v>106.111</c:v>
                </c:pt>
                <c:pt idx="52">
                  <c:v>107.467</c:v>
                </c:pt>
                <c:pt idx="53">
                  <c:v>108.429</c:v>
                </c:pt>
                <c:pt idx="54">
                  <c:v>109.08199999999999</c:v>
                </c:pt>
                <c:pt idx="55">
                  <c:v>109.51</c:v>
                </c:pt>
                <c:pt idx="56">
                  <c:v>109.786</c:v>
                </c:pt>
                <c:pt idx="57">
                  <c:v>109.961</c:v>
                </c:pt>
                <c:pt idx="58">
                  <c:v>110.071</c:v>
                </c:pt>
                <c:pt idx="59">
                  <c:v>110.14100000000001</c:v>
                </c:pt>
              </c:numCache>
            </c:numRef>
          </c:xVal>
          <c:yVal>
            <c:numRef>
              <c:f>'T(N) opt 998'!$B$10:$B$69</c:f>
              <c:numCache>
                <c:formatCode>0.000</c:formatCode>
                <c:ptCount val="60"/>
                <c:pt idx="0">
                  <c:v>1</c:v>
                </c:pt>
                <c:pt idx="1">
                  <c:v>0.98305084745762716</c:v>
                </c:pt>
                <c:pt idx="2">
                  <c:v>0.96610169491525422</c:v>
                </c:pt>
                <c:pt idx="3">
                  <c:v>0.94915254237288138</c:v>
                </c:pt>
                <c:pt idx="4">
                  <c:v>0.93220338983050843</c:v>
                </c:pt>
                <c:pt idx="5">
                  <c:v>0.9152542372881356</c:v>
                </c:pt>
                <c:pt idx="6">
                  <c:v>0.89830508474576276</c:v>
                </c:pt>
                <c:pt idx="7">
                  <c:v>0.88135593220338981</c:v>
                </c:pt>
                <c:pt idx="8">
                  <c:v>0.86440677966101698</c:v>
                </c:pt>
                <c:pt idx="9">
                  <c:v>0.84745762711864403</c:v>
                </c:pt>
                <c:pt idx="10">
                  <c:v>0.83050847457627119</c:v>
                </c:pt>
                <c:pt idx="11">
                  <c:v>0.81355932203389836</c:v>
                </c:pt>
                <c:pt idx="12">
                  <c:v>0.79661016949152541</c:v>
                </c:pt>
                <c:pt idx="13">
                  <c:v>0.77966101694915257</c:v>
                </c:pt>
                <c:pt idx="14">
                  <c:v>0.76271186440677963</c:v>
                </c:pt>
                <c:pt idx="15">
                  <c:v>0.74576271186440679</c:v>
                </c:pt>
                <c:pt idx="16">
                  <c:v>0.72881355932203395</c:v>
                </c:pt>
                <c:pt idx="17">
                  <c:v>0.71186440677966101</c:v>
                </c:pt>
                <c:pt idx="18">
                  <c:v>0.69491525423728806</c:v>
                </c:pt>
                <c:pt idx="19">
                  <c:v>0.67796610169491522</c:v>
                </c:pt>
                <c:pt idx="20">
                  <c:v>0.66101694915254239</c:v>
                </c:pt>
                <c:pt idx="21">
                  <c:v>0.64406779661016955</c:v>
                </c:pt>
                <c:pt idx="22">
                  <c:v>0.6271186440677966</c:v>
                </c:pt>
                <c:pt idx="23">
                  <c:v>0.61016949152542366</c:v>
                </c:pt>
                <c:pt idx="24">
                  <c:v>0.59322033898305082</c:v>
                </c:pt>
                <c:pt idx="25">
                  <c:v>0.57627118644067798</c:v>
                </c:pt>
                <c:pt idx="26">
                  <c:v>0.55932203389830515</c:v>
                </c:pt>
                <c:pt idx="27">
                  <c:v>0.5423728813559322</c:v>
                </c:pt>
                <c:pt idx="28">
                  <c:v>0.52542372881355925</c:v>
                </c:pt>
                <c:pt idx="29">
                  <c:v>0.50847457627118642</c:v>
                </c:pt>
                <c:pt idx="30">
                  <c:v>0.49152542372881358</c:v>
                </c:pt>
                <c:pt idx="31">
                  <c:v>0.47457627118644063</c:v>
                </c:pt>
                <c:pt idx="32">
                  <c:v>0.4576271186440678</c:v>
                </c:pt>
                <c:pt idx="33">
                  <c:v>0.44067796610169496</c:v>
                </c:pt>
                <c:pt idx="34">
                  <c:v>0.42372881355932202</c:v>
                </c:pt>
                <c:pt idx="35">
                  <c:v>0.40677966101694918</c:v>
                </c:pt>
                <c:pt idx="36">
                  <c:v>0.38983050847457623</c:v>
                </c:pt>
                <c:pt idx="37">
                  <c:v>0.3728813559322034</c:v>
                </c:pt>
                <c:pt idx="38">
                  <c:v>0.35593220338983056</c:v>
                </c:pt>
                <c:pt idx="39">
                  <c:v>0.33898305084745761</c:v>
                </c:pt>
                <c:pt idx="40">
                  <c:v>0.32203389830508478</c:v>
                </c:pt>
                <c:pt idx="41">
                  <c:v>0.30508474576271183</c:v>
                </c:pt>
                <c:pt idx="42">
                  <c:v>0.28813559322033899</c:v>
                </c:pt>
                <c:pt idx="43">
                  <c:v>0.27118644067796616</c:v>
                </c:pt>
                <c:pt idx="44">
                  <c:v>0.25423728813559321</c:v>
                </c:pt>
                <c:pt idx="45">
                  <c:v>0.23728813559322037</c:v>
                </c:pt>
                <c:pt idx="46">
                  <c:v>0.22033898305084743</c:v>
                </c:pt>
                <c:pt idx="47">
                  <c:v>0.20338983050847459</c:v>
                </c:pt>
                <c:pt idx="48">
                  <c:v>0.18644067796610164</c:v>
                </c:pt>
                <c:pt idx="49">
                  <c:v>0.16949152542372881</c:v>
                </c:pt>
                <c:pt idx="50">
                  <c:v>0.15254237288135597</c:v>
                </c:pt>
                <c:pt idx="51">
                  <c:v>0.13559322033898302</c:v>
                </c:pt>
                <c:pt idx="52">
                  <c:v>0.11864406779661019</c:v>
                </c:pt>
                <c:pt idx="53">
                  <c:v>0.10169491525423724</c:v>
                </c:pt>
                <c:pt idx="54">
                  <c:v>8.4745762711864403E-2</c:v>
                </c:pt>
                <c:pt idx="55">
                  <c:v>6.7796610169491567E-2</c:v>
                </c:pt>
                <c:pt idx="56">
                  <c:v>5.084745762711862E-2</c:v>
                </c:pt>
                <c:pt idx="57">
                  <c:v>3.3898305084745783E-2</c:v>
                </c:pt>
                <c:pt idx="58">
                  <c:v>1.6949152542372836E-2</c:v>
                </c:pt>
                <c:pt idx="59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5AFA-4A6C-BFC3-BD5F6D505A2B}"/>
            </c:ext>
          </c:extLst>
        </c:ser>
        <c:ser>
          <c:idx val="2"/>
          <c:order val="1"/>
          <c:tx>
            <c:strRef>
              <c:f>'T(N) opt 998'!$J$6</c:f>
              <c:strCache>
                <c:ptCount val="1"/>
                <c:pt idx="0">
                  <c:v>Nopt,nom/Nmin = 3</c:v>
                </c:pt>
              </c:strCache>
            </c:strRef>
          </c:tx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xVal>
            <c:numRef>
              <c:f>'T(N) opt 998'!$K$10:$K$51</c:f>
              <c:numCache>
                <c:formatCode>0.000</c:formatCode>
                <c:ptCount val="42"/>
                <c:pt idx="0">
                  <c:v>79.741100000000003</c:v>
                </c:pt>
                <c:pt idx="1">
                  <c:v>79.801599999999993</c:v>
                </c:pt>
                <c:pt idx="2">
                  <c:v>79.891900000000007</c:v>
                </c:pt>
                <c:pt idx="3">
                  <c:v>80.025999999999996</c:v>
                </c:pt>
                <c:pt idx="4">
                  <c:v>80.222999999999999</c:v>
                </c:pt>
                <c:pt idx="5">
                  <c:v>80.508700000000005</c:v>
                </c:pt>
                <c:pt idx="6">
                  <c:v>80.915099999999995</c:v>
                </c:pt>
                <c:pt idx="7">
                  <c:v>81.477000000000004</c:v>
                </c:pt>
                <c:pt idx="8">
                  <c:v>82.224900000000005</c:v>
                </c:pt>
                <c:pt idx="9">
                  <c:v>83.1708</c:v>
                </c:pt>
                <c:pt idx="10">
                  <c:v>84.2928</c:v>
                </c:pt>
                <c:pt idx="11">
                  <c:v>85.526700000000005</c:v>
                </c:pt>
                <c:pt idx="12">
                  <c:v>86.7761</c:v>
                </c:pt>
                <c:pt idx="13">
                  <c:v>87.940100000000001</c:v>
                </c:pt>
                <c:pt idx="14">
                  <c:v>88.943899999999999</c:v>
                </c:pt>
                <c:pt idx="15">
                  <c:v>89.753900000000002</c:v>
                </c:pt>
                <c:pt idx="16">
                  <c:v>90.3733</c:v>
                </c:pt>
                <c:pt idx="17">
                  <c:v>90.828000000000003</c:v>
                </c:pt>
                <c:pt idx="18">
                  <c:v>91.152000000000001</c:v>
                </c:pt>
                <c:pt idx="19">
                  <c:v>91.377099999999999</c:v>
                </c:pt>
                <c:pt idx="20">
                  <c:v>91.531000000000006</c:v>
                </c:pt>
                <c:pt idx="21">
                  <c:v>91.635599999999997</c:v>
                </c:pt>
                <c:pt idx="22">
                  <c:v>91.706299999999999</c:v>
                </c:pt>
                <c:pt idx="23">
                  <c:v>91.831400000000002</c:v>
                </c:pt>
                <c:pt idx="24">
                  <c:v>92.038700000000006</c:v>
                </c:pt>
                <c:pt idx="25">
                  <c:v>92.377799999999993</c:v>
                </c:pt>
                <c:pt idx="26">
                  <c:v>92.920900000000003</c:v>
                </c:pt>
                <c:pt idx="27">
                  <c:v>93.762299999999996</c:v>
                </c:pt>
                <c:pt idx="28">
                  <c:v>95.001400000000004</c:v>
                </c:pt>
                <c:pt idx="29">
                  <c:v>96.698099999999997</c:v>
                </c:pt>
                <c:pt idx="30">
                  <c:v>98.807699999999997</c:v>
                </c:pt>
                <c:pt idx="31">
                  <c:v>101.142</c:v>
                </c:pt>
                <c:pt idx="32">
                  <c:v>103.42100000000001</c:v>
                </c:pt>
                <c:pt idx="33">
                  <c:v>105.398</c:v>
                </c:pt>
                <c:pt idx="34">
                  <c:v>106.95</c:v>
                </c:pt>
                <c:pt idx="35">
                  <c:v>108.077</c:v>
                </c:pt>
                <c:pt idx="36">
                  <c:v>108.852</c:v>
                </c:pt>
                <c:pt idx="37">
                  <c:v>109.366</c:v>
                </c:pt>
                <c:pt idx="38">
                  <c:v>109.69799999999999</c:v>
                </c:pt>
                <c:pt idx="39">
                  <c:v>109.90900000000001</c:v>
                </c:pt>
                <c:pt idx="40">
                  <c:v>110.042</c:v>
                </c:pt>
                <c:pt idx="41">
                  <c:v>110.125</c:v>
                </c:pt>
              </c:numCache>
            </c:numRef>
          </c:xVal>
          <c:yVal>
            <c:numRef>
              <c:f>'T(N) opt 998'!$J$10:$J$1048576</c:f>
              <c:numCache>
                <c:formatCode>0.000</c:formatCode>
                <c:ptCount val="1048567"/>
                <c:pt idx="0">
                  <c:v>1</c:v>
                </c:pt>
                <c:pt idx="1">
                  <c:v>0.97560975609756095</c:v>
                </c:pt>
                <c:pt idx="2">
                  <c:v>0.95121951219512191</c:v>
                </c:pt>
                <c:pt idx="3">
                  <c:v>0.92682926829268297</c:v>
                </c:pt>
                <c:pt idx="4">
                  <c:v>0.90243902439024393</c:v>
                </c:pt>
                <c:pt idx="5">
                  <c:v>0.87804878048780488</c:v>
                </c:pt>
                <c:pt idx="6">
                  <c:v>0.85365853658536583</c:v>
                </c:pt>
                <c:pt idx="7">
                  <c:v>0.82926829268292679</c:v>
                </c:pt>
                <c:pt idx="8">
                  <c:v>0.80487804878048785</c:v>
                </c:pt>
                <c:pt idx="9">
                  <c:v>0.78048780487804881</c:v>
                </c:pt>
                <c:pt idx="10">
                  <c:v>0.75609756097560976</c:v>
                </c:pt>
                <c:pt idx="11">
                  <c:v>0.73170731707317072</c:v>
                </c:pt>
                <c:pt idx="12">
                  <c:v>0.70731707317073167</c:v>
                </c:pt>
                <c:pt idx="13">
                  <c:v>0.68292682926829262</c:v>
                </c:pt>
                <c:pt idx="14">
                  <c:v>0.65853658536585358</c:v>
                </c:pt>
                <c:pt idx="15">
                  <c:v>0.63414634146341464</c:v>
                </c:pt>
                <c:pt idx="16">
                  <c:v>0.6097560975609756</c:v>
                </c:pt>
                <c:pt idx="17">
                  <c:v>0.58536585365853666</c:v>
                </c:pt>
                <c:pt idx="18">
                  <c:v>0.56097560975609762</c:v>
                </c:pt>
                <c:pt idx="19">
                  <c:v>0.53658536585365857</c:v>
                </c:pt>
                <c:pt idx="20">
                  <c:v>0.51219512195121952</c:v>
                </c:pt>
                <c:pt idx="21">
                  <c:v>0.48780487804878048</c:v>
                </c:pt>
                <c:pt idx="22">
                  <c:v>0.46341463414634143</c:v>
                </c:pt>
                <c:pt idx="23">
                  <c:v>0.43902439024390238</c:v>
                </c:pt>
                <c:pt idx="24">
                  <c:v>0.41463414634146345</c:v>
                </c:pt>
                <c:pt idx="25">
                  <c:v>0.3902439024390244</c:v>
                </c:pt>
                <c:pt idx="26">
                  <c:v>0.36585365853658536</c:v>
                </c:pt>
                <c:pt idx="27">
                  <c:v>0.34146341463414631</c:v>
                </c:pt>
                <c:pt idx="28">
                  <c:v>0.31707317073170727</c:v>
                </c:pt>
                <c:pt idx="29">
                  <c:v>0.29268292682926833</c:v>
                </c:pt>
                <c:pt idx="30">
                  <c:v>0.26829268292682928</c:v>
                </c:pt>
                <c:pt idx="31">
                  <c:v>0.24390243902439024</c:v>
                </c:pt>
                <c:pt idx="32">
                  <c:v>0.21951219512195119</c:v>
                </c:pt>
                <c:pt idx="33">
                  <c:v>0.19512195121951215</c:v>
                </c:pt>
                <c:pt idx="34">
                  <c:v>0.17073170731707321</c:v>
                </c:pt>
                <c:pt idx="35">
                  <c:v>0.14634146341463417</c:v>
                </c:pt>
                <c:pt idx="36">
                  <c:v>0.12195121951219512</c:v>
                </c:pt>
                <c:pt idx="37">
                  <c:v>9.7560975609756073E-2</c:v>
                </c:pt>
                <c:pt idx="38">
                  <c:v>7.3170731707317027E-2</c:v>
                </c:pt>
                <c:pt idx="39">
                  <c:v>4.8780487804878092E-2</c:v>
                </c:pt>
                <c:pt idx="40">
                  <c:v>2.4390243902439046E-2</c:v>
                </c:pt>
                <c:pt idx="41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5AFA-4A6C-BFC3-BD5F6D505A2B}"/>
            </c:ext>
          </c:extLst>
        </c:ser>
        <c:ser>
          <c:idx val="1"/>
          <c:order val="2"/>
          <c:tx>
            <c:strRef>
              <c:f>'T(N) opt 998'!$R$6</c:f>
              <c:strCache>
                <c:ptCount val="1"/>
                <c:pt idx="0">
                  <c:v>Nopt,nom/Nmin = 2.14285714285714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'T(N) opt 998'!$S$10:$S$39</c:f>
              <c:numCache>
                <c:formatCode>0.000</c:formatCode>
                <c:ptCount val="30"/>
                <c:pt idx="0">
                  <c:v>79.7303</c:v>
                </c:pt>
                <c:pt idx="1">
                  <c:v>79.774199999999993</c:v>
                </c:pt>
                <c:pt idx="2">
                  <c:v>79.845200000000006</c:v>
                </c:pt>
                <c:pt idx="3">
                  <c:v>79.959500000000006</c:v>
                </c:pt>
                <c:pt idx="4">
                  <c:v>80.142200000000003</c:v>
                </c:pt>
                <c:pt idx="5">
                  <c:v>80.430199999999999</c:v>
                </c:pt>
                <c:pt idx="6">
                  <c:v>80.875699999999995</c:v>
                </c:pt>
                <c:pt idx="7">
                  <c:v>81.543800000000005</c:v>
                </c:pt>
                <c:pt idx="8">
                  <c:v>82.501099999999994</c:v>
                </c:pt>
                <c:pt idx="9">
                  <c:v>83.786500000000004</c:v>
                </c:pt>
                <c:pt idx="10">
                  <c:v>85.369799999999998</c:v>
                </c:pt>
                <c:pt idx="11">
                  <c:v>87.125699999999995</c:v>
                </c:pt>
                <c:pt idx="12">
                  <c:v>88.861400000000003</c:v>
                </c:pt>
                <c:pt idx="13">
                  <c:v>90.394599999999997</c:v>
                </c:pt>
                <c:pt idx="14">
                  <c:v>91.621600000000001</c:v>
                </c:pt>
                <c:pt idx="15">
                  <c:v>92.523099999999999</c:v>
                </c:pt>
                <c:pt idx="16">
                  <c:v>93.901700000000005</c:v>
                </c:pt>
                <c:pt idx="17">
                  <c:v>95.843699999999998</c:v>
                </c:pt>
                <c:pt idx="18">
                  <c:v>98.289400000000001</c:v>
                </c:pt>
                <c:pt idx="19">
                  <c:v>100.97799999999999</c:v>
                </c:pt>
                <c:pt idx="20">
                  <c:v>103.53700000000001</c:v>
                </c:pt>
                <c:pt idx="21">
                  <c:v>105.667</c:v>
                </c:pt>
                <c:pt idx="22">
                  <c:v>107.259</c:v>
                </c:pt>
                <c:pt idx="23">
                  <c:v>108.357</c:v>
                </c:pt>
                <c:pt idx="24">
                  <c:v>109.07599999999999</c:v>
                </c:pt>
                <c:pt idx="25">
                  <c:v>109.53100000000001</c:v>
                </c:pt>
                <c:pt idx="26">
                  <c:v>109.812</c:v>
                </c:pt>
                <c:pt idx="27">
                  <c:v>109.98399999999999</c:v>
                </c:pt>
                <c:pt idx="28">
                  <c:v>110.08799999999999</c:v>
                </c:pt>
                <c:pt idx="29">
                  <c:v>110.151</c:v>
                </c:pt>
              </c:numCache>
            </c:numRef>
          </c:xVal>
          <c:yVal>
            <c:numRef>
              <c:f>'T(N) opt 998'!$R$10:$R$39</c:f>
              <c:numCache>
                <c:formatCode>0.000</c:formatCode>
                <c:ptCount val="30"/>
                <c:pt idx="0">
                  <c:v>1</c:v>
                </c:pt>
                <c:pt idx="1">
                  <c:v>0.96551724137931039</c:v>
                </c:pt>
                <c:pt idx="2">
                  <c:v>0.93103448275862066</c:v>
                </c:pt>
                <c:pt idx="3">
                  <c:v>0.89655172413793105</c:v>
                </c:pt>
                <c:pt idx="4">
                  <c:v>0.86206896551724133</c:v>
                </c:pt>
                <c:pt idx="5">
                  <c:v>0.82758620689655171</c:v>
                </c:pt>
                <c:pt idx="6">
                  <c:v>0.7931034482758621</c:v>
                </c:pt>
                <c:pt idx="7">
                  <c:v>0.75862068965517238</c:v>
                </c:pt>
                <c:pt idx="8">
                  <c:v>0.72413793103448276</c:v>
                </c:pt>
                <c:pt idx="9">
                  <c:v>0.68965517241379315</c:v>
                </c:pt>
                <c:pt idx="10">
                  <c:v>0.65517241379310343</c:v>
                </c:pt>
                <c:pt idx="11">
                  <c:v>0.62068965517241381</c:v>
                </c:pt>
                <c:pt idx="12">
                  <c:v>0.5862068965517242</c:v>
                </c:pt>
                <c:pt idx="13">
                  <c:v>0.55172413793103448</c:v>
                </c:pt>
                <c:pt idx="14">
                  <c:v>0.51724137931034475</c:v>
                </c:pt>
                <c:pt idx="15">
                  <c:v>0.48275862068965514</c:v>
                </c:pt>
                <c:pt idx="16">
                  <c:v>0.44827586206896552</c:v>
                </c:pt>
                <c:pt idx="17">
                  <c:v>0.41379310344827591</c:v>
                </c:pt>
                <c:pt idx="18">
                  <c:v>0.37931034482758619</c:v>
                </c:pt>
                <c:pt idx="19">
                  <c:v>0.34482758620689657</c:v>
                </c:pt>
                <c:pt idx="20">
                  <c:v>0.31034482758620685</c:v>
                </c:pt>
                <c:pt idx="21">
                  <c:v>0.27586206896551724</c:v>
                </c:pt>
                <c:pt idx="22">
                  <c:v>0.24137931034482762</c:v>
                </c:pt>
                <c:pt idx="23">
                  <c:v>0.2068965517241379</c:v>
                </c:pt>
                <c:pt idx="24">
                  <c:v>0.17241379310344829</c:v>
                </c:pt>
                <c:pt idx="25">
                  <c:v>0.13793103448275867</c:v>
                </c:pt>
                <c:pt idx="26">
                  <c:v>0.10344827586206895</c:v>
                </c:pt>
                <c:pt idx="27">
                  <c:v>6.8965517241379337E-2</c:v>
                </c:pt>
                <c:pt idx="28">
                  <c:v>3.4482758620689613E-2</c:v>
                </c:pt>
                <c:pt idx="29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5AFA-4A6C-BFC3-BD5F6D505A2B}"/>
            </c:ext>
          </c:extLst>
        </c:ser>
        <c:ser>
          <c:idx val="3"/>
          <c:order val="3"/>
          <c:tx>
            <c:strRef>
              <c:f>'T(N) opt 998'!$Z$6</c:f>
              <c:strCache>
                <c:ptCount val="1"/>
                <c:pt idx="0">
                  <c:v>Nopt,nom/Nmin = 1.1</c:v>
                </c:pt>
              </c:strCache>
            </c:strRef>
          </c:tx>
          <c:spPr>
            <a:ln w="19050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xVal>
            <c:numRef>
              <c:f>'T(N) opt 998'!$AA$10:$AA$25</c:f>
              <c:numCache>
                <c:formatCode>General</c:formatCode>
                <c:ptCount val="16"/>
                <c:pt idx="0">
                  <c:v>79.759200000000007</c:v>
                </c:pt>
                <c:pt idx="1">
                  <c:v>79.8476</c:v>
                </c:pt>
                <c:pt idx="2">
                  <c:v>80.046700000000001</c:v>
                </c:pt>
                <c:pt idx="3">
                  <c:v>80.488399999999999</c:v>
                </c:pt>
                <c:pt idx="4">
                  <c:v>81.438599999999994</c:v>
                </c:pt>
                <c:pt idx="5">
                  <c:v>83.350399999999993</c:v>
                </c:pt>
                <c:pt idx="6">
                  <c:v>86.727699999999999</c:v>
                </c:pt>
                <c:pt idx="7">
                  <c:v>91.528499999999994</c:v>
                </c:pt>
                <c:pt idx="8">
                  <c:v>96.636499999999998</c:v>
                </c:pt>
                <c:pt idx="9">
                  <c:v>101.64100000000001</c:v>
                </c:pt>
                <c:pt idx="10">
                  <c:v>105.393</c:v>
                </c:pt>
                <c:pt idx="11">
                  <c:v>107.70099999999999</c:v>
                </c:pt>
                <c:pt idx="12">
                  <c:v>108.96</c:v>
                </c:pt>
                <c:pt idx="13">
                  <c:v>109.60599999999999</c:v>
                </c:pt>
                <c:pt idx="14">
                  <c:v>109.926</c:v>
                </c:pt>
                <c:pt idx="15">
                  <c:v>110.083</c:v>
                </c:pt>
              </c:numCache>
            </c:numRef>
          </c:xVal>
          <c:yVal>
            <c:numRef>
              <c:f>'T(N) opt 998'!$Z$10:$Z$25</c:f>
              <c:numCache>
                <c:formatCode>General</c:formatCode>
                <c:ptCount val="16"/>
                <c:pt idx="0">
                  <c:v>1</c:v>
                </c:pt>
                <c:pt idx="1">
                  <c:v>0.93333333333333335</c:v>
                </c:pt>
                <c:pt idx="2">
                  <c:v>0.8666666666666667</c:v>
                </c:pt>
                <c:pt idx="3">
                  <c:v>0.8</c:v>
                </c:pt>
                <c:pt idx="4">
                  <c:v>0.73333333333333339</c:v>
                </c:pt>
                <c:pt idx="5">
                  <c:v>0.66666666666666674</c:v>
                </c:pt>
                <c:pt idx="6">
                  <c:v>0.6</c:v>
                </c:pt>
                <c:pt idx="7">
                  <c:v>0.53333333333333333</c:v>
                </c:pt>
                <c:pt idx="8">
                  <c:v>0.46666666666666667</c:v>
                </c:pt>
                <c:pt idx="9">
                  <c:v>0.4</c:v>
                </c:pt>
                <c:pt idx="10">
                  <c:v>0.33333333333333337</c:v>
                </c:pt>
                <c:pt idx="11">
                  <c:v>0.26666666666666672</c:v>
                </c:pt>
                <c:pt idx="12">
                  <c:v>0.19999999999999996</c:v>
                </c:pt>
                <c:pt idx="13">
                  <c:v>0.1333333333333333</c:v>
                </c:pt>
                <c:pt idx="14">
                  <c:v>6.6666666666666652E-2</c:v>
                </c:pt>
                <c:pt idx="15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5AFA-4A6C-BFC3-BD5F6D505A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66137128"/>
        <c:axId val="666133848"/>
      </c:scatterChart>
      <c:valAx>
        <c:axId val="666137128"/>
        <c:scaling>
          <c:orientation val="minMax"/>
          <c:max val="120"/>
          <c:min val="7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dirty="0"/>
                  <a:t>Temperature </a:t>
                </a:r>
                <a:r>
                  <a:rPr lang="en-US" i="1" dirty="0"/>
                  <a:t>T</a:t>
                </a:r>
                <a:r>
                  <a:rPr lang="en-US" dirty="0"/>
                  <a:t> [°C]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" sourceLinked="0"/>
        <c:majorTickMark val="in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66133848"/>
        <c:crosses val="autoZero"/>
        <c:crossBetween val="midCat"/>
        <c:majorUnit val="10"/>
      </c:valAx>
      <c:valAx>
        <c:axId val="666133848"/>
        <c:scaling>
          <c:orientation val="minMax"/>
          <c:max val="1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dirty="0"/>
                  <a:t>Relative column height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.0" sourceLinked="0"/>
        <c:majorTickMark val="in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66137128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  <c:extLst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987729658792651"/>
          <c:y val="0.10601989254809303"/>
          <c:w val="0.816928258967629"/>
          <c:h val="0.69346314643554519"/>
        </c:manualLayout>
      </c:layout>
      <c:scatterChart>
        <c:scatterStyle val="lineMarker"/>
        <c:varyColors val="0"/>
        <c:ser>
          <c:idx val="1"/>
          <c:order val="0"/>
          <c:tx>
            <c:strRef>
              <c:f>Prop!$J$5</c:f>
              <c:strCache>
                <c:ptCount val="1"/>
                <c:pt idx="0">
                  <c:v>99.8 mol% (A &amp; B)</c:v>
                </c:pt>
              </c:strCache>
            </c:strRef>
          </c:tx>
          <c:spPr>
            <a:ln w="12700" cap="rnd">
              <a:solidFill>
                <a:sysClr val="window" lastClr="FFFFFF">
                  <a:lumMod val="75000"/>
                </a:sysClr>
              </a:solidFill>
              <a:prstDash val="sysDash"/>
              <a:round/>
            </a:ln>
            <a:effectLst/>
          </c:spPr>
          <c:marker>
            <c:symbol val="square"/>
            <c:size val="6"/>
            <c:spPr>
              <a:noFill/>
              <a:ln w="9525">
                <a:solidFill>
                  <a:sysClr val="window" lastClr="FFFFFF">
                    <a:lumMod val="65000"/>
                  </a:sysClr>
                </a:solidFill>
              </a:ln>
              <a:effectLst/>
            </c:spPr>
          </c:marker>
          <c:dPt>
            <c:idx val="0"/>
            <c:marker>
              <c:symbol val="square"/>
              <c:size val="6"/>
              <c:spPr>
                <a:noFill/>
                <a:ln w="9525">
                  <a:solidFill>
                    <a:sysClr val="window" lastClr="FFFFFF">
                      <a:lumMod val="65000"/>
                    </a:sysClr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7F99-451D-8433-5F093F668BE6}"/>
              </c:ext>
            </c:extLst>
          </c:dPt>
          <c:dPt>
            <c:idx val="4"/>
            <c:marker>
              <c:symbol val="square"/>
              <c:size val="6"/>
              <c:spPr>
                <a:noFill/>
                <a:ln w="9525">
                  <a:solidFill>
                    <a:sysClr val="window" lastClr="FFFFFF">
                      <a:lumMod val="65000"/>
                    </a:sysClr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7F99-451D-8433-5F093F668BE6}"/>
              </c:ext>
            </c:extLst>
          </c:dPt>
          <c:dPt>
            <c:idx val="6"/>
            <c:marker>
              <c:symbol val="square"/>
              <c:size val="6"/>
              <c:spPr>
                <a:noFill/>
                <a:ln w="9525">
                  <a:solidFill>
                    <a:sysClr val="window" lastClr="FFFFFF">
                      <a:lumMod val="65000"/>
                    </a:sysClr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7F99-451D-8433-5F093F668BE6}"/>
              </c:ext>
            </c:extLst>
          </c:dPt>
          <c:dPt>
            <c:idx val="8"/>
            <c:marker>
              <c:symbol val="square"/>
              <c:size val="6"/>
              <c:spPr>
                <a:noFill/>
                <a:ln w="9525">
                  <a:solidFill>
                    <a:sysClr val="window" lastClr="FFFFFF">
                      <a:lumMod val="65000"/>
                    </a:sysClr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7F99-451D-8433-5F093F668BE6}"/>
              </c:ext>
            </c:extLst>
          </c:dPt>
          <c:xVal>
            <c:numRef>
              <c:f>Prop!$J$8:$J$16</c:f>
              <c:numCache>
                <c:formatCode>General</c:formatCode>
                <c:ptCount val="9"/>
                <c:pt idx="0">
                  <c:v>16</c:v>
                </c:pt>
                <c:pt idx="1">
                  <c:v>18</c:v>
                </c:pt>
                <c:pt idx="2">
                  <c:v>19</c:v>
                </c:pt>
                <c:pt idx="3">
                  <c:v>24</c:v>
                </c:pt>
                <c:pt idx="4">
                  <c:v>30</c:v>
                </c:pt>
                <c:pt idx="5">
                  <c:v>34</c:v>
                </c:pt>
                <c:pt idx="6">
                  <c:v>42</c:v>
                </c:pt>
                <c:pt idx="7">
                  <c:v>50</c:v>
                </c:pt>
                <c:pt idx="8">
                  <c:v>57</c:v>
                </c:pt>
              </c:numCache>
            </c:numRef>
          </c:xVal>
          <c:yVal>
            <c:numRef>
              <c:f>Prop!$M$8:$M$16</c:f>
              <c:numCache>
                <c:formatCode>0.00</c:formatCode>
                <c:ptCount val="9"/>
                <c:pt idx="0">
                  <c:v>8.5952652409999999</c:v>
                </c:pt>
                <c:pt idx="1">
                  <c:v>3.6822826696000002</c:v>
                </c:pt>
                <c:pt idx="2">
                  <c:v>2.7369523719500002</c:v>
                </c:pt>
                <c:pt idx="3">
                  <c:v>1.53783418055</c:v>
                </c:pt>
                <c:pt idx="4">
                  <c:v>1.28969185425</c:v>
                </c:pt>
                <c:pt idx="5">
                  <c:v>1.1871472155</c:v>
                </c:pt>
                <c:pt idx="6">
                  <c:v>1.1401179881500001</c:v>
                </c:pt>
                <c:pt idx="7">
                  <c:v>1.1317357638000001</c:v>
                </c:pt>
                <c:pt idx="8">
                  <c:v>1.12975376765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7F99-451D-8433-5F093F668BE6}"/>
            </c:ext>
          </c:extLst>
        </c:ser>
        <c:ser>
          <c:idx val="2"/>
          <c:order val="2"/>
          <c:tx>
            <c:strRef>
              <c:f>Prop!$J$41</c:f>
              <c:strCache>
                <c:ptCount val="1"/>
                <c:pt idx="0">
                  <c:v>95 mol% (A &amp; B)</c:v>
                </c:pt>
              </c:strCache>
            </c:strRef>
          </c:tx>
          <c:spPr>
            <a:ln w="12700" cap="rnd">
              <a:solidFill>
                <a:sysClr val="windowText" lastClr="000000"/>
              </a:solidFill>
              <a:prstDash val="sysDash"/>
              <a:round/>
            </a:ln>
            <a:effectLst/>
          </c:spPr>
          <c:marker>
            <c:symbol val="triangle"/>
            <c:size val="7"/>
            <c:spPr>
              <a:solidFill>
                <a:sysClr val="window" lastClr="FFFFFF"/>
              </a:solidFill>
              <a:ln w="9525">
                <a:solidFill>
                  <a:sysClr val="windowText" lastClr="000000"/>
                </a:solidFill>
              </a:ln>
              <a:effectLst/>
            </c:spPr>
          </c:marker>
          <c:dPt>
            <c:idx val="0"/>
            <c:marker>
              <c:symbol val="triangle"/>
              <c:size val="7"/>
              <c:spPr>
                <a:solidFill>
                  <a:srgbClr val="A32638"/>
                </a:solidFill>
                <a:ln w="9525">
                  <a:solidFill>
                    <a:sysClr val="windowText" lastClr="000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7F99-451D-8433-5F093F668BE6}"/>
              </c:ext>
            </c:extLst>
          </c:dPt>
          <c:dPt>
            <c:idx val="3"/>
            <c:marker>
              <c:symbol val="triangle"/>
              <c:size val="7"/>
              <c:spPr>
                <a:solidFill>
                  <a:srgbClr val="89A2B3"/>
                </a:solidFill>
                <a:ln w="9525">
                  <a:solidFill>
                    <a:sysClr val="windowText" lastClr="000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7F99-451D-8433-5F093F668BE6}"/>
              </c:ext>
            </c:extLst>
          </c:dPt>
          <c:dPt>
            <c:idx val="5"/>
            <c:marker>
              <c:symbol val="triangle"/>
              <c:size val="7"/>
              <c:spPr>
                <a:solidFill>
                  <a:srgbClr val="56AA1C"/>
                </a:solidFill>
                <a:ln w="9525">
                  <a:solidFill>
                    <a:sysClr val="windowText" lastClr="000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7F99-451D-8433-5F093F668BE6}"/>
              </c:ext>
            </c:extLst>
          </c:dPt>
          <c:dPt>
            <c:idx val="7"/>
            <c:marker>
              <c:symbol val="triangle"/>
              <c:size val="7"/>
              <c:spPr>
                <a:solidFill>
                  <a:srgbClr val="DF6D07"/>
                </a:solidFill>
                <a:ln w="9525">
                  <a:solidFill>
                    <a:sysClr val="windowText" lastClr="000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E-7F99-451D-8433-5F093F668BE6}"/>
              </c:ext>
            </c:extLst>
          </c:dPt>
          <c:xVal>
            <c:numRef>
              <c:f>Prop!$J$44:$J$51</c:f>
              <c:numCache>
                <c:formatCode>General</c:formatCode>
                <c:ptCount val="8"/>
                <c:pt idx="0">
                  <c:v>8</c:v>
                </c:pt>
                <c:pt idx="1">
                  <c:v>9</c:v>
                </c:pt>
                <c:pt idx="2">
                  <c:v>10</c:v>
                </c:pt>
                <c:pt idx="3">
                  <c:v>14</c:v>
                </c:pt>
                <c:pt idx="4">
                  <c:v>19</c:v>
                </c:pt>
                <c:pt idx="5">
                  <c:v>23</c:v>
                </c:pt>
                <c:pt idx="6">
                  <c:v>29</c:v>
                </c:pt>
                <c:pt idx="7">
                  <c:v>38</c:v>
                </c:pt>
              </c:numCache>
            </c:numRef>
          </c:xVal>
          <c:yVal>
            <c:numRef>
              <c:f>Prop!$M$44:$M$51</c:f>
              <c:numCache>
                <c:formatCode>General</c:formatCode>
                <c:ptCount val="8"/>
                <c:pt idx="0">
                  <c:v>7.2280215500000002</c:v>
                </c:pt>
                <c:pt idx="1">
                  <c:v>2.6912248060500001</c:v>
                </c:pt>
                <c:pt idx="2">
                  <c:v>2.0022794414499998</c:v>
                </c:pt>
                <c:pt idx="3">
                  <c:v>1.2291488691500001</c:v>
                </c:pt>
                <c:pt idx="4">
                  <c:v>1.0696747416000001</c:v>
                </c:pt>
                <c:pt idx="5">
                  <c:v>1.0340828028</c:v>
                </c:pt>
                <c:pt idx="6">
                  <c:v>1.0225206492000001</c:v>
                </c:pt>
                <c:pt idx="7">
                  <c:v>1.0195902924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F-7F99-451D-8433-5F093F668B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27099088"/>
        <c:axId val="727100072"/>
        <c:extLst>
          <c:ext xmlns:c15="http://schemas.microsoft.com/office/drawing/2012/chart" uri="{02D57815-91ED-43cb-92C2-25804820EDAC}">
            <c15:filteredScatterSeries>
              <c15:ser>
                <c:idx val="0"/>
                <c:order val="1"/>
                <c:tx>
                  <c:strRef>
                    <c:extLst>
                      <c:ext uri="{02D57815-91ED-43cb-92C2-25804820EDAC}">
                        <c15:formulaRef>
                          <c15:sqref>Prop!$J$70</c15:sqref>
                        </c15:formulaRef>
                      </c:ext>
                    </c:extLst>
                    <c:strCache>
                      <c:ptCount val="1"/>
                      <c:pt idx="0">
                        <c:v>98 mol%</c:v>
                      </c:pt>
                    </c:strCache>
                  </c:strRef>
                </c:tx>
                <c:spPr>
                  <a:ln w="15875" cap="rnd">
                    <a:solidFill>
                      <a:sysClr val="windowText" lastClr="000000"/>
                    </a:solidFill>
                    <a:prstDash val="sys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ysClr val="window" lastClr="FFFFFF">
                        <a:lumMod val="75000"/>
                      </a:sysClr>
                    </a:solidFill>
                    <a:ln w="9525">
                      <a:solidFill>
                        <a:sysClr val="windowText" lastClr="000000"/>
                      </a:solidFill>
                    </a:ln>
                    <a:effectLst/>
                  </c:spPr>
                </c:marker>
                <c:xVal>
                  <c:numRef>
                    <c:extLst>
                      <c:ext uri="{02D57815-91ED-43cb-92C2-25804820EDAC}">
                        <c15:formulaRef>
                          <c15:sqref>Prop!$J$73:$J$79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15</c:v>
                      </c:pt>
                      <c:pt idx="1">
                        <c:v>16</c:v>
                      </c:pt>
                      <c:pt idx="2">
                        <c:v>19</c:v>
                      </c:pt>
                      <c:pt idx="3">
                        <c:v>22</c:v>
                      </c:pt>
                      <c:pt idx="4">
                        <c:v>31</c:v>
                      </c:pt>
                      <c:pt idx="5">
                        <c:v>59</c:v>
                      </c:pt>
                    </c:numCache>
                  </c:numRef>
                </c:xVal>
                <c:yVal>
                  <c:numRef>
                    <c:extLst>
                      <c:ext uri="{02D57815-91ED-43cb-92C2-25804820EDAC}">
                        <c15:formulaRef>
                          <c15:sqref>Prop!$M$73:$M$79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1.54317227635</c:v>
                      </c:pt>
                      <c:pt idx="1">
                        <c:v>1.41618212825</c:v>
                      </c:pt>
                      <c:pt idx="2">
                        <c:v>1.2459558391000001</c:v>
                      </c:pt>
                      <c:pt idx="3">
                        <c:v>1.1574035944500001</c:v>
                      </c:pt>
                      <c:pt idx="4">
                        <c:v>1.09451090625</c:v>
                      </c:pt>
                      <c:pt idx="5">
                        <c:v>1.0866123221499999</c:v>
                      </c:pt>
                    </c:numCache>
                  </c:numRef>
                </c:yVal>
                <c:smooth val="0"/>
                <c:extLst>
                  <c:ext xmlns:c16="http://schemas.microsoft.com/office/drawing/2014/chart" uri="{C3380CC4-5D6E-409C-BE32-E72D297353CC}">
                    <c16:uniqueId val="{00000010-7F99-451D-8433-5F093F668BE6}"/>
                  </c:ext>
                </c:extLst>
              </c15:ser>
            </c15:filteredScatterSeries>
          </c:ext>
        </c:extLst>
      </c:scatterChart>
      <c:valAx>
        <c:axId val="727099088"/>
        <c:scaling>
          <c:orientation val="minMax"/>
          <c:min val="7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de-DE" dirty="0" err="1"/>
                  <a:t>Number</a:t>
                </a:r>
                <a:r>
                  <a:rPr lang="de-DE" dirty="0"/>
                  <a:t> </a:t>
                </a:r>
                <a:r>
                  <a:rPr lang="de-DE" dirty="0" err="1"/>
                  <a:t>of</a:t>
                </a:r>
                <a:r>
                  <a:rPr lang="de-DE" dirty="0"/>
                  <a:t> </a:t>
                </a:r>
                <a:r>
                  <a:rPr lang="de-DE" dirty="0" err="1"/>
                  <a:t>theoretical</a:t>
                </a:r>
                <a:r>
                  <a:rPr lang="de-DE" dirty="0"/>
                  <a:t> </a:t>
                </a:r>
                <a:r>
                  <a:rPr lang="de-DE" dirty="0" err="1"/>
                  <a:t>stages</a:t>
                </a:r>
                <a:r>
                  <a:rPr lang="de-DE" dirty="0"/>
                  <a:t> </a:t>
                </a:r>
                <a:r>
                  <a:rPr lang="de-DE" i="1" dirty="0"/>
                  <a:t>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#,##0" sourceLinked="0"/>
        <c:majorTickMark val="in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727100072"/>
        <c:crosses val="autoZero"/>
        <c:crossBetween val="midCat"/>
      </c:valAx>
      <c:valAx>
        <c:axId val="727100072"/>
        <c:scaling>
          <c:orientation val="minMax"/>
          <c:max val="1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de-DE" dirty="0"/>
                  <a:t>Energy </a:t>
                </a:r>
                <a:r>
                  <a:rPr lang="de-DE" dirty="0" err="1"/>
                  <a:t>demand</a:t>
                </a:r>
                <a:r>
                  <a:rPr lang="de-DE" dirty="0"/>
                  <a:t> </a:t>
                </a:r>
                <a:r>
                  <a:rPr lang="de-DE" i="1" dirty="0"/>
                  <a:t>V/F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#,##0" sourceLinked="0"/>
        <c:majorTickMark val="in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727099088"/>
        <c:crosses val="autoZero"/>
        <c:crossBetween val="midCat"/>
        <c:majorUnit val="2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282576299475441"/>
          <c:y val="4.1122233344455569E-2"/>
          <c:w val="0.69147085121602292"/>
          <c:h val="0.77270715159604053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'T(N) opt 95'!$B$6</c:f>
              <c:strCache>
                <c:ptCount val="1"/>
                <c:pt idx="0">
                  <c:v>Nopt,nom/Nmin = 5.4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'T(N) opt 95'!$C$10:$C$69</c:f>
              <c:numCache>
                <c:formatCode>0.000</c:formatCode>
                <c:ptCount val="60"/>
                <c:pt idx="0">
                  <c:v>80.707599999999999</c:v>
                </c:pt>
                <c:pt idx="1">
                  <c:v>82.136300000000006</c:v>
                </c:pt>
                <c:pt idx="2">
                  <c:v>83.8078</c:v>
                </c:pt>
                <c:pt idx="3">
                  <c:v>85.553700000000006</c:v>
                </c:pt>
                <c:pt idx="4">
                  <c:v>87.174400000000006</c:v>
                </c:pt>
                <c:pt idx="5">
                  <c:v>88.523300000000006</c:v>
                </c:pt>
                <c:pt idx="6">
                  <c:v>89.548500000000004</c:v>
                </c:pt>
                <c:pt idx="7">
                  <c:v>90.275599999999997</c:v>
                </c:pt>
                <c:pt idx="8">
                  <c:v>90.7667</c:v>
                </c:pt>
                <c:pt idx="9">
                  <c:v>91.087299999999999</c:v>
                </c:pt>
                <c:pt idx="10">
                  <c:v>91.292100000000005</c:v>
                </c:pt>
                <c:pt idx="11">
                  <c:v>91.421199999999999</c:v>
                </c:pt>
                <c:pt idx="12">
                  <c:v>91.501499999999993</c:v>
                </c:pt>
                <c:pt idx="13">
                  <c:v>91.552300000000002</c:v>
                </c:pt>
                <c:pt idx="14">
                  <c:v>91.583699999999993</c:v>
                </c:pt>
                <c:pt idx="15">
                  <c:v>91.603200000000001</c:v>
                </c:pt>
                <c:pt idx="16">
                  <c:v>91.615099999999998</c:v>
                </c:pt>
                <c:pt idx="17">
                  <c:v>91.622500000000002</c:v>
                </c:pt>
                <c:pt idx="18">
                  <c:v>91.627099999999999</c:v>
                </c:pt>
                <c:pt idx="19">
                  <c:v>91.628900000000002</c:v>
                </c:pt>
                <c:pt idx="20">
                  <c:v>91.632300000000001</c:v>
                </c:pt>
                <c:pt idx="21">
                  <c:v>91.638800000000003</c:v>
                </c:pt>
                <c:pt idx="22">
                  <c:v>91.650099999999995</c:v>
                </c:pt>
                <c:pt idx="23">
                  <c:v>91.669899999999998</c:v>
                </c:pt>
                <c:pt idx="24">
                  <c:v>91.704099999999997</c:v>
                </c:pt>
                <c:pt idx="25">
                  <c:v>91.763000000000005</c:v>
                </c:pt>
                <c:pt idx="26">
                  <c:v>91.864199999999997</c:v>
                </c:pt>
                <c:pt idx="27">
                  <c:v>92.037199999999999</c:v>
                </c:pt>
                <c:pt idx="28">
                  <c:v>92.329899999999995</c:v>
                </c:pt>
                <c:pt idx="29">
                  <c:v>92.816400000000002</c:v>
                </c:pt>
                <c:pt idx="30">
                  <c:v>93.601500000000001</c:v>
                </c:pt>
                <c:pt idx="31">
                  <c:v>94.81</c:v>
                </c:pt>
                <c:pt idx="32">
                  <c:v>96.542400000000001</c:v>
                </c:pt>
                <c:pt idx="33">
                  <c:v>98.790899999999993</c:v>
                </c:pt>
                <c:pt idx="34">
                  <c:v>101.36799999999999</c:v>
                </c:pt>
                <c:pt idx="35">
                  <c:v>103.941</c:v>
                </c:pt>
                <c:pt idx="36">
                  <c:v>106.18899999999999</c:v>
                </c:pt>
                <c:pt idx="37">
                  <c:v>107.944</c:v>
                </c:pt>
              </c:numCache>
            </c:numRef>
          </c:xVal>
          <c:yVal>
            <c:numRef>
              <c:f>'T(N) opt 95'!$B$10:$B$69</c:f>
              <c:numCache>
                <c:formatCode>0.000</c:formatCode>
                <c:ptCount val="60"/>
                <c:pt idx="0">
                  <c:v>1</c:v>
                </c:pt>
                <c:pt idx="1">
                  <c:v>0.97297297297297303</c:v>
                </c:pt>
                <c:pt idx="2">
                  <c:v>0.94594594594594594</c:v>
                </c:pt>
                <c:pt idx="3">
                  <c:v>0.91891891891891886</c:v>
                </c:pt>
                <c:pt idx="4">
                  <c:v>0.89189189189189189</c:v>
                </c:pt>
                <c:pt idx="5">
                  <c:v>0.86486486486486491</c:v>
                </c:pt>
                <c:pt idx="6">
                  <c:v>0.83783783783783783</c:v>
                </c:pt>
                <c:pt idx="7">
                  <c:v>0.81081081081081074</c:v>
                </c:pt>
                <c:pt idx="8">
                  <c:v>0.78378378378378377</c:v>
                </c:pt>
                <c:pt idx="9">
                  <c:v>0.7567567567567568</c:v>
                </c:pt>
                <c:pt idx="10">
                  <c:v>0.72972972972972971</c:v>
                </c:pt>
                <c:pt idx="11">
                  <c:v>0.70270270270270263</c:v>
                </c:pt>
                <c:pt idx="12">
                  <c:v>0.67567567567567566</c:v>
                </c:pt>
                <c:pt idx="13">
                  <c:v>0.64864864864864868</c:v>
                </c:pt>
                <c:pt idx="14">
                  <c:v>0.6216216216216216</c:v>
                </c:pt>
                <c:pt idx="15">
                  <c:v>0.59459459459459452</c:v>
                </c:pt>
                <c:pt idx="16">
                  <c:v>0.56756756756756754</c:v>
                </c:pt>
                <c:pt idx="17">
                  <c:v>0.54054054054054057</c:v>
                </c:pt>
                <c:pt idx="18">
                  <c:v>0.51351351351351349</c:v>
                </c:pt>
                <c:pt idx="19">
                  <c:v>0.48648648648648651</c:v>
                </c:pt>
                <c:pt idx="20">
                  <c:v>0.45945945945945943</c:v>
                </c:pt>
                <c:pt idx="21">
                  <c:v>0.43243243243243246</c:v>
                </c:pt>
                <c:pt idx="22">
                  <c:v>0.40540540540540537</c:v>
                </c:pt>
                <c:pt idx="23">
                  <c:v>0.3783783783783784</c:v>
                </c:pt>
                <c:pt idx="24">
                  <c:v>0.35135135135135132</c:v>
                </c:pt>
                <c:pt idx="25">
                  <c:v>0.32432432432432434</c:v>
                </c:pt>
                <c:pt idx="26">
                  <c:v>0.29729729729729726</c:v>
                </c:pt>
                <c:pt idx="27">
                  <c:v>0.27027027027027029</c:v>
                </c:pt>
                <c:pt idx="28">
                  <c:v>0.2432432432432432</c:v>
                </c:pt>
                <c:pt idx="29">
                  <c:v>0.21621621621621623</c:v>
                </c:pt>
                <c:pt idx="30">
                  <c:v>0.18918918918918914</c:v>
                </c:pt>
                <c:pt idx="31">
                  <c:v>0.16216216216216217</c:v>
                </c:pt>
                <c:pt idx="32">
                  <c:v>0.13513513513513509</c:v>
                </c:pt>
                <c:pt idx="33">
                  <c:v>0.10810810810810811</c:v>
                </c:pt>
                <c:pt idx="34">
                  <c:v>8.108108108108103E-2</c:v>
                </c:pt>
                <c:pt idx="35">
                  <c:v>5.4054054054054057E-2</c:v>
                </c:pt>
                <c:pt idx="36">
                  <c:v>2.7027027027026973E-2</c:v>
                </c:pt>
                <c:pt idx="37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4C3D-491F-95A1-3BDADC123A6B}"/>
            </c:ext>
          </c:extLst>
        </c:ser>
        <c:ser>
          <c:idx val="4"/>
          <c:order val="1"/>
          <c:tx>
            <c:v>Pure</c:v>
          </c:tx>
          <c:spPr>
            <a:ln w="19050" cap="rnd">
              <a:noFill/>
              <a:round/>
            </a:ln>
            <a:effectLst/>
          </c:spPr>
          <c:marker>
            <c:symbol val="square"/>
            <c:size val="6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'T(N) opt 95'!$AI$1:$AI$2</c:f>
              <c:numCache>
                <c:formatCode>General</c:formatCode>
                <c:ptCount val="2"/>
                <c:pt idx="0">
                  <c:v>79.734499999999997</c:v>
                </c:pt>
                <c:pt idx="1">
                  <c:v>110.14100000000001</c:v>
                </c:pt>
              </c:numCache>
            </c:numRef>
          </c:xVal>
          <c:yVal>
            <c:numRef>
              <c:f>'T(N) opt 95'!$AH$1:$AH$2</c:f>
              <c:numCache>
                <c:formatCode>General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4C3D-491F-95A1-3BDADC123A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66137128"/>
        <c:axId val="666133848"/>
      </c:scatterChart>
      <c:valAx>
        <c:axId val="666137128"/>
        <c:scaling>
          <c:orientation val="minMax"/>
          <c:max val="120"/>
          <c:min val="7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Temperature [°C]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" sourceLinked="0"/>
        <c:majorTickMark val="in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66133848"/>
        <c:crosses val="autoZero"/>
        <c:crossBetween val="midCat"/>
        <c:majorUnit val="10"/>
      </c:valAx>
      <c:valAx>
        <c:axId val="666133848"/>
        <c:scaling>
          <c:orientation val="minMax"/>
          <c:max val="1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Relative column heitght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.0" sourceLinked="0"/>
        <c:majorTickMark val="in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66137128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  <c:extLst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282576299475441"/>
          <c:y val="4.1122233344455569E-2"/>
          <c:w val="0.69147085121602292"/>
          <c:h val="0.77270715159604053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'T(N) opt 95'!$B$6</c:f>
              <c:strCache>
                <c:ptCount val="1"/>
                <c:pt idx="0">
                  <c:v>Nopt,nom/Nmin = 5.4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'T(N) opt 95'!$C$10:$C$69</c:f>
              <c:numCache>
                <c:formatCode>0.000</c:formatCode>
                <c:ptCount val="60"/>
                <c:pt idx="0">
                  <c:v>80.707599999999999</c:v>
                </c:pt>
                <c:pt idx="1">
                  <c:v>82.136300000000006</c:v>
                </c:pt>
                <c:pt idx="2">
                  <c:v>83.8078</c:v>
                </c:pt>
                <c:pt idx="3">
                  <c:v>85.553700000000006</c:v>
                </c:pt>
                <c:pt idx="4">
                  <c:v>87.174400000000006</c:v>
                </c:pt>
                <c:pt idx="5">
                  <c:v>88.523300000000006</c:v>
                </c:pt>
                <c:pt idx="6">
                  <c:v>89.548500000000004</c:v>
                </c:pt>
                <c:pt idx="7">
                  <c:v>90.275599999999997</c:v>
                </c:pt>
                <c:pt idx="8">
                  <c:v>90.7667</c:v>
                </c:pt>
                <c:pt idx="9">
                  <c:v>91.087299999999999</c:v>
                </c:pt>
                <c:pt idx="10">
                  <c:v>91.292100000000005</c:v>
                </c:pt>
                <c:pt idx="11">
                  <c:v>91.421199999999999</c:v>
                </c:pt>
                <c:pt idx="12">
                  <c:v>91.501499999999993</c:v>
                </c:pt>
                <c:pt idx="13">
                  <c:v>91.552300000000002</c:v>
                </c:pt>
                <c:pt idx="14">
                  <c:v>91.583699999999993</c:v>
                </c:pt>
                <c:pt idx="15">
                  <c:v>91.603200000000001</c:v>
                </c:pt>
                <c:pt idx="16">
                  <c:v>91.615099999999998</c:v>
                </c:pt>
                <c:pt idx="17">
                  <c:v>91.622500000000002</c:v>
                </c:pt>
                <c:pt idx="18">
                  <c:v>91.627099999999999</c:v>
                </c:pt>
                <c:pt idx="19">
                  <c:v>91.628900000000002</c:v>
                </c:pt>
                <c:pt idx="20">
                  <c:v>91.632300000000001</c:v>
                </c:pt>
                <c:pt idx="21">
                  <c:v>91.638800000000003</c:v>
                </c:pt>
                <c:pt idx="22">
                  <c:v>91.650099999999995</c:v>
                </c:pt>
                <c:pt idx="23">
                  <c:v>91.669899999999998</c:v>
                </c:pt>
                <c:pt idx="24">
                  <c:v>91.704099999999997</c:v>
                </c:pt>
                <c:pt idx="25">
                  <c:v>91.763000000000005</c:v>
                </c:pt>
                <c:pt idx="26">
                  <c:v>91.864199999999997</c:v>
                </c:pt>
                <c:pt idx="27">
                  <c:v>92.037199999999999</c:v>
                </c:pt>
                <c:pt idx="28">
                  <c:v>92.329899999999995</c:v>
                </c:pt>
                <c:pt idx="29">
                  <c:v>92.816400000000002</c:v>
                </c:pt>
                <c:pt idx="30">
                  <c:v>93.601500000000001</c:v>
                </c:pt>
                <c:pt idx="31">
                  <c:v>94.81</c:v>
                </c:pt>
                <c:pt idx="32">
                  <c:v>96.542400000000001</c:v>
                </c:pt>
                <c:pt idx="33">
                  <c:v>98.790899999999993</c:v>
                </c:pt>
                <c:pt idx="34">
                  <c:v>101.36799999999999</c:v>
                </c:pt>
                <c:pt idx="35">
                  <c:v>103.941</c:v>
                </c:pt>
                <c:pt idx="36">
                  <c:v>106.18899999999999</c:v>
                </c:pt>
                <c:pt idx="37">
                  <c:v>107.944</c:v>
                </c:pt>
              </c:numCache>
            </c:numRef>
          </c:xVal>
          <c:yVal>
            <c:numRef>
              <c:f>'T(N) opt 95'!$B$10:$B$69</c:f>
              <c:numCache>
                <c:formatCode>0.000</c:formatCode>
                <c:ptCount val="60"/>
                <c:pt idx="0">
                  <c:v>1</c:v>
                </c:pt>
                <c:pt idx="1">
                  <c:v>0.97297297297297303</c:v>
                </c:pt>
                <c:pt idx="2">
                  <c:v>0.94594594594594594</c:v>
                </c:pt>
                <c:pt idx="3">
                  <c:v>0.91891891891891886</c:v>
                </c:pt>
                <c:pt idx="4">
                  <c:v>0.89189189189189189</c:v>
                </c:pt>
                <c:pt idx="5">
                  <c:v>0.86486486486486491</c:v>
                </c:pt>
                <c:pt idx="6">
                  <c:v>0.83783783783783783</c:v>
                </c:pt>
                <c:pt idx="7">
                  <c:v>0.81081081081081074</c:v>
                </c:pt>
                <c:pt idx="8">
                  <c:v>0.78378378378378377</c:v>
                </c:pt>
                <c:pt idx="9">
                  <c:v>0.7567567567567568</c:v>
                </c:pt>
                <c:pt idx="10">
                  <c:v>0.72972972972972971</c:v>
                </c:pt>
                <c:pt idx="11">
                  <c:v>0.70270270270270263</c:v>
                </c:pt>
                <c:pt idx="12">
                  <c:v>0.67567567567567566</c:v>
                </c:pt>
                <c:pt idx="13">
                  <c:v>0.64864864864864868</c:v>
                </c:pt>
                <c:pt idx="14">
                  <c:v>0.6216216216216216</c:v>
                </c:pt>
                <c:pt idx="15">
                  <c:v>0.59459459459459452</c:v>
                </c:pt>
                <c:pt idx="16">
                  <c:v>0.56756756756756754</c:v>
                </c:pt>
                <c:pt idx="17">
                  <c:v>0.54054054054054057</c:v>
                </c:pt>
                <c:pt idx="18">
                  <c:v>0.51351351351351349</c:v>
                </c:pt>
                <c:pt idx="19">
                  <c:v>0.48648648648648651</c:v>
                </c:pt>
                <c:pt idx="20">
                  <c:v>0.45945945945945943</c:v>
                </c:pt>
                <c:pt idx="21">
                  <c:v>0.43243243243243246</c:v>
                </c:pt>
                <c:pt idx="22">
                  <c:v>0.40540540540540537</c:v>
                </c:pt>
                <c:pt idx="23">
                  <c:v>0.3783783783783784</c:v>
                </c:pt>
                <c:pt idx="24">
                  <c:v>0.35135135135135132</c:v>
                </c:pt>
                <c:pt idx="25">
                  <c:v>0.32432432432432434</c:v>
                </c:pt>
                <c:pt idx="26">
                  <c:v>0.29729729729729726</c:v>
                </c:pt>
                <c:pt idx="27">
                  <c:v>0.27027027027027029</c:v>
                </c:pt>
                <c:pt idx="28">
                  <c:v>0.2432432432432432</c:v>
                </c:pt>
                <c:pt idx="29">
                  <c:v>0.21621621621621623</c:v>
                </c:pt>
                <c:pt idx="30">
                  <c:v>0.18918918918918914</c:v>
                </c:pt>
                <c:pt idx="31">
                  <c:v>0.16216216216216217</c:v>
                </c:pt>
                <c:pt idx="32">
                  <c:v>0.13513513513513509</c:v>
                </c:pt>
                <c:pt idx="33">
                  <c:v>0.10810810810810811</c:v>
                </c:pt>
                <c:pt idx="34">
                  <c:v>8.108108108108103E-2</c:v>
                </c:pt>
                <c:pt idx="35">
                  <c:v>5.4054054054054057E-2</c:v>
                </c:pt>
                <c:pt idx="36">
                  <c:v>2.7027027027026973E-2</c:v>
                </c:pt>
                <c:pt idx="37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4984-4579-B2DC-9618030264B8}"/>
            </c:ext>
          </c:extLst>
        </c:ser>
        <c:ser>
          <c:idx val="2"/>
          <c:order val="1"/>
          <c:tx>
            <c:strRef>
              <c:f>'T(N) opt 95'!$J$6</c:f>
              <c:strCache>
                <c:ptCount val="1"/>
                <c:pt idx="0">
                  <c:v>Nopt,nom/Nmin = 3.3</c:v>
                </c:pt>
              </c:strCache>
            </c:strRef>
          </c:tx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xVal>
            <c:numRef>
              <c:f>'T(N) opt 95'!$K$10:$K$51</c:f>
              <c:numCache>
                <c:formatCode>0.000</c:formatCode>
                <c:ptCount val="42"/>
                <c:pt idx="0">
                  <c:v>80.474000000000004</c:v>
                </c:pt>
                <c:pt idx="1">
                  <c:v>81.593199999999996</c:v>
                </c:pt>
                <c:pt idx="2">
                  <c:v>83.004999999999995</c:v>
                </c:pt>
                <c:pt idx="3">
                  <c:v>84.623199999999997</c:v>
                </c:pt>
                <c:pt idx="4">
                  <c:v>86.286299999999997</c:v>
                </c:pt>
                <c:pt idx="5">
                  <c:v>87.815299999999993</c:v>
                </c:pt>
                <c:pt idx="6">
                  <c:v>89.084699999999998</c:v>
                </c:pt>
                <c:pt idx="7">
                  <c:v>90.052899999999994</c:v>
                </c:pt>
                <c:pt idx="8">
                  <c:v>90.7453</c:v>
                </c:pt>
                <c:pt idx="9">
                  <c:v>91.218000000000004</c:v>
                </c:pt>
                <c:pt idx="10">
                  <c:v>91.530699999999996</c:v>
                </c:pt>
                <c:pt idx="11">
                  <c:v>91.7333</c:v>
                </c:pt>
                <c:pt idx="12">
                  <c:v>91.974199999999996</c:v>
                </c:pt>
                <c:pt idx="13">
                  <c:v>92.378</c:v>
                </c:pt>
                <c:pt idx="14">
                  <c:v>93.037800000000004</c:v>
                </c:pt>
                <c:pt idx="15">
                  <c:v>94.072900000000004</c:v>
                </c:pt>
                <c:pt idx="16">
                  <c:v>95.599100000000007</c:v>
                </c:pt>
                <c:pt idx="17">
                  <c:v>97.658000000000001</c:v>
                </c:pt>
                <c:pt idx="18">
                  <c:v>100.131</c:v>
                </c:pt>
                <c:pt idx="19">
                  <c:v>102.726</c:v>
                </c:pt>
                <c:pt idx="20">
                  <c:v>105.104</c:v>
                </c:pt>
                <c:pt idx="21">
                  <c:v>107.03400000000001</c:v>
                </c:pt>
                <c:pt idx="22">
                  <c:v>108.45699999999999</c:v>
                </c:pt>
              </c:numCache>
            </c:numRef>
          </c:xVal>
          <c:yVal>
            <c:numRef>
              <c:f>'T(N) opt 95'!$J$10:$J$1048576</c:f>
              <c:numCache>
                <c:formatCode>0.000</c:formatCode>
                <c:ptCount val="1048567"/>
                <c:pt idx="0">
                  <c:v>1</c:v>
                </c:pt>
                <c:pt idx="1">
                  <c:v>0.95454545454545459</c:v>
                </c:pt>
                <c:pt idx="2">
                  <c:v>0.90909090909090906</c:v>
                </c:pt>
                <c:pt idx="3">
                  <c:v>0.86363636363636365</c:v>
                </c:pt>
                <c:pt idx="4">
                  <c:v>0.81818181818181812</c:v>
                </c:pt>
                <c:pt idx="5">
                  <c:v>0.77272727272727271</c:v>
                </c:pt>
                <c:pt idx="6">
                  <c:v>0.72727272727272729</c:v>
                </c:pt>
                <c:pt idx="7">
                  <c:v>0.68181818181818188</c:v>
                </c:pt>
                <c:pt idx="8">
                  <c:v>0.63636363636363635</c:v>
                </c:pt>
                <c:pt idx="9">
                  <c:v>0.59090909090909083</c:v>
                </c:pt>
                <c:pt idx="10">
                  <c:v>0.54545454545454541</c:v>
                </c:pt>
                <c:pt idx="11">
                  <c:v>0.5</c:v>
                </c:pt>
                <c:pt idx="12">
                  <c:v>0.45454545454545459</c:v>
                </c:pt>
                <c:pt idx="13">
                  <c:v>0.40909090909090906</c:v>
                </c:pt>
                <c:pt idx="14">
                  <c:v>0.36363636363636365</c:v>
                </c:pt>
                <c:pt idx="15">
                  <c:v>0.31818181818181823</c:v>
                </c:pt>
                <c:pt idx="16">
                  <c:v>0.27272727272727271</c:v>
                </c:pt>
                <c:pt idx="17">
                  <c:v>0.22727272727272729</c:v>
                </c:pt>
                <c:pt idx="18">
                  <c:v>0.18181818181818177</c:v>
                </c:pt>
                <c:pt idx="19">
                  <c:v>0.13636363636363635</c:v>
                </c:pt>
                <c:pt idx="20">
                  <c:v>9.0909090909090939E-2</c:v>
                </c:pt>
                <c:pt idx="21">
                  <c:v>4.5454545454545414E-2</c:v>
                </c:pt>
                <c:pt idx="22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4984-4579-B2DC-9618030264B8}"/>
            </c:ext>
          </c:extLst>
        </c:ser>
        <c:ser>
          <c:idx val="4"/>
          <c:order val="2"/>
          <c:tx>
            <c:v>Pure</c:v>
          </c:tx>
          <c:spPr>
            <a:ln w="19050" cap="rnd">
              <a:noFill/>
              <a:round/>
            </a:ln>
            <a:effectLst/>
          </c:spPr>
          <c:marker>
            <c:symbol val="square"/>
            <c:size val="6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'T(N) opt 95'!$AI$1:$AI$2</c:f>
              <c:numCache>
                <c:formatCode>General</c:formatCode>
                <c:ptCount val="2"/>
                <c:pt idx="0">
                  <c:v>79.734499999999997</c:v>
                </c:pt>
                <c:pt idx="1">
                  <c:v>110.14100000000001</c:v>
                </c:pt>
              </c:numCache>
            </c:numRef>
          </c:xVal>
          <c:yVal>
            <c:numRef>
              <c:f>'T(N) opt 95'!$AH$1:$AH$2</c:f>
              <c:numCache>
                <c:formatCode>General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4984-4579-B2DC-9618030264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66137128"/>
        <c:axId val="666133848"/>
      </c:scatterChart>
      <c:valAx>
        <c:axId val="666137128"/>
        <c:scaling>
          <c:orientation val="minMax"/>
          <c:max val="120"/>
          <c:min val="7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Temperature [°C]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" sourceLinked="0"/>
        <c:majorTickMark val="in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66133848"/>
        <c:crosses val="autoZero"/>
        <c:crossBetween val="midCat"/>
        <c:majorUnit val="10"/>
      </c:valAx>
      <c:valAx>
        <c:axId val="666133848"/>
        <c:scaling>
          <c:orientation val="minMax"/>
          <c:max val="1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Relative column heitght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.0" sourceLinked="0"/>
        <c:majorTickMark val="in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66137128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  <c:extLst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1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4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5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6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9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CA6E35-0EF8-48DF-A61E-462AD4A15953}" type="doc">
      <dgm:prSet loTypeId="urn:microsoft.com/office/officeart/2005/8/layout/chevron1" loCatId="process" qsTypeId="urn:microsoft.com/office/officeart/2005/8/quickstyle/simple3" qsCatId="simple" csTypeId="urn:microsoft.com/office/officeart/2005/8/colors/accent2_2" csCatId="accent2" phldr="1"/>
      <dgm:spPr/>
    </dgm:pt>
    <dgm:pt modelId="{29E11DC1-AF4F-41DB-A600-94F9FBA9EF7E}">
      <dgm:prSet phldrT="[Text]"/>
      <dgm:spPr/>
      <dgm:t>
        <a:bodyPr/>
        <a:lstStyle/>
        <a:p>
          <a:r>
            <a:rPr lang="de-DE" dirty="0" err="1">
              <a:latin typeface="Arial" panose="020B0604020202020204" pitchFamily="34" charset="0"/>
              <a:cs typeface="Arial" panose="020B0604020202020204" pitchFamily="34" charset="0"/>
            </a:rPr>
            <a:t>Choose</a:t>
          </a:r>
          <a:r>
            <a:rPr lang="de-DE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de-DE" dirty="0" err="1">
              <a:latin typeface="Arial" panose="020B0604020202020204" pitchFamily="34" charset="0"/>
              <a:cs typeface="Arial" panose="020B0604020202020204" pitchFamily="34" charset="0"/>
            </a:rPr>
            <a:t>mixtures</a:t>
          </a:r>
          <a:endParaRPr lang="en-DE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FF719E-9628-476B-B82D-697D36FB4F4E}" type="parTrans" cxnId="{81E2D985-D9B6-4A68-BD1B-8A9AC76354DD}">
      <dgm:prSet/>
      <dgm:spPr/>
      <dgm:t>
        <a:bodyPr/>
        <a:lstStyle/>
        <a:p>
          <a:endParaRPr lang="en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A1C4346-21F8-4D8F-AF0F-FF90F5D53CEB}" type="sibTrans" cxnId="{81E2D985-D9B6-4A68-BD1B-8A9AC76354DD}">
      <dgm:prSet/>
      <dgm:spPr/>
      <dgm:t>
        <a:bodyPr/>
        <a:lstStyle/>
        <a:p>
          <a:endParaRPr lang="en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1B0532F-318D-4E69-9207-C6E63D427AAA}">
      <dgm:prSet phldrT="[Text]"/>
      <dgm:spPr/>
      <dgm:t>
        <a:bodyPr/>
        <a:lstStyle/>
        <a:p>
          <a:r>
            <a:rPr lang="de-DE" dirty="0" err="1">
              <a:latin typeface="Arial" panose="020B0604020202020204" pitchFamily="34" charset="0"/>
              <a:cs typeface="Arial" panose="020B0604020202020204" pitchFamily="34" charset="0"/>
            </a:rPr>
            <a:t>Identify</a:t>
          </a:r>
          <a:r>
            <a:rPr lang="de-DE" dirty="0">
              <a:latin typeface="Arial" panose="020B0604020202020204" pitchFamily="34" charset="0"/>
              <a:cs typeface="Arial" panose="020B0604020202020204" pitchFamily="34" charset="0"/>
            </a:rPr>
            <a:t> operational </a:t>
          </a:r>
          <a:r>
            <a:rPr lang="de-DE" dirty="0" err="1">
              <a:latin typeface="Arial" panose="020B0604020202020204" pitchFamily="34" charset="0"/>
              <a:cs typeface="Arial" panose="020B0604020202020204" pitchFamily="34" charset="0"/>
            </a:rPr>
            <a:t>scenarios</a:t>
          </a:r>
          <a:endParaRPr lang="en-DE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A00C8F8-80A6-47AF-8CD9-77531C4FDDF1}" type="parTrans" cxnId="{8FEAB123-B0CE-4E19-B9E6-B8CA4DCF7477}">
      <dgm:prSet/>
      <dgm:spPr/>
      <dgm:t>
        <a:bodyPr/>
        <a:lstStyle/>
        <a:p>
          <a:endParaRPr lang="en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05F6D5-A2F6-44AD-AD7D-8C7AD04FAEDE}" type="sibTrans" cxnId="{8FEAB123-B0CE-4E19-B9E6-B8CA4DCF7477}">
      <dgm:prSet/>
      <dgm:spPr/>
      <dgm:t>
        <a:bodyPr/>
        <a:lstStyle/>
        <a:p>
          <a:endParaRPr lang="en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432788-A9CC-46EC-BA5E-1A646AA24BE9}">
      <dgm:prSet phldrT="[Text]"/>
      <dgm:spPr/>
      <dgm:t>
        <a:bodyPr/>
        <a:lstStyle/>
        <a:p>
          <a:r>
            <a:rPr lang="de-DE" dirty="0" err="1">
              <a:latin typeface="Arial" panose="020B0604020202020204" pitchFamily="34" charset="0"/>
              <a:cs typeface="Arial" panose="020B0604020202020204" pitchFamily="34" charset="0"/>
            </a:rPr>
            <a:t>Derive</a:t>
          </a:r>
          <a:r>
            <a:rPr lang="de-DE" dirty="0">
              <a:latin typeface="Arial" panose="020B0604020202020204" pitchFamily="34" charset="0"/>
              <a:cs typeface="Arial" panose="020B0604020202020204" pitchFamily="34" charset="0"/>
            </a:rPr>
            <a:t> simple </a:t>
          </a:r>
          <a:r>
            <a:rPr lang="de-DE" dirty="0" err="1">
              <a:latin typeface="Arial" panose="020B0604020202020204" pitchFamily="34" charset="0"/>
              <a:cs typeface="Arial" panose="020B0604020202020204" pitchFamily="34" charset="0"/>
            </a:rPr>
            <a:t>rules</a:t>
          </a:r>
          <a:endParaRPr lang="en-DE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F497218-F386-4235-AE19-E5FB721C9BBF}" type="parTrans" cxnId="{6445178D-FD40-43AE-BE9F-6C46FD2AF2AF}">
      <dgm:prSet/>
      <dgm:spPr/>
      <dgm:t>
        <a:bodyPr/>
        <a:lstStyle/>
        <a:p>
          <a:endParaRPr lang="en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8BAAB5-5863-4580-96D2-70BBAC76C9C0}" type="sibTrans" cxnId="{6445178D-FD40-43AE-BE9F-6C46FD2AF2AF}">
      <dgm:prSet/>
      <dgm:spPr/>
      <dgm:t>
        <a:bodyPr/>
        <a:lstStyle/>
        <a:p>
          <a:endParaRPr lang="en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888B2F0-0DC6-48B5-B1AD-6A1FD79B54C1}">
      <dgm:prSet/>
      <dgm:spPr/>
      <dgm:t>
        <a:bodyPr/>
        <a:lstStyle/>
        <a:p>
          <a:r>
            <a:rPr lang="de-DE" dirty="0" err="1">
              <a:latin typeface="Arial" panose="020B0604020202020204" pitchFamily="34" charset="0"/>
              <a:cs typeface="Arial" panose="020B0604020202020204" pitchFamily="34" charset="0"/>
            </a:rPr>
            <a:t>Simulate</a:t>
          </a:r>
          <a:r>
            <a:rPr lang="de-DE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de-DE" dirty="0" err="1">
              <a:latin typeface="Arial" panose="020B0604020202020204" pitchFamily="34" charset="0"/>
              <a:cs typeface="Arial" panose="020B0604020202020204" pitchFamily="34" charset="0"/>
            </a:rPr>
            <a:t>scenarios</a:t>
          </a:r>
          <a:endParaRPr lang="en-DE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741866-33B6-4B8A-BD50-40F08A1D83A1}" type="parTrans" cxnId="{9207C2D5-A271-44A8-B756-55AE0BA6EFE3}">
      <dgm:prSet/>
      <dgm:spPr/>
      <dgm:t>
        <a:bodyPr/>
        <a:lstStyle/>
        <a:p>
          <a:endParaRPr lang="en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98C8B9-1654-4E50-A977-5574B02E1971}" type="sibTrans" cxnId="{9207C2D5-A271-44A8-B756-55AE0BA6EFE3}">
      <dgm:prSet/>
      <dgm:spPr/>
      <dgm:t>
        <a:bodyPr/>
        <a:lstStyle/>
        <a:p>
          <a:endParaRPr lang="en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5D5087-D388-4FD3-A468-61FD0B06BABA}">
      <dgm:prSet/>
      <dgm:spPr/>
      <dgm:t>
        <a:bodyPr/>
        <a:lstStyle/>
        <a:p>
          <a:r>
            <a:rPr lang="de-DE" dirty="0" err="1">
              <a:latin typeface="Arial" panose="020B0604020202020204" pitchFamily="34" charset="0"/>
              <a:cs typeface="Arial" panose="020B0604020202020204" pitchFamily="34" charset="0"/>
            </a:rPr>
            <a:t>Benzene</a:t>
          </a:r>
          <a:r>
            <a:rPr lang="de-DE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de-DE" dirty="0" err="1">
              <a:latin typeface="Arial" panose="020B0604020202020204" pitchFamily="34" charset="0"/>
              <a:cs typeface="Arial" panose="020B0604020202020204" pitchFamily="34" charset="0"/>
            </a:rPr>
            <a:t>Toluene</a:t>
          </a:r>
          <a:r>
            <a:rPr lang="de-DE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de-DE" i="1" dirty="0">
              <a:latin typeface="Arial" panose="020B0604020202020204" pitchFamily="34" charset="0"/>
              <a:cs typeface="Arial" panose="020B0604020202020204" pitchFamily="34" charset="0"/>
            </a:rPr>
            <a:t>p</a:t>
          </a:r>
          <a:r>
            <a:rPr lang="de-DE" dirty="0"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de-DE" dirty="0" err="1">
              <a:latin typeface="Arial" panose="020B0604020202020204" pitchFamily="34" charset="0"/>
              <a:cs typeface="Arial" panose="020B0604020202020204" pitchFamily="34" charset="0"/>
            </a:rPr>
            <a:t>Xylene</a:t>
          </a:r>
          <a:endParaRPr lang="en-DE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C8F72E6-AEC3-4A38-84C3-0ED1A0E9D58A}" type="parTrans" cxnId="{032FBFA4-733E-486B-A378-F9D2FF97181B}">
      <dgm:prSet/>
      <dgm:spPr/>
      <dgm:t>
        <a:bodyPr/>
        <a:lstStyle/>
        <a:p>
          <a:endParaRPr lang="en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B7B8D2B-187B-45FC-8E1D-BAFD32F3EFDE}" type="sibTrans" cxnId="{032FBFA4-733E-486B-A378-F9D2FF97181B}">
      <dgm:prSet/>
      <dgm:spPr/>
      <dgm:t>
        <a:bodyPr/>
        <a:lstStyle/>
        <a:p>
          <a:endParaRPr lang="en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B9F8ED1-C378-4910-8CBB-02AA6A9F61C0}">
      <dgm:prSet/>
      <dgm:spPr/>
      <dgm:t>
        <a:bodyPr/>
        <a:lstStyle/>
        <a:p>
          <a:r>
            <a:rPr lang="de-DE" dirty="0" err="1">
              <a:latin typeface="Arial" panose="020B0604020202020204" pitchFamily="34" charset="0"/>
              <a:cs typeface="Arial" panose="020B0604020202020204" pitchFamily="34" charset="0"/>
            </a:rPr>
            <a:t>With</a:t>
          </a:r>
          <a:r>
            <a:rPr lang="de-DE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de-DE" i="1" dirty="0" err="1">
              <a:latin typeface="Arial" panose="020B0604020202020204" pitchFamily="34" charset="0"/>
              <a:cs typeface="Arial" panose="020B0604020202020204" pitchFamily="34" charset="0"/>
            </a:rPr>
            <a:t>V</a:t>
          </a:r>
          <a:r>
            <a:rPr lang="de-DE" i="1" baseline="-25000" dirty="0" err="1">
              <a:latin typeface="Arial" panose="020B0604020202020204" pitchFamily="34" charset="0"/>
              <a:cs typeface="Arial" panose="020B0604020202020204" pitchFamily="34" charset="0"/>
            </a:rPr>
            <a:t>min</a:t>
          </a:r>
          <a:r>
            <a:rPr lang="de-DE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de-DE" dirty="0" err="1">
              <a:latin typeface="Arial" panose="020B0604020202020204" pitchFamily="34" charset="0"/>
              <a:cs typeface="Arial" panose="020B0604020202020204" pitchFamily="34" charset="0"/>
            </a:rPr>
            <a:t>diagrams</a:t>
          </a:r>
          <a:endParaRPr lang="en-DE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43FCC15-861D-4A19-9256-843DE8067318}" type="parTrans" cxnId="{61FB559F-587F-4573-9EEC-C62A54BC989E}">
      <dgm:prSet/>
      <dgm:spPr/>
      <dgm:t>
        <a:bodyPr/>
        <a:lstStyle/>
        <a:p>
          <a:endParaRPr lang="en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93C7B7-F1EF-4AFC-A857-5745C5A8CBA5}" type="sibTrans" cxnId="{61FB559F-587F-4573-9EEC-C62A54BC989E}">
      <dgm:prSet/>
      <dgm:spPr/>
      <dgm:t>
        <a:bodyPr/>
        <a:lstStyle/>
        <a:p>
          <a:endParaRPr lang="en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0FF5F70-8850-4F44-B654-6874A8D381F5}">
      <dgm:prSet/>
      <dgm:spPr/>
      <dgm:t>
        <a:bodyPr/>
        <a:lstStyle/>
        <a:p>
          <a:r>
            <a:rPr lang="de-DE" dirty="0">
              <a:latin typeface="Arial" panose="020B0604020202020204" pitchFamily="34" charset="0"/>
              <a:cs typeface="Arial" panose="020B0604020202020204" pitchFamily="34" charset="0"/>
            </a:rPr>
            <a:t>Aspen Plus</a:t>
          </a:r>
          <a:endParaRPr lang="en-DE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03E54B7-BD99-4E89-9989-E3694C4424A6}" type="parTrans" cxnId="{C28C61B8-284C-44F2-9636-86DA8DE96CFB}">
      <dgm:prSet/>
      <dgm:spPr/>
      <dgm:t>
        <a:bodyPr/>
        <a:lstStyle/>
        <a:p>
          <a:endParaRPr lang="en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B8BB57-EE7B-42FD-9801-2195A70F1E67}" type="sibTrans" cxnId="{C28C61B8-284C-44F2-9636-86DA8DE96CFB}">
      <dgm:prSet/>
      <dgm:spPr/>
      <dgm:t>
        <a:bodyPr/>
        <a:lstStyle/>
        <a:p>
          <a:endParaRPr lang="en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445D22F-0ABF-4CA5-92D9-6AE729D3B5AE}" type="pres">
      <dgm:prSet presAssocID="{96CA6E35-0EF8-48DF-A61E-462AD4A15953}" presName="Name0" presStyleCnt="0">
        <dgm:presLayoutVars>
          <dgm:dir/>
          <dgm:animLvl val="lvl"/>
          <dgm:resizeHandles val="exact"/>
        </dgm:presLayoutVars>
      </dgm:prSet>
      <dgm:spPr/>
    </dgm:pt>
    <dgm:pt modelId="{A844EC96-854B-4FB4-847A-6BF5E973284A}" type="pres">
      <dgm:prSet presAssocID="{29E11DC1-AF4F-41DB-A600-94F9FBA9EF7E}" presName="composite" presStyleCnt="0"/>
      <dgm:spPr/>
    </dgm:pt>
    <dgm:pt modelId="{6239225F-3DE3-4C77-A647-EA7A7A921F3C}" type="pres">
      <dgm:prSet presAssocID="{29E11DC1-AF4F-41DB-A600-94F9FBA9EF7E}" presName="par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F4687534-B39B-4446-B672-3C18944EF552}" type="pres">
      <dgm:prSet presAssocID="{29E11DC1-AF4F-41DB-A600-94F9FBA9EF7E}" presName="desTx" presStyleLbl="revTx" presStyleIdx="0" presStyleCnt="3">
        <dgm:presLayoutVars>
          <dgm:bulletEnabled val="1"/>
        </dgm:presLayoutVars>
      </dgm:prSet>
      <dgm:spPr/>
    </dgm:pt>
    <dgm:pt modelId="{F7399D94-ECE4-4090-A833-EB9FDFB9790B}" type="pres">
      <dgm:prSet presAssocID="{5A1C4346-21F8-4D8F-AF0F-FF90F5D53CEB}" presName="space" presStyleCnt="0"/>
      <dgm:spPr/>
    </dgm:pt>
    <dgm:pt modelId="{9CF57662-96FB-4442-A68E-B11BB62F8A98}" type="pres">
      <dgm:prSet presAssocID="{31B0532F-318D-4E69-9207-C6E63D427AAA}" presName="composite" presStyleCnt="0"/>
      <dgm:spPr/>
    </dgm:pt>
    <dgm:pt modelId="{2DC64669-F897-4322-A99D-83D388E7E0D9}" type="pres">
      <dgm:prSet presAssocID="{31B0532F-318D-4E69-9207-C6E63D427AAA}" presName="par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B6513FC4-7039-442B-8BE2-75A3ECCEAAC1}" type="pres">
      <dgm:prSet presAssocID="{31B0532F-318D-4E69-9207-C6E63D427AAA}" presName="desTx" presStyleLbl="revTx" presStyleIdx="1" presStyleCnt="3">
        <dgm:presLayoutVars>
          <dgm:bulletEnabled val="1"/>
        </dgm:presLayoutVars>
      </dgm:prSet>
      <dgm:spPr/>
    </dgm:pt>
    <dgm:pt modelId="{8C594724-E823-4835-8CFD-01AB16CD88EE}" type="pres">
      <dgm:prSet presAssocID="{D805F6D5-A2F6-44AD-AD7D-8C7AD04FAEDE}" presName="space" presStyleCnt="0"/>
      <dgm:spPr/>
    </dgm:pt>
    <dgm:pt modelId="{C0E80B9D-0691-4A92-9F3E-1ADD79DCC757}" type="pres">
      <dgm:prSet presAssocID="{0888B2F0-0DC6-48B5-B1AD-6A1FD79B54C1}" presName="composite" presStyleCnt="0"/>
      <dgm:spPr/>
    </dgm:pt>
    <dgm:pt modelId="{F43867E1-4019-4EF9-816C-0F8DD58AA6F2}" type="pres">
      <dgm:prSet presAssocID="{0888B2F0-0DC6-48B5-B1AD-6A1FD79B54C1}" presName="par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BDD60C5B-82D8-471C-B05F-DEAB0C2617B4}" type="pres">
      <dgm:prSet presAssocID="{0888B2F0-0DC6-48B5-B1AD-6A1FD79B54C1}" presName="desTx" presStyleLbl="revTx" presStyleIdx="2" presStyleCnt="3">
        <dgm:presLayoutVars>
          <dgm:bulletEnabled val="1"/>
        </dgm:presLayoutVars>
      </dgm:prSet>
      <dgm:spPr/>
    </dgm:pt>
    <dgm:pt modelId="{46A26B0D-DA66-46BA-94EA-A98D19106A06}" type="pres">
      <dgm:prSet presAssocID="{B598C8B9-1654-4E50-A977-5574B02E1971}" presName="space" presStyleCnt="0"/>
      <dgm:spPr/>
    </dgm:pt>
    <dgm:pt modelId="{899AD43A-27E5-44A9-A58B-E577450ABE13}" type="pres">
      <dgm:prSet presAssocID="{B0432788-A9CC-46EC-BA5E-1A646AA24BE9}" presName="composite" presStyleCnt="0"/>
      <dgm:spPr/>
    </dgm:pt>
    <dgm:pt modelId="{67B681BE-8283-4A72-B737-CE5813F8D0BA}" type="pres">
      <dgm:prSet presAssocID="{B0432788-A9CC-46EC-BA5E-1A646AA24BE9}" presName="parTx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431BA296-446B-4E6C-9F1C-9367EAAFCE46}" type="pres">
      <dgm:prSet presAssocID="{B0432788-A9CC-46EC-BA5E-1A646AA24BE9}" presName="desTx" presStyleLbl="revTx" presStyleIdx="2" presStyleCnt="3">
        <dgm:presLayoutVars>
          <dgm:bulletEnabled val="1"/>
        </dgm:presLayoutVars>
      </dgm:prSet>
      <dgm:spPr/>
    </dgm:pt>
  </dgm:ptLst>
  <dgm:cxnLst>
    <dgm:cxn modelId="{6C08FC00-FF4A-4501-A39B-B4E71AE58BFA}" type="presOf" srcId="{30FF5F70-8850-4F44-B654-6874A8D381F5}" destId="{BDD60C5B-82D8-471C-B05F-DEAB0C2617B4}" srcOrd="0" destOrd="0" presId="urn:microsoft.com/office/officeart/2005/8/layout/chevron1"/>
    <dgm:cxn modelId="{A0B5571A-943B-4708-B58F-0B5FF3312019}" type="presOf" srcId="{6B9F8ED1-C378-4910-8CBB-02AA6A9F61C0}" destId="{B6513FC4-7039-442B-8BE2-75A3ECCEAAC1}" srcOrd="0" destOrd="0" presId="urn:microsoft.com/office/officeart/2005/8/layout/chevron1"/>
    <dgm:cxn modelId="{CB2C971E-3E12-4AF8-83DA-4DE9DB44A314}" type="presOf" srcId="{29E11DC1-AF4F-41DB-A600-94F9FBA9EF7E}" destId="{6239225F-3DE3-4C77-A647-EA7A7A921F3C}" srcOrd="0" destOrd="0" presId="urn:microsoft.com/office/officeart/2005/8/layout/chevron1"/>
    <dgm:cxn modelId="{8FEAB123-B0CE-4E19-B9E6-B8CA4DCF7477}" srcId="{96CA6E35-0EF8-48DF-A61E-462AD4A15953}" destId="{31B0532F-318D-4E69-9207-C6E63D427AAA}" srcOrd="1" destOrd="0" parTransId="{BA00C8F8-80A6-47AF-8CD9-77531C4FDDF1}" sibTransId="{D805F6D5-A2F6-44AD-AD7D-8C7AD04FAEDE}"/>
    <dgm:cxn modelId="{7FAD0331-D329-4195-B0E6-00914B3EEA6C}" type="presOf" srcId="{96CA6E35-0EF8-48DF-A61E-462AD4A15953}" destId="{8445D22F-0ABF-4CA5-92D9-6AE729D3B5AE}" srcOrd="0" destOrd="0" presId="urn:microsoft.com/office/officeart/2005/8/layout/chevron1"/>
    <dgm:cxn modelId="{B2D56452-374C-4BC9-BDD6-757C706F03E9}" type="presOf" srcId="{31B0532F-318D-4E69-9207-C6E63D427AAA}" destId="{2DC64669-F897-4322-A99D-83D388E7E0D9}" srcOrd="0" destOrd="0" presId="urn:microsoft.com/office/officeart/2005/8/layout/chevron1"/>
    <dgm:cxn modelId="{81E2D985-D9B6-4A68-BD1B-8A9AC76354DD}" srcId="{96CA6E35-0EF8-48DF-A61E-462AD4A15953}" destId="{29E11DC1-AF4F-41DB-A600-94F9FBA9EF7E}" srcOrd="0" destOrd="0" parTransId="{96FF719E-9628-476B-B82D-697D36FB4F4E}" sibTransId="{5A1C4346-21F8-4D8F-AF0F-FF90F5D53CEB}"/>
    <dgm:cxn modelId="{7E2A0D8A-A654-4E4C-8645-183D811575C3}" type="presOf" srcId="{B0432788-A9CC-46EC-BA5E-1A646AA24BE9}" destId="{67B681BE-8283-4A72-B737-CE5813F8D0BA}" srcOrd="0" destOrd="0" presId="urn:microsoft.com/office/officeart/2005/8/layout/chevron1"/>
    <dgm:cxn modelId="{0C9DB08C-0BA6-4B91-9B82-DCA3544AF1F0}" type="presOf" srcId="{A05D5087-D388-4FD3-A468-61FD0B06BABA}" destId="{F4687534-B39B-4446-B672-3C18944EF552}" srcOrd="0" destOrd="0" presId="urn:microsoft.com/office/officeart/2005/8/layout/chevron1"/>
    <dgm:cxn modelId="{6445178D-FD40-43AE-BE9F-6C46FD2AF2AF}" srcId="{96CA6E35-0EF8-48DF-A61E-462AD4A15953}" destId="{B0432788-A9CC-46EC-BA5E-1A646AA24BE9}" srcOrd="3" destOrd="0" parTransId="{2F497218-F386-4235-AE19-E5FB721C9BBF}" sibTransId="{B08BAAB5-5863-4580-96D2-70BBAC76C9C0}"/>
    <dgm:cxn modelId="{61FB559F-587F-4573-9EEC-C62A54BC989E}" srcId="{31B0532F-318D-4E69-9207-C6E63D427AAA}" destId="{6B9F8ED1-C378-4910-8CBB-02AA6A9F61C0}" srcOrd="0" destOrd="0" parTransId="{F43FCC15-861D-4A19-9256-843DE8067318}" sibTransId="{8B93C7B7-F1EF-4AFC-A857-5745C5A8CBA5}"/>
    <dgm:cxn modelId="{D0A4ADA3-E4DE-4C95-8D04-F4BA8F531AB9}" type="presOf" srcId="{0888B2F0-0DC6-48B5-B1AD-6A1FD79B54C1}" destId="{F43867E1-4019-4EF9-816C-0F8DD58AA6F2}" srcOrd="0" destOrd="0" presId="urn:microsoft.com/office/officeart/2005/8/layout/chevron1"/>
    <dgm:cxn modelId="{032FBFA4-733E-486B-A378-F9D2FF97181B}" srcId="{29E11DC1-AF4F-41DB-A600-94F9FBA9EF7E}" destId="{A05D5087-D388-4FD3-A468-61FD0B06BABA}" srcOrd="0" destOrd="0" parTransId="{1C8F72E6-AEC3-4A38-84C3-0ED1A0E9D58A}" sibTransId="{7B7B8D2B-187B-45FC-8E1D-BAFD32F3EFDE}"/>
    <dgm:cxn modelId="{C28C61B8-284C-44F2-9636-86DA8DE96CFB}" srcId="{0888B2F0-0DC6-48B5-B1AD-6A1FD79B54C1}" destId="{30FF5F70-8850-4F44-B654-6874A8D381F5}" srcOrd="0" destOrd="0" parTransId="{503E54B7-BD99-4E89-9989-E3694C4424A6}" sibTransId="{9EB8BB57-EE7B-42FD-9801-2195A70F1E67}"/>
    <dgm:cxn modelId="{9207C2D5-A271-44A8-B756-55AE0BA6EFE3}" srcId="{96CA6E35-0EF8-48DF-A61E-462AD4A15953}" destId="{0888B2F0-0DC6-48B5-B1AD-6A1FD79B54C1}" srcOrd="2" destOrd="0" parTransId="{3F741866-33B6-4B8A-BD50-40F08A1D83A1}" sibTransId="{B598C8B9-1654-4E50-A977-5574B02E1971}"/>
    <dgm:cxn modelId="{A5E6E01B-76F6-4824-B999-1FACF7F947F0}" type="presParOf" srcId="{8445D22F-0ABF-4CA5-92D9-6AE729D3B5AE}" destId="{A844EC96-854B-4FB4-847A-6BF5E973284A}" srcOrd="0" destOrd="0" presId="urn:microsoft.com/office/officeart/2005/8/layout/chevron1"/>
    <dgm:cxn modelId="{5071E42E-FE76-408D-B309-917364D4A817}" type="presParOf" srcId="{A844EC96-854B-4FB4-847A-6BF5E973284A}" destId="{6239225F-3DE3-4C77-A647-EA7A7A921F3C}" srcOrd="0" destOrd="0" presId="urn:microsoft.com/office/officeart/2005/8/layout/chevron1"/>
    <dgm:cxn modelId="{E413A48F-5245-4CBF-AEBC-F46CB079497E}" type="presParOf" srcId="{A844EC96-854B-4FB4-847A-6BF5E973284A}" destId="{F4687534-B39B-4446-B672-3C18944EF552}" srcOrd="1" destOrd="0" presId="urn:microsoft.com/office/officeart/2005/8/layout/chevron1"/>
    <dgm:cxn modelId="{CA767B0B-9D89-4A7E-9E1C-09FEE7A1C76A}" type="presParOf" srcId="{8445D22F-0ABF-4CA5-92D9-6AE729D3B5AE}" destId="{F7399D94-ECE4-4090-A833-EB9FDFB9790B}" srcOrd="1" destOrd="0" presId="urn:microsoft.com/office/officeart/2005/8/layout/chevron1"/>
    <dgm:cxn modelId="{FF3A3619-EEDF-4D27-8368-6E0696C52CFD}" type="presParOf" srcId="{8445D22F-0ABF-4CA5-92D9-6AE729D3B5AE}" destId="{9CF57662-96FB-4442-A68E-B11BB62F8A98}" srcOrd="2" destOrd="0" presId="urn:microsoft.com/office/officeart/2005/8/layout/chevron1"/>
    <dgm:cxn modelId="{FC46868C-8B77-43BF-B53C-36598077D3DA}" type="presParOf" srcId="{9CF57662-96FB-4442-A68E-B11BB62F8A98}" destId="{2DC64669-F897-4322-A99D-83D388E7E0D9}" srcOrd="0" destOrd="0" presId="urn:microsoft.com/office/officeart/2005/8/layout/chevron1"/>
    <dgm:cxn modelId="{2B8E3DE0-E028-42D4-A9CF-6A3D414607CE}" type="presParOf" srcId="{9CF57662-96FB-4442-A68E-B11BB62F8A98}" destId="{B6513FC4-7039-442B-8BE2-75A3ECCEAAC1}" srcOrd="1" destOrd="0" presId="urn:microsoft.com/office/officeart/2005/8/layout/chevron1"/>
    <dgm:cxn modelId="{72CE7F72-D6AF-4E5A-95D7-E207AA5BFD7B}" type="presParOf" srcId="{8445D22F-0ABF-4CA5-92D9-6AE729D3B5AE}" destId="{8C594724-E823-4835-8CFD-01AB16CD88EE}" srcOrd="3" destOrd="0" presId="urn:microsoft.com/office/officeart/2005/8/layout/chevron1"/>
    <dgm:cxn modelId="{4F865D23-AC59-4BB7-9A62-F7CF80169D7F}" type="presParOf" srcId="{8445D22F-0ABF-4CA5-92D9-6AE729D3B5AE}" destId="{C0E80B9D-0691-4A92-9F3E-1ADD79DCC757}" srcOrd="4" destOrd="0" presId="urn:microsoft.com/office/officeart/2005/8/layout/chevron1"/>
    <dgm:cxn modelId="{376A4576-8351-45AC-80F2-C62A68B1562F}" type="presParOf" srcId="{C0E80B9D-0691-4A92-9F3E-1ADD79DCC757}" destId="{F43867E1-4019-4EF9-816C-0F8DD58AA6F2}" srcOrd="0" destOrd="0" presId="urn:microsoft.com/office/officeart/2005/8/layout/chevron1"/>
    <dgm:cxn modelId="{33B4D1DA-40F0-446E-99B9-F3354F23E3BE}" type="presParOf" srcId="{C0E80B9D-0691-4A92-9F3E-1ADD79DCC757}" destId="{BDD60C5B-82D8-471C-B05F-DEAB0C2617B4}" srcOrd="1" destOrd="0" presId="urn:microsoft.com/office/officeart/2005/8/layout/chevron1"/>
    <dgm:cxn modelId="{7029AD06-A823-44CE-AF66-A565D8F9FAB3}" type="presParOf" srcId="{8445D22F-0ABF-4CA5-92D9-6AE729D3B5AE}" destId="{46A26B0D-DA66-46BA-94EA-A98D19106A06}" srcOrd="5" destOrd="0" presId="urn:microsoft.com/office/officeart/2005/8/layout/chevron1"/>
    <dgm:cxn modelId="{4DE05C6F-76C0-4C03-8D7A-57A2374C6173}" type="presParOf" srcId="{8445D22F-0ABF-4CA5-92D9-6AE729D3B5AE}" destId="{899AD43A-27E5-44A9-A58B-E577450ABE13}" srcOrd="6" destOrd="0" presId="urn:microsoft.com/office/officeart/2005/8/layout/chevron1"/>
    <dgm:cxn modelId="{52C9FE4F-E5B2-4E7B-AD73-EE29F09861C7}" type="presParOf" srcId="{899AD43A-27E5-44A9-A58B-E577450ABE13}" destId="{67B681BE-8283-4A72-B737-CE5813F8D0BA}" srcOrd="0" destOrd="0" presId="urn:microsoft.com/office/officeart/2005/8/layout/chevron1"/>
    <dgm:cxn modelId="{FE2F0D33-3364-4CA8-9C6E-CF46E381B56F}" type="presParOf" srcId="{899AD43A-27E5-44A9-A58B-E577450ABE13}" destId="{431BA296-446B-4E6C-9F1C-9367EAAFCE46}" srcOrd="1" destOrd="0" presId="urn:microsoft.com/office/officeart/2005/8/layout/chevron1"/>
  </dgm:cxnLst>
  <dgm:bg>
    <a:effectLst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6CA6E35-0EF8-48DF-A61E-462AD4A15953}" type="doc">
      <dgm:prSet loTypeId="urn:microsoft.com/office/officeart/2005/8/layout/chevron1" loCatId="process" qsTypeId="urn:microsoft.com/office/officeart/2005/8/quickstyle/simple3" qsCatId="simple" csTypeId="urn:microsoft.com/office/officeart/2005/8/colors/accent2_2" csCatId="accent2" phldr="1"/>
      <dgm:spPr/>
    </dgm:pt>
    <dgm:pt modelId="{29E11DC1-AF4F-41DB-A600-94F9FBA9EF7E}">
      <dgm:prSet phldrT="[Text]" custT="1"/>
      <dgm:spPr>
        <a:gradFill rotWithShape="0">
          <a:gsLst>
            <a:gs pos="0">
              <a:schemeClr val="bg1">
                <a:lumMod val="50000"/>
              </a:schemeClr>
            </a:gs>
            <a:gs pos="35000">
              <a:schemeClr val="bg1">
                <a:lumMod val="75000"/>
              </a:schemeClr>
            </a:gs>
            <a:gs pos="100000">
              <a:schemeClr val="bg1">
                <a:lumMod val="95000"/>
              </a:schemeClr>
            </a:gs>
          </a:gsLst>
        </a:gradFill>
      </dgm:spPr>
      <dgm:t>
        <a:bodyPr/>
        <a:lstStyle/>
        <a:p>
          <a:r>
            <a:rPr lang="de-DE" sz="10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Mixtures</a:t>
          </a:r>
          <a:endParaRPr lang="en-DE" sz="10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FF719E-9628-476B-B82D-697D36FB4F4E}" type="parTrans" cxnId="{81E2D985-D9B6-4A68-BD1B-8A9AC76354DD}">
      <dgm:prSet/>
      <dgm:spPr/>
      <dgm:t>
        <a:bodyPr/>
        <a:lstStyle/>
        <a:p>
          <a:endParaRPr lang="en-DE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A1C4346-21F8-4D8F-AF0F-FF90F5D53CEB}" type="sibTrans" cxnId="{81E2D985-D9B6-4A68-BD1B-8A9AC76354DD}">
      <dgm:prSet/>
      <dgm:spPr/>
      <dgm:t>
        <a:bodyPr/>
        <a:lstStyle/>
        <a:p>
          <a:endParaRPr lang="en-DE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1B0532F-318D-4E69-9207-C6E63D427AAA}">
      <dgm:prSet phldrT="[Text]" custT="1"/>
      <dgm:spPr/>
      <dgm:t>
        <a:bodyPr/>
        <a:lstStyle/>
        <a:p>
          <a:r>
            <a:rPr lang="de-DE" sz="1000" dirty="0">
              <a:latin typeface="Arial" panose="020B0604020202020204" pitchFamily="34" charset="0"/>
              <a:cs typeface="Arial" panose="020B0604020202020204" pitchFamily="34" charset="0"/>
            </a:rPr>
            <a:t>Scenarios</a:t>
          </a:r>
          <a:endParaRPr lang="en-DE" sz="1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A00C8F8-80A6-47AF-8CD9-77531C4FDDF1}" type="parTrans" cxnId="{8FEAB123-B0CE-4E19-B9E6-B8CA4DCF7477}">
      <dgm:prSet/>
      <dgm:spPr/>
      <dgm:t>
        <a:bodyPr/>
        <a:lstStyle/>
        <a:p>
          <a:endParaRPr lang="en-DE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05F6D5-A2F6-44AD-AD7D-8C7AD04FAEDE}" type="sibTrans" cxnId="{8FEAB123-B0CE-4E19-B9E6-B8CA4DCF7477}">
      <dgm:prSet/>
      <dgm:spPr/>
      <dgm:t>
        <a:bodyPr/>
        <a:lstStyle/>
        <a:p>
          <a:endParaRPr lang="en-DE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432788-A9CC-46EC-BA5E-1A646AA24BE9}">
      <dgm:prSet phldrT="[Text]" custT="1"/>
      <dgm:spPr>
        <a:gradFill rotWithShape="0">
          <a:gsLst>
            <a:gs pos="0">
              <a:schemeClr val="bg1">
                <a:lumMod val="50000"/>
              </a:schemeClr>
            </a:gs>
            <a:gs pos="35000">
              <a:schemeClr val="bg1">
                <a:lumMod val="75000"/>
              </a:schemeClr>
            </a:gs>
            <a:gs pos="100000">
              <a:schemeClr val="bg1">
                <a:lumMod val="95000"/>
              </a:schemeClr>
            </a:gs>
          </a:gsLst>
        </a:gradFill>
      </dgm:spPr>
      <dgm:t>
        <a:bodyPr/>
        <a:lstStyle/>
        <a:p>
          <a:r>
            <a:rPr lang="de-DE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Rules</a:t>
          </a:r>
          <a:endParaRPr lang="en-DE" sz="10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F497218-F386-4235-AE19-E5FB721C9BBF}" type="parTrans" cxnId="{6445178D-FD40-43AE-BE9F-6C46FD2AF2AF}">
      <dgm:prSet/>
      <dgm:spPr/>
      <dgm:t>
        <a:bodyPr/>
        <a:lstStyle/>
        <a:p>
          <a:endParaRPr lang="en-DE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8BAAB5-5863-4580-96D2-70BBAC76C9C0}" type="sibTrans" cxnId="{6445178D-FD40-43AE-BE9F-6C46FD2AF2AF}">
      <dgm:prSet/>
      <dgm:spPr/>
      <dgm:t>
        <a:bodyPr/>
        <a:lstStyle/>
        <a:p>
          <a:endParaRPr lang="en-DE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888B2F0-0DC6-48B5-B1AD-6A1FD79B54C1}">
      <dgm:prSet custT="1"/>
      <dgm:spPr/>
      <dgm:t>
        <a:bodyPr/>
        <a:lstStyle/>
        <a:p>
          <a:r>
            <a:rPr lang="de-DE" sz="1000" dirty="0">
              <a:latin typeface="Arial" panose="020B0604020202020204" pitchFamily="34" charset="0"/>
              <a:cs typeface="Arial" panose="020B0604020202020204" pitchFamily="34" charset="0"/>
            </a:rPr>
            <a:t>Simulation</a:t>
          </a:r>
          <a:endParaRPr lang="en-DE" sz="1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741866-33B6-4B8A-BD50-40F08A1D83A1}" type="parTrans" cxnId="{9207C2D5-A271-44A8-B756-55AE0BA6EFE3}">
      <dgm:prSet/>
      <dgm:spPr/>
      <dgm:t>
        <a:bodyPr/>
        <a:lstStyle/>
        <a:p>
          <a:endParaRPr lang="en-DE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98C8B9-1654-4E50-A977-5574B02E1971}" type="sibTrans" cxnId="{9207C2D5-A271-44A8-B756-55AE0BA6EFE3}">
      <dgm:prSet/>
      <dgm:spPr/>
      <dgm:t>
        <a:bodyPr/>
        <a:lstStyle/>
        <a:p>
          <a:endParaRPr lang="en-DE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445D22F-0ABF-4CA5-92D9-6AE729D3B5AE}" type="pres">
      <dgm:prSet presAssocID="{96CA6E35-0EF8-48DF-A61E-462AD4A15953}" presName="Name0" presStyleCnt="0">
        <dgm:presLayoutVars>
          <dgm:dir/>
          <dgm:animLvl val="lvl"/>
          <dgm:resizeHandles val="exact"/>
        </dgm:presLayoutVars>
      </dgm:prSet>
      <dgm:spPr/>
    </dgm:pt>
    <dgm:pt modelId="{6A8EC6AD-8110-4B4E-ACB9-05097BA41608}" type="pres">
      <dgm:prSet presAssocID="{29E11DC1-AF4F-41DB-A600-94F9FBA9EF7E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C4228B1E-F768-4080-AD36-E77EB524DB64}" type="pres">
      <dgm:prSet presAssocID="{5A1C4346-21F8-4D8F-AF0F-FF90F5D53CEB}" presName="parTxOnlySpace" presStyleCnt="0"/>
      <dgm:spPr/>
    </dgm:pt>
    <dgm:pt modelId="{2CD46813-1D3A-48CA-840B-76D43777D79F}" type="pres">
      <dgm:prSet presAssocID="{31B0532F-318D-4E69-9207-C6E63D427AAA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3D300070-E11E-4F5B-9DAF-D1607784683D}" type="pres">
      <dgm:prSet presAssocID="{D805F6D5-A2F6-44AD-AD7D-8C7AD04FAEDE}" presName="parTxOnlySpace" presStyleCnt="0"/>
      <dgm:spPr/>
    </dgm:pt>
    <dgm:pt modelId="{0C09AA9E-18AA-4EB1-81E6-B85622E9B974}" type="pres">
      <dgm:prSet presAssocID="{0888B2F0-0DC6-48B5-B1AD-6A1FD79B54C1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7F2918D-57DC-402B-B529-82A71083A08F}" type="pres">
      <dgm:prSet presAssocID="{B598C8B9-1654-4E50-A977-5574B02E1971}" presName="parTxOnlySpace" presStyleCnt="0"/>
      <dgm:spPr/>
    </dgm:pt>
    <dgm:pt modelId="{418F2AAE-001B-4679-9273-65D94BF81EF6}" type="pres">
      <dgm:prSet presAssocID="{B0432788-A9CC-46EC-BA5E-1A646AA24BE9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55C69116-9DC4-412B-BA7E-2ED796452648}" type="presOf" srcId="{0888B2F0-0DC6-48B5-B1AD-6A1FD79B54C1}" destId="{0C09AA9E-18AA-4EB1-81E6-B85622E9B974}" srcOrd="0" destOrd="0" presId="urn:microsoft.com/office/officeart/2005/8/layout/chevron1"/>
    <dgm:cxn modelId="{8FEAB123-B0CE-4E19-B9E6-B8CA4DCF7477}" srcId="{96CA6E35-0EF8-48DF-A61E-462AD4A15953}" destId="{31B0532F-318D-4E69-9207-C6E63D427AAA}" srcOrd="1" destOrd="0" parTransId="{BA00C8F8-80A6-47AF-8CD9-77531C4FDDF1}" sibTransId="{D805F6D5-A2F6-44AD-AD7D-8C7AD04FAEDE}"/>
    <dgm:cxn modelId="{A299E728-5062-4501-A72B-0385B1CD867E}" type="presOf" srcId="{B0432788-A9CC-46EC-BA5E-1A646AA24BE9}" destId="{418F2AAE-001B-4679-9273-65D94BF81EF6}" srcOrd="0" destOrd="0" presId="urn:microsoft.com/office/officeart/2005/8/layout/chevron1"/>
    <dgm:cxn modelId="{CC1F552F-7C7E-4C3C-91A0-2A43F685EA9F}" type="presOf" srcId="{29E11DC1-AF4F-41DB-A600-94F9FBA9EF7E}" destId="{6A8EC6AD-8110-4B4E-ACB9-05097BA41608}" srcOrd="0" destOrd="0" presId="urn:microsoft.com/office/officeart/2005/8/layout/chevron1"/>
    <dgm:cxn modelId="{7FAD0331-D329-4195-B0E6-00914B3EEA6C}" type="presOf" srcId="{96CA6E35-0EF8-48DF-A61E-462AD4A15953}" destId="{8445D22F-0ABF-4CA5-92D9-6AE729D3B5AE}" srcOrd="0" destOrd="0" presId="urn:microsoft.com/office/officeart/2005/8/layout/chevron1"/>
    <dgm:cxn modelId="{81E2D985-D9B6-4A68-BD1B-8A9AC76354DD}" srcId="{96CA6E35-0EF8-48DF-A61E-462AD4A15953}" destId="{29E11DC1-AF4F-41DB-A600-94F9FBA9EF7E}" srcOrd="0" destOrd="0" parTransId="{96FF719E-9628-476B-B82D-697D36FB4F4E}" sibTransId="{5A1C4346-21F8-4D8F-AF0F-FF90F5D53CEB}"/>
    <dgm:cxn modelId="{6445178D-FD40-43AE-BE9F-6C46FD2AF2AF}" srcId="{96CA6E35-0EF8-48DF-A61E-462AD4A15953}" destId="{B0432788-A9CC-46EC-BA5E-1A646AA24BE9}" srcOrd="3" destOrd="0" parTransId="{2F497218-F386-4235-AE19-E5FB721C9BBF}" sibTransId="{B08BAAB5-5863-4580-96D2-70BBAC76C9C0}"/>
    <dgm:cxn modelId="{9207C2D5-A271-44A8-B756-55AE0BA6EFE3}" srcId="{96CA6E35-0EF8-48DF-A61E-462AD4A15953}" destId="{0888B2F0-0DC6-48B5-B1AD-6A1FD79B54C1}" srcOrd="2" destOrd="0" parTransId="{3F741866-33B6-4B8A-BD50-40F08A1D83A1}" sibTransId="{B598C8B9-1654-4E50-A977-5574B02E1971}"/>
    <dgm:cxn modelId="{95B741EC-A9F3-4755-BEEA-050B73E4C9B0}" type="presOf" srcId="{31B0532F-318D-4E69-9207-C6E63D427AAA}" destId="{2CD46813-1D3A-48CA-840B-76D43777D79F}" srcOrd="0" destOrd="0" presId="urn:microsoft.com/office/officeart/2005/8/layout/chevron1"/>
    <dgm:cxn modelId="{C7E9161C-86DC-4ABF-953E-35F99D990C91}" type="presParOf" srcId="{8445D22F-0ABF-4CA5-92D9-6AE729D3B5AE}" destId="{6A8EC6AD-8110-4B4E-ACB9-05097BA41608}" srcOrd="0" destOrd="0" presId="urn:microsoft.com/office/officeart/2005/8/layout/chevron1"/>
    <dgm:cxn modelId="{08530ABB-2E75-4D25-9F7E-3E22C4C7BEA3}" type="presParOf" srcId="{8445D22F-0ABF-4CA5-92D9-6AE729D3B5AE}" destId="{C4228B1E-F768-4080-AD36-E77EB524DB64}" srcOrd="1" destOrd="0" presId="urn:microsoft.com/office/officeart/2005/8/layout/chevron1"/>
    <dgm:cxn modelId="{A45EA74B-4B6C-49C7-8433-0492E1AFF486}" type="presParOf" srcId="{8445D22F-0ABF-4CA5-92D9-6AE729D3B5AE}" destId="{2CD46813-1D3A-48CA-840B-76D43777D79F}" srcOrd="2" destOrd="0" presId="urn:microsoft.com/office/officeart/2005/8/layout/chevron1"/>
    <dgm:cxn modelId="{D4CFD145-2119-4EF6-A282-2E2AC5AEF3F8}" type="presParOf" srcId="{8445D22F-0ABF-4CA5-92D9-6AE729D3B5AE}" destId="{3D300070-E11E-4F5B-9DAF-D1607784683D}" srcOrd="3" destOrd="0" presId="urn:microsoft.com/office/officeart/2005/8/layout/chevron1"/>
    <dgm:cxn modelId="{BCC15CF8-C23D-488D-B893-F829A22438F9}" type="presParOf" srcId="{8445D22F-0ABF-4CA5-92D9-6AE729D3B5AE}" destId="{0C09AA9E-18AA-4EB1-81E6-B85622E9B974}" srcOrd="4" destOrd="0" presId="urn:microsoft.com/office/officeart/2005/8/layout/chevron1"/>
    <dgm:cxn modelId="{7CBC8C6D-183A-4E5D-AFE2-3942674899D3}" type="presParOf" srcId="{8445D22F-0ABF-4CA5-92D9-6AE729D3B5AE}" destId="{67F2918D-57DC-402B-B529-82A71083A08F}" srcOrd="5" destOrd="0" presId="urn:microsoft.com/office/officeart/2005/8/layout/chevron1"/>
    <dgm:cxn modelId="{5C75D14B-94AB-4CF4-8206-356A3CE63438}" type="presParOf" srcId="{8445D22F-0ABF-4CA5-92D9-6AE729D3B5AE}" destId="{418F2AAE-001B-4679-9273-65D94BF81EF6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6CA6E35-0EF8-48DF-A61E-462AD4A15953}" type="doc">
      <dgm:prSet loTypeId="urn:microsoft.com/office/officeart/2005/8/layout/chevron1" loCatId="process" qsTypeId="urn:microsoft.com/office/officeart/2005/8/quickstyle/simple3" qsCatId="simple" csTypeId="urn:microsoft.com/office/officeart/2005/8/colors/accent2_2" csCatId="accent2" phldr="1"/>
      <dgm:spPr/>
    </dgm:pt>
    <dgm:pt modelId="{29E11DC1-AF4F-41DB-A600-94F9FBA9EF7E}">
      <dgm:prSet phldrT="[Text]" custT="1"/>
      <dgm:spPr>
        <a:gradFill rotWithShape="0">
          <a:gsLst>
            <a:gs pos="0">
              <a:schemeClr val="bg1">
                <a:lumMod val="50000"/>
              </a:schemeClr>
            </a:gs>
            <a:gs pos="35000">
              <a:schemeClr val="bg1">
                <a:lumMod val="75000"/>
              </a:schemeClr>
            </a:gs>
            <a:gs pos="100000">
              <a:schemeClr val="bg1">
                <a:lumMod val="95000"/>
              </a:schemeClr>
            </a:gs>
          </a:gsLst>
        </a:gradFill>
      </dgm:spPr>
      <dgm:t>
        <a:bodyPr/>
        <a:lstStyle/>
        <a:p>
          <a:r>
            <a:rPr lang="de-DE" sz="10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Mixtures</a:t>
          </a:r>
          <a:endParaRPr lang="en-DE" sz="10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FF719E-9628-476B-B82D-697D36FB4F4E}" type="parTrans" cxnId="{81E2D985-D9B6-4A68-BD1B-8A9AC76354DD}">
      <dgm:prSet/>
      <dgm:spPr/>
      <dgm:t>
        <a:bodyPr/>
        <a:lstStyle/>
        <a:p>
          <a:endParaRPr lang="en-DE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A1C4346-21F8-4D8F-AF0F-FF90F5D53CEB}" type="sibTrans" cxnId="{81E2D985-D9B6-4A68-BD1B-8A9AC76354DD}">
      <dgm:prSet/>
      <dgm:spPr/>
      <dgm:t>
        <a:bodyPr/>
        <a:lstStyle/>
        <a:p>
          <a:endParaRPr lang="en-DE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1B0532F-318D-4E69-9207-C6E63D427AAA}">
      <dgm:prSet phldrT="[Text]" custT="1"/>
      <dgm:spPr/>
      <dgm:t>
        <a:bodyPr/>
        <a:lstStyle/>
        <a:p>
          <a:r>
            <a:rPr lang="de-DE" sz="1000" dirty="0">
              <a:latin typeface="Arial" panose="020B0604020202020204" pitchFamily="34" charset="0"/>
              <a:cs typeface="Arial" panose="020B0604020202020204" pitchFamily="34" charset="0"/>
            </a:rPr>
            <a:t>Scenarios</a:t>
          </a:r>
          <a:endParaRPr lang="en-DE" sz="1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A00C8F8-80A6-47AF-8CD9-77531C4FDDF1}" type="parTrans" cxnId="{8FEAB123-B0CE-4E19-B9E6-B8CA4DCF7477}">
      <dgm:prSet/>
      <dgm:spPr/>
      <dgm:t>
        <a:bodyPr/>
        <a:lstStyle/>
        <a:p>
          <a:endParaRPr lang="en-DE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05F6D5-A2F6-44AD-AD7D-8C7AD04FAEDE}" type="sibTrans" cxnId="{8FEAB123-B0CE-4E19-B9E6-B8CA4DCF7477}">
      <dgm:prSet/>
      <dgm:spPr/>
      <dgm:t>
        <a:bodyPr/>
        <a:lstStyle/>
        <a:p>
          <a:endParaRPr lang="en-DE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432788-A9CC-46EC-BA5E-1A646AA24BE9}">
      <dgm:prSet phldrT="[Text]" custT="1"/>
      <dgm:spPr>
        <a:gradFill rotWithShape="0">
          <a:gsLst>
            <a:gs pos="0">
              <a:schemeClr val="bg1">
                <a:lumMod val="50000"/>
              </a:schemeClr>
            </a:gs>
            <a:gs pos="35000">
              <a:schemeClr val="bg1">
                <a:lumMod val="75000"/>
              </a:schemeClr>
            </a:gs>
            <a:gs pos="100000">
              <a:schemeClr val="bg1">
                <a:lumMod val="95000"/>
              </a:schemeClr>
            </a:gs>
          </a:gsLst>
        </a:gradFill>
      </dgm:spPr>
      <dgm:t>
        <a:bodyPr/>
        <a:lstStyle/>
        <a:p>
          <a:r>
            <a:rPr lang="de-DE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Rules</a:t>
          </a:r>
          <a:endParaRPr lang="en-DE" sz="10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F497218-F386-4235-AE19-E5FB721C9BBF}" type="parTrans" cxnId="{6445178D-FD40-43AE-BE9F-6C46FD2AF2AF}">
      <dgm:prSet/>
      <dgm:spPr/>
      <dgm:t>
        <a:bodyPr/>
        <a:lstStyle/>
        <a:p>
          <a:endParaRPr lang="en-DE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8BAAB5-5863-4580-96D2-70BBAC76C9C0}" type="sibTrans" cxnId="{6445178D-FD40-43AE-BE9F-6C46FD2AF2AF}">
      <dgm:prSet/>
      <dgm:spPr/>
      <dgm:t>
        <a:bodyPr/>
        <a:lstStyle/>
        <a:p>
          <a:endParaRPr lang="en-DE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888B2F0-0DC6-48B5-B1AD-6A1FD79B54C1}">
      <dgm:prSet custT="1"/>
      <dgm:spPr/>
      <dgm:t>
        <a:bodyPr/>
        <a:lstStyle/>
        <a:p>
          <a:r>
            <a:rPr lang="de-DE" sz="1000" dirty="0">
              <a:latin typeface="Arial" panose="020B0604020202020204" pitchFamily="34" charset="0"/>
              <a:cs typeface="Arial" panose="020B0604020202020204" pitchFamily="34" charset="0"/>
            </a:rPr>
            <a:t>Simulation</a:t>
          </a:r>
          <a:endParaRPr lang="en-DE" sz="1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741866-33B6-4B8A-BD50-40F08A1D83A1}" type="parTrans" cxnId="{9207C2D5-A271-44A8-B756-55AE0BA6EFE3}">
      <dgm:prSet/>
      <dgm:spPr/>
      <dgm:t>
        <a:bodyPr/>
        <a:lstStyle/>
        <a:p>
          <a:endParaRPr lang="en-DE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98C8B9-1654-4E50-A977-5574B02E1971}" type="sibTrans" cxnId="{9207C2D5-A271-44A8-B756-55AE0BA6EFE3}">
      <dgm:prSet/>
      <dgm:spPr/>
      <dgm:t>
        <a:bodyPr/>
        <a:lstStyle/>
        <a:p>
          <a:endParaRPr lang="en-DE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445D22F-0ABF-4CA5-92D9-6AE729D3B5AE}" type="pres">
      <dgm:prSet presAssocID="{96CA6E35-0EF8-48DF-A61E-462AD4A15953}" presName="Name0" presStyleCnt="0">
        <dgm:presLayoutVars>
          <dgm:dir/>
          <dgm:animLvl val="lvl"/>
          <dgm:resizeHandles val="exact"/>
        </dgm:presLayoutVars>
      </dgm:prSet>
      <dgm:spPr/>
    </dgm:pt>
    <dgm:pt modelId="{6A8EC6AD-8110-4B4E-ACB9-05097BA41608}" type="pres">
      <dgm:prSet presAssocID="{29E11DC1-AF4F-41DB-A600-94F9FBA9EF7E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C4228B1E-F768-4080-AD36-E77EB524DB64}" type="pres">
      <dgm:prSet presAssocID="{5A1C4346-21F8-4D8F-AF0F-FF90F5D53CEB}" presName="parTxOnlySpace" presStyleCnt="0"/>
      <dgm:spPr/>
    </dgm:pt>
    <dgm:pt modelId="{2CD46813-1D3A-48CA-840B-76D43777D79F}" type="pres">
      <dgm:prSet presAssocID="{31B0532F-318D-4E69-9207-C6E63D427AAA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3D300070-E11E-4F5B-9DAF-D1607784683D}" type="pres">
      <dgm:prSet presAssocID="{D805F6D5-A2F6-44AD-AD7D-8C7AD04FAEDE}" presName="parTxOnlySpace" presStyleCnt="0"/>
      <dgm:spPr/>
    </dgm:pt>
    <dgm:pt modelId="{0C09AA9E-18AA-4EB1-81E6-B85622E9B974}" type="pres">
      <dgm:prSet presAssocID="{0888B2F0-0DC6-48B5-B1AD-6A1FD79B54C1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7F2918D-57DC-402B-B529-82A71083A08F}" type="pres">
      <dgm:prSet presAssocID="{B598C8B9-1654-4E50-A977-5574B02E1971}" presName="parTxOnlySpace" presStyleCnt="0"/>
      <dgm:spPr/>
    </dgm:pt>
    <dgm:pt modelId="{418F2AAE-001B-4679-9273-65D94BF81EF6}" type="pres">
      <dgm:prSet presAssocID="{B0432788-A9CC-46EC-BA5E-1A646AA24BE9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55C69116-9DC4-412B-BA7E-2ED796452648}" type="presOf" srcId="{0888B2F0-0DC6-48B5-B1AD-6A1FD79B54C1}" destId="{0C09AA9E-18AA-4EB1-81E6-B85622E9B974}" srcOrd="0" destOrd="0" presId="urn:microsoft.com/office/officeart/2005/8/layout/chevron1"/>
    <dgm:cxn modelId="{8FEAB123-B0CE-4E19-B9E6-B8CA4DCF7477}" srcId="{96CA6E35-0EF8-48DF-A61E-462AD4A15953}" destId="{31B0532F-318D-4E69-9207-C6E63D427AAA}" srcOrd="1" destOrd="0" parTransId="{BA00C8F8-80A6-47AF-8CD9-77531C4FDDF1}" sibTransId="{D805F6D5-A2F6-44AD-AD7D-8C7AD04FAEDE}"/>
    <dgm:cxn modelId="{A299E728-5062-4501-A72B-0385B1CD867E}" type="presOf" srcId="{B0432788-A9CC-46EC-BA5E-1A646AA24BE9}" destId="{418F2AAE-001B-4679-9273-65D94BF81EF6}" srcOrd="0" destOrd="0" presId="urn:microsoft.com/office/officeart/2005/8/layout/chevron1"/>
    <dgm:cxn modelId="{CC1F552F-7C7E-4C3C-91A0-2A43F685EA9F}" type="presOf" srcId="{29E11DC1-AF4F-41DB-A600-94F9FBA9EF7E}" destId="{6A8EC6AD-8110-4B4E-ACB9-05097BA41608}" srcOrd="0" destOrd="0" presId="urn:microsoft.com/office/officeart/2005/8/layout/chevron1"/>
    <dgm:cxn modelId="{7FAD0331-D329-4195-B0E6-00914B3EEA6C}" type="presOf" srcId="{96CA6E35-0EF8-48DF-A61E-462AD4A15953}" destId="{8445D22F-0ABF-4CA5-92D9-6AE729D3B5AE}" srcOrd="0" destOrd="0" presId="urn:microsoft.com/office/officeart/2005/8/layout/chevron1"/>
    <dgm:cxn modelId="{81E2D985-D9B6-4A68-BD1B-8A9AC76354DD}" srcId="{96CA6E35-0EF8-48DF-A61E-462AD4A15953}" destId="{29E11DC1-AF4F-41DB-A600-94F9FBA9EF7E}" srcOrd="0" destOrd="0" parTransId="{96FF719E-9628-476B-B82D-697D36FB4F4E}" sibTransId="{5A1C4346-21F8-4D8F-AF0F-FF90F5D53CEB}"/>
    <dgm:cxn modelId="{6445178D-FD40-43AE-BE9F-6C46FD2AF2AF}" srcId="{96CA6E35-0EF8-48DF-A61E-462AD4A15953}" destId="{B0432788-A9CC-46EC-BA5E-1A646AA24BE9}" srcOrd="3" destOrd="0" parTransId="{2F497218-F386-4235-AE19-E5FB721C9BBF}" sibTransId="{B08BAAB5-5863-4580-96D2-70BBAC76C9C0}"/>
    <dgm:cxn modelId="{9207C2D5-A271-44A8-B756-55AE0BA6EFE3}" srcId="{96CA6E35-0EF8-48DF-A61E-462AD4A15953}" destId="{0888B2F0-0DC6-48B5-B1AD-6A1FD79B54C1}" srcOrd="2" destOrd="0" parTransId="{3F741866-33B6-4B8A-BD50-40F08A1D83A1}" sibTransId="{B598C8B9-1654-4E50-A977-5574B02E1971}"/>
    <dgm:cxn modelId="{95B741EC-A9F3-4755-BEEA-050B73E4C9B0}" type="presOf" srcId="{31B0532F-318D-4E69-9207-C6E63D427AAA}" destId="{2CD46813-1D3A-48CA-840B-76D43777D79F}" srcOrd="0" destOrd="0" presId="urn:microsoft.com/office/officeart/2005/8/layout/chevron1"/>
    <dgm:cxn modelId="{C7E9161C-86DC-4ABF-953E-35F99D990C91}" type="presParOf" srcId="{8445D22F-0ABF-4CA5-92D9-6AE729D3B5AE}" destId="{6A8EC6AD-8110-4B4E-ACB9-05097BA41608}" srcOrd="0" destOrd="0" presId="urn:microsoft.com/office/officeart/2005/8/layout/chevron1"/>
    <dgm:cxn modelId="{08530ABB-2E75-4D25-9F7E-3E22C4C7BEA3}" type="presParOf" srcId="{8445D22F-0ABF-4CA5-92D9-6AE729D3B5AE}" destId="{C4228B1E-F768-4080-AD36-E77EB524DB64}" srcOrd="1" destOrd="0" presId="urn:microsoft.com/office/officeart/2005/8/layout/chevron1"/>
    <dgm:cxn modelId="{A45EA74B-4B6C-49C7-8433-0492E1AFF486}" type="presParOf" srcId="{8445D22F-0ABF-4CA5-92D9-6AE729D3B5AE}" destId="{2CD46813-1D3A-48CA-840B-76D43777D79F}" srcOrd="2" destOrd="0" presId="urn:microsoft.com/office/officeart/2005/8/layout/chevron1"/>
    <dgm:cxn modelId="{D4CFD145-2119-4EF6-A282-2E2AC5AEF3F8}" type="presParOf" srcId="{8445D22F-0ABF-4CA5-92D9-6AE729D3B5AE}" destId="{3D300070-E11E-4F5B-9DAF-D1607784683D}" srcOrd="3" destOrd="0" presId="urn:microsoft.com/office/officeart/2005/8/layout/chevron1"/>
    <dgm:cxn modelId="{BCC15CF8-C23D-488D-B893-F829A22438F9}" type="presParOf" srcId="{8445D22F-0ABF-4CA5-92D9-6AE729D3B5AE}" destId="{0C09AA9E-18AA-4EB1-81E6-B85622E9B974}" srcOrd="4" destOrd="0" presId="urn:microsoft.com/office/officeart/2005/8/layout/chevron1"/>
    <dgm:cxn modelId="{7CBC8C6D-183A-4E5D-AFE2-3942674899D3}" type="presParOf" srcId="{8445D22F-0ABF-4CA5-92D9-6AE729D3B5AE}" destId="{67F2918D-57DC-402B-B529-82A71083A08F}" srcOrd="5" destOrd="0" presId="urn:microsoft.com/office/officeart/2005/8/layout/chevron1"/>
    <dgm:cxn modelId="{5C75D14B-94AB-4CF4-8206-356A3CE63438}" type="presParOf" srcId="{8445D22F-0ABF-4CA5-92D9-6AE729D3B5AE}" destId="{418F2AAE-001B-4679-9273-65D94BF81EF6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6CA6E35-0EF8-48DF-A61E-462AD4A15953}" type="doc">
      <dgm:prSet loTypeId="urn:microsoft.com/office/officeart/2005/8/layout/chevron1" loCatId="process" qsTypeId="urn:microsoft.com/office/officeart/2005/8/quickstyle/simple3" qsCatId="simple" csTypeId="urn:microsoft.com/office/officeart/2005/8/colors/accent2_2" csCatId="accent2" phldr="1"/>
      <dgm:spPr/>
    </dgm:pt>
    <dgm:pt modelId="{31B0532F-318D-4E69-9207-C6E63D427AAA}">
      <dgm:prSet phldrT="[Text]" custT="1"/>
      <dgm:spPr>
        <a:gradFill rotWithShape="0">
          <a:gsLst>
            <a:gs pos="0">
              <a:schemeClr val="bg1">
                <a:lumMod val="50000"/>
              </a:schemeClr>
            </a:gs>
            <a:gs pos="35000">
              <a:schemeClr val="bg1">
                <a:lumMod val="75000"/>
              </a:schemeClr>
            </a:gs>
            <a:gs pos="100000">
              <a:schemeClr val="bg1">
                <a:lumMod val="95000"/>
              </a:schemeClr>
            </a:gs>
          </a:gsLst>
        </a:gradFill>
      </dgm:spPr>
      <dgm:t>
        <a:bodyPr/>
        <a:lstStyle/>
        <a:p>
          <a:r>
            <a:rPr lang="de-DE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Scenarios</a:t>
          </a:r>
          <a:endParaRPr lang="en-DE" sz="10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A00C8F8-80A6-47AF-8CD9-77531C4FDDF1}" type="parTrans" cxnId="{8FEAB123-B0CE-4E19-B9E6-B8CA4DCF7477}">
      <dgm:prSet/>
      <dgm:spPr/>
      <dgm:t>
        <a:bodyPr/>
        <a:lstStyle/>
        <a:p>
          <a:endParaRPr lang="en-DE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05F6D5-A2F6-44AD-AD7D-8C7AD04FAEDE}" type="sibTrans" cxnId="{8FEAB123-B0CE-4E19-B9E6-B8CA4DCF7477}">
      <dgm:prSet/>
      <dgm:spPr/>
      <dgm:t>
        <a:bodyPr/>
        <a:lstStyle/>
        <a:p>
          <a:endParaRPr lang="en-DE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432788-A9CC-46EC-BA5E-1A646AA24BE9}">
      <dgm:prSet phldrT="[Text]" custT="1"/>
      <dgm:spPr/>
      <dgm:t>
        <a:bodyPr/>
        <a:lstStyle/>
        <a:p>
          <a:r>
            <a:rPr lang="de-DE" sz="1000" dirty="0">
              <a:latin typeface="Arial" panose="020B0604020202020204" pitchFamily="34" charset="0"/>
              <a:cs typeface="Arial" panose="020B0604020202020204" pitchFamily="34" charset="0"/>
            </a:rPr>
            <a:t>Rules</a:t>
          </a:r>
          <a:endParaRPr lang="en-DE" sz="1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F497218-F386-4235-AE19-E5FB721C9BBF}" type="parTrans" cxnId="{6445178D-FD40-43AE-BE9F-6C46FD2AF2AF}">
      <dgm:prSet/>
      <dgm:spPr/>
      <dgm:t>
        <a:bodyPr/>
        <a:lstStyle/>
        <a:p>
          <a:endParaRPr lang="en-DE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8BAAB5-5863-4580-96D2-70BBAC76C9C0}" type="sibTrans" cxnId="{6445178D-FD40-43AE-BE9F-6C46FD2AF2AF}">
      <dgm:prSet/>
      <dgm:spPr/>
      <dgm:t>
        <a:bodyPr/>
        <a:lstStyle/>
        <a:p>
          <a:endParaRPr lang="en-DE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888B2F0-0DC6-48B5-B1AD-6A1FD79B54C1}">
      <dgm:prSet custT="1"/>
      <dgm:spPr>
        <a:gradFill rotWithShape="0">
          <a:gsLst>
            <a:gs pos="0">
              <a:schemeClr val="bg1">
                <a:lumMod val="50000"/>
              </a:schemeClr>
            </a:gs>
            <a:gs pos="35000">
              <a:schemeClr val="bg1">
                <a:lumMod val="75000"/>
              </a:schemeClr>
            </a:gs>
            <a:gs pos="100000">
              <a:schemeClr val="bg1">
                <a:lumMod val="95000"/>
              </a:schemeClr>
            </a:gs>
          </a:gsLst>
        </a:gradFill>
      </dgm:spPr>
      <dgm:t>
        <a:bodyPr/>
        <a:lstStyle/>
        <a:p>
          <a:r>
            <a:rPr lang="de-DE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Simulation</a:t>
          </a:r>
          <a:endParaRPr lang="en-DE" sz="10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741866-33B6-4B8A-BD50-40F08A1D83A1}" type="parTrans" cxnId="{9207C2D5-A271-44A8-B756-55AE0BA6EFE3}">
      <dgm:prSet/>
      <dgm:spPr/>
      <dgm:t>
        <a:bodyPr/>
        <a:lstStyle/>
        <a:p>
          <a:endParaRPr lang="en-DE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98C8B9-1654-4E50-A977-5574B02E1971}" type="sibTrans" cxnId="{9207C2D5-A271-44A8-B756-55AE0BA6EFE3}">
      <dgm:prSet/>
      <dgm:spPr/>
      <dgm:t>
        <a:bodyPr/>
        <a:lstStyle/>
        <a:p>
          <a:endParaRPr lang="en-DE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9E11DC1-AF4F-41DB-A600-94F9FBA9EF7E}">
      <dgm:prSet phldrT="[Text]" custT="1"/>
      <dgm:spPr>
        <a:gradFill rotWithShape="0">
          <a:gsLst>
            <a:gs pos="0">
              <a:schemeClr val="bg1">
                <a:lumMod val="50000"/>
              </a:schemeClr>
            </a:gs>
            <a:gs pos="35000">
              <a:schemeClr val="bg1">
                <a:lumMod val="75000"/>
              </a:schemeClr>
            </a:gs>
            <a:gs pos="100000">
              <a:schemeClr val="bg1">
                <a:lumMod val="95000"/>
              </a:schemeClr>
            </a:gs>
          </a:gsLst>
        </a:gradFill>
      </dgm:spPr>
      <dgm:t>
        <a:bodyPr/>
        <a:lstStyle/>
        <a:p>
          <a:r>
            <a:rPr lang="de-DE" sz="10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Mixtures</a:t>
          </a:r>
          <a:endParaRPr lang="en-DE" sz="10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A1C4346-21F8-4D8F-AF0F-FF90F5D53CEB}" type="sibTrans" cxnId="{81E2D985-D9B6-4A68-BD1B-8A9AC76354DD}">
      <dgm:prSet/>
      <dgm:spPr/>
      <dgm:t>
        <a:bodyPr/>
        <a:lstStyle/>
        <a:p>
          <a:endParaRPr lang="en-DE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FF719E-9628-476B-B82D-697D36FB4F4E}" type="parTrans" cxnId="{81E2D985-D9B6-4A68-BD1B-8A9AC76354DD}">
      <dgm:prSet/>
      <dgm:spPr/>
      <dgm:t>
        <a:bodyPr/>
        <a:lstStyle/>
        <a:p>
          <a:endParaRPr lang="en-DE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445D22F-0ABF-4CA5-92D9-6AE729D3B5AE}" type="pres">
      <dgm:prSet presAssocID="{96CA6E35-0EF8-48DF-A61E-462AD4A15953}" presName="Name0" presStyleCnt="0">
        <dgm:presLayoutVars>
          <dgm:dir/>
          <dgm:animLvl val="lvl"/>
          <dgm:resizeHandles val="exact"/>
        </dgm:presLayoutVars>
      </dgm:prSet>
      <dgm:spPr/>
    </dgm:pt>
    <dgm:pt modelId="{6A8EC6AD-8110-4B4E-ACB9-05097BA41608}" type="pres">
      <dgm:prSet presAssocID="{29E11DC1-AF4F-41DB-A600-94F9FBA9EF7E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C4228B1E-F768-4080-AD36-E77EB524DB64}" type="pres">
      <dgm:prSet presAssocID="{5A1C4346-21F8-4D8F-AF0F-FF90F5D53CEB}" presName="parTxOnlySpace" presStyleCnt="0"/>
      <dgm:spPr/>
    </dgm:pt>
    <dgm:pt modelId="{2CD46813-1D3A-48CA-840B-76D43777D79F}" type="pres">
      <dgm:prSet presAssocID="{31B0532F-318D-4E69-9207-C6E63D427AAA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3D300070-E11E-4F5B-9DAF-D1607784683D}" type="pres">
      <dgm:prSet presAssocID="{D805F6D5-A2F6-44AD-AD7D-8C7AD04FAEDE}" presName="parTxOnlySpace" presStyleCnt="0"/>
      <dgm:spPr/>
    </dgm:pt>
    <dgm:pt modelId="{0C09AA9E-18AA-4EB1-81E6-B85622E9B974}" type="pres">
      <dgm:prSet presAssocID="{0888B2F0-0DC6-48B5-B1AD-6A1FD79B54C1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7F2918D-57DC-402B-B529-82A71083A08F}" type="pres">
      <dgm:prSet presAssocID="{B598C8B9-1654-4E50-A977-5574B02E1971}" presName="parTxOnlySpace" presStyleCnt="0"/>
      <dgm:spPr/>
    </dgm:pt>
    <dgm:pt modelId="{418F2AAE-001B-4679-9273-65D94BF81EF6}" type="pres">
      <dgm:prSet presAssocID="{B0432788-A9CC-46EC-BA5E-1A646AA24BE9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55C69116-9DC4-412B-BA7E-2ED796452648}" type="presOf" srcId="{0888B2F0-0DC6-48B5-B1AD-6A1FD79B54C1}" destId="{0C09AA9E-18AA-4EB1-81E6-B85622E9B974}" srcOrd="0" destOrd="0" presId="urn:microsoft.com/office/officeart/2005/8/layout/chevron1"/>
    <dgm:cxn modelId="{8FEAB123-B0CE-4E19-B9E6-B8CA4DCF7477}" srcId="{96CA6E35-0EF8-48DF-A61E-462AD4A15953}" destId="{31B0532F-318D-4E69-9207-C6E63D427AAA}" srcOrd="1" destOrd="0" parTransId="{BA00C8F8-80A6-47AF-8CD9-77531C4FDDF1}" sibTransId="{D805F6D5-A2F6-44AD-AD7D-8C7AD04FAEDE}"/>
    <dgm:cxn modelId="{A299E728-5062-4501-A72B-0385B1CD867E}" type="presOf" srcId="{B0432788-A9CC-46EC-BA5E-1A646AA24BE9}" destId="{418F2AAE-001B-4679-9273-65D94BF81EF6}" srcOrd="0" destOrd="0" presId="urn:microsoft.com/office/officeart/2005/8/layout/chevron1"/>
    <dgm:cxn modelId="{CC1F552F-7C7E-4C3C-91A0-2A43F685EA9F}" type="presOf" srcId="{29E11DC1-AF4F-41DB-A600-94F9FBA9EF7E}" destId="{6A8EC6AD-8110-4B4E-ACB9-05097BA41608}" srcOrd="0" destOrd="0" presId="urn:microsoft.com/office/officeart/2005/8/layout/chevron1"/>
    <dgm:cxn modelId="{7FAD0331-D329-4195-B0E6-00914B3EEA6C}" type="presOf" srcId="{96CA6E35-0EF8-48DF-A61E-462AD4A15953}" destId="{8445D22F-0ABF-4CA5-92D9-6AE729D3B5AE}" srcOrd="0" destOrd="0" presId="urn:microsoft.com/office/officeart/2005/8/layout/chevron1"/>
    <dgm:cxn modelId="{81E2D985-D9B6-4A68-BD1B-8A9AC76354DD}" srcId="{96CA6E35-0EF8-48DF-A61E-462AD4A15953}" destId="{29E11DC1-AF4F-41DB-A600-94F9FBA9EF7E}" srcOrd="0" destOrd="0" parTransId="{96FF719E-9628-476B-B82D-697D36FB4F4E}" sibTransId="{5A1C4346-21F8-4D8F-AF0F-FF90F5D53CEB}"/>
    <dgm:cxn modelId="{6445178D-FD40-43AE-BE9F-6C46FD2AF2AF}" srcId="{96CA6E35-0EF8-48DF-A61E-462AD4A15953}" destId="{B0432788-A9CC-46EC-BA5E-1A646AA24BE9}" srcOrd="3" destOrd="0" parTransId="{2F497218-F386-4235-AE19-E5FB721C9BBF}" sibTransId="{B08BAAB5-5863-4580-96D2-70BBAC76C9C0}"/>
    <dgm:cxn modelId="{9207C2D5-A271-44A8-B756-55AE0BA6EFE3}" srcId="{96CA6E35-0EF8-48DF-A61E-462AD4A15953}" destId="{0888B2F0-0DC6-48B5-B1AD-6A1FD79B54C1}" srcOrd="2" destOrd="0" parTransId="{3F741866-33B6-4B8A-BD50-40F08A1D83A1}" sibTransId="{B598C8B9-1654-4E50-A977-5574B02E1971}"/>
    <dgm:cxn modelId="{95B741EC-A9F3-4755-BEEA-050B73E4C9B0}" type="presOf" srcId="{31B0532F-318D-4E69-9207-C6E63D427AAA}" destId="{2CD46813-1D3A-48CA-840B-76D43777D79F}" srcOrd="0" destOrd="0" presId="urn:microsoft.com/office/officeart/2005/8/layout/chevron1"/>
    <dgm:cxn modelId="{C7E9161C-86DC-4ABF-953E-35F99D990C91}" type="presParOf" srcId="{8445D22F-0ABF-4CA5-92D9-6AE729D3B5AE}" destId="{6A8EC6AD-8110-4B4E-ACB9-05097BA41608}" srcOrd="0" destOrd="0" presId="urn:microsoft.com/office/officeart/2005/8/layout/chevron1"/>
    <dgm:cxn modelId="{08530ABB-2E75-4D25-9F7E-3E22C4C7BEA3}" type="presParOf" srcId="{8445D22F-0ABF-4CA5-92D9-6AE729D3B5AE}" destId="{C4228B1E-F768-4080-AD36-E77EB524DB64}" srcOrd="1" destOrd="0" presId="urn:microsoft.com/office/officeart/2005/8/layout/chevron1"/>
    <dgm:cxn modelId="{A45EA74B-4B6C-49C7-8433-0492E1AFF486}" type="presParOf" srcId="{8445D22F-0ABF-4CA5-92D9-6AE729D3B5AE}" destId="{2CD46813-1D3A-48CA-840B-76D43777D79F}" srcOrd="2" destOrd="0" presId="urn:microsoft.com/office/officeart/2005/8/layout/chevron1"/>
    <dgm:cxn modelId="{D4CFD145-2119-4EF6-A282-2E2AC5AEF3F8}" type="presParOf" srcId="{8445D22F-0ABF-4CA5-92D9-6AE729D3B5AE}" destId="{3D300070-E11E-4F5B-9DAF-D1607784683D}" srcOrd="3" destOrd="0" presId="urn:microsoft.com/office/officeart/2005/8/layout/chevron1"/>
    <dgm:cxn modelId="{BCC15CF8-C23D-488D-B893-F829A22438F9}" type="presParOf" srcId="{8445D22F-0ABF-4CA5-92D9-6AE729D3B5AE}" destId="{0C09AA9E-18AA-4EB1-81E6-B85622E9B974}" srcOrd="4" destOrd="0" presId="urn:microsoft.com/office/officeart/2005/8/layout/chevron1"/>
    <dgm:cxn modelId="{7CBC8C6D-183A-4E5D-AFE2-3942674899D3}" type="presParOf" srcId="{8445D22F-0ABF-4CA5-92D9-6AE729D3B5AE}" destId="{67F2918D-57DC-402B-B529-82A71083A08F}" srcOrd="5" destOrd="0" presId="urn:microsoft.com/office/officeart/2005/8/layout/chevron1"/>
    <dgm:cxn modelId="{5C75D14B-94AB-4CF4-8206-356A3CE63438}" type="presParOf" srcId="{8445D22F-0ABF-4CA5-92D9-6AE729D3B5AE}" destId="{418F2AAE-001B-4679-9273-65D94BF81EF6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6CA6E35-0EF8-48DF-A61E-462AD4A15953}" type="doc">
      <dgm:prSet loTypeId="urn:microsoft.com/office/officeart/2005/8/layout/chevron1" loCatId="process" qsTypeId="urn:microsoft.com/office/officeart/2005/8/quickstyle/simple3" qsCatId="simple" csTypeId="urn:microsoft.com/office/officeart/2005/8/colors/accent2_2" csCatId="accent2" phldr="1"/>
      <dgm:spPr/>
    </dgm:pt>
    <dgm:pt modelId="{29E11DC1-AF4F-41DB-A600-94F9FBA9EF7E}">
      <dgm:prSet phldrT="[Text]"/>
      <dgm:spPr/>
      <dgm:t>
        <a:bodyPr/>
        <a:lstStyle/>
        <a:p>
          <a:r>
            <a:rPr lang="de-DE" dirty="0" err="1">
              <a:latin typeface="Arial" panose="020B0604020202020204" pitchFamily="34" charset="0"/>
              <a:cs typeface="Arial" panose="020B0604020202020204" pitchFamily="34" charset="0"/>
            </a:rPr>
            <a:t>Mixture</a:t>
          </a:r>
          <a:endParaRPr lang="en-DE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FF719E-9628-476B-B82D-697D36FB4F4E}" type="parTrans" cxnId="{81E2D985-D9B6-4A68-BD1B-8A9AC76354DD}">
      <dgm:prSet/>
      <dgm:spPr/>
      <dgm:t>
        <a:bodyPr/>
        <a:lstStyle/>
        <a:p>
          <a:endParaRPr lang="en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A1C4346-21F8-4D8F-AF0F-FF90F5D53CEB}" type="sibTrans" cxnId="{81E2D985-D9B6-4A68-BD1B-8A9AC76354DD}">
      <dgm:prSet/>
      <dgm:spPr/>
      <dgm:t>
        <a:bodyPr/>
        <a:lstStyle/>
        <a:p>
          <a:endParaRPr lang="en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1B0532F-318D-4E69-9207-C6E63D427AAA}">
      <dgm:prSet phldrT="[Text]"/>
      <dgm:spPr/>
      <dgm:t>
        <a:bodyPr/>
        <a:lstStyle/>
        <a:p>
          <a:r>
            <a:rPr lang="de-DE" dirty="0">
              <a:latin typeface="Arial" panose="020B0604020202020204" pitchFamily="34" charset="0"/>
              <a:cs typeface="Arial" panose="020B0604020202020204" pitchFamily="34" charset="0"/>
            </a:rPr>
            <a:t>Scenarios</a:t>
          </a:r>
          <a:endParaRPr lang="en-DE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A00C8F8-80A6-47AF-8CD9-77531C4FDDF1}" type="parTrans" cxnId="{8FEAB123-B0CE-4E19-B9E6-B8CA4DCF7477}">
      <dgm:prSet/>
      <dgm:spPr/>
      <dgm:t>
        <a:bodyPr/>
        <a:lstStyle/>
        <a:p>
          <a:endParaRPr lang="en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05F6D5-A2F6-44AD-AD7D-8C7AD04FAEDE}" type="sibTrans" cxnId="{8FEAB123-B0CE-4E19-B9E6-B8CA4DCF7477}">
      <dgm:prSet/>
      <dgm:spPr/>
      <dgm:t>
        <a:bodyPr/>
        <a:lstStyle/>
        <a:p>
          <a:endParaRPr lang="en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432788-A9CC-46EC-BA5E-1A646AA24BE9}">
      <dgm:prSet phldrT="[Text]"/>
      <dgm:spPr/>
      <dgm:t>
        <a:bodyPr/>
        <a:lstStyle/>
        <a:p>
          <a:r>
            <a:rPr lang="de-DE" dirty="0">
              <a:latin typeface="Arial" panose="020B0604020202020204" pitchFamily="34" charset="0"/>
              <a:cs typeface="Arial" panose="020B0604020202020204" pitchFamily="34" charset="0"/>
            </a:rPr>
            <a:t>Rules</a:t>
          </a:r>
          <a:endParaRPr lang="en-DE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F497218-F386-4235-AE19-E5FB721C9BBF}" type="parTrans" cxnId="{6445178D-FD40-43AE-BE9F-6C46FD2AF2AF}">
      <dgm:prSet/>
      <dgm:spPr/>
      <dgm:t>
        <a:bodyPr/>
        <a:lstStyle/>
        <a:p>
          <a:endParaRPr lang="en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8BAAB5-5863-4580-96D2-70BBAC76C9C0}" type="sibTrans" cxnId="{6445178D-FD40-43AE-BE9F-6C46FD2AF2AF}">
      <dgm:prSet/>
      <dgm:spPr/>
      <dgm:t>
        <a:bodyPr/>
        <a:lstStyle/>
        <a:p>
          <a:endParaRPr lang="en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888B2F0-0DC6-48B5-B1AD-6A1FD79B54C1}">
      <dgm:prSet/>
      <dgm:spPr/>
      <dgm:t>
        <a:bodyPr/>
        <a:lstStyle/>
        <a:p>
          <a:r>
            <a:rPr lang="de-DE" dirty="0">
              <a:latin typeface="Arial" panose="020B0604020202020204" pitchFamily="34" charset="0"/>
              <a:cs typeface="Arial" panose="020B0604020202020204" pitchFamily="34" charset="0"/>
            </a:rPr>
            <a:t>Simulation</a:t>
          </a:r>
          <a:endParaRPr lang="en-DE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741866-33B6-4B8A-BD50-40F08A1D83A1}" type="parTrans" cxnId="{9207C2D5-A271-44A8-B756-55AE0BA6EFE3}">
      <dgm:prSet/>
      <dgm:spPr/>
      <dgm:t>
        <a:bodyPr/>
        <a:lstStyle/>
        <a:p>
          <a:endParaRPr lang="en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98C8B9-1654-4E50-A977-5574B02E1971}" type="sibTrans" cxnId="{9207C2D5-A271-44A8-B756-55AE0BA6EFE3}">
      <dgm:prSet/>
      <dgm:spPr/>
      <dgm:t>
        <a:bodyPr/>
        <a:lstStyle/>
        <a:p>
          <a:endParaRPr lang="en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445D22F-0ABF-4CA5-92D9-6AE729D3B5AE}" type="pres">
      <dgm:prSet presAssocID="{96CA6E35-0EF8-48DF-A61E-462AD4A15953}" presName="Name0" presStyleCnt="0">
        <dgm:presLayoutVars>
          <dgm:dir/>
          <dgm:animLvl val="lvl"/>
          <dgm:resizeHandles val="exact"/>
        </dgm:presLayoutVars>
      </dgm:prSet>
      <dgm:spPr/>
    </dgm:pt>
    <dgm:pt modelId="{D6A43C0A-AC37-4D8C-B694-9BF29426C237}" type="pres">
      <dgm:prSet presAssocID="{29E11DC1-AF4F-41DB-A600-94F9FBA9EF7E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3E7BB3F5-C04B-47E6-9A1F-CF1312A95CCA}" type="pres">
      <dgm:prSet presAssocID="{5A1C4346-21F8-4D8F-AF0F-FF90F5D53CEB}" presName="parTxOnlySpace" presStyleCnt="0"/>
      <dgm:spPr/>
    </dgm:pt>
    <dgm:pt modelId="{51A37773-677D-4AFF-9A0B-9C92C2C64389}" type="pres">
      <dgm:prSet presAssocID="{31B0532F-318D-4E69-9207-C6E63D427AAA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11960D20-D303-4A0E-82AC-4AA069CC9577}" type="pres">
      <dgm:prSet presAssocID="{D805F6D5-A2F6-44AD-AD7D-8C7AD04FAEDE}" presName="parTxOnlySpace" presStyleCnt="0"/>
      <dgm:spPr/>
    </dgm:pt>
    <dgm:pt modelId="{55182AEA-5938-454C-9B52-AEB95E8E234B}" type="pres">
      <dgm:prSet presAssocID="{0888B2F0-0DC6-48B5-B1AD-6A1FD79B54C1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CFBEEDFB-AD82-4A91-AE1D-FB392E91E89A}" type="pres">
      <dgm:prSet presAssocID="{B598C8B9-1654-4E50-A977-5574B02E1971}" presName="parTxOnlySpace" presStyleCnt="0"/>
      <dgm:spPr/>
    </dgm:pt>
    <dgm:pt modelId="{E7866E9A-BE19-4C0F-BA7A-2F3FD9D69DEC}" type="pres">
      <dgm:prSet presAssocID="{B0432788-A9CC-46EC-BA5E-1A646AA24BE9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8FEAB123-B0CE-4E19-B9E6-B8CA4DCF7477}" srcId="{96CA6E35-0EF8-48DF-A61E-462AD4A15953}" destId="{31B0532F-318D-4E69-9207-C6E63D427AAA}" srcOrd="1" destOrd="0" parTransId="{BA00C8F8-80A6-47AF-8CD9-77531C4FDDF1}" sibTransId="{D805F6D5-A2F6-44AD-AD7D-8C7AD04FAEDE}"/>
    <dgm:cxn modelId="{45C0E524-8564-4CFD-8CF9-F7E8DBDCCF55}" type="presOf" srcId="{29E11DC1-AF4F-41DB-A600-94F9FBA9EF7E}" destId="{D6A43C0A-AC37-4D8C-B694-9BF29426C237}" srcOrd="0" destOrd="0" presId="urn:microsoft.com/office/officeart/2005/8/layout/chevron1"/>
    <dgm:cxn modelId="{7FAD0331-D329-4195-B0E6-00914B3EEA6C}" type="presOf" srcId="{96CA6E35-0EF8-48DF-A61E-462AD4A15953}" destId="{8445D22F-0ABF-4CA5-92D9-6AE729D3B5AE}" srcOrd="0" destOrd="0" presId="urn:microsoft.com/office/officeart/2005/8/layout/chevron1"/>
    <dgm:cxn modelId="{956D1D3F-2495-4B46-8C1E-CB900056A846}" type="presOf" srcId="{0888B2F0-0DC6-48B5-B1AD-6A1FD79B54C1}" destId="{55182AEA-5938-454C-9B52-AEB95E8E234B}" srcOrd="0" destOrd="0" presId="urn:microsoft.com/office/officeart/2005/8/layout/chevron1"/>
    <dgm:cxn modelId="{81E2D985-D9B6-4A68-BD1B-8A9AC76354DD}" srcId="{96CA6E35-0EF8-48DF-A61E-462AD4A15953}" destId="{29E11DC1-AF4F-41DB-A600-94F9FBA9EF7E}" srcOrd="0" destOrd="0" parTransId="{96FF719E-9628-476B-B82D-697D36FB4F4E}" sibTransId="{5A1C4346-21F8-4D8F-AF0F-FF90F5D53CEB}"/>
    <dgm:cxn modelId="{6445178D-FD40-43AE-BE9F-6C46FD2AF2AF}" srcId="{96CA6E35-0EF8-48DF-A61E-462AD4A15953}" destId="{B0432788-A9CC-46EC-BA5E-1A646AA24BE9}" srcOrd="3" destOrd="0" parTransId="{2F497218-F386-4235-AE19-E5FB721C9BBF}" sibTransId="{B08BAAB5-5863-4580-96D2-70BBAC76C9C0}"/>
    <dgm:cxn modelId="{A84445A0-5577-47ED-8404-E4D1B98EF896}" type="presOf" srcId="{31B0532F-318D-4E69-9207-C6E63D427AAA}" destId="{51A37773-677D-4AFF-9A0B-9C92C2C64389}" srcOrd="0" destOrd="0" presId="urn:microsoft.com/office/officeart/2005/8/layout/chevron1"/>
    <dgm:cxn modelId="{E6B69CC7-AE5C-41EA-B22B-2B34AB5BC564}" type="presOf" srcId="{B0432788-A9CC-46EC-BA5E-1A646AA24BE9}" destId="{E7866E9A-BE19-4C0F-BA7A-2F3FD9D69DEC}" srcOrd="0" destOrd="0" presId="urn:microsoft.com/office/officeart/2005/8/layout/chevron1"/>
    <dgm:cxn modelId="{9207C2D5-A271-44A8-B756-55AE0BA6EFE3}" srcId="{96CA6E35-0EF8-48DF-A61E-462AD4A15953}" destId="{0888B2F0-0DC6-48B5-B1AD-6A1FD79B54C1}" srcOrd="2" destOrd="0" parTransId="{3F741866-33B6-4B8A-BD50-40F08A1D83A1}" sibTransId="{B598C8B9-1654-4E50-A977-5574B02E1971}"/>
    <dgm:cxn modelId="{87CF2144-1255-4DA2-AF8A-522C55FE895D}" type="presParOf" srcId="{8445D22F-0ABF-4CA5-92D9-6AE729D3B5AE}" destId="{D6A43C0A-AC37-4D8C-B694-9BF29426C237}" srcOrd="0" destOrd="0" presId="urn:microsoft.com/office/officeart/2005/8/layout/chevron1"/>
    <dgm:cxn modelId="{3F5EF7D6-DE6E-4C0A-860F-61BA5D87B607}" type="presParOf" srcId="{8445D22F-0ABF-4CA5-92D9-6AE729D3B5AE}" destId="{3E7BB3F5-C04B-47E6-9A1F-CF1312A95CCA}" srcOrd="1" destOrd="0" presId="urn:microsoft.com/office/officeart/2005/8/layout/chevron1"/>
    <dgm:cxn modelId="{18C46EFD-47BB-4C77-AD15-14C8B501B25E}" type="presParOf" srcId="{8445D22F-0ABF-4CA5-92D9-6AE729D3B5AE}" destId="{51A37773-677D-4AFF-9A0B-9C92C2C64389}" srcOrd="2" destOrd="0" presId="urn:microsoft.com/office/officeart/2005/8/layout/chevron1"/>
    <dgm:cxn modelId="{2076822D-2BA5-408F-BC74-319ACCD2D5B9}" type="presParOf" srcId="{8445D22F-0ABF-4CA5-92D9-6AE729D3B5AE}" destId="{11960D20-D303-4A0E-82AC-4AA069CC9577}" srcOrd="3" destOrd="0" presId="urn:microsoft.com/office/officeart/2005/8/layout/chevron1"/>
    <dgm:cxn modelId="{C5A70B98-BF93-4822-BA07-6451BF35AAF6}" type="presParOf" srcId="{8445D22F-0ABF-4CA5-92D9-6AE729D3B5AE}" destId="{55182AEA-5938-454C-9B52-AEB95E8E234B}" srcOrd="4" destOrd="0" presId="urn:microsoft.com/office/officeart/2005/8/layout/chevron1"/>
    <dgm:cxn modelId="{FD442A46-1F7E-43A7-BE89-AED8354D11F2}" type="presParOf" srcId="{8445D22F-0ABF-4CA5-92D9-6AE729D3B5AE}" destId="{CFBEEDFB-AD82-4A91-AE1D-FB392E91E89A}" srcOrd="5" destOrd="0" presId="urn:microsoft.com/office/officeart/2005/8/layout/chevron1"/>
    <dgm:cxn modelId="{6DA0B866-8C7A-4499-8B06-6024F34BE181}" type="presParOf" srcId="{8445D22F-0ABF-4CA5-92D9-6AE729D3B5AE}" destId="{E7866E9A-BE19-4C0F-BA7A-2F3FD9D69DEC}" srcOrd="6" destOrd="0" presId="urn:microsoft.com/office/officeart/2005/8/layout/chevron1"/>
  </dgm:cxnLst>
  <dgm:bg>
    <a:effectLst/>
  </dgm:bg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39225F-3DE3-4C77-A647-EA7A7A921F3C}">
      <dsp:nvSpPr>
        <dsp:cNvPr id="0" name=""/>
        <dsp:cNvSpPr/>
      </dsp:nvSpPr>
      <dsp:spPr>
        <a:xfrm>
          <a:off x="6500" y="540101"/>
          <a:ext cx="2190750" cy="876300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900" kern="1200" dirty="0" err="1">
              <a:latin typeface="Arial" panose="020B0604020202020204" pitchFamily="34" charset="0"/>
              <a:cs typeface="Arial" panose="020B0604020202020204" pitchFamily="34" charset="0"/>
            </a:rPr>
            <a:t>Choose</a:t>
          </a:r>
          <a:r>
            <a:rPr lang="de-DE" sz="19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de-DE" sz="1900" kern="1200" dirty="0" err="1">
              <a:latin typeface="Arial" panose="020B0604020202020204" pitchFamily="34" charset="0"/>
              <a:cs typeface="Arial" panose="020B0604020202020204" pitchFamily="34" charset="0"/>
            </a:rPr>
            <a:t>mixtures</a:t>
          </a:r>
          <a:endParaRPr lang="en-DE" sz="19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44650" y="540101"/>
        <a:ext cx="1314450" cy="876300"/>
      </dsp:txXfrm>
    </dsp:sp>
    <dsp:sp modelId="{F4687534-B39B-4446-B672-3C18944EF552}">
      <dsp:nvSpPr>
        <dsp:cNvPr id="0" name=""/>
        <dsp:cNvSpPr/>
      </dsp:nvSpPr>
      <dsp:spPr>
        <a:xfrm>
          <a:off x="6500" y="1525938"/>
          <a:ext cx="1752600" cy="769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900" kern="1200" dirty="0" err="1">
              <a:latin typeface="Arial" panose="020B0604020202020204" pitchFamily="34" charset="0"/>
              <a:cs typeface="Arial" panose="020B0604020202020204" pitchFamily="34" charset="0"/>
            </a:rPr>
            <a:t>Benzene</a:t>
          </a:r>
          <a:r>
            <a:rPr lang="de-DE" sz="190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de-DE" sz="1900" kern="1200" dirty="0" err="1">
              <a:latin typeface="Arial" panose="020B0604020202020204" pitchFamily="34" charset="0"/>
              <a:cs typeface="Arial" panose="020B0604020202020204" pitchFamily="34" charset="0"/>
            </a:rPr>
            <a:t>Toluene</a:t>
          </a:r>
          <a:r>
            <a:rPr lang="de-DE" sz="190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de-DE" sz="1900" i="1" kern="1200" dirty="0">
              <a:latin typeface="Arial" panose="020B0604020202020204" pitchFamily="34" charset="0"/>
              <a:cs typeface="Arial" panose="020B0604020202020204" pitchFamily="34" charset="0"/>
            </a:rPr>
            <a:t>p</a:t>
          </a:r>
          <a:r>
            <a:rPr lang="de-DE" sz="1900" kern="1200" dirty="0"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de-DE" sz="1900" kern="1200" dirty="0" err="1">
              <a:latin typeface="Arial" panose="020B0604020202020204" pitchFamily="34" charset="0"/>
              <a:cs typeface="Arial" panose="020B0604020202020204" pitchFamily="34" charset="0"/>
            </a:rPr>
            <a:t>Xylene</a:t>
          </a:r>
          <a:endParaRPr lang="en-DE" sz="19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500" y="1525938"/>
        <a:ext cx="1752600" cy="769500"/>
      </dsp:txXfrm>
    </dsp:sp>
    <dsp:sp modelId="{2DC64669-F897-4322-A99D-83D388E7E0D9}">
      <dsp:nvSpPr>
        <dsp:cNvPr id="0" name=""/>
        <dsp:cNvSpPr/>
      </dsp:nvSpPr>
      <dsp:spPr>
        <a:xfrm>
          <a:off x="1981250" y="540101"/>
          <a:ext cx="2190750" cy="876300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900" kern="1200" dirty="0" err="1">
              <a:latin typeface="Arial" panose="020B0604020202020204" pitchFamily="34" charset="0"/>
              <a:cs typeface="Arial" panose="020B0604020202020204" pitchFamily="34" charset="0"/>
            </a:rPr>
            <a:t>Identify</a:t>
          </a:r>
          <a:r>
            <a:rPr lang="de-DE" sz="1900" kern="1200" dirty="0">
              <a:latin typeface="Arial" panose="020B0604020202020204" pitchFamily="34" charset="0"/>
              <a:cs typeface="Arial" panose="020B0604020202020204" pitchFamily="34" charset="0"/>
            </a:rPr>
            <a:t> operational </a:t>
          </a:r>
          <a:r>
            <a:rPr lang="de-DE" sz="1900" kern="1200" dirty="0" err="1">
              <a:latin typeface="Arial" panose="020B0604020202020204" pitchFamily="34" charset="0"/>
              <a:cs typeface="Arial" panose="020B0604020202020204" pitchFamily="34" charset="0"/>
            </a:rPr>
            <a:t>scenarios</a:t>
          </a:r>
          <a:endParaRPr lang="en-DE" sz="19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19400" y="540101"/>
        <a:ext cx="1314450" cy="876300"/>
      </dsp:txXfrm>
    </dsp:sp>
    <dsp:sp modelId="{B6513FC4-7039-442B-8BE2-75A3ECCEAAC1}">
      <dsp:nvSpPr>
        <dsp:cNvPr id="0" name=""/>
        <dsp:cNvSpPr/>
      </dsp:nvSpPr>
      <dsp:spPr>
        <a:xfrm>
          <a:off x="1981250" y="1525938"/>
          <a:ext cx="1752600" cy="769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900" kern="1200" dirty="0" err="1">
              <a:latin typeface="Arial" panose="020B0604020202020204" pitchFamily="34" charset="0"/>
              <a:cs typeface="Arial" panose="020B0604020202020204" pitchFamily="34" charset="0"/>
            </a:rPr>
            <a:t>With</a:t>
          </a:r>
          <a:r>
            <a:rPr lang="de-DE" sz="19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de-DE" sz="1900" i="1" kern="1200" dirty="0" err="1">
              <a:latin typeface="Arial" panose="020B0604020202020204" pitchFamily="34" charset="0"/>
              <a:cs typeface="Arial" panose="020B0604020202020204" pitchFamily="34" charset="0"/>
            </a:rPr>
            <a:t>V</a:t>
          </a:r>
          <a:r>
            <a:rPr lang="de-DE" sz="1900" i="1" kern="1200" baseline="-25000" dirty="0" err="1">
              <a:latin typeface="Arial" panose="020B0604020202020204" pitchFamily="34" charset="0"/>
              <a:cs typeface="Arial" panose="020B0604020202020204" pitchFamily="34" charset="0"/>
            </a:rPr>
            <a:t>min</a:t>
          </a:r>
          <a:r>
            <a:rPr lang="de-DE" sz="19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de-DE" sz="1900" kern="1200" dirty="0" err="1">
              <a:latin typeface="Arial" panose="020B0604020202020204" pitchFamily="34" charset="0"/>
              <a:cs typeface="Arial" panose="020B0604020202020204" pitchFamily="34" charset="0"/>
            </a:rPr>
            <a:t>diagrams</a:t>
          </a:r>
          <a:endParaRPr lang="en-DE" sz="19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981250" y="1525938"/>
        <a:ext cx="1752600" cy="769500"/>
      </dsp:txXfrm>
    </dsp:sp>
    <dsp:sp modelId="{F43867E1-4019-4EF9-816C-0F8DD58AA6F2}">
      <dsp:nvSpPr>
        <dsp:cNvPr id="0" name=""/>
        <dsp:cNvSpPr/>
      </dsp:nvSpPr>
      <dsp:spPr>
        <a:xfrm>
          <a:off x="3956000" y="540101"/>
          <a:ext cx="2190750" cy="876300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900" kern="1200" dirty="0" err="1">
              <a:latin typeface="Arial" panose="020B0604020202020204" pitchFamily="34" charset="0"/>
              <a:cs typeface="Arial" panose="020B0604020202020204" pitchFamily="34" charset="0"/>
            </a:rPr>
            <a:t>Simulate</a:t>
          </a:r>
          <a:r>
            <a:rPr lang="de-DE" sz="19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de-DE" sz="1900" kern="1200" dirty="0" err="1">
              <a:latin typeface="Arial" panose="020B0604020202020204" pitchFamily="34" charset="0"/>
              <a:cs typeface="Arial" panose="020B0604020202020204" pitchFamily="34" charset="0"/>
            </a:rPr>
            <a:t>scenarios</a:t>
          </a:r>
          <a:endParaRPr lang="en-DE" sz="19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94150" y="540101"/>
        <a:ext cx="1314450" cy="876300"/>
      </dsp:txXfrm>
    </dsp:sp>
    <dsp:sp modelId="{BDD60C5B-82D8-471C-B05F-DEAB0C2617B4}">
      <dsp:nvSpPr>
        <dsp:cNvPr id="0" name=""/>
        <dsp:cNvSpPr/>
      </dsp:nvSpPr>
      <dsp:spPr>
        <a:xfrm>
          <a:off x="3956000" y="1525938"/>
          <a:ext cx="1752600" cy="769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900" kern="1200" dirty="0">
              <a:latin typeface="Arial" panose="020B0604020202020204" pitchFamily="34" charset="0"/>
              <a:cs typeface="Arial" panose="020B0604020202020204" pitchFamily="34" charset="0"/>
            </a:rPr>
            <a:t>Aspen Plus</a:t>
          </a:r>
          <a:endParaRPr lang="en-DE" sz="19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56000" y="1525938"/>
        <a:ext cx="1752600" cy="769500"/>
      </dsp:txXfrm>
    </dsp:sp>
    <dsp:sp modelId="{67B681BE-8283-4A72-B737-CE5813F8D0BA}">
      <dsp:nvSpPr>
        <dsp:cNvPr id="0" name=""/>
        <dsp:cNvSpPr/>
      </dsp:nvSpPr>
      <dsp:spPr>
        <a:xfrm>
          <a:off x="5930749" y="540101"/>
          <a:ext cx="2190750" cy="876300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900" kern="1200" dirty="0" err="1">
              <a:latin typeface="Arial" panose="020B0604020202020204" pitchFamily="34" charset="0"/>
              <a:cs typeface="Arial" panose="020B0604020202020204" pitchFamily="34" charset="0"/>
            </a:rPr>
            <a:t>Derive</a:t>
          </a:r>
          <a:r>
            <a:rPr lang="de-DE" sz="1900" kern="1200" dirty="0">
              <a:latin typeface="Arial" panose="020B0604020202020204" pitchFamily="34" charset="0"/>
              <a:cs typeface="Arial" panose="020B0604020202020204" pitchFamily="34" charset="0"/>
            </a:rPr>
            <a:t> simple </a:t>
          </a:r>
          <a:r>
            <a:rPr lang="de-DE" sz="1900" kern="1200" dirty="0" err="1">
              <a:latin typeface="Arial" panose="020B0604020202020204" pitchFamily="34" charset="0"/>
              <a:cs typeface="Arial" panose="020B0604020202020204" pitchFamily="34" charset="0"/>
            </a:rPr>
            <a:t>rules</a:t>
          </a:r>
          <a:endParaRPr lang="en-DE" sz="19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368899" y="540101"/>
        <a:ext cx="1314450" cy="8763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8EC6AD-8110-4B4E-ACB9-05097BA41608}">
      <dsp:nvSpPr>
        <dsp:cNvPr id="0" name=""/>
        <dsp:cNvSpPr/>
      </dsp:nvSpPr>
      <dsp:spPr>
        <a:xfrm>
          <a:off x="1801" y="0"/>
          <a:ext cx="1048584" cy="320934"/>
        </a:xfrm>
        <a:prstGeom prst="chevron">
          <a:avLst/>
        </a:prstGeom>
        <a:gradFill rotWithShape="0">
          <a:gsLst>
            <a:gs pos="0">
              <a:schemeClr val="bg1">
                <a:lumMod val="50000"/>
              </a:schemeClr>
            </a:gs>
            <a:gs pos="35000">
              <a:schemeClr val="bg1">
                <a:lumMod val="75000"/>
              </a:schemeClr>
            </a:gs>
            <a:gs pos="100000">
              <a:schemeClr val="bg1">
                <a:lumMod val="95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000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Mixtures</a:t>
          </a:r>
          <a:endParaRPr lang="en-DE" sz="10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2268" y="0"/>
        <a:ext cx="727650" cy="320934"/>
      </dsp:txXfrm>
    </dsp:sp>
    <dsp:sp modelId="{2CD46813-1D3A-48CA-840B-76D43777D79F}">
      <dsp:nvSpPr>
        <dsp:cNvPr id="0" name=""/>
        <dsp:cNvSpPr/>
      </dsp:nvSpPr>
      <dsp:spPr>
        <a:xfrm>
          <a:off x="945527" y="0"/>
          <a:ext cx="1048584" cy="32093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000" kern="1200" dirty="0">
              <a:latin typeface="Arial" panose="020B0604020202020204" pitchFamily="34" charset="0"/>
              <a:cs typeface="Arial" panose="020B0604020202020204" pitchFamily="34" charset="0"/>
            </a:rPr>
            <a:t>Scenarios</a:t>
          </a:r>
          <a:endParaRPr lang="en-DE" sz="1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05994" y="0"/>
        <a:ext cx="727650" cy="320934"/>
      </dsp:txXfrm>
    </dsp:sp>
    <dsp:sp modelId="{0C09AA9E-18AA-4EB1-81E6-B85622E9B974}">
      <dsp:nvSpPr>
        <dsp:cNvPr id="0" name=""/>
        <dsp:cNvSpPr/>
      </dsp:nvSpPr>
      <dsp:spPr>
        <a:xfrm>
          <a:off x="1889254" y="0"/>
          <a:ext cx="1048584" cy="32093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000" kern="1200" dirty="0">
              <a:latin typeface="Arial" panose="020B0604020202020204" pitchFamily="34" charset="0"/>
              <a:cs typeface="Arial" panose="020B0604020202020204" pitchFamily="34" charset="0"/>
            </a:rPr>
            <a:t>Simulation</a:t>
          </a:r>
          <a:endParaRPr lang="en-DE" sz="1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49721" y="0"/>
        <a:ext cx="727650" cy="320934"/>
      </dsp:txXfrm>
    </dsp:sp>
    <dsp:sp modelId="{418F2AAE-001B-4679-9273-65D94BF81EF6}">
      <dsp:nvSpPr>
        <dsp:cNvPr id="0" name=""/>
        <dsp:cNvSpPr/>
      </dsp:nvSpPr>
      <dsp:spPr>
        <a:xfrm>
          <a:off x="2832980" y="0"/>
          <a:ext cx="1048584" cy="320934"/>
        </a:xfrm>
        <a:prstGeom prst="chevron">
          <a:avLst/>
        </a:prstGeom>
        <a:gradFill rotWithShape="0">
          <a:gsLst>
            <a:gs pos="0">
              <a:schemeClr val="bg1">
                <a:lumMod val="50000"/>
              </a:schemeClr>
            </a:gs>
            <a:gs pos="35000">
              <a:schemeClr val="bg1">
                <a:lumMod val="75000"/>
              </a:schemeClr>
            </a:gs>
            <a:gs pos="100000">
              <a:schemeClr val="bg1">
                <a:lumMod val="95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0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Rules</a:t>
          </a:r>
          <a:endParaRPr lang="en-DE" sz="10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93447" y="0"/>
        <a:ext cx="727650" cy="3209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8EC6AD-8110-4B4E-ACB9-05097BA41608}">
      <dsp:nvSpPr>
        <dsp:cNvPr id="0" name=""/>
        <dsp:cNvSpPr/>
      </dsp:nvSpPr>
      <dsp:spPr>
        <a:xfrm>
          <a:off x="1801" y="0"/>
          <a:ext cx="1048584" cy="320934"/>
        </a:xfrm>
        <a:prstGeom prst="chevron">
          <a:avLst/>
        </a:prstGeom>
        <a:gradFill rotWithShape="0">
          <a:gsLst>
            <a:gs pos="0">
              <a:schemeClr val="bg1">
                <a:lumMod val="50000"/>
              </a:schemeClr>
            </a:gs>
            <a:gs pos="35000">
              <a:schemeClr val="bg1">
                <a:lumMod val="75000"/>
              </a:schemeClr>
            </a:gs>
            <a:gs pos="100000">
              <a:schemeClr val="bg1">
                <a:lumMod val="95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000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Mixtures</a:t>
          </a:r>
          <a:endParaRPr lang="en-DE" sz="10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2268" y="0"/>
        <a:ext cx="727650" cy="320934"/>
      </dsp:txXfrm>
    </dsp:sp>
    <dsp:sp modelId="{2CD46813-1D3A-48CA-840B-76D43777D79F}">
      <dsp:nvSpPr>
        <dsp:cNvPr id="0" name=""/>
        <dsp:cNvSpPr/>
      </dsp:nvSpPr>
      <dsp:spPr>
        <a:xfrm>
          <a:off x="945527" y="0"/>
          <a:ext cx="1048584" cy="32093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000" kern="1200" dirty="0">
              <a:latin typeface="Arial" panose="020B0604020202020204" pitchFamily="34" charset="0"/>
              <a:cs typeface="Arial" panose="020B0604020202020204" pitchFamily="34" charset="0"/>
            </a:rPr>
            <a:t>Scenarios</a:t>
          </a:r>
          <a:endParaRPr lang="en-DE" sz="1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05994" y="0"/>
        <a:ext cx="727650" cy="320934"/>
      </dsp:txXfrm>
    </dsp:sp>
    <dsp:sp modelId="{0C09AA9E-18AA-4EB1-81E6-B85622E9B974}">
      <dsp:nvSpPr>
        <dsp:cNvPr id="0" name=""/>
        <dsp:cNvSpPr/>
      </dsp:nvSpPr>
      <dsp:spPr>
        <a:xfrm>
          <a:off x="1889254" y="0"/>
          <a:ext cx="1048584" cy="32093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000" kern="1200" dirty="0">
              <a:latin typeface="Arial" panose="020B0604020202020204" pitchFamily="34" charset="0"/>
              <a:cs typeface="Arial" panose="020B0604020202020204" pitchFamily="34" charset="0"/>
            </a:rPr>
            <a:t>Simulation</a:t>
          </a:r>
          <a:endParaRPr lang="en-DE" sz="1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49721" y="0"/>
        <a:ext cx="727650" cy="320934"/>
      </dsp:txXfrm>
    </dsp:sp>
    <dsp:sp modelId="{418F2AAE-001B-4679-9273-65D94BF81EF6}">
      <dsp:nvSpPr>
        <dsp:cNvPr id="0" name=""/>
        <dsp:cNvSpPr/>
      </dsp:nvSpPr>
      <dsp:spPr>
        <a:xfrm>
          <a:off x="2832980" y="0"/>
          <a:ext cx="1048584" cy="320934"/>
        </a:xfrm>
        <a:prstGeom prst="chevron">
          <a:avLst/>
        </a:prstGeom>
        <a:gradFill rotWithShape="0">
          <a:gsLst>
            <a:gs pos="0">
              <a:schemeClr val="bg1">
                <a:lumMod val="50000"/>
              </a:schemeClr>
            </a:gs>
            <a:gs pos="35000">
              <a:schemeClr val="bg1">
                <a:lumMod val="75000"/>
              </a:schemeClr>
            </a:gs>
            <a:gs pos="100000">
              <a:schemeClr val="bg1">
                <a:lumMod val="95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0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Rules</a:t>
          </a:r>
          <a:endParaRPr lang="en-DE" sz="10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93447" y="0"/>
        <a:ext cx="727650" cy="32093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8EC6AD-8110-4B4E-ACB9-05097BA41608}">
      <dsp:nvSpPr>
        <dsp:cNvPr id="0" name=""/>
        <dsp:cNvSpPr/>
      </dsp:nvSpPr>
      <dsp:spPr>
        <a:xfrm>
          <a:off x="1801" y="0"/>
          <a:ext cx="1048584" cy="320934"/>
        </a:xfrm>
        <a:prstGeom prst="chevron">
          <a:avLst/>
        </a:prstGeom>
        <a:gradFill rotWithShape="0">
          <a:gsLst>
            <a:gs pos="0">
              <a:schemeClr val="bg1">
                <a:lumMod val="50000"/>
              </a:schemeClr>
            </a:gs>
            <a:gs pos="35000">
              <a:schemeClr val="bg1">
                <a:lumMod val="75000"/>
              </a:schemeClr>
            </a:gs>
            <a:gs pos="100000">
              <a:schemeClr val="bg1">
                <a:lumMod val="95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000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Mixtures</a:t>
          </a:r>
          <a:endParaRPr lang="en-DE" sz="10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2268" y="0"/>
        <a:ext cx="727650" cy="320934"/>
      </dsp:txXfrm>
    </dsp:sp>
    <dsp:sp modelId="{2CD46813-1D3A-48CA-840B-76D43777D79F}">
      <dsp:nvSpPr>
        <dsp:cNvPr id="0" name=""/>
        <dsp:cNvSpPr/>
      </dsp:nvSpPr>
      <dsp:spPr>
        <a:xfrm>
          <a:off x="945527" y="0"/>
          <a:ext cx="1048584" cy="320934"/>
        </a:xfrm>
        <a:prstGeom prst="chevron">
          <a:avLst/>
        </a:prstGeom>
        <a:gradFill rotWithShape="0">
          <a:gsLst>
            <a:gs pos="0">
              <a:schemeClr val="bg1">
                <a:lumMod val="50000"/>
              </a:schemeClr>
            </a:gs>
            <a:gs pos="35000">
              <a:schemeClr val="bg1">
                <a:lumMod val="75000"/>
              </a:schemeClr>
            </a:gs>
            <a:gs pos="100000">
              <a:schemeClr val="bg1">
                <a:lumMod val="95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0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Scenarios</a:t>
          </a:r>
          <a:endParaRPr lang="en-DE" sz="10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05994" y="0"/>
        <a:ext cx="727650" cy="320934"/>
      </dsp:txXfrm>
    </dsp:sp>
    <dsp:sp modelId="{0C09AA9E-18AA-4EB1-81E6-B85622E9B974}">
      <dsp:nvSpPr>
        <dsp:cNvPr id="0" name=""/>
        <dsp:cNvSpPr/>
      </dsp:nvSpPr>
      <dsp:spPr>
        <a:xfrm>
          <a:off x="1889254" y="0"/>
          <a:ext cx="1048584" cy="320934"/>
        </a:xfrm>
        <a:prstGeom prst="chevron">
          <a:avLst/>
        </a:prstGeom>
        <a:gradFill rotWithShape="0">
          <a:gsLst>
            <a:gs pos="0">
              <a:schemeClr val="bg1">
                <a:lumMod val="50000"/>
              </a:schemeClr>
            </a:gs>
            <a:gs pos="35000">
              <a:schemeClr val="bg1">
                <a:lumMod val="75000"/>
              </a:schemeClr>
            </a:gs>
            <a:gs pos="100000">
              <a:schemeClr val="bg1">
                <a:lumMod val="95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0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Simulation</a:t>
          </a:r>
          <a:endParaRPr lang="en-DE" sz="10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49721" y="0"/>
        <a:ext cx="727650" cy="320934"/>
      </dsp:txXfrm>
    </dsp:sp>
    <dsp:sp modelId="{418F2AAE-001B-4679-9273-65D94BF81EF6}">
      <dsp:nvSpPr>
        <dsp:cNvPr id="0" name=""/>
        <dsp:cNvSpPr/>
      </dsp:nvSpPr>
      <dsp:spPr>
        <a:xfrm>
          <a:off x="2832980" y="0"/>
          <a:ext cx="1048584" cy="32093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000" kern="1200" dirty="0">
              <a:latin typeface="Arial" panose="020B0604020202020204" pitchFamily="34" charset="0"/>
              <a:cs typeface="Arial" panose="020B0604020202020204" pitchFamily="34" charset="0"/>
            </a:rPr>
            <a:t>Rules</a:t>
          </a:r>
          <a:endParaRPr lang="en-DE" sz="1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93447" y="0"/>
        <a:ext cx="727650" cy="32093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A43C0A-AC37-4D8C-B694-9BF29426C237}">
      <dsp:nvSpPr>
        <dsp:cNvPr id="0" name=""/>
        <dsp:cNvSpPr/>
      </dsp:nvSpPr>
      <dsp:spPr>
        <a:xfrm>
          <a:off x="3770" y="978826"/>
          <a:ext cx="2194718" cy="877887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Mixture</a:t>
          </a:r>
          <a:endParaRPr lang="en-DE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42714" y="978826"/>
        <a:ext cx="1316831" cy="877887"/>
      </dsp:txXfrm>
    </dsp:sp>
    <dsp:sp modelId="{51A37773-677D-4AFF-9A0B-9C92C2C64389}">
      <dsp:nvSpPr>
        <dsp:cNvPr id="0" name=""/>
        <dsp:cNvSpPr/>
      </dsp:nvSpPr>
      <dsp:spPr>
        <a:xfrm>
          <a:off x="1979017" y="978826"/>
          <a:ext cx="2194718" cy="877887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 dirty="0">
              <a:latin typeface="Arial" panose="020B0604020202020204" pitchFamily="34" charset="0"/>
              <a:cs typeface="Arial" panose="020B0604020202020204" pitchFamily="34" charset="0"/>
            </a:rPr>
            <a:t>Scenarios</a:t>
          </a:r>
          <a:endParaRPr lang="en-DE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17961" y="978826"/>
        <a:ext cx="1316831" cy="877887"/>
      </dsp:txXfrm>
    </dsp:sp>
    <dsp:sp modelId="{55182AEA-5938-454C-9B52-AEB95E8E234B}">
      <dsp:nvSpPr>
        <dsp:cNvPr id="0" name=""/>
        <dsp:cNvSpPr/>
      </dsp:nvSpPr>
      <dsp:spPr>
        <a:xfrm>
          <a:off x="3954264" y="978826"/>
          <a:ext cx="2194718" cy="877887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 dirty="0">
              <a:latin typeface="Arial" panose="020B0604020202020204" pitchFamily="34" charset="0"/>
              <a:cs typeface="Arial" panose="020B0604020202020204" pitchFamily="34" charset="0"/>
            </a:rPr>
            <a:t>Simulation</a:t>
          </a:r>
          <a:endParaRPr lang="en-DE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93208" y="978826"/>
        <a:ext cx="1316831" cy="877887"/>
      </dsp:txXfrm>
    </dsp:sp>
    <dsp:sp modelId="{E7866E9A-BE19-4C0F-BA7A-2F3FD9D69DEC}">
      <dsp:nvSpPr>
        <dsp:cNvPr id="0" name=""/>
        <dsp:cNvSpPr/>
      </dsp:nvSpPr>
      <dsp:spPr>
        <a:xfrm>
          <a:off x="5929510" y="978826"/>
          <a:ext cx="2194718" cy="877887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 dirty="0">
              <a:latin typeface="Arial" panose="020B0604020202020204" pitchFamily="34" charset="0"/>
              <a:cs typeface="Arial" panose="020B0604020202020204" pitchFamily="34" charset="0"/>
            </a:rPr>
            <a:t>Rules</a:t>
          </a:r>
          <a:endParaRPr lang="en-DE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368454" y="978826"/>
        <a:ext cx="1316831" cy="8778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930829-6EF4-4904-94A4-03FFCAFD2798}" type="datetimeFigureOut">
              <a:rPr lang="de-DE" smtClean="0"/>
              <a:t>19.02.2024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63075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363075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93049-FE8A-439A-AD4D-28536DED8D1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15317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2D906-12E9-42EA-8A02-A1A7582BC19D}" type="datetimeFigureOut">
              <a:rPr lang="de-DE" smtClean="0"/>
              <a:t>19.02.2024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39775"/>
            <a:ext cx="6569075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681974"/>
            <a:ext cx="5438140" cy="44355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62238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362238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3BD42-9C78-4E0C-AEAC-2DC2060B56D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396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63BD42-9C78-4E0C-AEAC-2DC2060B56D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4800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Both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deduced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McCabe </a:t>
            </a:r>
            <a:r>
              <a:rPr lang="de-DE" dirty="0" err="1"/>
              <a:t>Thilee</a:t>
            </a:r>
            <a:r>
              <a:rPr lang="de-DE" dirty="0"/>
              <a:t> </a:t>
            </a:r>
            <a:r>
              <a:rPr lang="de-DE" dirty="0" err="1"/>
              <a:t>too</a:t>
            </a:r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63BD42-9C78-4E0C-AEAC-2DC2060B56D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3958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el 1"/>
          <p:cNvSpPr txBox="1">
            <a:spLocks/>
          </p:cNvSpPr>
          <p:nvPr userDrawn="1"/>
        </p:nvSpPr>
        <p:spPr>
          <a:xfrm>
            <a:off x="1" y="1592003"/>
            <a:ext cx="12192000" cy="18531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de-DE" sz="2800" b="0" kern="1200"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de-DE" sz="28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0" y="6187498"/>
            <a:ext cx="12192000" cy="67050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lang="de-DE" sz="2000" kern="1200" smtClean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noProof="0" dirty="0"/>
              <a:t>Formatvorlage des Untertitelmasters durch Klicken bearbeiten</a:t>
            </a:r>
            <a:endParaRPr lang="en-US" noProof="0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-9757" y="1603367"/>
            <a:ext cx="12192000" cy="1841834"/>
          </a:xfrm>
          <a:prstGeom prst="rect">
            <a:avLst/>
          </a:prstGeom>
        </p:spPr>
        <p:txBody>
          <a:bodyPr anchor="ctr"/>
          <a:lstStyle>
            <a:lvl1pPr>
              <a:defRPr lang="de-DE" sz="32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noProof="0" dirty="0"/>
              <a:t>Titelmasterformat durch Klicken bearbeiten</a:t>
            </a:r>
            <a:endParaRPr lang="en-US" noProof="0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24" y="331191"/>
            <a:ext cx="2114899" cy="847153"/>
          </a:xfrm>
          <a:prstGeom prst="rect">
            <a:avLst/>
          </a:prstGeom>
        </p:spPr>
      </p:pic>
      <p:grpSp>
        <p:nvGrpSpPr>
          <p:cNvPr id="18" name="Group 17"/>
          <p:cNvGrpSpPr/>
          <p:nvPr userDrawn="1"/>
        </p:nvGrpSpPr>
        <p:grpSpPr>
          <a:xfrm>
            <a:off x="407368" y="3610977"/>
            <a:ext cx="7287758" cy="2410745"/>
            <a:chOff x="637899" y="3353071"/>
            <a:chExt cx="7287758" cy="2410745"/>
          </a:xfrm>
        </p:grpSpPr>
        <p:pic>
          <p:nvPicPr>
            <p:cNvPr id="19" name="Picture 18"/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5659" t="-1" r="-266" b="7021"/>
            <a:stretch/>
          </p:blipFill>
          <p:spPr>
            <a:xfrm>
              <a:off x="3832786" y="3353071"/>
              <a:ext cx="1501912" cy="2349385"/>
            </a:xfrm>
            <a:prstGeom prst="rect">
              <a:avLst/>
            </a:prstGeom>
          </p:spPr>
        </p:pic>
        <p:pic>
          <p:nvPicPr>
            <p:cNvPr id="20" name="Picture 19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7899" y="3392422"/>
              <a:ext cx="2419078" cy="2325386"/>
            </a:xfrm>
            <a:prstGeom prst="roundRect">
              <a:avLst/>
            </a:prstGeom>
          </p:spPr>
        </p:pic>
        <p:pic>
          <p:nvPicPr>
            <p:cNvPr id="21" name="Picture 20"/>
            <p:cNvPicPr>
              <a:picLocks noChangeAspect="1"/>
            </p:cNvPicPr>
            <p:nvPr userDrawn="1"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945" t="4676" r="29656" b="6076"/>
            <a:stretch/>
          </p:blipFill>
          <p:spPr>
            <a:xfrm>
              <a:off x="6110507" y="3353071"/>
              <a:ext cx="1815150" cy="2410745"/>
            </a:xfrm>
            <a:prstGeom prst="rect">
              <a:avLst/>
            </a:prstGeom>
          </p:spPr>
        </p:pic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AA3A638E-AD2E-4869-BE44-FD8AA2A941B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9856" y="446420"/>
            <a:ext cx="2160240" cy="61331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810270E-AF46-4C1C-B87D-A2C63825224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3356" y="3615468"/>
            <a:ext cx="3471910" cy="2314233"/>
          </a:xfrm>
          <a:prstGeom prst="roundRect">
            <a:avLst/>
          </a:prstGeom>
        </p:spPr>
      </p:pic>
      <p:pic>
        <p:nvPicPr>
          <p:cNvPr id="4098" name="Picture 2" descr="Datei:NTNU-logo.svg – Wikipedia">
            <a:extLst>
              <a:ext uri="{FF2B5EF4-FFF2-40B4-BE49-F238E27FC236}">
                <a16:creationId xmlns:a16="http://schemas.microsoft.com/office/drawing/2014/main" id="{74BF4596-6398-4DD6-A679-0D588C78BC5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77" y="548680"/>
            <a:ext cx="2160240" cy="399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0428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"/>
          <p:cNvSpPr txBox="1">
            <a:spLocks/>
          </p:cNvSpPr>
          <p:nvPr userDrawn="1"/>
        </p:nvSpPr>
        <p:spPr>
          <a:xfrm>
            <a:off x="-1685" y="181610"/>
            <a:ext cx="12193685" cy="1111945"/>
          </a:xfrm>
          <a:prstGeom prst="rect">
            <a:avLst/>
          </a:prstGeom>
          <a:solidFill>
            <a:srgbClr val="F7F7F7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de-DE" sz="2800" b="0" kern="1200"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de-DE" sz="28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3118" y="395234"/>
            <a:ext cx="9050726" cy="877872"/>
          </a:xfrm>
          <a:prstGeom prst="rect">
            <a:avLst/>
          </a:prstGeom>
          <a:noFill/>
        </p:spPr>
        <p:txBody>
          <a:bodyPr/>
          <a:lstStyle>
            <a:lvl1pPr algn="l">
              <a:defRPr sz="2800">
                <a:solidFill>
                  <a:schemeClr val="tx1"/>
                </a:solidFill>
                <a:effectLst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noProof="0" dirty="0"/>
              <a:t>Titelmasterformat durch Klicken bearbeiten</a:t>
            </a:r>
            <a:endParaRPr lang="en-US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83119" y="6492876"/>
            <a:ext cx="11059581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7" name="Line 20"/>
          <p:cNvSpPr>
            <a:spLocks noChangeShapeType="1"/>
          </p:cNvSpPr>
          <p:nvPr userDrawn="1"/>
        </p:nvSpPr>
        <p:spPr bwMode="auto">
          <a:xfrm>
            <a:off x="0" y="182564"/>
            <a:ext cx="12192000" cy="3947"/>
          </a:xfrm>
          <a:prstGeom prst="line">
            <a:avLst/>
          </a:prstGeom>
          <a:noFill/>
          <a:ln w="9525">
            <a:solidFill>
              <a:srgbClr val="ED6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z="1800"/>
          </a:p>
        </p:txBody>
      </p:sp>
      <p:sp>
        <p:nvSpPr>
          <p:cNvPr id="8" name="Rectangle 24"/>
          <p:cNvSpPr>
            <a:spLocks noChangeArrowheads="1"/>
          </p:cNvSpPr>
          <p:nvPr userDrawn="1"/>
        </p:nvSpPr>
        <p:spPr bwMode="auto">
          <a:xfrm>
            <a:off x="0" y="179389"/>
            <a:ext cx="958851" cy="179387"/>
          </a:xfrm>
          <a:prstGeom prst="rect">
            <a:avLst/>
          </a:prstGeom>
          <a:solidFill>
            <a:srgbClr val="ED6000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endParaRPr lang="de-DE" sz="1800">
              <a:solidFill>
                <a:srgbClr val="BD4505"/>
              </a:solidFill>
              <a:latin typeface="Times" charset="0"/>
            </a:endParaRPr>
          </a:p>
        </p:txBody>
      </p:sp>
      <p:sp>
        <p:nvSpPr>
          <p:cNvPr id="9" name="Text Box 23"/>
          <p:cNvSpPr txBox="1">
            <a:spLocks noChangeArrowheads="1"/>
          </p:cNvSpPr>
          <p:nvPr userDrawn="1"/>
        </p:nvSpPr>
        <p:spPr bwMode="auto">
          <a:xfrm>
            <a:off x="1028682" y="206376"/>
            <a:ext cx="8719065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de-DE" sz="10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DECHEMA/VDI Jahrestreffen Fluidverfahrenstechnik 2024 </a:t>
            </a:r>
            <a:r>
              <a:rPr lang="en-US" sz="10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</a:t>
            </a:r>
            <a:r>
              <a:rPr lang="en-GB" sz="10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temperature profiles of distillation columns</a:t>
            </a:r>
            <a:r>
              <a:rPr lang="en-US" sz="10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Lena-Marie Ränger et al.</a:t>
            </a:r>
            <a:endParaRPr lang="en-US" sz="1000" b="1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Box 25"/>
          <p:cNvSpPr txBox="1">
            <a:spLocks noChangeArrowheads="1"/>
          </p:cNvSpPr>
          <p:nvPr userDrawn="1"/>
        </p:nvSpPr>
        <p:spPr bwMode="auto">
          <a:xfrm>
            <a:off x="239184" y="192088"/>
            <a:ext cx="753533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Folie </a:t>
            </a:r>
            <a:fld id="{72B15E79-9594-554D-993D-A2428A8EC461}" type="slidenum">
              <a:rPr lang="de-DE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50000"/>
                </a:spcBef>
              </a:pPr>
              <a:t>‹#›</a:t>
            </a:fld>
            <a:endParaRPr lang="de-DE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3"/>
          </p:nvPr>
        </p:nvSpPr>
        <p:spPr>
          <a:xfrm>
            <a:off x="383118" y="1397426"/>
            <a:ext cx="11059581" cy="5016804"/>
          </a:xfrm>
          <a:prstGeom prst="rect">
            <a:avLst/>
          </a:prstGeom>
        </p:spPr>
        <p:txBody>
          <a:bodyPr>
            <a:normAutofit/>
          </a:bodyPr>
          <a:lstStyle>
            <a:lvl1pPr marL="268288" indent="-268288">
              <a:lnSpc>
                <a:spcPct val="150000"/>
              </a:lnSpc>
              <a:buClrTx/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6575" indent="-268288">
              <a:lnSpc>
                <a:spcPct val="150000"/>
              </a:lnSpc>
              <a:buClrTx/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50000"/>
              </a:lnSpc>
              <a:buClrTx/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50000"/>
              </a:lnSpc>
              <a:buClrTx/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50000"/>
              </a:lnSpc>
              <a:buClrTx/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24" y="331191"/>
            <a:ext cx="2114899" cy="847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3253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F5AA2930-D104-446E-9ABC-58D4F4F5B6F5}"/>
              </a:ext>
            </a:extLst>
          </p:cNvPr>
          <p:cNvSpPr txBox="1">
            <a:spLocks/>
          </p:cNvSpPr>
          <p:nvPr userDrawn="1"/>
        </p:nvSpPr>
        <p:spPr>
          <a:xfrm>
            <a:off x="0" y="2096852"/>
            <a:ext cx="12192000" cy="26642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de-DE" sz="2800" b="0" kern="1200"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de-DE" sz="28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5711164E-B681-4CA7-84D6-7E0E4D4BCC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2508083"/>
            <a:ext cx="12192000" cy="1841834"/>
          </a:xfrm>
          <a:prstGeom prst="rect">
            <a:avLst/>
          </a:prstGeom>
        </p:spPr>
        <p:txBody>
          <a:bodyPr anchor="ctr"/>
          <a:lstStyle>
            <a:lvl1pPr>
              <a:defRPr lang="de-DE" sz="32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noProof="0" dirty="0"/>
              <a:t>Topic I</a:t>
            </a:r>
            <a:endParaRPr lang="en-US" noProof="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2CB7639-8F42-4928-81DF-447D2534E1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24" y="331191"/>
            <a:ext cx="2114899" cy="847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11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033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lang="de-DE" sz="2400" b="0" kern="1200" dirty="0" smtClean="0">
          <a:solidFill>
            <a:srgbClr val="DF6D07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itchFamily="34" charset="0"/>
          <a:ea typeface="+mj-ea"/>
          <a:cs typeface="Arial" pitchFamily="34" charset="0"/>
        </a:defRPr>
      </a:lvl1pPr>
    </p:titleStyle>
    <p:bodyStyle>
      <a:lvl1pPr marL="268288" indent="-268288" algn="l" defTabSz="914400" rtl="0" eaLnBrk="1" latinLnBrk="0" hangingPunct="1">
        <a:spcBef>
          <a:spcPct val="20000"/>
        </a:spcBef>
        <a:buClr>
          <a:srgbClr val="DF6D07"/>
        </a:buClr>
        <a:buFont typeface="Symbol" pitchFamily="18" charset="2"/>
        <a:buChar char="-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36575" indent="-268288" algn="l" defTabSz="914400" rtl="0" eaLnBrk="1" latinLnBrk="0" hangingPunct="1">
        <a:spcBef>
          <a:spcPct val="20000"/>
        </a:spcBef>
        <a:buClr>
          <a:srgbClr val="DF6D07"/>
        </a:buClr>
        <a:buFont typeface="Symbol" pitchFamily="18" charset="2"/>
        <a:buChar char="-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DF6D07"/>
        </a:buClr>
        <a:buFont typeface="Symbol" pitchFamily="18" charset="2"/>
        <a:buChar char="-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DF6D07"/>
        </a:buClr>
        <a:buFont typeface="Symbol" pitchFamily="18" charset="2"/>
        <a:buChar char="-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DF6D07"/>
        </a:buClr>
        <a:buFont typeface="Symbol" pitchFamily="18" charset="2"/>
        <a:buChar char="-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image" Target="../media/image12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13" Type="http://schemas.openxmlformats.org/officeDocument/2006/relationships/chart" Target="../charts/chart6.xml"/><Relationship Id="rId3" Type="http://schemas.openxmlformats.org/officeDocument/2006/relationships/chart" Target="../charts/chart2.xml"/><Relationship Id="rId7" Type="http://schemas.openxmlformats.org/officeDocument/2006/relationships/diagramQuickStyle" Target="../diagrams/quickStyle2.xml"/><Relationship Id="rId12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11" Type="http://schemas.openxmlformats.org/officeDocument/2006/relationships/chart" Target="../charts/chart4.xml"/><Relationship Id="rId5" Type="http://schemas.openxmlformats.org/officeDocument/2006/relationships/diagramData" Target="../diagrams/data2.xml"/><Relationship Id="rId10" Type="http://schemas.openxmlformats.org/officeDocument/2006/relationships/chart" Target="../charts/chart3.xml"/><Relationship Id="rId4" Type="http://schemas.openxmlformats.org/officeDocument/2006/relationships/image" Target="../media/image8.png"/><Relationship Id="rId9" Type="http://schemas.microsoft.com/office/2007/relationships/diagramDrawing" Target="../diagrams/drawing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8.png"/><Relationship Id="rId7" Type="http://schemas.openxmlformats.org/officeDocument/2006/relationships/diagramColors" Target="../diagrams/colors3.xml"/><Relationship Id="rId12" Type="http://schemas.openxmlformats.org/officeDocument/2006/relationships/chart" Target="../charts/chart11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11" Type="http://schemas.openxmlformats.org/officeDocument/2006/relationships/chart" Target="../charts/chart10.xml"/><Relationship Id="rId5" Type="http://schemas.openxmlformats.org/officeDocument/2006/relationships/diagramLayout" Target="../diagrams/layout3.xml"/><Relationship Id="rId10" Type="http://schemas.openxmlformats.org/officeDocument/2006/relationships/chart" Target="../charts/chart9.xml"/><Relationship Id="rId4" Type="http://schemas.openxmlformats.org/officeDocument/2006/relationships/diagramData" Target="../diagrams/data3.xml"/><Relationship Id="rId9" Type="http://schemas.openxmlformats.org/officeDocument/2006/relationships/chart" Target="../charts/chart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3.png"/><Relationship Id="rId7" Type="http://schemas.openxmlformats.org/officeDocument/2006/relationships/diagramQuickStyle" Target="../diagrams/quickStyle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image" Target="../media/image14.svg"/><Relationship Id="rId9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5.xml"/><Relationship Id="rId3" Type="http://schemas.openxmlformats.org/officeDocument/2006/relationships/image" Target="../media/image14.svg"/><Relationship Id="rId7" Type="http://schemas.openxmlformats.org/officeDocument/2006/relationships/diagramLayout" Target="../diagrams/layout5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5.xml"/><Relationship Id="rId5" Type="http://schemas.openxmlformats.org/officeDocument/2006/relationships/chart" Target="../charts/chart13.xml"/><Relationship Id="rId10" Type="http://schemas.microsoft.com/office/2007/relationships/diagramDrawing" Target="../diagrams/drawing5.xml"/><Relationship Id="rId4" Type="http://schemas.openxmlformats.org/officeDocument/2006/relationships/chart" Target="../charts/chart12.xml"/><Relationship Id="rId9" Type="http://schemas.openxmlformats.org/officeDocument/2006/relationships/diagramColors" Target="../diagrams/colors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0" y="6021288"/>
            <a:ext cx="12192000" cy="836712"/>
          </a:xfrm>
        </p:spPr>
        <p:txBody>
          <a:bodyPr>
            <a:normAutofit fontScale="92500" lnSpcReduction="10000"/>
          </a:bodyPr>
          <a:lstStyle/>
          <a:p>
            <a:r>
              <a:rPr lang="de-DE" sz="1900" dirty="0"/>
              <a:t>Lena-Marie Ränger</a:t>
            </a:r>
            <a:r>
              <a:rPr lang="de-DE" sz="1900" baseline="30000" dirty="0"/>
              <a:t>1,2</a:t>
            </a:r>
            <a:r>
              <a:rPr lang="de-DE" sz="1900" dirty="0"/>
              <a:t>, Ivar Halvorsen</a:t>
            </a:r>
            <a:r>
              <a:rPr lang="de-DE" sz="1900" baseline="30000" dirty="0"/>
              <a:t>2</a:t>
            </a:r>
            <a:r>
              <a:rPr lang="de-DE" sz="1900" dirty="0"/>
              <a:t>, Thomas Grützner</a:t>
            </a:r>
            <a:r>
              <a:rPr lang="de-DE" sz="1900" baseline="30000" dirty="0"/>
              <a:t>1</a:t>
            </a:r>
            <a:r>
              <a:rPr lang="de-DE" sz="1900" dirty="0"/>
              <a:t>, Sigurd Skogestad</a:t>
            </a:r>
            <a:r>
              <a:rPr lang="de-DE" sz="1900" baseline="30000" dirty="0"/>
              <a:t>2</a:t>
            </a:r>
            <a:endParaRPr lang="en-US" sz="1700" dirty="0"/>
          </a:p>
          <a:p>
            <a:r>
              <a:rPr lang="en-US" sz="1400" baseline="30000" noProof="0" dirty="0"/>
              <a:t>1</a:t>
            </a:r>
            <a:r>
              <a:rPr lang="en-US" sz="1400" noProof="0" dirty="0"/>
              <a:t> </a:t>
            </a:r>
            <a:r>
              <a:rPr lang="de-DE" sz="1400" dirty="0"/>
              <a:t>Ulm University (Germany), Institute </a:t>
            </a:r>
            <a:r>
              <a:rPr lang="de-DE" sz="1400" dirty="0" err="1"/>
              <a:t>of</a:t>
            </a:r>
            <a:r>
              <a:rPr lang="de-DE" sz="1400" dirty="0"/>
              <a:t> Chemical Engineering, Laboratory </a:t>
            </a:r>
            <a:r>
              <a:rPr lang="de-DE" sz="1400" dirty="0" err="1"/>
              <a:t>of</a:t>
            </a:r>
            <a:r>
              <a:rPr lang="de-DE" sz="1400" dirty="0"/>
              <a:t> Thermal </a:t>
            </a:r>
            <a:r>
              <a:rPr lang="de-DE" sz="1400" dirty="0" err="1"/>
              <a:t>Process</a:t>
            </a:r>
            <a:r>
              <a:rPr lang="de-DE" sz="1400" dirty="0"/>
              <a:t> Engineering</a:t>
            </a:r>
            <a:endParaRPr lang="en-US" sz="1400" noProof="0" dirty="0"/>
          </a:p>
          <a:p>
            <a:r>
              <a:rPr lang="en-GB" sz="1400" baseline="30000" dirty="0"/>
              <a:t>2</a:t>
            </a:r>
            <a:r>
              <a:rPr lang="en-GB" sz="1400" dirty="0"/>
              <a:t> Norwegian University of Science and Technology (Trondheim), Department of Chemical Engineering, Process Systems Engineering Group</a:t>
            </a:r>
            <a:endParaRPr lang="en-US" sz="1400" noProof="0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dirty="0"/>
              <a:t>Understanding temperature profiles of distillation columns</a:t>
            </a:r>
            <a:br>
              <a:rPr lang="en-GB" dirty="0"/>
            </a:br>
            <a:r>
              <a:rPr lang="en-GB" dirty="0"/>
              <a:t>P06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6681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7A05C-D99A-4277-812B-FBD0675E7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Introduction</a:t>
            </a:r>
            <a:endParaRPr lang="en-DE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78B86CB-432F-4330-904B-2A29B08B13E2}"/>
              </a:ext>
            </a:extLst>
          </p:cNvPr>
          <p:cNvGrpSpPr/>
          <p:nvPr/>
        </p:nvGrpSpPr>
        <p:grpSpPr>
          <a:xfrm>
            <a:off x="1704906" y="3189224"/>
            <a:ext cx="1941045" cy="2896377"/>
            <a:chOff x="4782871" y="2852936"/>
            <a:chExt cx="1576599" cy="2457010"/>
          </a:xfrm>
        </p:grpSpPr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3A1CB0B0-56BD-4C7B-A544-840029E1E51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23784" y="2852936"/>
              <a:ext cx="1243477" cy="2411032"/>
            </a:xfrm>
            <a:prstGeom prst="rect">
              <a:avLst/>
            </a:prstGeom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91A41CE-F259-4AE4-90F7-195E23758562}"/>
                </a:ext>
              </a:extLst>
            </p:cNvPr>
            <p:cNvSpPr txBox="1"/>
            <p:nvPr/>
          </p:nvSpPr>
          <p:spPr>
            <a:xfrm>
              <a:off x="4782871" y="3721300"/>
              <a:ext cx="720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ABC</a:t>
              </a:r>
              <a:endParaRPr lang="en-DE" dirty="0" err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7BAE98F-AE6D-4423-B0D1-53EDF8E423EB}"/>
                </a:ext>
              </a:extLst>
            </p:cNvPr>
            <p:cNvSpPr txBox="1"/>
            <p:nvPr/>
          </p:nvSpPr>
          <p:spPr>
            <a:xfrm>
              <a:off x="5932072" y="2968164"/>
              <a:ext cx="4273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  <a:endParaRPr lang="en-DE" dirty="0" err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1A1968D5-14C3-462C-982D-FA9A9B0C40A8}"/>
                </a:ext>
              </a:extLst>
            </p:cNvPr>
            <p:cNvSpPr txBox="1"/>
            <p:nvPr/>
          </p:nvSpPr>
          <p:spPr>
            <a:xfrm>
              <a:off x="5922240" y="4940614"/>
              <a:ext cx="4273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  <a:endParaRPr lang="en-DE" dirty="0" err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32" name="Chart 31">
            <a:extLst>
              <a:ext uri="{FF2B5EF4-FFF2-40B4-BE49-F238E27FC236}">
                <a16:creationId xmlns:a16="http://schemas.microsoft.com/office/drawing/2014/main" id="{6082ADD7-3F69-411B-B149-FB3E42B4CF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7166006"/>
              </p:ext>
            </p:extLst>
          </p:nvPr>
        </p:nvGraphicFramePr>
        <p:xfrm>
          <a:off x="7248128" y="2941259"/>
          <a:ext cx="2959728" cy="3486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Arrow: Left-Right 14">
            <a:extLst>
              <a:ext uri="{FF2B5EF4-FFF2-40B4-BE49-F238E27FC236}">
                <a16:creationId xmlns:a16="http://schemas.microsoft.com/office/drawing/2014/main" id="{38A7206D-4BB9-435F-8638-890EDFCF6D15}"/>
              </a:ext>
            </a:extLst>
          </p:cNvPr>
          <p:cNvSpPr/>
          <p:nvPr/>
        </p:nvSpPr>
        <p:spPr>
          <a:xfrm>
            <a:off x="3736708" y="4340471"/>
            <a:ext cx="3076381" cy="288032"/>
          </a:xfrm>
          <a:prstGeom prst="left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 Placeholder 2">
            <a:extLst>
              <a:ext uri="{FF2B5EF4-FFF2-40B4-BE49-F238E27FC236}">
                <a16:creationId xmlns:a16="http://schemas.microsoft.com/office/drawing/2014/main" id="{F01A56A4-94D7-4D73-8BC1-1EF2D261B9F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713598" y="1544567"/>
            <a:ext cx="7801114" cy="1080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„</a:t>
            </a:r>
            <a:r>
              <a:rPr lang="de-DE" dirty="0" err="1"/>
              <a:t>Temperature</a:t>
            </a:r>
            <a:r>
              <a:rPr lang="de-DE" dirty="0"/>
              <a:t> </a:t>
            </a:r>
            <a:r>
              <a:rPr lang="de-DE" dirty="0" err="1"/>
              <a:t>profiles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used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troubleshoot</a:t>
            </a:r>
            <a:r>
              <a:rPr lang="de-DE" dirty="0"/>
              <a:t> a </a:t>
            </a:r>
            <a:r>
              <a:rPr lang="de-DE" dirty="0" err="1"/>
              <a:t>distillation</a:t>
            </a:r>
            <a:r>
              <a:rPr lang="de-DE" dirty="0"/>
              <a:t> </a:t>
            </a:r>
            <a:r>
              <a:rPr lang="de-DE" dirty="0" err="1"/>
              <a:t>column</a:t>
            </a:r>
            <a:r>
              <a:rPr lang="de-DE" dirty="0"/>
              <a:t>“</a:t>
            </a:r>
          </a:p>
        </p:txBody>
      </p:sp>
      <p:pic>
        <p:nvPicPr>
          <p:cNvPr id="35" name="Graphic 34" descr="Books">
            <a:extLst>
              <a:ext uri="{FF2B5EF4-FFF2-40B4-BE49-F238E27FC236}">
                <a16:creationId xmlns:a16="http://schemas.microsoft.com/office/drawing/2014/main" id="{3E40D2C8-4CD9-40D8-B8BE-C48234AD265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639875" y="1453333"/>
            <a:ext cx="914400" cy="914400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EEF562A2-7881-47F5-858C-66DB44C2E976}"/>
              </a:ext>
            </a:extLst>
          </p:cNvPr>
          <p:cNvSpPr txBox="1"/>
          <p:nvPr/>
        </p:nvSpPr>
        <p:spPr>
          <a:xfrm>
            <a:off x="4301144" y="3016024"/>
            <a:ext cx="1947508" cy="715089"/>
          </a:xfrm>
          <a:prstGeom prst="roundRect">
            <a:avLst/>
          </a:prstGeom>
          <a:gradFill flip="none" rotWithShape="1">
            <a:gsLst>
              <a:gs pos="0">
                <a:schemeClr val="lt1">
                  <a:shade val="30000"/>
                  <a:satMod val="115000"/>
                </a:schemeClr>
              </a:gs>
              <a:gs pos="50000">
                <a:schemeClr val="lt1">
                  <a:shade val="67500"/>
                  <a:satMod val="115000"/>
                </a:schemeClr>
              </a:gs>
              <a:gs pos="100000">
                <a:schemeClr val="l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„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look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like?</a:t>
            </a:r>
            <a:endParaRPr lang="en-DE" dirty="0" err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FC4163E-CD03-4ADB-A851-CE80013BBF62}"/>
              </a:ext>
            </a:extLst>
          </p:cNvPr>
          <p:cNvSpPr txBox="1"/>
          <p:nvPr/>
        </p:nvSpPr>
        <p:spPr>
          <a:xfrm>
            <a:off x="4151737" y="5220851"/>
            <a:ext cx="2338376" cy="1021556"/>
          </a:xfrm>
          <a:prstGeom prst="roundRect">
            <a:avLst/>
          </a:prstGeom>
          <a:gradFill flip="none" rotWithShape="1">
            <a:gsLst>
              <a:gs pos="0">
                <a:schemeClr val="lt1">
                  <a:shade val="30000"/>
                  <a:satMod val="115000"/>
                </a:schemeClr>
              </a:gs>
              <a:gs pos="50000">
                <a:schemeClr val="lt1">
                  <a:shade val="67500"/>
                  <a:satMod val="115000"/>
                </a:schemeClr>
              </a:gs>
              <a:gs pos="100000">
                <a:schemeClr val="l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counteract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observed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DE" dirty="0" err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C86D27F3-54B7-4EFE-B8BD-575C7F83E62B}"/>
              </a:ext>
            </a:extLst>
          </p:cNvPr>
          <p:cNvGrpSpPr/>
          <p:nvPr/>
        </p:nvGrpSpPr>
        <p:grpSpPr>
          <a:xfrm>
            <a:off x="4863725" y="4010277"/>
            <a:ext cx="914400" cy="914400"/>
            <a:chOff x="4701543" y="3970180"/>
            <a:chExt cx="914400" cy="914400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DE3F4C1E-02B0-4C6C-AC59-C6A6D4887BB2}"/>
                </a:ext>
              </a:extLst>
            </p:cNvPr>
            <p:cNvSpPr/>
            <p:nvPr/>
          </p:nvSpPr>
          <p:spPr>
            <a:xfrm>
              <a:off x="4869559" y="4129616"/>
              <a:ext cx="578369" cy="59552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31" name="Graphic 30" descr="Help">
              <a:extLst>
                <a:ext uri="{FF2B5EF4-FFF2-40B4-BE49-F238E27FC236}">
                  <a16:creationId xmlns:a16="http://schemas.microsoft.com/office/drawing/2014/main" id="{6EAB2449-6CE9-48B3-B6DE-6EAC8B109BB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701543" y="3970180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05761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A1D8010-27DD-4CD7-9F7E-70792DE30B8A}"/>
              </a:ext>
            </a:extLst>
          </p:cNvPr>
          <p:cNvSpPr/>
          <p:nvPr/>
        </p:nvSpPr>
        <p:spPr>
          <a:xfrm>
            <a:off x="3393150" y="2500182"/>
            <a:ext cx="5874069" cy="1333558"/>
          </a:xfrm>
          <a:custGeom>
            <a:avLst/>
            <a:gdLst>
              <a:gd name="connsiteX0" fmla="*/ 5503581 w 6135685"/>
              <a:gd name="connsiteY0" fmla="*/ 1316678 h 1316678"/>
              <a:gd name="connsiteX1" fmla="*/ 5852589 w 6135685"/>
              <a:gd name="connsiteY1" fmla="*/ 688464 h 1316678"/>
              <a:gd name="connsiteX2" fmla="*/ 1887862 w 6135685"/>
              <a:gd name="connsiteY2" fmla="*/ 4409 h 1316678"/>
              <a:gd name="connsiteX3" fmla="*/ 100943 w 6135685"/>
              <a:gd name="connsiteY3" fmla="*/ 416238 h 1316678"/>
              <a:gd name="connsiteX4" fmla="*/ 380149 w 6135685"/>
              <a:gd name="connsiteY4" fmla="*/ 849008 h 1316678"/>
              <a:gd name="connsiteX0" fmla="*/ 5503581 w 6075451"/>
              <a:gd name="connsiteY0" fmla="*/ 1312816 h 1312816"/>
              <a:gd name="connsiteX1" fmla="*/ 5768828 w 6075451"/>
              <a:gd name="connsiteY1" fmla="*/ 349554 h 1312816"/>
              <a:gd name="connsiteX2" fmla="*/ 1887862 w 6075451"/>
              <a:gd name="connsiteY2" fmla="*/ 547 h 1312816"/>
              <a:gd name="connsiteX3" fmla="*/ 100943 w 6075451"/>
              <a:gd name="connsiteY3" fmla="*/ 412376 h 1312816"/>
              <a:gd name="connsiteX4" fmla="*/ 380149 w 6075451"/>
              <a:gd name="connsiteY4" fmla="*/ 845146 h 1312816"/>
              <a:gd name="connsiteX0" fmla="*/ 5304052 w 5875922"/>
              <a:gd name="connsiteY0" fmla="*/ 1312653 h 1312653"/>
              <a:gd name="connsiteX1" fmla="*/ 5569299 w 5875922"/>
              <a:gd name="connsiteY1" fmla="*/ 349391 h 1312653"/>
              <a:gd name="connsiteX2" fmla="*/ 1688333 w 5875922"/>
              <a:gd name="connsiteY2" fmla="*/ 384 h 1312653"/>
              <a:gd name="connsiteX3" fmla="*/ 208541 w 5875922"/>
              <a:gd name="connsiteY3" fmla="*/ 293550 h 1312653"/>
              <a:gd name="connsiteX4" fmla="*/ 180620 w 5875922"/>
              <a:gd name="connsiteY4" fmla="*/ 844983 h 1312653"/>
              <a:gd name="connsiteX0" fmla="*/ 5304052 w 5883059"/>
              <a:gd name="connsiteY0" fmla="*/ 1312653 h 1312653"/>
              <a:gd name="connsiteX1" fmla="*/ 5569299 w 5883059"/>
              <a:gd name="connsiteY1" fmla="*/ 349391 h 1312653"/>
              <a:gd name="connsiteX2" fmla="*/ 1688333 w 5883059"/>
              <a:gd name="connsiteY2" fmla="*/ 384 h 1312653"/>
              <a:gd name="connsiteX3" fmla="*/ 208541 w 5883059"/>
              <a:gd name="connsiteY3" fmla="*/ 293550 h 1312653"/>
              <a:gd name="connsiteX4" fmla="*/ 180620 w 5883059"/>
              <a:gd name="connsiteY4" fmla="*/ 844983 h 1312653"/>
              <a:gd name="connsiteX0" fmla="*/ 5354382 w 5874069"/>
              <a:gd name="connsiteY0" fmla="*/ 1333558 h 1333558"/>
              <a:gd name="connsiteX1" fmla="*/ 5619629 w 5874069"/>
              <a:gd name="connsiteY1" fmla="*/ 370296 h 1333558"/>
              <a:gd name="connsiteX2" fmla="*/ 2548361 w 5874069"/>
              <a:gd name="connsiteY2" fmla="*/ 348 h 1333558"/>
              <a:gd name="connsiteX3" fmla="*/ 258871 w 5874069"/>
              <a:gd name="connsiteY3" fmla="*/ 314455 h 1333558"/>
              <a:gd name="connsiteX4" fmla="*/ 230950 w 5874069"/>
              <a:gd name="connsiteY4" fmla="*/ 865888 h 1333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74069" h="1333558">
                <a:moveTo>
                  <a:pt x="5354382" y="1333558"/>
                </a:moveTo>
                <a:cubicBezTo>
                  <a:pt x="5858116" y="1282369"/>
                  <a:pt x="6087299" y="592498"/>
                  <a:pt x="5619629" y="370296"/>
                </a:cubicBezTo>
                <a:cubicBezTo>
                  <a:pt x="5151959" y="148094"/>
                  <a:pt x="3441821" y="9655"/>
                  <a:pt x="2548361" y="348"/>
                </a:cubicBezTo>
                <a:cubicBezTo>
                  <a:pt x="1654901" y="-8959"/>
                  <a:pt x="645106" y="170198"/>
                  <a:pt x="258871" y="314455"/>
                </a:cubicBezTo>
                <a:cubicBezTo>
                  <a:pt x="-127364" y="458712"/>
                  <a:pt x="-34296" y="719886"/>
                  <a:pt x="230950" y="865888"/>
                </a:cubicBezTo>
              </a:path>
            </a:pathLst>
          </a:custGeom>
          <a:noFill/>
          <a:ln>
            <a:solidFill>
              <a:schemeClr val="accent2">
                <a:lumMod val="60000"/>
                <a:lumOff val="40000"/>
              </a:schemeClr>
            </a:solidFill>
            <a:tailEnd type="stealth" w="lg" len="lg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2F813C-4487-41B2-9FB0-78B44CCAF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Methodology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084B97-460F-4481-B95D-69ADDE50EB8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3119" y="1397426"/>
            <a:ext cx="8881234" cy="5016804"/>
          </a:xfrm>
        </p:spPr>
        <p:txBody>
          <a:bodyPr/>
          <a:lstStyle/>
          <a:p>
            <a:pPr marL="0" indent="0">
              <a:buNone/>
            </a:pPr>
            <a:endParaRPr lang="de-DE" dirty="0"/>
          </a:p>
          <a:p>
            <a:pPr lvl="1"/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25AEC1-E969-46AB-918B-55D53969D42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440" y="2213303"/>
            <a:ext cx="1513044" cy="293370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C82EC0C-B89C-42A8-BC89-01E12DFD8CDC}"/>
              </a:ext>
            </a:extLst>
          </p:cNvPr>
          <p:cNvSpPr txBox="1"/>
          <p:nvPr/>
        </p:nvSpPr>
        <p:spPr>
          <a:xfrm>
            <a:off x="10000281" y="3309684"/>
            <a:ext cx="803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xxx</a:t>
            </a:r>
            <a:endParaRPr lang="en-DE" dirty="0" err="1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3C0CBC83-8781-448B-94C5-714BE9F23A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67203922"/>
              </p:ext>
            </p:extLst>
          </p:nvPr>
        </p:nvGraphicFramePr>
        <p:xfrm>
          <a:off x="622516" y="2852936"/>
          <a:ext cx="8128000" cy="28355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Arc 12">
            <a:extLst>
              <a:ext uri="{FF2B5EF4-FFF2-40B4-BE49-F238E27FC236}">
                <a16:creationId xmlns:a16="http://schemas.microsoft.com/office/drawing/2014/main" id="{DEA4E486-89A2-4EE1-A4F3-ACAAC3ED00DD}"/>
              </a:ext>
            </a:extLst>
          </p:cNvPr>
          <p:cNvSpPr/>
          <p:nvPr/>
        </p:nvSpPr>
        <p:spPr>
          <a:xfrm>
            <a:off x="8273924" y="3833740"/>
            <a:ext cx="914400" cy="914400"/>
          </a:xfrm>
          <a:prstGeom prst="arc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tailEnd type="oval" w="lg" len="lg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33060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Graphic spid="6" grpId="0">
        <p:bldAsOne/>
      </p:bldGraphic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D34B09C-AFAB-45B2-B9E5-B9B74B2D79E7}"/>
              </a:ext>
            </a:extLst>
          </p:cNvPr>
          <p:cNvSpPr/>
          <p:nvPr/>
        </p:nvSpPr>
        <p:spPr>
          <a:xfrm>
            <a:off x="7456111" y="404664"/>
            <a:ext cx="2557120" cy="472364"/>
          </a:xfrm>
          <a:custGeom>
            <a:avLst/>
            <a:gdLst>
              <a:gd name="connsiteX0" fmla="*/ 5503581 w 6135685"/>
              <a:gd name="connsiteY0" fmla="*/ 1316678 h 1316678"/>
              <a:gd name="connsiteX1" fmla="*/ 5852589 w 6135685"/>
              <a:gd name="connsiteY1" fmla="*/ 688464 h 1316678"/>
              <a:gd name="connsiteX2" fmla="*/ 1887862 w 6135685"/>
              <a:gd name="connsiteY2" fmla="*/ 4409 h 1316678"/>
              <a:gd name="connsiteX3" fmla="*/ 100943 w 6135685"/>
              <a:gd name="connsiteY3" fmla="*/ 416238 h 1316678"/>
              <a:gd name="connsiteX4" fmla="*/ 380149 w 6135685"/>
              <a:gd name="connsiteY4" fmla="*/ 849008 h 1316678"/>
              <a:gd name="connsiteX0" fmla="*/ 5503581 w 6075451"/>
              <a:gd name="connsiteY0" fmla="*/ 1312816 h 1312816"/>
              <a:gd name="connsiteX1" fmla="*/ 5768828 w 6075451"/>
              <a:gd name="connsiteY1" fmla="*/ 349554 h 1312816"/>
              <a:gd name="connsiteX2" fmla="*/ 1887862 w 6075451"/>
              <a:gd name="connsiteY2" fmla="*/ 547 h 1312816"/>
              <a:gd name="connsiteX3" fmla="*/ 100943 w 6075451"/>
              <a:gd name="connsiteY3" fmla="*/ 412376 h 1312816"/>
              <a:gd name="connsiteX4" fmla="*/ 380149 w 6075451"/>
              <a:gd name="connsiteY4" fmla="*/ 845146 h 1312816"/>
              <a:gd name="connsiteX0" fmla="*/ 5304052 w 5875922"/>
              <a:gd name="connsiteY0" fmla="*/ 1312653 h 1312653"/>
              <a:gd name="connsiteX1" fmla="*/ 5569299 w 5875922"/>
              <a:gd name="connsiteY1" fmla="*/ 349391 h 1312653"/>
              <a:gd name="connsiteX2" fmla="*/ 1688333 w 5875922"/>
              <a:gd name="connsiteY2" fmla="*/ 384 h 1312653"/>
              <a:gd name="connsiteX3" fmla="*/ 208541 w 5875922"/>
              <a:gd name="connsiteY3" fmla="*/ 293550 h 1312653"/>
              <a:gd name="connsiteX4" fmla="*/ 180620 w 5875922"/>
              <a:gd name="connsiteY4" fmla="*/ 844983 h 1312653"/>
              <a:gd name="connsiteX0" fmla="*/ 5304052 w 5883059"/>
              <a:gd name="connsiteY0" fmla="*/ 1312653 h 1312653"/>
              <a:gd name="connsiteX1" fmla="*/ 5569299 w 5883059"/>
              <a:gd name="connsiteY1" fmla="*/ 349391 h 1312653"/>
              <a:gd name="connsiteX2" fmla="*/ 1688333 w 5883059"/>
              <a:gd name="connsiteY2" fmla="*/ 384 h 1312653"/>
              <a:gd name="connsiteX3" fmla="*/ 208541 w 5883059"/>
              <a:gd name="connsiteY3" fmla="*/ 293550 h 1312653"/>
              <a:gd name="connsiteX4" fmla="*/ 180620 w 5883059"/>
              <a:gd name="connsiteY4" fmla="*/ 844983 h 1312653"/>
              <a:gd name="connsiteX0" fmla="*/ 5354382 w 5874069"/>
              <a:gd name="connsiteY0" fmla="*/ 1333558 h 1333558"/>
              <a:gd name="connsiteX1" fmla="*/ 5619629 w 5874069"/>
              <a:gd name="connsiteY1" fmla="*/ 370296 h 1333558"/>
              <a:gd name="connsiteX2" fmla="*/ 2548361 w 5874069"/>
              <a:gd name="connsiteY2" fmla="*/ 348 h 1333558"/>
              <a:gd name="connsiteX3" fmla="*/ 258871 w 5874069"/>
              <a:gd name="connsiteY3" fmla="*/ 314455 h 1333558"/>
              <a:gd name="connsiteX4" fmla="*/ 230950 w 5874069"/>
              <a:gd name="connsiteY4" fmla="*/ 865888 h 1333558"/>
              <a:gd name="connsiteX0" fmla="*/ 5354382 w 5691907"/>
              <a:gd name="connsiteY0" fmla="*/ 1333792 h 1333792"/>
              <a:gd name="connsiteX1" fmla="*/ 5296452 w 5691907"/>
              <a:gd name="connsiteY1" fmla="*/ 271985 h 1333792"/>
              <a:gd name="connsiteX2" fmla="*/ 2548361 w 5691907"/>
              <a:gd name="connsiteY2" fmla="*/ 582 h 1333792"/>
              <a:gd name="connsiteX3" fmla="*/ 258871 w 5691907"/>
              <a:gd name="connsiteY3" fmla="*/ 314689 h 1333792"/>
              <a:gd name="connsiteX4" fmla="*/ 230950 w 5691907"/>
              <a:gd name="connsiteY4" fmla="*/ 866122 h 1333792"/>
              <a:gd name="connsiteX0" fmla="*/ 5354382 w 5637774"/>
              <a:gd name="connsiteY0" fmla="*/ 1333792 h 1333792"/>
              <a:gd name="connsiteX1" fmla="*/ 5296452 w 5637774"/>
              <a:gd name="connsiteY1" fmla="*/ 271985 h 1333792"/>
              <a:gd name="connsiteX2" fmla="*/ 2548361 w 5637774"/>
              <a:gd name="connsiteY2" fmla="*/ 582 h 1333792"/>
              <a:gd name="connsiteX3" fmla="*/ 258871 w 5637774"/>
              <a:gd name="connsiteY3" fmla="*/ 314689 h 1333792"/>
              <a:gd name="connsiteX4" fmla="*/ 230950 w 5637774"/>
              <a:gd name="connsiteY4" fmla="*/ 866122 h 1333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37774" h="1333792">
                <a:moveTo>
                  <a:pt x="5354382" y="1333792"/>
                </a:moveTo>
                <a:cubicBezTo>
                  <a:pt x="5719610" y="1282602"/>
                  <a:pt x="5764122" y="494187"/>
                  <a:pt x="5296452" y="271985"/>
                </a:cubicBezTo>
                <a:cubicBezTo>
                  <a:pt x="4828782" y="49783"/>
                  <a:pt x="3387958" y="-6535"/>
                  <a:pt x="2548361" y="582"/>
                </a:cubicBezTo>
                <a:cubicBezTo>
                  <a:pt x="1708764" y="7699"/>
                  <a:pt x="645106" y="170432"/>
                  <a:pt x="258871" y="314689"/>
                </a:cubicBezTo>
                <a:cubicBezTo>
                  <a:pt x="-127364" y="458946"/>
                  <a:pt x="-34296" y="720120"/>
                  <a:pt x="230950" y="866122"/>
                </a:cubicBezTo>
              </a:path>
            </a:pathLst>
          </a:custGeom>
          <a:noFill/>
          <a:ln>
            <a:solidFill>
              <a:schemeClr val="bg1">
                <a:lumMod val="75000"/>
              </a:schemeClr>
            </a:solidFill>
            <a:tailEnd type="stealth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C683D7-6786-402E-9315-F808AEB6C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Sharp </a:t>
            </a:r>
            <a:r>
              <a:rPr lang="de-DE" dirty="0" err="1"/>
              <a:t>product</a:t>
            </a:r>
            <a:r>
              <a:rPr lang="de-DE" dirty="0"/>
              <a:t> </a:t>
            </a:r>
            <a:r>
              <a:rPr lang="de-DE" dirty="0" err="1"/>
              <a:t>separation</a:t>
            </a:r>
            <a:br>
              <a:rPr lang="de-DE" dirty="0"/>
            </a:br>
            <a:r>
              <a:rPr lang="de-DE" dirty="0"/>
              <a:t>Minimum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demand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1FEEFB-D3B1-4154-892B-E936A092F95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3118" y="1397426"/>
            <a:ext cx="11059581" cy="5343942"/>
          </a:xfrm>
        </p:spPr>
        <p:txBody>
          <a:bodyPr/>
          <a:lstStyle/>
          <a:p>
            <a:pPr marL="0" indent="0">
              <a:buNone/>
            </a:pPr>
            <a:r>
              <a:rPr lang="de-DE" u="sng" dirty="0"/>
              <a:t>99.8 </a:t>
            </a:r>
            <a:r>
              <a:rPr lang="de-DE" u="sng" dirty="0" err="1"/>
              <a:t>mol</a:t>
            </a:r>
            <a:r>
              <a:rPr lang="de-DE" u="sng" dirty="0"/>
              <a:t>% </a:t>
            </a:r>
            <a:r>
              <a:rPr lang="de-DE" u="sng" dirty="0" err="1"/>
              <a:t>product</a:t>
            </a:r>
            <a:r>
              <a:rPr lang="de-DE" u="sng" dirty="0"/>
              <a:t> </a:t>
            </a:r>
            <a:r>
              <a:rPr lang="de-DE" u="sng" dirty="0" err="1"/>
              <a:t>purities</a:t>
            </a:r>
            <a:endParaRPr lang="de-DE" u="sng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does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look</a:t>
            </a:r>
            <a:r>
              <a:rPr lang="de-DE" dirty="0"/>
              <a:t> like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impurities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product</a:t>
            </a:r>
            <a:r>
              <a:rPr lang="de-DE" dirty="0"/>
              <a:t> </a:t>
            </a:r>
            <a:r>
              <a:rPr lang="de-DE" dirty="0" err="1"/>
              <a:t>streams</a:t>
            </a:r>
            <a:r>
              <a:rPr lang="de-DE" dirty="0"/>
              <a:t>?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en-DE" dirty="0"/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4B1D07E0-7935-4464-9FF4-219DEAABAAA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75981562"/>
              </p:ext>
            </p:extLst>
          </p:nvPr>
        </p:nvGraphicFramePr>
        <p:xfrm>
          <a:off x="455941" y="1854152"/>
          <a:ext cx="5476223" cy="40514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7" name="Picture 16">
            <a:extLst>
              <a:ext uri="{FF2B5EF4-FFF2-40B4-BE49-F238E27FC236}">
                <a16:creationId xmlns:a16="http://schemas.microsoft.com/office/drawing/2014/main" id="{553EFF8F-7CAA-476F-9F64-9BD9D80CFD2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24" y="1977096"/>
            <a:ext cx="1859417" cy="3605306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81C3C96-3380-4EF2-AB9D-0BEA085CE5AC}"/>
              </a:ext>
            </a:extLst>
          </p:cNvPr>
          <p:cNvSpPr txBox="1"/>
          <p:nvPr/>
        </p:nvSpPr>
        <p:spPr>
          <a:xfrm>
            <a:off x="9923847" y="3321006"/>
            <a:ext cx="803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AB</a:t>
            </a:r>
            <a:endParaRPr lang="en-DE" dirty="0" err="1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5B3E518-BDA2-4831-9733-9289ED35BCA9}"/>
              </a:ext>
            </a:extLst>
          </p:cNvPr>
          <p:cNvSpPr txBox="1"/>
          <p:nvPr/>
        </p:nvSpPr>
        <p:spPr>
          <a:xfrm>
            <a:off x="11370102" y="2564904"/>
            <a:ext cx="803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A</a:t>
            </a:r>
            <a:endParaRPr lang="en-DE" dirty="0" err="1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893ED7-7324-4188-84E2-0F6AA45261D0}"/>
              </a:ext>
            </a:extLst>
          </p:cNvPr>
          <p:cNvSpPr txBox="1"/>
          <p:nvPr/>
        </p:nvSpPr>
        <p:spPr>
          <a:xfrm>
            <a:off x="11422149" y="5208094"/>
            <a:ext cx="803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B</a:t>
            </a:r>
            <a:endParaRPr lang="en-DE" dirty="0" err="1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20460C4F-A593-42B5-8505-6321BD950CDC}"/>
              </a:ext>
            </a:extLst>
          </p:cNvPr>
          <p:cNvSpPr/>
          <p:nvPr/>
        </p:nvSpPr>
        <p:spPr>
          <a:xfrm>
            <a:off x="9731371" y="877028"/>
            <a:ext cx="281860" cy="222261"/>
          </a:xfrm>
          <a:prstGeom prst="arc">
            <a:avLst/>
          </a:prstGeom>
          <a:ln w="25400">
            <a:solidFill>
              <a:schemeClr val="bg1">
                <a:lumMod val="75000"/>
              </a:schemeClr>
            </a:solidFill>
            <a:tailEnd type="oval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graphicFrame>
        <p:nvGraphicFramePr>
          <p:cNvPr id="21" name="Diagram 20">
            <a:extLst>
              <a:ext uri="{FF2B5EF4-FFF2-40B4-BE49-F238E27FC236}">
                <a16:creationId xmlns:a16="http://schemas.microsoft.com/office/drawing/2014/main" id="{EAF27C72-8FD9-46B8-A426-CFDD8E877F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5896146"/>
              </p:ext>
            </p:extLst>
          </p:nvPr>
        </p:nvGraphicFramePr>
        <p:xfrm>
          <a:off x="6023992" y="716561"/>
          <a:ext cx="3883367" cy="320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27" name="Chart 26">
            <a:extLst>
              <a:ext uri="{FF2B5EF4-FFF2-40B4-BE49-F238E27FC236}">
                <a16:creationId xmlns:a16="http://schemas.microsoft.com/office/drawing/2014/main" id="{807D2103-A59E-4C95-BCB0-C373413E83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94083888"/>
              </p:ext>
            </p:extLst>
          </p:nvPr>
        </p:nvGraphicFramePr>
        <p:xfrm>
          <a:off x="6023992" y="2063452"/>
          <a:ext cx="3354028" cy="35977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28" name="Chart 27">
            <a:extLst>
              <a:ext uri="{FF2B5EF4-FFF2-40B4-BE49-F238E27FC236}">
                <a16:creationId xmlns:a16="http://schemas.microsoft.com/office/drawing/2014/main" id="{D0F40AB1-7C10-483E-93D1-6EA4B110C4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96525675"/>
              </p:ext>
            </p:extLst>
          </p:nvPr>
        </p:nvGraphicFramePr>
        <p:xfrm>
          <a:off x="6023992" y="2063452"/>
          <a:ext cx="3354028" cy="35977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graphicFrame>
        <p:nvGraphicFramePr>
          <p:cNvPr id="29" name="Chart 28">
            <a:extLst>
              <a:ext uri="{FF2B5EF4-FFF2-40B4-BE49-F238E27FC236}">
                <a16:creationId xmlns:a16="http://schemas.microsoft.com/office/drawing/2014/main" id="{E5C76D1E-9114-4357-9296-A3CF7828FC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91374836"/>
              </p:ext>
            </p:extLst>
          </p:nvPr>
        </p:nvGraphicFramePr>
        <p:xfrm>
          <a:off x="6023992" y="2063452"/>
          <a:ext cx="3354028" cy="35977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graphicFrame>
        <p:nvGraphicFramePr>
          <p:cNvPr id="25" name="Chart 24">
            <a:extLst>
              <a:ext uri="{FF2B5EF4-FFF2-40B4-BE49-F238E27FC236}">
                <a16:creationId xmlns:a16="http://schemas.microsoft.com/office/drawing/2014/main" id="{2A1A88C8-E2C7-4BC6-AB9D-617641F63A6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51301889"/>
              </p:ext>
            </p:extLst>
          </p:nvPr>
        </p:nvGraphicFramePr>
        <p:xfrm>
          <a:off x="6023992" y="2063452"/>
          <a:ext cx="3354028" cy="35977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</p:spTree>
    <p:extLst>
      <p:ext uri="{BB962C8B-B14F-4D97-AF65-F5344CB8AC3E}">
        <p14:creationId xmlns:p14="http://schemas.microsoft.com/office/powerpoint/2010/main" val="1650631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7" grpId="0">
        <p:bldAsOne/>
      </p:bldGraphic>
      <p:bldGraphic spid="28" grpId="0">
        <p:bldAsOne/>
      </p:bldGraphic>
      <p:bldGraphic spid="29" grpId="0">
        <p:bldAsOne/>
      </p:bldGraphic>
      <p:bldGraphic spid="2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2900434-C49A-459F-8ADC-F97CF0D35F3A}"/>
              </a:ext>
            </a:extLst>
          </p:cNvPr>
          <p:cNvSpPr/>
          <p:nvPr/>
        </p:nvSpPr>
        <p:spPr>
          <a:xfrm>
            <a:off x="7456111" y="404664"/>
            <a:ext cx="2557120" cy="472364"/>
          </a:xfrm>
          <a:custGeom>
            <a:avLst/>
            <a:gdLst>
              <a:gd name="connsiteX0" fmla="*/ 5503581 w 6135685"/>
              <a:gd name="connsiteY0" fmla="*/ 1316678 h 1316678"/>
              <a:gd name="connsiteX1" fmla="*/ 5852589 w 6135685"/>
              <a:gd name="connsiteY1" fmla="*/ 688464 h 1316678"/>
              <a:gd name="connsiteX2" fmla="*/ 1887862 w 6135685"/>
              <a:gd name="connsiteY2" fmla="*/ 4409 h 1316678"/>
              <a:gd name="connsiteX3" fmla="*/ 100943 w 6135685"/>
              <a:gd name="connsiteY3" fmla="*/ 416238 h 1316678"/>
              <a:gd name="connsiteX4" fmla="*/ 380149 w 6135685"/>
              <a:gd name="connsiteY4" fmla="*/ 849008 h 1316678"/>
              <a:gd name="connsiteX0" fmla="*/ 5503581 w 6075451"/>
              <a:gd name="connsiteY0" fmla="*/ 1312816 h 1312816"/>
              <a:gd name="connsiteX1" fmla="*/ 5768828 w 6075451"/>
              <a:gd name="connsiteY1" fmla="*/ 349554 h 1312816"/>
              <a:gd name="connsiteX2" fmla="*/ 1887862 w 6075451"/>
              <a:gd name="connsiteY2" fmla="*/ 547 h 1312816"/>
              <a:gd name="connsiteX3" fmla="*/ 100943 w 6075451"/>
              <a:gd name="connsiteY3" fmla="*/ 412376 h 1312816"/>
              <a:gd name="connsiteX4" fmla="*/ 380149 w 6075451"/>
              <a:gd name="connsiteY4" fmla="*/ 845146 h 1312816"/>
              <a:gd name="connsiteX0" fmla="*/ 5304052 w 5875922"/>
              <a:gd name="connsiteY0" fmla="*/ 1312653 h 1312653"/>
              <a:gd name="connsiteX1" fmla="*/ 5569299 w 5875922"/>
              <a:gd name="connsiteY1" fmla="*/ 349391 h 1312653"/>
              <a:gd name="connsiteX2" fmla="*/ 1688333 w 5875922"/>
              <a:gd name="connsiteY2" fmla="*/ 384 h 1312653"/>
              <a:gd name="connsiteX3" fmla="*/ 208541 w 5875922"/>
              <a:gd name="connsiteY3" fmla="*/ 293550 h 1312653"/>
              <a:gd name="connsiteX4" fmla="*/ 180620 w 5875922"/>
              <a:gd name="connsiteY4" fmla="*/ 844983 h 1312653"/>
              <a:gd name="connsiteX0" fmla="*/ 5304052 w 5883059"/>
              <a:gd name="connsiteY0" fmla="*/ 1312653 h 1312653"/>
              <a:gd name="connsiteX1" fmla="*/ 5569299 w 5883059"/>
              <a:gd name="connsiteY1" fmla="*/ 349391 h 1312653"/>
              <a:gd name="connsiteX2" fmla="*/ 1688333 w 5883059"/>
              <a:gd name="connsiteY2" fmla="*/ 384 h 1312653"/>
              <a:gd name="connsiteX3" fmla="*/ 208541 w 5883059"/>
              <a:gd name="connsiteY3" fmla="*/ 293550 h 1312653"/>
              <a:gd name="connsiteX4" fmla="*/ 180620 w 5883059"/>
              <a:gd name="connsiteY4" fmla="*/ 844983 h 1312653"/>
              <a:gd name="connsiteX0" fmla="*/ 5354382 w 5874069"/>
              <a:gd name="connsiteY0" fmla="*/ 1333558 h 1333558"/>
              <a:gd name="connsiteX1" fmla="*/ 5619629 w 5874069"/>
              <a:gd name="connsiteY1" fmla="*/ 370296 h 1333558"/>
              <a:gd name="connsiteX2" fmla="*/ 2548361 w 5874069"/>
              <a:gd name="connsiteY2" fmla="*/ 348 h 1333558"/>
              <a:gd name="connsiteX3" fmla="*/ 258871 w 5874069"/>
              <a:gd name="connsiteY3" fmla="*/ 314455 h 1333558"/>
              <a:gd name="connsiteX4" fmla="*/ 230950 w 5874069"/>
              <a:gd name="connsiteY4" fmla="*/ 865888 h 1333558"/>
              <a:gd name="connsiteX0" fmla="*/ 5354382 w 5691907"/>
              <a:gd name="connsiteY0" fmla="*/ 1333792 h 1333792"/>
              <a:gd name="connsiteX1" fmla="*/ 5296452 w 5691907"/>
              <a:gd name="connsiteY1" fmla="*/ 271985 h 1333792"/>
              <a:gd name="connsiteX2" fmla="*/ 2548361 w 5691907"/>
              <a:gd name="connsiteY2" fmla="*/ 582 h 1333792"/>
              <a:gd name="connsiteX3" fmla="*/ 258871 w 5691907"/>
              <a:gd name="connsiteY3" fmla="*/ 314689 h 1333792"/>
              <a:gd name="connsiteX4" fmla="*/ 230950 w 5691907"/>
              <a:gd name="connsiteY4" fmla="*/ 866122 h 1333792"/>
              <a:gd name="connsiteX0" fmla="*/ 5354382 w 5637774"/>
              <a:gd name="connsiteY0" fmla="*/ 1333792 h 1333792"/>
              <a:gd name="connsiteX1" fmla="*/ 5296452 w 5637774"/>
              <a:gd name="connsiteY1" fmla="*/ 271985 h 1333792"/>
              <a:gd name="connsiteX2" fmla="*/ 2548361 w 5637774"/>
              <a:gd name="connsiteY2" fmla="*/ 582 h 1333792"/>
              <a:gd name="connsiteX3" fmla="*/ 258871 w 5637774"/>
              <a:gd name="connsiteY3" fmla="*/ 314689 h 1333792"/>
              <a:gd name="connsiteX4" fmla="*/ 230950 w 5637774"/>
              <a:gd name="connsiteY4" fmla="*/ 866122 h 1333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37774" h="1333792">
                <a:moveTo>
                  <a:pt x="5354382" y="1333792"/>
                </a:moveTo>
                <a:cubicBezTo>
                  <a:pt x="5719610" y="1282602"/>
                  <a:pt x="5764122" y="494187"/>
                  <a:pt x="5296452" y="271985"/>
                </a:cubicBezTo>
                <a:cubicBezTo>
                  <a:pt x="4828782" y="49783"/>
                  <a:pt x="3387958" y="-6535"/>
                  <a:pt x="2548361" y="582"/>
                </a:cubicBezTo>
                <a:cubicBezTo>
                  <a:pt x="1708764" y="7699"/>
                  <a:pt x="645106" y="170432"/>
                  <a:pt x="258871" y="314689"/>
                </a:cubicBezTo>
                <a:cubicBezTo>
                  <a:pt x="-127364" y="458946"/>
                  <a:pt x="-34296" y="720120"/>
                  <a:pt x="230950" y="866122"/>
                </a:cubicBezTo>
              </a:path>
            </a:pathLst>
          </a:custGeom>
          <a:noFill/>
          <a:ln>
            <a:solidFill>
              <a:schemeClr val="bg1">
                <a:lumMod val="75000"/>
              </a:schemeClr>
            </a:solidFill>
            <a:tailEnd type="stealth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C683D7-6786-402E-9315-F808AEB6C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Impurities</a:t>
            </a:r>
            <a:r>
              <a:rPr lang="de-DE" dirty="0"/>
              <a:t> in </a:t>
            </a:r>
            <a:r>
              <a:rPr lang="de-DE" dirty="0" err="1"/>
              <a:t>product</a:t>
            </a:r>
            <a:r>
              <a:rPr lang="de-DE" dirty="0"/>
              <a:t> </a:t>
            </a:r>
            <a:r>
              <a:rPr lang="de-DE" dirty="0" err="1"/>
              <a:t>streams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1FEEFB-D3B1-4154-892B-E936A092F95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u="sng" dirty="0"/>
              <a:t>95 </a:t>
            </a:r>
            <a:r>
              <a:rPr lang="de-DE" u="sng" dirty="0" err="1"/>
              <a:t>mol</a:t>
            </a:r>
            <a:r>
              <a:rPr lang="de-DE" u="sng" dirty="0"/>
              <a:t>% </a:t>
            </a:r>
            <a:r>
              <a:rPr lang="de-DE" u="sng" dirty="0" err="1"/>
              <a:t>product</a:t>
            </a:r>
            <a:r>
              <a:rPr lang="de-DE" u="sng" dirty="0"/>
              <a:t> </a:t>
            </a:r>
            <a:r>
              <a:rPr lang="de-DE" u="sng" dirty="0" err="1"/>
              <a:t>purities</a:t>
            </a:r>
            <a:endParaRPr lang="de-DE" u="sng" dirty="0"/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4B1D07E0-7935-4464-9FF4-219DEAABAAA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36547518"/>
              </p:ext>
            </p:extLst>
          </p:nvPr>
        </p:nvGraphicFramePr>
        <p:xfrm>
          <a:off x="455941" y="1854152"/>
          <a:ext cx="5476223" cy="40514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5" name="Picture 14">
            <a:extLst>
              <a:ext uri="{FF2B5EF4-FFF2-40B4-BE49-F238E27FC236}">
                <a16:creationId xmlns:a16="http://schemas.microsoft.com/office/drawing/2014/main" id="{B72F86FA-82E5-41A5-9CF0-809D393FB02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24" y="1977096"/>
            <a:ext cx="1859417" cy="3605306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09A8190D-CA19-40D6-8A85-5C6FAAB6376B}"/>
              </a:ext>
            </a:extLst>
          </p:cNvPr>
          <p:cNvSpPr txBox="1"/>
          <p:nvPr/>
        </p:nvSpPr>
        <p:spPr>
          <a:xfrm>
            <a:off x="9923847" y="3321006"/>
            <a:ext cx="803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AB</a:t>
            </a:r>
            <a:endParaRPr lang="en-DE" dirty="0" err="1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1DF1BE5-69AA-49AC-9505-EB1341C23D57}"/>
              </a:ext>
            </a:extLst>
          </p:cNvPr>
          <p:cNvSpPr txBox="1"/>
          <p:nvPr/>
        </p:nvSpPr>
        <p:spPr>
          <a:xfrm>
            <a:off x="11370102" y="2564904"/>
            <a:ext cx="803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A (B)</a:t>
            </a:r>
            <a:endParaRPr lang="en-DE" dirty="0" err="1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C45BE9F-FEE3-4B99-9A17-9F1591FB2DA6}"/>
              </a:ext>
            </a:extLst>
          </p:cNvPr>
          <p:cNvSpPr txBox="1"/>
          <p:nvPr/>
        </p:nvSpPr>
        <p:spPr>
          <a:xfrm>
            <a:off x="11422149" y="5208094"/>
            <a:ext cx="803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Times" panose="02020603050405020304" pitchFamily="18" charset="0"/>
                <a:cs typeface="Times" panose="02020603050405020304" pitchFamily="18" charset="0"/>
              </a:rPr>
              <a:t>B (A)</a:t>
            </a:r>
            <a:endParaRPr lang="en-DE" dirty="0" err="1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id="{9AD6431D-F354-4ED0-9045-C422C8FC2C7C}"/>
              </a:ext>
            </a:extLst>
          </p:cNvPr>
          <p:cNvSpPr/>
          <p:nvPr/>
        </p:nvSpPr>
        <p:spPr>
          <a:xfrm>
            <a:off x="9731371" y="877028"/>
            <a:ext cx="281860" cy="222261"/>
          </a:xfrm>
          <a:prstGeom prst="arc">
            <a:avLst/>
          </a:prstGeom>
          <a:ln w="25400">
            <a:solidFill>
              <a:schemeClr val="bg1">
                <a:lumMod val="75000"/>
              </a:schemeClr>
            </a:solidFill>
            <a:tailEnd type="oval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graphicFrame>
        <p:nvGraphicFramePr>
          <p:cNvPr id="30" name="Diagram 29">
            <a:extLst>
              <a:ext uri="{FF2B5EF4-FFF2-40B4-BE49-F238E27FC236}">
                <a16:creationId xmlns:a16="http://schemas.microsoft.com/office/drawing/2014/main" id="{DFE1D963-A00C-4C95-8A27-3425A12625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12903996"/>
              </p:ext>
            </p:extLst>
          </p:nvPr>
        </p:nvGraphicFramePr>
        <p:xfrm>
          <a:off x="6023992" y="716561"/>
          <a:ext cx="3883367" cy="320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C09D3D4E-C848-459E-A7F0-50EF207D10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1967614"/>
              </p:ext>
            </p:extLst>
          </p:nvPr>
        </p:nvGraphicFramePr>
        <p:xfrm>
          <a:off x="6103438" y="2132856"/>
          <a:ext cx="3355200" cy="359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104CF874-91B1-4FD8-BB7A-BD184E47E3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0856479"/>
              </p:ext>
            </p:extLst>
          </p:nvPr>
        </p:nvGraphicFramePr>
        <p:xfrm>
          <a:off x="6103438" y="2132856"/>
          <a:ext cx="3355200" cy="359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20" name="Chart 19">
            <a:extLst>
              <a:ext uri="{FF2B5EF4-FFF2-40B4-BE49-F238E27FC236}">
                <a16:creationId xmlns:a16="http://schemas.microsoft.com/office/drawing/2014/main" id="{061AEE48-ADDD-4255-AC8F-F408A4ECEA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7594982"/>
              </p:ext>
            </p:extLst>
          </p:nvPr>
        </p:nvGraphicFramePr>
        <p:xfrm>
          <a:off x="6103438" y="2132856"/>
          <a:ext cx="3355200" cy="359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graphicFrame>
        <p:nvGraphicFramePr>
          <p:cNvPr id="29" name="Chart 28">
            <a:extLst>
              <a:ext uri="{FF2B5EF4-FFF2-40B4-BE49-F238E27FC236}">
                <a16:creationId xmlns:a16="http://schemas.microsoft.com/office/drawing/2014/main" id="{6B835887-0BA0-4FED-916D-DE9528CCC8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7004618"/>
              </p:ext>
            </p:extLst>
          </p:nvPr>
        </p:nvGraphicFramePr>
        <p:xfrm>
          <a:off x="6103438" y="2132856"/>
          <a:ext cx="3355200" cy="359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</p:spTree>
    <p:extLst>
      <p:ext uri="{BB962C8B-B14F-4D97-AF65-F5344CB8AC3E}">
        <p14:creationId xmlns:p14="http://schemas.microsoft.com/office/powerpoint/2010/main" val="2041321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8" grpId="0">
        <p:bldAsOne/>
      </p:bldGraphic>
      <p:bldGraphic spid="19" grpId="0">
        <p:bldAsOne/>
      </p:bldGraphic>
      <p:bldGraphic spid="20" grpId="0">
        <p:bldAsOne/>
      </p:bldGraphic>
      <p:bldGraphic spid="29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ECE39C56-C28C-4674-8C97-20F2C881D29C}"/>
              </a:ext>
            </a:extLst>
          </p:cNvPr>
          <p:cNvSpPr/>
          <p:nvPr/>
        </p:nvSpPr>
        <p:spPr>
          <a:xfrm>
            <a:off x="7409175" y="404664"/>
            <a:ext cx="2557120" cy="472364"/>
          </a:xfrm>
          <a:custGeom>
            <a:avLst/>
            <a:gdLst>
              <a:gd name="connsiteX0" fmla="*/ 5503581 w 6135685"/>
              <a:gd name="connsiteY0" fmla="*/ 1316678 h 1316678"/>
              <a:gd name="connsiteX1" fmla="*/ 5852589 w 6135685"/>
              <a:gd name="connsiteY1" fmla="*/ 688464 h 1316678"/>
              <a:gd name="connsiteX2" fmla="*/ 1887862 w 6135685"/>
              <a:gd name="connsiteY2" fmla="*/ 4409 h 1316678"/>
              <a:gd name="connsiteX3" fmla="*/ 100943 w 6135685"/>
              <a:gd name="connsiteY3" fmla="*/ 416238 h 1316678"/>
              <a:gd name="connsiteX4" fmla="*/ 380149 w 6135685"/>
              <a:gd name="connsiteY4" fmla="*/ 849008 h 1316678"/>
              <a:gd name="connsiteX0" fmla="*/ 5503581 w 6075451"/>
              <a:gd name="connsiteY0" fmla="*/ 1312816 h 1312816"/>
              <a:gd name="connsiteX1" fmla="*/ 5768828 w 6075451"/>
              <a:gd name="connsiteY1" fmla="*/ 349554 h 1312816"/>
              <a:gd name="connsiteX2" fmla="*/ 1887862 w 6075451"/>
              <a:gd name="connsiteY2" fmla="*/ 547 h 1312816"/>
              <a:gd name="connsiteX3" fmla="*/ 100943 w 6075451"/>
              <a:gd name="connsiteY3" fmla="*/ 412376 h 1312816"/>
              <a:gd name="connsiteX4" fmla="*/ 380149 w 6075451"/>
              <a:gd name="connsiteY4" fmla="*/ 845146 h 1312816"/>
              <a:gd name="connsiteX0" fmla="*/ 5304052 w 5875922"/>
              <a:gd name="connsiteY0" fmla="*/ 1312653 h 1312653"/>
              <a:gd name="connsiteX1" fmla="*/ 5569299 w 5875922"/>
              <a:gd name="connsiteY1" fmla="*/ 349391 h 1312653"/>
              <a:gd name="connsiteX2" fmla="*/ 1688333 w 5875922"/>
              <a:gd name="connsiteY2" fmla="*/ 384 h 1312653"/>
              <a:gd name="connsiteX3" fmla="*/ 208541 w 5875922"/>
              <a:gd name="connsiteY3" fmla="*/ 293550 h 1312653"/>
              <a:gd name="connsiteX4" fmla="*/ 180620 w 5875922"/>
              <a:gd name="connsiteY4" fmla="*/ 844983 h 1312653"/>
              <a:gd name="connsiteX0" fmla="*/ 5304052 w 5883059"/>
              <a:gd name="connsiteY0" fmla="*/ 1312653 h 1312653"/>
              <a:gd name="connsiteX1" fmla="*/ 5569299 w 5883059"/>
              <a:gd name="connsiteY1" fmla="*/ 349391 h 1312653"/>
              <a:gd name="connsiteX2" fmla="*/ 1688333 w 5883059"/>
              <a:gd name="connsiteY2" fmla="*/ 384 h 1312653"/>
              <a:gd name="connsiteX3" fmla="*/ 208541 w 5883059"/>
              <a:gd name="connsiteY3" fmla="*/ 293550 h 1312653"/>
              <a:gd name="connsiteX4" fmla="*/ 180620 w 5883059"/>
              <a:gd name="connsiteY4" fmla="*/ 844983 h 1312653"/>
              <a:gd name="connsiteX0" fmla="*/ 5354382 w 5874069"/>
              <a:gd name="connsiteY0" fmla="*/ 1333558 h 1333558"/>
              <a:gd name="connsiteX1" fmla="*/ 5619629 w 5874069"/>
              <a:gd name="connsiteY1" fmla="*/ 370296 h 1333558"/>
              <a:gd name="connsiteX2" fmla="*/ 2548361 w 5874069"/>
              <a:gd name="connsiteY2" fmla="*/ 348 h 1333558"/>
              <a:gd name="connsiteX3" fmla="*/ 258871 w 5874069"/>
              <a:gd name="connsiteY3" fmla="*/ 314455 h 1333558"/>
              <a:gd name="connsiteX4" fmla="*/ 230950 w 5874069"/>
              <a:gd name="connsiteY4" fmla="*/ 865888 h 1333558"/>
              <a:gd name="connsiteX0" fmla="*/ 5354382 w 5691907"/>
              <a:gd name="connsiteY0" fmla="*/ 1333792 h 1333792"/>
              <a:gd name="connsiteX1" fmla="*/ 5296452 w 5691907"/>
              <a:gd name="connsiteY1" fmla="*/ 271985 h 1333792"/>
              <a:gd name="connsiteX2" fmla="*/ 2548361 w 5691907"/>
              <a:gd name="connsiteY2" fmla="*/ 582 h 1333792"/>
              <a:gd name="connsiteX3" fmla="*/ 258871 w 5691907"/>
              <a:gd name="connsiteY3" fmla="*/ 314689 h 1333792"/>
              <a:gd name="connsiteX4" fmla="*/ 230950 w 5691907"/>
              <a:gd name="connsiteY4" fmla="*/ 866122 h 1333792"/>
              <a:gd name="connsiteX0" fmla="*/ 5354382 w 5637774"/>
              <a:gd name="connsiteY0" fmla="*/ 1333792 h 1333792"/>
              <a:gd name="connsiteX1" fmla="*/ 5296452 w 5637774"/>
              <a:gd name="connsiteY1" fmla="*/ 271985 h 1333792"/>
              <a:gd name="connsiteX2" fmla="*/ 2548361 w 5637774"/>
              <a:gd name="connsiteY2" fmla="*/ 582 h 1333792"/>
              <a:gd name="connsiteX3" fmla="*/ 258871 w 5637774"/>
              <a:gd name="connsiteY3" fmla="*/ 314689 h 1333792"/>
              <a:gd name="connsiteX4" fmla="*/ 230950 w 5637774"/>
              <a:gd name="connsiteY4" fmla="*/ 866122 h 1333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37774" h="1333792">
                <a:moveTo>
                  <a:pt x="5354382" y="1333792"/>
                </a:moveTo>
                <a:cubicBezTo>
                  <a:pt x="5719610" y="1282602"/>
                  <a:pt x="5764122" y="494187"/>
                  <a:pt x="5296452" y="271985"/>
                </a:cubicBezTo>
                <a:cubicBezTo>
                  <a:pt x="4828782" y="49783"/>
                  <a:pt x="3387958" y="-6535"/>
                  <a:pt x="2548361" y="582"/>
                </a:cubicBezTo>
                <a:cubicBezTo>
                  <a:pt x="1708764" y="7699"/>
                  <a:pt x="645106" y="170432"/>
                  <a:pt x="258871" y="314689"/>
                </a:cubicBezTo>
                <a:cubicBezTo>
                  <a:pt x="-127364" y="458946"/>
                  <a:pt x="-34296" y="720120"/>
                  <a:pt x="230950" y="866122"/>
                </a:cubicBezTo>
              </a:path>
            </a:pathLst>
          </a:custGeom>
          <a:noFill/>
          <a:ln>
            <a:solidFill>
              <a:schemeClr val="bg1">
                <a:lumMod val="75000"/>
              </a:schemeClr>
            </a:solidFill>
            <a:tailEnd type="stealth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F33D77-4B15-490A-B957-68AB5B510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Conclusions</a:t>
            </a:r>
            <a:r>
              <a:rPr lang="de-DE" dirty="0"/>
              <a:t> I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3EDB02-26D2-4248-A232-27AEE98072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63552" y="1700808"/>
            <a:ext cx="9145016" cy="735430"/>
          </a:xfrm>
          <a:prstGeom prst="roundRect">
            <a:avLst/>
          </a:prstGeom>
          <a:gradFill flip="none" rotWithShape="1">
            <a:gsLst>
              <a:gs pos="0">
                <a:schemeClr val="accent2"/>
              </a:gs>
              <a:gs pos="50000">
                <a:schemeClr val="accent2">
                  <a:lumMod val="40000"/>
                  <a:lumOff val="60000"/>
                </a:schemeClr>
              </a:gs>
              <a:gs pos="100000">
                <a:schemeClr val="lt1">
                  <a:shade val="100000"/>
                  <a:satMod val="115000"/>
                </a:schemeClr>
              </a:gs>
            </a:gsLst>
            <a:lin ang="8100000" scaled="1"/>
            <a:tileRect/>
          </a:gra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 anchorCtr="0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dirty="0"/>
              <a:t>A pinch at the end of the column means a pure component in the product stream.</a:t>
            </a:r>
            <a:endParaRPr lang="en-DE" dirty="0"/>
          </a:p>
        </p:txBody>
      </p:sp>
      <p:pic>
        <p:nvPicPr>
          <p:cNvPr id="10" name="Graphic 9" descr="Clipboard">
            <a:extLst>
              <a:ext uri="{FF2B5EF4-FFF2-40B4-BE49-F238E27FC236}">
                <a16:creationId xmlns:a16="http://schemas.microsoft.com/office/drawing/2014/main" id="{406D301D-E253-4A68-B728-9907B16735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51384" y="1545203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07E005C-566B-4A6F-9418-01D93D1AC56C}"/>
              </a:ext>
            </a:extLst>
          </p:cNvPr>
          <p:cNvSpPr txBox="1"/>
          <p:nvPr/>
        </p:nvSpPr>
        <p:spPr>
          <a:xfrm>
            <a:off x="2279576" y="2583789"/>
            <a:ext cx="8640960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Pinch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observable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regardless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stages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pinch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temperature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always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equals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boiling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temperature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component</a:t>
            </a:r>
            <a:endParaRPr lang="en-DE" dirty="0" err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58F06CD-2E9E-4226-B9B6-192A18FDD9B6}"/>
              </a:ext>
            </a:extLst>
          </p:cNvPr>
          <p:cNvSpPr txBox="1"/>
          <p:nvPr/>
        </p:nvSpPr>
        <p:spPr>
          <a:xfrm>
            <a:off x="2310990" y="4941168"/>
            <a:ext cx="7203836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Still visible at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lower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stages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slope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change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de-DE" i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-profile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Not visible at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minimum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stages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BE9F595C-A118-4013-8B76-FA2C331FB989}"/>
              </a:ext>
            </a:extLst>
          </p:cNvPr>
          <p:cNvSpPr txBox="1">
            <a:spLocks/>
          </p:cNvSpPr>
          <p:nvPr/>
        </p:nvSpPr>
        <p:spPr>
          <a:xfrm>
            <a:off x="2072733" y="3918677"/>
            <a:ext cx="7081034" cy="73543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 anchorCtr="0">
            <a:normAutofit/>
          </a:bodyPr>
          <a:lstStyle>
            <a:lvl1pPr marL="268288" indent="-268288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ClrTx/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36575" indent="-268288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ClrTx/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ClrTx/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ClrTx/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ClrTx/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de-DE" dirty="0"/>
              <a:t>Also: At infinite </a:t>
            </a:r>
            <a:r>
              <a:rPr lang="de-DE" dirty="0" err="1"/>
              <a:t>number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stages</a:t>
            </a:r>
            <a:r>
              <a:rPr lang="de-DE" dirty="0"/>
              <a:t>, additional </a:t>
            </a:r>
            <a:r>
              <a:rPr lang="de-DE" dirty="0" err="1"/>
              <a:t>pinches</a:t>
            </a:r>
            <a:r>
              <a:rPr lang="de-DE" dirty="0"/>
              <a:t> </a:t>
            </a:r>
            <a:r>
              <a:rPr lang="de-DE" dirty="0" err="1"/>
              <a:t>might</a:t>
            </a:r>
            <a:r>
              <a:rPr lang="de-DE" dirty="0"/>
              <a:t> </a:t>
            </a:r>
            <a:r>
              <a:rPr lang="de-DE" dirty="0" err="1"/>
              <a:t>appear</a:t>
            </a:r>
            <a:endParaRPr lang="en-DE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D811541-2E96-498C-AC1C-7827F85D9647}"/>
              </a:ext>
            </a:extLst>
          </p:cNvPr>
          <p:cNvSpPr/>
          <p:nvPr/>
        </p:nvSpPr>
        <p:spPr>
          <a:xfrm>
            <a:off x="679006" y="1723787"/>
            <a:ext cx="6591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Rule</a:t>
            </a:r>
          </a:p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endParaRPr lang="en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439D6C51-53CF-4E6F-AAC0-3158613D04D1}"/>
              </a:ext>
            </a:extLst>
          </p:cNvPr>
          <p:cNvSpPr/>
          <p:nvPr/>
        </p:nvSpPr>
        <p:spPr>
          <a:xfrm>
            <a:off x="9702572" y="901493"/>
            <a:ext cx="281860" cy="222261"/>
          </a:xfrm>
          <a:prstGeom prst="arc">
            <a:avLst/>
          </a:prstGeom>
          <a:ln w="25400">
            <a:solidFill>
              <a:schemeClr val="bg1">
                <a:lumMod val="75000"/>
              </a:schemeClr>
            </a:solidFill>
            <a:tailEnd type="oval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79496E19-200F-46CC-A403-4A7B7526E3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46912450"/>
              </p:ext>
            </p:extLst>
          </p:nvPr>
        </p:nvGraphicFramePr>
        <p:xfrm>
          <a:off x="5965597" y="725893"/>
          <a:ext cx="3883367" cy="320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922324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54426-6A52-4EE0-829B-9419B29EE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See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loops</a:t>
            </a:r>
            <a:r>
              <a:rPr lang="de-DE" dirty="0"/>
              <a:t> at </a:t>
            </a:r>
            <a:r>
              <a:rPr lang="de-DE" dirty="0" err="1"/>
              <a:t>my</a:t>
            </a:r>
            <a:r>
              <a:rPr lang="de-DE" dirty="0"/>
              <a:t> </a:t>
            </a:r>
            <a:r>
              <a:rPr lang="de-DE" dirty="0" err="1"/>
              <a:t>poster</a:t>
            </a:r>
            <a:r>
              <a:rPr lang="de-DE" dirty="0"/>
              <a:t>!</a:t>
            </a:r>
            <a:endParaRPr lang="en-DE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E4351D3-012F-452A-B023-2A32E7C3AE9B}"/>
              </a:ext>
            </a:extLst>
          </p:cNvPr>
          <p:cNvGrpSpPr/>
          <p:nvPr/>
        </p:nvGrpSpPr>
        <p:grpSpPr>
          <a:xfrm>
            <a:off x="9442124" y="1692682"/>
            <a:ext cx="914400" cy="914400"/>
            <a:chOff x="10272464" y="1916832"/>
            <a:chExt cx="914400" cy="914400"/>
          </a:xfrm>
        </p:grpSpPr>
        <p:pic>
          <p:nvPicPr>
            <p:cNvPr id="7" name="Graphic 6" descr="Clipboard">
              <a:extLst>
                <a:ext uri="{FF2B5EF4-FFF2-40B4-BE49-F238E27FC236}">
                  <a16:creationId xmlns:a16="http://schemas.microsoft.com/office/drawing/2014/main" id="{8F77CBF9-742B-49CF-8BA5-2501E3F4C9D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272464" y="1916832"/>
              <a:ext cx="914400" cy="914400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2B4FB0A-F027-45B9-9D75-BD0CC537AE2F}"/>
                </a:ext>
              </a:extLst>
            </p:cNvPr>
            <p:cNvSpPr/>
            <p:nvPr/>
          </p:nvSpPr>
          <p:spPr>
            <a:xfrm>
              <a:off x="10400086" y="2077137"/>
              <a:ext cx="65915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Rule</a:t>
              </a:r>
            </a:p>
            <a:p>
              <a:pPr algn="ctr"/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 1 </a:t>
              </a:r>
              <a:endParaRPr lang="en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25AEEAE1-29DA-4324-B304-DE9318FAF97E}"/>
              </a:ext>
            </a:extLst>
          </p:cNvPr>
          <p:cNvGrpSpPr/>
          <p:nvPr/>
        </p:nvGrpSpPr>
        <p:grpSpPr>
          <a:xfrm>
            <a:off x="10296379" y="1700808"/>
            <a:ext cx="914400" cy="914400"/>
            <a:chOff x="10272464" y="1916832"/>
            <a:chExt cx="914400" cy="914400"/>
          </a:xfrm>
        </p:grpSpPr>
        <p:pic>
          <p:nvPicPr>
            <p:cNvPr id="11" name="Graphic 10" descr="Clipboard">
              <a:extLst>
                <a:ext uri="{FF2B5EF4-FFF2-40B4-BE49-F238E27FC236}">
                  <a16:creationId xmlns:a16="http://schemas.microsoft.com/office/drawing/2014/main" id="{01345FFA-DD85-4C83-B2F1-1A1346C3170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272464" y="1916832"/>
              <a:ext cx="914400" cy="914400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603346C-7AA9-463F-9744-ABD9B1C0E36A}"/>
                </a:ext>
              </a:extLst>
            </p:cNvPr>
            <p:cNvSpPr/>
            <p:nvPr/>
          </p:nvSpPr>
          <p:spPr>
            <a:xfrm>
              <a:off x="10400086" y="2077137"/>
              <a:ext cx="65915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Rule</a:t>
              </a:r>
            </a:p>
            <a:p>
              <a:pPr algn="ctr"/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 2 </a:t>
              </a:r>
              <a:endParaRPr lang="en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3A946F3-26B6-471A-AE1A-06145412EB13}"/>
              </a:ext>
            </a:extLst>
          </p:cNvPr>
          <p:cNvGrpSpPr/>
          <p:nvPr/>
        </p:nvGrpSpPr>
        <p:grpSpPr>
          <a:xfrm>
            <a:off x="11160475" y="1700808"/>
            <a:ext cx="914400" cy="914400"/>
            <a:chOff x="10272464" y="1916832"/>
            <a:chExt cx="914400" cy="914400"/>
          </a:xfrm>
        </p:grpSpPr>
        <p:pic>
          <p:nvPicPr>
            <p:cNvPr id="14" name="Graphic 13" descr="Clipboard">
              <a:extLst>
                <a:ext uri="{FF2B5EF4-FFF2-40B4-BE49-F238E27FC236}">
                  <a16:creationId xmlns:a16="http://schemas.microsoft.com/office/drawing/2014/main" id="{759C3C01-A1F5-4650-A6B2-B2C932DAAE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272464" y="1916832"/>
              <a:ext cx="914400" cy="914400"/>
            </a:xfrm>
            <a:prstGeom prst="rect">
              <a:avLst/>
            </a:prstGeom>
          </p:spPr>
        </p:pic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D3A2F26-6508-4361-9C04-8AF2F4D14C30}"/>
                </a:ext>
              </a:extLst>
            </p:cNvPr>
            <p:cNvSpPr/>
            <p:nvPr/>
          </p:nvSpPr>
          <p:spPr>
            <a:xfrm>
              <a:off x="10400086" y="2077137"/>
              <a:ext cx="65915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Rule</a:t>
              </a:r>
            </a:p>
            <a:p>
              <a:pPr algn="ctr"/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 3 </a:t>
              </a:r>
              <a:endParaRPr lang="en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FC98AFA-5922-4373-AA90-B9330E41EA65}"/>
              </a:ext>
            </a:extLst>
          </p:cNvPr>
          <p:cNvGrpSpPr/>
          <p:nvPr/>
        </p:nvGrpSpPr>
        <p:grpSpPr>
          <a:xfrm>
            <a:off x="9848049" y="2635537"/>
            <a:ext cx="914400" cy="914400"/>
            <a:chOff x="10272464" y="1916832"/>
            <a:chExt cx="914400" cy="914400"/>
          </a:xfrm>
        </p:grpSpPr>
        <p:pic>
          <p:nvPicPr>
            <p:cNvPr id="17" name="Graphic 16" descr="Clipboard">
              <a:extLst>
                <a:ext uri="{FF2B5EF4-FFF2-40B4-BE49-F238E27FC236}">
                  <a16:creationId xmlns:a16="http://schemas.microsoft.com/office/drawing/2014/main" id="{CA05F57A-9393-4242-B5A2-7BFB07731A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272464" y="1916832"/>
              <a:ext cx="914400" cy="914400"/>
            </a:xfrm>
            <a:prstGeom prst="rect">
              <a:avLst/>
            </a:prstGeom>
          </p:spPr>
        </p:pic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EF6225B4-57C1-460E-8BFC-079894C6F099}"/>
                </a:ext>
              </a:extLst>
            </p:cNvPr>
            <p:cNvSpPr/>
            <p:nvPr/>
          </p:nvSpPr>
          <p:spPr>
            <a:xfrm>
              <a:off x="10400086" y="2077137"/>
              <a:ext cx="65915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Rule</a:t>
              </a:r>
            </a:p>
            <a:p>
              <a:pPr algn="ctr"/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 4 </a:t>
              </a:r>
              <a:endParaRPr lang="en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9AB19FE-C975-4FB6-B741-1AE8BA162C99}"/>
              </a:ext>
            </a:extLst>
          </p:cNvPr>
          <p:cNvGrpSpPr/>
          <p:nvPr/>
        </p:nvGrpSpPr>
        <p:grpSpPr>
          <a:xfrm>
            <a:off x="10695347" y="2652895"/>
            <a:ext cx="914400" cy="914400"/>
            <a:chOff x="10272464" y="1916832"/>
            <a:chExt cx="914400" cy="914400"/>
          </a:xfrm>
        </p:grpSpPr>
        <p:pic>
          <p:nvPicPr>
            <p:cNvPr id="20" name="Graphic 19" descr="Clipboard">
              <a:extLst>
                <a:ext uri="{FF2B5EF4-FFF2-40B4-BE49-F238E27FC236}">
                  <a16:creationId xmlns:a16="http://schemas.microsoft.com/office/drawing/2014/main" id="{57BABA0E-828F-46B6-81C1-F2F58AA0990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272464" y="1916832"/>
              <a:ext cx="914400" cy="914400"/>
            </a:xfrm>
            <a:prstGeom prst="rect">
              <a:avLst/>
            </a:prstGeom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CD4E1BBC-E81C-412C-88EA-050E81C16A09}"/>
                </a:ext>
              </a:extLst>
            </p:cNvPr>
            <p:cNvSpPr/>
            <p:nvPr/>
          </p:nvSpPr>
          <p:spPr>
            <a:xfrm>
              <a:off x="10400086" y="2077137"/>
              <a:ext cx="65915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Rule</a:t>
              </a:r>
            </a:p>
            <a:p>
              <a:pPr algn="ctr"/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 5 </a:t>
              </a:r>
              <a:endParaRPr lang="en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7646B10-FE4F-4148-A830-D6F627A18457}"/>
              </a:ext>
            </a:extLst>
          </p:cNvPr>
          <p:cNvGrpSpPr/>
          <p:nvPr/>
        </p:nvGrpSpPr>
        <p:grpSpPr>
          <a:xfrm>
            <a:off x="9839178" y="3676397"/>
            <a:ext cx="914400" cy="914400"/>
            <a:chOff x="10272464" y="1916832"/>
            <a:chExt cx="914400" cy="914400"/>
          </a:xfrm>
        </p:grpSpPr>
        <p:pic>
          <p:nvPicPr>
            <p:cNvPr id="29" name="Graphic 28" descr="Clipboard">
              <a:extLst>
                <a:ext uri="{FF2B5EF4-FFF2-40B4-BE49-F238E27FC236}">
                  <a16:creationId xmlns:a16="http://schemas.microsoft.com/office/drawing/2014/main" id="{7450A265-10D8-4E66-B407-4B265DCDF37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272464" y="1916832"/>
              <a:ext cx="914400" cy="914400"/>
            </a:xfrm>
            <a:prstGeom prst="rect">
              <a:avLst/>
            </a:prstGeom>
          </p:spPr>
        </p:pic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5FC85FE-5B45-4171-ACE2-34DA9E256C03}"/>
                </a:ext>
              </a:extLst>
            </p:cNvPr>
            <p:cNvSpPr/>
            <p:nvPr/>
          </p:nvSpPr>
          <p:spPr>
            <a:xfrm>
              <a:off x="10400086" y="2077137"/>
              <a:ext cx="65915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Rule</a:t>
              </a:r>
            </a:p>
            <a:p>
              <a:pPr algn="ctr"/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 6 </a:t>
              </a:r>
              <a:endParaRPr lang="en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D237C1C9-D2A5-4CF3-A2D7-81527C47543B}"/>
              </a:ext>
            </a:extLst>
          </p:cNvPr>
          <p:cNvGrpSpPr/>
          <p:nvPr/>
        </p:nvGrpSpPr>
        <p:grpSpPr>
          <a:xfrm>
            <a:off x="10704179" y="3666434"/>
            <a:ext cx="914400" cy="914400"/>
            <a:chOff x="10272464" y="1916832"/>
            <a:chExt cx="914400" cy="914400"/>
          </a:xfrm>
        </p:grpSpPr>
        <p:pic>
          <p:nvPicPr>
            <p:cNvPr id="32" name="Graphic 31" descr="Clipboard">
              <a:extLst>
                <a:ext uri="{FF2B5EF4-FFF2-40B4-BE49-F238E27FC236}">
                  <a16:creationId xmlns:a16="http://schemas.microsoft.com/office/drawing/2014/main" id="{52BEC325-3D35-4C1A-9FE0-32817EFABB6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272464" y="1916832"/>
              <a:ext cx="914400" cy="914400"/>
            </a:xfrm>
            <a:prstGeom prst="rect">
              <a:avLst/>
            </a:prstGeom>
          </p:spPr>
        </p:pic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5418D086-34CA-4A3A-AF77-8817908A2192}"/>
                </a:ext>
              </a:extLst>
            </p:cNvPr>
            <p:cNvSpPr/>
            <p:nvPr/>
          </p:nvSpPr>
          <p:spPr>
            <a:xfrm>
              <a:off x="10400086" y="2077137"/>
              <a:ext cx="65915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Rule</a:t>
              </a:r>
            </a:p>
            <a:p>
              <a:pPr algn="ctr"/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 7 </a:t>
              </a:r>
              <a:endParaRPr lang="en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34" name="Chart 33">
            <a:extLst>
              <a:ext uri="{FF2B5EF4-FFF2-40B4-BE49-F238E27FC236}">
                <a16:creationId xmlns:a16="http://schemas.microsoft.com/office/drawing/2014/main" id="{148183F0-E772-45B7-8E49-8AE0A032F4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0116781"/>
              </p:ext>
            </p:extLst>
          </p:nvPr>
        </p:nvGraphicFramePr>
        <p:xfrm>
          <a:off x="630225" y="3870850"/>
          <a:ext cx="3560866" cy="2651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5" name="Chart 34">
            <a:extLst>
              <a:ext uri="{FF2B5EF4-FFF2-40B4-BE49-F238E27FC236}">
                <a16:creationId xmlns:a16="http://schemas.microsoft.com/office/drawing/2014/main" id="{168E6FDA-F3B7-4FA9-BB8C-65762ECF86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70705311"/>
              </p:ext>
            </p:extLst>
          </p:nvPr>
        </p:nvGraphicFramePr>
        <p:xfrm>
          <a:off x="4961577" y="3861048"/>
          <a:ext cx="4105042" cy="27351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39" name="Group 38">
            <a:extLst>
              <a:ext uri="{FF2B5EF4-FFF2-40B4-BE49-F238E27FC236}">
                <a16:creationId xmlns:a16="http://schemas.microsoft.com/office/drawing/2014/main" id="{E8019996-2FC0-4F6C-8565-1B3E0BD8343C}"/>
              </a:ext>
            </a:extLst>
          </p:cNvPr>
          <p:cNvGrpSpPr/>
          <p:nvPr/>
        </p:nvGrpSpPr>
        <p:grpSpPr>
          <a:xfrm>
            <a:off x="442874" y="1268760"/>
            <a:ext cx="8659830" cy="2835540"/>
            <a:chOff x="115664" y="1867506"/>
            <a:chExt cx="8659830" cy="2835540"/>
          </a:xfrm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012C9CDF-99B9-4A5B-B08F-D036C7161079}"/>
                </a:ext>
              </a:extLst>
            </p:cNvPr>
            <p:cNvSpPr/>
            <p:nvPr/>
          </p:nvSpPr>
          <p:spPr>
            <a:xfrm>
              <a:off x="2901425" y="1951718"/>
              <a:ext cx="5874069" cy="1333558"/>
            </a:xfrm>
            <a:custGeom>
              <a:avLst/>
              <a:gdLst>
                <a:gd name="connsiteX0" fmla="*/ 5503581 w 6135685"/>
                <a:gd name="connsiteY0" fmla="*/ 1316678 h 1316678"/>
                <a:gd name="connsiteX1" fmla="*/ 5852589 w 6135685"/>
                <a:gd name="connsiteY1" fmla="*/ 688464 h 1316678"/>
                <a:gd name="connsiteX2" fmla="*/ 1887862 w 6135685"/>
                <a:gd name="connsiteY2" fmla="*/ 4409 h 1316678"/>
                <a:gd name="connsiteX3" fmla="*/ 100943 w 6135685"/>
                <a:gd name="connsiteY3" fmla="*/ 416238 h 1316678"/>
                <a:gd name="connsiteX4" fmla="*/ 380149 w 6135685"/>
                <a:gd name="connsiteY4" fmla="*/ 849008 h 1316678"/>
                <a:gd name="connsiteX0" fmla="*/ 5503581 w 6075451"/>
                <a:gd name="connsiteY0" fmla="*/ 1312816 h 1312816"/>
                <a:gd name="connsiteX1" fmla="*/ 5768828 w 6075451"/>
                <a:gd name="connsiteY1" fmla="*/ 349554 h 1312816"/>
                <a:gd name="connsiteX2" fmla="*/ 1887862 w 6075451"/>
                <a:gd name="connsiteY2" fmla="*/ 547 h 1312816"/>
                <a:gd name="connsiteX3" fmla="*/ 100943 w 6075451"/>
                <a:gd name="connsiteY3" fmla="*/ 412376 h 1312816"/>
                <a:gd name="connsiteX4" fmla="*/ 380149 w 6075451"/>
                <a:gd name="connsiteY4" fmla="*/ 845146 h 1312816"/>
                <a:gd name="connsiteX0" fmla="*/ 5304052 w 5875922"/>
                <a:gd name="connsiteY0" fmla="*/ 1312653 h 1312653"/>
                <a:gd name="connsiteX1" fmla="*/ 5569299 w 5875922"/>
                <a:gd name="connsiteY1" fmla="*/ 349391 h 1312653"/>
                <a:gd name="connsiteX2" fmla="*/ 1688333 w 5875922"/>
                <a:gd name="connsiteY2" fmla="*/ 384 h 1312653"/>
                <a:gd name="connsiteX3" fmla="*/ 208541 w 5875922"/>
                <a:gd name="connsiteY3" fmla="*/ 293550 h 1312653"/>
                <a:gd name="connsiteX4" fmla="*/ 180620 w 5875922"/>
                <a:gd name="connsiteY4" fmla="*/ 844983 h 1312653"/>
                <a:gd name="connsiteX0" fmla="*/ 5304052 w 5883059"/>
                <a:gd name="connsiteY0" fmla="*/ 1312653 h 1312653"/>
                <a:gd name="connsiteX1" fmla="*/ 5569299 w 5883059"/>
                <a:gd name="connsiteY1" fmla="*/ 349391 h 1312653"/>
                <a:gd name="connsiteX2" fmla="*/ 1688333 w 5883059"/>
                <a:gd name="connsiteY2" fmla="*/ 384 h 1312653"/>
                <a:gd name="connsiteX3" fmla="*/ 208541 w 5883059"/>
                <a:gd name="connsiteY3" fmla="*/ 293550 h 1312653"/>
                <a:gd name="connsiteX4" fmla="*/ 180620 w 5883059"/>
                <a:gd name="connsiteY4" fmla="*/ 844983 h 1312653"/>
                <a:gd name="connsiteX0" fmla="*/ 5354382 w 5874069"/>
                <a:gd name="connsiteY0" fmla="*/ 1333558 h 1333558"/>
                <a:gd name="connsiteX1" fmla="*/ 5619629 w 5874069"/>
                <a:gd name="connsiteY1" fmla="*/ 370296 h 1333558"/>
                <a:gd name="connsiteX2" fmla="*/ 2548361 w 5874069"/>
                <a:gd name="connsiteY2" fmla="*/ 348 h 1333558"/>
                <a:gd name="connsiteX3" fmla="*/ 258871 w 5874069"/>
                <a:gd name="connsiteY3" fmla="*/ 314455 h 1333558"/>
                <a:gd name="connsiteX4" fmla="*/ 230950 w 5874069"/>
                <a:gd name="connsiteY4" fmla="*/ 865888 h 1333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74069" h="1333558">
                  <a:moveTo>
                    <a:pt x="5354382" y="1333558"/>
                  </a:moveTo>
                  <a:cubicBezTo>
                    <a:pt x="5858116" y="1282369"/>
                    <a:pt x="6087299" y="592498"/>
                    <a:pt x="5619629" y="370296"/>
                  </a:cubicBezTo>
                  <a:cubicBezTo>
                    <a:pt x="5151959" y="148094"/>
                    <a:pt x="3441821" y="9655"/>
                    <a:pt x="2548361" y="348"/>
                  </a:cubicBezTo>
                  <a:cubicBezTo>
                    <a:pt x="1654901" y="-8959"/>
                    <a:pt x="645106" y="170198"/>
                    <a:pt x="258871" y="314455"/>
                  </a:cubicBezTo>
                  <a:cubicBezTo>
                    <a:pt x="-127364" y="458712"/>
                    <a:pt x="-34296" y="719886"/>
                    <a:pt x="230950" y="865888"/>
                  </a:cubicBezTo>
                </a:path>
              </a:pathLst>
            </a:custGeom>
            <a:noFill/>
            <a:ln>
              <a:solidFill>
                <a:schemeClr val="accent2">
                  <a:lumMod val="60000"/>
                  <a:lumOff val="40000"/>
                </a:schemeClr>
              </a:solidFill>
              <a:tailEnd type="stealth" w="lg" len="lg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graphicFrame>
          <p:nvGraphicFramePr>
            <p:cNvPr id="37" name="Diagram 36">
              <a:extLst>
                <a:ext uri="{FF2B5EF4-FFF2-40B4-BE49-F238E27FC236}">
                  <a16:creationId xmlns:a16="http://schemas.microsoft.com/office/drawing/2014/main" id="{99BADA89-96C7-4970-81C6-46A676F66544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4055335316"/>
                </p:ext>
              </p:extLst>
            </p:nvPr>
          </p:nvGraphicFramePr>
          <p:xfrm>
            <a:off x="115664" y="1867506"/>
            <a:ext cx="8128000" cy="283554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6" r:lo="rId7" r:qs="rId8" r:cs="rId9"/>
            </a:graphicData>
          </a:graphic>
        </p:graphicFrame>
        <p:sp>
          <p:nvSpPr>
            <p:cNvPr id="38" name="Arc 37">
              <a:extLst>
                <a:ext uri="{FF2B5EF4-FFF2-40B4-BE49-F238E27FC236}">
                  <a16:creationId xmlns:a16="http://schemas.microsoft.com/office/drawing/2014/main" id="{7F693023-2B87-41B6-980D-21B8BD3E6184}"/>
                </a:ext>
              </a:extLst>
            </p:cNvPr>
            <p:cNvSpPr/>
            <p:nvPr/>
          </p:nvSpPr>
          <p:spPr>
            <a:xfrm>
              <a:off x="7782199" y="3285276"/>
              <a:ext cx="914400" cy="914400"/>
            </a:xfrm>
            <a:prstGeom prst="arc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  <a:tailEnd type="oval" w="lg" len="lg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  <p:sp>
        <p:nvSpPr>
          <p:cNvPr id="40" name="Explosion: 8 Points 39">
            <a:extLst>
              <a:ext uri="{FF2B5EF4-FFF2-40B4-BE49-F238E27FC236}">
                <a16:creationId xmlns:a16="http://schemas.microsoft.com/office/drawing/2014/main" id="{4B792DA3-C704-4EC2-82D2-5E382DFD6452}"/>
              </a:ext>
            </a:extLst>
          </p:cNvPr>
          <p:cNvSpPr/>
          <p:nvPr/>
        </p:nvSpPr>
        <p:spPr>
          <a:xfrm>
            <a:off x="2981357" y="4133919"/>
            <a:ext cx="3960440" cy="1502499"/>
          </a:xfrm>
          <a:prstGeom prst="irregularSeal1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Quiz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068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4" grpId="0">
        <p:bldAsOne/>
      </p:bldGraphic>
      <p:bldGraphic spid="35" grpId="0">
        <p:bldAsOne/>
      </p:bldGraphic>
      <p:bldP spid="4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-9757" y="1603367"/>
            <a:ext cx="12192000" cy="1841834"/>
          </a:xfrm>
        </p:spPr>
        <p:txBody>
          <a:bodyPr/>
          <a:lstStyle/>
          <a:p>
            <a:r>
              <a:rPr lang="en-US" dirty="0"/>
              <a:t>Thank you for your attention and see you at my poster P06!</a:t>
            </a:r>
          </a:p>
        </p:txBody>
      </p:sp>
      <p:pic>
        <p:nvPicPr>
          <p:cNvPr id="7170" name="Picture 2" descr="Datei:DFG-logo-blau.svg – Wikipedia">
            <a:extLst>
              <a:ext uri="{FF2B5EF4-FFF2-40B4-BE49-F238E27FC236}">
                <a16:creationId xmlns:a16="http://schemas.microsoft.com/office/drawing/2014/main" id="{C7F9F7B2-E784-4738-9630-CF847FECC2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6095011"/>
            <a:ext cx="3672408" cy="654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48DE906-28B8-46A5-BA52-2802B769E964}"/>
              </a:ext>
            </a:extLst>
          </p:cNvPr>
          <p:cNvSpPr/>
          <p:nvPr/>
        </p:nvSpPr>
        <p:spPr>
          <a:xfrm>
            <a:off x="4223792" y="6160475"/>
            <a:ext cx="76328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Funded</a:t>
            </a:r>
            <a:r>
              <a:rPr lang="de-DE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by</a:t>
            </a:r>
            <a:r>
              <a:rPr lang="de-DE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the</a:t>
            </a:r>
            <a:r>
              <a:rPr lang="de-DE" sz="1400" dirty="0">
                <a:solidFill>
                  <a:srgbClr val="000000"/>
                </a:solidFill>
                <a:latin typeface="Arial" panose="020B0604020202020204" pitchFamily="34" charset="0"/>
              </a:rPr>
              <a:t> Deutsche Forschungsgemeinschaft (DFG, German Research </a:t>
            </a:r>
            <a:r>
              <a:rPr lang="de-DE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Foundation</a:t>
            </a:r>
            <a:r>
              <a:rPr lang="de-DE" sz="1400" dirty="0">
                <a:solidFill>
                  <a:srgbClr val="000000"/>
                </a:solidFill>
                <a:latin typeface="Arial" panose="020B0604020202020204" pitchFamily="34" charset="0"/>
              </a:rPr>
              <a:t>) — Project </a:t>
            </a:r>
            <a:r>
              <a:rPr lang="de-DE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numbers</a:t>
            </a:r>
            <a:r>
              <a:rPr lang="de-DE" sz="1400" dirty="0">
                <a:solidFill>
                  <a:srgbClr val="000000"/>
                </a:solidFill>
                <a:latin typeface="Arial" panose="020B0604020202020204" pitchFamily="34" charset="0"/>
              </a:rPr>
              <a:t> 504053721, 504053756. </a:t>
            </a:r>
            <a:endParaRPr lang="en-DE" sz="1400" dirty="0"/>
          </a:p>
        </p:txBody>
      </p:sp>
    </p:spTree>
    <p:extLst>
      <p:ext uri="{BB962C8B-B14F-4D97-AF65-F5344CB8AC3E}">
        <p14:creationId xmlns:p14="http://schemas.microsoft.com/office/powerpoint/2010/main" val="3490842757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89A2B3"/>
      </a:accent1>
      <a:accent2>
        <a:srgbClr val="DF6D07"/>
      </a:accent2>
      <a:accent3>
        <a:srgbClr val="26547C"/>
      </a:accent3>
      <a:accent4>
        <a:srgbClr val="A32638"/>
      </a:accent4>
      <a:accent5>
        <a:srgbClr val="A9A28D"/>
      </a:accent5>
      <a:accent6>
        <a:srgbClr val="56AA1C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CIW_1802.potx" id="{7B540F16-FEE4-41F2-9025-98F579B9D4AD}" vid="{8D57532F-8099-4CAC-B1ED-EC50EDC881DB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408</Words>
  <Application>Microsoft Office PowerPoint</Application>
  <PresentationFormat>Widescreen</PresentationFormat>
  <Paragraphs>119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Symbol</vt:lpstr>
      <vt:lpstr>Tahoma</vt:lpstr>
      <vt:lpstr>Times</vt:lpstr>
      <vt:lpstr>Times New Roman</vt:lpstr>
      <vt:lpstr>Wingdings</vt:lpstr>
      <vt:lpstr>Larissa</vt:lpstr>
      <vt:lpstr>Understanding temperature profiles of distillation columns P06</vt:lpstr>
      <vt:lpstr>Introduction</vt:lpstr>
      <vt:lpstr>Methodology</vt:lpstr>
      <vt:lpstr>Sharp product separation Minimum energy demand</vt:lpstr>
      <vt:lpstr>Impurities in product streams</vt:lpstr>
      <vt:lpstr>Conclusions I</vt:lpstr>
      <vt:lpstr>See the following loops at my poster!</vt:lpstr>
      <vt:lpstr>Thank you for your attention and see you at my poster P06!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1 Title 2</dc:title>
  <dc:creator>Lena</dc:creator>
  <cp:lastModifiedBy>Dr.-Ing. Lena-Marie Ränger</cp:lastModifiedBy>
  <cp:revision>456</cp:revision>
  <cp:lastPrinted>2015-02-13T10:13:39Z</cp:lastPrinted>
  <dcterms:created xsi:type="dcterms:W3CDTF">2018-02-20T14:23:56Z</dcterms:created>
  <dcterms:modified xsi:type="dcterms:W3CDTF">2024-02-19T08:52:44Z</dcterms:modified>
</cp:coreProperties>
</file>