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5B_27FB630B.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5E_293B2900.xml" ContentType="application/vnd.ms-powerpoint.comments+xml"/>
  <Override PartName="/ppt/notesSlides/notesSlide3.xml" ContentType="application/vnd.openxmlformats-officedocument.presentationml.notesSlide+xml"/>
  <Override PartName="/ppt/comments/modernComment_12B_A5F0307E.xml" ContentType="application/vnd.ms-powerpoint.comments+xml"/>
  <Override PartName="/ppt/notesSlides/notesSlide4.xml" ContentType="application/vnd.openxmlformats-officedocument.presentationml.notesSlide+xml"/>
  <Override PartName="/ppt/comments/modernComment_141_5C276CFC.xml" ContentType="application/vnd.ms-powerpoint.comments+xml"/>
  <Override PartName="/ppt/comments/modernComment_160_2EB70A7A.xml" ContentType="application/vnd.ms-powerpoint.comments+xml"/>
  <Override PartName="/ppt/comments/modernComment_51C_2D1ECD21.xml" ContentType="application/vnd.ms-powerpoint.comments+xml"/>
  <Override PartName="/ppt/notesSlides/notesSlide5.xml" ContentType="application/vnd.openxmlformats-officedocument.presentationml.notesSlide+xml"/>
  <Override PartName="/ppt/comments/modernComment_542_78D9ECA3.xml" ContentType="application/vnd.ms-powerpoint.comments+xml"/>
  <Override PartName="/ppt/comments/modernComment_529_A2708193.xml" ContentType="application/vnd.ms-powerpoint.comments+xml"/>
  <Override PartName="/ppt/comments/modernComment_533_9AE965F4.xml" ContentType="application/vnd.ms-powerpoint.comments+xml"/>
  <Override PartName="/ppt/comments/modernComment_546_BA658118.xml" ContentType="application/vnd.ms-powerpoint.comments+xml"/>
  <Override PartName="/ppt/notesSlides/notesSlide6.xml" ContentType="application/vnd.openxmlformats-officedocument.presentationml.notesSlide+xml"/>
  <Override PartName="/ppt/comments/modernComment_548_489A7605.xml" ContentType="application/vnd.ms-powerpoint.comments+xml"/>
  <Override PartName="/ppt/notesSlides/notesSlide7.xml" ContentType="application/vnd.openxmlformats-officedocument.presentationml.notesSlide+xml"/>
  <Override PartName="/ppt/comments/modernComment_543_302B93E5.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549_4EC88465.xml" ContentType="application/vnd.ms-powerpoint.comments+xml"/>
  <Override PartName="/ppt/notesSlides/notesSlide10.xml" ContentType="application/vnd.openxmlformats-officedocument.presentationml.notesSlide+xml"/>
  <Override PartName="/ppt/comments/modernComment_54D_806B167A.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Lst>
  <p:notesMasterIdLst>
    <p:notesMasterId r:id="rId25"/>
  </p:notesMasterIdLst>
  <p:sldIdLst>
    <p:sldId id="347" r:id="rId6"/>
    <p:sldId id="305" r:id="rId7"/>
    <p:sldId id="350" r:id="rId8"/>
    <p:sldId id="309" r:id="rId9"/>
    <p:sldId id="299" r:id="rId10"/>
    <p:sldId id="321" r:id="rId11"/>
    <p:sldId id="352" r:id="rId12"/>
    <p:sldId id="1308" r:id="rId13"/>
    <p:sldId id="1346" r:id="rId14"/>
    <p:sldId id="1321" r:id="rId15"/>
    <p:sldId id="1331" r:id="rId16"/>
    <p:sldId id="1350" r:id="rId17"/>
    <p:sldId id="1352" r:id="rId18"/>
    <p:sldId id="1347" r:id="rId19"/>
    <p:sldId id="1356" r:id="rId20"/>
    <p:sldId id="1354" r:id="rId21"/>
    <p:sldId id="1353" r:id="rId22"/>
    <p:sldId id="440" r:id="rId23"/>
    <p:sldId id="1357" r:id="rId24"/>
  </p:sldIdLst>
  <p:sldSz cx="12192000" cy="6858000"/>
  <p:notesSz cx="6858000" cy="9144000"/>
  <p:defaultTextStyle>
    <a:defPPr>
      <a:defRPr lang="nb-NO"/>
    </a:defPPr>
    <a:lvl1pPr marL="0" algn="l" defTabSz="914263" rtl="0" eaLnBrk="1" latinLnBrk="0" hangingPunct="1">
      <a:defRPr sz="1799" kern="1200">
        <a:solidFill>
          <a:schemeClr val="tx1"/>
        </a:solidFill>
        <a:latin typeface="+mn-lt"/>
        <a:ea typeface="+mn-ea"/>
        <a:cs typeface="+mn-cs"/>
      </a:defRPr>
    </a:lvl1pPr>
    <a:lvl2pPr marL="457131"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5"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9"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1" algn="l" defTabSz="914263"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8E32BA-3948-0E6D-AB37-02F14B312CAC}" name="Ruben Mocholi Montanes" initials="RM" userId="S::ruben.mocholi.montanes@sintef.no::64d539c1-55ec-4439-9b79-46ce5aaa7378" providerId="AD"/>
  <p188:author id="{5D9239C2-B319-F6D9-197F-566617941B2F}" name="Adriana Reyes Lúa" initials="ARL" userId="S::adriana.r.lua@sintef.no::69c1c850-905e-4326-9650-74a398755240" providerId="AD"/>
  <p188:author id="{8CA036EA-7ACA-81A5-F696-EA31BD85FB94}" name="Cristina Zotica" initials="CZ" userId="S::cristina.zotica@sintef.no::24aa3132-c3c5-48c8-acfc-6b7e74c83e9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ir Skaugen" initials="GS" lastIdx="1" clrIdx="0">
    <p:extLst>
      <p:ext uri="{19B8F6BF-5375-455C-9EA6-DF929625EA0E}">
        <p15:presenceInfo xmlns:p15="http://schemas.microsoft.com/office/powerpoint/2012/main" userId="S::geir.skaugen@sintef.no::551def8b-d658-4def-8fdb-cc73f38a00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45C"/>
    <a:srgbClr val="FFFFFF"/>
    <a:srgbClr val="00B4D0"/>
    <a:srgbClr val="006385"/>
    <a:srgbClr val="33CCFF"/>
    <a:srgbClr val="FFC000"/>
    <a:srgbClr val="D6EEFF"/>
    <a:srgbClr val="FDFB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D06F5-EE83-4D5B-8EE6-57C97F13A957}" v="1792" dt="2022-06-04T08:31:54.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21" autoAdjust="0"/>
  </p:normalViewPr>
  <p:slideViewPr>
    <p:cSldViewPr snapToGrid="0">
      <p:cViewPr varScale="1">
        <p:scale>
          <a:sx n="51" d="100"/>
          <a:sy n="51" d="100"/>
        </p:scale>
        <p:origin x="320" y="48"/>
      </p:cViewPr>
      <p:guideLst>
        <p:guide orient="horz" pos="2184"/>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Zotica" userId="24aa3132-c3c5-48c8-acfc-6b7e74c83e9a" providerId="ADAL" clId="{7FFD06F5-EE83-4D5B-8EE6-57C97F13A957}"/>
    <pc:docChg chg="undo redo custSel addSld delSld modSld sldOrd">
      <pc:chgData name="Cristina Zotica" userId="24aa3132-c3c5-48c8-acfc-6b7e74c83e9a" providerId="ADAL" clId="{7FFD06F5-EE83-4D5B-8EE6-57C97F13A957}" dt="2022-06-04T08:31:54.148" v="5471"/>
      <pc:docMkLst>
        <pc:docMk/>
      </pc:docMkLst>
      <pc:sldChg chg="del">
        <pc:chgData name="Cristina Zotica" userId="24aa3132-c3c5-48c8-acfc-6b7e74c83e9a" providerId="ADAL" clId="{7FFD06F5-EE83-4D5B-8EE6-57C97F13A957}" dt="2022-05-31T11:15:40.421" v="391" actId="47"/>
        <pc:sldMkLst>
          <pc:docMk/>
          <pc:sldMk cId="3383236736" sldId="268"/>
        </pc:sldMkLst>
      </pc:sldChg>
      <pc:sldChg chg="del">
        <pc:chgData name="Cristina Zotica" userId="24aa3132-c3c5-48c8-acfc-6b7e74c83e9a" providerId="ADAL" clId="{7FFD06F5-EE83-4D5B-8EE6-57C97F13A957}" dt="2022-05-31T09:13:52.051" v="3" actId="47"/>
        <pc:sldMkLst>
          <pc:docMk/>
          <pc:sldMk cId="2835801589" sldId="280"/>
        </pc:sldMkLst>
      </pc:sldChg>
      <pc:sldChg chg="del">
        <pc:chgData name="Cristina Zotica" userId="24aa3132-c3c5-48c8-acfc-6b7e74c83e9a" providerId="ADAL" clId="{7FFD06F5-EE83-4D5B-8EE6-57C97F13A957}" dt="2022-05-31T09:13:58.639" v="4" actId="47"/>
        <pc:sldMkLst>
          <pc:docMk/>
          <pc:sldMk cId="1323202612" sldId="282"/>
        </pc:sldMkLst>
      </pc:sldChg>
      <pc:sldChg chg="del">
        <pc:chgData name="Cristina Zotica" userId="24aa3132-c3c5-48c8-acfc-6b7e74c83e9a" providerId="ADAL" clId="{7FFD06F5-EE83-4D5B-8EE6-57C97F13A957}" dt="2022-05-31T09:14:24.920" v="8" actId="47"/>
        <pc:sldMkLst>
          <pc:docMk/>
          <pc:sldMk cId="2805945843" sldId="288"/>
        </pc:sldMkLst>
      </pc:sldChg>
      <pc:sldChg chg="del">
        <pc:chgData name="Cristina Zotica" userId="24aa3132-c3c5-48c8-acfc-6b7e74c83e9a" providerId="ADAL" clId="{7FFD06F5-EE83-4D5B-8EE6-57C97F13A957}" dt="2022-05-31T09:14:15.701" v="7" actId="47"/>
        <pc:sldMkLst>
          <pc:docMk/>
          <pc:sldMk cId="61374928" sldId="289"/>
        </pc:sldMkLst>
      </pc:sldChg>
      <pc:sldChg chg="del">
        <pc:chgData name="Cristina Zotica" userId="24aa3132-c3c5-48c8-acfc-6b7e74c83e9a" providerId="ADAL" clId="{7FFD06F5-EE83-4D5B-8EE6-57C97F13A957}" dt="2022-05-31T09:15:27.727" v="25" actId="47"/>
        <pc:sldMkLst>
          <pc:docMk/>
          <pc:sldMk cId="2184844969" sldId="290"/>
        </pc:sldMkLst>
      </pc:sldChg>
      <pc:sldChg chg="del">
        <pc:chgData name="Cristina Zotica" userId="24aa3132-c3c5-48c8-acfc-6b7e74c83e9a" providerId="ADAL" clId="{7FFD06F5-EE83-4D5B-8EE6-57C97F13A957}" dt="2022-05-31T11:15:01.490" v="387" actId="47"/>
        <pc:sldMkLst>
          <pc:docMk/>
          <pc:sldMk cId="3938918061" sldId="291"/>
        </pc:sldMkLst>
      </pc:sldChg>
      <pc:sldChg chg="del">
        <pc:chgData name="Cristina Zotica" userId="24aa3132-c3c5-48c8-acfc-6b7e74c83e9a" providerId="ADAL" clId="{7FFD06F5-EE83-4D5B-8EE6-57C97F13A957}" dt="2022-05-31T11:15:05.498" v="388" actId="47"/>
        <pc:sldMkLst>
          <pc:docMk/>
          <pc:sldMk cId="3478002399" sldId="292"/>
        </pc:sldMkLst>
      </pc:sldChg>
      <pc:sldChg chg="del">
        <pc:chgData name="Cristina Zotica" userId="24aa3132-c3c5-48c8-acfc-6b7e74c83e9a" providerId="ADAL" clId="{7FFD06F5-EE83-4D5B-8EE6-57C97F13A957}" dt="2022-05-31T09:14:00.547" v="5" actId="47"/>
        <pc:sldMkLst>
          <pc:docMk/>
          <pc:sldMk cId="3677515709" sldId="294"/>
        </pc:sldMkLst>
      </pc:sldChg>
      <pc:sldChg chg="del">
        <pc:chgData name="Cristina Zotica" userId="24aa3132-c3c5-48c8-acfc-6b7e74c83e9a" providerId="ADAL" clId="{7FFD06F5-EE83-4D5B-8EE6-57C97F13A957}" dt="2022-05-31T09:14:44.713" v="11" actId="47"/>
        <pc:sldMkLst>
          <pc:docMk/>
          <pc:sldMk cId="695001703" sldId="295"/>
        </pc:sldMkLst>
      </pc:sldChg>
      <pc:sldChg chg="del">
        <pc:chgData name="Cristina Zotica" userId="24aa3132-c3c5-48c8-acfc-6b7e74c83e9a" providerId="ADAL" clId="{7FFD06F5-EE83-4D5B-8EE6-57C97F13A957}" dt="2022-05-31T09:15:22.651" v="23" actId="47"/>
        <pc:sldMkLst>
          <pc:docMk/>
          <pc:sldMk cId="98952303" sldId="296"/>
        </pc:sldMkLst>
      </pc:sldChg>
      <pc:sldChg chg="del">
        <pc:chgData name="Cristina Zotica" userId="24aa3132-c3c5-48c8-acfc-6b7e74c83e9a" providerId="ADAL" clId="{7FFD06F5-EE83-4D5B-8EE6-57C97F13A957}" dt="2022-05-31T11:15:07.905" v="390" actId="47"/>
        <pc:sldMkLst>
          <pc:docMk/>
          <pc:sldMk cId="833468177" sldId="298"/>
        </pc:sldMkLst>
      </pc:sldChg>
      <pc:sldChg chg="addSp delSp modSp mod ord delAnim modAnim">
        <pc:chgData name="Cristina Zotica" userId="24aa3132-c3c5-48c8-acfc-6b7e74c83e9a" providerId="ADAL" clId="{7FFD06F5-EE83-4D5B-8EE6-57C97F13A957}" dt="2022-06-03T11:52:55.585" v="5017" actId="2711"/>
        <pc:sldMkLst>
          <pc:docMk/>
          <pc:sldMk cId="2783981694" sldId="299"/>
        </pc:sldMkLst>
        <pc:spChg chg="mod">
          <ac:chgData name="Cristina Zotica" userId="24aa3132-c3c5-48c8-acfc-6b7e74c83e9a" providerId="ADAL" clId="{7FFD06F5-EE83-4D5B-8EE6-57C97F13A957}" dt="2022-06-03T11:52:55.585" v="5017" actId="2711"/>
          <ac:spMkLst>
            <pc:docMk/>
            <pc:sldMk cId="2783981694" sldId="299"/>
            <ac:spMk id="2" creationId="{0C403113-C9EE-4C95-BE78-D93DFC1224D5}"/>
          </ac:spMkLst>
        </pc:spChg>
        <pc:spChg chg="mod">
          <ac:chgData name="Cristina Zotica" userId="24aa3132-c3c5-48c8-acfc-6b7e74c83e9a" providerId="ADAL" clId="{7FFD06F5-EE83-4D5B-8EE6-57C97F13A957}" dt="2022-06-03T11:52:47.327" v="5015" actId="2711"/>
          <ac:spMkLst>
            <pc:docMk/>
            <pc:sldMk cId="2783981694" sldId="299"/>
            <ac:spMk id="3" creationId="{CD21B424-0007-408C-A517-2488E7C049FB}"/>
          </ac:spMkLst>
        </pc:spChg>
        <pc:spChg chg="mod ord">
          <ac:chgData name="Cristina Zotica" userId="24aa3132-c3c5-48c8-acfc-6b7e74c83e9a" providerId="ADAL" clId="{7FFD06F5-EE83-4D5B-8EE6-57C97F13A957}" dt="2022-06-01T09:00:54.380" v="3066" actId="1076"/>
          <ac:spMkLst>
            <pc:docMk/>
            <pc:sldMk cId="2783981694" sldId="299"/>
            <ac:spMk id="5" creationId="{7CE4F6B8-5F28-493C-A4E2-27232D8045F2}"/>
          </ac:spMkLst>
        </pc:spChg>
        <pc:spChg chg="add del mod">
          <ac:chgData name="Cristina Zotica" userId="24aa3132-c3c5-48c8-acfc-6b7e74c83e9a" providerId="ADAL" clId="{7FFD06F5-EE83-4D5B-8EE6-57C97F13A957}" dt="2022-05-31T11:22:22.128" v="661" actId="478"/>
          <ac:spMkLst>
            <pc:docMk/>
            <pc:sldMk cId="2783981694" sldId="299"/>
            <ac:spMk id="8" creationId="{1D1B13D8-382D-3AFB-02B5-7C69FE020BA0}"/>
          </ac:spMkLst>
        </pc:spChg>
        <pc:spChg chg="add del mod">
          <ac:chgData name="Cristina Zotica" userId="24aa3132-c3c5-48c8-acfc-6b7e74c83e9a" providerId="ADAL" clId="{7FFD06F5-EE83-4D5B-8EE6-57C97F13A957}" dt="2022-05-31T11:22:21.395" v="660" actId="478"/>
          <ac:spMkLst>
            <pc:docMk/>
            <pc:sldMk cId="2783981694" sldId="299"/>
            <ac:spMk id="9" creationId="{82B45207-4F9A-B45F-2C4C-C242EE540E9A}"/>
          </ac:spMkLst>
        </pc:spChg>
        <pc:spChg chg="add mod">
          <ac:chgData name="Cristina Zotica" userId="24aa3132-c3c5-48c8-acfc-6b7e74c83e9a" providerId="ADAL" clId="{7FFD06F5-EE83-4D5B-8EE6-57C97F13A957}" dt="2022-05-31T11:24:26.554" v="732" actId="14100"/>
          <ac:spMkLst>
            <pc:docMk/>
            <pc:sldMk cId="2783981694" sldId="299"/>
            <ac:spMk id="10" creationId="{58CA1E98-2162-4450-DD5B-386172F37A8B}"/>
          </ac:spMkLst>
        </pc:spChg>
        <pc:spChg chg="add mod">
          <ac:chgData name="Cristina Zotica" userId="24aa3132-c3c5-48c8-acfc-6b7e74c83e9a" providerId="ADAL" clId="{7FFD06F5-EE83-4D5B-8EE6-57C97F13A957}" dt="2022-05-31T11:24:12.514" v="720" actId="1036"/>
          <ac:spMkLst>
            <pc:docMk/>
            <pc:sldMk cId="2783981694" sldId="299"/>
            <ac:spMk id="11" creationId="{D7EB5220-5325-8B0F-5EDE-7216AABCFCBE}"/>
          </ac:spMkLst>
        </pc:spChg>
        <pc:spChg chg="add mod">
          <ac:chgData name="Cristina Zotica" userId="24aa3132-c3c5-48c8-acfc-6b7e74c83e9a" providerId="ADAL" clId="{7FFD06F5-EE83-4D5B-8EE6-57C97F13A957}" dt="2022-05-31T11:22:16.518" v="659" actId="208"/>
          <ac:spMkLst>
            <pc:docMk/>
            <pc:sldMk cId="2783981694" sldId="299"/>
            <ac:spMk id="12" creationId="{FB7168FE-5383-FC74-FC6B-59C59B786C61}"/>
          </ac:spMkLst>
        </pc:spChg>
        <pc:spChg chg="add mod">
          <ac:chgData name="Cristina Zotica" userId="24aa3132-c3c5-48c8-acfc-6b7e74c83e9a" providerId="ADAL" clId="{7FFD06F5-EE83-4D5B-8EE6-57C97F13A957}" dt="2022-05-31T11:23:35.770" v="690" actId="207"/>
          <ac:spMkLst>
            <pc:docMk/>
            <pc:sldMk cId="2783981694" sldId="299"/>
            <ac:spMk id="13" creationId="{42734961-E1ED-5DAC-15DB-787D181F95B9}"/>
          </ac:spMkLst>
        </pc:spChg>
        <pc:spChg chg="add mod">
          <ac:chgData name="Cristina Zotica" userId="24aa3132-c3c5-48c8-acfc-6b7e74c83e9a" providerId="ADAL" clId="{7FFD06F5-EE83-4D5B-8EE6-57C97F13A957}" dt="2022-05-31T11:23:50.511" v="701" actId="20577"/>
          <ac:spMkLst>
            <pc:docMk/>
            <pc:sldMk cId="2783981694" sldId="299"/>
            <ac:spMk id="14" creationId="{8B998A34-F6DD-98C2-ADC3-D56281AAB0E2}"/>
          </ac:spMkLst>
        </pc:spChg>
        <pc:spChg chg="add mod">
          <ac:chgData name="Cristina Zotica" userId="24aa3132-c3c5-48c8-acfc-6b7e74c83e9a" providerId="ADAL" clId="{7FFD06F5-EE83-4D5B-8EE6-57C97F13A957}" dt="2022-05-31T11:38:58.431" v="791" actId="20577"/>
          <ac:spMkLst>
            <pc:docMk/>
            <pc:sldMk cId="2783981694" sldId="299"/>
            <ac:spMk id="15" creationId="{C4BA0C6B-6F38-913E-798A-F022C5C52DEE}"/>
          </ac:spMkLst>
        </pc:spChg>
        <pc:spChg chg="add del mod">
          <ac:chgData name="Cristina Zotica" userId="24aa3132-c3c5-48c8-acfc-6b7e74c83e9a" providerId="ADAL" clId="{7FFD06F5-EE83-4D5B-8EE6-57C97F13A957}" dt="2022-06-01T10:05:27.198" v="4676" actId="21"/>
          <ac:spMkLst>
            <pc:docMk/>
            <pc:sldMk cId="2783981694" sldId="299"/>
            <ac:spMk id="16" creationId="{DC3FC06D-707B-E5BE-1974-615A98E3CAE2}"/>
          </ac:spMkLst>
        </pc:spChg>
        <pc:picChg chg="del">
          <ac:chgData name="Cristina Zotica" userId="24aa3132-c3c5-48c8-acfc-6b7e74c83e9a" providerId="ADAL" clId="{7FFD06F5-EE83-4D5B-8EE6-57C97F13A957}" dt="2022-05-31T11:19:49.808" v="631" actId="21"/>
          <ac:picMkLst>
            <pc:docMk/>
            <pc:sldMk cId="2783981694" sldId="299"/>
            <ac:picMk id="4" creationId="{915C9CB0-E579-4756-89B4-613ECDBDA2A0}"/>
          </ac:picMkLst>
        </pc:picChg>
        <pc:picChg chg="add mod ord modCrop">
          <ac:chgData name="Cristina Zotica" userId="24aa3132-c3c5-48c8-acfc-6b7e74c83e9a" providerId="ADAL" clId="{7FFD06F5-EE83-4D5B-8EE6-57C97F13A957}" dt="2022-05-31T11:41:49.724" v="805" actId="14100"/>
          <ac:picMkLst>
            <pc:docMk/>
            <pc:sldMk cId="2783981694" sldId="299"/>
            <ac:picMk id="7" creationId="{0268CFE4-F57B-748B-2271-9CD145B6C9F9}"/>
          </ac:picMkLst>
        </pc:picChg>
      </pc:sldChg>
      <pc:sldChg chg="del">
        <pc:chgData name="Cristina Zotica" userId="24aa3132-c3c5-48c8-acfc-6b7e74c83e9a" providerId="ADAL" clId="{7FFD06F5-EE83-4D5B-8EE6-57C97F13A957}" dt="2022-05-31T09:16:14.138" v="28" actId="47"/>
        <pc:sldMkLst>
          <pc:docMk/>
          <pc:sldMk cId="3209124806" sldId="300"/>
        </pc:sldMkLst>
      </pc:sldChg>
      <pc:sldChg chg="del">
        <pc:chgData name="Cristina Zotica" userId="24aa3132-c3c5-48c8-acfc-6b7e74c83e9a" providerId="ADAL" clId="{7FFD06F5-EE83-4D5B-8EE6-57C97F13A957}" dt="2022-05-31T09:14:09.604" v="6" actId="47"/>
        <pc:sldMkLst>
          <pc:docMk/>
          <pc:sldMk cId="1579813244" sldId="301"/>
        </pc:sldMkLst>
      </pc:sldChg>
      <pc:sldChg chg="del">
        <pc:chgData name="Cristina Zotica" userId="24aa3132-c3c5-48c8-acfc-6b7e74c83e9a" providerId="ADAL" clId="{7FFD06F5-EE83-4D5B-8EE6-57C97F13A957}" dt="2022-05-31T09:14:25.901" v="9" actId="47"/>
        <pc:sldMkLst>
          <pc:docMk/>
          <pc:sldMk cId="2143597727" sldId="302"/>
        </pc:sldMkLst>
      </pc:sldChg>
      <pc:sldChg chg="modSp del mod">
        <pc:chgData name="Cristina Zotica" userId="24aa3132-c3c5-48c8-acfc-6b7e74c83e9a" providerId="ADAL" clId="{7FFD06F5-EE83-4D5B-8EE6-57C97F13A957}" dt="2022-05-31T09:56:06.236" v="330" actId="47"/>
        <pc:sldMkLst>
          <pc:docMk/>
          <pc:sldMk cId="790950165" sldId="303"/>
        </pc:sldMkLst>
        <pc:spChg chg="mod">
          <ac:chgData name="Cristina Zotica" userId="24aa3132-c3c5-48c8-acfc-6b7e74c83e9a" providerId="ADAL" clId="{7FFD06F5-EE83-4D5B-8EE6-57C97F13A957}" dt="2022-05-31T09:30:46.187" v="207" actId="207"/>
          <ac:spMkLst>
            <pc:docMk/>
            <pc:sldMk cId="790950165" sldId="303"/>
            <ac:spMk id="2" creationId="{D6D1843C-D92D-413D-86A9-2B0B10BBA82B}"/>
          </ac:spMkLst>
        </pc:spChg>
        <pc:spChg chg="mod">
          <ac:chgData name="Cristina Zotica" userId="24aa3132-c3c5-48c8-acfc-6b7e74c83e9a" providerId="ADAL" clId="{7FFD06F5-EE83-4D5B-8EE6-57C97F13A957}" dt="2022-05-31T09:31:02.577" v="208"/>
          <ac:spMkLst>
            <pc:docMk/>
            <pc:sldMk cId="790950165" sldId="303"/>
            <ac:spMk id="7" creationId="{5B24E85C-E098-43F5-A4D1-F7CAE6788BBE}"/>
          </ac:spMkLst>
        </pc:spChg>
        <pc:spChg chg="mod">
          <ac:chgData name="Cristina Zotica" userId="24aa3132-c3c5-48c8-acfc-6b7e74c83e9a" providerId="ADAL" clId="{7FFD06F5-EE83-4D5B-8EE6-57C97F13A957}" dt="2022-05-31T09:38:40.398" v="240" actId="20577"/>
          <ac:spMkLst>
            <pc:docMk/>
            <pc:sldMk cId="790950165" sldId="303"/>
            <ac:spMk id="29" creationId="{C2210112-8251-43DF-A31D-3C79A01FA010}"/>
          </ac:spMkLst>
        </pc:spChg>
      </pc:sldChg>
      <pc:sldChg chg="addSp delSp modSp mod">
        <pc:chgData name="Cristina Zotica" userId="24aa3132-c3c5-48c8-acfc-6b7e74c83e9a" providerId="ADAL" clId="{7FFD06F5-EE83-4D5B-8EE6-57C97F13A957}" dt="2022-06-03T13:26:37.616" v="5216" actId="20577"/>
        <pc:sldMkLst>
          <pc:docMk/>
          <pc:sldMk cId="2991650391" sldId="305"/>
        </pc:sldMkLst>
        <pc:spChg chg="mod">
          <ac:chgData name="Cristina Zotica" userId="24aa3132-c3c5-48c8-acfc-6b7e74c83e9a" providerId="ADAL" clId="{7FFD06F5-EE83-4D5B-8EE6-57C97F13A957}" dt="2022-06-03T13:26:37.616" v="5216" actId="20577"/>
          <ac:spMkLst>
            <pc:docMk/>
            <pc:sldMk cId="2991650391" sldId="305"/>
            <ac:spMk id="2" creationId="{D6D1843C-D92D-413D-86A9-2B0B10BBA82B}"/>
          </ac:spMkLst>
        </pc:spChg>
        <pc:spChg chg="mod">
          <ac:chgData name="Cristina Zotica" userId="24aa3132-c3c5-48c8-acfc-6b7e74c83e9a" providerId="ADAL" clId="{7FFD06F5-EE83-4D5B-8EE6-57C97F13A957}" dt="2022-06-03T11:38:37.409" v="5011" actId="2711"/>
          <ac:spMkLst>
            <pc:docMk/>
            <pc:sldMk cId="2991650391" sldId="305"/>
            <ac:spMk id="14" creationId="{37C70C37-252E-405A-BF9A-038E4DECEF92}"/>
          </ac:spMkLst>
        </pc:spChg>
        <pc:spChg chg="mod">
          <ac:chgData name="Cristina Zotica" userId="24aa3132-c3c5-48c8-acfc-6b7e74c83e9a" providerId="ADAL" clId="{7FFD06F5-EE83-4D5B-8EE6-57C97F13A957}" dt="2022-06-03T11:38:37.409" v="5011" actId="2711"/>
          <ac:spMkLst>
            <pc:docMk/>
            <pc:sldMk cId="2991650391" sldId="305"/>
            <ac:spMk id="32" creationId="{7F8211E1-B7CC-40C5-9C5C-D1CAC03CD8AE}"/>
          </ac:spMkLst>
        </pc:spChg>
        <pc:picChg chg="add del mod ord">
          <ac:chgData name="Cristina Zotica" userId="24aa3132-c3c5-48c8-acfc-6b7e74c83e9a" providerId="ADAL" clId="{7FFD06F5-EE83-4D5B-8EE6-57C97F13A957}" dt="2022-05-31T11:53:58.604" v="911" actId="478"/>
          <ac:picMkLst>
            <pc:docMk/>
            <pc:sldMk cId="2991650391" sldId="305"/>
            <ac:picMk id="12" creationId="{18764814-4F55-3A8F-5A2C-D3CFE0E11BC7}"/>
          </ac:picMkLst>
        </pc:picChg>
        <pc:picChg chg="add del mod">
          <ac:chgData name="Cristina Zotica" userId="24aa3132-c3c5-48c8-acfc-6b7e74c83e9a" providerId="ADAL" clId="{7FFD06F5-EE83-4D5B-8EE6-57C97F13A957}" dt="2022-05-31T09:52:41.333" v="275" actId="478"/>
          <ac:picMkLst>
            <pc:docMk/>
            <pc:sldMk cId="2991650391" sldId="305"/>
            <ac:picMk id="13" creationId="{F66EF936-6C13-3ADD-EAB7-64083EA28C47}"/>
          </ac:picMkLst>
        </pc:picChg>
        <pc:picChg chg="add del mod">
          <ac:chgData name="Cristina Zotica" userId="24aa3132-c3c5-48c8-acfc-6b7e74c83e9a" providerId="ADAL" clId="{7FFD06F5-EE83-4D5B-8EE6-57C97F13A957}" dt="2022-05-31T09:52:42.364" v="276" actId="478"/>
          <ac:picMkLst>
            <pc:docMk/>
            <pc:sldMk cId="2991650391" sldId="305"/>
            <ac:picMk id="15" creationId="{FC031D0F-416C-04BF-47BE-E8780D0E16DE}"/>
          </ac:picMkLst>
        </pc:picChg>
        <pc:picChg chg="add del mod">
          <ac:chgData name="Cristina Zotica" userId="24aa3132-c3c5-48c8-acfc-6b7e74c83e9a" providerId="ADAL" clId="{7FFD06F5-EE83-4D5B-8EE6-57C97F13A957}" dt="2022-05-31T11:53:58.604" v="911" actId="478"/>
          <ac:picMkLst>
            <pc:docMk/>
            <pc:sldMk cId="2991650391" sldId="305"/>
            <ac:picMk id="16" creationId="{856D899B-1B04-98E7-401B-252174A9D971}"/>
          </ac:picMkLst>
        </pc:picChg>
        <pc:picChg chg="add del mod">
          <ac:chgData name="Cristina Zotica" userId="24aa3132-c3c5-48c8-acfc-6b7e74c83e9a" providerId="ADAL" clId="{7FFD06F5-EE83-4D5B-8EE6-57C97F13A957}" dt="2022-05-31T11:53:58.604" v="911" actId="478"/>
          <ac:picMkLst>
            <pc:docMk/>
            <pc:sldMk cId="2991650391" sldId="305"/>
            <ac:picMk id="17" creationId="{9591A338-D52C-53EB-81BB-ABE939A049B7}"/>
          </ac:picMkLst>
        </pc:picChg>
        <pc:picChg chg="add del mod">
          <ac:chgData name="Cristina Zotica" userId="24aa3132-c3c5-48c8-acfc-6b7e74c83e9a" providerId="ADAL" clId="{7FFD06F5-EE83-4D5B-8EE6-57C97F13A957}" dt="2022-05-31T11:53:58.604" v="911" actId="478"/>
          <ac:picMkLst>
            <pc:docMk/>
            <pc:sldMk cId="2991650391" sldId="305"/>
            <ac:picMk id="18" creationId="{C874036A-2AE8-467A-7A9B-F9DC4A1537E7}"/>
          </ac:picMkLst>
        </pc:picChg>
        <pc:picChg chg="add del mod">
          <ac:chgData name="Cristina Zotica" userId="24aa3132-c3c5-48c8-acfc-6b7e74c83e9a" providerId="ADAL" clId="{7FFD06F5-EE83-4D5B-8EE6-57C97F13A957}" dt="2022-05-31T11:53:58.604" v="911" actId="478"/>
          <ac:picMkLst>
            <pc:docMk/>
            <pc:sldMk cId="2991650391" sldId="305"/>
            <ac:picMk id="19" creationId="{7D64939E-6CD1-1EAC-3EDF-FD8F0F233BBB}"/>
          </ac:picMkLst>
        </pc:picChg>
        <pc:picChg chg="add mod">
          <ac:chgData name="Cristina Zotica" userId="24aa3132-c3c5-48c8-acfc-6b7e74c83e9a" providerId="ADAL" clId="{7FFD06F5-EE83-4D5B-8EE6-57C97F13A957}" dt="2022-06-03T11:38:37.409" v="5011" actId="2711"/>
          <ac:picMkLst>
            <pc:docMk/>
            <pc:sldMk cId="2991650391" sldId="305"/>
            <ac:picMk id="20" creationId="{A889C5A8-3E0E-848E-FD2F-2F490326CE4C}"/>
          </ac:picMkLst>
        </pc:picChg>
        <pc:picChg chg="add mod">
          <ac:chgData name="Cristina Zotica" userId="24aa3132-c3c5-48c8-acfc-6b7e74c83e9a" providerId="ADAL" clId="{7FFD06F5-EE83-4D5B-8EE6-57C97F13A957}" dt="2022-06-03T11:38:37.409" v="5011" actId="2711"/>
          <ac:picMkLst>
            <pc:docMk/>
            <pc:sldMk cId="2991650391" sldId="305"/>
            <ac:picMk id="21" creationId="{4DFAB392-15F8-7E15-1F53-213BBBEAE58F}"/>
          </ac:picMkLst>
        </pc:picChg>
        <pc:picChg chg="add mod">
          <ac:chgData name="Cristina Zotica" userId="24aa3132-c3c5-48c8-acfc-6b7e74c83e9a" providerId="ADAL" clId="{7FFD06F5-EE83-4D5B-8EE6-57C97F13A957}" dt="2022-06-03T11:38:37.409" v="5011" actId="2711"/>
          <ac:picMkLst>
            <pc:docMk/>
            <pc:sldMk cId="2991650391" sldId="305"/>
            <ac:picMk id="22" creationId="{79F7591E-49B0-E972-6574-697E38E6D3A7}"/>
          </ac:picMkLst>
        </pc:picChg>
        <pc:picChg chg="add mod">
          <ac:chgData name="Cristina Zotica" userId="24aa3132-c3c5-48c8-acfc-6b7e74c83e9a" providerId="ADAL" clId="{7FFD06F5-EE83-4D5B-8EE6-57C97F13A957}" dt="2022-06-03T11:38:37.409" v="5011" actId="2711"/>
          <ac:picMkLst>
            <pc:docMk/>
            <pc:sldMk cId="2991650391" sldId="305"/>
            <ac:picMk id="23" creationId="{85750AE4-C17C-9727-FAF4-0AA20B19B4BD}"/>
          </ac:picMkLst>
        </pc:picChg>
        <pc:picChg chg="add mod">
          <ac:chgData name="Cristina Zotica" userId="24aa3132-c3c5-48c8-acfc-6b7e74c83e9a" providerId="ADAL" clId="{7FFD06F5-EE83-4D5B-8EE6-57C97F13A957}" dt="2022-06-03T11:38:37.409" v="5011" actId="2711"/>
          <ac:picMkLst>
            <pc:docMk/>
            <pc:sldMk cId="2991650391" sldId="305"/>
            <ac:picMk id="24" creationId="{22240BCB-E601-785E-BDCA-1BC3FC2346A6}"/>
          </ac:picMkLst>
        </pc:picChg>
        <pc:picChg chg="add mod">
          <ac:chgData name="Cristina Zotica" userId="24aa3132-c3c5-48c8-acfc-6b7e74c83e9a" providerId="ADAL" clId="{7FFD06F5-EE83-4D5B-8EE6-57C97F13A957}" dt="2022-06-03T11:38:37.409" v="5011" actId="2711"/>
          <ac:picMkLst>
            <pc:docMk/>
            <pc:sldMk cId="2991650391" sldId="305"/>
            <ac:picMk id="25" creationId="{9771C9B0-2EC4-E925-728B-5E619E4F9F68}"/>
          </ac:picMkLst>
        </pc:picChg>
        <pc:picChg chg="add mod">
          <ac:chgData name="Cristina Zotica" userId="24aa3132-c3c5-48c8-acfc-6b7e74c83e9a" providerId="ADAL" clId="{7FFD06F5-EE83-4D5B-8EE6-57C97F13A957}" dt="2022-06-03T11:38:37.409" v="5011" actId="2711"/>
          <ac:picMkLst>
            <pc:docMk/>
            <pc:sldMk cId="2991650391" sldId="305"/>
            <ac:picMk id="26" creationId="{CA590FF3-97D5-9FBB-A7AA-26465D5179EB}"/>
          </ac:picMkLst>
        </pc:picChg>
        <pc:picChg chg="add mod">
          <ac:chgData name="Cristina Zotica" userId="24aa3132-c3c5-48c8-acfc-6b7e74c83e9a" providerId="ADAL" clId="{7FFD06F5-EE83-4D5B-8EE6-57C97F13A957}" dt="2022-06-03T11:38:37.409" v="5011" actId="2711"/>
          <ac:picMkLst>
            <pc:docMk/>
            <pc:sldMk cId="2991650391" sldId="305"/>
            <ac:picMk id="27" creationId="{2A203F61-D481-CD12-193D-F869988F08D4}"/>
          </ac:picMkLst>
        </pc:picChg>
        <pc:picChg chg="add mod">
          <ac:chgData name="Cristina Zotica" userId="24aa3132-c3c5-48c8-acfc-6b7e74c83e9a" providerId="ADAL" clId="{7FFD06F5-EE83-4D5B-8EE6-57C97F13A957}" dt="2022-06-03T11:38:37.409" v="5011" actId="2711"/>
          <ac:picMkLst>
            <pc:docMk/>
            <pc:sldMk cId="2991650391" sldId="305"/>
            <ac:picMk id="28" creationId="{1ABFA4AE-8B2C-5C82-262A-519B158896F6}"/>
          </ac:picMkLst>
        </pc:picChg>
        <pc:picChg chg="mod">
          <ac:chgData name="Cristina Zotica" userId="24aa3132-c3c5-48c8-acfc-6b7e74c83e9a" providerId="ADAL" clId="{7FFD06F5-EE83-4D5B-8EE6-57C97F13A957}" dt="2022-06-03T11:38:37.409" v="5011" actId="2711"/>
          <ac:picMkLst>
            <pc:docMk/>
            <pc:sldMk cId="2991650391" sldId="305"/>
            <ac:picMk id="33" creationId="{A4C40BA9-8293-45DF-A516-2973BD94F5F9}"/>
          </ac:picMkLst>
        </pc:picChg>
        <pc:picChg chg="del">
          <ac:chgData name="Cristina Zotica" userId="24aa3132-c3c5-48c8-acfc-6b7e74c83e9a" providerId="ADAL" clId="{7FFD06F5-EE83-4D5B-8EE6-57C97F13A957}" dt="2022-05-31T09:51:57.990" v="260" actId="478"/>
          <ac:picMkLst>
            <pc:docMk/>
            <pc:sldMk cId="2991650391" sldId="305"/>
            <ac:picMk id="34" creationId="{681D9CF2-A9F6-4C7E-B393-50DCE0122836}"/>
          </ac:picMkLst>
        </pc:picChg>
        <pc:picChg chg="del">
          <ac:chgData name="Cristina Zotica" userId="24aa3132-c3c5-48c8-acfc-6b7e74c83e9a" providerId="ADAL" clId="{7FFD06F5-EE83-4D5B-8EE6-57C97F13A957}" dt="2022-05-31T09:52:28.486" v="268" actId="478"/>
          <ac:picMkLst>
            <pc:docMk/>
            <pc:sldMk cId="2991650391" sldId="305"/>
            <ac:picMk id="35" creationId="{CA3949C8-3B18-467C-8E2C-F73EC9057A56}"/>
          </ac:picMkLst>
        </pc:picChg>
        <pc:picChg chg="del">
          <ac:chgData name="Cristina Zotica" userId="24aa3132-c3c5-48c8-acfc-6b7e74c83e9a" providerId="ADAL" clId="{7FFD06F5-EE83-4D5B-8EE6-57C97F13A957}" dt="2022-05-31T09:52:30.061" v="270" actId="478"/>
          <ac:picMkLst>
            <pc:docMk/>
            <pc:sldMk cId="2991650391" sldId="305"/>
            <ac:picMk id="36" creationId="{8CF74675-6399-41FB-A25F-B554C97B54EE}"/>
          </ac:picMkLst>
        </pc:picChg>
        <pc:picChg chg="del mod">
          <ac:chgData name="Cristina Zotica" userId="24aa3132-c3c5-48c8-acfc-6b7e74c83e9a" providerId="ADAL" clId="{7FFD06F5-EE83-4D5B-8EE6-57C97F13A957}" dt="2022-05-31T11:53:58.604" v="911" actId="478"/>
          <ac:picMkLst>
            <pc:docMk/>
            <pc:sldMk cId="2991650391" sldId="305"/>
            <ac:picMk id="37" creationId="{530595BC-AAA9-42F6-8170-D646E11BA2B6}"/>
          </ac:picMkLst>
        </pc:picChg>
        <pc:picChg chg="del">
          <ac:chgData name="Cristina Zotica" userId="24aa3132-c3c5-48c8-acfc-6b7e74c83e9a" providerId="ADAL" clId="{7FFD06F5-EE83-4D5B-8EE6-57C97F13A957}" dt="2022-05-31T09:52:29.396" v="269" actId="478"/>
          <ac:picMkLst>
            <pc:docMk/>
            <pc:sldMk cId="2991650391" sldId="305"/>
            <ac:picMk id="38" creationId="{AD260DAD-6794-4C5D-880C-91AB2C51D95B}"/>
          </ac:picMkLst>
        </pc:picChg>
        <pc:picChg chg="del">
          <ac:chgData name="Cristina Zotica" userId="24aa3132-c3c5-48c8-acfc-6b7e74c83e9a" providerId="ADAL" clId="{7FFD06F5-EE83-4D5B-8EE6-57C97F13A957}" dt="2022-05-31T09:52:30.854" v="271" actId="478"/>
          <ac:picMkLst>
            <pc:docMk/>
            <pc:sldMk cId="2991650391" sldId="305"/>
            <ac:picMk id="39" creationId="{7B2C792D-79DF-4FA9-A097-EB0783F02191}"/>
          </ac:picMkLst>
        </pc:picChg>
      </pc:sldChg>
      <pc:sldChg chg="del">
        <pc:chgData name="Cristina Zotica" userId="24aa3132-c3c5-48c8-acfc-6b7e74c83e9a" providerId="ADAL" clId="{7FFD06F5-EE83-4D5B-8EE6-57C97F13A957}" dt="2022-05-31T11:18:47.796" v="627" actId="47"/>
        <pc:sldMkLst>
          <pc:docMk/>
          <pc:sldMk cId="2617659815" sldId="306"/>
        </pc:sldMkLst>
      </pc:sldChg>
      <pc:sldChg chg="del">
        <pc:chgData name="Cristina Zotica" userId="24aa3132-c3c5-48c8-acfc-6b7e74c83e9a" providerId="ADAL" clId="{7FFD06F5-EE83-4D5B-8EE6-57C97F13A957}" dt="2022-05-31T09:14:32.849" v="10" actId="47"/>
        <pc:sldMkLst>
          <pc:docMk/>
          <pc:sldMk cId="4155711923" sldId="308"/>
        </pc:sldMkLst>
      </pc:sldChg>
      <pc:sldChg chg="addSp delSp modSp mod modAnim">
        <pc:chgData name="Cristina Zotica" userId="24aa3132-c3c5-48c8-acfc-6b7e74c83e9a" providerId="ADAL" clId="{7FFD06F5-EE83-4D5B-8EE6-57C97F13A957}" dt="2022-06-03T13:41:55.337" v="5308" actId="20577"/>
        <pc:sldMkLst>
          <pc:docMk/>
          <pc:sldMk cId="505959465" sldId="309"/>
        </pc:sldMkLst>
        <pc:spChg chg="mod">
          <ac:chgData name="Cristina Zotica" userId="24aa3132-c3c5-48c8-acfc-6b7e74c83e9a" providerId="ADAL" clId="{7FFD06F5-EE83-4D5B-8EE6-57C97F13A957}" dt="2022-06-03T13:41:55.337" v="5308" actId="20577"/>
          <ac:spMkLst>
            <pc:docMk/>
            <pc:sldMk cId="505959465" sldId="309"/>
            <ac:spMk id="2" creationId="{F654504C-B518-4A3C-A9D7-6ACD6E0E29DA}"/>
          </ac:spMkLst>
        </pc:spChg>
        <pc:spChg chg="mod">
          <ac:chgData name="Cristina Zotica" userId="24aa3132-c3c5-48c8-acfc-6b7e74c83e9a" providerId="ADAL" clId="{7FFD06F5-EE83-4D5B-8EE6-57C97F13A957}" dt="2022-06-02T09:10:45.472" v="4949" actId="1076"/>
          <ac:spMkLst>
            <pc:docMk/>
            <pc:sldMk cId="505959465" sldId="309"/>
            <ac:spMk id="3" creationId="{6845FAF6-8BA0-43C5-8BB2-6A6D698CD6A2}"/>
          </ac:spMkLst>
        </pc:spChg>
        <pc:spChg chg="del">
          <ac:chgData name="Cristina Zotica" userId="24aa3132-c3c5-48c8-acfc-6b7e74c83e9a" providerId="ADAL" clId="{7FFD06F5-EE83-4D5B-8EE6-57C97F13A957}" dt="2022-05-31T11:03:22.036" v="367" actId="478"/>
          <ac:spMkLst>
            <pc:docMk/>
            <pc:sldMk cId="505959465" sldId="309"/>
            <ac:spMk id="17" creationId="{C4F3E7B7-38B3-47DF-9DBB-6500C0F1BD2D}"/>
          </ac:spMkLst>
        </pc:spChg>
        <pc:spChg chg="add mod">
          <ac:chgData name="Cristina Zotica" userId="24aa3132-c3c5-48c8-acfc-6b7e74c83e9a" providerId="ADAL" clId="{7FFD06F5-EE83-4D5B-8EE6-57C97F13A957}" dt="2022-06-03T11:52:39.597" v="5014" actId="2711"/>
          <ac:spMkLst>
            <pc:docMk/>
            <pc:sldMk cId="505959465" sldId="309"/>
            <ac:spMk id="19" creationId="{BC210F81-5419-C1A1-ABB0-E29A44AAF97E}"/>
          </ac:spMkLst>
        </pc:spChg>
        <pc:picChg chg="del">
          <ac:chgData name="Cristina Zotica" userId="24aa3132-c3c5-48c8-acfc-6b7e74c83e9a" providerId="ADAL" clId="{7FFD06F5-EE83-4D5B-8EE6-57C97F13A957}" dt="2022-05-31T11:02:08.810" v="345" actId="478"/>
          <ac:picMkLst>
            <pc:docMk/>
            <pc:sldMk cId="505959465" sldId="309"/>
            <ac:picMk id="6" creationId="{CEA96881-1B8C-4F07-9778-1976E1CB135F}"/>
          </ac:picMkLst>
        </pc:picChg>
        <pc:picChg chg="add mod ord modCrop">
          <ac:chgData name="Cristina Zotica" userId="24aa3132-c3c5-48c8-acfc-6b7e74c83e9a" providerId="ADAL" clId="{7FFD06F5-EE83-4D5B-8EE6-57C97F13A957}" dt="2022-05-31T11:05:16.056" v="386" actId="732"/>
          <ac:picMkLst>
            <pc:docMk/>
            <pc:sldMk cId="505959465" sldId="309"/>
            <ac:picMk id="8" creationId="{82329914-0862-520B-7D2A-6C7FCB253F69}"/>
          </ac:picMkLst>
        </pc:picChg>
        <pc:picChg chg="del">
          <ac:chgData name="Cristina Zotica" userId="24aa3132-c3c5-48c8-acfc-6b7e74c83e9a" providerId="ADAL" clId="{7FFD06F5-EE83-4D5B-8EE6-57C97F13A957}" dt="2022-05-31T11:02:55.139" v="358" actId="478"/>
          <ac:picMkLst>
            <pc:docMk/>
            <pc:sldMk cId="505959465" sldId="309"/>
            <ac:picMk id="9" creationId="{7473D18E-A272-4083-A0C8-415F0F746464}"/>
          </ac:picMkLst>
        </pc:picChg>
        <pc:picChg chg="del">
          <ac:chgData name="Cristina Zotica" userId="24aa3132-c3c5-48c8-acfc-6b7e74c83e9a" providerId="ADAL" clId="{7FFD06F5-EE83-4D5B-8EE6-57C97F13A957}" dt="2022-05-31T11:02:16.658" v="349" actId="478"/>
          <ac:picMkLst>
            <pc:docMk/>
            <pc:sldMk cId="505959465" sldId="309"/>
            <ac:picMk id="10" creationId="{0503ECF1-BFDC-494D-9CCB-A3FA3E6EA88E}"/>
          </ac:picMkLst>
        </pc:picChg>
        <pc:picChg chg="add mod ord">
          <ac:chgData name="Cristina Zotica" userId="24aa3132-c3c5-48c8-acfc-6b7e74c83e9a" providerId="ADAL" clId="{7FFD06F5-EE83-4D5B-8EE6-57C97F13A957}" dt="2022-05-31T11:03:05.542" v="362" actId="167"/>
          <ac:picMkLst>
            <pc:docMk/>
            <pc:sldMk cId="505959465" sldId="309"/>
            <ac:picMk id="21" creationId="{7C0EDFB7-40F6-C7BF-15DB-AE51F633FED9}"/>
          </ac:picMkLst>
        </pc:picChg>
        <pc:picChg chg="add mod">
          <ac:chgData name="Cristina Zotica" userId="24aa3132-c3c5-48c8-acfc-6b7e74c83e9a" providerId="ADAL" clId="{7FFD06F5-EE83-4D5B-8EE6-57C97F13A957}" dt="2022-05-31T11:02:51.671" v="357"/>
          <ac:picMkLst>
            <pc:docMk/>
            <pc:sldMk cId="505959465" sldId="309"/>
            <ac:picMk id="22" creationId="{6F4080B7-CE15-4C20-9D3C-894C128A8349}"/>
          </ac:picMkLst>
        </pc:picChg>
        <pc:picChg chg="add mod">
          <ac:chgData name="Cristina Zotica" userId="24aa3132-c3c5-48c8-acfc-6b7e74c83e9a" providerId="ADAL" clId="{7FFD06F5-EE83-4D5B-8EE6-57C97F13A957}" dt="2022-05-31T11:03:19.993" v="366" actId="1076"/>
          <ac:picMkLst>
            <pc:docMk/>
            <pc:sldMk cId="505959465" sldId="309"/>
            <ac:picMk id="23" creationId="{D3DEDF3C-CE0F-0F64-1C9C-E13F23FC97F9}"/>
          </ac:picMkLst>
        </pc:picChg>
        <pc:picChg chg="del">
          <ac:chgData name="Cristina Zotica" userId="24aa3132-c3c5-48c8-acfc-6b7e74c83e9a" providerId="ADAL" clId="{7FFD06F5-EE83-4D5B-8EE6-57C97F13A957}" dt="2022-05-31T11:02:00.252" v="341" actId="478"/>
          <ac:picMkLst>
            <pc:docMk/>
            <pc:sldMk cId="505959465" sldId="309"/>
            <ac:picMk id="26" creationId="{FF6ECCB9-D113-44B0-BA04-6CC01CF2FC28}"/>
          </ac:picMkLst>
        </pc:picChg>
        <pc:picChg chg="mod">
          <ac:chgData name="Cristina Zotica" userId="24aa3132-c3c5-48c8-acfc-6b7e74c83e9a" providerId="ADAL" clId="{7FFD06F5-EE83-4D5B-8EE6-57C97F13A957}" dt="2022-05-31T11:04:33.729" v="381" actId="1076"/>
          <ac:picMkLst>
            <pc:docMk/>
            <pc:sldMk cId="505959465" sldId="309"/>
            <ac:picMk id="27" creationId="{A3256A1C-EE59-4897-8E1E-C2362DD143FD}"/>
          </ac:picMkLst>
        </pc:picChg>
        <pc:picChg chg="mod">
          <ac:chgData name="Cristina Zotica" userId="24aa3132-c3c5-48c8-acfc-6b7e74c83e9a" providerId="ADAL" clId="{7FFD06F5-EE83-4D5B-8EE6-57C97F13A957}" dt="2022-05-31T11:04:36.901" v="382" actId="1076"/>
          <ac:picMkLst>
            <pc:docMk/>
            <pc:sldMk cId="505959465" sldId="309"/>
            <ac:picMk id="28" creationId="{8331354C-6D2D-4AF4-BBA7-DB08634B544A}"/>
          </ac:picMkLst>
        </pc:picChg>
        <pc:picChg chg="add del mod">
          <ac:chgData name="Cristina Zotica" userId="24aa3132-c3c5-48c8-acfc-6b7e74c83e9a" providerId="ADAL" clId="{7FFD06F5-EE83-4D5B-8EE6-57C97F13A957}" dt="2022-05-31T11:03:26.865" v="369" actId="166"/>
          <ac:picMkLst>
            <pc:docMk/>
            <pc:sldMk cId="505959465" sldId="309"/>
            <ac:picMk id="29" creationId="{072663AE-B25E-4D45-94CB-8A883B336BBD}"/>
          </ac:picMkLst>
        </pc:picChg>
        <pc:picChg chg="add del mod">
          <ac:chgData name="Cristina Zotica" userId="24aa3132-c3c5-48c8-acfc-6b7e74c83e9a" providerId="ADAL" clId="{7FFD06F5-EE83-4D5B-8EE6-57C97F13A957}" dt="2022-05-31T11:03:13.717" v="364" actId="1076"/>
          <ac:picMkLst>
            <pc:docMk/>
            <pc:sldMk cId="505959465" sldId="309"/>
            <ac:picMk id="9220" creationId="{429D2FD6-BB64-42AD-9B1A-68EFFC01DFDD}"/>
          </ac:picMkLst>
        </pc:picChg>
        <pc:cxnChg chg="add mod">
          <ac:chgData name="Cristina Zotica" userId="24aa3132-c3c5-48c8-acfc-6b7e74c83e9a" providerId="ADAL" clId="{7FFD06F5-EE83-4D5B-8EE6-57C97F13A957}" dt="2022-05-31T11:04:55.699" v="385" actId="208"/>
          <ac:cxnSpMkLst>
            <pc:docMk/>
            <pc:sldMk cId="505959465" sldId="309"/>
            <ac:cxnSpMk id="18" creationId="{9EAB0126-54CF-23A9-A366-B4536D94E060}"/>
          </ac:cxnSpMkLst>
        </pc:cxnChg>
        <pc:cxnChg chg="add mod">
          <ac:chgData name="Cristina Zotica" userId="24aa3132-c3c5-48c8-acfc-6b7e74c83e9a" providerId="ADAL" clId="{7FFD06F5-EE83-4D5B-8EE6-57C97F13A957}" dt="2022-05-31T11:04:55.699" v="385" actId="208"/>
          <ac:cxnSpMkLst>
            <pc:docMk/>
            <pc:sldMk cId="505959465" sldId="309"/>
            <ac:cxnSpMk id="20" creationId="{71D410A6-353E-EAD9-691A-A1CA962DF07A}"/>
          </ac:cxnSpMkLst>
        </pc:cxnChg>
      </pc:sldChg>
      <pc:sldChg chg="del">
        <pc:chgData name="Cristina Zotica" userId="24aa3132-c3c5-48c8-acfc-6b7e74c83e9a" providerId="ADAL" clId="{7FFD06F5-EE83-4D5B-8EE6-57C97F13A957}" dt="2022-05-31T09:15:50.316" v="27" actId="47"/>
        <pc:sldMkLst>
          <pc:docMk/>
          <pc:sldMk cId="2116106285" sldId="318"/>
        </pc:sldMkLst>
      </pc:sldChg>
      <pc:sldChg chg="del">
        <pc:chgData name="Cristina Zotica" userId="24aa3132-c3c5-48c8-acfc-6b7e74c83e9a" providerId="ADAL" clId="{7FFD06F5-EE83-4D5B-8EE6-57C97F13A957}" dt="2022-05-31T11:15:06.608" v="389" actId="47"/>
        <pc:sldMkLst>
          <pc:docMk/>
          <pc:sldMk cId="1648304529" sldId="319"/>
        </pc:sldMkLst>
      </pc:sldChg>
      <pc:sldChg chg="addSp delSp modSp mod modAnim modCm">
        <pc:chgData name="Cristina Zotica" userId="24aa3132-c3c5-48c8-acfc-6b7e74c83e9a" providerId="ADAL" clId="{7FFD06F5-EE83-4D5B-8EE6-57C97F13A957}" dt="2022-06-03T13:26:51.190" v="5218" actId="20577"/>
        <pc:sldMkLst>
          <pc:docMk/>
          <pc:sldMk cId="1546087676" sldId="321"/>
        </pc:sldMkLst>
        <pc:spChg chg="mod">
          <ac:chgData name="Cristina Zotica" userId="24aa3132-c3c5-48c8-acfc-6b7e74c83e9a" providerId="ADAL" clId="{7FFD06F5-EE83-4D5B-8EE6-57C97F13A957}" dt="2022-06-03T13:26:51.190" v="5218" actId="20577"/>
          <ac:spMkLst>
            <pc:docMk/>
            <pc:sldMk cId="1546087676" sldId="321"/>
            <ac:spMk id="2" creationId="{0C403113-C9EE-4C95-BE78-D93DFC1224D5}"/>
          </ac:spMkLst>
        </pc:spChg>
        <pc:spChg chg="add del">
          <ac:chgData name="Cristina Zotica" userId="24aa3132-c3c5-48c8-acfc-6b7e74c83e9a" providerId="ADAL" clId="{7FFD06F5-EE83-4D5B-8EE6-57C97F13A957}" dt="2022-05-31T12:09:28.553" v="1055" actId="478"/>
          <ac:spMkLst>
            <pc:docMk/>
            <pc:sldMk cId="1546087676" sldId="321"/>
            <ac:spMk id="5" creationId="{5A572F7C-1661-C020-36AC-F661B88FC8F3}"/>
          </ac:spMkLst>
        </pc:spChg>
        <pc:spChg chg="add mod">
          <ac:chgData name="Cristina Zotica" userId="24aa3132-c3c5-48c8-acfc-6b7e74c83e9a" providerId="ADAL" clId="{7FFD06F5-EE83-4D5B-8EE6-57C97F13A957}" dt="2022-05-31T12:15:53.307" v="1271" actId="208"/>
          <ac:spMkLst>
            <pc:docMk/>
            <pc:sldMk cId="1546087676" sldId="321"/>
            <ac:spMk id="9" creationId="{7C8CE965-DC3A-22B0-A8B0-1A931E3CEAE4}"/>
          </ac:spMkLst>
        </pc:spChg>
        <pc:spChg chg="add mod">
          <ac:chgData name="Cristina Zotica" userId="24aa3132-c3c5-48c8-acfc-6b7e74c83e9a" providerId="ADAL" clId="{7FFD06F5-EE83-4D5B-8EE6-57C97F13A957}" dt="2022-05-31T12:16:06.138" v="1276" actId="1076"/>
          <ac:spMkLst>
            <pc:docMk/>
            <pc:sldMk cId="1546087676" sldId="321"/>
            <ac:spMk id="73" creationId="{007975B5-CDD3-D7E0-08AD-89EC62C5D9F6}"/>
          </ac:spMkLst>
        </pc:spChg>
        <pc:spChg chg="add mod">
          <ac:chgData name="Cristina Zotica" userId="24aa3132-c3c5-48c8-acfc-6b7e74c83e9a" providerId="ADAL" clId="{7FFD06F5-EE83-4D5B-8EE6-57C97F13A957}" dt="2022-05-31T12:19:50.545" v="1294" actId="1076"/>
          <ac:spMkLst>
            <pc:docMk/>
            <pc:sldMk cId="1546087676" sldId="321"/>
            <ac:spMk id="74" creationId="{D9AFB250-0668-22C3-DB96-933BE9A64F6D}"/>
          </ac:spMkLst>
        </pc:spChg>
        <pc:spChg chg="add mod">
          <ac:chgData name="Cristina Zotica" userId="24aa3132-c3c5-48c8-acfc-6b7e74c83e9a" providerId="ADAL" clId="{7FFD06F5-EE83-4D5B-8EE6-57C97F13A957}" dt="2022-05-31T12:19:53.215" v="1295" actId="1076"/>
          <ac:spMkLst>
            <pc:docMk/>
            <pc:sldMk cId="1546087676" sldId="321"/>
            <ac:spMk id="75" creationId="{AF3AC9D9-5A7F-AE55-3AB0-0220C28399CF}"/>
          </ac:spMkLst>
        </pc:spChg>
        <pc:spChg chg="add del mod">
          <ac:chgData name="Cristina Zotica" userId="24aa3132-c3c5-48c8-acfc-6b7e74c83e9a" providerId="ADAL" clId="{7FFD06F5-EE83-4D5B-8EE6-57C97F13A957}" dt="2022-05-31T13:08:05.740" v="1898" actId="22"/>
          <ac:spMkLst>
            <pc:docMk/>
            <pc:sldMk cId="1546087676" sldId="321"/>
            <ac:spMk id="76" creationId="{BB935865-BC80-812F-363B-455A85CD7900}"/>
          </ac:spMkLst>
        </pc:spChg>
        <pc:spChg chg="add mod">
          <ac:chgData name="Cristina Zotica" userId="24aa3132-c3c5-48c8-acfc-6b7e74c83e9a" providerId="ADAL" clId="{7FFD06F5-EE83-4D5B-8EE6-57C97F13A957}" dt="2022-05-31T13:08:15.469" v="1901" actId="14100"/>
          <ac:spMkLst>
            <pc:docMk/>
            <pc:sldMk cId="1546087676" sldId="321"/>
            <ac:spMk id="77" creationId="{37BF9A23-DF41-4801-C767-1B83A2AF6B46}"/>
          </ac:spMkLst>
        </pc:spChg>
        <pc:spChg chg="add mod">
          <ac:chgData name="Cristina Zotica" userId="24aa3132-c3c5-48c8-acfc-6b7e74c83e9a" providerId="ADAL" clId="{7FFD06F5-EE83-4D5B-8EE6-57C97F13A957}" dt="2022-05-31T13:08:22.241" v="1905" actId="20577"/>
          <ac:spMkLst>
            <pc:docMk/>
            <pc:sldMk cId="1546087676" sldId="321"/>
            <ac:spMk id="78" creationId="{0AB4C89B-A633-FEC1-C52B-E60DB6FBDB7C}"/>
          </ac:spMkLst>
        </pc:spChg>
        <pc:spChg chg="mod">
          <ac:chgData name="Cristina Zotica" userId="24aa3132-c3c5-48c8-acfc-6b7e74c83e9a" providerId="ADAL" clId="{7FFD06F5-EE83-4D5B-8EE6-57C97F13A957}" dt="2022-06-03T11:53:03.520" v="5018" actId="2711"/>
          <ac:spMkLst>
            <pc:docMk/>
            <pc:sldMk cId="1546087676" sldId="321"/>
            <ac:spMk id="87" creationId="{F915091D-91E6-41D0-8C4C-B18CEE649B11}"/>
          </ac:spMkLst>
        </pc:spChg>
        <pc:spChg chg="del mod">
          <ac:chgData name="Cristina Zotica" userId="24aa3132-c3c5-48c8-acfc-6b7e74c83e9a" providerId="ADAL" clId="{7FFD06F5-EE83-4D5B-8EE6-57C97F13A957}" dt="2022-05-31T11:49:49.597" v="864" actId="478"/>
          <ac:spMkLst>
            <pc:docMk/>
            <pc:sldMk cId="1546087676" sldId="321"/>
            <ac:spMk id="91" creationId="{DCDEBBFF-438A-496B-9F3B-52A015DB07CE}"/>
          </ac:spMkLst>
        </pc:spChg>
        <pc:grpChg chg="del">
          <ac:chgData name="Cristina Zotica" userId="24aa3132-c3c5-48c8-acfc-6b7e74c83e9a" providerId="ADAL" clId="{7FFD06F5-EE83-4D5B-8EE6-57C97F13A957}" dt="2022-05-31T11:52:57.765" v="867" actId="478"/>
          <ac:grpSpMkLst>
            <pc:docMk/>
            <pc:sldMk cId="1546087676" sldId="321"/>
            <ac:grpSpMk id="7" creationId="{04954535-6CBD-4290-9080-F887F13C3EEA}"/>
          </ac:grpSpMkLst>
        </pc:grpChg>
        <pc:picChg chg="add mod modCrop">
          <ac:chgData name="Cristina Zotica" userId="24aa3132-c3c5-48c8-acfc-6b7e74c83e9a" providerId="ADAL" clId="{7FFD06F5-EE83-4D5B-8EE6-57C97F13A957}" dt="2022-05-31T12:19:45.748" v="1293" actId="1076"/>
          <ac:picMkLst>
            <pc:docMk/>
            <pc:sldMk cId="1546087676" sldId="321"/>
            <ac:picMk id="4" creationId="{0C404E0F-9524-CB74-EBF3-3974250F980F}"/>
          </ac:picMkLst>
        </pc:picChg>
        <pc:picChg chg="del mod">
          <ac:chgData name="Cristina Zotica" userId="24aa3132-c3c5-48c8-acfc-6b7e74c83e9a" providerId="ADAL" clId="{7FFD06F5-EE83-4D5B-8EE6-57C97F13A957}" dt="2022-05-31T12:08:54.353" v="1053" actId="478"/>
          <ac:picMkLst>
            <pc:docMk/>
            <pc:sldMk cId="1546087676" sldId="321"/>
            <ac:picMk id="6" creationId="{2EEB8C03-97DC-4EE0-B6C1-2F0E848B9613}"/>
          </ac:picMkLst>
        </pc:picChg>
        <pc:picChg chg="add mod ord">
          <ac:chgData name="Cristina Zotica" userId="24aa3132-c3c5-48c8-acfc-6b7e74c83e9a" providerId="ADAL" clId="{7FFD06F5-EE83-4D5B-8EE6-57C97F13A957}" dt="2022-05-31T12:10:02.276" v="1067" actId="1076"/>
          <ac:picMkLst>
            <pc:docMk/>
            <pc:sldMk cId="1546087676" sldId="321"/>
            <ac:picMk id="72" creationId="{3E8E1993-4A50-81EA-56C0-D198FF0CA1BB}"/>
          </ac:picMkLst>
        </pc:picChg>
      </pc:sldChg>
      <pc:sldChg chg="del">
        <pc:chgData name="Cristina Zotica" userId="24aa3132-c3c5-48c8-acfc-6b7e74c83e9a" providerId="ADAL" clId="{7FFD06F5-EE83-4D5B-8EE6-57C97F13A957}" dt="2022-05-31T13:47:58.014" v="2177" actId="47"/>
        <pc:sldMkLst>
          <pc:docMk/>
          <pc:sldMk cId="1164309087" sldId="322"/>
        </pc:sldMkLst>
      </pc:sldChg>
      <pc:sldChg chg="modSp del mod">
        <pc:chgData name="Cristina Zotica" userId="24aa3132-c3c5-48c8-acfc-6b7e74c83e9a" providerId="ADAL" clId="{7FFD06F5-EE83-4D5B-8EE6-57C97F13A957}" dt="2022-05-31T14:49:20.820" v="2451" actId="47"/>
        <pc:sldMkLst>
          <pc:docMk/>
          <pc:sldMk cId="2105920134" sldId="324"/>
        </pc:sldMkLst>
        <pc:spChg chg="mod">
          <ac:chgData name="Cristina Zotica" userId="24aa3132-c3c5-48c8-acfc-6b7e74c83e9a" providerId="ADAL" clId="{7FFD06F5-EE83-4D5B-8EE6-57C97F13A957}" dt="2022-05-31T13:10:00.596" v="1924" actId="20577"/>
          <ac:spMkLst>
            <pc:docMk/>
            <pc:sldMk cId="2105920134" sldId="324"/>
            <ac:spMk id="87" creationId="{F915091D-91E6-41D0-8C4C-B18CEE649B11}"/>
          </ac:spMkLst>
        </pc:spChg>
        <pc:picChg chg="mod">
          <ac:chgData name="Cristina Zotica" userId="24aa3132-c3c5-48c8-acfc-6b7e74c83e9a" providerId="ADAL" clId="{7FFD06F5-EE83-4D5B-8EE6-57C97F13A957}" dt="2022-05-31T13:35:27.504" v="2108" actId="1076"/>
          <ac:picMkLst>
            <pc:docMk/>
            <pc:sldMk cId="2105920134" sldId="324"/>
            <ac:picMk id="4" creationId="{AD69DACA-D878-4AF9-B1A9-CAE41585A911}"/>
          </ac:picMkLst>
        </pc:picChg>
      </pc:sldChg>
      <pc:sldChg chg="del">
        <pc:chgData name="Cristina Zotica" userId="24aa3132-c3c5-48c8-acfc-6b7e74c83e9a" providerId="ADAL" clId="{7FFD06F5-EE83-4D5B-8EE6-57C97F13A957}" dt="2022-05-31T09:14:52.122" v="14" actId="47"/>
        <pc:sldMkLst>
          <pc:docMk/>
          <pc:sldMk cId="3666432260" sldId="326"/>
        </pc:sldMkLst>
      </pc:sldChg>
      <pc:sldChg chg="del">
        <pc:chgData name="Cristina Zotica" userId="24aa3132-c3c5-48c8-acfc-6b7e74c83e9a" providerId="ADAL" clId="{7FFD06F5-EE83-4D5B-8EE6-57C97F13A957}" dt="2022-05-31T09:14:50.917" v="13" actId="47"/>
        <pc:sldMkLst>
          <pc:docMk/>
          <pc:sldMk cId="3486579958" sldId="327"/>
        </pc:sldMkLst>
      </pc:sldChg>
      <pc:sldChg chg="del">
        <pc:chgData name="Cristina Zotica" userId="24aa3132-c3c5-48c8-acfc-6b7e74c83e9a" providerId="ADAL" clId="{7FFD06F5-EE83-4D5B-8EE6-57C97F13A957}" dt="2022-05-31T09:14:55.160" v="15" actId="47"/>
        <pc:sldMkLst>
          <pc:docMk/>
          <pc:sldMk cId="4258407283" sldId="329"/>
        </pc:sldMkLst>
      </pc:sldChg>
      <pc:sldChg chg="del">
        <pc:chgData name="Cristina Zotica" userId="24aa3132-c3c5-48c8-acfc-6b7e74c83e9a" providerId="ADAL" clId="{7FFD06F5-EE83-4D5B-8EE6-57C97F13A957}" dt="2022-05-31T14:49:23.676" v="2452" actId="47"/>
        <pc:sldMkLst>
          <pc:docMk/>
          <pc:sldMk cId="4123679824" sldId="330"/>
        </pc:sldMkLst>
      </pc:sldChg>
      <pc:sldChg chg="del">
        <pc:chgData name="Cristina Zotica" userId="24aa3132-c3c5-48c8-acfc-6b7e74c83e9a" providerId="ADAL" clId="{7FFD06F5-EE83-4D5B-8EE6-57C97F13A957}" dt="2022-05-31T09:14:59.533" v="16" actId="47"/>
        <pc:sldMkLst>
          <pc:docMk/>
          <pc:sldMk cId="1097256471" sldId="331"/>
        </pc:sldMkLst>
      </pc:sldChg>
      <pc:sldChg chg="del">
        <pc:chgData name="Cristina Zotica" userId="24aa3132-c3c5-48c8-acfc-6b7e74c83e9a" providerId="ADAL" clId="{7FFD06F5-EE83-4D5B-8EE6-57C97F13A957}" dt="2022-05-31T09:15:01.795" v="17" actId="47"/>
        <pc:sldMkLst>
          <pc:docMk/>
          <pc:sldMk cId="3430131183" sldId="332"/>
        </pc:sldMkLst>
      </pc:sldChg>
      <pc:sldChg chg="del">
        <pc:chgData name="Cristina Zotica" userId="24aa3132-c3c5-48c8-acfc-6b7e74c83e9a" providerId="ADAL" clId="{7FFD06F5-EE83-4D5B-8EE6-57C97F13A957}" dt="2022-05-31T09:15:03.958" v="18" actId="47"/>
        <pc:sldMkLst>
          <pc:docMk/>
          <pc:sldMk cId="2086218386" sldId="333"/>
        </pc:sldMkLst>
      </pc:sldChg>
      <pc:sldChg chg="del">
        <pc:chgData name="Cristina Zotica" userId="24aa3132-c3c5-48c8-acfc-6b7e74c83e9a" providerId="ADAL" clId="{7FFD06F5-EE83-4D5B-8EE6-57C97F13A957}" dt="2022-05-31T09:15:14.041" v="19" actId="47"/>
        <pc:sldMkLst>
          <pc:docMk/>
          <pc:sldMk cId="2556373849" sldId="336"/>
        </pc:sldMkLst>
      </pc:sldChg>
      <pc:sldChg chg="del">
        <pc:chgData name="Cristina Zotica" userId="24aa3132-c3c5-48c8-acfc-6b7e74c83e9a" providerId="ADAL" clId="{7FFD06F5-EE83-4D5B-8EE6-57C97F13A957}" dt="2022-05-31T09:15:16.573" v="20" actId="47"/>
        <pc:sldMkLst>
          <pc:docMk/>
          <pc:sldMk cId="3105493211" sldId="337"/>
        </pc:sldMkLst>
      </pc:sldChg>
      <pc:sldChg chg="del">
        <pc:chgData name="Cristina Zotica" userId="24aa3132-c3c5-48c8-acfc-6b7e74c83e9a" providerId="ADAL" clId="{7FFD06F5-EE83-4D5B-8EE6-57C97F13A957}" dt="2022-05-31T09:15:18.397" v="21" actId="47"/>
        <pc:sldMkLst>
          <pc:docMk/>
          <pc:sldMk cId="3121815684" sldId="338"/>
        </pc:sldMkLst>
      </pc:sldChg>
      <pc:sldChg chg="del">
        <pc:chgData name="Cristina Zotica" userId="24aa3132-c3c5-48c8-acfc-6b7e74c83e9a" providerId="ADAL" clId="{7FFD06F5-EE83-4D5B-8EE6-57C97F13A957}" dt="2022-05-31T09:15:19.349" v="22" actId="47"/>
        <pc:sldMkLst>
          <pc:docMk/>
          <pc:sldMk cId="3758824436" sldId="339"/>
        </pc:sldMkLst>
      </pc:sldChg>
      <pc:sldChg chg="del">
        <pc:chgData name="Cristina Zotica" userId="24aa3132-c3c5-48c8-acfc-6b7e74c83e9a" providerId="ADAL" clId="{7FFD06F5-EE83-4D5B-8EE6-57C97F13A957}" dt="2022-05-31T11:15:52.169" v="392" actId="47"/>
        <pc:sldMkLst>
          <pc:docMk/>
          <pc:sldMk cId="2017561971" sldId="340"/>
        </pc:sldMkLst>
      </pc:sldChg>
      <pc:sldChg chg="del">
        <pc:chgData name="Cristina Zotica" userId="24aa3132-c3c5-48c8-acfc-6b7e74c83e9a" providerId="ADAL" clId="{7FFD06F5-EE83-4D5B-8EE6-57C97F13A957}" dt="2022-05-31T09:15:24.944" v="24" actId="47"/>
        <pc:sldMkLst>
          <pc:docMk/>
          <pc:sldMk cId="4203908892" sldId="343"/>
        </pc:sldMkLst>
      </pc:sldChg>
      <pc:sldChg chg="del">
        <pc:chgData name="Cristina Zotica" userId="24aa3132-c3c5-48c8-acfc-6b7e74c83e9a" providerId="ADAL" clId="{7FFD06F5-EE83-4D5B-8EE6-57C97F13A957}" dt="2022-05-31T09:15:30.458" v="26" actId="47"/>
        <pc:sldMkLst>
          <pc:docMk/>
          <pc:sldMk cId="2552925112" sldId="344"/>
        </pc:sldMkLst>
      </pc:sldChg>
      <pc:sldChg chg="del">
        <pc:chgData name="Cristina Zotica" userId="24aa3132-c3c5-48c8-acfc-6b7e74c83e9a" providerId="ADAL" clId="{7FFD06F5-EE83-4D5B-8EE6-57C97F13A957}" dt="2022-05-31T09:14:45.747" v="12" actId="47"/>
        <pc:sldMkLst>
          <pc:docMk/>
          <pc:sldMk cId="1986942882" sldId="345"/>
        </pc:sldMkLst>
      </pc:sldChg>
      <pc:sldChg chg="new del">
        <pc:chgData name="Cristina Zotica" userId="24aa3132-c3c5-48c8-acfc-6b7e74c83e9a" providerId="ADAL" clId="{7FFD06F5-EE83-4D5B-8EE6-57C97F13A957}" dt="2022-05-31T09:13:49.160" v="2" actId="47"/>
        <pc:sldMkLst>
          <pc:docMk/>
          <pc:sldMk cId="79273593" sldId="346"/>
        </pc:sldMkLst>
      </pc:sldChg>
      <pc:sldChg chg="addSp delSp modSp new mod modClrScheme modCm chgLayout">
        <pc:chgData name="Cristina Zotica" userId="24aa3132-c3c5-48c8-acfc-6b7e74c83e9a" providerId="ADAL" clId="{7FFD06F5-EE83-4D5B-8EE6-57C97F13A957}" dt="2022-06-03T11:57:33.307" v="5052" actId="115"/>
        <pc:sldMkLst>
          <pc:docMk/>
          <pc:sldMk cId="670786315" sldId="347"/>
        </pc:sldMkLst>
        <pc:spChg chg="mod ord">
          <ac:chgData name="Cristina Zotica" userId="24aa3132-c3c5-48c8-acfc-6b7e74c83e9a" providerId="ADAL" clId="{7FFD06F5-EE83-4D5B-8EE6-57C97F13A957}" dt="2022-05-31T09:29:03.513" v="183" actId="403"/>
          <ac:spMkLst>
            <pc:docMk/>
            <pc:sldMk cId="670786315" sldId="347"/>
            <ac:spMk id="2" creationId="{EF6FE036-EE79-E25A-1F19-E0BE155D6FEE}"/>
          </ac:spMkLst>
        </pc:spChg>
        <pc:spChg chg="del mod ord">
          <ac:chgData name="Cristina Zotica" userId="24aa3132-c3c5-48c8-acfc-6b7e74c83e9a" providerId="ADAL" clId="{7FFD06F5-EE83-4D5B-8EE6-57C97F13A957}" dt="2022-05-31T09:18:36.237" v="36" actId="700"/>
          <ac:spMkLst>
            <pc:docMk/>
            <pc:sldMk cId="670786315" sldId="347"/>
            <ac:spMk id="3" creationId="{8BE88BEA-E555-5312-E14D-8DAD2BD79AE4}"/>
          </ac:spMkLst>
        </pc:spChg>
        <pc:spChg chg="add mod ord">
          <ac:chgData name="Cristina Zotica" userId="24aa3132-c3c5-48c8-acfc-6b7e74c83e9a" providerId="ADAL" clId="{7FFD06F5-EE83-4D5B-8EE6-57C97F13A957}" dt="2022-05-31T09:22:33.222" v="103" actId="1076"/>
          <ac:spMkLst>
            <pc:docMk/>
            <pc:sldMk cId="670786315" sldId="347"/>
            <ac:spMk id="4" creationId="{EB273203-08BC-624C-C6FA-D3257C89B7E6}"/>
          </ac:spMkLst>
        </pc:spChg>
        <pc:spChg chg="add mod">
          <ac:chgData name="Cristina Zotica" userId="24aa3132-c3c5-48c8-acfc-6b7e74c83e9a" providerId="ADAL" clId="{7FFD06F5-EE83-4D5B-8EE6-57C97F13A957}" dt="2022-06-03T11:57:33.307" v="5052" actId="115"/>
          <ac:spMkLst>
            <pc:docMk/>
            <pc:sldMk cId="670786315" sldId="347"/>
            <ac:spMk id="5" creationId="{5296A75A-EF44-7BAB-C5E3-F337CF7B4B78}"/>
          </ac:spMkLst>
        </pc:spChg>
      </pc:sldChg>
      <pc:sldChg chg="addSp delSp modSp new del mod setBg modClrScheme modShow chgLayout">
        <pc:chgData name="Cristina Zotica" userId="24aa3132-c3c5-48c8-acfc-6b7e74c83e9a" providerId="ADAL" clId="{7FFD06F5-EE83-4D5B-8EE6-57C97F13A957}" dt="2022-06-01T09:08:40.959" v="3145" actId="47"/>
        <pc:sldMkLst>
          <pc:docMk/>
          <pc:sldMk cId="2231408702" sldId="348"/>
        </pc:sldMkLst>
        <pc:spChg chg="del mod ord">
          <ac:chgData name="Cristina Zotica" userId="24aa3132-c3c5-48c8-acfc-6b7e74c83e9a" providerId="ADAL" clId="{7FFD06F5-EE83-4D5B-8EE6-57C97F13A957}" dt="2022-05-31T09:26:56.634" v="176" actId="700"/>
          <ac:spMkLst>
            <pc:docMk/>
            <pc:sldMk cId="2231408702" sldId="348"/>
            <ac:spMk id="2" creationId="{E1DF7FB0-16D4-634D-A7D9-49207FEB706C}"/>
          </ac:spMkLst>
        </pc:spChg>
        <pc:spChg chg="del mod ord">
          <ac:chgData name="Cristina Zotica" userId="24aa3132-c3c5-48c8-acfc-6b7e74c83e9a" providerId="ADAL" clId="{7FFD06F5-EE83-4D5B-8EE6-57C97F13A957}" dt="2022-05-31T09:26:56.634" v="176" actId="700"/>
          <ac:spMkLst>
            <pc:docMk/>
            <pc:sldMk cId="2231408702" sldId="348"/>
            <ac:spMk id="3" creationId="{BD81E5B5-00F0-F6F4-DFB8-F697567D0F40}"/>
          </ac:spMkLst>
        </pc:spChg>
        <pc:spChg chg="add del mod ord">
          <ac:chgData name="Cristina Zotica" userId="24aa3132-c3c5-48c8-acfc-6b7e74c83e9a" providerId="ADAL" clId="{7FFD06F5-EE83-4D5B-8EE6-57C97F13A957}" dt="2022-05-31T09:27:25.066" v="178"/>
          <ac:spMkLst>
            <pc:docMk/>
            <pc:sldMk cId="2231408702" sldId="348"/>
            <ac:spMk id="4" creationId="{0AF385D0-C272-FF5E-136E-F0E0B8539602}"/>
          </ac:spMkLst>
        </pc:spChg>
        <pc:spChg chg="add del mod ord">
          <ac:chgData name="Cristina Zotica" userId="24aa3132-c3c5-48c8-acfc-6b7e74c83e9a" providerId="ADAL" clId="{7FFD06F5-EE83-4D5B-8EE6-57C97F13A957}" dt="2022-05-31T09:27:25.066" v="178"/>
          <ac:spMkLst>
            <pc:docMk/>
            <pc:sldMk cId="2231408702" sldId="348"/>
            <ac:spMk id="5" creationId="{FA3BF8EF-7140-0496-A37B-B7A58C46537C}"/>
          </ac:spMkLst>
        </pc:spChg>
        <pc:spChg chg="add mod">
          <ac:chgData name="Cristina Zotica" userId="24aa3132-c3c5-48c8-acfc-6b7e74c83e9a" providerId="ADAL" clId="{7FFD06F5-EE83-4D5B-8EE6-57C97F13A957}" dt="2022-05-31T09:29:12.353" v="190" actId="20577"/>
          <ac:spMkLst>
            <pc:docMk/>
            <pc:sldMk cId="2231408702" sldId="348"/>
            <ac:spMk id="6" creationId="{EDCA5604-7C1A-F71C-8995-7AC23889F563}"/>
          </ac:spMkLst>
        </pc:spChg>
        <pc:spChg chg="add mod">
          <ac:chgData name="Cristina Zotica" userId="24aa3132-c3c5-48c8-acfc-6b7e74c83e9a" providerId="ADAL" clId="{7FFD06F5-EE83-4D5B-8EE6-57C97F13A957}" dt="2022-05-31T11:18:39.578" v="626" actId="20577"/>
          <ac:spMkLst>
            <pc:docMk/>
            <pc:sldMk cId="2231408702" sldId="348"/>
            <ac:spMk id="7" creationId="{CCAB87E3-CC06-1D71-3F1D-6E495CE4359C}"/>
          </ac:spMkLst>
        </pc:spChg>
      </pc:sldChg>
      <pc:sldChg chg="addSp delSp modSp new del mod">
        <pc:chgData name="Cristina Zotica" userId="24aa3132-c3c5-48c8-acfc-6b7e74c83e9a" providerId="ADAL" clId="{7FFD06F5-EE83-4D5B-8EE6-57C97F13A957}" dt="2022-05-31T09:55:25.533" v="329" actId="47"/>
        <pc:sldMkLst>
          <pc:docMk/>
          <pc:sldMk cId="3029098416" sldId="349"/>
        </pc:sldMkLst>
        <pc:spChg chg="del">
          <ac:chgData name="Cristina Zotica" userId="24aa3132-c3c5-48c8-acfc-6b7e74c83e9a" providerId="ADAL" clId="{7FFD06F5-EE83-4D5B-8EE6-57C97F13A957}" dt="2022-05-31T09:50:46.706" v="242" actId="931"/>
          <ac:spMkLst>
            <pc:docMk/>
            <pc:sldMk cId="3029098416" sldId="349"/>
            <ac:spMk id="3" creationId="{954C9CC2-2F2D-D5C5-9BDF-31CB290DCD88}"/>
          </ac:spMkLst>
        </pc:spChg>
        <pc:spChg chg="add del mod">
          <ac:chgData name="Cristina Zotica" userId="24aa3132-c3c5-48c8-acfc-6b7e74c83e9a" providerId="ADAL" clId="{7FFD06F5-EE83-4D5B-8EE6-57C97F13A957}" dt="2022-05-31T09:51:23.963" v="250" actId="931"/>
          <ac:spMkLst>
            <pc:docMk/>
            <pc:sldMk cId="3029098416" sldId="349"/>
            <ac:spMk id="7" creationId="{FF3DCF37-7549-A1F7-0A8E-4CDF56D1ACF8}"/>
          </ac:spMkLst>
        </pc:spChg>
        <pc:spChg chg="add mod">
          <ac:chgData name="Cristina Zotica" userId="24aa3132-c3c5-48c8-acfc-6b7e74c83e9a" providerId="ADAL" clId="{7FFD06F5-EE83-4D5B-8EE6-57C97F13A957}" dt="2022-05-31T09:51:54.746" v="259" actId="21"/>
          <ac:spMkLst>
            <pc:docMk/>
            <pc:sldMk cId="3029098416" sldId="349"/>
            <ac:spMk id="11" creationId="{CB25654B-9D76-B74B-08B0-284BF5D2BDA2}"/>
          </ac:spMkLst>
        </pc:spChg>
        <pc:picChg chg="add del mod modCrop">
          <ac:chgData name="Cristina Zotica" userId="24aa3132-c3c5-48c8-acfc-6b7e74c83e9a" providerId="ADAL" clId="{7FFD06F5-EE83-4D5B-8EE6-57C97F13A957}" dt="2022-05-31T09:51:14.175" v="249" actId="478"/>
          <ac:picMkLst>
            <pc:docMk/>
            <pc:sldMk cId="3029098416" sldId="349"/>
            <ac:picMk id="5" creationId="{8925F1D3-A216-F0CD-0037-E9266B6A624B}"/>
          </ac:picMkLst>
        </pc:picChg>
        <pc:picChg chg="add del mod modCrop">
          <ac:chgData name="Cristina Zotica" userId="24aa3132-c3c5-48c8-acfc-6b7e74c83e9a" providerId="ADAL" clId="{7FFD06F5-EE83-4D5B-8EE6-57C97F13A957}" dt="2022-05-31T09:51:54.746" v="259" actId="21"/>
          <ac:picMkLst>
            <pc:docMk/>
            <pc:sldMk cId="3029098416" sldId="349"/>
            <ac:picMk id="9" creationId="{24B8DA81-E011-5E71-2086-B5DD2A9EF4CC}"/>
          </ac:picMkLst>
        </pc:picChg>
      </pc:sldChg>
      <pc:sldChg chg="addSp delSp modSp add mod">
        <pc:chgData name="Cristina Zotica" userId="24aa3132-c3c5-48c8-acfc-6b7e74c83e9a" providerId="ADAL" clId="{7FFD06F5-EE83-4D5B-8EE6-57C97F13A957}" dt="2022-06-03T13:26:42.404" v="5217" actId="20577"/>
        <pc:sldMkLst>
          <pc:docMk/>
          <pc:sldMk cId="691742976" sldId="350"/>
        </pc:sldMkLst>
        <pc:spChg chg="add del mod">
          <ac:chgData name="Cristina Zotica" userId="24aa3132-c3c5-48c8-acfc-6b7e74c83e9a" providerId="ADAL" clId="{7FFD06F5-EE83-4D5B-8EE6-57C97F13A957}" dt="2022-06-02T09:22:25.897" v="4988" actId="21"/>
          <ac:spMkLst>
            <pc:docMk/>
            <pc:sldMk cId="691742976" sldId="350"/>
            <ac:spMk id="2" creationId="{83355601-41FD-104E-015B-5E050529F9FE}"/>
          </ac:spMkLst>
        </pc:spChg>
        <pc:spChg chg="del mod">
          <ac:chgData name="Cristina Zotica" userId="24aa3132-c3c5-48c8-acfc-6b7e74c83e9a" providerId="ADAL" clId="{7FFD06F5-EE83-4D5B-8EE6-57C97F13A957}" dt="2022-05-31T11:53:22.877" v="870" actId="478"/>
          <ac:spMkLst>
            <pc:docMk/>
            <pc:sldMk cId="691742976" sldId="350"/>
            <ac:spMk id="2" creationId="{D6D1843C-D92D-413D-86A9-2B0B10BBA82B}"/>
          </ac:spMkLst>
        </pc:spChg>
        <pc:spChg chg="add del mod">
          <ac:chgData name="Cristina Zotica" userId="24aa3132-c3c5-48c8-acfc-6b7e74c83e9a" providerId="ADAL" clId="{7FFD06F5-EE83-4D5B-8EE6-57C97F13A957}" dt="2022-05-31T11:53:30.587" v="871" actId="478"/>
          <ac:spMkLst>
            <pc:docMk/>
            <pc:sldMk cId="691742976" sldId="350"/>
            <ac:spMk id="4" creationId="{7FDDF98D-433D-564A-A6AF-D0B14760B92E}"/>
          </ac:spMkLst>
        </pc:spChg>
        <pc:spChg chg="add mod">
          <ac:chgData name="Cristina Zotica" userId="24aa3132-c3c5-48c8-acfc-6b7e74c83e9a" providerId="ADAL" clId="{7FFD06F5-EE83-4D5B-8EE6-57C97F13A957}" dt="2022-06-03T11:52:23.967" v="5013" actId="2711"/>
          <ac:spMkLst>
            <pc:docMk/>
            <pc:sldMk cId="691742976" sldId="350"/>
            <ac:spMk id="13" creationId="{2D28D553-E85B-38EB-051D-63CFF492DDEE}"/>
          </ac:spMkLst>
        </pc:spChg>
        <pc:spChg chg="mod">
          <ac:chgData name="Cristina Zotica" userId="24aa3132-c3c5-48c8-acfc-6b7e74c83e9a" providerId="ADAL" clId="{7FFD06F5-EE83-4D5B-8EE6-57C97F13A957}" dt="2022-06-03T11:52:17.059" v="5012" actId="2711"/>
          <ac:spMkLst>
            <pc:docMk/>
            <pc:sldMk cId="691742976" sldId="350"/>
            <ac:spMk id="14" creationId="{37C70C37-252E-405A-BF9A-038E4DECEF92}"/>
          </ac:spMkLst>
        </pc:spChg>
        <pc:spChg chg="add mod">
          <ac:chgData name="Cristina Zotica" userId="24aa3132-c3c5-48c8-acfc-6b7e74c83e9a" providerId="ADAL" clId="{7FFD06F5-EE83-4D5B-8EE6-57C97F13A957}" dt="2022-05-31T09:54:40.287" v="322" actId="1076"/>
          <ac:spMkLst>
            <pc:docMk/>
            <pc:sldMk cId="691742976" sldId="350"/>
            <ac:spMk id="24" creationId="{6900C8EE-28C2-202D-6765-C89FAF0B4123}"/>
          </ac:spMkLst>
        </pc:spChg>
        <pc:spChg chg="add mod">
          <ac:chgData name="Cristina Zotica" userId="24aa3132-c3c5-48c8-acfc-6b7e74c83e9a" providerId="ADAL" clId="{7FFD06F5-EE83-4D5B-8EE6-57C97F13A957}" dt="2022-06-03T13:26:42.404" v="5217" actId="20577"/>
          <ac:spMkLst>
            <pc:docMk/>
            <pc:sldMk cId="691742976" sldId="350"/>
            <ac:spMk id="25" creationId="{C96DB6E5-0C8E-635B-14B3-0EACA7EB899A}"/>
          </ac:spMkLst>
        </pc:spChg>
        <pc:spChg chg="mod">
          <ac:chgData name="Cristina Zotica" userId="24aa3132-c3c5-48c8-acfc-6b7e74c83e9a" providerId="ADAL" clId="{7FFD06F5-EE83-4D5B-8EE6-57C97F13A957}" dt="2022-05-31T09:54:57.446" v="327" actId="1076"/>
          <ac:spMkLst>
            <pc:docMk/>
            <pc:sldMk cId="691742976" sldId="350"/>
            <ac:spMk id="32" creationId="{7F8211E1-B7CC-40C5-9C5C-D1CAC03CD8AE}"/>
          </ac:spMkLst>
        </pc:spChg>
        <pc:picChg chg="mod">
          <ac:chgData name="Cristina Zotica" userId="24aa3132-c3c5-48c8-acfc-6b7e74c83e9a" providerId="ADAL" clId="{7FFD06F5-EE83-4D5B-8EE6-57C97F13A957}" dt="2022-05-31T11:53:50.699" v="910" actId="1036"/>
          <ac:picMkLst>
            <pc:docMk/>
            <pc:sldMk cId="691742976" sldId="350"/>
            <ac:picMk id="12" creationId="{18764814-4F55-3A8F-5A2C-D3CFE0E11BC7}"/>
          </ac:picMkLst>
        </pc:picChg>
        <pc:picChg chg="add del mod">
          <ac:chgData name="Cristina Zotica" userId="24aa3132-c3c5-48c8-acfc-6b7e74c83e9a" providerId="ADAL" clId="{7FFD06F5-EE83-4D5B-8EE6-57C97F13A957}" dt="2022-05-31T09:54:31.269" v="320" actId="478"/>
          <ac:picMkLst>
            <pc:docMk/>
            <pc:sldMk cId="691742976" sldId="350"/>
            <ac:picMk id="15" creationId="{5407C8EF-72E3-5DA3-93F2-99682C806240}"/>
          </ac:picMkLst>
        </pc:picChg>
        <pc:picChg chg="mod">
          <ac:chgData name="Cristina Zotica" userId="24aa3132-c3c5-48c8-acfc-6b7e74c83e9a" providerId="ADAL" clId="{7FFD06F5-EE83-4D5B-8EE6-57C97F13A957}" dt="2022-05-31T11:53:50.699" v="910" actId="1036"/>
          <ac:picMkLst>
            <pc:docMk/>
            <pc:sldMk cId="691742976" sldId="350"/>
            <ac:picMk id="16" creationId="{856D899B-1B04-98E7-401B-252174A9D971}"/>
          </ac:picMkLst>
        </pc:picChg>
        <pc:picChg chg="mod">
          <ac:chgData name="Cristina Zotica" userId="24aa3132-c3c5-48c8-acfc-6b7e74c83e9a" providerId="ADAL" clId="{7FFD06F5-EE83-4D5B-8EE6-57C97F13A957}" dt="2022-05-31T11:53:50.699" v="910" actId="1036"/>
          <ac:picMkLst>
            <pc:docMk/>
            <pc:sldMk cId="691742976" sldId="350"/>
            <ac:picMk id="17" creationId="{9591A338-D52C-53EB-81BB-ABE939A049B7}"/>
          </ac:picMkLst>
        </pc:picChg>
        <pc:picChg chg="mod">
          <ac:chgData name="Cristina Zotica" userId="24aa3132-c3c5-48c8-acfc-6b7e74c83e9a" providerId="ADAL" clId="{7FFD06F5-EE83-4D5B-8EE6-57C97F13A957}" dt="2022-05-31T11:53:50.699" v="910" actId="1036"/>
          <ac:picMkLst>
            <pc:docMk/>
            <pc:sldMk cId="691742976" sldId="350"/>
            <ac:picMk id="18" creationId="{C874036A-2AE8-467A-7A9B-F9DC4A1537E7}"/>
          </ac:picMkLst>
        </pc:picChg>
        <pc:picChg chg="mod">
          <ac:chgData name="Cristina Zotica" userId="24aa3132-c3c5-48c8-acfc-6b7e74c83e9a" providerId="ADAL" clId="{7FFD06F5-EE83-4D5B-8EE6-57C97F13A957}" dt="2022-05-31T11:53:50.699" v="910" actId="1036"/>
          <ac:picMkLst>
            <pc:docMk/>
            <pc:sldMk cId="691742976" sldId="350"/>
            <ac:picMk id="19" creationId="{7D64939E-6CD1-1EAC-3EDF-FD8F0F233BBB}"/>
          </ac:picMkLst>
        </pc:picChg>
        <pc:picChg chg="add mod">
          <ac:chgData name="Cristina Zotica" userId="24aa3132-c3c5-48c8-acfc-6b7e74c83e9a" providerId="ADAL" clId="{7FFD06F5-EE83-4D5B-8EE6-57C97F13A957}" dt="2022-05-31T11:53:50.699" v="910" actId="1036"/>
          <ac:picMkLst>
            <pc:docMk/>
            <pc:sldMk cId="691742976" sldId="350"/>
            <ac:picMk id="20" creationId="{B68503CF-A25D-796B-8C1D-608FAA103EDF}"/>
          </ac:picMkLst>
        </pc:picChg>
        <pc:picChg chg="add mod">
          <ac:chgData name="Cristina Zotica" userId="24aa3132-c3c5-48c8-acfc-6b7e74c83e9a" providerId="ADAL" clId="{7FFD06F5-EE83-4D5B-8EE6-57C97F13A957}" dt="2022-05-31T11:53:50.699" v="910" actId="1036"/>
          <ac:picMkLst>
            <pc:docMk/>
            <pc:sldMk cId="691742976" sldId="350"/>
            <ac:picMk id="21" creationId="{72420805-9293-38D8-896E-592D61963F56}"/>
          </ac:picMkLst>
        </pc:picChg>
        <pc:picChg chg="add mod">
          <ac:chgData name="Cristina Zotica" userId="24aa3132-c3c5-48c8-acfc-6b7e74c83e9a" providerId="ADAL" clId="{7FFD06F5-EE83-4D5B-8EE6-57C97F13A957}" dt="2022-05-31T11:53:50.699" v="910" actId="1036"/>
          <ac:picMkLst>
            <pc:docMk/>
            <pc:sldMk cId="691742976" sldId="350"/>
            <ac:picMk id="22" creationId="{555F5FE4-24A2-4EF2-685B-88FF90756A71}"/>
          </ac:picMkLst>
        </pc:picChg>
        <pc:picChg chg="add mod">
          <ac:chgData name="Cristina Zotica" userId="24aa3132-c3c5-48c8-acfc-6b7e74c83e9a" providerId="ADAL" clId="{7FFD06F5-EE83-4D5B-8EE6-57C97F13A957}" dt="2022-05-31T09:54:40.287" v="322" actId="1076"/>
          <ac:picMkLst>
            <pc:docMk/>
            <pc:sldMk cId="691742976" sldId="350"/>
            <ac:picMk id="23" creationId="{EF43E8F4-8D41-2EEB-BDD7-AEC0FCB7D590}"/>
          </ac:picMkLst>
        </pc:picChg>
        <pc:picChg chg="mod">
          <ac:chgData name="Cristina Zotica" userId="24aa3132-c3c5-48c8-acfc-6b7e74c83e9a" providerId="ADAL" clId="{7FFD06F5-EE83-4D5B-8EE6-57C97F13A957}" dt="2022-05-31T09:54:52.478" v="326" actId="1076"/>
          <ac:picMkLst>
            <pc:docMk/>
            <pc:sldMk cId="691742976" sldId="350"/>
            <ac:picMk id="33" creationId="{A4C40BA9-8293-45DF-A516-2973BD94F5F9}"/>
          </ac:picMkLst>
        </pc:picChg>
        <pc:picChg chg="mod">
          <ac:chgData name="Cristina Zotica" userId="24aa3132-c3c5-48c8-acfc-6b7e74c83e9a" providerId="ADAL" clId="{7FFD06F5-EE83-4D5B-8EE6-57C97F13A957}" dt="2022-05-31T11:53:50.699" v="910" actId="1036"/>
          <ac:picMkLst>
            <pc:docMk/>
            <pc:sldMk cId="691742976" sldId="350"/>
            <ac:picMk id="37" creationId="{530595BC-AAA9-42F6-8170-D646E11BA2B6}"/>
          </ac:picMkLst>
        </pc:picChg>
      </pc:sldChg>
      <pc:sldChg chg="addSp modSp new del">
        <pc:chgData name="Cristina Zotica" userId="24aa3132-c3c5-48c8-acfc-6b7e74c83e9a" providerId="ADAL" clId="{7FFD06F5-EE83-4D5B-8EE6-57C97F13A957}" dt="2022-05-31T11:38:36.466" v="789" actId="47"/>
        <pc:sldMkLst>
          <pc:docMk/>
          <pc:sldMk cId="1301477534" sldId="351"/>
        </pc:sldMkLst>
        <pc:picChg chg="add mod">
          <ac:chgData name="Cristina Zotica" userId="24aa3132-c3c5-48c8-acfc-6b7e74c83e9a" providerId="ADAL" clId="{7FFD06F5-EE83-4D5B-8EE6-57C97F13A957}" dt="2022-05-31T11:19:50.978" v="632"/>
          <ac:picMkLst>
            <pc:docMk/>
            <pc:sldMk cId="1301477534" sldId="351"/>
            <ac:picMk id="4" creationId="{63C1A913-583D-2B20-4B5E-9B7242A25C68}"/>
          </ac:picMkLst>
        </pc:picChg>
      </pc:sldChg>
      <pc:sldChg chg="addSp delSp modSp new del mod">
        <pc:chgData name="Cristina Zotica" userId="24aa3132-c3c5-48c8-acfc-6b7e74c83e9a" providerId="ADAL" clId="{7FFD06F5-EE83-4D5B-8EE6-57C97F13A957}" dt="2022-05-31T13:09:06.332" v="1910" actId="47"/>
        <pc:sldMkLst>
          <pc:docMk/>
          <pc:sldMk cId="1424092160" sldId="351"/>
        </pc:sldMkLst>
        <pc:spChg chg="del">
          <ac:chgData name="Cristina Zotica" userId="24aa3132-c3c5-48c8-acfc-6b7e74c83e9a" providerId="ADAL" clId="{7FFD06F5-EE83-4D5B-8EE6-57C97F13A957}" dt="2022-05-31T12:20:48.912" v="1296" actId="478"/>
          <ac:spMkLst>
            <pc:docMk/>
            <pc:sldMk cId="1424092160" sldId="351"/>
            <ac:spMk id="2" creationId="{B0B992D0-C1AE-4739-B63A-17DC13EEF271}"/>
          </ac:spMkLst>
        </pc:spChg>
        <pc:spChg chg="add mod">
          <ac:chgData name="Cristina Zotica" userId="24aa3132-c3c5-48c8-acfc-6b7e74c83e9a" providerId="ADAL" clId="{7FFD06F5-EE83-4D5B-8EE6-57C97F13A957}" dt="2022-05-31T12:03:04.501" v="1040" actId="1076"/>
          <ac:spMkLst>
            <pc:docMk/>
            <pc:sldMk cId="1424092160" sldId="351"/>
            <ac:spMk id="5" creationId="{5D99D756-D274-4898-0440-47570C1D6471}"/>
          </ac:spMkLst>
        </pc:spChg>
        <pc:spChg chg="add mod">
          <ac:chgData name="Cristina Zotica" userId="24aa3132-c3c5-48c8-acfc-6b7e74c83e9a" providerId="ADAL" clId="{7FFD06F5-EE83-4D5B-8EE6-57C97F13A957}" dt="2022-05-31T12:20:53.554" v="1297"/>
          <ac:spMkLst>
            <pc:docMk/>
            <pc:sldMk cId="1424092160" sldId="351"/>
            <ac:spMk id="6" creationId="{2BE5017D-2B63-C917-FD2D-EEB0B0B59284}"/>
          </ac:spMkLst>
        </pc:spChg>
      </pc:sldChg>
      <pc:sldChg chg="addSp delSp modSp add mod modAnim">
        <pc:chgData name="Cristina Zotica" userId="24aa3132-c3c5-48c8-acfc-6b7e74c83e9a" providerId="ADAL" clId="{7FFD06F5-EE83-4D5B-8EE6-57C97F13A957}" dt="2022-06-03T13:27:23.144" v="5219" actId="20577"/>
        <pc:sldMkLst>
          <pc:docMk/>
          <pc:sldMk cId="783747706" sldId="352"/>
        </pc:sldMkLst>
        <pc:spChg chg="mod">
          <ac:chgData name="Cristina Zotica" userId="24aa3132-c3c5-48c8-acfc-6b7e74c83e9a" providerId="ADAL" clId="{7FFD06F5-EE83-4D5B-8EE6-57C97F13A957}" dt="2022-06-03T13:27:23.144" v="5219" actId="20577"/>
          <ac:spMkLst>
            <pc:docMk/>
            <pc:sldMk cId="783747706" sldId="352"/>
            <ac:spMk id="2" creationId="{0C403113-C9EE-4C95-BE78-D93DFC1224D5}"/>
          </ac:spMkLst>
        </pc:spChg>
        <pc:spChg chg="add del mod">
          <ac:chgData name="Cristina Zotica" userId="24aa3132-c3c5-48c8-acfc-6b7e74c83e9a" providerId="ADAL" clId="{7FFD06F5-EE83-4D5B-8EE6-57C97F13A957}" dt="2022-05-31T12:21:35.735" v="1304" actId="478"/>
          <ac:spMkLst>
            <pc:docMk/>
            <pc:sldMk cId="783747706" sldId="352"/>
            <ac:spMk id="5" creationId="{FF104665-FA17-5761-FF50-93D789EDF1B5}"/>
          </ac:spMkLst>
        </pc:spChg>
        <pc:spChg chg="del">
          <ac:chgData name="Cristina Zotica" userId="24aa3132-c3c5-48c8-acfc-6b7e74c83e9a" providerId="ADAL" clId="{7FFD06F5-EE83-4D5B-8EE6-57C97F13A957}" dt="2022-05-31T12:21:38.231" v="1306" actId="478"/>
          <ac:spMkLst>
            <pc:docMk/>
            <pc:sldMk cId="783747706" sldId="352"/>
            <ac:spMk id="9" creationId="{7C8CE965-DC3A-22B0-A8B0-1A931E3CEAE4}"/>
          </ac:spMkLst>
        </pc:spChg>
        <pc:spChg chg="add del">
          <ac:chgData name="Cristina Zotica" userId="24aa3132-c3c5-48c8-acfc-6b7e74c83e9a" providerId="ADAL" clId="{7FFD06F5-EE83-4D5B-8EE6-57C97F13A957}" dt="2022-05-31T12:25:48.615" v="1494" actId="22"/>
          <ac:spMkLst>
            <pc:docMk/>
            <pc:sldMk cId="783747706" sldId="352"/>
            <ac:spMk id="13" creationId="{2FC18311-7B8E-DAA3-1390-285FCF21D8B6}"/>
          </ac:spMkLst>
        </pc:spChg>
        <pc:spChg chg="add mod">
          <ac:chgData name="Cristina Zotica" userId="24aa3132-c3c5-48c8-acfc-6b7e74c83e9a" providerId="ADAL" clId="{7FFD06F5-EE83-4D5B-8EE6-57C97F13A957}" dt="2022-06-03T12:15:07.136" v="5053" actId="20577"/>
          <ac:spMkLst>
            <pc:docMk/>
            <pc:sldMk cId="783747706" sldId="352"/>
            <ac:spMk id="14" creationId="{197191D1-C17B-7457-6FBB-DE61460729D9}"/>
          </ac:spMkLst>
        </pc:spChg>
        <pc:spChg chg="add mod ord">
          <ac:chgData name="Cristina Zotica" userId="24aa3132-c3c5-48c8-acfc-6b7e74c83e9a" providerId="ADAL" clId="{7FFD06F5-EE83-4D5B-8EE6-57C97F13A957}" dt="2022-05-31T13:08:37.788" v="1908" actId="171"/>
          <ac:spMkLst>
            <pc:docMk/>
            <pc:sldMk cId="783747706" sldId="352"/>
            <ac:spMk id="16" creationId="{BA2A7DE6-7AA0-B8AD-E91A-4BA9526DA0CA}"/>
          </ac:spMkLst>
        </pc:spChg>
        <pc:spChg chg="add mod ord">
          <ac:chgData name="Cristina Zotica" userId="24aa3132-c3c5-48c8-acfc-6b7e74c83e9a" providerId="ADAL" clId="{7FFD06F5-EE83-4D5B-8EE6-57C97F13A957}" dt="2022-05-31T13:08:37.788" v="1908" actId="171"/>
          <ac:spMkLst>
            <pc:docMk/>
            <pc:sldMk cId="783747706" sldId="352"/>
            <ac:spMk id="17" creationId="{300A4220-B323-280A-140B-B5C8468D51BA}"/>
          </ac:spMkLst>
        </pc:spChg>
        <pc:spChg chg="add mod ord">
          <ac:chgData name="Cristina Zotica" userId="24aa3132-c3c5-48c8-acfc-6b7e74c83e9a" providerId="ADAL" clId="{7FFD06F5-EE83-4D5B-8EE6-57C97F13A957}" dt="2022-05-31T13:08:46.581" v="1909" actId="1076"/>
          <ac:spMkLst>
            <pc:docMk/>
            <pc:sldMk cId="783747706" sldId="352"/>
            <ac:spMk id="18" creationId="{432F232F-6D0A-E828-0B9D-6C8F73DDE5A7}"/>
          </ac:spMkLst>
        </pc:spChg>
        <pc:spChg chg="del">
          <ac:chgData name="Cristina Zotica" userId="24aa3132-c3c5-48c8-acfc-6b7e74c83e9a" providerId="ADAL" clId="{7FFD06F5-EE83-4D5B-8EE6-57C97F13A957}" dt="2022-05-31T12:21:37.184" v="1305" actId="478"/>
          <ac:spMkLst>
            <pc:docMk/>
            <pc:sldMk cId="783747706" sldId="352"/>
            <ac:spMk id="73" creationId="{007975B5-CDD3-D7E0-08AD-89EC62C5D9F6}"/>
          </ac:spMkLst>
        </pc:spChg>
        <pc:spChg chg="del">
          <ac:chgData name="Cristina Zotica" userId="24aa3132-c3c5-48c8-acfc-6b7e74c83e9a" providerId="ADAL" clId="{7FFD06F5-EE83-4D5B-8EE6-57C97F13A957}" dt="2022-05-31T12:21:39.031" v="1307" actId="478"/>
          <ac:spMkLst>
            <pc:docMk/>
            <pc:sldMk cId="783747706" sldId="352"/>
            <ac:spMk id="74" creationId="{D9AFB250-0668-22C3-DB96-933BE9A64F6D}"/>
          </ac:spMkLst>
        </pc:spChg>
        <pc:spChg chg="del mod">
          <ac:chgData name="Cristina Zotica" userId="24aa3132-c3c5-48c8-acfc-6b7e74c83e9a" providerId="ADAL" clId="{7FFD06F5-EE83-4D5B-8EE6-57C97F13A957}" dt="2022-05-31T13:07:44.432" v="1890" actId="478"/>
          <ac:spMkLst>
            <pc:docMk/>
            <pc:sldMk cId="783747706" sldId="352"/>
            <ac:spMk id="75" creationId="{AF3AC9D9-5A7F-AE55-3AB0-0220C28399CF}"/>
          </ac:spMkLst>
        </pc:spChg>
        <pc:spChg chg="del">
          <ac:chgData name="Cristina Zotica" userId="24aa3132-c3c5-48c8-acfc-6b7e74c83e9a" providerId="ADAL" clId="{7FFD06F5-EE83-4D5B-8EE6-57C97F13A957}" dt="2022-05-31T12:21:12.431" v="1299" actId="478"/>
          <ac:spMkLst>
            <pc:docMk/>
            <pc:sldMk cId="783747706" sldId="352"/>
            <ac:spMk id="87" creationId="{F915091D-91E6-41D0-8C4C-B18CEE649B11}"/>
          </ac:spMkLst>
        </pc:spChg>
        <pc:picChg chg="del mod">
          <ac:chgData name="Cristina Zotica" userId="24aa3132-c3c5-48c8-acfc-6b7e74c83e9a" providerId="ADAL" clId="{7FFD06F5-EE83-4D5B-8EE6-57C97F13A957}" dt="2022-05-31T13:07:42.968" v="1889" actId="478"/>
          <ac:picMkLst>
            <pc:docMk/>
            <pc:sldMk cId="783747706" sldId="352"/>
            <ac:picMk id="4" creationId="{0C404E0F-9524-CB74-EBF3-3974250F980F}"/>
          </ac:picMkLst>
        </pc:picChg>
        <pc:picChg chg="add mod ord">
          <ac:chgData name="Cristina Zotica" userId="24aa3132-c3c5-48c8-acfc-6b7e74c83e9a" providerId="ADAL" clId="{7FFD06F5-EE83-4D5B-8EE6-57C97F13A957}" dt="2022-05-31T13:08:37.788" v="1908" actId="171"/>
          <ac:picMkLst>
            <pc:docMk/>
            <pc:sldMk cId="783747706" sldId="352"/>
            <ac:picMk id="15" creationId="{75020403-059D-C295-8074-CE727B7D421C}"/>
          </ac:picMkLst>
        </pc:picChg>
        <pc:picChg chg="del">
          <ac:chgData name="Cristina Zotica" userId="24aa3132-c3c5-48c8-acfc-6b7e74c83e9a" providerId="ADAL" clId="{7FFD06F5-EE83-4D5B-8EE6-57C97F13A957}" dt="2022-05-31T12:21:47.070" v="1312" actId="478"/>
          <ac:picMkLst>
            <pc:docMk/>
            <pc:sldMk cId="783747706" sldId="352"/>
            <ac:picMk id="72" creationId="{3E8E1993-4A50-81EA-56C0-D198FF0CA1BB}"/>
          </ac:picMkLst>
        </pc:picChg>
      </pc:sldChg>
      <pc:sldChg chg="delSp modSp add del mod">
        <pc:chgData name="Cristina Zotica" userId="24aa3132-c3c5-48c8-acfc-6b7e74c83e9a" providerId="ADAL" clId="{7FFD06F5-EE83-4D5B-8EE6-57C97F13A957}" dt="2022-05-31T13:47:29.948" v="2166" actId="47"/>
        <pc:sldMkLst>
          <pc:docMk/>
          <pc:sldMk cId="4080249961" sldId="353"/>
        </pc:sldMkLst>
        <pc:spChg chg="mod">
          <ac:chgData name="Cristina Zotica" userId="24aa3132-c3c5-48c8-acfc-6b7e74c83e9a" providerId="ADAL" clId="{7FFD06F5-EE83-4D5B-8EE6-57C97F13A957}" dt="2022-05-31T13:42:33.189" v="2160" actId="20577"/>
          <ac:spMkLst>
            <pc:docMk/>
            <pc:sldMk cId="4080249961" sldId="353"/>
            <ac:spMk id="2" creationId="{0C403113-C9EE-4C95-BE78-D93DFC1224D5}"/>
          </ac:spMkLst>
        </pc:spChg>
        <pc:spChg chg="mod">
          <ac:chgData name="Cristina Zotica" userId="24aa3132-c3c5-48c8-acfc-6b7e74c83e9a" providerId="ADAL" clId="{7FFD06F5-EE83-4D5B-8EE6-57C97F13A957}" dt="2022-05-31T13:36:00.664" v="2155" actId="6549"/>
          <ac:spMkLst>
            <pc:docMk/>
            <pc:sldMk cId="4080249961" sldId="353"/>
            <ac:spMk id="14" creationId="{197191D1-C17B-7457-6FBB-DE61460729D9}"/>
          </ac:spMkLst>
        </pc:spChg>
        <pc:spChg chg="del">
          <ac:chgData name="Cristina Zotica" userId="24aa3132-c3c5-48c8-acfc-6b7e74c83e9a" providerId="ADAL" clId="{7FFD06F5-EE83-4D5B-8EE6-57C97F13A957}" dt="2022-05-31T13:36:08.469" v="2158" actId="478"/>
          <ac:spMkLst>
            <pc:docMk/>
            <pc:sldMk cId="4080249961" sldId="353"/>
            <ac:spMk id="16" creationId="{BA2A7DE6-7AA0-B8AD-E91A-4BA9526DA0CA}"/>
          </ac:spMkLst>
        </pc:spChg>
        <pc:spChg chg="del">
          <ac:chgData name="Cristina Zotica" userId="24aa3132-c3c5-48c8-acfc-6b7e74c83e9a" providerId="ADAL" clId="{7FFD06F5-EE83-4D5B-8EE6-57C97F13A957}" dt="2022-05-31T13:36:09.725" v="2159" actId="478"/>
          <ac:spMkLst>
            <pc:docMk/>
            <pc:sldMk cId="4080249961" sldId="353"/>
            <ac:spMk id="17" creationId="{300A4220-B323-280A-140B-B5C8468D51BA}"/>
          </ac:spMkLst>
        </pc:spChg>
        <pc:spChg chg="del">
          <ac:chgData name="Cristina Zotica" userId="24aa3132-c3c5-48c8-acfc-6b7e74c83e9a" providerId="ADAL" clId="{7FFD06F5-EE83-4D5B-8EE6-57C97F13A957}" dt="2022-05-31T13:36:07.235" v="2157" actId="478"/>
          <ac:spMkLst>
            <pc:docMk/>
            <pc:sldMk cId="4080249961" sldId="353"/>
            <ac:spMk id="18" creationId="{432F232F-6D0A-E828-0B9D-6C8F73DDE5A7}"/>
          </ac:spMkLst>
        </pc:spChg>
        <pc:picChg chg="del">
          <ac:chgData name="Cristina Zotica" userId="24aa3132-c3c5-48c8-acfc-6b7e74c83e9a" providerId="ADAL" clId="{7FFD06F5-EE83-4D5B-8EE6-57C97F13A957}" dt="2022-05-31T13:36:05.692" v="2156" actId="478"/>
          <ac:picMkLst>
            <pc:docMk/>
            <pc:sldMk cId="4080249961" sldId="353"/>
            <ac:picMk id="15" creationId="{75020403-059D-C295-8074-CE727B7D421C}"/>
          </ac:picMkLst>
        </pc:picChg>
      </pc:sldChg>
      <pc:sldChg chg="add setBg">
        <pc:chgData name="Cristina Zotica" userId="24aa3132-c3c5-48c8-acfc-6b7e74c83e9a" providerId="ADAL" clId="{7FFD06F5-EE83-4D5B-8EE6-57C97F13A957}" dt="2022-06-01T09:34:49.370" v="3481"/>
        <pc:sldMkLst>
          <pc:docMk/>
          <pc:sldMk cId="853442310" sldId="440"/>
        </pc:sldMkLst>
      </pc:sldChg>
      <pc:sldChg chg="addSp delSp modSp add mod ord modAnim modShow modCm">
        <pc:chgData name="Cristina Zotica" userId="24aa3132-c3c5-48c8-acfc-6b7e74c83e9a" providerId="ADAL" clId="{7FFD06F5-EE83-4D5B-8EE6-57C97F13A957}" dt="2022-06-03T19:38:46.365" v="5363" actId="6549"/>
        <pc:sldMkLst>
          <pc:docMk/>
          <pc:sldMk cId="756993313" sldId="1308"/>
        </pc:sldMkLst>
        <pc:spChg chg="mod">
          <ac:chgData name="Cristina Zotica" userId="24aa3132-c3c5-48c8-acfc-6b7e74c83e9a" providerId="ADAL" clId="{7FFD06F5-EE83-4D5B-8EE6-57C97F13A957}" dt="2022-06-03T19:38:46.365" v="5363" actId="6549"/>
          <ac:spMkLst>
            <pc:docMk/>
            <pc:sldMk cId="756993313" sldId="1308"/>
            <ac:spMk id="2" creationId="{C5CE0571-A306-4393-832B-4AA55657160B}"/>
          </ac:spMkLst>
        </pc:spChg>
        <pc:spChg chg="mod">
          <ac:chgData name="Cristina Zotica" userId="24aa3132-c3c5-48c8-acfc-6b7e74c83e9a" providerId="ADAL" clId="{7FFD06F5-EE83-4D5B-8EE6-57C97F13A957}" dt="2022-06-03T11:53:36.202" v="5026" actId="2711"/>
          <ac:spMkLst>
            <pc:docMk/>
            <pc:sldMk cId="756993313" sldId="1308"/>
            <ac:spMk id="4" creationId="{DB417FF4-9377-4D17-B438-7BE44E809D85}"/>
          </ac:spMkLst>
        </pc:spChg>
        <pc:spChg chg="del">
          <ac:chgData name="Cristina Zotica" userId="24aa3132-c3c5-48c8-acfc-6b7e74c83e9a" providerId="ADAL" clId="{7FFD06F5-EE83-4D5B-8EE6-57C97F13A957}" dt="2022-05-31T14:10:19.151" v="2201" actId="478"/>
          <ac:spMkLst>
            <pc:docMk/>
            <pc:sldMk cId="756993313" sldId="1308"/>
            <ac:spMk id="5" creationId="{4F088949-27A7-4C31-B8FC-1977A6BFD1C2}"/>
          </ac:spMkLst>
        </pc:spChg>
        <pc:spChg chg="del">
          <ac:chgData name="Cristina Zotica" userId="24aa3132-c3c5-48c8-acfc-6b7e74c83e9a" providerId="ADAL" clId="{7FFD06F5-EE83-4D5B-8EE6-57C97F13A957}" dt="2022-05-31T14:10:19.151" v="2201" actId="478"/>
          <ac:spMkLst>
            <pc:docMk/>
            <pc:sldMk cId="756993313" sldId="1308"/>
            <ac:spMk id="9" creationId="{C3B49CE2-094F-4E9B-A94C-CF74AFB1AC14}"/>
          </ac:spMkLst>
        </pc:spChg>
        <pc:spChg chg="del">
          <ac:chgData name="Cristina Zotica" userId="24aa3132-c3c5-48c8-acfc-6b7e74c83e9a" providerId="ADAL" clId="{7FFD06F5-EE83-4D5B-8EE6-57C97F13A957}" dt="2022-05-31T14:10:19.151" v="2201" actId="478"/>
          <ac:spMkLst>
            <pc:docMk/>
            <pc:sldMk cId="756993313" sldId="1308"/>
            <ac:spMk id="18" creationId="{B352B76A-53AE-48C4-98B4-C9F3B0ADB7FC}"/>
          </ac:spMkLst>
        </pc:spChg>
        <pc:spChg chg="del">
          <ac:chgData name="Cristina Zotica" userId="24aa3132-c3c5-48c8-acfc-6b7e74c83e9a" providerId="ADAL" clId="{7FFD06F5-EE83-4D5B-8EE6-57C97F13A957}" dt="2022-05-31T14:10:21.393" v="2202" actId="478"/>
          <ac:spMkLst>
            <pc:docMk/>
            <pc:sldMk cId="756993313" sldId="1308"/>
            <ac:spMk id="19" creationId="{5E32C021-19B6-4DE7-A4B4-F33800815C84}"/>
          </ac:spMkLst>
        </pc:spChg>
        <pc:spChg chg="del">
          <ac:chgData name="Cristina Zotica" userId="24aa3132-c3c5-48c8-acfc-6b7e74c83e9a" providerId="ADAL" clId="{7FFD06F5-EE83-4D5B-8EE6-57C97F13A957}" dt="2022-05-31T14:10:19.151" v="2201" actId="478"/>
          <ac:spMkLst>
            <pc:docMk/>
            <pc:sldMk cId="756993313" sldId="1308"/>
            <ac:spMk id="23" creationId="{7808767E-2563-4DD3-8B44-B4B164484F78}"/>
          </ac:spMkLst>
        </pc:spChg>
        <pc:spChg chg="del">
          <ac:chgData name="Cristina Zotica" userId="24aa3132-c3c5-48c8-acfc-6b7e74c83e9a" providerId="ADAL" clId="{7FFD06F5-EE83-4D5B-8EE6-57C97F13A957}" dt="2022-05-31T14:10:19.151" v="2201" actId="478"/>
          <ac:spMkLst>
            <pc:docMk/>
            <pc:sldMk cId="756993313" sldId="1308"/>
            <ac:spMk id="24" creationId="{8E702EF5-EE60-488F-9E87-C828B72FC8EB}"/>
          </ac:spMkLst>
        </pc:spChg>
        <pc:spChg chg="del">
          <ac:chgData name="Cristina Zotica" userId="24aa3132-c3c5-48c8-acfc-6b7e74c83e9a" providerId="ADAL" clId="{7FFD06F5-EE83-4D5B-8EE6-57C97F13A957}" dt="2022-05-31T14:10:19.151" v="2201" actId="478"/>
          <ac:spMkLst>
            <pc:docMk/>
            <pc:sldMk cId="756993313" sldId="1308"/>
            <ac:spMk id="25" creationId="{87604C22-D5A8-4B39-8650-AE5D1365A144}"/>
          </ac:spMkLst>
        </pc:spChg>
        <pc:spChg chg="mod">
          <ac:chgData name="Cristina Zotica" userId="24aa3132-c3c5-48c8-acfc-6b7e74c83e9a" providerId="ADAL" clId="{7FFD06F5-EE83-4D5B-8EE6-57C97F13A957}" dt="2022-06-03T13:27:36.364" v="5221" actId="1076"/>
          <ac:spMkLst>
            <pc:docMk/>
            <pc:sldMk cId="756993313" sldId="1308"/>
            <ac:spMk id="26" creationId="{DD3DF935-6EEB-4364-A82B-F62E08E4426D}"/>
          </ac:spMkLst>
        </pc:spChg>
        <pc:spChg chg="del">
          <ac:chgData name="Cristina Zotica" userId="24aa3132-c3c5-48c8-acfc-6b7e74c83e9a" providerId="ADAL" clId="{7FFD06F5-EE83-4D5B-8EE6-57C97F13A957}" dt="2022-05-31T14:10:24.304" v="2203" actId="478"/>
          <ac:spMkLst>
            <pc:docMk/>
            <pc:sldMk cId="756993313" sldId="1308"/>
            <ac:spMk id="42" creationId="{4D42FC52-98FD-48E8-8783-195501B31697}"/>
          </ac:spMkLst>
        </pc:spChg>
        <pc:spChg chg="del">
          <ac:chgData name="Cristina Zotica" userId="24aa3132-c3c5-48c8-acfc-6b7e74c83e9a" providerId="ADAL" clId="{7FFD06F5-EE83-4D5B-8EE6-57C97F13A957}" dt="2022-05-31T14:10:19.151" v="2201" actId="478"/>
          <ac:spMkLst>
            <pc:docMk/>
            <pc:sldMk cId="756993313" sldId="1308"/>
            <ac:spMk id="45" creationId="{810B5425-8AF0-4BE7-B95D-D89A198F50B5}"/>
          </ac:spMkLst>
        </pc:spChg>
        <pc:picChg chg="add mod modCrop">
          <ac:chgData name="Cristina Zotica" userId="24aa3132-c3c5-48c8-acfc-6b7e74c83e9a" providerId="ADAL" clId="{7FFD06F5-EE83-4D5B-8EE6-57C97F13A957}" dt="2022-05-31T14:11:33.211" v="2213" actId="1076"/>
          <ac:picMkLst>
            <pc:docMk/>
            <pc:sldMk cId="756993313" sldId="1308"/>
            <ac:picMk id="7" creationId="{D8284303-2C2A-875C-D87E-FFF11382D006}"/>
          </ac:picMkLst>
        </pc:picChg>
        <pc:cxnChg chg="del mod">
          <ac:chgData name="Cristina Zotica" userId="24aa3132-c3c5-48c8-acfc-6b7e74c83e9a" providerId="ADAL" clId="{7FFD06F5-EE83-4D5B-8EE6-57C97F13A957}" dt="2022-05-31T14:10:19.151" v="2201" actId="478"/>
          <ac:cxnSpMkLst>
            <pc:docMk/>
            <pc:sldMk cId="756993313" sldId="1308"/>
            <ac:cxnSpMk id="8" creationId="{51400108-A33E-41DF-ACA9-86FB5E5E89B6}"/>
          </ac:cxnSpMkLst>
        </pc:cxnChg>
        <pc:cxnChg chg="del">
          <ac:chgData name="Cristina Zotica" userId="24aa3132-c3c5-48c8-acfc-6b7e74c83e9a" providerId="ADAL" clId="{7FFD06F5-EE83-4D5B-8EE6-57C97F13A957}" dt="2022-05-31T14:10:19.151" v="2201" actId="478"/>
          <ac:cxnSpMkLst>
            <pc:docMk/>
            <pc:sldMk cId="756993313" sldId="1308"/>
            <ac:cxnSpMk id="10" creationId="{7895ABB8-F5DB-42D5-AC98-52EF9A332704}"/>
          </ac:cxnSpMkLst>
        </pc:cxnChg>
        <pc:cxnChg chg="del mod">
          <ac:chgData name="Cristina Zotica" userId="24aa3132-c3c5-48c8-acfc-6b7e74c83e9a" providerId="ADAL" clId="{7FFD06F5-EE83-4D5B-8EE6-57C97F13A957}" dt="2022-05-31T14:10:19.151" v="2201" actId="478"/>
          <ac:cxnSpMkLst>
            <pc:docMk/>
            <pc:sldMk cId="756993313" sldId="1308"/>
            <ac:cxnSpMk id="11" creationId="{38BEF09D-F219-4EBA-8503-E83161964201}"/>
          </ac:cxnSpMkLst>
        </pc:cxnChg>
        <pc:cxnChg chg="del">
          <ac:chgData name="Cristina Zotica" userId="24aa3132-c3c5-48c8-acfc-6b7e74c83e9a" providerId="ADAL" clId="{7FFD06F5-EE83-4D5B-8EE6-57C97F13A957}" dt="2022-05-31T14:10:19.151" v="2201" actId="478"/>
          <ac:cxnSpMkLst>
            <pc:docMk/>
            <pc:sldMk cId="756993313" sldId="1308"/>
            <ac:cxnSpMk id="12" creationId="{57A9707B-B97C-4630-BFEC-E7BDC43ABDFC}"/>
          </ac:cxnSpMkLst>
        </pc:cxnChg>
        <pc:cxnChg chg="del mod">
          <ac:chgData name="Cristina Zotica" userId="24aa3132-c3c5-48c8-acfc-6b7e74c83e9a" providerId="ADAL" clId="{7FFD06F5-EE83-4D5B-8EE6-57C97F13A957}" dt="2022-05-31T14:10:19.151" v="2201" actId="478"/>
          <ac:cxnSpMkLst>
            <pc:docMk/>
            <pc:sldMk cId="756993313" sldId="1308"/>
            <ac:cxnSpMk id="13" creationId="{0FE8514C-F844-450C-9106-8B9C29E18B2E}"/>
          </ac:cxnSpMkLst>
        </pc:cxnChg>
        <pc:cxnChg chg="del">
          <ac:chgData name="Cristina Zotica" userId="24aa3132-c3c5-48c8-acfc-6b7e74c83e9a" providerId="ADAL" clId="{7FFD06F5-EE83-4D5B-8EE6-57C97F13A957}" dt="2022-05-31T14:10:19.151" v="2201" actId="478"/>
          <ac:cxnSpMkLst>
            <pc:docMk/>
            <pc:sldMk cId="756993313" sldId="1308"/>
            <ac:cxnSpMk id="14" creationId="{012891FA-0BD4-474B-A662-AEFA30A3D6E0}"/>
          </ac:cxnSpMkLst>
        </pc:cxnChg>
        <pc:cxnChg chg="del">
          <ac:chgData name="Cristina Zotica" userId="24aa3132-c3c5-48c8-acfc-6b7e74c83e9a" providerId="ADAL" clId="{7FFD06F5-EE83-4D5B-8EE6-57C97F13A957}" dt="2022-05-31T14:10:19.151" v="2201" actId="478"/>
          <ac:cxnSpMkLst>
            <pc:docMk/>
            <pc:sldMk cId="756993313" sldId="1308"/>
            <ac:cxnSpMk id="16" creationId="{228E5287-F986-4292-9570-2A038966D993}"/>
          </ac:cxnSpMkLst>
        </pc:cxnChg>
        <pc:cxnChg chg="del">
          <ac:chgData name="Cristina Zotica" userId="24aa3132-c3c5-48c8-acfc-6b7e74c83e9a" providerId="ADAL" clId="{7FFD06F5-EE83-4D5B-8EE6-57C97F13A957}" dt="2022-05-31T14:10:19.151" v="2201" actId="478"/>
          <ac:cxnSpMkLst>
            <pc:docMk/>
            <pc:sldMk cId="756993313" sldId="1308"/>
            <ac:cxnSpMk id="17" creationId="{AFC12174-20AF-4FF0-B57A-F008302912F3}"/>
          </ac:cxnSpMkLst>
        </pc:cxnChg>
        <pc:cxnChg chg="del">
          <ac:chgData name="Cristina Zotica" userId="24aa3132-c3c5-48c8-acfc-6b7e74c83e9a" providerId="ADAL" clId="{7FFD06F5-EE83-4D5B-8EE6-57C97F13A957}" dt="2022-05-31T14:10:19.151" v="2201" actId="478"/>
          <ac:cxnSpMkLst>
            <pc:docMk/>
            <pc:sldMk cId="756993313" sldId="1308"/>
            <ac:cxnSpMk id="27" creationId="{BAE8634F-99C0-4FDC-A611-15ED3993D551}"/>
          </ac:cxnSpMkLst>
        </pc:cxnChg>
        <pc:cxnChg chg="del">
          <ac:chgData name="Cristina Zotica" userId="24aa3132-c3c5-48c8-acfc-6b7e74c83e9a" providerId="ADAL" clId="{7FFD06F5-EE83-4D5B-8EE6-57C97F13A957}" dt="2022-05-31T14:10:19.151" v="2201" actId="478"/>
          <ac:cxnSpMkLst>
            <pc:docMk/>
            <pc:sldMk cId="756993313" sldId="1308"/>
            <ac:cxnSpMk id="30" creationId="{FF2ADF3C-937B-40F9-B931-35E37E47FA12}"/>
          </ac:cxnSpMkLst>
        </pc:cxnChg>
        <pc:cxnChg chg="del">
          <ac:chgData name="Cristina Zotica" userId="24aa3132-c3c5-48c8-acfc-6b7e74c83e9a" providerId="ADAL" clId="{7FFD06F5-EE83-4D5B-8EE6-57C97F13A957}" dt="2022-05-31T14:10:19.151" v="2201" actId="478"/>
          <ac:cxnSpMkLst>
            <pc:docMk/>
            <pc:sldMk cId="756993313" sldId="1308"/>
            <ac:cxnSpMk id="46" creationId="{9312DE09-2CEB-4E3E-AD27-4A3DD88AD8CE}"/>
          </ac:cxnSpMkLst>
        </pc:cxnChg>
      </pc:sldChg>
      <pc:sldChg chg="add del">
        <pc:chgData name="Cristina Zotica" userId="24aa3132-c3c5-48c8-acfc-6b7e74c83e9a" providerId="ADAL" clId="{7FFD06F5-EE83-4D5B-8EE6-57C97F13A957}" dt="2022-05-31T14:13:50.064" v="2254" actId="47"/>
        <pc:sldMkLst>
          <pc:docMk/>
          <pc:sldMk cId="2316717881" sldId="1309"/>
        </pc:sldMkLst>
      </pc:sldChg>
      <pc:sldChg chg="addSp delSp modSp add mod addAnim delAnim modAnim modCm">
        <pc:chgData name="Cristina Zotica" userId="24aa3132-c3c5-48c8-acfc-6b7e74c83e9a" providerId="ADAL" clId="{7FFD06F5-EE83-4D5B-8EE6-57C97F13A957}" dt="2022-06-03T20:37:38.965" v="5382" actId="27636"/>
        <pc:sldMkLst>
          <pc:docMk/>
          <pc:sldMk cId="2725282195" sldId="1321"/>
        </pc:sldMkLst>
        <pc:spChg chg="mod">
          <ac:chgData name="Cristina Zotica" userId="24aa3132-c3c5-48c8-acfc-6b7e74c83e9a" providerId="ADAL" clId="{7FFD06F5-EE83-4D5B-8EE6-57C97F13A957}" dt="2022-05-31T14:21:27.230" v="2333" actId="207"/>
          <ac:spMkLst>
            <pc:docMk/>
            <pc:sldMk cId="2725282195" sldId="1321"/>
            <ac:spMk id="2" creationId="{31C3C64D-6F14-44E0-9468-317A50878821}"/>
          </ac:spMkLst>
        </pc:spChg>
        <pc:spChg chg="mod">
          <ac:chgData name="Cristina Zotica" userId="24aa3132-c3c5-48c8-acfc-6b7e74c83e9a" providerId="ADAL" clId="{7FFD06F5-EE83-4D5B-8EE6-57C97F13A957}" dt="2022-06-03T20:37:38.965" v="5382" actId="27636"/>
          <ac:spMkLst>
            <pc:docMk/>
            <pc:sldMk cId="2725282195" sldId="1321"/>
            <ac:spMk id="3" creationId="{89B938FA-2C82-48A2-AD7B-5BE839FE431A}"/>
          </ac:spMkLst>
        </pc:spChg>
        <pc:spChg chg="add mod">
          <ac:chgData name="Cristina Zotica" userId="24aa3132-c3c5-48c8-acfc-6b7e74c83e9a" providerId="ADAL" clId="{7FFD06F5-EE83-4D5B-8EE6-57C97F13A957}" dt="2022-06-03T13:28:38.847" v="5222" actId="1076"/>
          <ac:spMkLst>
            <pc:docMk/>
            <pc:sldMk cId="2725282195" sldId="1321"/>
            <ac:spMk id="6" creationId="{F4BABDDB-4276-6D77-2F52-6ABB55C0A5FC}"/>
          </ac:spMkLst>
        </pc:spChg>
        <pc:picChg chg="add mod">
          <ac:chgData name="Cristina Zotica" userId="24aa3132-c3c5-48c8-acfc-6b7e74c83e9a" providerId="ADAL" clId="{7FFD06F5-EE83-4D5B-8EE6-57C97F13A957}" dt="2022-06-03T13:28:38.847" v="5222" actId="1076"/>
          <ac:picMkLst>
            <pc:docMk/>
            <pc:sldMk cId="2725282195" sldId="1321"/>
            <ac:picMk id="5" creationId="{87AAF52E-C4CE-67AD-88A0-875B2B44BAF8}"/>
          </ac:picMkLst>
        </pc:picChg>
        <pc:picChg chg="del">
          <ac:chgData name="Cristina Zotica" userId="24aa3132-c3c5-48c8-acfc-6b7e74c83e9a" providerId="ADAL" clId="{7FFD06F5-EE83-4D5B-8EE6-57C97F13A957}" dt="2022-05-31T14:13:58.584" v="2255" actId="478"/>
          <ac:picMkLst>
            <pc:docMk/>
            <pc:sldMk cId="2725282195" sldId="1321"/>
            <ac:picMk id="7" creationId="{1414EFD3-81F9-46D8-A19B-06B3869DF2F9}"/>
          </ac:picMkLst>
        </pc:picChg>
      </pc:sldChg>
      <pc:sldChg chg="addSp delSp modSp add mod delAnim modAnim modCm">
        <pc:chgData name="Cristina Zotica" userId="24aa3132-c3c5-48c8-acfc-6b7e74c83e9a" providerId="ADAL" clId="{7FFD06F5-EE83-4D5B-8EE6-57C97F13A957}" dt="2022-06-03T20:47:06.815" v="5390" actId="20577"/>
        <pc:sldMkLst>
          <pc:docMk/>
          <pc:sldMk cId="2598987252" sldId="1331"/>
        </pc:sldMkLst>
        <pc:spChg chg="del">
          <ac:chgData name="Cristina Zotica" userId="24aa3132-c3c5-48c8-acfc-6b7e74c83e9a" providerId="ADAL" clId="{7FFD06F5-EE83-4D5B-8EE6-57C97F13A957}" dt="2022-05-31T13:47:37.767" v="2167" actId="478"/>
          <ac:spMkLst>
            <pc:docMk/>
            <pc:sldMk cId="2598987252" sldId="1331"/>
            <ac:spMk id="2" creationId="{8ACC5764-B876-4278-84B8-BD8067E09913}"/>
          </ac:spMkLst>
        </pc:spChg>
        <pc:spChg chg="add mod">
          <ac:chgData name="Cristina Zotica" userId="24aa3132-c3c5-48c8-acfc-6b7e74c83e9a" providerId="ADAL" clId="{7FFD06F5-EE83-4D5B-8EE6-57C97F13A957}" dt="2022-06-03T17:50:23.167" v="5362" actId="1035"/>
          <ac:spMkLst>
            <pc:docMk/>
            <pc:sldMk cId="2598987252" sldId="1331"/>
            <ac:spMk id="2" creationId="{C24D1E07-517E-D4A5-1753-0A002B5D0DF9}"/>
          </ac:spMkLst>
        </pc:spChg>
        <pc:spChg chg="add del mod">
          <ac:chgData name="Cristina Zotica" userId="24aa3132-c3c5-48c8-acfc-6b7e74c83e9a" providerId="ADAL" clId="{7FFD06F5-EE83-4D5B-8EE6-57C97F13A957}" dt="2022-06-03T12:28:25.024" v="5085" actId="478"/>
          <ac:spMkLst>
            <pc:docMk/>
            <pc:sldMk cId="2598987252" sldId="1331"/>
            <ac:spMk id="3" creationId="{F9FAAD63-D075-E43A-5318-77607D41D9CA}"/>
          </ac:spMkLst>
        </pc:spChg>
        <pc:spChg chg="add del mod">
          <ac:chgData name="Cristina Zotica" userId="24aa3132-c3c5-48c8-acfc-6b7e74c83e9a" providerId="ADAL" clId="{7FFD06F5-EE83-4D5B-8EE6-57C97F13A957}" dt="2022-05-31T13:47:40.290" v="2168" actId="478"/>
          <ac:spMkLst>
            <pc:docMk/>
            <pc:sldMk cId="2598987252" sldId="1331"/>
            <ac:spMk id="4" creationId="{C030D584-D249-DA3C-63D7-8CFF70A3898C}"/>
          </ac:spMkLst>
        </pc:spChg>
        <pc:spChg chg="add mod">
          <ac:chgData name="Cristina Zotica" userId="24aa3132-c3c5-48c8-acfc-6b7e74c83e9a" providerId="ADAL" clId="{7FFD06F5-EE83-4D5B-8EE6-57C97F13A957}" dt="2022-06-03T17:50:17.880" v="5345" actId="1035"/>
          <ac:spMkLst>
            <pc:docMk/>
            <pc:sldMk cId="2598987252" sldId="1331"/>
            <ac:spMk id="6" creationId="{5349C04A-45DE-2AA1-CE72-3505D2588BAC}"/>
          </ac:spMkLst>
        </pc:spChg>
        <pc:spChg chg="add mod">
          <ac:chgData name="Cristina Zotica" userId="24aa3132-c3c5-48c8-acfc-6b7e74c83e9a" providerId="ADAL" clId="{7FFD06F5-EE83-4D5B-8EE6-57C97F13A957}" dt="2022-06-03T20:47:06.815" v="5390" actId="20577"/>
          <ac:spMkLst>
            <pc:docMk/>
            <pc:sldMk cId="2598987252" sldId="1331"/>
            <ac:spMk id="7" creationId="{45244278-67D6-0E8C-8C45-95A0FB5CFF28}"/>
          </ac:spMkLst>
        </pc:spChg>
        <pc:spChg chg="del mod">
          <ac:chgData name="Cristina Zotica" userId="24aa3132-c3c5-48c8-acfc-6b7e74c83e9a" providerId="ADAL" clId="{7FFD06F5-EE83-4D5B-8EE6-57C97F13A957}" dt="2022-05-31T14:31:52.527" v="2353" actId="478"/>
          <ac:spMkLst>
            <pc:docMk/>
            <pc:sldMk cId="2598987252" sldId="1331"/>
            <ac:spMk id="42" creationId="{0EEB2187-1EF5-4014-8FDE-34BD860D9FB5}"/>
          </ac:spMkLst>
        </pc:spChg>
        <pc:spChg chg="mod">
          <ac:chgData name="Cristina Zotica" userId="24aa3132-c3c5-48c8-acfc-6b7e74c83e9a" providerId="ADAL" clId="{7FFD06F5-EE83-4D5B-8EE6-57C97F13A957}" dt="2022-06-03T20:46:50.051" v="5386" actId="1038"/>
          <ac:spMkLst>
            <pc:docMk/>
            <pc:sldMk cId="2598987252" sldId="1331"/>
            <ac:spMk id="63" creationId="{51EA9ABF-AB34-4A0D-86DD-1AC77B4924E2}"/>
          </ac:spMkLst>
        </pc:spChg>
        <pc:picChg chg="add mod ord modCrop">
          <ac:chgData name="Cristina Zotica" userId="24aa3132-c3c5-48c8-acfc-6b7e74c83e9a" providerId="ADAL" clId="{7FFD06F5-EE83-4D5B-8EE6-57C97F13A957}" dt="2022-06-03T20:42:21.300" v="5383" actId="167"/>
          <ac:picMkLst>
            <pc:docMk/>
            <pc:sldMk cId="2598987252" sldId="1331"/>
            <ac:picMk id="5" creationId="{19F141AA-B680-A5D7-196E-A826DAADE157}"/>
          </ac:picMkLst>
        </pc:picChg>
        <pc:picChg chg="add del mod modCrop">
          <ac:chgData name="Cristina Zotica" userId="24aa3132-c3c5-48c8-acfc-6b7e74c83e9a" providerId="ADAL" clId="{7FFD06F5-EE83-4D5B-8EE6-57C97F13A957}" dt="2022-05-31T14:30:37.116" v="2340" actId="478"/>
          <ac:picMkLst>
            <pc:docMk/>
            <pc:sldMk cId="2598987252" sldId="1331"/>
            <ac:picMk id="6" creationId="{654366CF-CBDC-CC27-35F5-795922929FBA}"/>
          </ac:picMkLst>
        </pc:picChg>
        <pc:picChg chg="add del mod modCrop">
          <ac:chgData name="Cristina Zotica" userId="24aa3132-c3c5-48c8-acfc-6b7e74c83e9a" providerId="ADAL" clId="{7FFD06F5-EE83-4D5B-8EE6-57C97F13A957}" dt="2022-06-03T17:49:47.199" v="5324" actId="478"/>
          <ac:picMkLst>
            <pc:docMk/>
            <pc:sldMk cId="2598987252" sldId="1331"/>
            <ac:picMk id="9" creationId="{BA7EDACA-A589-58D1-B724-F9AC75AF8663}"/>
          </ac:picMkLst>
        </pc:picChg>
      </pc:sldChg>
      <pc:sldChg chg="addSp delSp modSp add del mod">
        <pc:chgData name="Cristina Zotica" userId="24aa3132-c3c5-48c8-acfc-6b7e74c83e9a" providerId="ADAL" clId="{7FFD06F5-EE83-4D5B-8EE6-57C97F13A957}" dt="2022-05-31T14:13:25.216" v="2253" actId="47"/>
        <pc:sldMkLst>
          <pc:docMk/>
          <pc:sldMk cId="2532584443" sldId="1345"/>
        </pc:sldMkLst>
        <pc:spChg chg="add del mod">
          <ac:chgData name="Cristina Zotica" userId="24aa3132-c3c5-48c8-acfc-6b7e74c83e9a" providerId="ADAL" clId="{7FFD06F5-EE83-4D5B-8EE6-57C97F13A957}" dt="2022-05-31T13:47:26.796" v="2164" actId="478"/>
          <ac:spMkLst>
            <pc:docMk/>
            <pc:sldMk cId="2532584443" sldId="1345"/>
            <ac:spMk id="6" creationId="{B0DD8871-8FEA-6B61-0778-3907C00C1DDC}"/>
          </ac:spMkLst>
        </pc:spChg>
        <pc:spChg chg="del">
          <ac:chgData name="Cristina Zotica" userId="24aa3132-c3c5-48c8-acfc-6b7e74c83e9a" providerId="ADAL" clId="{7FFD06F5-EE83-4D5B-8EE6-57C97F13A957}" dt="2022-05-31T13:47:21.568" v="2163" actId="478"/>
          <ac:spMkLst>
            <pc:docMk/>
            <pc:sldMk cId="2532584443" sldId="1345"/>
            <ac:spMk id="31" creationId="{3891AA75-62DB-4592-BF66-F3508D71249D}"/>
          </ac:spMkLst>
        </pc:spChg>
        <pc:spChg chg="add mod">
          <ac:chgData name="Cristina Zotica" userId="24aa3132-c3c5-48c8-acfc-6b7e74c83e9a" providerId="ADAL" clId="{7FFD06F5-EE83-4D5B-8EE6-57C97F13A957}" dt="2022-05-31T14:12:41.998" v="2242" actId="6549"/>
          <ac:spMkLst>
            <pc:docMk/>
            <pc:sldMk cId="2532584443" sldId="1345"/>
            <ac:spMk id="36" creationId="{BFDC68CB-1DAF-7D64-39A6-F48D3EE8B762}"/>
          </ac:spMkLst>
        </pc:spChg>
      </pc:sldChg>
      <pc:sldChg chg="addSp delSp modSp add mod modAnim modCm">
        <pc:chgData name="Cristina Zotica" userId="24aa3132-c3c5-48c8-acfc-6b7e74c83e9a" providerId="ADAL" clId="{7FFD06F5-EE83-4D5B-8EE6-57C97F13A957}" dt="2022-06-03T19:39:58.124" v="5367" actId="1035"/>
        <pc:sldMkLst>
          <pc:docMk/>
          <pc:sldMk cId="2027547811" sldId="1346"/>
        </pc:sldMkLst>
        <pc:spChg chg="mod">
          <ac:chgData name="Cristina Zotica" userId="24aa3132-c3c5-48c8-acfc-6b7e74c83e9a" providerId="ADAL" clId="{7FFD06F5-EE83-4D5B-8EE6-57C97F13A957}" dt="2022-05-31T13:54:21.455" v="2194" actId="207"/>
          <ac:spMkLst>
            <pc:docMk/>
            <pc:sldMk cId="2027547811" sldId="1346"/>
            <ac:spMk id="2" creationId="{2505CBB1-21A3-414F-9E43-8861AB88ECB2}"/>
          </ac:spMkLst>
        </pc:spChg>
        <pc:spChg chg="add del mod">
          <ac:chgData name="Cristina Zotica" userId="24aa3132-c3c5-48c8-acfc-6b7e74c83e9a" providerId="ADAL" clId="{7FFD06F5-EE83-4D5B-8EE6-57C97F13A957}" dt="2022-06-03T12:30:39.615" v="5097" actId="478"/>
          <ac:spMkLst>
            <pc:docMk/>
            <pc:sldMk cId="2027547811" sldId="1346"/>
            <ac:spMk id="4" creationId="{2141FA62-6A87-DAE5-B7DC-BE76B9F5A8AB}"/>
          </ac:spMkLst>
        </pc:spChg>
        <pc:spChg chg="del">
          <ac:chgData name="Cristina Zotica" userId="24aa3132-c3c5-48c8-acfc-6b7e74c83e9a" providerId="ADAL" clId="{7FFD06F5-EE83-4D5B-8EE6-57C97F13A957}" dt="2022-05-31T13:52:14.725" v="2179" actId="478"/>
          <ac:spMkLst>
            <pc:docMk/>
            <pc:sldMk cId="2027547811" sldId="1346"/>
            <ac:spMk id="5" creationId="{4F088949-27A7-4C31-B8FC-1977A6BFD1C2}"/>
          </ac:spMkLst>
        </pc:spChg>
        <pc:spChg chg="add mod">
          <ac:chgData name="Cristina Zotica" userId="24aa3132-c3c5-48c8-acfc-6b7e74c83e9a" providerId="ADAL" clId="{7FFD06F5-EE83-4D5B-8EE6-57C97F13A957}" dt="2022-06-02T09:39:41.376" v="5006" actId="255"/>
          <ac:spMkLst>
            <pc:docMk/>
            <pc:sldMk cId="2027547811" sldId="1346"/>
            <ac:spMk id="6" creationId="{D41B0D60-4518-8C87-7113-91C744FCEE94}"/>
          </ac:spMkLst>
        </pc:spChg>
        <pc:spChg chg="add del mod">
          <ac:chgData name="Cristina Zotica" userId="24aa3132-c3c5-48c8-acfc-6b7e74c83e9a" providerId="ADAL" clId="{7FFD06F5-EE83-4D5B-8EE6-57C97F13A957}" dt="2022-05-31T13:52:20.524" v="2181" actId="478"/>
          <ac:spMkLst>
            <pc:docMk/>
            <pc:sldMk cId="2027547811" sldId="1346"/>
            <ac:spMk id="6" creationId="{F8FDF56E-B719-CB33-3B03-5CF977199DB4}"/>
          </ac:spMkLst>
        </pc:spChg>
        <pc:spChg chg="add del mod">
          <ac:chgData name="Cristina Zotica" userId="24aa3132-c3c5-48c8-acfc-6b7e74c83e9a" providerId="ADAL" clId="{7FFD06F5-EE83-4D5B-8EE6-57C97F13A957}" dt="2022-06-02T09:39:42.594" v="5008"/>
          <ac:spMkLst>
            <pc:docMk/>
            <pc:sldMk cId="2027547811" sldId="1346"/>
            <ac:spMk id="7" creationId="{E37544E2-FD08-8814-45F1-60BA406FA2A1}"/>
          </ac:spMkLst>
        </pc:spChg>
        <pc:spChg chg="add mod">
          <ac:chgData name="Cristina Zotica" userId="24aa3132-c3c5-48c8-acfc-6b7e74c83e9a" providerId="ADAL" clId="{7FFD06F5-EE83-4D5B-8EE6-57C97F13A957}" dt="2022-06-03T19:38:54.417" v="5364" actId="20577"/>
          <ac:spMkLst>
            <pc:docMk/>
            <pc:sldMk cId="2027547811" sldId="1346"/>
            <ac:spMk id="9" creationId="{660907DA-4CB8-F1F0-8122-700126C31995}"/>
          </ac:spMkLst>
        </pc:spChg>
        <pc:spChg chg="del">
          <ac:chgData name="Cristina Zotica" userId="24aa3132-c3c5-48c8-acfc-6b7e74c83e9a" providerId="ADAL" clId="{7FFD06F5-EE83-4D5B-8EE6-57C97F13A957}" dt="2022-05-31T13:52:14.725" v="2179" actId="478"/>
          <ac:spMkLst>
            <pc:docMk/>
            <pc:sldMk cId="2027547811" sldId="1346"/>
            <ac:spMk id="9" creationId="{C3B49CE2-094F-4E9B-A94C-CF74AFB1AC14}"/>
          </ac:spMkLst>
        </pc:spChg>
        <pc:spChg chg="del">
          <ac:chgData name="Cristina Zotica" userId="24aa3132-c3c5-48c8-acfc-6b7e74c83e9a" providerId="ADAL" clId="{7FFD06F5-EE83-4D5B-8EE6-57C97F13A957}" dt="2022-05-31T13:52:14.725" v="2179" actId="478"/>
          <ac:spMkLst>
            <pc:docMk/>
            <pc:sldMk cId="2027547811" sldId="1346"/>
            <ac:spMk id="18" creationId="{B352B76A-53AE-48C4-98B4-C9F3B0ADB7FC}"/>
          </ac:spMkLst>
        </pc:spChg>
        <pc:spChg chg="del">
          <ac:chgData name="Cristina Zotica" userId="24aa3132-c3c5-48c8-acfc-6b7e74c83e9a" providerId="ADAL" clId="{7FFD06F5-EE83-4D5B-8EE6-57C97F13A957}" dt="2022-05-31T13:52:14.725" v="2179" actId="478"/>
          <ac:spMkLst>
            <pc:docMk/>
            <pc:sldMk cId="2027547811" sldId="1346"/>
            <ac:spMk id="22" creationId="{5A3D3468-D6B1-457C-A4A9-18B5C8E8B284}"/>
          </ac:spMkLst>
        </pc:spChg>
        <pc:spChg chg="del">
          <ac:chgData name="Cristina Zotica" userId="24aa3132-c3c5-48c8-acfc-6b7e74c83e9a" providerId="ADAL" clId="{7FFD06F5-EE83-4D5B-8EE6-57C97F13A957}" dt="2022-05-31T13:52:14.725" v="2179" actId="478"/>
          <ac:spMkLst>
            <pc:docMk/>
            <pc:sldMk cId="2027547811" sldId="1346"/>
            <ac:spMk id="23" creationId="{7808767E-2563-4DD3-8B44-B4B164484F78}"/>
          </ac:spMkLst>
        </pc:spChg>
        <pc:spChg chg="del">
          <ac:chgData name="Cristina Zotica" userId="24aa3132-c3c5-48c8-acfc-6b7e74c83e9a" providerId="ADAL" clId="{7FFD06F5-EE83-4D5B-8EE6-57C97F13A957}" dt="2022-05-31T13:52:14.725" v="2179" actId="478"/>
          <ac:spMkLst>
            <pc:docMk/>
            <pc:sldMk cId="2027547811" sldId="1346"/>
            <ac:spMk id="24" creationId="{8E702EF5-EE60-488F-9E87-C828B72FC8EB}"/>
          </ac:spMkLst>
        </pc:spChg>
        <pc:spChg chg="del">
          <ac:chgData name="Cristina Zotica" userId="24aa3132-c3c5-48c8-acfc-6b7e74c83e9a" providerId="ADAL" clId="{7FFD06F5-EE83-4D5B-8EE6-57C97F13A957}" dt="2022-05-31T13:52:14.725" v="2179" actId="478"/>
          <ac:spMkLst>
            <pc:docMk/>
            <pc:sldMk cId="2027547811" sldId="1346"/>
            <ac:spMk id="25" creationId="{87604C22-D5A8-4B39-8650-AE5D1365A144}"/>
          </ac:spMkLst>
        </pc:spChg>
        <pc:spChg chg="mod">
          <ac:chgData name="Cristina Zotica" userId="24aa3132-c3c5-48c8-acfc-6b7e74c83e9a" providerId="ADAL" clId="{7FFD06F5-EE83-4D5B-8EE6-57C97F13A957}" dt="2022-06-03T12:37:53.454" v="5178"/>
          <ac:spMkLst>
            <pc:docMk/>
            <pc:sldMk cId="2027547811" sldId="1346"/>
            <ac:spMk id="26" creationId="{6DE36187-B927-41C5-AF18-4147F13779DA}"/>
          </ac:spMkLst>
        </pc:spChg>
        <pc:spChg chg="del">
          <ac:chgData name="Cristina Zotica" userId="24aa3132-c3c5-48c8-acfc-6b7e74c83e9a" providerId="ADAL" clId="{7FFD06F5-EE83-4D5B-8EE6-57C97F13A957}" dt="2022-05-31T13:52:14.725" v="2179" actId="478"/>
          <ac:spMkLst>
            <pc:docMk/>
            <pc:sldMk cId="2027547811" sldId="1346"/>
            <ac:spMk id="33" creationId="{BC8B7AA3-A1B1-4C14-A9E5-0DA868E77190}"/>
          </ac:spMkLst>
        </pc:spChg>
        <pc:spChg chg="del">
          <ac:chgData name="Cristina Zotica" userId="24aa3132-c3c5-48c8-acfc-6b7e74c83e9a" providerId="ADAL" clId="{7FFD06F5-EE83-4D5B-8EE6-57C97F13A957}" dt="2022-05-31T13:52:14.725" v="2179" actId="478"/>
          <ac:spMkLst>
            <pc:docMk/>
            <pc:sldMk cId="2027547811" sldId="1346"/>
            <ac:spMk id="34" creationId="{25A7E7DC-87B9-4DF1-A690-5512B7F181FB}"/>
          </ac:spMkLst>
        </pc:spChg>
        <pc:spChg chg="del">
          <ac:chgData name="Cristina Zotica" userId="24aa3132-c3c5-48c8-acfc-6b7e74c83e9a" providerId="ADAL" clId="{7FFD06F5-EE83-4D5B-8EE6-57C97F13A957}" dt="2022-05-31T13:52:14.725" v="2179" actId="478"/>
          <ac:spMkLst>
            <pc:docMk/>
            <pc:sldMk cId="2027547811" sldId="1346"/>
            <ac:spMk id="35" creationId="{583B620A-FBC7-459E-A677-1522DD990CD0}"/>
          </ac:spMkLst>
        </pc:spChg>
        <pc:spChg chg="add del mod">
          <ac:chgData name="Cristina Zotica" userId="24aa3132-c3c5-48c8-acfc-6b7e74c83e9a" providerId="ADAL" clId="{7FFD06F5-EE83-4D5B-8EE6-57C97F13A957}" dt="2022-06-03T12:30:37.705" v="5095" actId="478"/>
          <ac:spMkLst>
            <pc:docMk/>
            <pc:sldMk cId="2027547811" sldId="1346"/>
            <ac:spMk id="36" creationId="{BFDC68CB-1DAF-7D64-39A6-F48D3EE8B762}"/>
          </ac:spMkLst>
        </pc:spChg>
        <pc:spChg chg="del">
          <ac:chgData name="Cristina Zotica" userId="24aa3132-c3c5-48c8-acfc-6b7e74c83e9a" providerId="ADAL" clId="{7FFD06F5-EE83-4D5B-8EE6-57C97F13A957}" dt="2022-05-31T13:52:14.725" v="2179" actId="478"/>
          <ac:spMkLst>
            <pc:docMk/>
            <pc:sldMk cId="2027547811" sldId="1346"/>
            <ac:spMk id="40" creationId="{2E165619-0C34-4100-8C03-A70C20662F57}"/>
          </ac:spMkLst>
        </pc:spChg>
        <pc:spChg chg="del mod">
          <ac:chgData name="Cristina Zotica" userId="24aa3132-c3c5-48c8-acfc-6b7e74c83e9a" providerId="ADAL" clId="{7FFD06F5-EE83-4D5B-8EE6-57C97F13A957}" dt="2022-05-31T13:52:24.057" v="2183" actId="478"/>
          <ac:spMkLst>
            <pc:docMk/>
            <pc:sldMk cId="2027547811" sldId="1346"/>
            <ac:spMk id="42" creationId="{4D42FC52-98FD-48E8-8783-195501B31697}"/>
          </ac:spMkLst>
        </pc:spChg>
        <pc:spChg chg="del">
          <ac:chgData name="Cristina Zotica" userId="24aa3132-c3c5-48c8-acfc-6b7e74c83e9a" providerId="ADAL" clId="{7FFD06F5-EE83-4D5B-8EE6-57C97F13A957}" dt="2022-05-31T13:52:14.725" v="2179" actId="478"/>
          <ac:spMkLst>
            <pc:docMk/>
            <pc:sldMk cId="2027547811" sldId="1346"/>
            <ac:spMk id="45" creationId="{810B5425-8AF0-4BE7-B95D-D89A198F50B5}"/>
          </ac:spMkLst>
        </pc:spChg>
        <pc:picChg chg="add mod modCrop">
          <ac:chgData name="Cristina Zotica" userId="24aa3132-c3c5-48c8-acfc-6b7e74c83e9a" providerId="ADAL" clId="{7FFD06F5-EE83-4D5B-8EE6-57C97F13A957}" dt="2022-06-03T19:39:58.124" v="5367" actId="1035"/>
          <ac:picMkLst>
            <pc:docMk/>
            <pc:sldMk cId="2027547811" sldId="1346"/>
            <ac:picMk id="15" creationId="{140D2052-3710-6551-2F0A-9F87EC5C617C}"/>
          </ac:picMkLst>
        </pc:picChg>
        <pc:cxnChg chg="del">
          <ac:chgData name="Cristina Zotica" userId="24aa3132-c3c5-48c8-acfc-6b7e74c83e9a" providerId="ADAL" clId="{7FFD06F5-EE83-4D5B-8EE6-57C97F13A957}" dt="2022-05-31T13:52:14.725" v="2179" actId="478"/>
          <ac:cxnSpMkLst>
            <pc:docMk/>
            <pc:sldMk cId="2027547811" sldId="1346"/>
            <ac:cxnSpMk id="4" creationId="{C8EF984B-5D32-4A87-A997-0D5574030B42}"/>
          </ac:cxnSpMkLst>
        </pc:cxnChg>
        <pc:cxnChg chg="del">
          <ac:chgData name="Cristina Zotica" userId="24aa3132-c3c5-48c8-acfc-6b7e74c83e9a" providerId="ADAL" clId="{7FFD06F5-EE83-4D5B-8EE6-57C97F13A957}" dt="2022-05-31T13:52:14.725" v="2179" actId="478"/>
          <ac:cxnSpMkLst>
            <pc:docMk/>
            <pc:sldMk cId="2027547811" sldId="1346"/>
            <ac:cxnSpMk id="8" creationId="{51400108-A33E-41DF-ACA9-86FB5E5E89B6}"/>
          </ac:cxnSpMkLst>
        </pc:cxnChg>
        <pc:cxnChg chg="del">
          <ac:chgData name="Cristina Zotica" userId="24aa3132-c3c5-48c8-acfc-6b7e74c83e9a" providerId="ADAL" clId="{7FFD06F5-EE83-4D5B-8EE6-57C97F13A957}" dt="2022-05-31T13:52:14.725" v="2179" actId="478"/>
          <ac:cxnSpMkLst>
            <pc:docMk/>
            <pc:sldMk cId="2027547811" sldId="1346"/>
            <ac:cxnSpMk id="10" creationId="{7895ABB8-F5DB-42D5-AC98-52EF9A332704}"/>
          </ac:cxnSpMkLst>
        </pc:cxnChg>
        <pc:cxnChg chg="del mod">
          <ac:chgData name="Cristina Zotica" userId="24aa3132-c3c5-48c8-acfc-6b7e74c83e9a" providerId="ADAL" clId="{7FFD06F5-EE83-4D5B-8EE6-57C97F13A957}" dt="2022-05-31T13:52:14.725" v="2179" actId="478"/>
          <ac:cxnSpMkLst>
            <pc:docMk/>
            <pc:sldMk cId="2027547811" sldId="1346"/>
            <ac:cxnSpMk id="11" creationId="{38BEF09D-F219-4EBA-8503-E83161964201}"/>
          </ac:cxnSpMkLst>
        </pc:cxnChg>
        <pc:cxnChg chg="del">
          <ac:chgData name="Cristina Zotica" userId="24aa3132-c3c5-48c8-acfc-6b7e74c83e9a" providerId="ADAL" clId="{7FFD06F5-EE83-4D5B-8EE6-57C97F13A957}" dt="2022-05-31T13:52:14.725" v="2179" actId="478"/>
          <ac:cxnSpMkLst>
            <pc:docMk/>
            <pc:sldMk cId="2027547811" sldId="1346"/>
            <ac:cxnSpMk id="12" creationId="{57A9707B-B97C-4630-BFEC-E7BDC43ABDFC}"/>
          </ac:cxnSpMkLst>
        </pc:cxnChg>
        <pc:cxnChg chg="del mod">
          <ac:chgData name="Cristina Zotica" userId="24aa3132-c3c5-48c8-acfc-6b7e74c83e9a" providerId="ADAL" clId="{7FFD06F5-EE83-4D5B-8EE6-57C97F13A957}" dt="2022-05-31T13:52:14.725" v="2179" actId="478"/>
          <ac:cxnSpMkLst>
            <pc:docMk/>
            <pc:sldMk cId="2027547811" sldId="1346"/>
            <ac:cxnSpMk id="13" creationId="{0FE8514C-F844-450C-9106-8B9C29E18B2E}"/>
          </ac:cxnSpMkLst>
        </pc:cxnChg>
        <pc:cxnChg chg="del">
          <ac:chgData name="Cristina Zotica" userId="24aa3132-c3c5-48c8-acfc-6b7e74c83e9a" providerId="ADAL" clId="{7FFD06F5-EE83-4D5B-8EE6-57C97F13A957}" dt="2022-05-31T13:52:14.725" v="2179" actId="478"/>
          <ac:cxnSpMkLst>
            <pc:docMk/>
            <pc:sldMk cId="2027547811" sldId="1346"/>
            <ac:cxnSpMk id="14" creationId="{012891FA-0BD4-474B-A662-AEFA30A3D6E0}"/>
          </ac:cxnSpMkLst>
        </pc:cxnChg>
        <pc:cxnChg chg="del">
          <ac:chgData name="Cristina Zotica" userId="24aa3132-c3c5-48c8-acfc-6b7e74c83e9a" providerId="ADAL" clId="{7FFD06F5-EE83-4D5B-8EE6-57C97F13A957}" dt="2022-05-31T13:52:14.725" v="2179" actId="478"/>
          <ac:cxnSpMkLst>
            <pc:docMk/>
            <pc:sldMk cId="2027547811" sldId="1346"/>
            <ac:cxnSpMk id="16" creationId="{228E5287-F986-4292-9570-2A038966D993}"/>
          </ac:cxnSpMkLst>
        </pc:cxnChg>
        <pc:cxnChg chg="del">
          <ac:chgData name="Cristina Zotica" userId="24aa3132-c3c5-48c8-acfc-6b7e74c83e9a" providerId="ADAL" clId="{7FFD06F5-EE83-4D5B-8EE6-57C97F13A957}" dt="2022-05-31T13:52:14.725" v="2179" actId="478"/>
          <ac:cxnSpMkLst>
            <pc:docMk/>
            <pc:sldMk cId="2027547811" sldId="1346"/>
            <ac:cxnSpMk id="17" creationId="{AFC12174-20AF-4FF0-B57A-F008302912F3}"/>
          </ac:cxnSpMkLst>
        </pc:cxnChg>
        <pc:cxnChg chg="del">
          <ac:chgData name="Cristina Zotica" userId="24aa3132-c3c5-48c8-acfc-6b7e74c83e9a" providerId="ADAL" clId="{7FFD06F5-EE83-4D5B-8EE6-57C97F13A957}" dt="2022-05-31T13:52:14.725" v="2179" actId="478"/>
          <ac:cxnSpMkLst>
            <pc:docMk/>
            <pc:sldMk cId="2027547811" sldId="1346"/>
            <ac:cxnSpMk id="27" creationId="{BAE8634F-99C0-4FDC-A611-15ED3993D551}"/>
          </ac:cxnSpMkLst>
        </pc:cxnChg>
        <pc:cxnChg chg="del mod">
          <ac:chgData name="Cristina Zotica" userId="24aa3132-c3c5-48c8-acfc-6b7e74c83e9a" providerId="ADAL" clId="{7FFD06F5-EE83-4D5B-8EE6-57C97F13A957}" dt="2022-05-31T13:52:14.725" v="2179" actId="478"/>
          <ac:cxnSpMkLst>
            <pc:docMk/>
            <pc:sldMk cId="2027547811" sldId="1346"/>
            <ac:cxnSpMk id="28" creationId="{2DA1A9CE-EFAC-4EC9-90B0-ECCE881A317B}"/>
          </ac:cxnSpMkLst>
        </pc:cxnChg>
        <pc:cxnChg chg="del">
          <ac:chgData name="Cristina Zotica" userId="24aa3132-c3c5-48c8-acfc-6b7e74c83e9a" providerId="ADAL" clId="{7FFD06F5-EE83-4D5B-8EE6-57C97F13A957}" dt="2022-05-31T13:52:14.725" v="2179" actId="478"/>
          <ac:cxnSpMkLst>
            <pc:docMk/>
            <pc:sldMk cId="2027547811" sldId="1346"/>
            <ac:cxnSpMk id="30" creationId="{FF2ADF3C-937B-40F9-B931-35E37E47FA12}"/>
          </ac:cxnSpMkLst>
        </pc:cxnChg>
        <pc:cxnChg chg="del">
          <ac:chgData name="Cristina Zotica" userId="24aa3132-c3c5-48c8-acfc-6b7e74c83e9a" providerId="ADAL" clId="{7FFD06F5-EE83-4D5B-8EE6-57C97F13A957}" dt="2022-05-31T13:52:14.725" v="2179" actId="478"/>
          <ac:cxnSpMkLst>
            <pc:docMk/>
            <pc:sldMk cId="2027547811" sldId="1346"/>
            <ac:cxnSpMk id="32" creationId="{0E5EC996-D03E-43A4-96BC-2C5766F14358}"/>
          </ac:cxnSpMkLst>
        </pc:cxnChg>
        <pc:cxnChg chg="del">
          <ac:chgData name="Cristina Zotica" userId="24aa3132-c3c5-48c8-acfc-6b7e74c83e9a" providerId="ADAL" clId="{7FFD06F5-EE83-4D5B-8EE6-57C97F13A957}" dt="2022-05-31T13:52:14.725" v="2179" actId="478"/>
          <ac:cxnSpMkLst>
            <pc:docMk/>
            <pc:sldMk cId="2027547811" sldId="1346"/>
            <ac:cxnSpMk id="46" creationId="{9312DE09-2CEB-4E3E-AD27-4A3DD88AD8CE}"/>
          </ac:cxnSpMkLst>
        </pc:cxnChg>
      </pc:sldChg>
      <pc:sldChg chg="addSp delSp modSp add mod modAnim modCm modNotesTx">
        <pc:chgData name="Cristina Zotica" userId="24aa3132-c3c5-48c8-acfc-6b7e74c83e9a" providerId="ADAL" clId="{7FFD06F5-EE83-4D5B-8EE6-57C97F13A957}" dt="2022-06-03T21:10:14.306" v="5464" actId="1036"/>
        <pc:sldMkLst>
          <pc:docMk/>
          <pc:sldMk cId="808162277" sldId="1347"/>
        </pc:sldMkLst>
        <pc:spChg chg="add del">
          <ac:chgData name="Cristina Zotica" userId="24aa3132-c3c5-48c8-acfc-6b7e74c83e9a" providerId="ADAL" clId="{7FFD06F5-EE83-4D5B-8EE6-57C97F13A957}" dt="2022-05-31T14:59:46.072" v="2623" actId="22"/>
          <ac:spMkLst>
            <pc:docMk/>
            <pc:sldMk cId="808162277" sldId="1347"/>
            <ac:spMk id="6" creationId="{2BAED672-E876-7507-4611-242C76D2F31B}"/>
          </ac:spMkLst>
        </pc:spChg>
        <pc:spChg chg="mod">
          <ac:chgData name="Cristina Zotica" userId="24aa3132-c3c5-48c8-acfc-6b7e74c83e9a" providerId="ADAL" clId="{7FFD06F5-EE83-4D5B-8EE6-57C97F13A957}" dt="2022-06-03T13:40:48.828" v="5307" actId="6549"/>
          <ac:spMkLst>
            <pc:docMk/>
            <pc:sldMk cId="808162277" sldId="1347"/>
            <ac:spMk id="7" creationId="{45244278-67D6-0E8C-8C45-95A0FB5CFF28}"/>
          </ac:spMkLst>
        </pc:spChg>
        <pc:spChg chg="add del mod">
          <ac:chgData name="Cristina Zotica" userId="24aa3132-c3c5-48c8-acfc-6b7e74c83e9a" providerId="ADAL" clId="{7FFD06F5-EE83-4D5B-8EE6-57C97F13A957}" dt="2022-06-01T09:29:26.045" v="3474" actId="21"/>
          <ac:spMkLst>
            <pc:docMk/>
            <pc:sldMk cId="808162277" sldId="1347"/>
            <ac:spMk id="27" creationId="{FC400DFC-3B58-A9FE-C0AE-EA367B2C113D}"/>
          </ac:spMkLst>
        </pc:spChg>
        <pc:spChg chg="add mod">
          <ac:chgData name="Cristina Zotica" userId="24aa3132-c3c5-48c8-acfc-6b7e74c83e9a" providerId="ADAL" clId="{7FFD06F5-EE83-4D5B-8EE6-57C97F13A957}" dt="2022-06-01T09:53:09.497" v="3569" actId="1076"/>
          <ac:spMkLst>
            <pc:docMk/>
            <pc:sldMk cId="808162277" sldId="1347"/>
            <ac:spMk id="28" creationId="{6A8ECE8F-F04B-FF6B-0D3A-AC9B2FBA326C}"/>
          </ac:spMkLst>
        </pc:spChg>
        <pc:spChg chg="del mod">
          <ac:chgData name="Cristina Zotica" userId="24aa3132-c3c5-48c8-acfc-6b7e74c83e9a" providerId="ADAL" clId="{7FFD06F5-EE83-4D5B-8EE6-57C97F13A957}" dt="2022-05-31T14:42:56.964" v="2393" actId="478"/>
          <ac:spMkLst>
            <pc:docMk/>
            <pc:sldMk cId="808162277" sldId="1347"/>
            <ac:spMk id="63" creationId="{51EA9ABF-AB34-4A0D-86DD-1AC77B4924E2}"/>
          </ac:spMkLst>
        </pc:spChg>
        <pc:picChg chg="add mod modCrop">
          <ac:chgData name="Cristina Zotica" userId="24aa3132-c3c5-48c8-acfc-6b7e74c83e9a" providerId="ADAL" clId="{7FFD06F5-EE83-4D5B-8EE6-57C97F13A957}" dt="2022-06-03T21:10:14.306" v="5464" actId="1036"/>
          <ac:picMkLst>
            <pc:docMk/>
            <pc:sldMk cId="808162277" sldId="1347"/>
            <ac:picMk id="4" creationId="{37FC6688-2A50-96FE-98EE-7719FF46D4BF}"/>
          </ac:picMkLst>
        </pc:picChg>
        <pc:picChg chg="add mod modCrop">
          <ac:chgData name="Cristina Zotica" userId="24aa3132-c3c5-48c8-acfc-6b7e74c83e9a" providerId="ADAL" clId="{7FFD06F5-EE83-4D5B-8EE6-57C97F13A957}" dt="2022-06-01T09:23:16.853" v="3335" actId="1076"/>
          <ac:picMkLst>
            <pc:docMk/>
            <pc:sldMk cId="808162277" sldId="1347"/>
            <ac:picMk id="8" creationId="{11953AFD-FF70-9814-AA32-2E77EEA215A2}"/>
          </ac:picMkLst>
        </pc:picChg>
        <pc:picChg chg="add del mod modCrop">
          <ac:chgData name="Cristina Zotica" userId="24aa3132-c3c5-48c8-acfc-6b7e74c83e9a" providerId="ADAL" clId="{7FFD06F5-EE83-4D5B-8EE6-57C97F13A957}" dt="2022-05-31T15:13:33.438" v="2707" actId="478"/>
          <ac:picMkLst>
            <pc:docMk/>
            <pc:sldMk cId="808162277" sldId="1347"/>
            <ac:picMk id="8" creationId="{D9753FB9-D6E2-E17D-C14B-1695C9CDDAFC}"/>
          </ac:picMkLst>
        </pc:picChg>
        <pc:picChg chg="del">
          <ac:chgData name="Cristina Zotica" userId="24aa3132-c3c5-48c8-acfc-6b7e74c83e9a" providerId="ADAL" clId="{7FFD06F5-EE83-4D5B-8EE6-57C97F13A957}" dt="2022-05-31T14:42:53.241" v="2391" actId="478"/>
          <ac:picMkLst>
            <pc:docMk/>
            <pc:sldMk cId="808162277" sldId="1347"/>
            <ac:picMk id="9" creationId="{BA7EDACA-A589-58D1-B724-F9AC75AF8663}"/>
          </ac:picMkLst>
        </pc:picChg>
        <pc:picChg chg="add mod">
          <ac:chgData name="Cristina Zotica" userId="24aa3132-c3c5-48c8-acfc-6b7e74c83e9a" providerId="ADAL" clId="{7FFD06F5-EE83-4D5B-8EE6-57C97F13A957}" dt="2022-06-01T09:23:18.580" v="3336" actId="1076"/>
          <ac:picMkLst>
            <pc:docMk/>
            <pc:sldMk cId="808162277" sldId="1347"/>
            <ac:picMk id="9" creationId="{D6ACAC76-6854-560B-D94E-B174308952C3}"/>
          </ac:picMkLst>
        </pc:picChg>
        <pc:picChg chg="add mod modCrop">
          <ac:chgData name="Cristina Zotica" userId="24aa3132-c3c5-48c8-acfc-6b7e74c83e9a" providerId="ADAL" clId="{7FFD06F5-EE83-4D5B-8EE6-57C97F13A957}" dt="2022-05-31T15:10:01.358" v="2661" actId="1076"/>
          <ac:picMkLst>
            <pc:docMk/>
            <pc:sldMk cId="808162277" sldId="1347"/>
            <ac:picMk id="10" creationId="{B73EEA2A-4171-4D7A-6BF0-F2CCD30AE68B}"/>
          </ac:picMkLst>
        </pc:picChg>
        <pc:picChg chg="add del mod modCrop">
          <ac:chgData name="Cristina Zotica" userId="24aa3132-c3c5-48c8-acfc-6b7e74c83e9a" providerId="ADAL" clId="{7FFD06F5-EE83-4D5B-8EE6-57C97F13A957}" dt="2022-05-31T15:11:41.052" v="2701" actId="478"/>
          <ac:picMkLst>
            <pc:docMk/>
            <pc:sldMk cId="808162277" sldId="1347"/>
            <ac:picMk id="12" creationId="{2E3FC2FC-9F48-2B08-7E5B-ADCCA735FED7}"/>
          </ac:picMkLst>
        </pc:picChg>
        <pc:picChg chg="add del mod">
          <ac:chgData name="Cristina Zotica" userId="24aa3132-c3c5-48c8-acfc-6b7e74c83e9a" providerId="ADAL" clId="{7FFD06F5-EE83-4D5B-8EE6-57C97F13A957}" dt="2022-05-31T15:13:31.599" v="2706" actId="478"/>
          <ac:picMkLst>
            <pc:docMk/>
            <pc:sldMk cId="808162277" sldId="1347"/>
            <ac:picMk id="13" creationId="{DCB80D9C-1669-C292-0E5C-AE8250F55C43}"/>
          </ac:picMkLst>
        </pc:picChg>
        <pc:picChg chg="add mod">
          <ac:chgData name="Cristina Zotica" userId="24aa3132-c3c5-48c8-acfc-6b7e74c83e9a" providerId="ADAL" clId="{7FFD06F5-EE83-4D5B-8EE6-57C97F13A957}" dt="2022-05-31T15:13:50.791" v="2711" actId="1076"/>
          <ac:picMkLst>
            <pc:docMk/>
            <pc:sldMk cId="808162277" sldId="1347"/>
            <ac:picMk id="14" creationId="{2A412637-7691-05D8-5CEE-72FC0DAC1715}"/>
          </ac:picMkLst>
        </pc:picChg>
        <pc:picChg chg="add mod">
          <ac:chgData name="Cristina Zotica" userId="24aa3132-c3c5-48c8-acfc-6b7e74c83e9a" providerId="ADAL" clId="{7FFD06F5-EE83-4D5B-8EE6-57C97F13A957}" dt="2022-05-31T15:14:12.718" v="2715" actId="1076"/>
          <ac:picMkLst>
            <pc:docMk/>
            <pc:sldMk cId="808162277" sldId="1347"/>
            <ac:picMk id="16" creationId="{35888F00-644E-68AB-F7F1-FFB6B45E6C21}"/>
          </ac:picMkLst>
        </pc:picChg>
        <pc:cxnChg chg="add del mod">
          <ac:chgData name="Cristina Zotica" userId="24aa3132-c3c5-48c8-acfc-6b7e74c83e9a" providerId="ADAL" clId="{7FFD06F5-EE83-4D5B-8EE6-57C97F13A957}" dt="2022-06-01T09:21:26.040" v="3302" actId="11529"/>
          <ac:cxnSpMkLst>
            <pc:docMk/>
            <pc:sldMk cId="808162277" sldId="1347"/>
            <ac:cxnSpMk id="3" creationId="{F3C36EAF-A33F-1B6D-9D1C-E2CA1E834D16}"/>
          </ac:cxnSpMkLst>
        </pc:cxnChg>
        <pc:cxnChg chg="add del mod">
          <ac:chgData name="Cristina Zotica" userId="24aa3132-c3c5-48c8-acfc-6b7e74c83e9a" providerId="ADAL" clId="{7FFD06F5-EE83-4D5B-8EE6-57C97F13A957}" dt="2022-06-01T09:22:17.357" v="3318" actId="478"/>
          <ac:cxnSpMkLst>
            <pc:docMk/>
            <pc:sldMk cId="808162277" sldId="1347"/>
            <ac:cxnSpMk id="6" creationId="{51D18B12-2AC1-DBE3-385E-202315ED6968}"/>
          </ac:cxnSpMkLst>
        </pc:cxnChg>
        <pc:cxnChg chg="add del mod">
          <ac:chgData name="Cristina Zotica" userId="24aa3132-c3c5-48c8-acfc-6b7e74c83e9a" providerId="ADAL" clId="{7FFD06F5-EE83-4D5B-8EE6-57C97F13A957}" dt="2022-06-01T09:22:15.843" v="3317" actId="478"/>
          <ac:cxnSpMkLst>
            <pc:docMk/>
            <pc:sldMk cId="808162277" sldId="1347"/>
            <ac:cxnSpMk id="13" creationId="{5897739F-A9ED-548B-0C6D-E66EE8BBB9C0}"/>
          </ac:cxnSpMkLst>
        </pc:cxnChg>
        <pc:cxnChg chg="add mod">
          <ac:chgData name="Cristina Zotica" userId="24aa3132-c3c5-48c8-acfc-6b7e74c83e9a" providerId="ADAL" clId="{7FFD06F5-EE83-4D5B-8EE6-57C97F13A957}" dt="2022-06-01T09:23:26.412" v="3353" actId="1037"/>
          <ac:cxnSpMkLst>
            <pc:docMk/>
            <pc:sldMk cId="808162277" sldId="1347"/>
            <ac:cxnSpMk id="15" creationId="{7311FD05-4802-6942-30ED-C9BD91179131}"/>
          </ac:cxnSpMkLst>
        </pc:cxnChg>
        <pc:cxnChg chg="add mod">
          <ac:chgData name="Cristina Zotica" userId="24aa3132-c3c5-48c8-acfc-6b7e74c83e9a" providerId="ADAL" clId="{7FFD06F5-EE83-4D5B-8EE6-57C97F13A957}" dt="2022-06-01T09:23:26.412" v="3353" actId="1037"/>
          <ac:cxnSpMkLst>
            <pc:docMk/>
            <pc:sldMk cId="808162277" sldId="1347"/>
            <ac:cxnSpMk id="22" creationId="{660074C4-34CE-83D2-B166-F8FE7194A5BF}"/>
          </ac:cxnSpMkLst>
        </pc:cxnChg>
        <pc:cxnChg chg="add mod">
          <ac:chgData name="Cristina Zotica" userId="24aa3132-c3c5-48c8-acfc-6b7e74c83e9a" providerId="ADAL" clId="{7FFD06F5-EE83-4D5B-8EE6-57C97F13A957}" dt="2022-06-01T09:23:26.412" v="3353" actId="1037"/>
          <ac:cxnSpMkLst>
            <pc:docMk/>
            <pc:sldMk cId="808162277" sldId="1347"/>
            <ac:cxnSpMk id="23" creationId="{ACCF1FD8-18A7-2A6E-510D-613B5DAF2F65}"/>
          </ac:cxnSpMkLst>
        </pc:cxnChg>
      </pc:sldChg>
      <pc:sldChg chg="addSp delSp modSp add mod modAnim modCm">
        <pc:chgData name="Cristina Zotica" userId="24aa3132-c3c5-48c8-acfc-6b7e74c83e9a" providerId="ADAL" clId="{7FFD06F5-EE83-4D5B-8EE6-57C97F13A957}" dt="2022-06-03T20:47:55.909" v="5396" actId="1037"/>
        <pc:sldMkLst>
          <pc:docMk/>
          <pc:sldMk cId="3127214360" sldId="1350"/>
        </pc:sldMkLst>
        <pc:spChg chg="add mod">
          <ac:chgData name="Cristina Zotica" userId="24aa3132-c3c5-48c8-acfc-6b7e74c83e9a" providerId="ADAL" clId="{7FFD06F5-EE83-4D5B-8EE6-57C97F13A957}" dt="2022-06-03T12:56:00.877" v="5215" actId="2085"/>
          <ac:spMkLst>
            <pc:docMk/>
            <pc:sldMk cId="3127214360" sldId="1350"/>
            <ac:spMk id="2" creationId="{32D38AA0-21B0-3407-CE22-CB00086B7531}"/>
          </ac:spMkLst>
        </pc:spChg>
        <pc:spChg chg="del">
          <ac:chgData name="Cristina Zotica" userId="24aa3132-c3c5-48c8-acfc-6b7e74c83e9a" providerId="ADAL" clId="{7FFD06F5-EE83-4D5B-8EE6-57C97F13A957}" dt="2022-05-31T14:47:41.044" v="2432" actId="478"/>
          <ac:spMkLst>
            <pc:docMk/>
            <pc:sldMk cId="3127214360" sldId="1350"/>
            <ac:spMk id="2" creationId="{88AAD236-3C09-4FFC-9B74-ACDC6BBE1366}"/>
          </ac:spMkLst>
        </pc:spChg>
        <pc:spChg chg="add del mod">
          <ac:chgData name="Cristina Zotica" userId="24aa3132-c3c5-48c8-acfc-6b7e74c83e9a" providerId="ADAL" clId="{7FFD06F5-EE83-4D5B-8EE6-57C97F13A957}" dt="2022-05-31T14:47:49.006" v="2435" actId="478"/>
          <ac:spMkLst>
            <pc:docMk/>
            <pc:sldMk cId="3127214360" sldId="1350"/>
            <ac:spMk id="4" creationId="{B5B4396E-3B1A-89DC-6F7A-51711282ED0C}"/>
          </ac:spMkLst>
        </pc:spChg>
        <pc:spChg chg="mod">
          <ac:chgData name="Cristina Zotica" userId="24aa3132-c3c5-48c8-acfc-6b7e74c83e9a" providerId="ADAL" clId="{7FFD06F5-EE83-4D5B-8EE6-57C97F13A957}" dt="2022-06-03T12:54:59.802" v="5201" actId="20577"/>
          <ac:spMkLst>
            <pc:docMk/>
            <pc:sldMk cId="3127214360" sldId="1350"/>
            <ac:spMk id="7" creationId="{80A1CEA1-03FE-47E6-AD5C-D6A69C2B2929}"/>
          </ac:spMkLst>
        </pc:spChg>
        <pc:spChg chg="del">
          <ac:chgData name="Cristina Zotica" userId="24aa3132-c3c5-48c8-acfc-6b7e74c83e9a" providerId="ADAL" clId="{7FFD06F5-EE83-4D5B-8EE6-57C97F13A957}" dt="2022-05-31T14:47:55.117" v="2437" actId="478"/>
          <ac:spMkLst>
            <pc:docMk/>
            <pc:sldMk cId="3127214360" sldId="1350"/>
            <ac:spMk id="8" creationId="{B8B86911-0162-4DFD-81C3-7894E44BC54A}"/>
          </ac:spMkLst>
        </pc:spChg>
        <pc:spChg chg="add del mod">
          <ac:chgData name="Cristina Zotica" userId="24aa3132-c3c5-48c8-acfc-6b7e74c83e9a" providerId="ADAL" clId="{7FFD06F5-EE83-4D5B-8EE6-57C97F13A957}" dt="2022-05-31T14:47:44.855" v="2434" actId="478"/>
          <ac:spMkLst>
            <pc:docMk/>
            <pc:sldMk cId="3127214360" sldId="1350"/>
            <ac:spMk id="9" creationId="{1EBF5945-E10C-1901-D17C-274D723C74DF}"/>
          </ac:spMkLst>
        </pc:spChg>
        <pc:spChg chg="mod">
          <ac:chgData name="Cristina Zotica" userId="24aa3132-c3c5-48c8-acfc-6b7e74c83e9a" providerId="ADAL" clId="{7FFD06F5-EE83-4D5B-8EE6-57C97F13A957}" dt="2022-06-03T12:55:32.530" v="5207" actId="14100"/>
          <ac:spMkLst>
            <pc:docMk/>
            <pc:sldMk cId="3127214360" sldId="1350"/>
            <ac:spMk id="11" creationId="{6596D412-B13A-4241-A727-02DC4E55E1DB}"/>
          </ac:spMkLst>
        </pc:spChg>
        <pc:spChg chg="mod">
          <ac:chgData name="Cristina Zotica" userId="24aa3132-c3c5-48c8-acfc-6b7e74c83e9a" providerId="ADAL" clId="{7FFD06F5-EE83-4D5B-8EE6-57C97F13A957}" dt="2022-06-03T12:55:20.700" v="5205" actId="1076"/>
          <ac:spMkLst>
            <pc:docMk/>
            <pc:sldMk cId="3127214360" sldId="1350"/>
            <ac:spMk id="14" creationId="{614F7A37-62AB-4152-84B2-62009C7C36E8}"/>
          </ac:spMkLst>
        </pc:spChg>
        <pc:spChg chg="add mod">
          <ac:chgData name="Cristina Zotica" userId="24aa3132-c3c5-48c8-acfc-6b7e74c83e9a" providerId="ADAL" clId="{7FFD06F5-EE83-4D5B-8EE6-57C97F13A957}" dt="2022-06-03T13:28:44.372" v="5223" actId="20577"/>
          <ac:spMkLst>
            <pc:docMk/>
            <pc:sldMk cId="3127214360" sldId="1350"/>
            <ac:spMk id="15" creationId="{C77D9725-1EA5-7124-7231-9766640A91CD}"/>
          </ac:spMkLst>
        </pc:spChg>
        <pc:spChg chg="mod">
          <ac:chgData name="Cristina Zotica" userId="24aa3132-c3c5-48c8-acfc-6b7e74c83e9a" providerId="ADAL" clId="{7FFD06F5-EE83-4D5B-8EE6-57C97F13A957}" dt="2022-06-03T12:55:36.300" v="5208" actId="1076"/>
          <ac:spMkLst>
            <pc:docMk/>
            <pc:sldMk cId="3127214360" sldId="1350"/>
            <ac:spMk id="16" creationId="{74C8D2AA-7E21-450B-B42D-4BF5213E1051}"/>
          </ac:spMkLst>
        </pc:spChg>
        <pc:spChg chg="mod">
          <ac:chgData name="Cristina Zotica" userId="24aa3132-c3c5-48c8-acfc-6b7e74c83e9a" providerId="ADAL" clId="{7FFD06F5-EE83-4D5B-8EE6-57C97F13A957}" dt="2022-06-03T12:55:47.273" v="5212" actId="1076"/>
          <ac:spMkLst>
            <pc:docMk/>
            <pc:sldMk cId="3127214360" sldId="1350"/>
            <ac:spMk id="18" creationId="{02F34EDD-8B75-4032-8297-D32998A4D67A}"/>
          </ac:spMkLst>
        </pc:spChg>
        <pc:spChg chg="mod">
          <ac:chgData name="Cristina Zotica" userId="24aa3132-c3c5-48c8-acfc-6b7e74c83e9a" providerId="ADAL" clId="{7FFD06F5-EE83-4D5B-8EE6-57C97F13A957}" dt="2022-06-03T20:47:46.466" v="5393" actId="1076"/>
          <ac:spMkLst>
            <pc:docMk/>
            <pc:sldMk cId="3127214360" sldId="1350"/>
            <ac:spMk id="20" creationId="{369E105B-A641-4AEC-8DDD-7BF0948CB862}"/>
          </ac:spMkLst>
        </pc:spChg>
        <pc:picChg chg="add del mod modCrop">
          <ac:chgData name="Cristina Zotica" userId="24aa3132-c3c5-48c8-acfc-6b7e74c83e9a" providerId="ADAL" clId="{7FFD06F5-EE83-4D5B-8EE6-57C97F13A957}" dt="2022-06-03T20:47:55.909" v="5396" actId="1037"/>
          <ac:picMkLst>
            <pc:docMk/>
            <pc:sldMk cId="3127214360" sldId="1350"/>
            <ac:picMk id="5" creationId="{854DEDB9-81B4-4D94-B7F3-CA64053D7CBF}"/>
          </ac:picMkLst>
        </pc:picChg>
      </pc:sldChg>
      <pc:sldChg chg="addSp delSp modSp add mod modAnim">
        <pc:chgData name="Cristina Zotica" userId="24aa3132-c3c5-48c8-acfc-6b7e74c83e9a" providerId="ADAL" clId="{7FFD06F5-EE83-4D5B-8EE6-57C97F13A957}" dt="2022-06-03T21:01:49.965" v="5462" actId="6549"/>
        <pc:sldMkLst>
          <pc:docMk/>
          <pc:sldMk cId="1218082309" sldId="1352"/>
        </pc:sldMkLst>
        <pc:spChg chg="add del mod">
          <ac:chgData name="Cristina Zotica" userId="24aa3132-c3c5-48c8-acfc-6b7e74c83e9a" providerId="ADAL" clId="{7FFD06F5-EE83-4D5B-8EE6-57C97F13A957}" dt="2022-06-01T09:11:17.624" v="3187" actId="478"/>
          <ac:spMkLst>
            <pc:docMk/>
            <pc:sldMk cId="1218082309" sldId="1352"/>
            <ac:spMk id="2" creationId="{4A6ADA88-2A38-989D-7A8E-644D139B5CFD}"/>
          </ac:spMkLst>
        </pc:spChg>
        <pc:spChg chg="del">
          <ac:chgData name="Cristina Zotica" userId="24aa3132-c3c5-48c8-acfc-6b7e74c83e9a" providerId="ADAL" clId="{7FFD06F5-EE83-4D5B-8EE6-57C97F13A957}" dt="2022-05-31T14:48:51.678" v="2444" actId="478"/>
          <ac:spMkLst>
            <pc:docMk/>
            <pc:sldMk cId="1218082309" sldId="1352"/>
            <ac:spMk id="2" creationId="{6FE1C7DE-E90C-4495-BED7-3F6A94D548F3}"/>
          </ac:spMkLst>
        </pc:spChg>
        <pc:spChg chg="add mod">
          <ac:chgData name="Cristina Zotica" userId="24aa3132-c3c5-48c8-acfc-6b7e74c83e9a" providerId="ADAL" clId="{7FFD06F5-EE83-4D5B-8EE6-57C97F13A957}" dt="2022-06-03T21:01:26.707" v="5459" actId="1076"/>
          <ac:spMkLst>
            <pc:docMk/>
            <pc:sldMk cId="1218082309" sldId="1352"/>
            <ac:spMk id="2" creationId="{D4C93494-CC21-EA9C-9943-EEE82982F7D6}"/>
          </ac:spMkLst>
        </pc:spChg>
        <pc:spChg chg="mod">
          <ac:chgData name="Cristina Zotica" userId="24aa3132-c3c5-48c8-acfc-6b7e74c83e9a" providerId="ADAL" clId="{7FFD06F5-EE83-4D5B-8EE6-57C97F13A957}" dt="2022-06-03T21:01:49.965" v="5462" actId="6549"/>
          <ac:spMkLst>
            <pc:docMk/>
            <pc:sldMk cId="1218082309" sldId="1352"/>
            <ac:spMk id="3" creationId="{87811349-E4F8-4F76-B583-35B8D9947D17}"/>
          </ac:spMkLst>
        </pc:spChg>
        <pc:spChg chg="add del mod">
          <ac:chgData name="Cristina Zotica" userId="24aa3132-c3c5-48c8-acfc-6b7e74c83e9a" providerId="ADAL" clId="{7FFD06F5-EE83-4D5B-8EE6-57C97F13A957}" dt="2022-05-31T14:48:54.339" v="2445" actId="478"/>
          <ac:spMkLst>
            <pc:docMk/>
            <pc:sldMk cId="1218082309" sldId="1352"/>
            <ac:spMk id="6" creationId="{927406D2-F559-52E3-9AA0-35C213DA4832}"/>
          </ac:spMkLst>
        </pc:spChg>
        <pc:spChg chg="add mod">
          <ac:chgData name="Cristina Zotica" userId="24aa3132-c3c5-48c8-acfc-6b7e74c83e9a" providerId="ADAL" clId="{7FFD06F5-EE83-4D5B-8EE6-57C97F13A957}" dt="2022-06-03T13:31:17.735" v="5250" actId="1076"/>
          <ac:spMkLst>
            <pc:docMk/>
            <pc:sldMk cId="1218082309" sldId="1352"/>
            <ac:spMk id="7" creationId="{58F08D39-B8F5-F252-F2A3-F3201D1FF84E}"/>
          </ac:spMkLst>
        </pc:spChg>
        <pc:spChg chg="add mod">
          <ac:chgData name="Cristina Zotica" userId="24aa3132-c3c5-48c8-acfc-6b7e74c83e9a" providerId="ADAL" clId="{7FFD06F5-EE83-4D5B-8EE6-57C97F13A957}" dt="2022-06-03T21:01:16.017" v="5457" actId="1076"/>
          <ac:spMkLst>
            <pc:docMk/>
            <pc:sldMk cId="1218082309" sldId="1352"/>
            <ac:spMk id="9" creationId="{65658365-73F6-0689-A6E8-AE370297A488}"/>
          </ac:spMkLst>
        </pc:spChg>
        <pc:spChg chg="add mod">
          <ac:chgData name="Cristina Zotica" userId="24aa3132-c3c5-48c8-acfc-6b7e74c83e9a" providerId="ADAL" clId="{7FFD06F5-EE83-4D5B-8EE6-57C97F13A957}" dt="2022-06-03T21:01:12.362" v="5456" actId="1076"/>
          <ac:spMkLst>
            <pc:docMk/>
            <pc:sldMk cId="1218082309" sldId="1352"/>
            <ac:spMk id="10" creationId="{55B66170-95FA-D3BD-F704-D75F32299A20}"/>
          </ac:spMkLst>
        </pc:spChg>
        <pc:spChg chg="add mod">
          <ac:chgData name="Cristina Zotica" userId="24aa3132-c3c5-48c8-acfc-6b7e74c83e9a" providerId="ADAL" clId="{7FFD06F5-EE83-4D5B-8EE6-57C97F13A957}" dt="2022-06-03T21:01:19.295" v="5458" actId="1076"/>
          <ac:spMkLst>
            <pc:docMk/>
            <pc:sldMk cId="1218082309" sldId="1352"/>
            <ac:spMk id="11" creationId="{616DF81A-A2D4-C991-1F3A-2378517D0D88}"/>
          </ac:spMkLst>
        </pc:spChg>
        <pc:picChg chg="del">
          <ac:chgData name="Cristina Zotica" userId="24aa3132-c3c5-48c8-acfc-6b7e74c83e9a" providerId="ADAL" clId="{7FFD06F5-EE83-4D5B-8EE6-57C97F13A957}" dt="2022-05-31T14:48:55.137" v="2446" actId="478"/>
          <ac:picMkLst>
            <pc:docMk/>
            <pc:sldMk cId="1218082309" sldId="1352"/>
            <ac:picMk id="5" creationId="{8A911785-7A53-4C8F-A3EF-38D5BB884B34}"/>
          </ac:picMkLst>
        </pc:picChg>
        <pc:picChg chg="add mod modCrop">
          <ac:chgData name="Cristina Zotica" userId="24aa3132-c3c5-48c8-acfc-6b7e74c83e9a" providerId="ADAL" clId="{7FFD06F5-EE83-4D5B-8EE6-57C97F13A957}" dt="2022-06-03T21:01:06.483" v="5455" actId="1076"/>
          <ac:picMkLst>
            <pc:docMk/>
            <pc:sldMk cId="1218082309" sldId="1352"/>
            <ac:picMk id="5" creationId="{A7814A89-C339-16A2-3917-530505EC5E6C}"/>
          </ac:picMkLst>
        </pc:picChg>
        <pc:picChg chg="add del mod ord">
          <ac:chgData name="Cristina Zotica" userId="24aa3132-c3c5-48c8-acfc-6b7e74c83e9a" providerId="ADAL" clId="{7FFD06F5-EE83-4D5B-8EE6-57C97F13A957}" dt="2022-06-03T13:29:07.331" v="5225" actId="478"/>
          <ac:picMkLst>
            <pc:docMk/>
            <pc:sldMk cId="1218082309" sldId="1352"/>
            <ac:picMk id="8" creationId="{AF078819-58AF-C94D-CF3D-8F0258FAF70D}"/>
          </ac:picMkLst>
        </pc:picChg>
      </pc:sldChg>
      <pc:sldChg chg="addSp delSp modSp add mod modAnim modCm chgLayout">
        <pc:chgData name="Cristina Zotica" userId="24aa3132-c3c5-48c8-acfc-6b7e74c83e9a" providerId="ADAL" clId="{7FFD06F5-EE83-4D5B-8EE6-57C97F13A957}" dt="2022-06-03T16:31:27.847" v="5322" actId="12"/>
        <pc:sldMkLst>
          <pc:docMk/>
          <pc:sldMk cId="1321763941" sldId="1353"/>
        </pc:sldMkLst>
        <pc:spChg chg="add mod ord">
          <ac:chgData name="Cristina Zotica" userId="24aa3132-c3c5-48c8-acfc-6b7e74c83e9a" providerId="ADAL" clId="{7FFD06F5-EE83-4D5B-8EE6-57C97F13A957}" dt="2022-06-03T16:31:27.847" v="5322" actId="12"/>
          <ac:spMkLst>
            <pc:docMk/>
            <pc:sldMk cId="1321763941" sldId="1353"/>
            <ac:spMk id="2" creationId="{42866F16-C3CB-26C0-0E90-28D602880638}"/>
          </ac:spMkLst>
        </pc:spChg>
        <pc:spChg chg="add del mod">
          <ac:chgData name="Cristina Zotica" userId="24aa3132-c3c5-48c8-acfc-6b7e74c83e9a" providerId="ADAL" clId="{7FFD06F5-EE83-4D5B-8EE6-57C97F13A957}" dt="2022-05-31T15:00:25.802" v="2627" actId="478"/>
          <ac:spMkLst>
            <pc:docMk/>
            <pc:sldMk cId="1321763941" sldId="1353"/>
            <ac:spMk id="4" creationId="{1508CF86-AB86-D997-171D-646192891D66}"/>
          </ac:spMkLst>
        </pc:spChg>
        <pc:spChg chg="add mod">
          <ac:chgData name="Cristina Zotica" userId="24aa3132-c3c5-48c8-acfc-6b7e74c83e9a" providerId="ADAL" clId="{7FFD06F5-EE83-4D5B-8EE6-57C97F13A957}" dt="2022-05-31T15:19:24.154" v="2837"/>
          <ac:spMkLst>
            <pc:docMk/>
            <pc:sldMk cId="1321763941" sldId="1353"/>
            <ac:spMk id="6" creationId="{5A4096C1-686E-71B5-5A70-7464BFE157B3}"/>
          </ac:spMkLst>
        </pc:spChg>
        <pc:spChg chg="del mod ord">
          <ac:chgData name="Cristina Zotica" userId="24aa3132-c3c5-48c8-acfc-6b7e74c83e9a" providerId="ADAL" clId="{7FFD06F5-EE83-4D5B-8EE6-57C97F13A957}" dt="2022-05-31T15:00:22.089" v="2626" actId="478"/>
          <ac:spMkLst>
            <pc:docMk/>
            <pc:sldMk cId="1321763941" sldId="1353"/>
            <ac:spMk id="7" creationId="{45244278-67D6-0E8C-8C45-95A0FB5CFF28}"/>
          </ac:spMkLst>
        </pc:spChg>
        <pc:spChg chg="add mod">
          <ac:chgData name="Cristina Zotica" userId="24aa3132-c3c5-48c8-acfc-6b7e74c83e9a" providerId="ADAL" clId="{7FFD06F5-EE83-4D5B-8EE6-57C97F13A957}" dt="2022-06-01T09:55:24.967" v="3914" actId="1076"/>
          <ac:spMkLst>
            <pc:docMk/>
            <pc:sldMk cId="1321763941" sldId="1353"/>
            <ac:spMk id="8" creationId="{91C64AF1-8420-6190-5734-827B96DAFEED}"/>
          </ac:spMkLst>
        </pc:spChg>
      </pc:sldChg>
      <pc:sldChg chg="addSp delSp modSp add mod modNotesTx">
        <pc:chgData name="Cristina Zotica" userId="24aa3132-c3c5-48c8-acfc-6b7e74c83e9a" providerId="ADAL" clId="{7FFD06F5-EE83-4D5B-8EE6-57C97F13A957}" dt="2022-06-03T21:11:30.591" v="5467" actId="1035"/>
        <pc:sldMkLst>
          <pc:docMk/>
          <pc:sldMk cId="3859523090" sldId="1354"/>
        </pc:sldMkLst>
        <pc:spChg chg="add del mod">
          <ac:chgData name="Cristina Zotica" userId="24aa3132-c3c5-48c8-acfc-6b7e74c83e9a" providerId="ADAL" clId="{7FFD06F5-EE83-4D5B-8EE6-57C97F13A957}" dt="2022-05-31T15:18:22.798" v="2762" actId="478"/>
          <ac:spMkLst>
            <pc:docMk/>
            <pc:sldMk cId="3859523090" sldId="1354"/>
            <ac:spMk id="6" creationId="{F01E929A-1AD2-75E8-F9E3-BD1A6547A4EE}"/>
          </ac:spMkLst>
        </pc:spChg>
        <pc:spChg chg="del">
          <ac:chgData name="Cristina Zotica" userId="24aa3132-c3c5-48c8-acfc-6b7e74c83e9a" providerId="ADAL" clId="{7FFD06F5-EE83-4D5B-8EE6-57C97F13A957}" dt="2022-05-31T15:18:21.137" v="2761" actId="478"/>
          <ac:spMkLst>
            <pc:docMk/>
            <pc:sldMk cId="3859523090" sldId="1354"/>
            <ac:spMk id="7" creationId="{45244278-67D6-0E8C-8C45-95A0FB5CFF28}"/>
          </ac:spMkLst>
        </pc:spChg>
        <pc:spChg chg="add mod">
          <ac:chgData name="Cristina Zotica" userId="24aa3132-c3c5-48c8-acfc-6b7e74c83e9a" providerId="ADAL" clId="{7FFD06F5-EE83-4D5B-8EE6-57C97F13A957}" dt="2022-06-03T21:11:30.591" v="5467" actId="1035"/>
          <ac:spMkLst>
            <pc:docMk/>
            <pc:sldMk cId="3859523090" sldId="1354"/>
            <ac:spMk id="7" creationId="{5BD4613C-308D-B90E-8027-44D8B3F51499}"/>
          </ac:spMkLst>
        </pc:spChg>
        <pc:spChg chg="add mod">
          <ac:chgData name="Cristina Zotica" userId="24aa3132-c3c5-48c8-acfc-6b7e74c83e9a" providerId="ADAL" clId="{7FFD06F5-EE83-4D5B-8EE6-57C97F13A957}" dt="2022-06-03T13:40:37.834" v="5290" actId="20577"/>
          <ac:spMkLst>
            <pc:docMk/>
            <pc:sldMk cId="3859523090" sldId="1354"/>
            <ac:spMk id="11" creationId="{297193F9-93CC-6CA7-EF2A-4D26F532EC2E}"/>
          </ac:spMkLst>
        </pc:spChg>
        <pc:picChg chg="add mod">
          <ac:chgData name="Cristina Zotica" userId="24aa3132-c3c5-48c8-acfc-6b7e74c83e9a" providerId="ADAL" clId="{7FFD06F5-EE83-4D5B-8EE6-57C97F13A957}" dt="2022-05-31T15:14:49.745" v="2723" actId="1076"/>
          <ac:picMkLst>
            <pc:docMk/>
            <pc:sldMk cId="3859523090" sldId="1354"/>
            <ac:picMk id="3" creationId="{E7AFB038-779C-AABB-49D5-FE7C04DC1F3B}"/>
          </ac:picMkLst>
        </pc:picChg>
        <pc:picChg chg="del">
          <ac:chgData name="Cristina Zotica" userId="24aa3132-c3c5-48c8-acfc-6b7e74c83e9a" providerId="ADAL" clId="{7FFD06F5-EE83-4D5B-8EE6-57C97F13A957}" dt="2022-05-31T15:14:29.425" v="2717" actId="478"/>
          <ac:picMkLst>
            <pc:docMk/>
            <pc:sldMk cId="3859523090" sldId="1354"/>
            <ac:picMk id="14" creationId="{2A412637-7691-05D8-5CEE-72FC0DAC1715}"/>
          </ac:picMkLst>
        </pc:picChg>
        <pc:picChg chg="del">
          <ac:chgData name="Cristina Zotica" userId="24aa3132-c3c5-48c8-acfc-6b7e74c83e9a" providerId="ADAL" clId="{7FFD06F5-EE83-4D5B-8EE6-57C97F13A957}" dt="2022-05-31T15:14:29.968" v="2718" actId="478"/>
          <ac:picMkLst>
            <pc:docMk/>
            <pc:sldMk cId="3859523090" sldId="1354"/>
            <ac:picMk id="16" creationId="{35888F00-644E-68AB-F7F1-FFB6B45E6C21}"/>
          </ac:picMkLst>
        </pc:picChg>
      </pc:sldChg>
      <pc:sldChg chg="add del">
        <pc:chgData name="Cristina Zotica" userId="24aa3132-c3c5-48c8-acfc-6b7e74c83e9a" providerId="ADAL" clId="{7FFD06F5-EE83-4D5B-8EE6-57C97F13A957}" dt="2022-05-31T15:16:26.248" v="2726" actId="47"/>
        <pc:sldMkLst>
          <pc:docMk/>
          <pc:sldMk cId="819353713" sldId="1355"/>
        </pc:sldMkLst>
      </pc:sldChg>
      <pc:sldChg chg="addSp delSp modSp add mod ord modNotesTx">
        <pc:chgData name="Cristina Zotica" userId="24aa3132-c3c5-48c8-acfc-6b7e74c83e9a" providerId="ADAL" clId="{7FFD06F5-EE83-4D5B-8EE6-57C97F13A957}" dt="2022-06-03T21:14:23.450" v="5469"/>
        <pc:sldMkLst>
          <pc:docMk/>
          <pc:sldMk cId="1013724828" sldId="1356"/>
        </pc:sldMkLst>
        <pc:spChg chg="add mod">
          <ac:chgData name="Cristina Zotica" userId="24aa3132-c3c5-48c8-acfc-6b7e74c83e9a" providerId="ADAL" clId="{7FFD06F5-EE83-4D5B-8EE6-57C97F13A957}" dt="2022-06-01T09:53:18.629" v="3570" actId="2711"/>
          <ac:spMkLst>
            <pc:docMk/>
            <pc:sldMk cId="1013724828" sldId="1356"/>
            <ac:spMk id="7" creationId="{3239418A-3FDF-A4CB-442D-EDA39F70F116}"/>
          </ac:spMkLst>
        </pc:spChg>
        <pc:spChg chg="del">
          <ac:chgData name="Cristina Zotica" userId="24aa3132-c3c5-48c8-acfc-6b7e74c83e9a" providerId="ADAL" clId="{7FFD06F5-EE83-4D5B-8EE6-57C97F13A957}" dt="2022-05-31T15:18:14.496" v="2758" actId="478"/>
          <ac:spMkLst>
            <pc:docMk/>
            <pc:sldMk cId="1013724828" sldId="1356"/>
            <ac:spMk id="7" creationId="{45244278-67D6-0E8C-8C45-95A0FB5CFF28}"/>
          </ac:spMkLst>
        </pc:spChg>
        <pc:spChg chg="add del mod">
          <ac:chgData name="Cristina Zotica" userId="24aa3132-c3c5-48c8-acfc-6b7e74c83e9a" providerId="ADAL" clId="{7FFD06F5-EE83-4D5B-8EE6-57C97F13A957}" dt="2022-05-31T15:18:16.686" v="2759" actId="478"/>
          <ac:spMkLst>
            <pc:docMk/>
            <pc:sldMk cId="1013724828" sldId="1356"/>
            <ac:spMk id="9" creationId="{D9E7CB4F-DA25-6BA7-88F8-EF94A2B28A97}"/>
          </ac:spMkLst>
        </pc:spChg>
        <pc:spChg chg="add mod">
          <ac:chgData name="Cristina Zotica" userId="24aa3132-c3c5-48c8-acfc-6b7e74c83e9a" providerId="ADAL" clId="{7FFD06F5-EE83-4D5B-8EE6-57C97F13A957}" dt="2022-06-03T13:40:26.253" v="5286" actId="6549"/>
          <ac:spMkLst>
            <pc:docMk/>
            <pc:sldMk cId="1013724828" sldId="1356"/>
            <ac:spMk id="13" creationId="{17E601DF-AB2C-3CCE-8573-923D4E49A64B}"/>
          </ac:spMkLst>
        </pc:spChg>
        <pc:picChg chg="add mod">
          <ac:chgData name="Cristina Zotica" userId="24aa3132-c3c5-48c8-acfc-6b7e74c83e9a" providerId="ADAL" clId="{7FFD06F5-EE83-4D5B-8EE6-57C97F13A957}" dt="2022-05-31T15:17:50.926" v="2757" actId="1076"/>
          <ac:picMkLst>
            <pc:docMk/>
            <pc:sldMk cId="1013724828" sldId="1356"/>
            <ac:picMk id="3" creationId="{9BCAB91E-F227-56D3-FB5E-24D41CF6C5AF}"/>
          </ac:picMkLst>
        </pc:picChg>
        <pc:picChg chg="add mod">
          <ac:chgData name="Cristina Zotica" userId="24aa3132-c3c5-48c8-acfc-6b7e74c83e9a" providerId="ADAL" clId="{7FFD06F5-EE83-4D5B-8EE6-57C97F13A957}" dt="2022-05-31T15:17:49.102" v="2756" actId="1076"/>
          <ac:picMkLst>
            <pc:docMk/>
            <pc:sldMk cId="1013724828" sldId="1356"/>
            <ac:picMk id="6" creationId="{FD934F92-9CA8-6A17-4C45-D57546837DCF}"/>
          </ac:picMkLst>
        </pc:picChg>
        <pc:picChg chg="del">
          <ac:chgData name="Cristina Zotica" userId="24aa3132-c3c5-48c8-acfc-6b7e74c83e9a" providerId="ADAL" clId="{7FFD06F5-EE83-4D5B-8EE6-57C97F13A957}" dt="2022-05-31T15:16:32.030" v="2727" actId="478"/>
          <ac:picMkLst>
            <pc:docMk/>
            <pc:sldMk cId="1013724828" sldId="1356"/>
            <ac:picMk id="14" creationId="{2A412637-7691-05D8-5CEE-72FC0DAC1715}"/>
          </ac:picMkLst>
        </pc:picChg>
        <pc:picChg chg="del">
          <ac:chgData name="Cristina Zotica" userId="24aa3132-c3c5-48c8-acfc-6b7e74c83e9a" providerId="ADAL" clId="{7FFD06F5-EE83-4D5B-8EE6-57C97F13A957}" dt="2022-05-31T15:16:35.334" v="2728" actId="478"/>
          <ac:picMkLst>
            <pc:docMk/>
            <pc:sldMk cId="1013724828" sldId="1356"/>
            <ac:picMk id="16" creationId="{35888F00-644E-68AB-F7F1-FFB6B45E6C21}"/>
          </ac:picMkLst>
        </pc:picChg>
      </pc:sldChg>
      <pc:sldChg chg="add modAnim">
        <pc:chgData name="Cristina Zotica" userId="24aa3132-c3c5-48c8-acfc-6b7e74c83e9a" providerId="ADAL" clId="{7FFD06F5-EE83-4D5B-8EE6-57C97F13A957}" dt="2022-06-04T08:31:54.148" v="5471"/>
        <pc:sldMkLst>
          <pc:docMk/>
          <pc:sldMk cId="2154501754" sldId="1357"/>
        </pc:sldMkLst>
      </pc:sldChg>
      <pc:sldChg chg="modSp add del mod">
        <pc:chgData name="Cristina Zotica" userId="24aa3132-c3c5-48c8-acfc-6b7e74c83e9a" providerId="ADAL" clId="{7FFD06F5-EE83-4D5B-8EE6-57C97F13A957}" dt="2022-06-01T09:44:26.447" v="3521" actId="47"/>
        <pc:sldMkLst>
          <pc:docMk/>
          <pc:sldMk cId="2861970929" sldId="1357"/>
        </pc:sldMkLst>
        <pc:spChg chg="mod">
          <ac:chgData name="Cristina Zotica" userId="24aa3132-c3c5-48c8-acfc-6b7e74c83e9a" providerId="ADAL" clId="{7FFD06F5-EE83-4D5B-8EE6-57C97F13A957}" dt="2022-06-01T09:43:28.742" v="3511" actId="21"/>
          <ac:spMkLst>
            <pc:docMk/>
            <pc:sldMk cId="2861970929" sldId="1357"/>
            <ac:spMk id="2" creationId="{42866F16-C3CB-26C0-0E90-28D602880638}"/>
          </ac:spMkLst>
        </pc:spChg>
      </pc:sldChg>
      <pc:sldMasterChg chg="delSldLayout">
        <pc:chgData name="Cristina Zotica" userId="24aa3132-c3c5-48c8-acfc-6b7e74c83e9a" providerId="ADAL" clId="{7FFD06F5-EE83-4D5B-8EE6-57C97F13A957}" dt="2022-05-31T11:15:06.608" v="389" actId="47"/>
        <pc:sldMasterMkLst>
          <pc:docMk/>
          <pc:sldMasterMk cId="1643857197" sldId="2147483648"/>
        </pc:sldMasterMkLst>
        <pc:sldLayoutChg chg="del">
          <pc:chgData name="Cristina Zotica" userId="24aa3132-c3c5-48c8-acfc-6b7e74c83e9a" providerId="ADAL" clId="{7FFD06F5-EE83-4D5B-8EE6-57C97F13A957}" dt="2022-05-31T11:15:06.608" v="389" actId="47"/>
          <pc:sldLayoutMkLst>
            <pc:docMk/>
            <pc:sldMasterMk cId="1643857197" sldId="2147483648"/>
            <pc:sldLayoutMk cId="3453042878" sldId="2147483684"/>
          </pc:sldLayoutMkLst>
        </pc:sldLayoutChg>
      </pc:sldMasterChg>
    </pc:docChg>
  </pc:docChgLst>
  <pc:docChgLst>
    <pc:chgData name="Adriana Reyes Lúa" userId="69c1c850-905e-4326-9650-74a398755240" providerId="ADAL" clId="{623FBCF5-C172-423C-B874-B966A4AC3175}"/>
    <pc:docChg chg="addSld delSld modSld">
      <pc:chgData name="Adriana Reyes Lúa" userId="69c1c850-905e-4326-9650-74a398755240" providerId="ADAL" clId="{623FBCF5-C172-423C-B874-B966A4AC3175}" dt="2022-06-01T07:45:02.034" v="45" actId="47"/>
      <pc:docMkLst>
        <pc:docMk/>
      </pc:docMkLst>
      <pc:sldChg chg="add del">
        <pc:chgData name="Adriana Reyes Lúa" userId="69c1c850-905e-4326-9650-74a398755240" providerId="ADAL" clId="{623FBCF5-C172-423C-B874-B966A4AC3175}" dt="2022-06-01T07:45:02.034" v="45" actId="47"/>
        <pc:sldMkLst>
          <pc:docMk/>
          <pc:sldMk cId="3383236736" sldId="268"/>
        </pc:sldMkLst>
      </pc:sldChg>
      <pc:sldChg chg="addCm modCm">
        <pc:chgData name="Adriana Reyes Lúa" userId="69c1c850-905e-4326-9650-74a398755240" providerId="ADAL" clId="{623FBCF5-C172-423C-B874-B966A4AC3175}" dt="2022-06-01T07:25:12.194" v="7"/>
        <pc:sldMkLst>
          <pc:docMk/>
          <pc:sldMk cId="2783981694" sldId="299"/>
        </pc:sldMkLst>
      </pc:sldChg>
      <pc:sldChg chg="modSp mod">
        <pc:chgData name="Adriana Reyes Lúa" userId="69c1c850-905e-4326-9650-74a398755240" providerId="ADAL" clId="{623FBCF5-C172-423C-B874-B966A4AC3175}" dt="2022-06-01T07:24:09.963" v="6" actId="108"/>
        <pc:sldMkLst>
          <pc:docMk/>
          <pc:sldMk cId="1546087676" sldId="321"/>
        </pc:sldMkLst>
        <pc:spChg chg="mod">
          <ac:chgData name="Adriana Reyes Lúa" userId="69c1c850-905e-4326-9650-74a398755240" providerId="ADAL" clId="{623FBCF5-C172-423C-B874-B966A4AC3175}" dt="2022-06-01T07:24:09.963" v="6" actId="108"/>
          <ac:spMkLst>
            <pc:docMk/>
            <pc:sldMk cId="1546087676" sldId="321"/>
            <ac:spMk id="87" creationId="{F915091D-91E6-41D0-8C4C-B18CEE649B11}"/>
          </ac:spMkLst>
        </pc:spChg>
      </pc:sldChg>
      <pc:sldChg chg="modSp mod addCm modCm">
        <pc:chgData name="Adriana Reyes Lúa" userId="69c1c850-905e-4326-9650-74a398755240" providerId="ADAL" clId="{623FBCF5-C172-423C-B874-B966A4AC3175}" dt="2022-06-01T07:19:11.781" v="2" actId="20577"/>
        <pc:sldMkLst>
          <pc:docMk/>
          <pc:sldMk cId="670786315" sldId="347"/>
        </pc:sldMkLst>
        <pc:spChg chg="mod">
          <ac:chgData name="Adriana Reyes Lúa" userId="69c1c850-905e-4326-9650-74a398755240" providerId="ADAL" clId="{623FBCF5-C172-423C-B874-B966A4AC3175}" dt="2022-06-01T07:19:11.781" v="2" actId="20577"/>
          <ac:spMkLst>
            <pc:docMk/>
            <pc:sldMk cId="670786315" sldId="347"/>
            <ac:spMk id="5" creationId="{5296A75A-EF44-7BAB-C5E3-F337CF7B4B78}"/>
          </ac:spMkLst>
        </pc:spChg>
      </pc:sldChg>
      <pc:sldChg chg="addCm modCm">
        <pc:chgData name="Adriana Reyes Lúa" userId="69c1c850-905e-4326-9650-74a398755240" providerId="ADAL" clId="{623FBCF5-C172-423C-B874-B966A4AC3175}" dt="2022-06-01T07:31:34.393" v="18"/>
        <pc:sldMkLst>
          <pc:docMk/>
          <pc:sldMk cId="756993313" sldId="1308"/>
        </pc:sldMkLst>
      </pc:sldChg>
      <pc:sldChg chg="addCm modCm">
        <pc:chgData name="Adriana Reyes Lúa" userId="69c1c850-905e-4326-9650-74a398755240" providerId="ADAL" clId="{623FBCF5-C172-423C-B874-B966A4AC3175}" dt="2022-06-01T07:33:46.642" v="31"/>
        <pc:sldMkLst>
          <pc:docMk/>
          <pc:sldMk cId="2725282195" sldId="1321"/>
        </pc:sldMkLst>
      </pc:sldChg>
      <pc:sldChg chg="addCm modCm">
        <pc:chgData name="Adriana Reyes Lúa" userId="69c1c850-905e-4326-9650-74a398755240" providerId="ADAL" clId="{623FBCF5-C172-423C-B874-B966A4AC3175}" dt="2022-06-01T07:35:31.624" v="33" actId="2056"/>
        <pc:sldMkLst>
          <pc:docMk/>
          <pc:sldMk cId="2598987252" sldId="1331"/>
        </pc:sldMkLst>
      </pc:sldChg>
      <pc:sldChg chg="modSp">
        <pc:chgData name="Adriana Reyes Lúa" userId="69c1c850-905e-4326-9650-74a398755240" providerId="ADAL" clId="{623FBCF5-C172-423C-B874-B966A4AC3175}" dt="2022-06-01T07:32:07.648" v="24" actId="5793"/>
        <pc:sldMkLst>
          <pc:docMk/>
          <pc:sldMk cId="2027547811" sldId="1346"/>
        </pc:sldMkLst>
        <pc:spChg chg="mod">
          <ac:chgData name="Adriana Reyes Lúa" userId="69c1c850-905e-4326-9650-74a398755240" providerId="ADAL" clId="{623FBCF5-C172-423C-B874-B966A4AC3175}" dt="2022-06-01T07:32:07.648" v="24" actId="5793"/>
          <ac:spMkLst>
            <pc:docMk/>
            <pc:sldMk cId="2027547811" sldId="1346"/>
            <ac:spMk id="2" creationId="{2505CBB1-21A3-414F-9E43-8861AB88ECB2}"/>
          </ac:spMkLst>
        </pc:spChg>
      </pc:sldChg>
      <pc:sldChg chg="addCm modCm">
        <pc:chgData name="Adriana Reyes Lúa" userId="69c1c850-905e-4326-9650-74a398755240" providerId="ADAL" clId="{623FBCF5-C172-423C-B874-B966A4AC3175}" dt="2022-06-01T07:42:24.136" v="41" actId="2056"/>
        <pc:sldMkLst>
          <pc:docMk/>
          <pc:sldMk cId="808162277" sldId="1347"/>
        </pc:sldMkLst>
      </pc:sldChg>
      <pc:sldChg chg="addCm modCm">
        <pc:chgData name="Adriana Reyes Lúa" userId="69c1c850-905e-4326-9650-74a398755240" providerId="ADAL" clId="{623FBCF5-C172-423C-B874-B966A4AC3175}" dt="2022-06-01T07:36:29.938" v="35" actId="2056"/>
        <pc:sldMkLst>
          <pc:docMk/>
          <pc:sldMk cId="3127214360" sldId="1350"/>
        </pc:sldMkLst>
      </pc:sldChg>
      <pc:sldChg chg="addCm modCm">
        <pc:chgData name="Adriana Reyes Lúa" userId="69c1c850-905e-4326-9650-74a398755240" providerId="ADAL" clId="{623FBCF5-C172-423C-B874-B966A4AC3175}" dt="2022-06-01T07:40:24.306" v="39" actId="2056"/>
        <pc:sldMkLst>
          <pc:docMk/>
          <pc:sldMk cId="1218082309" sldId="1352"/>
        </pc:sldMkLst>
      </pc:sldChg>
      <pc:sldChg chg="addCm modCm">
        <pc:chgData name="Adriana Reyes Lúa" userId="69c1c850-905e-4326-9650-74a398755240" providerId="ADAL" clId="{623FBCF5-C172-423C-B874-B966A4AC3175}" dt="2022-06-01T07:43:16.676" v="43" actId="2056"/>
        <pc:sldMkLst>
          <pc:docMk/>
          <pc:sldMk cId="1321763941" sldId="1353"/>
        </pc:sldMkLst>
      </pc:sldChg>
      <pc:sldMasterChg chg="delSldLayout">
        <pc:chgData name="Adriana Reyes Lúa" userId="69c1c850-905e-4326-9650-74a398755240" providerId="ADAL" clId="{623FBCF5-C172-423C-B874-B966A4AC3175}" dt="2022-06-01T07:45:02.034" v="45" actId="47"/>
        <pc:sldMasterMkLst>
          <pc:docMk/>
          <pc:sldMasterMk cId="1643857197" sldId="2147483648"/>
        </pc:sldMasterMkLst>
        <pc:sldLayoutChg chg="del">
          <pc:chgData name="Adriana Reyes Lúa" userId="69c1c850-905e-4326-9650-74a398755240" providerId="ADAL" clId="{623FBCF5-C172-423C-B874-B966A4AC3175}" dt="2022-06-01T07:45:02.034" v="45" actId="47"/>
          <pc:sldLayoutMkLst>
            <pc:docMk/>
            <pc:sldMasterMk cId="1643857197" sldId="2147483648"/>
            <pc:sldLayoutMk cId="1079759604" sldId="2147483684"/>
          </pc:sldLayoutMkLst>
        </pc:sldLayoutChg>
      </pc:sldMasterChg>
    </pc:docChg>
  </pc:docChgLst>
  <pc:docChgLst>
    <pc:chgData name="Ruben Mocholi Montanes" userId="S::ruben.mocholi.montanes@sintef.no::64d539c1-55ec-4439-9b79-46ce5aaa7378" providerId="AD" clId="Web-{227340ED-F26F-A1D7-A067-457339A6386B}"/>
    <pc:docChg chg="mod">
      <pc:chgData name="Ruben Mocholi Montanes" userId="S::ruben.mocholi.montanes@sintef.no::64d539c1-55ec-4439-9b79-46ce5aaa7378" providerId="AD" clId="Web-{227340ED-F26F-A1D7-A067-457339A6386B}" dt="2022-06-01T16:08:34.189" v="9"/>
      <pc:docMkLst>
        <pc:docMk/>
      </pc:docMkLst>
      <pc:sldChg chg="addCm modCm">
        <pc:chgData name="Ruben Mocholi Montanes" userId="S::ruben.mocholi.montanes@sintef.no::64d539c1-55ec-4439-9b79-46ce5aaa7378" providerId="AD" clId="Web-{227340ED-F26F-A1D7-A067-457339A6386B}" dt="2022-06-01T15:57:55.497" v="3"/>
        <pc:sldMkLst>
          <pc:docMk/>
          <pc:sldMk cId="2783981694" sldId="299"/>
        </pc:sldMkLst>
      </pc:sldChg>
      <pc:sldChg chg="addCm modCm">
        <pc:chgData name="Ruben Mocholi Montanes" userId="S::ruben.mocholi.montanes@sintef.no::64d539c1-55ec-4439-9b79-46ce5aaa7378" providerId="AD" clId="Web-{227340ED-F26F-A1D7-A067-457339A6386B}" dt="2022-06-01T16:01:59.958" v="5"/>
        <pc:sldMkLst>
          <pc:docMk/>
          <pc:sldMk cId="1546087676" sldId="321"/>
        </pc:sldMkLst>
      </pc:sldChg>
      <pc:sldChg chg="addCm">
        <pc:chgData name="Ruben Mocholi Montanes" userId="S::ruben.mocholi.montanes@sintef.no::64d539c1-55ec-4439-9b79-46ce5aaa7378" providerId="AD" clId="Web-{227340ED-F26F-A1D7-A067-457339A6386B}" dt="2022-06-01T15:51:01.719" v="1"/>
        <pc:sldMkLst>
          <pc:docMk/>
          <pc:sldMk cId="691742976" sldId="350"/>
        </pc:sldMkLst>
      </pc:sldChg>
      <pc:sldChg chg="addCm">
        <pc:chgData name="Ruben Mocholi Montanes" userId="S::ruben.mocholi.montanes@sintef.no::64d539c1-55ec-4439-9b79-46ce5aaa7378" providerId="AD" clId="Web-{227340ED-F26F-A1D7-A067-457339A6386B}" dt="2022-06-01T16:04:21.947" v="6"/>
        <pc:sldMkLst>
          <pc:docMk/>
          <pc:sldMk cId="783747706" sldId="352"/>
        </pc:sldMkLst>
      </pc:sldChg>
      <pc:sldChg chg="addCm modCm">
        <pc:chgData name="Ruben Mocholi Montanes" userId="S::ruben.mocholi.montanes@sintef.no::64d539c1-55ec-4439-9b79-46ce5aaa7378" providerId="AD" clId="Web-{227340ED-F26F-A1D7-A067-457339A6386B}" dt="2022-06-01T16:07:19.889" v="8"/>
        <pc:sldMkLst>
          <pc:docMk/>
          <pc:sldMk cId="2027547811" sldId="1346"/>
        </pc:sldMkLst>
      </pc:sldChg>
      <pc:sldChg chg="addCm">
        <pc:chgData name="Ruben Mocholi Montanes" userId="S::ruben.mocholi.montanes@sintef.no::64d539c1-55ec-4439-9b79-46ce5aaa7378" providerId="AD" clId="Web-{227340ED-F26F-A1D7-A067-457339A6386B}" dt="2022-06-01T16:08:34.189" v="9"/>
        <pc:sldMkLst>
          <pc:docMk/>
          <pc:sldMk cId="1321763941" sldId="1353"/>
        </pc:sldMkLst>
      </pc:sldChg>
    </pc:docChg>
  </pc:docChgLst>
</pc:chgInfo>
</file>

<file path=ppt/comments/modernComment_12B_A5F0307E.xml><?xml version="1.0" encoding="utf-8"?>
<p188:cmLst xmlns:a="http://schemas.openxmlformats.org/drawingml/2006/main" xmlns:r="http://schemas.openxmlformats.org/officeDocument/2006/relationships" xmlns:p188="http://schemas.microsoft.com/office/powerpoint/2018/8/main">
  <p188:cm id="{DA03A70D-E3EF-4C14-B5DF-EC9F9DCBAD50}" authorId="{5D9239C2-B319-F6D9-197F-566617941B2F}" created="2022-06-01T07:22:07.632">
    <pc:sldMkLst xmlns:pc="http://schemas.microsoft.com/office/powerpoint/2013/main/command">
      <pc:docMk/>
      <pc:sldMk cId="2783981694" sldId="299"/>
    </pc:sldMkLst>
    <p188:pos x="6496050" y="2470150"/>
    <p188:txBody>
      <a:bodyPr/>
      <a:lstStyle/>
      <a:p>
        <a:r>
          <a:rPr lang="en-CA"/>
          <a:t>Maybe "Generate power with a given amount of exhaust gas from the GT" (it is less general because then we are not considering steam generation, but when you read it, I think it is  more clear - process verb, vs process noun is not obvious when you read it)</a:t>
        </a:r>
      </a:p>
    </p188:txBody>
  </p188:cm>
  <p188:cm id="{32FD7936-5C28-4DA5-A9C0-0E7E0BB82A63}" authorId="{B18E32BA-3948-0E6D-AB37-02F14B312CAC}" created="2022-06-01T15:53:43.458">
    <ac:txMkLst xmlns:ac="http://schemas.microsoft.com/office/drawing/2013/main/command">
      <pc:docMk xmlns:pc="http://schemas.microsoft.com/office/powerpoint/2013/main/command"/>
      <pc:sldMk xmlns:pc="http://schemas.microsoft.com/office/powerpoint/2013/main/command" cId="2783981694" sldId="299"/>
      <ac:spMk id="2" creationId="{0C403113-C9EE-4C95-BE78-D93DFC1224D5}"/>
      <ac:txMk cp="15" len="10">
        <ac:context len="26" hash="592918425"/>
      </ac:txMk>
    </ac:txMkLst>
    <p188:pos x="5572835" y="272955"/>
    <p188:txBody>
      <a:bodyPr/>
      <a:lstStyle/>
      <a:p>
        <a:r>
          <a:rPr lang="en-GB"/>
          <a:t>In the offshore context security off supply is "oil and gas production critical", + and it is an isolated power grid (island) which makes it more demanding than perhaps other type of systems (power plants onshore, etc...). Perhaps this fits in the introduction or here.</a:t>
        </a:r>
      </a:p>
    </p188:txBody>
  </p188:cm>
</p188:cmLst>
</file>

<file path=ppt/comments/modernComment_141_5C276CFC.xml><?xml version="1.0" encoding="utf-8"?>
<p188:cmLst xmlns:a="http://schemas.openxmlformats.org/drawingml/2006/main" xmlns:r="http://schemas.openxmlformats.org/officeDocument/2006/relationships" xmlns:p188="http://schemas.microsoft.com/office/powerpoint/2018/8/main">
  <p188:cm id="{D16898FA-E488-4DAA-A257-4B43736C8169}" authorId="{B18E32BA-3948-0E6D-AB37-02F14B312CAC}" created="2022-06-01T15:59:50.720">
    <ac:deMkLst xmlns:ac="http://schemas.microsoft.com/office/drawing/2013/main/command">
      <pc:docMk xmlns:pc="http://schemas.microsoft.com/office/powerpoint/2013/main/command"/>
      <pc:sldMk xmlns:pc="http://schemas.microsoft.com/office/powerpoint/2013/main/command" cId="1546087676" sldId="321"/>
      <ac:spMk id="87" creationId="{F915091D-91E6-41D0-8C4C-B18CEE649B11}"/>
    </ac:deMkLst>
    <p188:replyLst>
      <p188:reply id="{AB4FE8D6-840F-4AF9-B0DA-6F64C10A8D22}" authorId="{8CA036EA-7ACA-81A5-F696-EA31BD85FB94}" created="2022-06-02T09:19:03.776">
        <p188:txBody>
          <a:bodyPr/>
          <a:lstStyle/>
          <a:p>
            <a:r>
              <a:rPr lang="nb-NO"/>
              <a:t>smaller holdup = smaller residence time so faster dynamics</a:t>
            </a:r>
          </a:p>
        </p188:txBody>
      </p188:reply>
    </p188:replyLst>
    <p188:txBody>
      <a:bodyPr/>
      <a:lstStyle/>
      <a:p>
        <a:r>
          <a:rPr lang="en-GB"/>
          <a:t>Regarding Compact OTSG-&gt; perhaps good to mention that this leads to faster dynamic response than a system design for onshore applications and than drum based systems (even if wan can understand this from the other points specially the last :))</a:t>
        </a:r>
      </a:p>
    </p188:txBody>
  </p188:cm>
</p188:cmLst>
</file>

<file path=ppt/comments/modernComment_15B_27FB630B.xml><?xml version="1.0" encoding="utf-8"?>
<p188:cmLst xmlns:a="http://schemas.openxmlformats.org/drawingml/2006/main" xmlns:r="http://schemas.openxmlformats.org/officeDocument/2006/relationships" xmlns:p188="http://schemas.microsoft.com/office/powerpoint/2018/8/main">
  <p188:cm id="{52B607F4-320B-47A2-B31B-E089A2295B7E}" authorId="{5D9239C2-B319-F6D9-197F-566617941B2F}" status="resolved" created="2022-06-01T07:19:04.243" complete="100000">
    <pc:sldMkLst xmlns:pc="http://schemas.microsoft.com/office/powerpoint/2013/main/command">
      <pc:docMk/>
      <pc:sldMk cId="670786315" sldId="347"/>
    </pc:sldMkLst>
    <p188:pos x="7546975" y="5251450"/>
    <p188:txBody>
      <a:bodyPr/>
      <a:lstStyle/>
      <a:p>
        <a:r>
          <a:rPr lang="en-CA"/>
          <a:t>Add "Norway" after SINTEF Energy Research?
Also, I think that NTNU wanted people to write "Norwegian University of Science and Technology" (I think there is another NTNU in Taiwan)</a:t>
        </a:r>
      </a:p>
    </p188:txBody>
  </p188:cm>
</p188:cmLst>
</file>

<file path=ppt/comments/modernComment_15E_293B2900.xml><?xml version="1.0" encoding="utf-8"?>
<p188:cmLst xmlns:a="http://schemas.openxmlformats.org/drawingml/2006/main" xmlns:r="http://schemas.openxmlformats.org/officeDocument/2006/relationships" xmlns:p188="http://schemas.microsoft.com/office/powerpoint/2018/8/main">
  <p188:cm id="{55E110BD-3136-4E65-8D2A-F5FAA7D8269E}" authorId="{B18E32BA-3948-0E6D-AB37-02F14B312CAC}" created="2022-06-01T15:51:01.719">
    <ac:txMkLst xmlns:ac="http://schemas.microsoft.com/office/drawing/2013/main/command">
      <pc:docMk xmlns:pc="http://schemas.microsoft.com/office/powerpoint/2013/main/command"/>
      <pc:sldMk xmlns:pc="http://schemas.microsoft.com/office/powerpoint/2013/main/command" cId="691742976" sldId="350"/>
      <ac:spMk id="13" creationId="{2D28D553-E85B-38EB-051D-63CFF492DDEE}"/>
      <ac:txMk cp="21" len="14">
        <ac:context len="37" hash="3967612010"/>
      </ac:txMk>
    </ac:txMkLst>
    <p188:pos x="1956179" y="761999"/>
    <p188:txBody>
      <a:bodyPr/>
      <a:lstStyle/>
      <a:p>
        <a:r>
          <a:rPr lang="en-GB"/>
          <a:t>Another point is costs related to emissions in the norwegian context. BUt perhaps can be just said</a:t>
        </a:r>
      </a:p>
    </p188:txBody>
  </p188:cm>
</p188:cmLst>
</file>

<file path=ppt/comments/modernComment_160_2EB70A7A.xml><?xml version="1.0" encoding="utf-8"?>
<p188:cmLst xmlns:a="http://schemas.openxmlformats.org/drawingml/2006/main" xmlns:r="http://schemas.openxmlformats.org/officeDocument/2006/relationships" xmlns:p188="http://schemas.microsoft.com/office/powerpoint/2018/8/main">
  <p188:cm id="{91F90E76-7C64-4AB8-969D-EA31600DBA28}" authorId="{B18E32BA-3948-0E6D-AB37-02F14B312CAC}" created="2022-06-01T16:04:21.947">
    <ac:deMkLst xmlns:ac="http://schemas.microsoft.com/office/drawing/2013/main/command">
      <pc:docMk xmlns:pc="http://schemas.microsoft.com/office/powerpoint/2013/main/command"/>
      <pc:sldMk xmlns:pc="http://schemas.microsoft.com/office/powerpoint/2013/main/command" cId="783747706" sldId="352"/>
      <ac:spMk id="14" creationId="{197191D1-C17B-7457-6FBB-DE61460729D9}"/>
    </ac:deMkLst>
    <p188:txBody>
      <a:bodyPr/>
      <a:lstStyle/>
      <a:p>
        <a:r>
          <a:rPr lang="en-GB"/>
          <a:t>Do we mean floating or sliding pressure (I know this is utilized differently by different authors, including myself) but I think from my perspective that is "floating". For me sliding is if you control the pressure but use the pressure set-point as a degree of freedom (or MV).</a:t>
        </a:r>
      </a:p>
    </p188:txBody>
  </p188:cm>
</p188:cmLst>
</file>

<file path=ppt/comments/modernComment_51C_2D1ECD21.xml><?xml version="1.0" encoding="utf-8"?>
<p188:cmLst xmlns:a="http://schemas.openxmlformats.org/drawingml/2006/main" xmlns:r="http://schemas.openxmlformats.org/officeDocument/2006/relationships" xmlns:p188="http://schemas.microsoft.com/office/powerpoint/2018/8/main">
  <p188:cm id="{36B31EFD-0E71-40F9-A8F4-AB8C61D8593E}" authorId="{5D9239C2-B319-F6D9-197F-566617941B2F}" status="resolved" created="2022-06-01T07:27:42.200" complete="100000">
    <pc:sldMkLst xmlns:pc="http://schemas.microsoft.com/office/powerpoint/2013/main/command">
      <pc:docMk/>
      <pc:sldMk cId="756993313" sldId="1308"/>
    </pc:sldMkLst>
    <p188:pos x="7016750" y="4559300"/>
    <p188:replyLst>
      <p188:reply id="{361E4F95-7ABC-435F-94E8-3243BA64566E}" authorId="{8CA036EA-7ACA-81A5-F696-EA31BD85FB94}" created="2022-06-01T08:22:45.896">
        <p188:txBody>
          <a:bodyPr/>
          <a:lstStyle/>
          <a:p>
            <a:r>
              <a:rPr lang="nb-NO"/>
              <a:t>I am only defining the functions for the transformed inputs and outputs, their implementation comes on the next slides</a:t>
            </a:r>
          </a:p>
        </p188:txBody>
      </p188:reply>
    </p188:replyLst>
    <p188:txBody>
      <a:bodyPr/>
      <a:lstStyle/>
      <a:p>
        <a:r>
          <a:rPr lang="en-CA"/>
          <a:t>I guess you know how you are going to explain this slide, but in the figure there is no "v" or "z", so it might be difficult to follow</a:t>
        </a:r>
      </a:p>
    </p188:txBody>
  </p188:cm>
  <p188:cm id="{38C77C75-336D-45B9-B276-9428E57125DF}" authorId="{5D9239C2-B319-F6D9-197F-566617941B2F}" status="resolved" created="2022-06-01T07:27:54.836" complete="100000">
    <pc:sldMkLst xmlns:pc="http://schemas.microsoft.com/office/powerpoint/2013/main/command">
      <pc:docMk/>
      <pc:sldMk cId="756993313" sldId="1308"/>
    </pc:sldMkLst>
    <p188:pos x="8277225" y="5137150"/>
    <p188:txBody>
      <a:bodyPr/>
      <a:lstStyle/>
      <a:p>
        <a:r>
          <a:rPr lang="en-CA"/>
          <a:t>"assumed to be measured" ?</a:t>
        </a:r>
      </a:p>
    </p188:txBody>
  </p188:cm>
  <p188:cm id="{6152DD84-AFD3-4F55-A26B-FEFD98CB66D1}" authorId="{5D9239C2-B319-F6D9-197F-566617941B2F}" status="resolved" created="2022-06-01T07:30:26.662" complete="100000">
    <pc:sldMkLst xmlns:pc="http://schemas.microsoft.com/office/powerpoint/2013/main/command">
      <pc:docMk/>
      <pc:sldMk cId="756993313" sldId="1308"/>
    </pc:sldMkLst>
    <p188:pos x="8442325" y="5165725"/>
    <p188:txBody>
      <a:bodyPr/>
      <a:lstStyle/>
      <a:p>
        <a:r>
          <a:rPr lang="en-CA"/>
          <a:t>When explaining, maybe comment that assuming "d" to be available makes sense/it is typical for feedforward - It is a control conference anyway 😝 so maybe it is not necessary. </a:t>
        </a:r>
      </a:p>
    </p188:txBody>
  </p188:cm>
  <p188:cm id="{02B5257B-3DAE-4263-8BF9-A1E3335A349D}" authorId="{5D9239C2-B319-F6D9-197F-566617941B2F}" status="resolved" created="2022-06-01T07:31:15.098" complete="100000">
    <pc:sldMkLst xmlns:pc="http://schemas.microsoft.com/office/powerpoint/2013/main/command">
      <pc:docMk/>
      <pc:sldMk cId="756993313" sldId="1308"/>
    </pc:sldMkLst>
    <p188:pos x="4187825" y="5454650"/>
    <p188:txBody>
      <a:bodyPr/>
      <a:lstStyle/>
      <a:p>
        <a:r>
          <a:rPr lang="en-CA"/>
          <a:t>The format (font size and color) of the definition of transformed input and the definition of transformed output is different. </a:t>
        </a:r>
      </a:p>
    </p188:txBody>
  </p188:cm>
</p188:cmLst>
</file>

<file path=ppt/comments/modernComment_529_A2708193.xml><?xml version="1.0" encoding="utf-8"?>
<p188:cmLst xmlns:a="http://schemas.openxmlformats.org/drawingml/2006/main" xmlns:r="http://schemas.openxmlformats.org/officeDocument/2006/relationships" xmlns:p188="http://schemas.microsoft.com/office/powerpoint/2018/8/main">
  <p188:cm id="{DC3D7448-3861-4E2A-A11A-9E849D8972F7}" authorId="{5D9239C2-B319-F6D9-197F-566617941B2F}" status="resolved" created="2022-06-01T07:32:44.544" complete="100000">
    <pc:sldMkLst xmlns:pc="http://schemas.microsoft.com/office/powerpoint/2013/main/command">
      <pc:docMk/>
      <pc:sldMk cId="2725282195" sldId="1321"/>
    </pc:sldMkLst>
    <p188:pos x="4273550" y="4743450"/>
    <p188:txBody>
      <a:bodyPr/>
      <a:lstStyle/>
      <a:p>
        <a:r>
          <a:rPr lang="en-CA"/>
          <a:t>measurement</a:t>
        </a:r>
      </a:p>
    </p188:txBody>
  </p188:cm>
  <p188:cm id="{98DB4DFF-69AF-4312-B5F4-433BFE6F20BA}" authorId="{5D9239C2-B319-F6D9-197F-566617941B2F}" status="resolved" created="2022-06-01T07:33:04.152" complete="100000">
    <pc:sldMkLst xmlns:pc="http://schemas.microsoft.com/office/powerpoint/2013/main/command">
      <pc:docMk/>
      <pc:sldMk cId="2725282195" sldId="1321"/>
    </pc:sldMkLst>
    <p188:pos x="7178675" y="4762500"/>
    <p188:txBody>
      <a:bodyPr/>
      <a:lstStyle/>
      <a:p>
        <a:r>
          <a:rPr lang="en-CA"/>
          <a:t>Handled?</a:t>
        </a:r>
      </a:p>
    </p188:txBody>
  </p188:cm>
  <p188:cm id="{ACC3BAC4-942B-4268-9F01-E2FA1346B48D}" authorId="{5D9239C2-B319-F6D9-197F-566617941B2F}" status="resolved" created="2022-06-01T07:33:25.326" complete="100000">
    <pc:sldMkLst xmlns:pc="http://schemas.microsoft.com/office/powerpoint/2013/main/command">
      <pc:docMk/>
      <pc:sldMk cId="2725282195" sldId="1321"/>
    </pc:sldMkLst>
    <p188:pos x="1066800" y="5492750"/>
    <p188:txBody>
      <a:bodyPr/>
      <a:lstStyle/>
      <a:p>
        <a:r>
          <a:rPr lang="en-CA"/>
          <a:t>Known model and all disturbances (d) are measured</a:t>
        </a:r>
      </a:p>
    </p188:txBody>
  </p188:cm>
</p188:cmLst>
</file>

<file path=ppt/comments/modernComment_533_9AE965F4.xml><?xml version="1.0" encoding="utf-8"?>
<p188:cmLst xmlns:a="http://schemas.openxmlformats.org/drawingml/2006/main" xmlns:r="http://schemas.openxmlformats.org/officeDocument/2006/relationships" xmlns:p188="http://schemas.microsoft.com/office/powerpoint/2018/8/main">
  <p188:cm id="{B41BF51A-CE99-4FD6-B7C1-AABC8A91A4E3}" authorId="{5D9239C2-B319-F6D9-197F-566617941B2F}" status="resolved" created="2022-06-01T07:35:27.754" complete="100000">
    <pc:sldMkLst xmlns:pc="http://schemas.microsoft.com/office/powerpoint/2013/main/command">
      <pc:docMk/>
      <pc:sldMk cId="2598987252" sldId="1331"/>
    </pc:sldMkLst>
    <p188:pos x="6178550" y="5473700"/>
    <p188:txBody>
      <a:bodyPr/>
      <a:lstStyle/>
      <a:p>
        <a:r>
          <a:rPr lang="en-CA"/>
          <a:t>Separate a little bit, maybe?  Although it is obvious that it is not the case, it seems that the tf gz is gz^z</a:t>
        </a:r>
      </a:p>
    </p188:txBody>
  </p188:cm>
</p188:cmLst>
</file>

<file path=ppt/comments/modernComment_542_78D9ECA3.xml><?xml version="1.0" encoding="utf-8"?>
<p188:cmLst xmlns:a="http://schemas.openxmlformats.org/drawingml/2006/main" xmlns:r="http://schemas.openxmlformats.org/officeDocument/2006/relationships" xmlns:p188="http://schemas.microsoft.com/office/powerpoint/2018/8/main">
  <p188:cm id="{699E925B-E30C-4C51-9B88-D25C35A8813D}" authorId="{B18E32BA-3948-0E6D-AB37-02F14B312CAC}" created="2022-06-01T16:07:03.655">
    <ac:deMkLst xmlns:ac="http://schemas.microsoft.com/office/drawing/2013/main/command">
      <pc:docMk xmlns:pc="http://schemas.microsoft.com/office/powerpoint/2013/main/command"/>
      <pc:sldMk xmlns:pc="http://schemas.microsoft.com/office/powerpoint/2013/main/command" cId="2027547811" sldId="1346"/>
      <ac:spMk id="36" creationId="{BFDC68CB-1DAF-7D64-39A6-F48D3EE8B762}"/>
    </ac:deMkLst>
    <p188:txBody>
      <a:bodyPr/>
      <a:lstStyle/>
      <a:p>
        <a:r>
          <a:rPr lang="en-GB"/>
          <a:t>you might want to add a reference to your previous work where this is explained?</a:t>
        </a:r>
      </a:p>
    </p188:txBody>
  </p188:cm>
</p188:cmLst>
</file>

<file path=ppt/comments/modernComment_543_302B93E5.xml><?xml version="1.0" encoding="utf-8"?>
<p188:cmLst xmlns:a="http://schemas.openxmlformats.org/drawingml/2006/main" xmlns:r="http://schemas.openxmlformats.org/officeDocument/2006/relationships" xmlns:p188="http://schemas.microsoft.com/office/powerpoint/2018/8/main">
  <p188:cm id="{14F3A63C-7415-4051-8E2F-7A032AACB0B2}" authorId="{5D9239C2-B319-F6D9-197F-566617941B2F}" status="resolved" created="2022-06-01T07:42:21.289" complete="100000">
    <pc:sldMkLst xmlns:pc="http://schemas.microsoft.com/office/powerpoint/2013/main/command">
      <pc:docMk/>
      <pc:sldMk cId="808162277" sldId="1347"/>
    </pc:sldMkLst>
    <p188:pos x="307975" y="3848100"/>
    <p188:txBody>
      <a:bodyPr/>
      <a:lstStyle/>
      <a:p>
        <a:r>
          <a:rPr lang="en-CA"/>
          <a:t>Here don't forget to mention why both  disturbances, gas temperature and flowrate, change at the same time. Once you understand the system, it is obvious, but for people not familiarized with it, and with control people used to one disturbance at the time, it might not be obvious. </a:t>
        </a:r>
      </a:p>
    </p188:txBody>
  </p188:cm>
</p188:cmLst>
</file>

<file path=ppt/comments/modernComment_546_BA658118.xml><?xml version="1.0" encoding="utf-8"?>
<p188:cmLst xmlns:a="http://schemas.openxmlformats.org/drawingml/2006/main" xmlns:r="http://schemas.openxmlformats.org/officeDocument/2006/relationships" xmlns:p188="http://schemas.microsoft.com/office/powerpoint/2018/8/main">
  <p188:cm id="{F6A7CF25-3CCF-4A4F-BC7C-BA21A4C06BAC}" authorId="{5D9239C2-B319-F6D9-197F-566617941B2F}" status="resolved" created="2022-06-01T07:36:27.560" complete="100000">
    <pc:sldMkLst xmlns:pc="http://schemas.microsoft.com/office/powerpoint/2013/main/command">
      <pc:docMk/>
      <pc:sldMk cId="3127214360" sldId="1350"/>
    </pc:sldMkLst>
    <p188:pos x="9940925" y="1854200"/>
    <p188:txBody>
      <a:bodyPr/>
      <a:lstStyle/>
      <a:p>
        <a:r>
          <a:rPr lang="en-CA"/>
          <a:t>Feedwater flowrate</a:t>
        </a:r>
      </a:p>
    </p188:txBody>
  </p188:cm>
</p188:cmLst>
</file>

<file path=ppt/comments/modernComment_548_489A7605.xml><?xml version="1.0" encoding="utf-8"?>
<p188:cmLst xmlns:a="http://schemas.openxmlformats.org/drawingml/2006/main" xmlns:r="http://schemas.openxmlformats.org/officeDocument/2006/relationships" xmlns:p188="http://schemas.microsoft.com/office/powerpoint/2018/8/main">
  <p188:cm id="{B9F12C1F-9077-4A3B-94EF-7A9DB31AD886}" authorId="{5D9239C2-B319-F6D9-197F-566617941B2F}" created="2022-06-01T07:37:07.060">
    <pc:sldMkLst xmlns:pc="http://schemas.microsoft.com/office/powerpoint/2013/main/command">
      <pc:docMk/>
      <pc:sldMk cId="1218082309" sldId="1352"/>
    </pc:sldMkLst>
    <p188:pos x="7613650" y="1314450"/>
    <p188:txBody>
      <a:bodyPr/>
      <a:lstStyle/>
      <a:p>
        <a:r>
          <a:rPr lang="en-CA"/>
          <a:t>The equations overlap the figure</a:t>
        </a:r>
      </a:p>
    </p188:txBody>
  </p188:cm>
  <p188:cm id="{82733DFF-C314-473E-A2A1-D97CAB51618E}" authorId="{5D9239C2-B319-F6D9-197F-566617941B2F}" created="2022-06-01T07:40:20.924">
    <pc:sldMkLst xmlns:pc="http://schemas.microsoft.com/office/powerpoint/2013/main/command">
      <pc:docMk/>
      <pc:sldMk cId="1218082309" sldId="1352"/>
    </pc:sldMkLst>
    <p188:pos x="8102600" y="6032500"/>
    <p188:txBody>
      <a:bodyPr/>
      <a:lstStyle/>
      <a:p>
        <a:r>
          <a:rPr lang="en-CA"/>
          <a:t>Good comment. Worth commenting that the actual model for simulations has information of the geometry of the OTSG and more accurate thermodynamic models, and it quite accurately reflects the expected physical behavior of the system. I believe this helps to validate that the approach can work with actual  non-linear  systems.</a:t>
        </a:r>
      </a:p>
    </p188:txBody>
  </p188:cm>
</p188:cmLst>
</file>

<file path=ppt/comments/modernComment_549_4EC88465.xml><?xml version="1.0" encoding="utf-8"?>
<p188:cmLst xmlns:a="http://schemas.openxmlformats.org/drawingml/2006/main" xmlns:r="http://schemas.openxmlformats.org/officeDocument/2006/relationships" xmlns:p188="http://schemas.microsoft.com/office/powerpoint/2018/8/main">
  <p188:cm id="{9222BA84-140E-4D67-96D5-70360827464A}" authorId="{5D9239C2-B319-F6D9-197F-566617941B2F}" created="2022-06-01T07:43:14.367">
    <pc:sldMkLst xmlns:pc="http://schemas.microsoft.com/office/powerpoint/2013/main/command">
      <pc:docMk/>
      <pc:sldMk cId="1321763941" sldId="1353"/>
    </pc:sldMkLst>
    <p188:pos x="11233150" y="1441450"/>
    <p188:replyLst>
      <p188:reply id="{0341D252-B44C-49E9-8A82-D8874AFE9C94}" authorId="{8CA036EA-7ACA-81A5-F696-EA31BD85FB94}" created="2022-06-01T08:41:42.210">
        <p188:txBody>
          <a:bodyPr/>
          <a:lstStyle/>
          <a:p>
            <a:r>
              <a:rPr lang="nb-NO"/>
              <a:t>Yes, still deciding what to include</a:t>
            </a:r>
          </a:p>
        </p188:txBody>
      </p188:reply>
    </p188:replyLst>
    <p188:txBody>
      <a:bodyPr/>
      <a:lstStyle/>
      <a:p>
        <a:r>
          <a:rPr lang="en-CA"/>
          <a:t>I guess you are still formatting this ☺️</a:t>
        </a:r>
      </a:p>
    </p188:txBody>
  </p188:cm>
  <p188:cm id="{3909D4DD-C1BD-4A59-9219-96C83EE38066}" authorId="{B18E32BA-3948-0E6D-AB37-02F14B312CAC}" created="2022-06-01T16:08:34.189">
    <ac:deMkLst xmlns:ac="http://schemas.microsoft.com/office/drawing/2013/main/command">
      <pc:docMk xmlns:pc="http://schemas.microsoft.com/office/powerpoint/2013/main/command"/>
      <pc:sldMk xmlns:pc="http://schemas.microsoft.com/office/powerpoint/2013/main/command" cId="1321763941" sldId="1353"/>
      <ac:spMk id="8" creationId="{91C64AF1-8420-6190-5734-827B96DAFEED}"/>
    </ac:deMkLst>
    <p188:replyLst>
      <p188:reply id="{1A9F0B79-6455-4DD9-8FCE-B251B4C2BA99}" authorId="{8CA036EA-7ACA-81A5-F696-EA31BD85FB94}" created="2022-06-02T09:05:47.585">
        <p188:txBody>
          <a:bodyPr/>
          <a:lstStyle/>
          <a:p>
            <a:r>
              <a:rPr lang="nb-NO"/>
              <a:t>No, I want to keep as last slide the conclusions if I am asked questions.  </a:t>
            </a:r>
          </a:p>
        </p188:txBody>
      </p188:reply>
    </p188:replyLst>
    <p188:txBody>
      <a:bodyPr/>
      <a:lstStyle/>
      <a:p>
        <a:r>
          <a:rPr lang="en-GB"/>
          <a:t>you migth want to add this in an additional slide stand-alone. And run trhough it :)</a:t>
        </a:r>
      </a:p>
    </p188:txBody>
  </p188:cm>
</p188:cmLst>
</file>

<file path=ppt/comments/modernComment_54D_806B167A.xml><?xml version="1.0" encoding="utf-8"?>
<p188:cmLst xmlns:a="http://schemas.openxmlformats.org/drawingml/2006/main" xmlns:r="http://schemas.openxmlformats.org/officeDocument/2006/relationships" xmlns:p188="http://schemas.microsoft.com/office/powerpoint/2018/8/main">
  <p188:cm id="{9225336B-ABB6-461C-8418-EF1A1E7705F9}" authorId="{5D9239C2-B319-F6D9-197F-566617941B2F}" created="2022-06-01T07:43:14.367">
    <pc:sldMkLst xmlns:pc="http://schemas.microsoft.com/office/powerpoint/2013/main/command">
      <pc:docMk/>
      <pc:sldMk cId="1321763941" sldId="1353"/>
    </pc:sldMkLst>
    <p188:pos x="11233150" y="1441450"/>
    <p188:replyLst>
      <p188:reply id="{0341D252-B44C-49E9-8A82-D8874AFE9C94}" authorId="{8CA036EA-7ACA-81A5-F696-EA31BD85FB94}" created="2022-06-01T08:41:42.210">
        <p188:txBody>
          <a:bodyPr/>
          <a:lstStyle/>
          <a:p>
            <a:r>
              <a:rPr lang="nb-NO"/>
              <a:t>Yes, still deciding what to include</a:t>
            </a:r>
          </a:p>
        </p188:txBody>
      </p188:reply>
    </p188:replyLst>
    <p188:txBody>
      <a:bodyPr/>
      <a:lstStyle/>
      <a:p>
        <a:r>
          <a:rPr lang="en-CA"/>
          <a:t>I guess you are still formatting this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CAC034-CD78-49B0-BCA6-1A6DED00F801}" type="datetimeFigureOut">
              <a:rPr lang="en-GB" smtClean="0"/>
              <a:t>03/06/2022</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3E418-C684-4945-99FD-AD67B519583E}" type="slidenum">
              <a:rPr lang="en-GB" smtClean="0"/>
              <a:t>‹#›</a:t>
            </a:fld>
            <a:endParaRPr lang="en-GB"/>
          </a:p>
        </p:txBody>
      </p:sp>
    </p:spTree>
    <p:extLst>
      <p:ext uri="{BB962C8B-B14F-4D97-AF65-F5344CB8AC3E}">
        <p14:creationId xmlns:p14="http://schemas.microsoft.com/office/powerpoint/2010/main" val="1647407781"/>
      </p:ext>
    </p:extLst>
  </p:cSld>
  <p:clrMap bg1="lt1" tx1="dk1" bg2="lt2" tx2="dk2" accent1="accent1" accent2="accent2" accent3="accent3" accent4="accent4" accent5="accent5" accent6="accent6" hlink="hlink" folHlink="folHlink"/>
  <p:notesStyle>
    <a:lvl1pPr marL="0" algn="l" defTabSz="457154" rtl="0" eaLnBrk="1" latinLnBrk="0" hangingPunct="1">
      <a:defRPr sz="600" kern="1200">
        <a:solidFill>
          <a:schemeClr val="tx1"/>
        </a:solidFill>
        <a:latin typeface="+mn-lt"/>
        <a:ea typeface="+mn-ea"/>
        <a:cs typeface="+mn-cs"/>
      </a:defRPr>
    </a:lvl1pPr>
    <a:lvl2pPr marL="228577" algn="l" defTabSz="457154" rtl="0" eaLnBrk="1" latinLnBrk="0" hangingPunct="1">
      <a:defRPr sz="600" kern="1200">
        <a:solidFill>
          <a:schemeClr val="tx1"/>
        </a:solidFill>
        <a:latin typeface="+mn-lt"/>
        <a:ea typeface="+mn-ea"/>
        <a:cs typeface="+mn-cs"/>
      </a:defRPr>
    </a:lvl2pPr>
    <a:lvl3pPr marL="457154" algn="l" defTabSz="457154" rtl="0" eaLnBrk="1" latinLnBrk="0" hangingPunct="1">
      <a:defRPr sz="600" kern="1200">
        <a:solidFill>
          <a:schemeClr val="tx1"/>
        </a:solidFill>
        <a:latin typeface="+mn-lt"/>
        <a:ea typeface="+mn-ea"/>
        <a:cs typeface="+mn-cs"/>
      </a:defRPr>
    </a:lvl3pPr>
    <a:lvl4pPr marL="685731" algn="l" defTabSz="457154" rtl="0" eaLnBrk="1" latinLnBrk="0" hangingPunct="1">
      <a:defRPr sz="600" kern="1200">
        <a:solidFill>
          <a:schemeClr val="tx1"/>
        </a:solidFill>
        <a:latin typeface="+mn-lt"/>
        <a:ea typeface="+mn-ea"/>
        <a:cs typeface="+mn-cs"/>
      </a:defRPr>
    </a:lvl4pPr>
    <a:lvl5pPr marL="914309" algn="l" defTabSz="457154" rtl="0" eaLnBrk="1" latinLnBrk="0" hangingPunct="1">
      <a:defRPr sz="600" kern="1200">
        <a:solidFill>
          <a:schemeClr val="tx1"/>
        </a:solidFill>
        <a:latin typeface="+mn-lt"/>
        <a:ea typeface="+mn-ea"/>
        <a:cs typeface="+mn-cs"/>
      </a:defRPr>
    </a:lvl5pPr>
    <a:lvl6pPr marL="1142886" algn="l" defTabSz="457154" rtl="0" eaLnBrk="1" latinLnBrk="0" hangingPunct="1">
      <a:defRPr sz="600" kern="1200">
        <a:solidFill>
          <a:schemeClr val="tx1"/>
        </a:solidFill>
        <a:latin typeface="+mn-lt"/>
        <a:ea typeface="+mn-ea"/>
        <a:cs typeface="+mn-cs"/>
      </a:defRPr>
    </a:lvl6pPr>
    <a:lvl7pPr marL="1371462" algn="l" defTabSz="457154" rtl="0" eaLnBrk="1" latinLnBrk="0" hangingPunct="1">
      <a:defRPr sz="600" kern="1200">
        <a:solidFill>
          <a:schemeClr val="tx1"/>
        </a:solidFill>
        <a:latin typeface="+mn-lt"/>
        <a:ea typeface="+mn-ea"/>
        <a:cs typeface="+mn-cs"/>
      </a:defRPr>
    </a:lvl7pPr>
    <a:lvl8pPr marL="1600040" algn="l" defTabSz="457154" rtl="0" eaLnBrk="1" latinLnBrk="0" hangingPunct="1">
      <a:defRPr sz="600" kern="1200">
        <a:solidFill>
          <a:schemeClr val="tx1"/>
        </a:solidFill>
        <a:latin typeface="+mn-lt"/>
        <a:ea typeface="+mn-ea"/>
        <a:cs typeface="+mn-cs"/>
      </a:defRPr>
    </a:lvl8pPr>
    <a:lvl9pPr marL="1828617" algn="l" defTabSz="45715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a:t>- </a:t>
            </a:r>
            <a:r>
              <a:rPr lang="es-MX" err="1"/>
              <a:t>Generator</a:t>
            </a:r>
            <a:r>
              <a:rPr lang="es-MX"/>
              <a:t> </a:t>
            </a:r>
            <a:r>
              <a:rPr lang="es-MX" err="1"/>
              <a:t>efficiency</a:t>
            </a:r>
            <a:r>
              <a:rPr lang="es-MX"/>
              <a:t> </a:t>
            </a:r>
            <a:r>
              <a:rPr lang="es-MX" err="1"/>
              <a:t>also</a:t>
            </a:r>
            <a:r>
              <a:rPr lang="es-MX"/>
              <a:t> </a:t>
            </a:r>
            <a:r>
              <a:rPr lang="es-MX" err="1"/>
              <a:t>drops</a:t>
            </a:r>
            <a:r>
              <a:rPr lang="es-MX"/>
              <a:t>, </a:t>
            </a:r>
            <a:r>
              <a:rPr lang="es-MX" err="1"/>
              <a:t>but</a:t>
            </a:r>
            <a:r>
              <a:rPr lang="es-MX"/>
              <a:t> </a:t>
            </a:r>
            <a:r>
              <a:rPr lang="es-MX" err="1"/>
              <a:t>from</a:t>
            </a:r>
            <a:r>
              <a:rPr lang="es-MX"/>
              <a:t> &gt;96% </a:t>
            </a:r>
            <a:r>
              <a:rPr lang="es-MX" err="1"/>
              <a:t>to</a:t>
            </a:r>
            <a:r>
              <a:rPr lang="es-MX"/>
              <a:t>  </a:t>
            </a:r>
            <a:r>
              <a:rPr lang="es-MX" err="1"/>
              <a:t>abt</a:t>
            </a:r>
            <a:r>
              <a:rPr lang="es-MX"/>
              <a:t> 88%. Sharp </a:t>
            </a:r>
            <a:r>
              <a:rPr lang="es-MX" err="1"/>
              <a:t>decrease</a:t>
            </a:r>
            <a:r>
              <a:rPr lang="es-MX"/>
              <a:t> </a:t>
            </a:r>
            <a:r>
              <a:rPr lang="es-MX" err="1"/>
              <a:t>also</a:t>
            </a:r>
            <a:r>
              <a:rPr lang="es-MX"/>
              <a:t> </a:t>
            </a:r>
            <a:r>
              <a:rPr lang="es-MX" err="1"/>
              <a:t>around</a:t>
            </a:r>
            <a:r>
              <a:rPr lang="es-MX"/>
              <a:t> 40% load. More </a:t>
            </a:r>
            <a:r>
              <a:rPr lang="es-MX" err="1"/>
              <a:t>or</a:t>
            </a:r>
            <a:r>
              <a:rPr lang="es-MX"/>
              <a:t> </a:t>
            </a:r>
            <a:r>
              <a:rPr lang="es-MX" err="1"/>
              <a:t>less</a:t>
            </a:r>
            <a:r>
              <a:rPr lang="es-MX"/>
              <a:t> </a:t>
            </a:r>
            <a:r>
              <a:rPr lang="es-MX" err="1"/>
              <a:t>constant</a:t>
            </a:r>
            <a:r>
              <a:rPr lang="es-MX"/>
              <a:t> &gt;60% load</a:t>
            </a:r>
            <a:endParaRPr lang="en-CA"/>
          </a:p>
        </p:txBody>
      </p:sp>
      <p:sp>
        <p:nvSpPr>
          <p:cNvPr id="4" name="Slide Number Placeholder 3"/>
          <p:cNvSpPr>
            <a:spLocks noGrp="1"/>
          </p:cNvSpPr>
          <p:nvPr>
            <p:ph type="sldNum" sz="quarter" idx="5"/>
          </p:nvPr>
        </p:nvSpPr>
        <p:spPr/>
        <p:txBody>
          <a:bodyPr/>
          <a:lstStyle/>
          <a:p>
            <a:fld id="{0533E418-C684-4945-99FD-AD67B519583E}" type="slidenum">
              <a:rPr lang="en-GB" smtClean="0"/>
              <a:t>2</a:t>
            </a:fld>
            <a:endParaRPr lang="en-GB"/>
          </a:p>
        </p:txBody>
      </p:sp>
    </p:spTree>
    <p:extLst>
      <p:ext uri="{BB962C8B-B14F-4D97-AF65-F5344CB8AC3E}">
        <p14:creationId xmlns:p14="http://schemas.microsoft.com/office/powerpoint/2010/main" val="2068445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3E418-C684-4945-99FD-AD67B51958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509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a:t>- </a:t>
            </a:r>
            <a:r>
              <a:rPr lang="es-MX" err="1"/>
              <a:t>Generator</a:t>
            </a:r>
            <a:r>
              <a:rPr lang="es-MX"/>
              <a:t> </a:t>
            </a:r>
            <a:r>
              <a:rPr lang="es-MX" err="1"/>
              <a:t>efficiency</a:t>
            </a:r>
            <a:r>
              <a:rPr lang="es-MX"/>
              <a:t> </a:t>
            </a:r>
            <a:r>
              <a:rPr lang="es-MX" err="1"/>
              <a:t>also</a:t>
            </a:r>
            <a:r>
              <a:rPr lang="es-MX"/>
              <a:t> </a:t>
            </a:r>
            <a:r>
              <a:rPr lang="es-MX" err="1"/>
              <a:t>drops</a:t>
            </a:r>
            <a:r>
              <a:rPr lang="es-MX"/>
              <a:t>, </a:t>
            </a:r>
            <a:r>
              <a:rPr lang="es-MX" err="1"/>
              <a:t>but</a:t>
            </a:r>
            <a:r>
              <a:rPr lang="es-MX"/>
              <a:t> </a:t>
            </a:r>
            <a:r>
              <a:rPr lang="es-MX" err="1"/>
              <a:t>from</a:t>
            </a:r>
            <a:r>
              <a:rPr lang="es-MX"/>
              <a:t> &gt;96% </a:t>
            </a:r>
            <a:r>
              <a:rPr lang="es-MX" err="1"/>
              <a:t>to</a:t>
            </a:r>
            <a:r>
              <a:rPr lang="es-MX"/>
              <a:t>  </a:t>
            </a:r>
            <a:r>
              <a:rPr lang="es-MX" err="1"/>
              <a:t>abt</a:t>
            </a:r>
            <a:r>
              <a:rPr lang="es-MX"/>
              <a:t> 88%. Sharp </a:t>
            </a:r>
            <a:r>
              <a:rPr lang="es-MX" err="1"/>
              <a:t>decrease</a:t>
            </a:r>
            <a:r>
              <a:rPr lang="es-MX"/>
              <a:t> </a:t>
            </a:r>
            <a:r>
              <a:rPr lang="es-MX" err="1"/>
              <a:t>also</a:t>
            </a:r>
            <a:r>
              <a:rPr lang="es-MX"/>
              <a:t> </a:t>
            </a:r>
            <a:r>
              <a:rPr lang="es-MX" err="1"/>
              <a:t>around</a:t>
            </a:r>
            <a:r>
              <a:rPr lang="es-MX"/>
              <a:t> 40% load. More </a:t>
            </a:r>
            <a:r>
              <a:rPr lang="es-MX" err="1"/>
              <a:t>or</a:t>
            </a:r>
            <a:r>
              <a:rPr lang="es-MX"/>
              <a:t> </a:t>
            </a:r>
            <a:r>
              <a:rPr lang="es-MX" err="1"/>
              <a:t>less</a:t>
            </a:r>
            <a:r>
              <a:rPr lang="es-MX"/>
              <a:t> </a:t>
            </a:r>
            <a:r>
              <a:rPr lang="es-MX" err="1"/>
              <a:t>constant</a:t>
            </a:r>
            <a:r>
              <a:rPr lang="es-MX"/>
              <a:t> &gt;60% load</a:t>
            </a:r>
            <a:endParaRPr lang="en-CA"/>
          </a:p>
        </p:txBody>
      </p:sp>
      <p:sp>
        <p:nvSpPr>
          <p:cNvPr id="4" name="Slide Number Placeholder 3"/>
          <p:cNvSpPr>
            <a:spLocks noGrp="1"/>
          </p:cNvSpPr>
          <p:nvPr>
            <p:ph type="sldNum" sz="quarter" idx="5"/>
          </p:nvPr>
        </p:nvSpPr>
        <p:spPr/>
        <p:txBody>
          <a:bodyPr/>
          <a:lstStyle/>
          <a:p>
            <a:fld id="{0533E418-C684-4945-99FD-AD67B519583E}" type="slidenum">
              <a:rPr lang="en-GB" smtClean="0"/>
              <a:t>3</a:t>
            </a:fld>
            <a:endParaRPr lang="en-GB"/>
          </a:p>
        </p:txBody>
      </p:sp>
    </p:spTree>
    <p:extLst>
      <p:ext uri="{BB962C8B-B14F-4D97-AF65-F5344CB8AC3E}">
        <p14:creationId xmlns:p14="http://schemas.microsoft.com/office/powerpoint/2010/main" val="393756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err="1"/>
              <a:t>Also</a:t>
            </a:r>
            <a:r>
              <a:rPr lang="nb-NO"/>
              <a:t> less CO2 from </a:t>
            </a:r>
            <a:r>
              <a:rPr lang="nb-NO" err="1"/>
              <a:t>the</a:t>
            </a:r>
            <a:r>
              <a:rPr lang="nb-NO"/>
              <a:t> </a:t>
            </a:r>
            <a:r>
              <a:rPr lang="nb-NO" err="1"/>
              <a:t>two</a:t>
            </a:r>
            <a:r>
              <a:rPr lang="nb-NO"/>
              <a:t> </a:t>
            </a:r>
            <a:r>
              <a:rPr lang="nb-NO" err="1"/>
              <a:t>remaining</a:t>
            </a:r>
            <a:r>
              <a:rPr lang="nb-NO"/>
              <a:t> GTs – </a:t>
            </a:r>
            <a:r>
              <a:rPr lang="nb-NO" err="1"/>
              <a:t>higher</a:t>
            </a:r>
            <a:r>
              <a:rPr lang="nb-NO"/>
              <a:t> </a:t>
            </a:r>
            <a:r>
              <a:rPr lang="nb-NO" err="1"/>
              <a:t>efficiency</a:t>
            </a:r>
            <a:endParaRPr lang="en-CA"/>
          </a:p>
        </p:txBody>
      </p:sp>
      <p:sp>
        <p:nvSpPr>
          <p:cNvPr id="4" name="Slide Number Placeholder 3"/>
          <p:cNvSpPr>
            <a:spLocks noGrp="1"/>
          </p:cNvSpPr>
          <p:nvPr>
            <p:ph type="sldNum" sz="quarter" idx="5"/>
          </p:nvPr>
        </p:nvSpPr>
        <p:spPr/>
        <p:txBody>
          <a:bodyPr/>
          <a:lstStyle/>
          <a:p>
            <a:fld id="{0533E418-C684-4945-99FD-AD67B519583E}" type="slidenum">
              <a:rPr lang="en-GB" smtClean="0"/>
              <a:t>4</a:t>
            </a:fld>
            <a:endParaRPr lang="en-GB"/>
          </a:p>
        </p:txBody>
      </p:sp>
    </p:spTree>
    <p:extLst>
      <p:ext uri="{BB962C8B-B14F-4D97-AF65-F5344CB8AC3E}">
        <p14:creationId xmlns:p14="http://schemas.microsoft.com/office/powerpoint/2010/main" val="340191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6</a:t>
            </a:fld>
            <a:endParaRPr lang="en-GB"/>
          </a:p>
        </p:txBody>
      </p:sp>
    </p:spTree>
    <p:extLst>
      <p:ext uri="{BB962C8B-B14F-4D97-AF65-F5344CB8AC3E}">
        <p14:creationId xmlns:p14="http://schemas.microsoft.com/office/powerpoint/2010/main" val="13241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9</a:t>
            </a:fld>
            <a:endParaRPr lang="en-GB"/>
          </a:p>
        </p:txBody>
      </p:sp>
    </p:spTree>
    <p:extLst>
      <p:ext uri="{BB962C8B-B14F-4D97-AF65-F5344CB8AC3E}">
        <p14:creationId xmlns:p14="http://schemas.microsoft.com/office/powerpoint/2010/main" val="1593417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13</a:t>
            </a:fld>
            <a:endParaRPr lang="en-GB"/>
          </a:p>
        </p:txBody>
      </p:sp>
    </p:spTree>
    <p:extLst>
      <p:ext uri="{BB962C8B-B14F-4D97-AF65-F5344CB8AC3E}">
        <p14:creationId xmlns:p14="http://schemas.microsoft.com/office/powerpoint/2010/main" val="370092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US" sz="800" dirty="0">
                <a:latin typeface="SFBX1440"/>
              </a:rPr>
              <a:t>we study the control problem for a steam bottoming cycle exposed to large disturbances from the upstream gas turbine </a:t>
            </a:r>
            <a:endParaRPr lang="en-US" sz="700" dirty="0">
              <a:latin typeface="SFBX1440"/>
            </a:endParaRPr>
          </a:p>
          <a:p>
            <a:pPr marL="0" marR="0" lvl="0" indent="0" algn="l" defTabSz="457154" rtl="0" eaLnBrk="1" fontAlgn="auto" latinLnBrk="0" hangingPunct="1">
              <a:lnSpc>
                <a:spcPct val="100000"/>
              </a:lnSpc>
              <a:spcBef>
                <a:spcPts val="0"/>
              </a:spcBef>
              <a:spcAft>
                <a:spcPts val="0"/>
              </a:spcAft>
              <a:buClrTx/>
              <a:buSzTx/>
              <a:buFontTx/>
              <a:buNone/>
              <a:tabLst/>
              <a:defRPr/>
            </a:pPr>
            <a:endParaRPr lang="en-US" sz="700" dirty="0">
              <a:latin typeface="SFBX1440"/>
            </a:endParaRPr>
          </a:p>
          <a:p>
            <a:pPr marL="0" marR="0" lvl="0" indent="0" algn="l" defTabSz="457154" rtl="0" eaLnBrk="1" fontAlgn="auto" latinLnBrk="0" hangingPunct="1">
              <a:lnSpc>
                <a:spcPct val="100000"/>
              </a:lnSpc>
              <a:spcBef>
                <a:spcPts val="0"/>
              </a:spcBef>
              <a:spcAft>
                <a:spcPts val="0"/>
              </a:spcAft>
              <a:buClrTx/>
              <a:buSzTx/>
              <a:buFontTx/>
              <a:buNone/>
              <a:tabLst/>
              <a:defRPr/>
            </a:pPr>
            <a:r>
              <a:rPr lang="en-US" sz="700" dirty="0">
                <a:latin typeface="SFBX1440"/>
              </a:rPr>
              <a:t>The temperature responses for the feedback and feedforward control strategy show an overshoot for disturbance rejection. The root cause of this </a:t>
            </a:r>
            <a:r>
              <a:rPr lang="en-US" sz="700" dirty="0" err="1">
                <a:latin typeface="SFBX1440"/>
              </a:rPr>
              <a:t>behaviour</a:t>
            </a:r>
            <a:r>
              <a:rPr lang="en-US" sz="700" dirty="0">
                <a:latin typeface="SFBX1440"/>
              </a:rPr>
              <a:t> is the feedforward and outer feedback controller doing independent corrections simultaneously. This effect can be reduced by slowing down the outer feedback loop. Nonetheless, the overshoot for power is small, and, compared to feedback only, the feedforward implementation shows the smallest deviation from the steam temperature setpoint for both floating pressure and constant pressure operation modes. This is desired in order to reduce the thermal stress on the steam turbine blades and rotor</a:t>
            </a:r>
            <a:endParaRPr lang="nb-NO" dirty="0"/>
          </a:p>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14</a:t>
            </a:fld>
            <a:endParaRPr lang="en-GB"/>
          </a:p>
        </p:txBody>
      </p:sp>
    </p:spTree>
    <p:extLst>
      <p:ext uri="{BB962C8B-B14F-4D97-AF65-F5344CB8AC3E}">
        <p14:creationId xmlns:p14="http://schemas.microsoft.com/office/powerpoint/2010/main" val="918163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US" sz="800" dirty="0">
                <a:latin typeface="SFBX1440"/>
              </a:rPr>
              <a:t>We consider two pressure operation modes, floating and constant. In the former, the pressure is varying with the heat input  while in the latter is kept at setpoint by manipulating the turbine valve </a:t>
            </a:r>
          </a:p>
          <a:p>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15</a:t>
            </a:fld>
            <a:endParaRPr lang="en-GB"/>
          </a:p>
        </p:txBody>
      </p:sp>
    </p:spTree>
    <p:extLst>
      <p:ext uri="{BB962C8B-B14F-4D97-AF65-F5344CB8AC3E}">
        <p14:creationId xmlns:p14="http://schemas.microsoft.com/office/powerpoint/2010/main" val="15555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SFBX1440"/>
              </a:rPr>
              <a:t>The steady-state value for power for the floating pressure operation mode is higher than the steady-state value for the constant pressure operation mode because of the throttling losses in the steam turbine valve. </a:t>
            </a:r>
            <a:endParaRPr lang="nb-NO" dirty="0"/>
          </a:p>
        </p:txBody>
      </p:sp>
      <p:sp>
        <p:nvSpPr>
          <p:cNvPr id="4" name="Slide Number Placeholder 3"/>
          <p:cNvSpPr>
            <a:spLocks noGrp="1"/>
          </p:cNvSpPr>
          <p:nvPr>
            <p:ph type="sldNum" sz="quarter" idx="5"/>
          </p:nvPr>
        </p:nvSpPr>
        <p:spPr/>
        <p:txBody>
          <a:bodyPr/>
          <a:lstStyle/>
          <a:p>
            <a:fld id="{0533E418-C684-4945-99FD-AD67B519583E}" type="slidenum">
              <a:rPr lang="en-GB" smtClean="0"/>
              <a:t>16</a:t>
            </a:fld>
            <a:endParaRPr lang="en-GB"/>
          </a:p>
        </p:txBody>
      </p:sp>
    </p:spTree>
    <p:extLst>
      <p:ext uri="{BB962C8B-B14F-4D97-AF65-F5344CB8AC3E}">
        <p14:creationId xmlns:p14="http://schemas.microsoft.com/office/powerpoint/2010/main" val="3919792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gif"/><Relationship Id="rId2" Type="http://schemas.openxmlformats.org/officeDocument/2006/relationships/image" Target="../media/image14.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407696" y="2879206"/>
            <a:ext cx="6769286" cy="3181610"/>
          </a:xfrm>
          <a:prstGeom prst="rect">
            <a:avLst/>
          </a:prstGeo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rgbClr val="006385"/>
                </a:solidFill>
              </a:defRPr>
            </a:lvl1pPr>
          </a:lstStyle>
          <a:p>
            <a:r>
              <a:rPr lang="en-US"/>
              <a:t>Click to edit Master title style</a:t>
            </a:r>
            <a:endParaRPr lang="nb-NO"/>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7" name="Plassholder for tekst 6"/>
          <p:cNvSpPr>
            <a:spLocks noGrp="1"/>
          </p:cNvSpPr>
          <p:nvPr>
            <p:ph type="body" sz="quarter" idx="13" hasCustomPrompt="1"/>
          </p:nvPr>
        </p:nvSpPr>
        <p:spPr>
          <a:xfrm>
            <a:off x="4818166" y="5178320"/>
            <a:ext cx="3871913" cy="656334"/>
          </a:xfrm>
        </p:spPr>
        <p:txBody>
          <a:bodyPr/>
          <a:lstStyle>
            <a:lvl1pPr marL="0" indent="0">
              <a:spcBef>
                <a:spcPts val="0"/>
              </a:spcBef>
              <a:spcAft>
                <a:spcPts val="1000"/>
              </a:spcAft>
              <a:buNone/>
              <a:defRPr sz="1600">
                <a:solidFill>
                  <a:srgbClr val="00B4D0"/>
                </a:solidFill>
              </a:defRPr>
            </a:lvl1pPr>
          </a:lstStyle>
          <a:p>
            <a:pPr lvl="0"/>
            <a:r>
              <a:rPr lang="nb-NO"/>
              <a:t>Ola Nordmann</a:t>
            </a:r>
          </a:p>
          <a:p>
            <a:pPr lvl="0"/>
            <a:r>
              <a:rPr lang="nb-NO" err="1"/>
              <a:t>Month</a:t>
            </a:r>
            <a:r>
              <a:rPr lang="nb-NO"/>
              <a:t> 2016</a:t>
            </a:r>
          </a:p>
        </p:txBody>
      </p:sp>
      <p:pic>
        <p:nvPicPr>
          <p:cNvPr id="9" name="Picture 8" descr="A picture containing clock&#10;&#10;Description automatically generated">
            <a:extLst>
              <a:ext uri="{FF2B5EF4-FFF2-40B4-BE49-F238E27FC236}">
                <a16:creationId xmlns:a16="http://schemas.microsoft.com/office/drawing/2014/main" id="{755ACDE2-2AE0-4032-99D6-3FA408840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43059" y="6333330"/>
            <a:ext cx="2300084" cy="457316"/>
          </a:xfrm>
          <a:prstGeom prst="rect">
            <a:avLst/>
          </a:prstGeom>
        </p:spPr>
      </p:pic>
      <p:grpSp>
        <p:nvGrpSpPr>
          <p:cNvPr id="11" name="Group 10">
            <a:extLst>
              <a:ext uri="{FF2B5EF4-FFF2-40B4-BE49-F238E27FC236}">
                <a16:creationId xmlns:a16="http://schemas.microsoft.com/office/drawing/2014/main" id="{884DE18F-1A4F-4F89-B20B-15A5FDA039DB}"/>
              </a:ext>
            </a:extLst>
          </p:cNvPr>
          <p:cNvGrpSpPr/>
          <p:nvPr userDrawn="1"/>
        </p:nvGrpSpPr>
        <p:grpSpPr>
          <a:xfrm>
            <a:off x="492436" y="6455348"/>
            <a:ext cx="2114733" cy="213280"/>
            <a:chOff x="884322" y="6185924"/>
            <a:chExt cx="2114733" cy="213280"/>
          </a:xfrm>
        </p:grpSpPr>
        <p:pic>
          <p:nvPicPr>
            <p:cNvPr id="12" name="Picture 11" descr="A close up of a logo&#10;&#10;Description automatically generated">
              <a:extLst>
                <a:ext uri="{FF2B5EF4-FFF2-40B4-BE49-F238E27FC236}">
                  <a16:creationId xmlns:a16="http://schemas.microsoft.com/office/drawing/2014/main" id="{A1F9DD41-8D8F-4D02-8730-7BEE5AA97D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0032" y="6203299"/>
              <a:ext cx="939023" cy="17853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1F56B6FD-BA60-436F-A81A-F352B3C841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22" y="6185924"/>
              <a:ext cx="1035934" cy="213280"/>
            </a:xfrm>
            <a:prstGeom prst="rect">
              <a:avLst/>
            </a:prstGeom>
          </p:spPr>
        </p:pic>
      </p:gr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84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9" name="Tittel 1"/>
          <p:cNvSpPr>
            <a:spLocks noGrp="1"/>
          </p:cNvSpPr>
          <p:nvPr>
            <p:ph type="title"/>
          </p:nvPr>
        </p:nvSpPr>
        <p:spPr>
          <a:xfrm>
            <a:off x="954182" y="1883324"/>
            <a:ext cx="9001711" cy="3049624"/>
          </a:xfrm>
          <a:noFill/>
        </p:spPr>
        <p:txBody>
          <a:bodyPr tIns="360072" bIns="0" anchor="t">
            <a:normAutofit/>
          </a:bodyPr>
          <a:lstStyle>
            <a:lvl1pPr>
              <a:lnSpc>
                <a:spcPct val="70000"/>
              </a:lnSpc>
              <a:defRPr sz="8100" cap="all" baseline="0"/>
            </a:lvl1pPr>
          </a:lstStyle>
          <a:p>
            <a:r>
              <a:rPr lang="nb-NO"/>
              <a:t>Klikk for å redigere tittelstil</a:t>
            </a:r>
          </a:p>
        </p:txBody>
      </p:sp>
      <p:sp>
        <p:nvSpPr>
          <p:cNvPr id="11"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295002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86975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p:cNvSpPr>
            <a:spLocks noGrp="1"/>
          </p:cNvSpPr>
          <p:nvPr>
            <p:ph type="title"/>
          </p:nvPr>
        </p:nvSpPr>
        <p:spPr>
          <a:xfrm>
            <a:off x="6715276" y="920493"/>
            <a:ext cx="4986948" cy="1319077"/>
          </a:xfrm>
        </p:spPr>
        <p:txBody>
          <a:bodyPr/>
          <a:lstStyle>
            <a:lvl1pPr>
              <a:lnSpc>
                <a:spcPct val="80000"/>
              </a:lnSpc>
              <a:defRPr/>
            </a:lvl1pPr>
          </a:lstStyle>
          <a:p>
            <a:r>
              <a:rPr lang="nb-NO"/>
              <a:t>Klikk for å redigere tittelstil</a:t>
            </a:r>
            <a:endParaRPr lang="en-GB"/>
          </a:p>
        </p:txBody>
      </p:sp>
      <p:sp>
        <p:nvSpPr>
          <p:cNvPr id="2" name="Plassholder for bilde 1"/>
          <p:cNvSpPr>
            <a:spLocks noGrp="1"/>
          </p:cNvSpPr>
          <p:nvPr>
            <p:ph type="pic" sz="quarter" idx="13"/>
          </p:nvPr>
        </p:nvSpPr>
        <p:spPr>
          <a:xfrm>
            <a:off x="0" y="0"/>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grpSp>
        <p:nvGrpSpPr>
          <p:cNvPr id="9" name="Group 8">
            <a:extLst>
              <a:ext uri="{FF2B5EF4-FFF2-40B4-BE49-F238E27FC236}">
                <a16:creationId xmlns:a16="http://schemas.microsoft.com/office/drawing/2014/main" id="{76096EB1-B9EA-49D7-B80B-B4BD3CA88754}"/>
              </a:ext>
            </a:extLst>
          </p:cNvPr>
          <p:cNvGrpSpPr/>
          <p:nvPr userDrawn="1"/>
        </p:nvGrpSpPr>
        <p:grpSpPr>
          <a:xfrm>
            <a:off x="884322" y="6440484"/>
            <a:ext cx="2114733" cy="213815"/>
            <a:chOff x="884322" y="6440484"/>
            <a:chExt cx="2114733" cy="213815"/>
          </a:xfrm>
        </p:grpSpPr>
        <p:pic>
          <p:nvPicPr>
            <p:cNvPr id="10" name="Picture 9" descr="A picture containing clipart&#10;&#10;Description automatically generated">
              <a:extLst>
                <a:ext uri="{FF2B5EF4-FFF2-40B4-BE49-F238E27FC236}">
                  <a16:creationId xmlns:a16="http://schemas.microsoft.com/office/drawing/2014/main" id="{236AC846-53E7-48C4-A966-CA5EEAE6E8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1" name="Picture 10" descr="A picture containing drawing, knife&#10;&#10;Description automatically generated">
              <a:extLst>
                <a:ext uri="{FF2B5EF4-FFF2-40B4-BE49-F238E27FC236}">
                  <a16:creationId xmlns:a16="http://schemas.microsoft.com/office/drawing/2014/main" id="{55687B17-B6F3-4C58-8EE3-7CF471B0C4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grpSp>
        <p:nvGrpSpPr>
          <p:cNvPr id="12" name="Group 11">
            <a:extLst>
              <a:ext uri="{FF2B5EF4-FFF2-40B4-BE49-F238E27FC236}">
                <a16:creationId xmlns:a16="http://schemas.microsoft.com/office/drawing/2014/main" id="{5F9E8F27-E00A-4507-BBDC-9899F22B3F55}"/>
              </a:ext>
            </a:extLst>
          </p:cNvPr>
          <p:cNvGrpSpPr/>
          <p:nvPr userDrawn="1"/>
        </p:nvGrpSpPr>
        <p:grpSpPr>
          <a:xfrm>
            <a:off x="862889" y="7431084"/>
            <a:ext cx="2114733" cy="213815"/>
            <a:chOff x="884322" y="6440484"/>
            <a:chExt cx="2114733" cy="213815"/>
          </a:xfrm>
        </p:grpSpPr>
        <p:pic>
          <p:nvPicPr>
            <p:cNvPr id="13" name="Picture 12" descr="A picture containing clipart&#10;&#10;Description automatically generated">
              <a:extLst>
                <a:ext uri="{FF2B5EF4-FFF2-40B4-BE49-F238E27FC236}">
                  <a16:creationId xmlns:a16="http://schemas.microsoft.com/office/drawing/2014/main" id="{FDF6790A-963D-4E1B-B45C-925AD69CB4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4" name="Picture 13" descr="A picture containing drawing, knife&#10;&#10;Description automatically generated">
              <a:extLst>
                <a:ext uri="{FF2B5EF4-FFF2-40B4-BE49-F238E27FC236}">
                  <a16:creationId xmlns:a16="http://schemas.microsoft.com/office/drawing/2014/main" id="{A63457CB-AF6E-4FC1-B2A0-A52F45172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spTree>
    <p:extLst>
      <p:ext uri="{BB962C8B-B14F-4D97-AF65-F5344CB8AC3E}">
        <p14:creationId xmlns:p14="http://schemas.microsoft.com/office/powerpoint/2010/main" val="3454048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965263" y="2700338"/>
            <a:ext cx="4654854" cy="3420428"/>
          </a:xfrm>
        </p:spPr>
        <p:txBody>
          <a:bodyPr>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7"/>
          <p:cNvSpPr>
            <a:spLocks noGrp="1"/>
          </p:cNvSpPr>
          <p:nvPr>
            <p:ph type="title"/>
          </p:nvPr>
        </p:nvSpPr>
        <p:spPr>
          <a:xfrm>
            <a:off x="965264" y="920493"/>
            <a:ext cx="4654853" cy="1319077"/>
          </a:xfrm>
        </p:spPr>
        <p:txBody>
          <a:bodyPr/>
          <a:lstStyle>
            <a:lvl1pPr>
              <a:lnSpc>
                <a:spcPct val="80000"/>
              </a:lnSpc>
              <a:defRPr/>
            </a:lvl1pPr>
          </a:lstStyle>
          <a:p>
            <a:r>
              <a:rPr lang="nb-NO"/>
              <a:t>Klikk for å redigere tittelstil</a:t>
            </a:r>
            <a:endParaRPr lang="en-GB"/>
          </a:p>
        </p:txBody>
      </p:sp>
      <p:sp>
        <p:nvSpPr>
          <p:cNvPr id="3" name="Plassholder for dato 2"/>
          <p:cNvSpPr>
            <a:spLocks noGrp="1"/>
          </p:cNvSpPr>
          <p:nvPr>
            <p:ph type="dt" sz="half" idx="16"/>
          </p:nvPr>
        </p:nvSpPr>
        <p:spPr>
          <a:xfrm>
            <a:off x="9109671" y="6255782"/>
            <a:ext cx="846221" cy="184666"/>
          </a:xfrm>
          <a:prstGeom prst="rect">
            <a:avLst/>
          </a:prstGeom>
        </p:spPr>
        <p:txBody>
          <a:bodyPr/>
          <a:lstStyle/>
          <a:p>
            <a:r>
              <a:rPr lang="nb-NO"/>
              <a:t>Month 2016</a:t>
            </a:r>
          </a:p>
        </p:txBody>
      </p:sp>
      <p:sp>
        <p:nvSpPr>
          <p:cNvPr id="9" name="Plassholder for bilde 1"/>
          <p:cNvSpPr>
            <a:spLocks noGrp="1"/>
          </p:cNvSpPr>
          <p:nvPr>
            <p:ph type="pic" sz="quarter" idx="13"/>
          </p:nvPr>
        </p:nvSpPr>
        <p:spPr>
          <a:xfrm>
            <a:off x="6092440" y="-858"/>
            <a:ext cx="6099560" cy="6858858"/>
          </a:xfrm>
          <a:prstGeom prst="rect">
            <a:avLst/>
          </a:prstGeom>
          <a:solidFill>
            <a:schemeClr val="tx2">
              <a:lumMod val="50000"/>
            </a:schemeClr>
          </a:solidFill>
        </p:spPr>
        <p:txBody>
          <a:bodyPr lIns="0" tIns="2520504" rIns="0" bIns="0" anchor="t" anchorCtr="1"/>
          <a:lstStyle>
            <a:lvl1pPr marL="0" indent="0">
              <a:buNone/>
              <a:defRPr/>
            </a:lvl1pPr>
          </a:lstStyle>
          <a:p>
            <a:endParaRPr lang="en-GB"/>
          </a:p>
        </p:txBody>
      </p:sp>
      <p:pic>
        <p:nvPicPr>
          <p:cNvPr id="11" name="logo_hvit"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3" name="Bilde 2" descr="Et bilde som inneholder objekt&#10;&#10;Automatisk generert beskrivelse">
            <a:extLst>
              <a:ext uri="{FF2B5EF4-FFF2-40B4-BE49-F238E27FC236}">
                <a16:creationId xmlns:a16="http://schemas.microsoft.com/office/drawing/2014/main" id="{ACA9C73C-123C-4207-BB50-7DE82DC9A1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63987" y="6323391"/>
            <a:ext cx="2253229" cy="448001"/>
          </a:xfrm>
          <a:prstGeom prst="rect">
            <a:avLst/>
          </a:prstGeom>
        </p:spPr>
      </p:pic>
      <p:grpSp>
        <p:nvGrpSpPr>
          <p:cNvPr id="14" name="Group 13">
            <a:extLst>
              <a:ext uri="{FF2B5EF4-FFF2-40B4-BE49-F238E27FC236}">
                <a16:creationId xmlns:a16="http://schemas.microsoft.com/office/drawing/2014/main" id="{8E3DC5AF-C902-4D8A-8B5A-D6F58328FA38}"/>
              </a:ext>
            </a:extLst>
          </p:cNvPr>
          <p:cNvGrpSpPr/>
          <p:nvPr userDrawn="1"/>
        </p:nvGrpSpPr>
        <p:grpSpPr>
          <a:xfrm>
            <a:off x="884322" y="6440484"/>
            <a:ext cx="2114733" cy="213815"/>
            <a:chOff x="884322" y="6440484"/>
            <a:chExt cx="2114733" cy="213815"/>
          </a:xfrm>
        </p:grpSpPr>
        <p:pic>
          <p:nvPicPr>
            <p:cNvPr id="15" name="Picture 14" descr="A picture containing clipart&#10;&#10;Description automatically generated">
              <a:extLst>
                <a:ext uri="{FF2B5EF4-FFF2-40B4-BE49-F238E27FC236}">
                  <a16:creationId xmlns:a16="http://schemas.microsoft.com/office/drawing/2014/main" id="{8A7EE32D-9D6B-4B6A-B9CF-12625167EC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6" name="Picture 15" descr="A picture containing drawing, knife&#10;&#10;Description automatically generated">
              <a:extLst>
                <a:ext uri="{FF2B5EF4-FFF2-40B4-BE49-F238E27FC236}">
                  <a16:creationId xmlns:a16="http://schemas.microsoft.com/office/drawing/2014/main" id="{C6FBCBD8-BC5A-4A02-A06B-DD7C36AC28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pic>
        <p:nvPicPr>
          <p:cNvPr id="17" name="Picture 16" descr="A picture containing clock&#10;&#10;Description automatically generated">
            <a:extLst>
              <a:ext uri="{FF2B5EF4-FFF2-40B4-BE49-F238E27FC236}">
                <a16:creationId xmlns:a16="http://schemas.microsoft.com/office/drawing/2014/main" id="{A7670944-06DA-43AA-A02B-3D6E8E046E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63987" y="7285830"/>
            <a:ext cx="2300084" cy="457316"/>
          </a:xfrm>
          <a:prstGeom prst="rect">
            <a:avLst/>
          </a:prstGeom>
        </p:spPr>
      </p:pic>
    </p:spTree>
    <p:extLst>
      <p:ext uri="{BB962C8B-B14F-4D97-AF65-F5344CB8AC3E}">
        <p14:creationId xmlns:p14="http://schemas.microsoft.com/office/powerpoint/2010/main" val="933194907"/>
      </p:ext>
    </p:extLst>
  </p:cSld>
  <p:clrMapOvr>
    <a:masterClrMapping/>
  </p:clrMapOvr>
  <p:extLst>
    <p:ext uri="{DCECCB84-F9BA-43D5-87BE-67443E8EF086}">
      <p15:sldGuideLst xmlns:p15="http://schemas.microsoft.com/office/powerpoint/2012/main">
        <p15:guide id="1" pos="121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tx2">
              <a:lumMod val="50000"/>
            </a:schemeClr>
          </a:solidFill>
        </p:spPr>
        <p:txBody>
          <a:bodyPr tIns="2880576" anchor="t" anchorCtr="1">
            <a:normAutofit/>
          </a:bodyPr>
          <a:lstStyle>
            <a:lvl1pPr marL="0" indent="0">
              <a:buNone/>
              <a:defRPr sz="1500"/>
            </a:lvl1pPr>
          </a:lstStyle>
          <a:p>
            <a:endParaRPr lang="en-GB"/>
          </a:p>
        </p:txBody>
      </p:sp>
      <p:sp>
        <p:nvSpPr>
          <p:cNvPr id="2" name="Tittel 1"/>
          <p:cNvSpPr>
            <a:spLocks noGrp="1"/>
          </p:cNvSpPr>
          <p:nvPr>
            <p:ph type="title"/>
          </p:nvPr>
        </p:nvSpPr>
        <p:spPr/>
        <p:txBody>
          <a:bodyPr/>
          <a:lstStyle/>
          <a:p>
            <a:r>
              <a:rPr lang="nb-NO"/>
              <a:t>Klikk for å redigere tittelstil</a:t>
            </a:r>
          </a:p>
        </p:txBody>
      </p:sp>
      <p:pic>
        <p:nvPicPr>
          <p:cNvPr id="13" name="logo_hvit"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4"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grpSp>
        <p:nvGrpSpPr>
          <p:cNvPr id="10" name="Group 9">
            <a:extLst>
              <a:ext uri="{FF2B5EF4-FFF2-40B4-BE49-F238E27FC236}">
                <a16:creationId xmlns:a16="http://schemas.microsoft.com/office/drawing/2014/main" id="{3DA059AF-D966-4374-AB48-88B7A5552E74}"/>
              </a:ext>
            </a:extLst>
          </p:cNvPr>
          <p:cNvGrpSpPr/>
          <p:nvPr userDrawn="1"/>
        </p:nvGrpSpPr>
        <p:grpSpPr>
          <a:xfrm>
            <a:off x="884322" y="6440484"/>
            <a:ext cx="2114733" cy="213815"/>
            <a:chOff x="884322" y="6440484"/>
            <a:chExt cx="2114733" cy="213815"/>
          </a:xfrm>
        </p:grpSpPr>
        <p:pic>
          <p:nvPicPr>
            <p:cNvPr id="11" name="Picture 10" descr="A picture containing clipart&#10;&#10;Description automatically generated">
              <a:extLst>
                <a:ext uri="{FF2B5EF4-FFF2-40B4-BE49-F238E27FC236}">
                  <a16:creationId xmlns:a16="http://schemas.microsoft.com/office/drawing/2014/main" id="{C657B0FC-AB94-4882-AEF0-4D8F6EE7B2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5" name="Picture 14" descr="A picture containing drawing, knife&#10;&#10;Description automatically generated">
              <a:extLst>
                <a:ext uri="{FF2B5EF4-FFF2-40B4-BE49-F238E27FC236}">
                  <a16:creationId xmlns:a16="http://schemas.microsoft.com/office/drawing/2014/main" id="{8BA314C8-32DA-4044-BC3C-7F67A4FA99F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pic>
        <p:nvPicPr>
          <p:cNvPr id="16" name="Bilde 2" descr="Et bilde som inneholder objekt&#10;&#10;Automatisk generert beskrivelse">
            <a:extLst>
              <a:ext uri="{FF2B5EF4-FFF2-40B4-BE49-F238E27FC236}">
                <a16:creationId xmlns:a16="http://schemas.microsoft.com/office/drawing/2014/main" id="{E4876ABD-28AA-4B9F-BB9A-1846C9674A2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63987" y="6323391"/>
            <a:ext cx="2253229" cy="448001"/>
          </a:xfrm>
          <a:prstGeom prst="rect">
            <a:avLst/>
          </a:prstGeom>
        </p:spPr>
      </p:pic>
      <p:grpSp>
        <p:nvGrpSpPr>
          <p:cNvPr id="12" name="Group 11">
            <a:extLst>
              <a:ext uri="{FF2B5EF4-FFF2-40B4-BE49-F238E27FC236}">
                <a16:creationId xmlns:a16="http://schemas.microsoft.com/office/drawing/2014/main" id="{C1D10CD4-AAD6-4F2A-8355-C773C4132EA9}"/>
              </a:ext>
            </a:extLst>
          </p:cNvPr>
          <p:cNvGrpSpPr/>
          <p:nvPr userDrawn="1"/>
        </p:nvGrpSpPr>
        <p:grpSpPr>
          <a:xfrm>
            <a:off x="712872" y="7484097"/>
            <a:ext cx="2114733" cy="213815"/>
            <a:chOff x="884322" y="6440484"/>
            <a:chExt cx="2114733" cy="213815"/>
          </a:xfrm>
        </p:grpSpPr>
        <p:pic>
          <p:nvPicPr>
            <p:cNvPr id="17" name="Picture 16" descr="A picture containing clipart&#10;&#10;Description automatically generated">
              <a:extLst>
                <a:ext uri="{FF2B5EF4-FFF2-40B4-BE49-F238E27FC236}">
                  <a16:creationId xmlns:a16="http://schemas.microsoft.com/office/drawing/2014/main" id="{29F5B2AD-D483-43DB-9A84-CDFD347DC9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8" name="Picture 17" descr="A picture containing drawing, knife&#10;&#10;Description automatically generated">
              <a:extLst>
                <a:ext uri="{FF2B5EF4-FFF2-40B4-BE49-F238E27FC236}">
                  <a16:creationId xmlns:a16="http://schemas.microsoft.com/office/drawing/2014/main" id="{B63A8F72-42FB-4180-8658-6DF8C36CB0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pic>
        <p:nvPicPr>
          <p:cNvPr id="19" name="Picture 18" descr="A picture containing clock&#10;&#10;Description automatically generated">
            <a:extLst>
              <a:ext uri="{FF2B5EF4-FFF2-40B4-BE49-F238E27FC236}">
                <a16:creationId xmlns:a16="http://schemas.microsoft.com/office/drawing/2014/main" id="{3571B22C-4E16-4475-B85B-8134737989C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79044" y="7362346"/>
            <a:ext cx="2300084" cy="457316"/>
          </a:xfrm>
          <a:prstGeom prst="rect">
            <a:avLst/>
          </a:prstGeom>
        </p:spPr>
      </p:pic>
    </p:spTree>
    <p:extLst>
      <p:ext uri="{BB962C8B-B14F-4D97-AF65-F5344CB8AC3E}">
        <p14:creationId xmlns:p14="http://schemas.microsoft.com/office/powerpoint/2010/main" val="585981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s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09F0EEC-F994-4ABF-B60C-49FFD092EF61}"/>
              </a:ext>
            </a:extLst>
          </p:cNvPr>
          <p:cNvGrpSpPr/>
          <p:nvPr userDrawn="1"/>
        </p:nvGrpSpPr>
        <p:grpSpPr>
          <a:xfrm>
            <a:off x="884322" y="6440484"/>
            <a:ext cx="2114733" cy="213815"/>
            <a:chOff x="884322" y="6440484"/>
            <a:chExt cx="2114733" cy="213815"/>
          </a:xfrm>
        </p:grpSpPr>
        <p:pic>
          <p:nvPicPr>
            <p:cNvPr id="8" name="Picture 7" descr="A picture containing clipart&#10;&#10;Description automatically generated">
              <a:extLst>
                <a:ext uri="{FF2B5EF4-FFF2-40B4-BE49-F238E27FC236}">
                  <a16:creationId xmlns:a16="http://schemas.microsoft.com/office/drawing/2014/main" id="{E6F13C49-B017-4DDF-A8FA-DDABDA4F66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9" name="Picture 8" descr="A picture containing drawing, knife&#10;&#10;Description automatically generated">
              <a:extLst>
                <a:ext uri="{FF2B5EF4-FFF2-40B4-BE49-F238E27FC236}">
                  <a16:creationId xmlns:a16="http://schemas.microsoft.com/office/drawing/2014/main" id="{6F74E5F8-B325-4E14-9521-DD42EE8D85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pic>
        <p:nvPicPr>
          <p:cNvPr id="2" name="Graphic 1">
            <a:extLst>
              <a:ext uri="{FF2B5EF4-FFF2-40B4-BE49-F238E27FC236}">
                <a16:creationId xmlns:a16="http://schemas.microsoft.com/office/drawing/2014/main" id="{7ED41107-B64D-4E17-868C-60C0A7F414B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79240" y="1906172"/>
            <a:ext cx="8633520" cy="2522293"/>
          </a:xfrm>
          <a:prstGeom prst="rect">
            <a:avLst/>
          </a:prstGeom>
        </p:spPr>
      </p:pic>
    </p:spTree>
    <p:extLst>
      <p:ext uri="{BB962C8B-B14F-4D97-AF65-F5344CB8AC3E}">
        <p14:creationId xmlns:p14="http://schemas.microsoft.com/office/powerpoint/2010/main" val="1300028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genda">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grpSp>
        <p:nvGrpSpPr>
          <p:cNvPr id="6" name="AGENDA" hidden="1"/>
          <p:cNvGrpSpPr/>
          <p:nvPr userDrawn="1"/>
        </p:nvGrpSpPr>
        <p:grpSpPr>
          <a:xfrm>
            <a:off x="3160200" y="1"/>
            <a:ext cx="5871600" cy="647304"/>
            <a:chOff x="3160200" y="1"/>
            <a:chExt cx="5871600" cy="647304"/>
          </a:xfrm>
        </p:grpSpPr>
        <p:sp>
          <p:nvSpPr>
            <p:cNvPr id="7" name="TXTBOKS"/>
            <p:cNvSpPr/>
            <p:nvPr userDrawn="1"/>
          </p:nvSpPr>
          <p:spPr>
            <a:xfrm>
              <a:off x="3160200" y="1"/>
              <a:ext cx="5871600" cy="622878"/>
            </a:xfrm>
            <a:prstGeom prst="rect">
              <a:avLst/>
            </a:prstGeom>
            <a:solidFill>
              <a:srgbClr val="1A466E"/>
            </a:solidFill>
            <a:ln w="72000">
              <a:noFill/>
            </a:ln>
          </p:spPr>
          <p:style>
            <a:lnRef idx="2">
              <a:schemeClr val="accent1">
                <a:shade val="50000"/>
              </a:schemeClr>
            </a:lnRef>
            <a:fillRef idx="1">
              <a:schemeClr val="accent1"/>
            </a:fillRef>
            <a:effectRef idx="0">
              <a:schemeClr val="accent1"/>
            </a:effectRef>
            <a:fontRef idx="minor">
              <a:schemeClr val="lt1"/>
            </a:fontRef>
          </p:style>
          <p:txBody>
            <a:bodyPr lIns="864000" tIns="0" bIns="0" rtlCol="0" anchor="ctr"/>
            <a:lstStyle/>
            <a:p>
              <a:pPr algn="l"/>
              <a:r>
                <a:rPr lang="nb-NO" sz="2400" err="1">
                  <a:solidFill>
                    <a:srgbClr val="99B0C1"/>
                  </a:solidFill>
                </a:rPr>
                <a:t>Text</a:t>
              </a:r>
              <a:endParaRPr lang="nb-NO" sz="2400">
                <a:solidFill>
                  <a:srgbClr val="99B0C1"/>
                </a:solidFill>
              </a:endParaRPr>
            </a:p>
          </p:txBody>
        </p:sp>
        <p:sp>
          <p:nvSpPr>
            <p:cNvPr id="8" name="NRBOKS"/>
            <p:cNvSpPr/>
            <p:nvPr userDrawn="1"/>
          </p:nvSpPr>
          <p:spPr>
            <a:xfrm>
              <a:off x="3240590" y="44644"/>
              <a:ext cx="522000" cy="522000"/>
            </a:xfrm>
            <a:prstGeom prst="roundRect">
              <a:avLst/>
            </a:prstGeom>
            <a:solidFill>
              <a:srgbClr val="003C65"/>
            </a:solidFill>
            <a:ln w="72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000" b="1">
                  <a:solidFill>
                    <a:srgbClr val="99B0C1"/>
                  </a:solidFill>
                </a:rPr>
                <a:t>1</a:t>
              </a:r>
            </a:p>
          </p:txBody>
        </p:sp>
        <p:sp>
          <p:nvSpPr>
            <p:cNvPr id="9" name="LINJE"/>
            <p:cNvSpPr/>
            <p:nvPr userDrawn="1"/>
          </p:nvSpPr>
          <p:spPr>
            <a:xfrm>
              <a:off x="3160200" y="622105"/>
              <a:ext cx="5871600" cy="25200"/>
            </a:xfrm>
            <a:prstGeom prst="rect">
              <a:avLst/>
            </a:prstGeom>
            <a:solidFill>
              <a:srgbClr val="3B6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342946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6679D3-0C75-4461-8503-5964242D40C6}"/>
              </a:ext>
            </a:extLst>
          </p:cNvPr>
          <p:cNvSpPr/>
          <p:nvPr userDrawn="1"/>
        </p:nvSpPr>
        <p:spPr>
          <a:xfrm>
            <a:off x="0" y="6090557"/>
            <a:ext cx="12192000" cy="7674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8" name="Group 7">
            <a:extLst>
              <a:ext uri="{FF2B5EF4-FFF2-40B4-BE49-F238E27FC236}">
                <a16:creationId xmlns:a16="http://schemas.microsoft.com/office/drawing/2014/main" id="{512672AE-9A47-482E-93AC-4499AB409772}"/>
              </a:ext>
            </a:extLst>
          </p:cNvPr>
          <p:cNvGrpSpPr/>
          <p:nvPr userDrawn="1"/>
        </p:nvGrpSpPr>
        <p:grpSpPr>
          <a:xfrm>
            <a:off x="0" y="0"/>
            <a:ext cx="12192001" cy="6858000"/>
            <a:chOff x="0" y="0"/>
            <a:chExt cx="12192001" cy="6858000"/>
          </a:xfrm>
        </p:grpSpPr>
        <p:pic>
          <p:nvPicPr>
            <p:cNvPr id="9" name="Picture 8" descr="A small boat in a body of water&#10;&#10;Description automatically generated">
              <a:extLst>
                <a:ext uri="{FF2B5EF4-FFF2-40B4-BE49-F238E27FC236}">
                  <a16:creationId xmlns:a16="http://schemas.microsoft.com/office/drawing/2014/main" id="{CABA1F82-BD55-4B45-A0DF-B79ECC81EE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Effect>
                        <a14:brightnessContrast contrast="-20000"/>
                      </a14:imgEffect>
                    </a14:imgLayer>
                  </a14:imgProps>
                </a:ext>
                <a:ext uri="{28A0092B-C50C-407E-A947-70E740481C1C}">
                  <a14:useLocalDpi xmlns:a14="http://schemas.microsoft.com/office/drawing/2010/main" val="0"/>
                </a:ext>
              </a:extLst>
            </a:blip>
            <a:srcRect l="2907" b="2905"/>
            <a:stretch/>
          </p:blipFill>
          <p:spPr>
            <a:xfrm>
              <a:off x="0" y="0"/>
              <a:ext cx="12192001" cy="6858000"/>
            </a:xfrm>
            <a:prstGeom prst="rect">
              <a:avLst/>
            </a:prstGeom>
            <a:noFill/>
            <a:ln>
              <a:noFill/>
            </a:ln>
          </p:spPr>
        </p:pic>
        <p:pic>
          <p:nvPicPr>
            <p:cNvPr id="10" name="Bilde 2" descr="Et bilde som inneholder objekt&#10;&#10;Automatisk generert beskrivelse">
              <a:extLst>
                <a:ext uri="{FF2B5EF4-FFF2-40B4-BE49-F238E27FC236}">
                  <a16:creationId xmlns:a16="http://schemas.microsoft.com/office/drawing/2014/main" id="{509C70E2-4571-4A15-ABB7-778907C556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63987" y="6176305"/>
              <a:ext cx="2253229" cy="448001"/>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801D4A17-A809-49E4-B3DB-39CBE57A8A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4322" y="6431689"/>
              <a:ext cx="1035934" cy="213815"/>
            </a:xfrm>
            <a:prstGeom prst="rect">
              <a:avLst/>
            </a:prstGeom>
          </p:spPr>
        </p:pic>
        <p:pic>
          <p:nvPicPr>
            <p:cNvPr id="12" name="Picture 11">
              <a:extLst>
                <a:ext uri="{FF2B5EF4-FFF2-40B4-BE49-F238E27FC236}">
                  <a16:creationId xmlns:a16="http://schemas.microsoft.com/office/drawing/2014/main" id="{B19A09BA-BFB0-40F4-8947-CCADB30825D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60032" y="6449331"/>
              <a:ext cx="939023" cy="178530"/>
            </a:xfrm>
            <a:prstGeom prst="rect">
              <a:avLst/>
            </a:prstGeom>
          </p:spPr>
        </p:pic>
        <p:sp>
          <p:nvSpPr>
            <p:cNvPr id="13" name="Rectangle 3">
              <a:extLst>
                <a:ext uri="{FF2B5EF4-FFF2-40B4-BE49-F238E27FC236}">
                  <a16:creationId xmlns:a16="http://schemas.microsoft.com/office/drawing/2014/main" id="{C70B0A06-08CA-4923-AE22-7B91359CCF33}"/>
                </a:ext>
              </a:extLst>
            </p:cNvPr>
            <p:cNvSpPr/>
            <p:nvPr userDrawn="1"/>
          </p:nvSpPr>
          <p:spPr>
            <a:xfrm>
              <a:off x="21168" y="29579"/>
              <a:ext cx="963725" cy="246221"/>
            </a:xfrm>
            <a:prstGeom prst="rect">
              <a:avLst/>
            </a:prstGeom>
          </p:spPr>
          <p:txBody>
            <a:bodyPr wrap="none" anchor="t">
              <a:spAutoFit/>
            </a:bodyPr>
            <a:lstStyle/>
            <a:p>
              <a:r>
                <a:rPr lang="nb-NO" sz="1000">
                  <a:solidFill>
                    <a:schemeClr val="bg1"/>
                  </a:solidFill>
                </a:rPr>
                <a:t>Photo: </a:t>
              </a:r>
              <a:r>
                <a:rPr lang="nb-NO" sz="1000" err="1">
                  <a:solidFill>
                    <a:schemeClr val="bg1"/>
                  </a:solidFill>
                </a:rPr>
                <a:t>Equinor</a:t>
              </a:r>
              <a:endParaRPr lang="en-US" sz="1000">
                <a:solidFill>
                  <a:schemeClr val="bg1"/>
                </a:solidFill>
                <a:cs typeface="Calibri"/>
              </a:endParaRPr>
            </a:p>
          </p:txBody>
        </p:sp>
      </p:gr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76583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tellysbilde">
    <p:spTree>
      <p:nvGrpSpPr>
        <p:cNvPr id="1" name=""/>
        <p:cNvGrpSpPr/>
        <p:nvPr/>
      </p:nvGrpSpPr>
      <p:grpSpPr>
        <a:xfrm>
          <a:off x="0" y="0"/>
          <a:ext cx="0" cy="0"/>
          <a:chOff x="0" y="0"/>
          <a:chExt cx="0" cy="0"/>
        </a:xfrm>
      </p:grpSpPr>
      <p:pic>
        <p:nvPicPr>
          <p:cNvPr id="5" name="Picture 4" descr="A ship in a body of water&#10;&#10;Description automatically generated">
            <a:extLst>
              <a:ext uri="{FF2B5EF4-FFF2-40B4-BE49-F238E27FC236}">
                <a16:creationId xmlns:a16="http://schemas.microsoft.com/office/drawing/2014/main" id="{8E2B5EF0-785D-4FDB-A8D8-FCE21C1B59EF}"/>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31003" t="13917" r="3807" b="32215"/>
          <a:stretch/>
        </p:blipFill>
        <p:spPr>
          <a:xfrm>
            <a:off x="1" y="0"/>
            <a:ext cx="12192000" cy="6858000"/>
          </a:xfrm>
          <a:prstGeom prst="rect">
            <a:avLst/>
          </a:prstGeom>
        </p:spPr>
      </p:pic>
      <p:sp>
        <p:nvSpPr>
          <p:cNvPr id="2" name="Tittel 1"/>
          <p:cNvSpPr>
            <a:spLocks noGrp="1"/>
          </p:cNvSpPr>
          <p:nvPr>
            <p:ph type="ctrTitle"/>
          </p:nvPr>
        </p:nvSpPr>
        <p:spPr>
          <a:xfrm>
            <a:off x="5164930" y="1101084"/>
            <a:ext cx="6769286" cy="3181610"/>
          </a:xfrm>
          <a:prstGeom prst="rect">
            <a:avLst/>
          </a:prstGeo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rgbClr val="006385"/>
                </a:solidFill>
              </a:defRPr>
            </a:lvl1pPr>
          </a:lstStyle>
          <a:p>
            <a:r>
              <a:rPr lang="en-US"/>
              <a:t>Click to edit Master title style</a:t>
            </a:r>
            <a:endParaRPr lang="nb-NO"/>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7" name="Plassholder for tekst 6"/>
          <p:cNvSpPr>
            <a:spLocks noGrp="1"/>
          </p:cNvSpPr>
          <p:nvPr>
            <p:ph type="body" sz="quarter" idx="13" hasCustomPrompt="1"/>
          </p:nvPr>
        </p:nvSpPr>
        <p:spPr>
          <a:xfrm>
            <a:off x="5529366" y="3331870"/>
            <a:ext cx="3871913" cy="656334"/>
          </a:xfrm>
        </p:spPr>
        <p:txBody>
          <a:bodyPr/>
          <a:lstStyle>
            <a:lvl1pPr marL="0" indent="0">
              <a:spcBef>
                <a:spcPts val="0"/>
              </a:spcBef>
              <a:spcAft>
                <a:spcPts val="1000"/>
              </a:spcAft>
              <a:buNone/>
              <a:defRPr sz="1600">
                <a:solidFill>
                  <a:srgbClr val="00B4D0"/>
                </a:solidFill>
              </a:defRPr>
            </a:lvl1pPr>
          </a:lstStyle>
          <a:p>
            <a:pPr lvl="0"/>
            <a:r>
              <a:rPr lang="nb-NO"/>
              <a:t>Ola Nordmann</a:t>
            </a:r>
          </a:p>
          <a:p>
            <a:pPr lvl="0"/>
            <a:r>
              <a:rPr lang="nb-NO" err="1"/>
              <a:t>Month</a:t>
            </a:r>
            <a:r>
              <a:rPr lang="nb-NO"/>
              <a:t> 2016</a:t>
            </a:r>
          </a:p>
        </p:txBody>
      </p:sp>
      <p:pic>
        <p:nvPicPr>
          <p:cNvPr id="9" name="Picture 8" descr="A picture containing clock&#10;&#10;Description automatically generated">
            <a:extLst>
              <a:ext uri="{FF2B5EF4-FFF2-40B4-BE49-F238E27FC236}">
                <a16:creationId xmlns:a16="http://schemas.microsoft.com/office/drawing/2014/main" id="{755ACDE2-2AE0-4032-99D6-3FA4088403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3059" y="6333330"/>
            <a:ext cx="2300084" cy="457316"/>
          </a:xfrm>
          <a:prstGeom prst="rect">
            <a:avLst/>
          </a:prstGeom>
        </p:spPr>
      </p:pic>
      <p:grpSp>
        <p:nvGrpSpPr>
          <p:cNvPr id="14" name="Group 13">
            <a:extLst>
              <a:ext uri="{FF2B5EF4-FFF2-40B4-BE49-F238E27FC236}">
                <a16:creationId xmlns:a16="http://schemas.microsoft.com/office/drawing/2014/main" id="{7CBC5E5A-C786-4822-90AC-69C75FB7E36A}"/>
              </a:ext>
            </a:extLst>
          </p:cNvPr>
          <p:cNvGrpSpPr/>
          <p:nvPr userDrawn="1"/>
        </p:nvGrpSpPr>
        <p:grpSpPr>
          <a:xfrm>
            <a:off x="884322" y="6440484"/>
            <a:ext cx="2114733" cy="213815"/>
            <a:chOff x="884322" y="6440484"/>
            <a:chExt cx="2114733" cy="213815"/>
          </a:xfrm>
        </p:grpSpPr>
        <p:pic>
          <p:nvPicPr>
            <p:cNvPr id="15" name="Picture 14" descr="A picture containing clipart&#10;&#10;Description automatically generated">
              <a:extLst>
                <a:ext uri="{FF2B5EF4-FFF2-40B4-BE49-F238E27FC236}">
                  <a16:creationId xmlns:a16="http://schemas.microsoft.com/office/drawing/2014/main" id="{C7FACFF1-0ACB-49EE-A1AB-29E88C9C68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6" name="Picture 15" descr="A picture containing drawing, knife&#10;&#10;Description automatically generated">
              <a:extLst>
                <a:ext uri="{FF2B5EF4-FFF2-40B4-BE49-F238E27FC236}">
                  <a16:creationId xmlns:a16="http://schemas.microsoft.com/office/drawing/2014/main" id="{4B1E194F-FBC4-4DF7-8FA0-B75406E4660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spTree>
    <p:extLst>
      <p:ext uri="{BB962C8B-B14F-4D97-AF65-F5344CB8AC3E}">
        <p14:creationId xmlns:p14="http://schemas.microsoft.com/office/powerpoint/2010/main" val="3367181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tellysbilde">
    <p:spTree>
      <p:nvGrpSpPr>
        <p:cNvPr id="1" name=""/>
        <p:cNvGrpSpPr/>
        <p:nvPr/>
      </p:nvGrpSpPr>
      <p:grpSpPr>
        <a:xfrm>
          <a:off x="0" y="0"/>
          <a:ext cx="0" cy="0"/>
          <a:chOff x="0" y="0"/>
          <a:chExt cx="0" cy="0"/>
        </a:xfrm>
      </p:grpSpPr>
      <p:pic>
        <p:nvPicPr>
          <p:cNvPr id="6" name="Picture 5" descr="A ship in a body of water&#10;&#10;Description automatically generated">
            <a:extLst>
              <a:ext uri="{FF2B5EF4-FFF2-40B4-BE49-F238E27FC236}">
                <a16:creationId xmlns:a16="http://schemas.microsoft.com/office/drawing/2014/main" id="{E371BAFF-E87A-4B2D-810F-9B4D9BBB6BC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56" b="29160"/>
          <a:stretch/>
        </p:blipFill>
        <p:spPr>
          <a:xfrm>
            <a:off x="0" y="0"/>
            <a:ext cx="12192000" cy="6858000"/>
          </a:xfrm>
          <a:prstGeom prst="rect">
            <a:avLst/>
          </a:prstGeom>
        </p:spPr>
      </p:pic>
      <p:sp>
        <p:nvSpPr>
          <p:cNvPr id="2" name="Tittel 1"/>
          <p:cNvSpPr>
            <a:spLocks noGrp="1"/>
          </p:cNvSpPr>
          <p:nvPr>
            <p:ph type="ctrTitle"/>
          </p:nvPr>
        </p:nvSpPr>
        <p:spPr>
          <a:xfrm>
            <a:off x="2790721" y="2397399"/>
            <a:ext cx="6769286" cy="3181610"/>
          </a:xfrm>
          <a:prstGeom prst="rect">
            <a:avLst/>
          </a:prstGeom>
          <a:solidFill>
            <a:srgbClr val="FFFFFF">
              <a:alpha val="85098"/>
            </a:srgbClr>
          </a:solidFill>
        </p:spPr>
        <p:txBody>
          <a:bodyPr lIns="360072" tIns="360072" rIns="360072" bIns="1404281" anchor="b">
            <a:spAutoFit/>
          </a:bodyPr>
          <a:lstStyle>
            <a:lvl1pPr marL="0" indent="0" algn="l">
              <a:buFont typeface="Arial" panose="020B0604020202020204" pitchFamily="34" charset="0"/>
              <a:buNone/>
              <a:defRPr sz="4600" cap="all" normalizeH="0" baseline="0">
                <a:solidFill>
                  <a:srgbClr val="006385"/>
                </a:solidFill>
              </a:defRPr>
            </a:lvl1pPr>
          </a:lstStyle>
          <a:p>
            <a:r>
              <a:rPr lang="en-US"/>
              <a:t>Click to edit Master title style</a:t>
            </a:r>
            <a:endParaRPr lang="nb-NO"/>
          </a:p>
        </p:txBody>
      </p:sp>
      <p:sp>
        <p:nvSpPr>
          <p:cNvPr id="3"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
        <p:nvSpPr>
          <p:cNvPr id="7" name="Plassholder for tekst 6"/>
          <p:cNvSpPr>
            <a:spLocks noGrp="1"/>
          </p:cNvSpPr>
          <p:nvPr>
            <p:ph type="body" sz="quarter" idx="13" hasCustomPrompt="1"/>
          </p:nvPr>
        </p:nvSpPr>
        <p:spPr>
          <a:xfrm>
            <a:off x="3221595" y="4449470"/>
            <a:ext cx="3871913" cy="656334"/>
          </a:xfrm>
        </p:spPr>
        <p:txBody>
          <a:bodyPr/>
          <a:lstStyle>
            <a:lvl1pPr marL="0" indent="0">
              <a:spcBef>
                <a:spcPts val="0"/>
              </a:spcBef>
              <a:spcAft>
                <a:spcPts val="1000"/>
              </a:spcAft>
              <a:buNone/>
              <a:defRPr sz="1600">
                <a:solidFill>
                  <a:srgbClr val="00B4D0"/>
                </a:solidFill>
              </a:defRPr>
            </a:lvl1pPr>
          </a:lstStyle>
          <a:p>
            <a:pPr lvl="0"/>
            <a:r>
              <a:rPr lang="nb-NO"/>
              <a:t>Ola Nordmann</a:t>
            </a:r>
          </a:p>
          <a:p>
            <a:pPr lvl="0"/>
            <a:r>
              <a:rPr lang="nb-NO" err="1"/>
              <a:t>Month</a:t>
            </a:r>
            <a:r>
              <a:rPr lang="nb-NO"/>
              <a:t> 2016</a:t>
            </a:r>
          </a:p>
        </p:txBody>
      </p:sp>
      <p:grpSp>
        <p:nvGrpSpPr>
          <p:cNvPr id="14" name="Group 13">
            <a:extLst>
              <a:ext uri="{FF2B5EF4-FFF2-40B4-BE49-F238E27FC236}">
                <a16:creationId xmlns:a16="http://schemas.microsoft.com/office/drawing/2014/main" id="{7CBC5E5A-C786-4822-90AC-69C75FB7E36A}"/>
              </a:ext>
            </a:extLst>
          </p:cNvPr>
          <p:cNvGrpSpPr/>
          <p:nvPr userDrawn="1"/>
        </p:nvGrpSpPr>
        <p:grpSpPr>
          <a:xfrm>
            <a:off x="884322" y="6440484"/>
            <a:ext cx="2114733" cy="213815"/>
            <a:chOff x="884322" y="6440484"/>
            <a:chExt cx="2114733" cy="213815"/>
          </a:xfrm>
        </p:grpSpPr>
        <p:pic>
          <p:nvPicPr>
            <p:cNvPr id="15" name="Picture 14" descr="A picture containing clipart&#10;&#10;Description automatically generated">
              <a:extLst>
                <a:ext uri="{FF2B5EF4-FFF2-40B4-BE49-F238E27FC236}">
                  <a16:creationId xmlns:a16="http://schemas.microsoft.com/office/drawing/2014/main" id="{C7FACFF1-0ACB-49EE-A1AB-29E88C9C68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6" name="Picture 15" descr="A picture containing drawing, knife&#10;&#10;Description automatically generated">
              <a:extLst>
                <a:ext uri="{FF2B5EF4-FFF2-40B4-BE49-F238E27FC236}">
                  <a16:creationId xmlns:a16="http://schemas.microsoft.com/office/drawing/2014/main" id="{4B1E194F-FBC4-4DF7-8FA0-B75406E4660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pic>
        <p:nvPicPr>
          <p:cNvPr id="13" name="Bilde 2" descr="Et bilde som inneholder objekt&#10;&#10;Automatisk generert beskrivelse">
            <a:extLst>
              <a:ext uri="{FF2B5EF4-FFF2-40B4-BE49-F238E27FC236}">
                <a16:creationId xmlns:a16="http://schemas.microsoft.com/office/drawing/2014/main" id="{FA2F659B-13D0-406D-9D0B-09B2F075BE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63987" y="6323391"/>
            <a:ext cx="2253229" cy="448001"/>
          </a:xfrm>
          <a:prstGeom prst="rect">
            <a:avLst/>
          </a:prstGeom>
        </p:spPr>
      </p:pic>
    </p:spTree>
    <p:extLst>
      <p:ext uri="{BB962C8B-B14F-4D97-AF65-F5344CB8AC3E}">
        <p14:creationId xmlns:p14="http://schemas.microsoft.com/office/powerpoint/2010/main" val="3923564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954182" y="887946"/>
            <a:ext cx="9001711" cy="926662"/>
          </a:xfrm>
          <a:prstGeom prst="rect">
            <a:avLst/>
          </a:prstGeom>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54182" y="1883324"/>
            <a:ext cx="9001711" cy="3049624"/>
          </a:xfrm>
          <a:prstGeom prst="rect">
            <a:avLst/>
          </a:prstGeom>
          <a:noFill/>
        </p:spPr>
        <p:txBody>
          <a:bodyPr tIns="360072" bIns="0" anchor="t">
            <a:normAutofit/>
          </a:bodyPr>
          <a:lstStyle>
            <a:lvl1pPr>
              <a:lnSpc>
                <a:spcPct val="70000"/>
              </a:lnSpc>
              <a:defRPr sz="8100" cap="all" baseline="0"/>
            </a:lvl1pPr>
          </a:lstStyle>
          <a:p>
            <a:r>
              <a:rPr lang="en-US"/>
              <a:t>Click to edit Master title style</a:t>
            </a:r>
            <a:endParaRPr lang="nb-NO"/>
          </a:p>
        </p:txBody>
      </p:sp>
      <p:sp>
        <p:nvSpPr>
          <p:cNvPr id="3" name="Plassholder for tekst 2"/>
          <p:cNvSpPr>
            <a:spLocks noGrp="1"/>
          </p:cNvSpPr>
          <p:nvPr>
            <p:ph type="body" idx="1"/>
          </p:nvPr>
        </p:nvSpPr>
        <p:spPr>
          <a:xfrm>
            <a:off x="954182" y="5724716"/>
            <a:ext cx="9001711" cy="506998"/>
          </a:xfrm>
        </p:spPr>
        <p:txBody>
          <a:bodyPr>
            <a:normAutofit/>
          </a:bodyPr>
          <a:lstStyle>
            <a:lvl1pPr marL="0" indent="0">
              <a:spcBef>
                <a:spcPts val="200"/>
              </a:spcBef>
              <a:buNone/>
              <a:defRPr sz="1200">
                <a:solidFill>
                  <a:schemeClr val="accent2"/>
                </a:solidFill>
                <a:latin typeface="+mj-lt"/>
              </a:defRPr>
            </a:lvl1pPr>
            <a:lvl2pPr marL="457268" indent="0">
              <a:buNone/>
              <a:defRPr sz="2000">
                <a:solidFill>
                  <a:schemeClr val="tx1">
                    <a:tint val="75000"/>
                  </a:schemeClr>
                </a:solidFill>
              </a:defRPr>
            </a:lvl2pPr>
            <a:lvl3pPr marL="914537" indent="0">
              <a:buNone/>
              <a:defRPr sz="1800">
                <a:solidFill>
                  <a:schemeClr val="tx1">
                    <a:tint val="75000"/>
                  </a:schemeClr>
                </a:solidFill>
              </a:defRPr>
            </a:lvl3pPr>
            <a:lvl4pPr marL="1371806" indent="0">
              <a:buNone/>
              <a:defRPr sz="1600">
                <a:solidFill>
                  <a:schemeClr val="tx1">
                    <a:tint val="75000"/>
                  </a:schemeClr>
                </a:solidFill>
              </a:defRPr>
            </a:lvl4pPr>
            <a:lvl5pPr marL="1829074" indent="0">
              <a:buNone/>
              <a:defRPr sz="1600">
                <a:solidFill>
                  <a:schemeClr val="tx1">
                    <a:tint val="75000"/>
                  </a:schemeClr>
                </a:solidFill>
              </a:defRPr>
            </a:lvl5pPr>
            <a:lvl6pPr marL="2286343" indent="0">
              <a:buNone/>
              <a:defRPr sz="1600">
                <a:solidFill>
                  <a:schemeClr val="tx1">
                    <a:tint val="75000"/>
                  </a:schemeClr>
                </a:solidFill>
              </a:defRPr>
            </a:lvl6pPr>
            <a:lvl7pPr marL="2743612" indent="0">
              <a:buNone/>
              <a:defRPr sz="1600">
                <a:solidFill>
                  <a:schemeClr val="tx1">
                    <a:tint val="75000"/>
                  </a:schemeClr>
                </a:solidFill>
              </a:defRPr>
            </a:lvl7pPr>
            <a:lvl8pPr marL="3200880" indent="0">
              <a:buNone/>
              <a:defRPr sz="1600">
                <a:solidFill>
                  <a:schemeClr val="tx1">
                    <a:tint val="75000"/>
                  </a:schemeClr>
                </a:solidFill>
              </a:defRPr>
            </a:lvl8pPr>
            <a:lvl9pPr marL="3658148" indent="0">
              <a:buNone/>
              <a:defRPr sz="1600">
                <a:solidFill>
                  <a:schemeClr val="tx1">
                    <a:tint val="75000"/>
                  </a:schemeClr>
                </a:solidFill>
              </a:defRPr>
            </a:lvl9pPr>
          </a:lstStyle>
          <a:p>
            <a:pPr lvl="0"/>
            <a:r>
              <a:rPr lang="en-US"/>
              <a:t>Click to edit Master text styles</a:t>
            </a:r>
          </a:p>
        </p:txBody>
      </p:sp>
      <p:sp>
        <p:nvSpPr>
          <p:cNvPr id="4" name="noColor"/>
          <p:cNvSpPr/>
          <p:nvPr userDrawn="1"/>
        </p:nvSpPr>
        <p:spPr>
          <a:xfrm>
            <a:off x="161376" y="188260"/>
            <a:ext cx="142498" cy="896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9" tIns="22865" rIns="45729" bIns="22865" rtlCol="0" anchor="ctr"/>
          <a:lstStyle/>
          <a:p>
            <a:pPr algn="ctr"/>
            <a:endParaRPr lang="en-GB" sz="1799"/>
          </a:p>
        </p:txBody>
      </p:sp>
    </p:spTree>
    <p:extLst>
      <p:ext uri="{BB962C8B-B14F-4D97-AF65-F5344CB8AC3E}">
        <p14:creationId xmlns:p14="http://schemas.microsoft.com/office/powerpoint/2010/main" val="25841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vsidebilde venstre">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6715276" y="2700338"/>
            <a:ext cx="4986948" cy="34204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Tittel 7"/>
          <p:cNvSpPr>
            <a:spLocks noGrp="1"/>
          </p:cNvSpPr>
          <p:nvPr>
            <p:ph type="title"/>
          </p:nvPr>
        </p:nvSpPr>
        <p:spPr>
          <a:xfrm>
            <a:off x="6715276" y="920493"/>
            <a:ext cx="4986948" cy="1319077"/>
          </a:xfrm>
          <a:prstGeom prst="rect">
            <a:avLst/>
          </a:prstGeo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a:p>
        </p:txBody>
      </p:sp>
      <p:sp>
        <p:nvSpPr>
          <p:cNvPr id="2" name="Plassholder for bilde 1"/>
          <p:cNvSpPr>
            <a:spLocks noGrp="1"/>
          </p:cNvSpPr>
          <p:nvPr>
            <p:ph type="pic" sz="quarter" idx="13"/>
          </p:nvPr>
        </p:nvSpPr>
        <p:spPr>
          <a:xfrm>
            <a:off x="0" y="0"/>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grpSp>
        <p:nvGrpSpPr>
          <p:cNvPr id="9" name="Group 8">
            <a:extLst>
              <a:ext uri="{FF2B5EF4-FFF2-40B4-BE49-F238E27FC236}">
                <a16:creationId xmlns:a16="http://schemas.microsoft.com/office/drawing/2014/main" id="{C97DD0E4-6D89-42EF-9C8B-DF376B78C527}"/>
              </a:ext>
            </a:extLst>
          </p:cNvPr>
          <p:cNvGrpSpPr/>
          <p:nvPr userDrawn="1"/>
        </p:nvGrpSpPr>
        <p:grpSpPr>
          <a:xfrm>
            <a:off x="884322" y="6440484"/>
            <a:ext cx="2114733" cy="213815"/>
            <a:chOff x="884322" y="6440484"/>
            <a:chExt cx="2114733" cy="213815"/>
          </a:xfrm>
        </p:grpSpPr>
        <p:pic>
          <p:nvPicPr>
            <p:cNvPr id="10" name="Picture 9" descr="A picture containing clipart&#10;&#10;Description automatically generated">
              <a:extLst>
                <a:ext uri="{FF2B5EF4-FFF2-40B4-BE49-F238E27FC236}">
                  <a16:creationId xmlns:a16="http://schemas.microsoft.com/office/drawing/2014/main" id="{3E9B08FD-B1A8-4890-AC5E-BD5100BD6A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1" name="Picture 10" descr="A picture containing drawing, knife&#10;&#10;Description automatically generated">
              <a:extLst>
                <a:ext uri="{FF2B5EF4-FFF2-40B4-BE49-F238E27FC236}">
                  <a16:creationId xmlns:a16="http://schemas.microsoft.com/office/drawing/2014/main" id="{C3EB8A38-AC0B-4DFC-87CA-E085F8FBB7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grpSp>
        <p:nvGrpSpPr>
          <p:cNvPr id="12" name="Group 11">
            <a:extLst>
              <a:ext uri="{FF2B5EF4-FFF2-40B4-BE49-F238E27FC236}">
                <a16:creationId xmlns:a16="http://schemas.microsoft.com/office/drawing/2014/main" id="{4F19E41E-D437-4275-8C6F-5B3E1A578D89}"/>
              </a:ext>
            </a:extLst>
          </p:cNvPr>
          <p:cNvGrpSpPr/>
          <p:nvPr userDrawn="1"/>
        </p:nvGrpSpPr>
        <p:grpSpPr>
          <a:xfrm>
            <a:off x="935047" y="7526334"/>
            <a:ext cx="2114733" cy="213815"/>
            <a:chOff x="884322" y="6440484"/>
            <a:chExt cx="2114733" cy="213815"/>
          </a:xfrm>
        </p:grpSpPr>
        <p:pic>
          <p:nvPicPr>
            <p:cNvPr id="13" name="Picture 12" descr="A picture containing clipart&#10;&#10;Description automatically generated">
              <a:extLst>
                <a:ext uri="{FF2B5EF4-FFF2-40B4-BE49-F238E27FC236}">
                  <a16:creationId xmlns:a16="http://schemas.microsoft.com/office/drawing/2014/main" id="{34584ECE-F037-4790-B63C-6407C772F4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4" name="Picture 13" descr="A picture containing drawing, knife&#10;&#10;Description automatically generated">
              <a:extLst>
                <a:ext uri="{FF2B5EF4-FFF2-40B4-BE49-F238E27FC236}">
                  <a16:creationId xmlns:a16="http://schemas.microsoft.com/office/drawing/2014/main" id="{0E22F038-59CC-4D0B-B261-C1EC2EC4B8D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spTree>
    <p:extLst>
      <p:ext uri="{BB962C8B-B14F-4D97-AF65-F5344CB8AC3E}">
        <p14:creationId xmlns:p14="http://schemas.microsoft.com/office/powerpoint/2010/main" val="214295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alvsidebilde høyre">
    <p:spTree>
      <p:nvGrpSpPr>
        <p:cNvPr id="1" name=""/>
        <p:cNvGrpSpPr/>
        <p:nvPr/>
      </p:nvGrpSpPr>
      <p:grpSpPr>
        <a:xfrm>
          <a:off x="0" y="0"/>
          <a:ext cx="0" cy="0"/>
          <a:chOff x="0" y="0"/>
          <a:chExt cx="0" cy="0"/>
        </a:xfrm>
      </p:grpSpPr>
      <p:sp>
        <p:nvSpPr>
          <p:cNvPr id="9" name="Plassholder for bilde 1"/>
          <p:cNvSpPr>
            <a:spLocks noGrp="1"/>
          </p:cNvSpPr>
          <p:nvPr>
            <p:ph type="pic" sz="quarter" idx="13"/>
          </p:nvPr>
        </p:nvSpPr>
        <p:spPr>
          <a:xfrm>
            <a:off x="6092440" y="-858"/>
            <a:ext cx="6099560" cy="6858858"/>
          </a:xfrm>
          <a:prstGeom prst="rect">
            <a:avLst/>
          </a:prstGeom>
          <a:solidFill>
            <a:schemeClr val="bg2">
              <a:lumMod val="50000"/>
            </a:schemeClr>
          </a:solidFill>
        </p:spPr>
        <p:txBody>
          <a:bodyPr lIns="0" tIns="2520504" rIns="0" bIns="0" anchor="t" anchorCtr="1"/>
          <a:lstStyle>
            <a:lvl1pPr marL="0" indent="0">
              <a:buNone/>
              <a:defRPr/>
            </a:lvl1pPr>
          </a:lstStyle>
          <a:p>
            <a:r>
              <a:rPr lang="en-US"/>
              <a:t>Click icon to add picture</a:t>
            </a:r>
            <a:endParaRPr lang="en-GB"/>
          </a:p>
        </p:txBody>
      </p:sp>
      <p:sp>
        <p:nvSpPr>
          <p:cNvPr id="4" name="Plassholder for innhold 3"/>
          <p:cNvSpPr>
            <a:spLocks noGrp="1"/>
          </p:cNvSpPr>
          <p:nvPr>
            <p:ph sz="half" idx="2"/>
          </p:nvPr>
        </p:nvSpPr>
        <p:spPr>
          <a:xfrm>
            <a:off x="954182" y="2700338"/>
            <a:ext cx="4742139" cy="342042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8" name="Tittel 7"/>
          <p:cNvSpPr>
            <a:spLocks noGrp="1"/>
          </p:cNvSpPr>
          <p:nvPr>
            <p:ph type="title"/>
          </p:nvPr>
        </p:nvSpPr>
        <p:spPr>
          <a:xfrm>
            <a:off x="954182" y="920493"/>
            <a:ext cx="4742139" cy="1319077"/>
          </a:xfrm>
          <a:prstGeom prst="rect">
            <a:avLst/>
          </a:prstGeom>
          <a:blipFill dpi="0" rotWithShape="1">
            <a:blip r:embed="rId2"/>
            <a:srcRect/>
            <a:tile tx="0" ty="0" sx="100000" sy="100000" flip="none" algn="bl"/>
          </a:blipFill>
        </p:spPr>
        <p:txBody>
          <a:bodyPr/>
          <a:lstStyle>
            <a:lvl1pPr>
              <a:lnSpc>
                <a:spcPct val="80000"/>
              </a:lnSpc>
              <a:defRPr/>
            </a:lvl1pPr>
          </a:lstStyle>
          <a:p>
            <a:r>
              <a:rPr lang="en-US"/>
              <a:t>Click to edit Master title style</a:t>
            </a:r>
            <a:endParaRPr lang="en-GB"/>
          </a:p>
        </p:txBody>
      </p:sp>
      <p:pic>
        <p:nvPicPr>
          <p:cNvPr id="11" name="logo_blaa"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2" name="logo_hvit"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3" name="Picture 12" descr="A picture containing clock&#10;&#10;Description automatically generated">
            <a:extLst>
              <a:ext uri="{FF2B5EF4-FFF2-40B4-BE49-F238E27FC236}">
                <a16:creationId xmlns:a16="http://schemas.microsoft.com/office/drawing/2014/main" id="{B62E4B76-422E-42BE-BFF3-DE6C8DD3DF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43059" y="6333330"/>
            <a:ext cx="2300084" cy="457316"/>
          </a:xfrm>
          <a:prstGeom prst="rect">
            <a:avLst/>
          </a:prstGeom>
        </p:spPr>
      </p:pic>
      <p:grpSp>
        <p:nvGrpSpPr>
          <p:cNvPr id="14" name="Group 13">
            <a:extLst>
              <a:ext uri="{FF2B5EF4-FFF2-40B4-BE49-F238E27FC236}">
                <a16:creationId xmlns:a16="http://schemas.microsoft.com/office/drawing/2014/main" id="{D4B1E4E0-545A-4D92-8E2B-BDF4E9BB7096}"/>
              </a:ext>
            </a:extLst>
          </p:cNvPr>
          <p:cNvGrpSpPr/>
          <p:nvPr userDrawn="1"/>
        </p:nvGrpSpPr>
        <p:grpSpPr>
          <a:xfrm>
            <a:off x="492436" y="6455348"/>
            <a:ext cx="2114733" cy="213280"/>
            <a:chOff x="884322" y="6185924"/>
            <a:chExt cx="2114733" cy="213280"/>
          </a:xfrm>
        </p:grpSpPr>
        <p:pic>
          <p:nvPicPr>
            <p:cNvPr id="15" name="Picture 14" descr="A close up of a logo&#10;&#10;Description automatically generated">
              <a:extLst>
                <a:ext uri="{FF2B5EF4-FFF2-40B4-BE49-F238E27FC236}">
                  <a16:creationId xmlns:a16="http://schemas.microsoft.com/office/drawing/2014/main" id="{10E05D4A-6374-4501-A7E6-7A7755E740E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60032" y="6203299"/>
              <a:ext cx="939023" cy="178530"/>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0F4A58E1-73B6-4D4D-94C2-B228A61D08B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84322" y="6185924"/>
              <a:ext cx="1035934" cy="213280"/>
            </a:xfrm>
            <a:prstGeom prst="rect">
              <a:avLst/>
            </a:prstGeom>
          </p:spPr>
        </p:pic>
      </p:grpSp>
      <p:pic>
        <p:nvPicPr>
          <p:cNvPr id="17" name="Picture 16" descr="A picture containing clock&#10;&#10;Description automatically generated">
            <a:extLst>
              <a:ext uri="{FF2B5EF4-FFF2-40B4-BE49-F238E27FC236}">
                <a16:creationId xmlns:a16="http://schemas.microsoft.com/office/drawing/2014/main" id="{3A3C6D1F-ED68-4A41-AF08-ECBF30D92A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43059" y="7362030"/>
            <a:ext cx="2300084" cy="457316"/>
          </a:xfrm>
          <a:prstGeom prst="rect">
            <a:avLst/>
          </a:prstGeom>
        </p:spPr>
      </p:pic>
    </p:spTree>
    <p:extLst>
      <p:ext uri="{BB962C8B-B14F-4D97-AF65-F5344CB8AC3E}">
        <p14:creationId xmlns:p14="http://schemas.microsoft.com/office/powerpoint/2010/main" val="232334733"/>
      </p:ext>
    </p:extLst>
  </p:cSld>
  <p:clrMapOvr>
    <a:masterClrMapping/>
  </p:clrMapOvr>
  <p:extLst>
    <p:ext uri="{DCECCB84-F9BA-43D5-87BE-67443E8EF086}">
      <p15:sldGuideLst xmlns:p15="http://schemas.microsoft.com/office/powerpoint/2012/main">
        <p15:guide id="1" pos="11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9" name="Plassholder for bilde 8"/>
          <p:cNvSpPr>
            <a:spLocks noGrp="1"/>
          </p:cNvSpPr>
          <p:nvPr>
            <p:ph type="pic" sz="quarter" idx="10"/>
          </p:nvPr>
        </p:nvSpPr>
        <p:spPr>
          <a:xfrm>
            <a:off x="0" y="0"/>
            <a:ext cx="12192000" cy="6858000"/>
          </a:xfrm>
          <a:solidFill>
            <a:schemeClr val="bg2">
              <a:lumMod val="50000"/>
            </a:schemeClr>
          </a:solidFill>
        </p:spPr>
        <p:txBody>
          <a:bodyPr tIns="2880576" anchor="t" anchorCtr="1">
            <a:normAutofit/>
          </a:bodyPr>
          <a:lstStyle>
            <a:lvl1pPr marL="0" indent="0">
              <a:buNone/>
              <a:defRPr sz="1500"/>
            </a:lvl1pPr>
          </a:lstStyle>
          <a:p>
            <a:r>
              <a:rPr lang="en-US"/>
              <a:t>Click icon to add picture</a:t>
            </a:r>
            <a:endParaRPr lang="en-GB"/>
          </a:p>
        </p:txBody>
      </p:sp>
      <p:sp>
        <p:nvSpPr>
          <p:cNvPr id="2" name="Tittel 1"/>
          <p:cNvSpPr>
            <a:spLocks noGrp="1"/>
          </p:cNvSpPr>
          <p:nvPr>
            <p:ph type="title"/>
          </p:nvPr>
        </p:nvSpPr>
        <p:spPr>
          <a:xfrm>
            <a:off x="954182" y="887946"/>
            <a:ext cx="9001711" cy="926662"/>
          </a:xfrm>
          <a:prstGeom prst="rect">
            <a:avLst/>
          </a:prstGeom>
        </p:spPr>
        <p:txBody>
          <a:bodyPr/>
          <a:lstStyle/>
          <a:p>
            <a:r>
              <a:rPr lang="en-US"/>
              <a:t>Click to edit Master title style</a:t>
            </a:r>
            <a:endParaRPr lang="nb-NO"/>
          </a:p>
        </p:txBody>
      </p:sp>
      <p:pic>
        <p:nvPicPr>
          <p:cNvPr id="14" name="logo_blaa"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pic>
        <p:nvPicPr>
          <p:cNvPr id="15" name="logo_hvit"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93051" y="6255782"/>
            <a:ext cx="981013" cy="214063"/>
          </a:xfrm>
          <a:prstGeom prst="rect">
            <a:avLst/>
          </a:prstGeom>
        </p:spPr>
      </p:pic>
      <p:grpSp>
        <p:nvGrpSpPr>
          <p:cNvPr id="10" name="Group 9">
            <a:extLst>
              <a:ext uri="{FF2B5EF4-FFF2-40B4-BE49-F238E27FC236}">
                <a16:creationId xmlns:a16="http://schemas.microsoft.com/office/drawing/2014/main" id="{5FB3B89F-81CC-4DA2-8315-C1D469D9947C}"/>
              </a:ext>
            </a:extLst>
          </p:cNvPr>
          <p:cNvGrpSpPr/>
          <p:nvPr userDrawn="1"/>
        </p:nvGrpSpPr>
        <p:grpSpPr>
          <a:xfrm>
            <a:off x="884322" y="6440484"/>
            <a:ext cx="2114733" cy="213815"/>
            <a:chOff x="884322" y="6440484"/>
            <a:chExt cx="2114733" cy="213815"/>
          </a:xfrm>
        </p:grpSpPr>
        <p:pic>
          <p:nvPicPr>
            <p:cNvPr id="11" name="Picture 10" descr="A picture containing clipart&#10;&#10;Description automatically generated">
              <a:extLst>
                <a:ext uri="{FF2B5EF4-FFF2-40B4-BE49-F238E27FC236}">
                  <a16:creationId xmlns:a16="http://schemas.microsoft.com/office/drawing/2014/main" id="{58C64588-5A39-4FF1-BD67-38F952212B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2" name="Picture 11" descr="A picture containing drawing, knife&#10;&#10;Description automatically generated">
              <a:extLst>
                <a:ext uri="{FF2B5EF4-FFF2-40B4-BE49-F238E27FC236}">
                  <a16:creationId xmlns:a16="http://schemas.microsoft.com/office/drawing/2014/main" id="{C7AC4827-1C53-41C5-83BD-365AEDF4E9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pic>
        <p:nvPicPr>
          <p:cNvPr id="16" name="Picture 15" descr="A picture containing clock&#10;&#10;Description automatically generated">
            <a:extLst>
              <a:ext uri="{FF2B5EF4-FFF2-40B4-BE49-F238E27FC236}">
                <a16:creationId xmlns:a16="http://schemas.microsoft.com/office/drawing/2014/main" id="{40006B7E-F9BC-4F58-B799-74CBC1448C9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43059" y="6333330"/>
            <a:ext cx="2300084" cy="457316"/>
          </a:xfrm>
          <a:prstGeom prst="rect">
            <a:avLst/>
          </a:prstGeom>
        </p:spPr>
      </p:pic>
      <p:grpSp>
        <p:nvGrpSpPr>
          <p:cNvPr id="13" name="Group 12">
            <a:extLst>
              <a:ext uri="{FF2B5EF4-FFF2-40B4-BE49-F238E27FC236}">
                <a16:creationId xmlns:a16="http://schemas.microsoft.com/office/drawing/2014/main" id="{896CA1B1-56BA-450C-A9B8-E4C7149CE19D}"/>
              </a:ext>
            </a:extLst>
          </p:cNvPr>
          <p:cNvGrpSpPr/>
          <p:nvPr userDrawn="1"/>
        </p:nvGrpSpPr>
        <p:grpSpPr>
          <a:xfrm>
            <a:off x="862889" y="7532131"/>
            <a:ext cx="2114733" cy="213815"/>
            <a:chOff x="884322" y="6440484"/>
            <a:chExt cx="2114733" cy="213815"/>
          </a:xfrm>
        </p:grpSpPr>
        <p:pic>
          <p:nvPicPr>
            <p:cNvPr id="17" name="Picture 16" descr="A picture containing clipart&#10;&#10;Description automatically generated">
              <a:extLst>
                <a:ext uri="{FF2B5EF4-FFF2-40B4-BE49-F238E27FC236}">
                  <a16:creationId xmlns:a16="http://schemas.microsoft.com/office/drawing/2014/main" id="{8858129C-5771-4FA1-B956-A98CA9231EF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8" name="Picture 17" descr="A picture containing drawing, knife&#10;&#10;Description automatically generated">
              <a:extLst>
                <a:ext uri="{FF2B5EF4-FFF2-40B4-BE49-F238E27FC236}">
                  <a16:creationId xmlns:a16="http://schemas.microsoft.com/office/drawing/2014/main" id="{E6685D3E-CB13-4E27-BDA2-814998FCC1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pic>
        <p:nvPicPr>
          <p:cNvPr id="19" name="Picture 18" descr="A picture containing clock&#10;&#10;Description automatically generated">
            <a:extLst>
              <a:ext uri="{FF2B5EF4-FFF2-40B4-BE49-F238E27FC236}">
                <a16:creationId xmlns:a16="http://schemas.microsoft.com/office/drawing/2014/main" id="{040863B2-3389-427A-B23D-80AACB81DC0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043059" y="7303473"/>
            <a:ext cx="2300084" cy="457316"/>
          </a:xfrm>
          <a:prstGeom prst="rect">
            <a:avLst/>
          </a:prstGeom>
        </p:spPr>
      </p:pic>
    </p:spTree>
    <p:extLst>
      <p:ext uri="{BB962C8B-B14F-4D97-AF65-F5344CB8AC3E}">
        <p14:creationId xmlns:p14="http://schemas.microsoft.com/office/powerpoint/2010/main" val="2627832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Bare titte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8F6833-49DA-4421-9229-C5D6DA61432A}"/>
              </a:ext>
            </a:extLst>
          </p:cNvPr>
          <p:cNvSpPr/>
          <p:nvPr userDrawn="1"/>
        </p:nvSpPr>
        <p:spPr>
          <a:xfrm>
            <a:off x="0" y="6204857"/>
            <a:ext cx="12192000"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Picture 14" descr="A small boat in a body of water&#10;&#10;Description automatically generated">
            <a:extLst>
              <a:ext uri="{FF2B5EF4-FFF2-40B4-BE49-F238E27FC236}">
                <a16:creationId xmlns:a16="http://schemas.microsoft.com/office/drawing/2014/main" id="{0CAF5BD8-74A9-47DA-8893-324A61447B57}"/>
              </a:ext>
            </a:extLst>
          </p:cNvPr>
          <p:cNvPicPr>
            <a:picLocks noChangeAspect="1"/>
          </p:cNvPicPr>
          <p:nvPr userDrawn="1"/>
        </p:nvPicPr>
        <p:blipFill rotWithShape="1">
          <a:blip r:embed="rId2">
            <a:alphaModFix amt="85000"/>
            <a:duotone>
              <a:schemeClr val="accent1">
                <a:shade val="45000"/>
                <a:satMod val="135000"/>
              </a:schemeClr>
              <a:prstClr val="white"/>
            </a:duotone>
            <a:extLst>
              <a:ext uri="{BEBA8EAE-BF5A-486C-A8C5-ECC9F3942E4B}">
                <a14:imgProps xmlns:a14="http://schemas.microsoft.com/office/drawing/2010/main">
                  <a14:imgLayer r:embed="rId3">
                    <a14:imgEffect>
                      <a14:artisticBlur/>
                    </a14:imgEffect>
                    <a14:imgEffect>
                      <a14:colorTemperature colorTemp="88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2907" b="2905"/>
          <a:stretch/>
        </p:blipFill>
        <p:spPr>
          <a:xfrm>
            <a:off x="4840" y="0"/>
            <a:ext cx="12192001" cy="6858000"/>
          </a:xfrm>
          <a:prstGeom prst="rect">
            <a:avLst/>
          </a:prstGeom>
          <a:noFill/>
          <a:ln>
            <a:noFill/>
          </a:ln>
        </p:spPr>
      </p:pic>
      <p:sp>
        <p:nvSpPr>
          <p:cNvPr id="2" name="Tittel 1"/>
          <p:cNvSpPr>
            <a:spLocks noGrp="1"/>
          </p:cNvSpPr>
          <p:nvPr>
            <p:ph type="title"/>
          </p:nvPr>
        </p:nvSpPr>
        <p:spPr>
          <a:xfrm>
            <a:off x="954182" y="887946"/>
            <a:ext cx="9001711" cy="926662"/>
          </a:xfrm>
          <a:prstGeom prst="rect">
            <a:avLst/>
          </a:prstGeom>
        </p:spPr>
        <p:txBody>
          <a:bodyPr/>
          <a:lstStyle/>
          <a:p>
            <a:r>
              <a:rPr lang="en-US"/>
              <a:t>Click to edit Master title style</a:t>
            </a:r>
            <a:endParaRPr lang="nb-NO"/>
          </a:p>
        </p:txBody>
      </p:sp>
      <p:pic>
        <p:nvPicPr>
          <p:cNvPr id="16" name="Bilde 2" descr="Et bilde som inneholder objekt&#10;&#10;Automatisk generert beskrivelse">
            <a:extLst>
              <a:ext uri="{FF2B5EF4-FFF2-40B4-BE49-F238E27FC236}">
                <a16:creationId xmlns:a16="http://schemas.microsoft.com/office/drawing/2014/main" id="{3558D563-0C99-446F-A5D6-31FD9AF5A8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63987" y="6176305"/>
            <a:ext cx="2253229" cy="448001"/>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AD918C17-0ABD-4D8A-8B8A-3449844CBB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4322" y="6431689"/>
            <a:ext cx="1035934" cy="213815"/>
          </a:xfrm>
          <a:prstGeom prst="rect">
            <a:avLst/>
          </a:prstGeom>
        </p:spPr>
      </p:pic>
      <p:pic>
        <p:nvPicPr>
          <p:cNvPr id="18" name="Picture 17">
            <a:extLst>
              <a:ext uri="{FF2B5EF4-FFF2-40B4-BE49-F238E27FC236}">
                <a16:creationId xmlns:a16="http://schemas.microsoft.com/office/drawing/2014/main" id="{3F7E9E4C-8B1A-4829-8CC4-D86C0B612F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60032" y="6449331"/>
            <a:ext cx="939023" cy="178530"/>
          </a:xfrm>
          <a:prstGeom prst="rect">
            <a:avLst/>
          </a:prstGeom>
        </p:spPr>
      </p:pic>
      <p:sp>
        <p:nvSpPr>
          <p:cNvPr id="19" name="Rectangle 3">
            <a:extLst>
              <a:ext uri="{FF2B5EF4-FFF2-40B4-BE49-F238E27FC236}">
                <a16:creationId xmlns:a16="http://schemas.microsoft.com/office/drawing/2014/main" id="{1913C8C8-E3A6-4A86-A845-E2CE5FA9329F}"/>
              </a:ext>
            </a:extLst>
          </p:cNvPr>
          <p:cNvSpPr/>
          <p:nvPr userDrawn="1"/>
        </p:nvSpPr>
        <p:spPr>
          <a:xfrm>
            <a:off x="21168" y="29579"/>
            <a:ext cx="963725" cy="246221"/>
          </a:xfrm>
          <a:prstGeom prst="rect">
            <a:avLst/>
          </a:prstGeom>
        </p:spPr>
        <p:txBody>
          <a:bodyPr wrap="none" anchor="t">
            <a:spAutoFit/>
          </a:bodyPr>
          <a:lstStyle/>
          <a:p>
            <a:r>
              <a:rPr lang="nb-NO" sz="1000">
                <a:solidFill>
                  <a:schemeClr val="bg1"/>
                </a:solidFill>
              </a:rPr>
              <a:t>Photo: </a:t>
            </a:r>
            <a:r>
              <a:rPr lang="nb-NO" sz="1000" err="1">
                <a:solidFill>
                  <a:schemeClr val="bg1"/>
                </a:solidFill>
              </a:rPr>
              <a:t>Equinor</a:t>
            </a:r>
            <a:endParaRPr lang="en-US" sz="1000">
              <a:solidFill>
                <a:schemeClr val="bg1"/>
              </a:solidFill>
              <a:cs typeface="Calibri"/>
            </a:endParaRPr>
          </a:p>
        </p:txBody>
      </p:sp>
    </p:spTree>
    <p:extLst>
      <p:ext uri="{BB962C8B-B14F-4D97-AF65-F5344CB8AC3E}">
        <p14:creationId xmlns:p14="http://schemas.microsoft.com/office/powerpoint/2010/main" val="212847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image" Target="../media/image8.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emf"/><Relationship Id="rId17" Type="http://schemas.openxmlformats.org/officeDocument/2006/relationships/image" Target="../media/image11.png"/><Relationship Id="rId2" Type="http://schemas.openxmlformats.org/officeDocument/2006/relationships/slideLayout" Target="../slideLayouts/slideLayout12.xml"/><Relationship Id="rId16"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emf"/><Relationship Id="rId5" Type="http://schemas.openxmlformats.org/officeDocument/2006/relationships/slideLayout" Target="../slideLayouts/slideLayout15.xml"/><Relationship Id="rId15" Type="http://schemas.openxmlformats.org/officeDocument/2006/relationships/image" Target="../media/image13.png"/><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theme" Target="../theme/theme2.xml"/><Relationship Id="rId14"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887946"/>
            <a:ext cx="9001711" cy="926662"/>
          </a:xfrm>
          <a:prstGeom prst="rect">
            <a:avLst/>
          </a:prstGeom>
          <a:blipFill dpi="0" rotWithShape="1">
            <a:blip r:embed="rId12"/>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319687"/>
            <a:ext cx="9001711" cy="3801079"/>
          </a:xfrm>
          <a:prstGeom prst="rect">
            <a:avLst/>
          </a:prstGeom>
        </p:spPr>
        <p:txBody>
          <a:bodyPr vert="horz" wrap="square"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cyan" hidden="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85844" cy="6861466"/>
          </a:xfrm>
          <a:prstGeom prst="rect">
            <a:avLst/>
          </a:prstGeom>
        </p:spPr>
      </p:pic>
      <p:sp>
        <p:nvSpPr>
          <p:cNvPr id="12" name="Fokustekst" hidden="1"/>
          <p:cNvSpPr txBox="1"/>
          <p:nvPr userDrawn="1"/>
        </p:nvSpPr>
        <p:spPr>
          <a:xfrm>
            <a:off x="6050666"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003638" y="2618899"/>
            <a:ext cx="2797068" cy="1620203"/>
            <a:chOff x="8236529" y="3435928"/>
            <a:chExt cx="5593771" cy="3240405"/>
          </a:xfrm>
        </p:grpSpPr>
        <p:sp>
          <p:nvSpPr>
            <p:cNvPr id="14" name="Ellipse 13" hidden="1"/>
            <p:cNvSpPr/>
            <p:nvPr userDrawn="1"/>
          </p:nvSpPr>
          <p:spPr>
            <a:xfrm>
              <a:off x="8605574" y="3804973"/>
              <a:ext cx="2502313" cy="250231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hidden="1"/>
            <p:cNvSpPr/>
            <p:nvPr userDrawn="1"/>
          </p:nvSpPr>
          <p:spPr>
            <a:xfrm>
              <a:off x="8236529" y="3435928"/>
              <a:ext cx="3240405" cy="3240405"/>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hidden="1"/>
            <p:cNvCxnSpPr/>
            <p:nvPr userDrawn="1"/>
          </p:nvCxnSpPr>
          <p:spPr>
            <a:xfrm>
              <a:off x="10657830" y="5033616"/>
              <a:ext cx="3172470" cy="0"/>
            </a:xfrm>
            <a:prstGeom prst="line">
              <a:avLst/>
            </a:prstGeom>
            <a:ln w="1905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hidden="1"/>
            <p:cNvSpPr/>
            <p:nvPr userDrawn="1"/>
          </p:nvSpPr>
          <p:spPr>
            <a:xfrm>
              <a:off x="9055630" y="4255029"/>
              <a:ext cx="1602200" cy="16022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grpSp>
        <p:nvGrpSpPr>
          <p:cNvPr id="29" name="bunnramme" hidden="1"/>
          <p:cNvGrpSpPr/>
          <p:nvPr userDrawn="1"/>
        </p:nvGrpSpPr>
        <p:grpSpPr>
          <a:xfrm>
            <a:off x="1412941" y="2558167"/>
            <a:ext cx="5565274" cy="1990806"/>
            <a:chOff x="2825698" y="5116333"/>
            <a:chExt cx="11129823" cy="3981613"/>
          </a:xfrm>
        </p:grpSpPr>
        <p:sp>
          <p:nvSpPr>
            <p:cNvPr id="30" name="bunnpunkt"/>
            <p:cNvSpPr/>
            <p:nvPr userDrawn="1"/>
          </p:nvSpPr>
          <p:spPr>
            <a:xfrm rot="10800000">
              <a:off x="13739494" y="8881919"/>
              <a:ext cx="216027" cy="216027"/>
            </a:xfrm>
            <a:prstGeom prst="ellipse">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cxnSp>
          <p:nvCxnSpPr>
            <p:cNvPr id="31" name="høyrelinje"/>
            <p:cNvCxnSpPr/>
            <p:nvPr userDrawn="1"/>
          </p:nvCxnSpPr>
          <p:spPr>
            <a:xfrm flipV="1">
              <a:off x="13847508" y="5116333"/>
              <a:ext cx="0" cy="38736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bunnlinje"/>
            <p:cNvCxnSpPr/>
            <p:nvPr userDrawn="1"/>
          </p:nvCxnSpPr>
          <p:spPr>
            <a:xfrm flipH="1">
              <a:off x="2825698" y="8989933"/>
              <a:ext cx="11053382"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3" name="toppramme" hidden="1"/>
          <p:cNvGrpSpPr/>
          <p:nvPr userDrawn="1"/>
        </p:nvGrpSpPr>
        <p:grpSpPr>
          <a:xfrm>
            <a:off x="1770152" y="2076657"/>
            <a:ext cx="5557261" cy="893450"/>
            <a:chOff x="3540073" y="4040672"/>
            <a:chExt cx="11461584" cy="1786900"/>
          </a:xfrm>
        </p:grpSpPr>
        <p:cxnSp>
          <p:nvCxnSpPr>
            <p:cNvPr id="34" name="venstrelinje"/>
            <p:cNvCxnSpPr/>
            <p:nvPr userDrawn="1"/>
          </p:nvCxnSpPr>
          <p:spPr>
            <a:xfrm>
              <a:off x="3701882" y="4387572"/>
              <a:ext cx="0" cy="14400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topplinje"/>
            <p:cNvCxnSpPr/>
            <p:nvPr userDrawn="1"/>
          </p:nvCxnSpPr>
          <p:spPr>
            <a:xfrm>
              <a:off x="3863690" y="4202692"/>
              <a:ext cx="11137967" cy="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oppunkt"/>
            <p:cNvSpPr/>
            <p:nvPr userDrawn="1"/>
          </p:nvSpPr>
          <p:spPr>
            <a:xfrm>
              <a:off x="3540073" y="4040672"/>
              <a:ext cx="334139" cy="324040"/>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endParaRPr lang="nb-NO" sz="4300"/>
            </a:p>
          </p:txBody>
        </p:sp>
      </p:grpSp>
      <p:pic>
        <p:nvPicPr>
          <p:cNvPr id="26" name="Picture 25" descr="A picture containing clock&#10;&#10;Description automatically generated">
            <a:extLst>
              <a:ext uri="{FF2B5EF4-FFF2-40B4-BE49-F238E27FC236}">
                <a16:creationId xmlns:a16="http://schemas.microsoft.com/office/drawing/2014/main" id="{D108D47A-9B97-4B4F-9AA2-D209B66066A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043059" y="6333330"/>
            <a:ext cx="2300084" cy="457316"/>
          </a:xfrm>
          <a:prstGeom prst="rect">
            <a:avLst/>
          </a:prstGeom>
        </p:spPr>
      </p:pic>
      <p:grpSp>
        <p:nvGrpSpPr>
          <p:cNvPr id="27" name="Group 26">
            <a:extLst>
              <a:ext uri="{FF2B5EF4-FFF2-40B4-BE49-F238E27FC236}">
                <a16:creationId xmlns:a16="http://schemas.microsoft.com/office/drawing/2014/main" id="{7BE5C7A3-36BE-40DA-9E22-3AD6F81B1056}"/>
              </a:ext>
            </a:extLst>
          </p:cNvPr>
          <p:cNvGrpSpPr/>
          <p:nvPr userDrawn="1"/>
        </p:nvGrpSpPr>
        <p:grpSpPr>
          <a:xfrm>
            <a:off x="492436" y="6455348"/>
            <a:ext cx="2114733" cy="213280"/>
            <a:chOff x="884322" y="6185924"/>
            <a:chExt cx="2114733" cy="213280"/>
          </a:xfrm>
        </p:grpSpPr>
        <p:pic>
          <p:nvPicPr>
            <p:cNvPr id="28" name="Picture 27" descr="A close up of a logo&#10;&#10;Description automatically generated">
              <a:extLst>
                <a:ext uri="{FF2B5EF4-FFF2-40B4-BE49-F238E27FC236}">
                  <a16:creationId xmlns:a16="http://schemas.microsoft.com/office/drawing/2014/main" id="{E8E82F32-2E6F-4BF2-A2C1-59E5E2A8335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060032" y="6203299"/>
              <a:ext cx="939023" cy="178530"/>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18CEB027-3F31-4DEB-AE9C-15900538BD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84322" y="6185924"/>
              <a:ext cx="1035934" cy="213280"/>
            </a:xfrm>
            <a:prstGeom prst="rect">
              <a:avLst/>
            </a:prstGeom>
          </p:spPr>
        </p:pic>
      </p:gr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83" r:id="rId3"/>
    <p:sldLayoutId id="2147483650" r:id="rId4"/>
    <p:sldLayoutId id="2147483651" r:id="rId5"/>
    <p:sldLayoutId id="2147483656" r:id="rId6"/>
    <p:sldLayoutId id="2147483673" r:id="rId7"/>
    <p:sldLayoutId id="2147483657" r:id="rId8"/>
    <p:sldLayoutId id="2147483681" r:id="rId9"/>
    <p:sldLayoutId id="2147483655" r:id="rId10"/>
  </p:sldLayoutIdLst>
  <p:hf hdr="0" ftr="0" dt="0"/>
  <p:txStyles>
    <p:titleStyle>
      <a:lvl1pPr algn="l" defTabSz="914537" rtl="0" eaLnBrk="1" latinLnBrk="0" hangingPunct="1">
        <a:lnSpc>
          <a:spcPct val="100000"/>
        </a:lnSpc>
        <a:spcBef>
          <a:spcPct val="0"/>
        </a:spcBef>
        <a:buNone/>
        <a:defRPr sz="4300" kern="1200">
          <a:solidFill>
            <a:srgbClr val="006385"/>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rgbClr val="006385"/>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rgbClr val="006385"/>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rgbClr val="006385"/>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rgbClr val="006385"/>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rgbClr val="006385"/>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445C"/>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54182" y="887946"/>
            <a:ext cx="9001711" cy="926662"/>
          </a:xfrm>
          <a:prstGeom prst="rect">
            <a:avLst/>
          </a:prstGeom>
          <a:blipFill dpi="0" rotWithShape="1">
            <a:blip r:embed="rId10"/>
            <a:srcRect/>
            <a:tile tx="0" ty="0" sx="100000" sy="100000" flip="xy" algn="bl"/>
          </a:blipFill>
        </p:spPr>
        <p:txBody>
          <a:bodyPr vert="horz" lIns="0" tIns="0" rIns="0" bIns="270054" rtlCol="0" anchor="ctr" anchorCtr="0">
            <a:spAutoFit/>
          </a:bodyPr>
          <a:lstStyle/>
          <a:p>
            <a:r>
              <a:rPr lang="nb-NO"/>
              <a:t>Klikk for å redigere tittelstil</a:t>
            </a:r>
          </a:p>
        </p:txBody>
      </p:sp>
      <p:sp>
        <p:nvSpPr>
          <p:cNvPr id="3" name="Plassholder for tekst 2"/>
          <p:cNvSpPr>
            <a:spLocks noGrp="1"/>
          </p:cNvSpPr>
          <p:nvPr>
            <p:ph type="body" idx="1"/>
          </p:nvPr>
        </p:nvSpPr>
        <p:spPr>
          <a:xfrm>
            <a:off x="954182" y="2700338"/>
            <a:ext cx="9001711" cy="3420428"/>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11" name="cyan" hidden="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157" y="1"/>
            <a:ext cx="12185844" cy="6861466"/>
          </a:xfrm>
          <a:prstGeom prst="rect">
            <a:avLst/>
          </a:prstGeom>
        </p:spPr>
      </p:pic>
      <p:sp>
        <p:nvSpPr>
          <p:cNvPr id="12" name="Fokustekst" hidden="1"/>
          <p:cNvSpPr txBox="1"/>
          <p:nvPr userDrawn="1"/>
        </p:nvSpPr>
        <p:spPr>
          <a:xfrm>
            <a:off x="6244093" y="3028450"/>
            <a:ext cx="2971993" cy="1199293"/>
          </a:xfrm>
          <a:prstGeom prst="rect">
            <a:avLst/>
          </a:prstGeom>
          <a:noFill/>
        </p:spPr>
        <p:txBody>
          <a:bodyPr wrap="square" lIns="45729" tIns="0" rIns="45729" bIns="0" rtlCol="0" anchor="t">
            <a:normAutofit/>
          </a:bodyPr>
          <a:lstStyle/>
          <a:p>
            <a:r>
              <a:rPr lang="en-GB" sz="2000" err="1">
                <a:solidFill>
                  <a:schemeClr val="tx2"/>
                </a:solidFill>
              </a:rPr>
              <a:t>Klikk</a:t>
            </a:r>
            <a:r>
              <a:rPr lang="en-GB" sz="2000" baseline="0">
                <a:solidFill>
                  <a:schemeClr val="tx2"/>
                </a:solidFill>
              </a:rPr>
              <a:t> for å </a:t>
            </a:r>
            <a:r>
              <a:rPr lang="en-GB" sz="2000" baseline="0" err="1">
                <a:solidFill>
                  <a:schemeClr val="tx2"/>
                </a:solidFill>
              </a:rPr>
              <a:t>redigere</a:t>
            </a:r>
            <a:r>
              <a:rPr lang="en-GB" sz="2000" baseline="0">
                <a:solidFill>
                  <a:schemeClr val="tx2"/>
                </a:solidFill>
              </a:rPr>
              <a:t> </a:t>
            </a:r>
            <a:r>
              <a:rPr lang="en-GB" sz="2000" baseline="0" err="1">
                <a:solidFill>
                  <a:schemeClr val="tx2"/>
                </a:solidFill>
              </a:rPr>
              <a:t>tekst</a:t>
            </a:r>
            <a:endParaRPr lang="en-GB" sz="2000">
              <a:solidFill>
                <a:schemeClr val="tx2"/>
              </a:solidFill>
            </a:endParaRPr>
          </a:p>
        </p:txBody>
      </p:sp>
      <p:grpSp>
        <p:nvGrpSpPr>
          <p:cNvPr id="13" name="Fokuspunkt" hidden="1"/>
          <p:cNvGrpSpPr/>
          <p:nvPr userDrawn="1"/>
        </p:nvGrpSpPr>
        <p:grpSpPr>
          <a:xfrm>
            <a:off x="3314406" y="2618899"/>
            <a:ext cx="2797068" cy="1620203"/>
            <a:chOff x="8236529" y="3435928"/>
            <a:chExt cx="5593771" cy="3240405"/>
          </a:xfrm>
        </p:grpSpPr>
        <p:sp>
          <p:nvSpPr>
            <p:cNvPr id="14" name="Ellipse 13"/>
            <p:cNvSpPr/>
            <p:nvPr userDrawn="1"/>
          </p:nvSpPr>
          <p:spPr>
            <a:xfrm>
              <a:off x="8605574" y="3804973"/>
              <a:ext cx="2502313" cy="2502313"/>
            </a:xfrm>
            <a:prstGeom prst="ellipse">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Ellipse 14"/>
            <p:cNvSpPr/>
            <p:nvPr userDrawn="1"/>
          </p:nvSpPr>
          <p:spPr>
            <a:xfrm>
              <a:off x="8236529" y="3435928"/>
              <a:ext cx="3240405" cy="324040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6" name="Rett linje 15"/>
            <p:cNvCxnSpPr/>
            <p:nvPr userDrawn="1"/>
          </p:nvCxnSpPr>
          <p:spPr>
            <a:xfrm>
              <a:off x="10657830" y="5033616"/>
              <a:ext cx="3172470" cy="0"/>
            </a:xfrm>
            <a:prstGeom prst="line">
              <a:avLst/>
            </a:prstGeom>
            <a:ln w="38100">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7" name="Ellipse 16"/>
            <p:cNvSpPr/>
            <p:nvPr userDrawn="1"/>
          </p:nvSpPr>
          <p:spPr>
            <a:xfrm>
              <a:off x="9055630" y="4255029"/>
              <a:ext cx="1602200" cy="1602200"/>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pic>
        <p:nvPicPr>
          <p:cNvPr id="8" name="magenta" hidden="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8" name="gul" hidden="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7" name="gronn" hidden="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89092" cy="6858000"/>
          </a:xfrm>
          <a:prstGeom prst="rect">
            <a:avLst/>
          </a:prstGeom>
        </p:spPr>
      </p:pic>
      <p:pic>
        <p:nvPicPr>
          <p:cNvPr id="19" name="Bilde 2" descr="Et bilde som inneholder objekt&#10;&#10;Automatisk generert beskrivelse">
            <a:extLst>
              <a:ext uri="{FF2B5EF4-FFF2-40B4-BE49-F238E27FC236}">
                <a16:creationId xmlns:a16="http://schemas.microsoft.com/office/drawing/2014/main" id="{158E8E9B-2335-49E3-85EB-988FBFDEBB1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463987" y="6323391"/>
            <a:ext cx="2253229" cy="448001"/>
          </a:xfrm>
          <a:prstGeom prst="rect">
            <a:avLst/>
          </a:prstGeom>
        </p:spPr>
      </p:pic>
      <p:grpSp>
        <p:nvGrpSpPr>
          <p:cNvPr id="23" name="Group 22">
            <a:extLst>
              <a:ext uri="{FF2B5EF4-FFF2-40B4-BE49-F238E27FC236}">
                <a16:creationId xmlns:a16="http://schemas.microsoft.com/office/drawing/2014/main" id="{6204E6E5-3241-4840-8173-000BEC1BF77F}"/>
              </a:ext>
            </a:extLst>
          </p:cNvPr>
          <p:cNvGrpSpPr/>
          <p:nvPr userDrawn="1"/>
        </p:nvGrpSpPr>
        <p:grpSpPr>
          <a:xfrm>
            <a:off x="884322" y="6440484"/>
            <a:ext cx="2114733" cy="213815"/>
            <a:chOff x="884322" y="6440484"/>
            <a:chExt cx="2114733" cy="213815"/>
          </a:xfrm>
        </p:grpSpPr>
        <p:pic>
          <p:nvPicPr>
            <p:cNvPr id="21" name="Picture 20" descr="A picture containing clipart&#10;&#10;Description automatically generated">
              <a:extLst>
                <a:ext uri="{FF2B5EF4-FFF2-40B4-BE49-F238E27FC236}">
                  <a16:creationId xmlns:a16="http://schemas.microsoft.com/office/drawing/2014/main" id="{2165F2C7-7520-4ECF-8705-B4A3DC8B292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84322" y="6440484"/>
              <a:ext cx="1035934" cy="213815"/>
            </a:xfrm>
            <a:prstGeom prst="rect">
              <a:avLst/>
            </a:prstGeom>
          </p:spPr>
        </p:pic>
        <p:pic>
          <p:nvPicPr>
            <p:cNvPr id="10" name="Picture 9" descr="A picture containing drawing, knife&#10;&#10;Description automatically generated">
              <a:extLst>
                <a:ext uri="{FF2B5EF4-FFF2-40B4-BE49-F238E27FC236}">
                  <a16:creationId xmlns:a16="http://schemas.microsoft.com/office/drawing/2014/main" id="{14CA2FBB-2261-42A1-9EE4-5A01D8773CE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60032" y="6457133"/>
              <a:ext cx="939023" cy="180517"/>
            </a:xfrm>
            <a:prstGeom prst="rect">
              <a:avLst/>
            </a:prstGeom>
          </p:spPr>
        </p:pic>
      </p:grpSp>
    </p:spTree>
    <p:extLst>
      <p:ext uri="{BB962C8B-B14F-4D97-AF65-F5344CB8AC3E}">
        <p14:creationId xmlns:p14="http://schemas.microsoft.com/office/powerpoint/2010/main" val="3623041008"/>
      </p:ext>
    </p:extLst>
  </p:cSld>
  <p:clrMap bg1="dk1" tx1="lt1" bg2="dk2" tx2="lt2" accent1="accent1" accent2="accent2" accent3="accent3" accent4="accent4" accent5="accent5" accent6="accent6" hlink="hlink" folHlink="folHlink"/>
  <p:sldLayoutIdLst>
    <p:sldLayoutId id="2147483678" r:id="rId1"/>
    <p:sldLayoutId id="2147483661" r:id="rId2"/>
    <p:sldLayoutId id="2147483663" r:id="rId3"/>
    <p:sldLayoutId id="2147483674" r:id="rId4"/>
    <p:sldLayoutId id="2147483664" r:id="rId5"/>
    <p:sldLayoutId id="2147483672" r:id="rId6"/>
    <p:sldLayoutId id="2147483677" r:id="rId7"/>
    <p:sldLayoutId id="2147483668" r:id="rId8"/>
  </p:sldLayoutIdLst>
  <p:hf hdr="0" ftr="0" dt="0"/>
  <p:txStyles>
    <p:titleStyle>
      <a:lvl1pPr algn="l" defTabSz="914537" rtl="0" eaLnBrk="1" latinLnBrk="0" hangingPunct="1">
        <a:lnSpc>
          <a:spcPct val="100000"/>
        </a:lnSpc>
        <a:spcBef>
          <a:spcPct val="0"/>
        </a:spcBef>
        <a:buNone/>
        <a:defRPr sz="4300" kern="1200">
          <a:solidFill>
            <a:schemeClr val="tx2"/>
          </a:solidFill>
          <a:latin typeface="+mj-lt"/>
          <a:ea typeface="+mj-ea"/>
          <a:cs typeface="+mj-cs"/>
        </a:defRPr>
      </a:lvl1pPr>
    </p:titleStyle>
    <p:body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chemeClr val="tx2"/>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chemeClr val="tx2"/>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537" rtl="0" eaLnBrk="1" latinLnBrk="0" hangingPunct="1">
        <a:defRPr sz="1800" kern="1200">
          <a:solidFill>
            <a:schemeClr val="tx1"/>
          </a:solidFill>
          <a:latin typeface="+mn-lt"/>
          <a:ea typeface="+mn-ea"/>
          <a:cs typeface="+mn-cs"/>
        </a:defRPr>
      </a:lvl1pPr>
      <a:lvl2pPr marL="457268" algn="l" defTabSz="914537" rtl="0" eaLnBrk="1" latinLnBrk="0" hangingPunct="1">
        <a:defRPr sz="1800" kern="1200">
          <a:solidFill>
            <a:schemeClr val="tx1"/>
          </a:solidFill>
          <a:latin typeface="+mn-lt"/>
          <a:ea typeface="+mn-ea"/>
          <a:cs typeface="+mn-cs"/>
        </a:defRPr>
      </a:lvl2pPr>
      <a:lvl3pPr marL="914537" algn="l" defTabSz="914537" rtl="0" eaLnBrk="1" latinLnBrk="0" hangingPunct="1">
        <a:defRPr sz="1800" kern="1200">
          <a:solidFill>
            <a:schemeClr val="tx1"/>
          </a:solidFill>
          <a:latin typeface="+mn-lt"/>
          <a:ea typeface="+mn-ea"/>
          <a:cs typeface="+mn-cs"/>
        </a:defRPr>
      </a:lvl3pPr>
      <a:lvl4pPr marL="1371806" algn="l" defTabSz="914537" rtl="0" eaLnBrk="1" latinLnBrk="0" hangingPunct="1">
        <a:defRPr sz="1800" kern="1200">
          <a:solidFill>
            <a:schemeClr val="tx1"/>
          </a:solidFill>
          <a:latin typeface="+mn-lt"/>
          <a:ea typeface="+mn-ea"/>
          <a:cs typeface="+mn-cs"/>
        </a:defRPr>
      </a:lvl4pPr>
      <a:lvl5pPr marL="1829074" algn="l" defTabSz="914537" rtl="0" eaLnBrk="1" latinLnBrk="0" hangingPunct="1">
        <a:defRPr sz="1800" kern="1200">
          <a:solidFill>
            <a:schemeClr val="tx1"/>
          </a:solidFill>
          <a:latin typeface="+mn-lt"/>
          <a:ea typeface="+mn-ea"/>
          <a:cs typeface="+mn-cs"/>
        </a:defRPr>
      </a:lvl5pPr>
      <a:lvl6pPr marL="2286343" algn="l" defTabSz="914537" rtl="0" eaLnBrk="1" latinLnBrk="0" hangingPunct="1">
        <a:defRPr sz="1800" kern="1200">
          <a:solidFill>
            <a:schemeClr val="tx1"/>
          </a:solidFill>
          <a:latin typeface="+mn-lt"/>
          <a:ea typeface="+mn-ea"/>
          <a:cs typeface="+mn-cs"/>
        </a:defRPr>
      </a:lvl6pPr>
      <a:lvl7pPr marL="2743612" algn="l" defTabSz="914537" rtl="0" eaLnBrk="1" latinLnBrk="0" hangingPunct="1">
        <a:defRPr sz="1800" kern="1200">
          <a:solidFill>
            <a:schemeClr val="tx1"/>
          </a:solidFill>
          <a:latin typeface="+mn-lt"/>
          <a:ea typeface="+mn-ea"/>
          <a:cs typeface="+mn-cs"/>
        </a:defRPr>
      </a:lvl7pPr>
      <a:lvl8pPr marL="3200880" algn="l" defTabSz="914537" rtl="0" eaLnBrk="1" latinLnBrk="0" hangingPunct="1">
        <a:defRPr sz="1800" kern="1200">
          <a:solidFill>
            <a:schemeClr val="tx1"/>
          </a:solidFill>
          <a:latin typeface="+mn-lt"/>
          <a:ea typeface="+mn-ea"/>
          <a:cs typeface="+mn-cs"/>
        </a:defRPr>
      </a:lvl8pPr>
      <a:lvl9pPr marL="3658148" algn="l" defTabSz="9145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5B_27FB630B.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8/10/relationships/comments" Target="../comments/modernComment_529_A2708193.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tmp"/><Relationship Id="rId2" Type="http://schemas.microsoft.com/office/2018/10/relationships/comments" Target="../comments/modernComment_533_9AE965F4.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50.png"/><Relationship Id="rId2" Type="http://schemas.microsoft.com/office/2018/10/relationships/comments" Target="../comments/modernComment_546_BA658118.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18/10/relationships/comments" Target="../comments/modernComment_548_489A7605.xml"/><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24.emf"/><Relationship Id="rId3" Type="http://schemas.microsoft.com/office/2018/10/relationships/comments" Target="../comments/modernComment_543_302B93E5.xml"/><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microsoft.com/office/2018/10/relationships/comments" Target="../comments/modernComment_549_4EC8846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image" Target="../media/image97.png"/><Relationship Id="rId3" Type="http://schemas.openxmlformats.org/officeDocument/2006/relationships/image" Target="../media/image61.png"/><Relationship Id="rId21" Type="http://schemas.openxmlformats.org/officeDocument/2006/relationships/image" Target="../media/image79.jpg"/><Relationship Id="rId34" Type="http://schemas.openxmlformats.org/officeDocument/2006/relationships/image" Target="../media/image92.png"/><Relationship Id="rId42" Type="http://schemas.openxmlformats.org/officeDocument/2006/relationships/image" Target="../media/image100.gif"/><Relationship Id="rId47" Type="http://schemas.openxmlformats.org/officeDocument/2006/relationships/image" Target="../media/image105.png"/><Relationship Id="rId50" Type="http://schemas.openxmlformats.org/officeDocument/2006/relationships/image" Target="../media/image108.jpeg"/><Relationship Id="rId7" Type="http://schemas.openxmlformats.org/officeDocument/2006/relationships/image" Target="../media/image65.jpg"/><Relationship Id="rId12" Type="http://schemas.openxmlformats.org/officeDocument/2006/relationships/image" Target="../media/image70.png"/><Relationship Id="rId17" Type="http://schemas.openxmlformats.org/officeDocument/2006/relationships/image" Target="../media/image75.gif"/><Relationship Id="rId25" Type="http://schemas.openxmlformats.org/officeDocument/2006/relationships/image" Target="../media/image83.png"/><Relationship Id="rId33" Type="http://schemas.openxmlformats.org/officeDocument/2006/relationships/image" Target="../media/image91.jpeg"/><Relationship Id="rId38" Type="http://schemas.openxmlformats.org/officeDocument/2006/relationships/image" Target="../media/image96.jpg"/><Relationship Id="rId46" Type="http://schemas.openxmlformats.org/officeDocument/2006/relationships/image" Target="../media/image104.png"/><Relationship Id="rId2" Type="http://schemas.openxmlformats.org/officeDocument/2006/relationships/notesSlide" Target="../notesSlides/notesSlide10.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jpeg"/><Relationship Id="rId41" Type="http://schemas.openxmlformats.org/officeDocument/2006/relationships/image" Target="../media/image99.png"/><Relationship Id="rId54" Type="http://schemas.openxmlformats.org/officeDocument/2006/relationships/image" Target="../media/image112.jpeg"/><Relationship Id="rId1" Type="http://schemas.openxmlformats.org/officeDocument/2006/relationships/slideLayout" Target="../slideLayouts/slideLayout9.xml"/><Relationship Id="rId6" Type="http://schemas.openxmlformats.org/officeDocument/2006/relationships/image" Target="../media/image64.gif"/><Relationship Id="rId11" Type="http://schemas.openxmlformats.org/officeDocument/2006/relationships/image" Target="../media/image69.svg"/><Relationship Id="rId24" Type="http://schemas.openxmlformats.org/officeDocument/2006/relationships/image" Target="../media/image82.jpeg"/><Relationship Id="rId32" Type="http://schemas.openxmlformats.org/officeDocument/2006/relationships/image" Target="../media/image90.gif"/><Relationship Id="rId37" Type="http://schemas.openxmlformats.org/officeDocument/2006/relationships/image" Target="../media/image95.png"/><Relationship Id="rId40" Type="http://schemas.openxmlformats.org/officeDocument/2006/relationships/image" Target="../media/image98.png"/><Relationship Id="rId45" Type="http://schemas.openxmlformats.org/officeDocument/2006/relationships/image" Target="../media/image103.png"/><Relationship Id="rId53" Type="http://schemas.openxmlformats.org/officeDocument/2006/relationships/image" Target="../media/image111.jpe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jpeg"/><Relationship Id="rId36" Type="http://schemas.openxmlformats.org/officeDocument/2006/relationships/image" Target="../media/image94.png"/><Relationship Id="rId49" Type="http://schemas.openxmlformats.org/officeDocument/2006/relationships/image" Target="../media/image107.jpeg"/><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gif"/><Relationship Id="rId44" Type="http://schemas.openxmlformats.org/officeDocument/2006/relationships/image" Target="../media/image102.png"/><Relationship Id="rId52" Type="http://schemas.openxmlformats.org/officeDocument/2006/relationships/image" Target="../media/image110.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jpeg"/><Relationship Id="rId35" Type="http://schemas.openxmlformats.org/officeDocument/2006/relationships/image" Target="../media/image93.png"/><Relationship Id="rId43" Type="http://schemas.openxmlformats.org/officeDocument/2006/relationships/image" Target="../media/image101.png"/><Relationship Id="rId48" Type="http://schemas.openxmlformats.org/officeDocument/2006/relationships/image" Target="../media/image106.png"/><Relationship Id="rId8" Type="http://schemas.openxmlformats.org/officeDocument/2006/relationships/image" Target="../media/image66.png"/><Relationship Id="rId51" Type="http://schemas.openxmlformats.org/officeDocument/2006/relationships/image" Target="../media/image109.png"/></Relationships>
</file>

<file path=ppt/slides/_rels/slide19.xml.rels><?xml version="1.0" encoding="UTF-8" standalone="yes"?>
<Relationships xmlns="http://schemas.openxmlformats.org/package/2006/relationships"><Relationship Id="rId2" Type="http://schemas.microsoft.com/office/2018/10/relationships/comments" Target="../comments/modernComment_54D_806B167A.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5E_293B2900.xml"/><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4.emf"/><Relationship Id="rId5" Type="http://schemas.openxmlformats.org/officeDocument/2006/relationships/image" Target="../media/image22.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microsoft.com/office/2007/relationships/hdphoto" Target="../media/hdphoto2.wdp"/><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2B_A5F0307E.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41_5C276CFC.xml"/><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160_2EB70A7A.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microsoft.com/office/2018/10/relationships/comments" Target="../comments/modernComment_51C_2D1ECD21.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microsoft.com/office/2018/10/relationships/comments" Target="../comments/modernComment_542_78D9ECA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90.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E036-EE79-E25A-1F19-E0BE155D6FEE}"/>
              </a:ext>
            </a:extLst>
          </p:cNvPr>
          <p:cNvSpPr>
            <a:spLocks noGrp="1"/>
          </p:cNvSpPr>
          <p:nvPr>
            <p:ph type="title"/>
          </p:nvPr>
        </p:nvSpPr>
        <p:spPr>
          <a:xfrm>
            <a:off x="1254816" y="379376"/>
            <a:ext cx="9001711" cy="3049624"/>
          </a:xfrm>
        </p:spPr>
        <p:txBody>
          <a:bodyPr>
            <a:normAutofit/>
          </a:bodyPr>
          <a:lstStyle/>
          <a:p>
            <a:pPr algn="ctr">
              <a:lnSpc>
                <a:spcPct val="150000"/>
              </a:lnSpc>
            </a:pPr>
            <a:r>
              <a:rPr lang="en-US" sz="3600" b="1" i="0" u="none" strike="noStrike" cap="none" baseline="0">
                <a:latin typeface="SFBX1440"/>
              </a:rPr>
              <a:t>Control of steam bottoming cycles using nonlinear input and output  transformations </a:t>
            </a:r>
            <a:r>
              <a:rPr lang="nb-NO" sz="3600" b="1" i="0" u="none" strike="noStrike" cap="none" baseline="0">
                <a:latin typeface="SFBX1440"/>
              </a:rPr>
              <a:t>for </a:t>
            </a:r>
            <a:r>
              <a:rPr lang="nb-NO" sz="3600" b="1" i="0" u="none" strike="noStrike" cap="none" baseline="0" err="1">
                <a:latin typeface="SFBX1440"/>
              </a:rPr>
              <a:t>feedforward</a:t>
            </a:r>
            <a:r>
              <a:rPr lang="nb-NO" sz="3600" b="1" i="0" u="none" strike="noStrike" cap="none" baseline="0">
                <a:latin typeface="SFBX1440"/>
              </a:rPr>
              <a:t> </a:t>
            </a:r>
            <a:r>
              <a:rPr lang="nb-NO" sz="3600" b="1" i="0" u="none" strike="noStrike" cap="none" baseline="0" err="1">
                <a:latin typeface="SFBX1440"/>
              </a:rPr>
              <a:t>disturbance</a:t>
            </a:r>
            <a:r>
              <a:rPr lang="nb-NO" sz="3600" b="1" i="0" u="none" strike="noStrike" cap="none" baseline="0">
                <a:latin typeface="SFBX1440"/>
              </a:rPr>
              <a:t> </a:t>
            </a:r>
            <a:r>
              <a:rPr lang="nb-NO" sz="3600" b="1" i="0" u="none" strike="noStrike" cap="none" baseline="0" err="1">
                <a:latin typeface="SFBX1440"/>
              </a:rPr>
              <a:t>rejection</a:t>
            </a:r>
            <a:endParaRPr lang="nb-NO" sz="16600" b="1" cap="none"/>
          </a:p>
        </p:txBody>
      </p:sp>
      <p:sp>
        <p:nvSpPr>
          <p:cNvPr id="4" name="Text Placeholder 3">
            <a:extLst>
              <a:ext uri="{FF2B5EF4-FFF2-40B4-BE49-F238E27FC236}">
                <a16:creationId xmlns:a16="http://schemas.microsoft.com/office/drawing/2014/main" id="{EB273203-08BC-624C-C6FA-D3257C89B7E6}"/>
              </a:ext>
            </a:extLst>
          </p:cNvPr>
          <p:cNvSpPr>
            <a:spLocks noGrp="1"/>
          </p:cNvSpPr>
          <p:nvPr>
            <p:ph type="body" idx="1"/>
          </p:nvPr>
        </p:nvSpPr>
        <p:spPr>
          <a:xfrm>
            <a:off x="923009" y="6185422"/>
            <a:ext cx="9001711" cy="672578"/>
          </a:xfrm>
        </p:spPr>
        <p:txBody>
          <a:bodyPr>
            <a:normAutofit/>
          </a:bodyPr>
          <a:lstStyle/>
          <a:p>
            <a:pPr algn="ctr"/>
            <a:r>
              <a:rPr lang="nb-NO" sz="1600" b="1"/>
              <a:t>DYCOPS 2022</a:t>
            </a:r>
          </a:p>
          <a:p>
            <a:pPr algn="ctr"/>
            <a:r>
              <a:rPr lang="nb-NO" sz="1600" b="1"/>
              <a:t>Busan, Korea, 17</a:t>
            </a:r>
            <a:r>
              <a:rPr lang="nb-NO" sz="1600" b="1" baseline="30000"/>
              <a:t>th</a:t>
            </a:r>
            <a:r>
              <a:rPr lang="nb-NO" sz="1600" b="1"/>
              <a:t> June 2022</a:t>
            </a:r>
          </a:p>
        </p:txBody>
      </p:sp>
      <p:sp>
        <p:nvSpPr>
          <p:cNvPr id="5" name="Text Placeholder 3">
            <a:extLst>
              <a:ext uri="{FF2B5EF4-FFF2-40B4-BE49-F238E27FC236}">
                <a16:creationId xmlns:a16="http://schemas.microsoft.com/office/drawing/2014/main" id="{5296A75A-EF44-7BAB-C5E3-F337CF7B4B78}"/>
              </a:ext>
            </a:extLst>
          </p:cNvPr>
          <p:cNvSpPr txBox="1">
            <a:spLocks/>
          </p:cNvSpPr>
          <p:nvPr/>
        </p:nvSpPr>
        <p:spPr>
          <a:xfrm>
            <a:off x="829489" y="3875857"/>
            <a:ext cx="9665328" cy="1862707"/>
          </a:xfrm>
          <a:prstGeom prst="rect">
            <a:avLst/>
          </a:prstGeom>
        </p:spPr>
        <p:txBody>
          <a:bodyPr vert="horz" wrap="square" lIns="0" tIns="0" rIns="0" bIns="0" rtlCol="0">
            <a:normAutofit/>
          </a:bodyPr>
          <a:lstStyle>
            <a:lvl1pPr marL="0" indent="0" algn="l" defTabSz="914537" rtl="0" eaLnBrk="1" latinLnBrk="0" hangingPunct="1">
              <a:lnSpc>
                <a:spcPct val="110000"/>
              </a:lnSpc>
              <a:spcBef>
                <a:spcPts val="200"/>
              </a:spcBef>
              <a:buFont typeface="Arial" panose="020B0604020202020204" pitchFamily="34" charset="0"/>
              <a:buNone/>
              <a:defRPr sz="1200" kern="1200">
                <a:solidFill>
                  <a:schemeClr val="accent2"/>
                </a:solidFill>
                <a:latin typeface="+mj-lt"/>
                <a:ea typeface="+mn-ea"/>
                <a:cs typeface="+mn-cs"/>
              </a:defRPr>
            </a:lvl1pPr>
            <a:lvl2pPr marL="457268" indent="0" algn="l" defTabSz="914537" rtl="0" eaLnBrk="1" latinLnBrk="0" hangingPunct="1">
              <a:lnSpc>
                <a:spcPct val="11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537" indent="0" algn="l" defTabSz="914537" rtl="0" eaLnBrk="1" latinLnBrk="0" hangingPunct="1">
              <a:lnSpc>
                <a:spcPct val="11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806" indent="0" algn="l" defTabSz="914537" rtl="0" eaLnBrk="1" latinLnBrk="0" hangingPunct="1">
              <a:lnSpc>
                <a:spcPct val="11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9074" indent="0" algn="l" defTabSz="914537" rtl="0" eaLnBrk="1" latinLnBrk="0" hangingPunct="1">
              <a:lnSpc>
                <a:spcPct val="11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343" indent="0" algn="l" defTabSz="91453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612" indent="0" algn="l" defTabSz="91453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880" indent="0" algn="l" defTabSz="91453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8148" indent="0" algn="l" defTabSz="91453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nb-NO" sz="2400" b="1" u="sng" dirty="0">
                <a:solidFill>
                  <a:srgbClr val="00445C"/>
                </a:solidFill>
              </a:rPr>
              <a:t>Cristina </a:t>
            </a:r>
            <a:r>
              <a:rPr lang="nb-NO" sz="2400" b="1" u="sng" dirty="0" err="1">
                <a:solidFill>
                  <a:srgbClr val="00445C"/>
                </a:solidFill>
              </a:rPr>
              <a:t>Zotic</a:t>
            </a:r>
            <a:r>
              <a:rPr lang="ro-RO" sz="2400" b="1" u="sng" dirty="0">
                <a:solidFill>
                  <a:srgbClr val="00445C"/>
                </a:solidFill>
              </a:rPr>
              <a:t>ă</a:t>
            </a:r>
            <a:r>
              <a:rPr lang="ro-RO" sz="2400" b="1" baseline="30000" dirty="0">
                <a:solidFill>
                  <a:srgbClr val="00445C"/>
                </a:solidFill>
              </a:rPr>
              <a:t>a</a:t>
            </a:r>
            <a:r>
              <a:rPr lang="ro-RO" sz="2400" b="1" dirty="0">
                <a:solidFill>
                  <a:srgbClr val="00445C"/>
                </a:solidFill>
              </a:rPr>
              <a:t>, Rubén M. Montañés</a:t>
            </a:r>
            <a:r>
              <a:rPr lang="ro-RO" sz="2400" b="1" baseline="30000" dirty="0">
                <a:solidFill>
                  <a:srgbClr val="00445C"/>
                </a:solidFill>
              </a:rPr>
              <a:t>a</a:t>
            </a:r>
            <a:r>
              <a:rPr lang="ro-RO" sz="2400" b="1" dirty="0">
                <a:solidFill>
                  <a:srgbClr val="00445C"/>
                </a:solidFill>
              </a:rPr>
              <a:t>, Adriana Reyes-Lúa</a:t>
            </a:r>
            <a:r>
              <a:rPr lang="ro-RO" sz="2400" b="1" baseline="30000" dirty="0">
                <a:solidFill>
                  <a:srgbClr val="00445C"/>
                </a:solidFill>
              </a:rPr>
              <a:t>a</a:t>
            </a:r>
            <a:r>
              <a:rPr lang="ro-RO" sz="2400" b="1" dirty="0">
                <a:solidFill>
                  <a:srgbClr val="00445C"/>
                </a:solidFill>
              </a:rPr>
              <a:t>, </a:t>
            </a:r>
          </a:p>
          <a:p>
            <a:pPr algn="ctr"/>
            <a:r>
              <a:rPr lang="ro-RO" sz="2400" b="1" dirty="0">
                <a:solidFill>
                  <a:srgbClr val="00445C"/>
                </a:solidFill>
              </a:rPr>
              <a:t>Sigurd Skogestad</a:t>
            </a:r>
            <a:r>
              <a:rPr lang="ro-RO" sz="2400" b="1" baseline="30000" dirty="0">
                <a:solidFill>
                  <a:srgbClr val="00445C"/>
                </a:solidFill>
              </a:rPr>
              <a:t>b</a:t>
            </a:r>
            <a:endParaRPr lang="ro-RO" sz="2400" b="1" dirty="0">
              <a:solidFill>
                <a:srgbClr val="00445C"/>
              </a:solidFill>
            </a:endParaRPr>
          </a:p>
          <a:p>
            <a:pPr algn="ctr"/>
            <a:endParaRPr lang="ro-RO" sz="1600" b="1" dirty="0">
              <a:solidFill>
                <a:srgbClr val="00445C"/>
              </a:solidFill>
            </a:endParaRPr>
          </a:p>
          <a:p>
            <a:pPr algn="ctr"/>
            <a:r>
              <a:rPr lang="es-MX" sz="1400" b="1" baseline="30000" dirty="0" err="1">
                <a:solidFill>
                  <a:srgbClr val="00445C"/>
                </a:solidFill>
              </a:rPr>
              <a:t>a</a:t>
            </a:r>
            <a:r>
              <a:rPr lang="es-MX" sz="1600" b="1" dirty="0" err="1">
                <a:solidFill>
                  <a:srgbClr val="00445C"/>
                </a:solidFill>
              </a:rPr>
              <a:t>SINTEF</a:t>
            </a:r>
            <a:r>
              <a:rPr lang="es-MX" sz="1600" b="1" dirty="0">
                <a:solidFill>
                  <a:srgbClr val="00445C"/>
                </a:solidFill>
              </a:rPr>
              <a:t> Energy </a:t>
            </a:r>
            <a:r>
              <a:rPr lang="es-MX" sz="1600" b="1" dirty="0" err="1">
                <a:solidFill>
                  <a:srgbClr val="00445C"/>
                </a:solidFill>
              </a:rPr>
              <a:t>Research</a:t>
            </a:r>
            <a:r>
              <a:rPr lang="es-MX" sz="1600" b="1" dirty="0">
                <a:solidFill>
                  <a:srgbClr val="00445C"/>
                </a:solidFill>
              </a:rPr>
              <a:t>, </a:t>
            </a:r>
            <a:r>
              <a:rPr lang="es-MX" sz="1600" b="1" dirty="0" err="1">
                <a:solidFill>
                  <a:srgbClr val="00445C"/>
                </a:solidFill>
              </a:rPr>
              <a:t>Norway</a:t>
            </a:r>
            <a:endParaRPr lang="es-MX" sz="1600" b="1" dirty="0">
              <a:solidFill>
                <a:srgbClr val="00445C"/>
              </a:solidFill>
            </a:endParaRPr>
          </a:p>
          <a:p>
            <a:pPr algn="ctr"/>
            <a:r>
              <a:rPr lang="es-MX" sz="1400" b="1" baseline="30000" dirty="0" err="1">
                <a:solidFill>
                  <a:srgbClr val="00445C"/>
                </a:solidFill>
              </a:rPr>
              <a:t>b</a:t>
            </a:r>
            <a:r>
              <a:rPr lang="es-MX" sz="1600" b="1" dirty="0" err="1">
                <a:solidFill>
                  <a:srgbClr val="00445C"/>
                </a:solidFill>
              </a:rPr>
              <a:t>Department</a:t>
            </a:r>
            <a:r>
              <a:rPr lang="es-MX" sz="1600" b="1" dirty="0">
                <a:solidFill>
                  <a:srgbClr val="00445C"/>
                </a:solidFill>
              </a:rPr>
              <a:t> of Chemical </a:t>
            </a:r>
            <a:r>
              <a:rPr lang="es-MX" sz="1600" b="1" dirty="0" err="1">
                <a:solidFill>
                  <a:srgbClr val="00445C"/>
                </a:solidFill>
              </a:rPr>
              <a:t>Engineering</a:t>
            </a:r>
            <a:r>
              <a:rPr lang="es-MX" sz="1600" b="1" dirty="0">
                <a:solidFill>
                  <a:srgbClr val="00445C"/>
                </a:solidFill>
              </a:rPr>
              <a:t>, </a:t>
            </a:r>
            <a:r>
              <a:rPr lang="es-MX" sz="1600" b="1" dirty="0" err="1">
                <a:solidFill>
                  <a:srgbClr val="00445C"/>
                </a:solidFill>
              </a:rPr>
              <a:t>Norwegian</a:t>
            </a:r>
            <a:r>
              <a:rPr lang="es-MX" sz="1600" b="1" dirty="0">
                <a:solidFill>
                  <a:srgbClr val="00445C"/>
                </a:solidFill>
              </a:rPr>
              <a:t> </a:t>
            </a:r>
            <a:r>
              <a:rPr lang="es-MX" sz="1600" b="1" dirty="0" err="1">
                <a:solidFill>
                  <a:srgbClr val="00445C"/>
                </a:solidFill>
              </a:rPr>
              <a:t>University</a:t>
            </a:r>
            <a:r>
              <a:rPr lang="es-MX" sz="1600" b="1" dirty="0">
                <a:solidFill>
                  <a:srgbClr val="00445C"/>
                </a:solidFill>
              </a:rPr>
              <a:t> </a:t>
            </a:r>
            <a:r>
              <a:rPr lang="es-MX" sz="1600" b="1" dirty="0" err="1">
                <a:solidFill>
                  <a:srgbClr val="00445C"/>
                </a:solidFill>
              </a:rPr>
              <a:t>of</a:t>
            </a:r>
            <a:r>
              <a:rPr lang="es-MX" sz="1600" b="1" dirty="0">
                <a:solidFill>
                  <a:srgbClr val="00445C"/>
                </a:solidFill>
              </a:rPr>
              <a:t> </a:t>
            </a:r>
            <a:r>
              <a:rPr lang="es-MX" sz="1600" b="1" dirty="0" err="1">
                <a:solidFill>
                  <a:srgbClr val="00445C"/>
                </a:solidFill>
              </a:rPr>
              <a:t>Science</a:t>
            </a:r>
            <a:r>
              <a:rPr lang="es-MX" sz="1600" b="1" dirty="0">
                <a:solidFill>
                  <a:srgbClr val="00445C"/>
                </a:solidFill>
              </a:rPr>
              <a:t> and </a:t>
            </a:r>
            <a:r>
              <a:rPr lang="es-MX" sz="1600" b="1" dirty="0" err="1">
                <a:solidFill>
                  <a:srgbClr val="00445C"/>
                </a:solidFill>
              </a:rPr>
              <a:t>Technology</a:t>
            </a:r>
            <a:endParaRPr lang="es-MX" sz="1600" b="1" dirty="0">
              <a:solidFill>
                <a:srgbClr val="00445C"/>
              </a:solidFill>
            </a:endParaRPr>
          </a:p>
          <a:p>
            <a:pPr algn="ctr"/>
            <a:endParaRPr lang="nb-NO" sz="1600" b="1" dirty="0">
              <a:solidFill>
                <a:srgbClr val="00445C"/>
              </a:solidFill>
            </a:endParaRPr>
          </a:p>
        </p:txBody>
      </p:sp>
    </p:spTree>
    <p:extLst>
      <p:ext uri="{BB962C8B-B14F-4D97-AF65-F5344CB8AC3E}">
        <p14:creationId xmlns:p14="http://schemas.microsoft.com/office/powerpoint/2010/main" val="670786315"/>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C64D-6F14-44E0-9468-317A50878821}"/>
              </a:ext>
            </a:extLst>
          </p:cNvPr>
          <p:cNvSpPr>
            <a:spLocks noGrp="1"/>
          </p:cNvSpPr>
          <p:nvPr>
            <p:ph type="title"/>
          </p:nvPr>
        </p:nvSpPr>
        <p:spPr>
          <a:xfrm>
            <a:off x="609600" y="0"/>
            <a:ext cx="10972800" cy="1143000"/>
          </a:xfrm>
          <a:noFill/>
        </p:spPr>
        <p:txBody>
          <a:bodyPr>
            <a:normAutofit/>
          </a:bodyPr>
          <a:lstStyle/>
          <a:p>
            <a:r>
              <a:rPr lang="nb-NO" dirty="0"/>
              <a:t>Input </a:t>
            </a:r>
            <a:r>
              <a:rPr lang="nb-NO" dirty="0" err="1"/>
              <a:t>transformation</a:t>
            </a:r>
            <a:r>
              <a:rPr lang="nb-NO" dirty="0"/>
              <a:t> from </a:t>
            </a:r>
            <a:r>
              <a:rPr lang="nb-NO" dirty="0" err="1"/>
              <a:t>static</a:t>
            </a:r>
            <a:r>
              <a:rPr lang="nb-NO" dirty="0"/>
              <a:t> </a:t>
            </a:r>
            <a:r>
              <a:rPr lang="nb-NO" dirty="0" err="1"/>
              <a:t>model</a:t>
            </a:r>
            <a:endParaRPr lang="nb-NO"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9B938FA-2C82-48A2-AD7B-5BE839FE431A}"/>
                  </a:ext>
                </a:extLst>
              </p:cNvPr>
              <p:cNvSpPr>
                <a:spLocks noGrp="1"/>
              </p:cNvSpPr>
              <p:nvPr>
                <p:ph idx="1"/>
              </p:nvPr>
            </p:nvSpPr>
            <p:spPr>
              <a:xfrm>
                <a:off x="544555" y="1142998"/>
                <a:ext cx="11933195" cy="5114927"/>
              </a:xfrm>
            </p:spPr>
            <p:txBody>
              <a:bodyPr>
                <a:normAutofit fontScale="92500" lnSpcReduction="20000"/>
              </a:bodyPr>
              <a:lstStyle/>
              <a:p>
                <a:r>
                  <a:rPr lang="nb-NO" dirty="0">
                    <a:solidFill>
                      <a:srgbClr val="00445C"/>
                    </a:solidFill>
                    <a:latin typeface="SFBX1440"/>
                  </a:rPr>
                  <a:t>Nonlinear </a:t>
                </a:r>
                <a:r>
                  <a:rPr lang="nb-NO" dirty="0" err="1">
                    <a:solidFill>
                      <a:srgbClr val="00445C"/>
                    </a:solidFill>
                    <a:latin typeface="SFBX1440"/>
                  </a:rPr>
                  <a:t>static</a:t>
                </a:r>
                <a:r>
                  <a:rPr lang="nb-NO" dirty="0">
                    <a:solidFill>
                      <a:srgbClr val="00445C"/>
                    </a:solidFill>
                    <a:latin typeface="SFBX1440"/>
                  </a:rPr>
                  <a:t> </a:t>
                </a:r>
                <a:r>
                  <a:rPr lang="nb-NO" dirty="0" err="1">
                    <a:solidFill>
                      <a:srgbClr val="00445C"/>
                    </a:solidFill>
                    <a:latin typeface="SFBX1440"/>
                  </a:rPr>
                  <a:t>process</a:t>
                </a:r>
                <a:r>
                  <a:rPr lang="nb-NO" dirty="0">
                    <a:solidFill>
                      <a:srgbClr val="00445C"/>
                    </a:solidFill>
                    <a:latin typeface="SFBX1440"/>
                  </a:rPr>
                  <a:t> </a:t>
                </a:r>
                <a:r>
                  <a:rPr lang="nb-NO" dirty="0" err="1">
                    <a:solidFill>
                      <a:srgbClr val="00445C"/>
                    </a:solidFill>
                    <a:latin typeface="SFBX1440"/>
                  </a:rPr>
                  <a:t>model</a:t>
                </a:r>
                <a:r>
                  <a:rPr lang="nb-NO" dirty="0">
                    <a:solidFill>
                      <a:srgbClr val="00445C"/>
                    </a:solidFill>
                    <a:latin typeface="SFBX1440"/>
                  </a:rPr>
                  <a:t> </a:t>
                </a:r>
              </a:p>
              <a:p>
                <a:pPr marL="400050" lvl="1" indent="0">
                  <a:buNone/>
                </a:pPr>
                <a:r>
                  <a:rPr lang="nb-NO" sz="2400" b="1" dirty="0">
                    <a:solidFill>
                      <a:srgbClr val="00445C"/>
                    </a:solidFill>
                    <a:latin typeface="SFBX1440"/>
                  </a:rPr>
                  <a:t>  </a:t>
                </a:r>
                <a14:m>
                  <m:oMath xmlns:m="http://schemas.openxmlformats.org/officeDocument/2006/math">
                    <m:r>
                      <a:rPr lang="nb-NO" sz="2400" b="1" i="0" dirty="0" smtClean="0">
                        <a:solidFill>
                          <a:srgbClr val="00445C"/>
                        </a:solidFill>
                        <a:latin typeface="Cambria Math" panose="02040503050406030204" pitchFamily="18" charset="0"/>
                      </a:rPr>
                      <m:t>𝐲</m:t>
                    </m:r>
                    <m:r>
                      <a:rPr lang="nb-NO" sz="2400" b="1" i="0" dirty="0" smtClean="0">
                        <a:solidFill>
                          <a:srgbClr val="00445C"/>
                        </a:solidFill>
                        <a:latin typeface="Cambria Math" panose="02040503050406030204" pitchFamily="18" charset="0"/>
                      </a:rPr>
                      <m:t> </m:t>
                    </m:r>
                    <m:r>
                      <a:rPr lang="nb-NO" sz="2400" b="1" i="1" dirty="0" smtClean="0">
                        <a:solidFill>
                          <a:srgbClr val="00445C"/>
                        </a:solidFill>
                        <a:latin typeface="Cambria Math" panose="02040503050406030204" pitchFamily="18" charset="0"/>
                      </a:rPr>
                      <m:t>=</m:t>
                    </m:r>
                    <m:r>
                      <a:rPr lang="nb-NO" sz="2400" b="1" i="1" dirty="0" smtClean="0">
                        <a:solidFill>
                          <a:srgbClr val="00445C"/>
                        </a:solidFill>
                        <a:latin typeface="Cambria Math" panose="02040503050406030204" pitchFamily="18" charset="0"/>
                      </a:rPr>
                      <m:t>𝒇</m:t>
                    </m:r>
                    <m:r>
                      <a:rPr lang="nb-NO" sz="2400" b="1" i="1" baseline="-25000" dirty="0" smtClean="0">
                        <a:solidFill>
                          <a:srgbClr val="00445C"/>
                        </a:solidFill>
                        <a:latin typeface="Cambria Math" panose="02040503050406030204" pitchFamily="18" charset="0"/>
                      </a:rPr>
                      <m:t>𝟎</m:t>
                    </m:r>
                    <m:r>
                      <a:rPr lang="nb-NO" sz="2400" b="1" i="1" dirty="0" smtClean="0">
                        <a:solidFill>
                          <a:srgbClr val="00445C"/>
                        </a:solidFill>
                        <a:latin typeface="Cambria Math" panose="02040503050406030204" pitchFamily="18" charset="0"/>
                      </a:rPr>
                      <m:t>(</m:t>
                    </m:r>
                    <m:r>
                      <a:rPr lang="nb-NO" sz="2400" b="1" i="1" dirty="0" err="1" smtClean="0">
                        <a:solidFill>
                          <a:srgbClr val="00445C"/>
                        </a:solidFill>
                        <a:latin typeface="Cambria Math" panose="02040503050406030204" pitchFamily="18" charset="0"/>
                      </a:rPr>
                      <m:t>𝒖</m:t>
                    </m:r>
                    <m:r>
                      <a:rPr lang="nb-NO" sz="2400" b="1" i="1" dirty="0" err="1" smtClean="0">
                        <a:solidFill>
                          <a:srgbClr val="00445C"/>
                        </a:solidFill>
                        <a:latin typeface="Cambria Math" panose="02040503050406030204" pitchFamily="18" charset="0"/>
                      </a:rPr>
                      <m:t>,</m:t>
                    </m:r>
                    <m:r>
                      <a:rPr lang="nb-NO" sz="2400" b="1" i="1" dirty="0" smtClean="0">
                        <a:solidFill>
                          <a:srgbClr val="00445C"/>
                        </a:solidFill>
                        <a:latin typeface="Cambria Math" panose="02040503050406030204" pitchFamily="18" charset="0"/>
                      </a:rPr>
                      <m:t>𝒘</m:t>
                    </m:r>
                    <m:r>
                      <a:rPr lang="nb-NO" sz="2400" b="1" i="1" dirty="0" smtClean="0">
                        <a:solidFill>
                          <a:srgbClr val="00445C"/>
                        </a:solidFill>
                        <a:latin typeface="Cambria Math" panose="02040503050406030204" pitchFamily="18" charset="0"/>
                      </a:rPr>
                      <m:t>, </m:t>
                    </m:r>
                    <m:r>
                      <a:rPr lang="nb-NO" sz="2400" b="1" i="1" dirty="0" err="1" smtClean="0">
                        <a:solidFill>
                          <a:srgbClr val="00445C"/>
                        </a:solidFill>
                        <a:latin typeface="Cambria Math" panose="02040503050406030204" pitchFamily="18" charset="0"/>
                      </a:rPr>
                      <m:t>𝒅</m:t>
                    </m:r>
                    <m:r>
                      <a:rPr lang="nb-NO" sz="2400" b="1" i="1" dirty="0" smtClean="0">
                        <a:solidFill>
                          <a:srgbClr val="00445C"/>
                        </a:solidFill>
                        <a:latin typeface="Cambria Math" panose="02040503050406030204" pitchFamily="18" charset="0"/>
                      </a:rPr>
                      <m:t>)</m:t>
                    </m:r>
                  </m:oMath>
                </a14:m>
                <a:endParaRPr lang="nb-NO" sz="2400" b="1" dirty="0">
                  <a:solidFill>
                    <a:srgbClr val="00445C"/>
                  </a:solidFill>
                  <a:latin typeface="SFBX1440"/>
                </a:endParaRPr>
              </a:p>
              <a:p>
                <a:r>
                  <a:rPr lang="nb-NO" dirty="0" err="1">
                    <a:solidFill>
                      <a:srgbClr val="00445C"/>
                    </a:solidFill>
                    <a:latin typeface="SFBX1440"/>
                  </a:rPr>
                  <a:t>Define</a:t>
                </a:r>
                <a:r>
                  <a:rPr lang="nb-NO" dirty="0">
                    <a:solidFill>
                      <a:srgbClr val="00445C"/>
                    </a:solidFill>
                    <a:latin typeface="SFBX1440"/>
                  </a:rPr>
                  <a:t> </a:t>
                </a:r>
                <a:r>
                  <a:rPr lang="nb-NO" dirty="0" err="1">
                    <a:solidFill>
                      <a:srgbClr val="00445C"/>
                    </a:solidFill>
                    <a:latin typeface="SFBX1440"/>
                  </a:rPr>
                  <a:t>the</a:t>
                </a:r>
                <a:r>
                  <a:rPr lang="nb-NO" dirty="0">
                    <a:solidFill>
                      <a:srgbClr val="00445C"/>
                    </a:solidFill>
                    <a:latin typeface="SFBX1440"/>
                  </a:rPr>
                  <a:t> </a:t>
                </a:r>
                <a:r>
                  <a:rPr lang="nb-NO" dirty="0" err="1">
                    <a:solidFill>
                      <a:srgbClr val="00445C"/>
                    </a:solidFill>
                    <a:latin typeface="SFBX1440"/>
                  </a:rPr>
                  <a:t>transformed</a:t>
                </a:r>
                <a:r>
                  <a:rPr lang="nb-NO" dirty="0">
                    <a:solidFill>
                      <a:srgbClr val="00445C"/>
                    </a:solidFill>
                    <a:latin typeface="SFBX1440"/>
                  </a:rPr>
                  <a:t> input as RHS</a:t>
                </a:r>
              </a:p>
              <a:p>
                <a:pPr marL="457200" lvl="1" indent="0">
                  <a:buNone/>
                </a:pPr>
                <a14:m>
                  <m:oMath xmlns:m="http://schemas.openxmlformats.org/officeDocument/2006/math">
                    <m:r>
                      <a:rPr lang="nb-NO" sz="2400" b="1" i="1" smtClean="0">
                        <a:solidFill>
                          <a:srgbClr val="00445C"/>
                        </a:solidFill>
                        <a:latin typeface="Cambria Math" panose="02040503050406030204" pitchFamily="18" charset="0"/>
                      </a:rPr>
                      <m:t> </m:t>
                    </m:r>
                    <m:r>
                      <a:rPr lang="nb-NO" sz="2400" b="1" i="1" smtClean="0">
                        <a:solidFill>
                          <a:srgbClr val="00445C"/>
                        </a:solidFill>
                        <a:latin typeface="Cambria Math" panose="02040503050406030204" pitchFamily="18" charset="0"/>
                      </a:rPr>
                      <m:t>𝒗</m:t>
                    </m:r>
                    <m:r>
                      <a:rPr lang="nb-NO" sz="2400" b="1" i="1" smtClean="0">
                        <a:solidFill>
                          <a:srgbClr val="00445C"/>
                        </a:solidFill>
                        <a:latin typeface="Cambria Math" panose="02040503050406030204" pitchFamily="18" charset="0"/>
                      </a:rPr>
                      <m:t>=</m:t>
                    </m:r>
                    <m:r>
                      <a:rPr lang="nb-NO" sz="2400" b="1" i="1" smtClean="0">
                        <a:solidFill>
                          <a:srgbClr val="00445C"/>
                        </a:solidFill>
                        <a:latin typeface="Cambria Math" panose="02040503050406030204" pitchFamily="18" charset="0"/>
                      </a:rPr>
                      <m:t>𝒇</m:t>
                    </m:r>
                    <m:r>
                      <a:rPr lang="nb-NO" sz="2400" b="1" i="1" baseline="-25000" smtClean="0">
                        <a:solidFill>
                          <a:srgbClr val="00445C"/>
                        </a:solidFill>
                        <a:latin typeface="Cambria Math" panose="02040503050406030204" pitchFamily="18" charset="0"/>
                      </a:rPr>
                      <m:t>𝟎</m:t>
                    </m:r>
                    <m:d>
                      <m:dPr>
                        <m:ctrlPr>
                          <a:rPr lang="nb-NO" sz="2400" b="1" i="1" smtClean="0">
                            <a:solidFill>
                              <a:srgbClr val="00445C"/>
                            </a:solidFill>
                            <a:latin typeface="Cambria Math" panose="02040503050406030204" pitchFamily="18" charset="0"/>
                          </a:rPr>
                        </m:ctrlPr>
                      </m:dPr>
                      <m:e>
                        <m:r>
                          <a:rPr lang="nb-NO" sz="2400" b="1" i="1" smtClean="0">
                            <a:solidFill>
                              <a:srgbClr val="00445C"/>
                            </a:solidFill>
                            <a:latin typeface="Cambria Math" panose="02040503050406030204" pitchFamily="18" charset="0"/>
                          </a:rPr>
                          <m:t>𝒖</m:t>
                        </m:r>
                        <m:r>
                          <a:rPr lang="nb-NO" sz="2400" b="1" i="1" smtClean="0">
                            <a:solidFill>
                              <a:srgbClr val="00445C"/>
                            </a:solidFill>
                            <a:latin typeface="Cambria Math" panose="02040503050406030204" pitchFamily="18" charset="0"/>
                          </a:rPr>
                          <m:t>,</m:t>
                        </m:r>
                        <m:r>
                          <a:rPr lang="nb-NO" sz="2400" b="1" i="1" smtClean="0">
                            <a:solidFill>
                              <a:srgbClr val="00445C"/>
                            </a:solidFill>
                            <a:latin typeface="Cambria Math" panose="02040503050406030204" pitchFamily="18" charset="0"/>
                          </a:rPr>
                          <m:t>𝒘</m:t>
                        </m:r>
                        <m:r>
                          <a:rPr lang="nb-NO" sz="2400" b="1" i="1" smtClean="0">
                            <a:solidFill>
                              <a:srgbClr val="00445C"/>
                            </a:solidFill>
                            <a:latin typeface="Cambria Math" panose="02040503050406030204" pitchFamily="18" charset="0"/>
                          </a:rPr>
                          <m:t>,</m:t>
                        </m:r>
                        <m:r>
                          <a:rPr lang="nb-NO" sz="2400" b="1" i="1" smtClean="0">
                            <a:solidFill>
                              <a:srgbClr val="00445C"/>
                            </a:solidFill>
                            <a:latin typeface="Cambria Math" panose="02040503050406030204" pitchFamily="18" charset="0"/>
                          </a:rPr>
                          <m:t>𝒅</m:t>
                        </m:r>
                      </m:e>
                    </m:d>
                  </m:oMath>
                </a14:m>
                <a:r>
                  <a:rPr lang="nb-NO" sz="2400" b="1" dirty="0">
                    <a:solidFill>
                      <a:srgbClr val="00445C"/>
                    </a:solidFill>
                    <a:latin typeface="SFBX1440"/>
                  </a:rPr>
                  <a:t>   (1)</a:t>
                </a:r>
                <a:endParaRPr lang="nb-NO" dirty="0">
                  <a:solidFill>
                    <a:srgbClr val="00445C"/>
                  </a:solidFill>
                  <a:latin typeface="SFBX1440"/>
                </a:endParaRPr>
              </a:p>
              <a:p>
                <a:r>
                  <a:rPr lang="nb-NO" dirty="0" err="1">
                    <a:solidFill>
                      <a:srgbClr val="00445C"/>
                    </a:solidFill>
                    <a:latin typeface="SFBX1440"/>
                  </a:rPr>
                  <a:t>Transformed</a:t>
                </a:r>
                <a:r>
                  <a:rPr lang="nb-NO" dirty="0">
                    <a:solidFill>
                      <a:srgbClr val="00445C"/>
                    </a:solidFill>
                    <a:latin typeface="SFBX1440"/>
                  </a:rPr>
                  <a:t> system </a:t>
                </a:r>
              </a:p>
              <a:p>
                <a:pPr marL="0" indent="0">
                  <a:buNone/>
                </a:pPr>
                <a:r>
                  <a:rPr lang="nb-NO" dirty="0">
                    <a:solidFill>
                      <a:srgbClr val="00445C"/>
                    </a:solidFill>
                    <a:latin typeface="SFBX1440"/>
                  </a:rPr>
                  <a:t>        </a:t>
                </a:r>
                <a14:m>
                  <m:oMath xmlns:m="http://schemas.openxmlformats.org/officeDocument/2006/math">
                    <m:r>
                      <a:rPr lang="nb-NO" b="1" i="1" dirty="0">
                        <a:solidFill>
                          <a:srgbClr val="00445C"/>
                        </a:solidFill>
                        <a:latin typeface="Cambria Math" panose="02040503050406030204" pitchFamily="18" charset="0"/>
                      </a:rPr>
                      <m:t>𝒚</m:t>
                    </m:r>
                    <m:r>
                      <a:rPr lang="nb-NO" b="1" i="1" dirty="0">
                        <a:solidFill>
                          <a:srgbClr val="00445C"/>
                        </a:solidFill>
                        <a:latin typeface="Cambria Math" panose="02040503050406030204" pitchFamily="18" charset="0"/>
                      </a:rPr>
                      <m:t>=</m:t>
                    </m:r>
                    <m:r>
                      <a:rPr lang="nb-NO" b="1" i="1">
                        <a:solidFill>
                          <a:srgbClr val="00445C"/>
                        </a:solidFill>
                        <a:latin typeface="Cambria Math" panose="02040503050406030204" pitchFamily="18" charset="0"/>
                      </a:rPr>
                      <m:t>𝒗</m:t>
                    </m:r>
                  </m:oMath>
                </a14:m>
                <a:endParaRPr lang="nb-NO" dirty="0">
                  <a:solidFill>
                    <a:srgbClr val="00445C"/>
                  </a:solidFill>
                  <a:latin typeface="SFBX1440"/>
                </a:endParaRPr>
              </a:p>
              <a:p>
                <a:r>
                  <a:rPr lang="nb-NO" dirty="0" err="1">
                    <a:solidFill>
                      <a:srgbClr val="00445C"/>
                    </a:solidFill>
                    <a:latin typeface="SFBX1440"/>
                  </a:rPr>
                  <a:t>Decoupled</a:t>
                </a:r>
                <a:r>
                  <a:rPr lang="nb-NO" dirty="0">
                    <a:solidFill>
                      <a:srgbClr val="00445C"/>
                    </a:solidFill>
                    <a:latin typeface="SFBX1440"/>
                  </a:rPr>
                  <a:t>, linear and </a:t>
                </a:r>
                <a:r>
                  <a:rPr lang="nb-NO" dirty="0" err="1">
                    <a:solidFill>
                      <a:srgbClr val="00445C"/>
                    </a:solidFill>
                    <a:latin typeface="SFBX1440"/>
                  </a:rPr>
                  <a:t>independent</a:t>
                </a:r>
                <a:r>
                  <a:rPr lang="nb-NO" dirty="0">
                    <a:solidFill>
                      <a:srgbClr val="00445C"/>
                    </a:solidFill>
                    <a:latin typeface="SFBX1440"/>
                  </a:rPr>
                  <a:t> </a:t>
                </a:r>
                <a:r>
                  <a:rPr lang="nb-NO" dirty="0" err="1">
                    <a:solidFill>
                      <a:srgbClr val="00445C"/>
                    </a:solidFill>
                    <a:latin typeface="SFBX1440"/>
                  </a:rPr>
                  <a:t>of</a:t>
                </a:r>
                <a:r>
                  <a:rPr lang="nb-NO" dirty="0">
                    <a:solidFill>
                      <a:srgbClr val="00445C"/>
                    </a:solidFill>
                    <a:latin typeface="SFBX1440"/>
                  </a:rPr>
                  <a:t> </a:t>
                </a:r>
                <a:r>
                  <a:rPr lang="nb-NO" dirty="0" err="1">
                    <a:solidFill>
                      <a:srgbClr val="00445C"/>
                    </a:solidFill>
                    <a:latin typeface="SFBX1440"/>
                  </a:rPr>
                  <a:t>disturbances</a:t>
                </a:r>
                <a:endParaRPr lang="nb-NO" dirty="0">
                  <a:solidFill>
                    <a:srgbClr val="00445C"/>
                  </a:solidFill>
                  <a:latin typeface="SFBX1440"/>
                </a:endParaRPr>
              </a:p>
              <a:p>
                <a:r>
                  <a:rPr lang="nb-NO" dirty="0">
                    <a:solidFill>
                      <a:srgbClr val="00445C"/>
                    </a:solidFill>
                    <a:latin typeface="SFBX1440"/>
                  </a:rPr>
                  <a:t>Exact inverse: u is </a:t>
                </a:r>
                <a:r>
                  <a:rPr lang="nb-NO" dirty="0" err="1">
                    <a:solidFill>
                      <a:srgbClr val="00445C"/>
                    </a:solidFill>
                    <a:latin typeface="SFBX1440"/>
                  </a:rPr>
                  <a:t>solution</a:t>
                </a:r>
                <a:r>
                  <a:rPr lang="nb-NO" dirty="0">
                    <a:solidFill>
                      <a:srgbClr val="00445C"/>
                    </a:solidFill>
                    <a:latin typeface="SFBX1440"/>
                  </a:rPr>
                  <a:t> to (1) for given v</a:t>
                </a:r>
                <a14:m>
                  <m:oMath xmlns:m="http://schemas.openxmlformats.org/officeDocument/2006/math">
                    <m:r>
                      <a:rPr lang="nb-NO" i="1" dirty="0">
                        <a:solidFill>
                          <a:srgbClr val="00445C"/>
                        </a:solidFill>
                        <a:latin typeface="Cambria Math" panose="02040503050406030204" pitchFamily="18" charset="0"/>
                      </a:rPr>
                      <m:t>:</m:t>
                    </m:r>
                  </m:oMath>
                </a14:m>
                <a:endParaRPr lang="nb-NO" dirty="0">
                  <a:solidFill>
                    <a:srgbClr val="00445C"/>
                  </a:solidFill>
                  <a:latin typeface="SFBX1440"/>
                </a:endParaRPr>
              </a:p>
              <a:p>
                <a:pPr marL="0" indent="0">
                  <a:buNone/>
                </a:pPr>
                <a:r>
                  <a:rPr lang="nb-NO" dirty="0">
                    <a:solidFill>
                      <a:srgbClr val="00445C"/>
                    </a:solidFill>
                    <a:latin typeface="SFBX1440"/>
                  </a:rPr>
                  <a:t>         </a:t>
                </a:r>
                <a:r>
                  <a:rPr lang="nb-NO" b="1" dirty="0">
                    <a:solidFill>
                      <a:srgbClr val="00445C"/>
                    </a:solidFill>
                    <a:latin typeface="SFBX1440"/>
                  </a:rPr>
                  <a:t> </a:t>
                </a:r>
                <a14:m>
                  <m:oMath xmlns:m="http://schemas.openxmlformats.org/officeDocument/2006/math">
                    <m:r>
                      <a:rPr lang="nb-NO" b="1">
                        <a:solidFill>
                          <a:srgbClr val="00445C"/>
                        </a:solidFill>
                        <a:latin typeface="Cambria Math" panose="02040503050406030204" pitchFamily="18" charset="0"/>
                      </a:rPr>
                      <m:t>𝐮</m:t>
                    </m:r>
                    <m:r>
                      <a:rPr lang="nb-NO" b="1" i="1">
                        <a:solidFill>
                          <a:srgbClr val="00445C"/>
                        </a:solidFill>
                        <a:latin typeface="Cambria Math" panose="02040503050406030204" pitchFamily="18" charset="0"/>
                      </a:rPr>
                      <m:t>=</m:t>
                    </m:r>
                    <m:sSup>
                      <m:sSupPr>
                        <m:ctrlPr>
                          <a:rPr lang="nb-NO" b="1" i="1" dirty="0">
                            <a:solidFill>
                              <a:srgbClr val="00445C"/>
                            </a:solidFill>
                            <a:latin typeface="Cambria Math" panose="02040503050406030204" pitchFamily="18" charset="0"/>
                          </a:rPr>
                        </m:ctrlPr>
                      </m:sSupPr>
                      <m:e>
                        <m:r>
                          <a:rPr lang="nb-NO" b="1" i="1" dirty="0">
                            <a:solidFill>
                              <a:srgbClr val="00445C"/>
                            </a:solidFill>
                            <a:latin typeface="Cambria Math" panose="02040503050406030204" pitchFamily="18" charset="0"/>
                          </a:rPr>
                          <m:t>𝒇</m:t>
                        </m:r>
                        <m:r>
                          <a:rPr lang="nb-NO" b="1" i="1" baseline="-25000" dirty="0">
                            <a:solidFill>
                              <a:srgbClr val="00445C"/>
                            </a:solidFill>
                            <a:latin typeface="Cambria Math" panose="02040503050406030204" pitchFamily="18" charset="0"/>
                          </a:rPr>
                          <m:t>𝟎</m:t>
                        </m:r>
                      </m:e>
                      <m:sup>
                        <m:r>
                          <a:rPr lang="nb-NO" b="1" i="1" dirty="0">
                            <a:solidFill>
                              <a:srgbClr val="00445C"/>
                            </a:solidFill>
                            <a:latin typeface="Cambria Math" panose="02040503050406030204" pitchFamily="18" charset="0"/>
                          </a:rPr>
                          <m:t>−</m:t>
                        </m:r>
                        <m:r>
                          <a:rPr lang="nb-NO" b="1" i="1" dirty="0">
                            <a:solidFill>
                              <a:srgbClr val="00445C"/>
                            </a:solidFill>
                            <a:latin typeface="Cambria Math" panose="02040503050406030204" pitchFamily="18" charset="0"/>
                          </a:rPr>
                          <m:t>𝟏</m:t>
                        </m:r>
                      </m:sup>
                    </m:sSup>
                    <m:d>
                      <m:dPr>
                        <m:ctrlPr>
                          <a:rPr lang="nb-NO" b="1" i="1">
                            <a:solidFill>
                              <a:srgbClr val="00445C"/>
                            </a:solidFill>
                            <a:latin typeface="Cambria Math" panose="02040503050406030204" pitchFamily="18" charset="0"/>
                          </a:rPr>
                        </m:ctrlPr>
                      </m:dPr>
                      <m:e>
                        <m:r>
                          <a:rPr lang="nb-NO" b="1" i="1">
                            <a:solidFill>
                              <a:srgbClr val="00445C"/>
                            </a:solidFill>
                            <a:latin typeface="Cambria Math" panose="02040503050406030204" pitchFamily="18" charset="0"/>
                          </a:rPr>
                          <m:t>𝒗</m:t>
                        </m:r>
                        <m:r>
                          <a:rPr lang="nb-NO" b="1" i="1">
                            <a:solidFill>
                              <a:srgbClr val="00445C"/>
                            </a:solidFill>
                            <a:latin typeface="Cambria Math" panose="02040503050406030204" pitchFamily="18" charset="0"/>
                          </a:rPr>
                          <m:t>,</m:t>
                        </m:r>
                        <m:r>
                          <a:rPr lang="nb-NO" b="1" i="1">
                            <a:solidFill>
                              <a:srgbClr val="00445C"/>
                            </a:solidFill>
                            <a:latin typeface="Cambria Math" panose="02040503050406030204" pitchFamily="18" charset="0"/>
                          </a:rPr>
                          <m:t>𝒘</m:t>
                        </m:r>
                        <m:r>
                          <a:rPr lang="nb-NO" b="1" i="1">
                            <a:solidFill>
                              <a:srgbClr val="00445C"/>
                            </a:solidFill>
                            <a:latin typeface="Cambria Math" panose="02040503050406030204" pitchFamily="18" charset="0"/>
                          </a:rPr>
                          <m:t>,</m:t>
                        </m:r>
                        <m:r>
                          <a:rPr lang="nb-NO" b="1" i="1">
                            <a:solidFill>
                              <a:srgbClr val="00445C"/>
                            </a:solidFill>
                            <a:latin typeface="Cambria Math" panose="02040503050406030204" pitchFamily="18" charset="0"/>
                          </a:rPr>
                          <m:t>𝒅</m:t>
                        </m:r>
                      </m:e>
                    </m:d>
                  </m:oMath>
                </a14:m>
                <a:endParaRPr lang="nb-NO" dirty="0">
                  <a:solidFill>
                    <a:srgbClr val="00445C"/>
                  </a:solidFill>
                  <a:latin typeface="SFBX1440"/>
                </a:endParaRPr>
              </a:p>
              <a:p>
                <a:r>
                  <a:rPr lang="nb-NO" dirty="0">
                    <a:solidFill>
                      <a:srgbClr val="00445C"/>
                    </a:solidFill>
                    <a:latin typeface="SFBX1440"/>
                    <a:cs typeface="Calibri Light" panose="020F0302020204030204" pitchFamily="34" charset="0"/>
                  </a:rPr>
                  <a:t>Sensitive to </a:t>
                </a:r>
                <a:r>
                  <a:rPr lang="nb-NO" dirty="0" err="1">
                    <a:solidFill>
                      <a:srgbClr val="00445C"/>
                    </a:solidFill>
                    <a:latin typeface="SFBX1440"/>
                    <a:cs typeface="Calibri Light" panose="020F0302020204030204" pitchFamily="34" charset="0"/>
                  </a:rPr>
                  <a:t>model</a:t>
                </a:r>
                <a:r>
                  <a:rPr lang="nb-NO" dirty="0">
                    <a:solidFill>
                      <a:srgbClr val="00445C"/>
                    </a:solidFill>
                    <a:latin typeface="SFBX1440"/>
                    <a:cs typeface="Calibri Light" panose="020F0302020204030204" pitchFamily="34" charset="0"/>
                  </a:rPr>
                  <a:t> </a:t>
                </a:r>
                <a:r>
                  <a:rPr lang="nb-NO" dirty="0" err="1">
                    <a:solidFill>
                      <a:srgbClr val="00445C"/>
                    </a:solidFill>
                    <a:latin typeface="SFBX1440"/>
                    <a:cs typeface="Calibri Light" panose="020F0302020204030204" pitchFamily="34" charset="0"/>
                  </a:rPr>
                  <a:t>error</a:t>
                </a:r>
                <a:r>
                  <a:rPr lang="nb-NO" dirty="0">
                    <a:solidFill>
                      <a:srgbClr val="00445C"/>
                    </a:solidFill>
                    <a:latin typeface="SFBX1440"/>
                    <a:cs typeface="Calibri Light" panose="020F0302020204030204" pitchFamily="34" charset="0"/>
                  </a:rPr>
                  <a:t>, </a:t>
                </a:r>
                <a:r>
                  <a:rPr lang="en-US" dirty="0">
                    <a:solidFill>
                      <a:srgbClr val="00445C"/>
                    </a:solidFill>
                    <a:latin typeface="SFBX1440"/>
                    <a:cs typeface="Calibri Light" panose="020F0302020204030204" pitchFamily="34" charset="0"/>
                  </a:rPr>
                  <a:t>measurement</a:t>
                </a:r>
                <a:r>
                  <a:rPr lang="nb-NO" dirty="0">
                    <a:solidFill>
                      <a:srgbClr val="00445C"/>
                    </a:solidFill>
                    <a:latin typeface="SFBX1440"/>
                    <a:cs typeface="Calibri Light" panose="020F0302020204030204" pitchFamily="34" charset="0"/>
                  </a:rPr>
                  <a:t> </a:t>
                </a:r>
                <a:r>
                  <a:rPr lang="nb-NO" dirty="0" err="1">
                    <a:solidFill>
                      <a:srgbClr val="00445C"/>
                    </a:solidFill>
                    <a:latin typeface="SFBX1440"/>
                    <a:cs typeface="Calibri Light" panose="020F0302020204030204" pitchFamily="34" charset="0"/>
                  </a:rPr>
                  <a:t>error</a:t>
                </a:r>
                <a:r>
                  <a:rPr lang="nb-NO" dirty="0">
                    <a:solidFill>
                      <a:srgbClr val="00445C"/>
                    </a:solidFill>
                    <a:latin typeface="SFBX1440"/>
                    <a:cs typeface="Calibri Light" panose="020F0302020204030204" pitchFamily="34" charset="0"/>
                  </a:rPr>
                  <a:t> or </a:t>
                </a:r>
                <a:r>
                  <a:rPr lang="nb-NO" dirty="0" err="1">
                    <a:solidFill>
                      <a:srgbClr val="00445C"/>
                    </a:solidFill>
                    <a:latin typeface="SFBX1440"/>
                    <a:cs typeface="Calibri Light" panose="020F0302020204030204" pitchFamily="34" charset="0"/>
                  </a:rPr>
                  <a:t>delays</a:t>
                </a:r>
                <a:r>
                  <a:rPr lang="nb-NO" dirty="0">
                    <a:solidFill>
                      <a:srgbClr val="00445C"/>
                    </a:solidFill>
                    <a:latin typeface="SFBX1440"/>
                    <a:cs typeface="Calibri Light" panose="020F0302020204030204" pitchFamily="34" charset="0"/>
                  </a:rPr>
                  <a:t> </a:t>
                </a:r>
                <a:r>
                  <a:rPr lang="nb-NO" dirty="0">
                    <a:solidFill>
                      <a:srgbClr val="00445C"/>
                    </a:solidFill>
                    <a:latin typeface="SFBX1440"/>
                    <a:cs typeface="Calibri Light" panose="020F0302020204030204" pitchFamily="34" charset="0"/>
                    <a:sym typeface="Wingdings" panose="05000000000000000000" pitchFamily="2" charset="2"/>
                  </a:rPr>
                  <a:t> </a:t>
                </a:r>
                <a:r>
                  <a:rPr lang="nb-NO" dirty="0" err="1">
                    <a:solidFill>
                      <a:srgbClr val="00445C"/>
                    </a:solidFill>
                    <a:latin typeface="SFBX1440"/>
                    <a:cs typeface="Calibri Light" panose="020F0302020204030204" pitchFamily="34" charset="0"/>
                    <a:sym typeface="Wingdings" panose="05000000000000000000" pitchFamily="2" charset="2"/>
                  </a:rPr>
                  <a:t>handled</a:t>
                </a:r>
                <a:r>
                  <a:rPr lang="nb-NO" dirty="0">
                    <a:solidFill>
                      <a:srgbClr val="00445C"/>
                    </a:solidFill>
                    <a:latin typeface="SFBX1440"/>
                    <a:cs typeface="Calibri Light" panose="020F0302020204030204" pitchFamily="34" charset="0"/>
                    <a:sym typeface="Wingdings" panose="05000000000000000000" pitchFamily="2" charset="2"/>
                  </a:rPr>
                  <a:t> by </a:t>
                </a:r>
                <a:r>
                  <a:rPr lang="nb-NO" dirty="0" err="1">
                    <a:solidFill>
                      <a:srgbClr val="00445C"/>
                    </a:solidFill>
                    <a:latin typeface="SFBX1440"/>
                    <a:cs typeface="Calibri Light" panose="020F0302020204030204" pitchFamily="34" charset="0"/>
                    <a:sym typeface="Wingdings" panose="05000000000000000000" pitchFamily="2" charset="2"/>
                  </a:rPr>
                  <a:t>the</a:t>
                </a:r>
                <a:r>
                  <a:rPr lang="nb-NO" dirty="0">
                    <a:solidFill>
                      <a:srgbClr val="00445C"/>
                    </a:solidFill>
                    <a:latin typeface="SFBX1440"/>
                    <a:cs typeface="Calibri Light" panose="020F0302020204030204" pitchFamily="34" charset="0"/>
                    <a:sym typeface="Wingdings" panose="05000000000000000000" pitchFamily="2" charset="2"/>
                  </a:rPr>
                  <a:t> </a:t>
                </a:r>
                <a:r>
                  <a:rPr lang="nb-NO" dirty="0" err="1">
                    <a:solidFill>
                      <a:srgbClr val="00445C"/>
                    </a:solidFill>
                    <a:latin typeface="SFBX1440"/>
                    <a:cs typeface="Calibri Light" panose="020F0302020204030204" pitchFamily="34" charset="0"/>
                    <a:sym typeface="Wingdings" panose="05000000000000000000" pitchFamily="2" charset="2"/>
                  </a:rPr>
                  <a:t>outer</a:t>
                </a:r>
                <a:r>
                  <a:rPr lang="nb-NO" dirty="0">
                    <a:solidFill>
                      <a:srgbClr val="00445C"/>
                    </a:solidFill>
                    <a:latin typeface="SFBX1440"/>
                    <a:cs typeface="Calibri Light" panose="020F0302020204030204" pitchFamily="34" charset="0"/>
                    <a:sym typeface="Wingdings" panose="05000000000000000000" pitchFamily="2" charset="2"/>
                  </a:rPr>
                  <a:t> feedback </a:t>
                </a:r>
                <a:r>
                  <a:rPr lang="nb-NO" dirty="0" err="1">
                    <a:solidFill>
                      <a:srgbClr val="00445C"/>
                    </a:solidFill>
                    <a:latin typeface="SFBX1440"/>
                    <a:cs typeface="Calibri Light" panose="020F0302020204030204" pitchFamily="34" charset="0"/>
                    <a:sym typeface="Wingdings" panose="05000000000000000000" pitchFamily="2" charset="2"/>
                  </a:rPr>
                  <a:t>controller</a:t>
                </a:r>
                <a:endParaRPr lang="nb-NO" dirty="0">
                  <a:solidFill>
                    <a:srgbClr val="00445C"/>
                  </a:solidFill>
                  <a:latin typeface="SFBX1440"/>
                  <a:cs typeface="Calibri Light" panose="020F0302020204030204" pitchFamily="34" charset="0"/>
                  <a:sym typeface="Wingdings" panose="05000000000000000000" pitchFamily="2" charset="2"/>
                </a:endParaRPr>
              </a:p>
              <a:p>
                <a:r>
                  <a:rPr lang="nb-NO" b="1" dirty="0" err="1">
                    <a:solidFill>
                      <a:srgbClr val="00445C"/>
                    </a:solidFill>
                    <a:latin typeface="SFBX1440"/>
                  </a:rPr>
                  <a:t>Assumptions</a:t>
                </a:r>
                <a:r>
                  <a:rPr lang="nb-NO" b="1" dirty="0">
                    <a:solidFill>
                      <a:srgbClr val="00445C"/>
                    </a:solidFill>
                    <a:latin typeface="SFBX1440"/>
                  </a:rPr>
                  <a:t> </a:t>
                </a:r>
              </a:p>
              <a:p>
                <a:pPr lvl="1"/>
                <a:r>
                  <a:rPr lang="nb-NO" dirty="0" err="1">
                    <a:solidFill>
                      <a:srgbClr val="00445C"/>
                    </a:solidFill>
                    <a:latin typeface="SFBX1440"/>
                  </a:rPr>
                  <a:t>Known</a:t>
                </a:r>
                <a:r>
                  <a:rPr lang="nb-NO" dirty="0">
                    <a:solidFill>
                      <a:srgbClr val="00445C"/>
                    </a:solidFill>
                    <a:latin typeface="SFBX1440"/>
                  </a:rPr>
                  <a:t> </a:t>
                </a:r>
                <a:r>
                  <a:rPr lang="nb-NO" dirty="0" err="1">
                    <a:solidFill>
                      <a:srgbClr val="00445C"/>
                    </a:solidFill>
                    <a:latin typeface="SFBX1440"/>
                  </a:rPr>
                  <a:t>model</a:t>
                </a:r>
                <a:r>
                  <a:rPr lang="nb-NO" dirty="0">
                    <a:solidFill>
                      <a:srgbClr val="00445C"/>
                    </a:solidFill>
                    <a:latin typeface="SFBX1440"/>
                  </a:rPr>
                  <a:t> and </a:t>
                </a:r>
                <a:r>
                  <a:rPr lang="nb-NO" dirty="0" err="1">
                    <a:solidFill>
                      <a:srgbClr val="00445C"/>
                    </a:solidFill>
                    <a:latin typeface="SFBX1440"/>
                  </a:rPr>
                  <a:t>measured</a:t>
                </a:r>
                <a:r>
                  <a:rPr lang="nb-NO" dirty="0">
                    <a:solidFill>
                      <a:srgbClr val="00445C"/>
                    </a:solidFill>
                    <a:latin typeface="SFBX1440"/>
                  </a:rPr>
                  <a:t> </a:t>
                </a:r>
                <a:r>
                  <a:rPr lang="nb-NO" dirty="0" err="1">
                    <a:solidFill>
                      <a:srgbClr val="00445C"/>
                    </a:solidFill>
                    <a:latin typeface="SFBX1440"/>
                  </a:rPr>
                  <a:t>disturbances</a:t>
                </a:r>
                <a:r>
                  <a:rPr lang="nb-NO" dirty="0">
                    <a:solidFill>
                      <a:srgbClr val="00445C"/>
                    </a:solidFill>
                    <a:latin typeface="SFBX1440"/>
                  </a:rPr>
                  <a:t> (d)</a:t>
                </a:r>
              </a:p>
              <a:p>
                <a:pPr lvl="1"/>
                <a:r>
                  <a:rPr lang="nb-NO" dirty="0">
                    <a:solidFill>
                      <a:srgbClr val="00445C"/>
                    </a:solidFill>
                    <a:latin typeface="SFBX1440"/>
                  </a:rPr>
                  <a:t>The </a:t>
                </a:r>
                <a:r>
                  <a:rPr lang="nb-NO" dirty="0" err="1">
                    <a:solidFill>
                      <a:srgbClr val="00445C"/>
                    </a:solidFill>
                    <a:latin typeface="SFBX1440"/>
                  </a:rPr>
                  <a:t>solution</a:t>
                </a:r>
                <a:r>
                  <a:rPr lang="nb-NO" dirty="0">
                    <a:solidFill>
                      <a:srgbClr val="00445C"/>
                    </a:solidFill>
                    <a:latin typeface="SFBX1440"/>
                  </a:rPr>
                  <a:t> to </a:t>
                </a:r>
                <a:r>
                  <a:rPr lang="nb-NO" dirty="0" err="1">
                    <a:solidFill>
                      <a:srgbClr val="00445C"/>
                    </a:solidFill>
                    <a:latin typeface="SFBX1440"/>
                  </a:rPr>
                  <a:t>the</a:t>
                </a:r>
                <a:r>
                  <a:rPr lang="nb-NO" dirty="0">
                    <a:solidFill>
                      <a:srgbClr val="00445C"/>
                    </a:solidFill>
                    <a:latin typeface="SFBX1440"/>
                  </a:rPr>
                  <a:t> </a:t>
                </a:r>
                <a:r>
                  <a:rPr lang="nb-NO" dirty="0" err="1">
                    <a:solidFill>
                      <a:srgbClr val="00445C"/>
                    </a:solidFill>
                    <a:latin typeface="SFBX1440"/>
                  </a:rPr>
                  <a:t>static</a:t>
                </a:r>
                <a:r>
                  <a:rPr lang="nb-NO" dirty="0">
                    <a:solidFill>
                      <a:srgbClr val="00445C"/>
                    </a:solidFill>
                    <a:latin typeface="SFBX1440"/>
                  </a:rPr>
                  <a:t> inverse problem </a:t>
                </a:r>
                <a:r>
                  <a:rPr lang="nb-NO" dirty="0" err="1">
                    <a:solidFill>
                      <a:srgbClr val="00445C"/>
                    </a:solidFill>
                    <a:latin typeface="SFBX1440"/>
                  </a:rPr>
                  <a:t>exists</a:t>
                </a:r>
                <a:r>
                  <a:rPr lang="nb-NO" dirty="0">
                    <a:solidFill>
                      <a:srgbClr val="00445C"/>
                    </a:solidFill>
                    <a:latin typeface="SFBX1440"/>
                  </a:rPr>
                  <a:t> and </a:t>
                </a:r>
                <a:r>
                  <a:rPr lang="nb-NO" dirty="0" err="1">
                    <a:solidFill>
                      <a:srgbClr val="00445C"/>
                    </a:solidFill>
                    <a:latin typeface="SFBX1440"/>
                  </a:rPr>
                  <a:t>satisfies</a:t>
                </a:r>
                <a:r>
                  <a:rPr lang="nb-NO" dirty="0">
                    <a:solidFill>
                      <a:srgbClr val="00445C"/>
                    </a:solidFill>
                    <a:latin typeface="SFBX1440"/>
                  </a:rPr>
                  <a:t> </a:t>
                </a:r>
                <a:r>
                  <a:rPr lang="nb-NO" dirty="0" err="1">
                    <a:solidFill>
                      <a:srgbClr val="00445C"/>
                    </a:solidFill>
                    <a:latin typeface="SFBX1440"/>
                  </a:rPr>
                  <a:t>certain</a:t>
                </a:r>
                <a:r>
                  <a:rPr lang="nb-NO" dirty="0">
                    <a:solidFill>
                      <a:srgbClr val="00445C"/>
                    </a:solidFill>
                    <a:latin typeface="SFBX1440"/>
                  </a:rPr>
                  <a:t> </a:t>
                </a:r>
                <a:r>
                  <a:rPr lang="nb-NO" dirty="0" err="1">
                    <a:solidFill>
                      <a:srgbClr val="00445C"/>
                    </a:solidFill>
                    <a:latin typeface="SFBX1440"/>
                  </a:rPr>
                  <a:t>properties</a:t>
                </a:r>
                <a:r>
                  <a:rPr lang="nb-NO" dirty="0">
                    <a:solidFill>
                      <a:srgbClr val="00445C"/>
                    </a:solidFill>
                    <a:latin typeface="SFBX1440"/>
                  </a:rPr>
                  <a:t>.</a:t>
                </a:r>
              </a:p>
              <a:p>
                <a:endParaRPr lang="nb-NO" b="1" dirty="0">
                  <a:solidFill>
                    <a:srgbClr val="00445C"/>
                  </a:solidFill>
                  <a:latin typeface="SFBX1440"/>
                </a:endParaRPr>
              </a:p>
              <a:p>
                <a:endParaRPr lang="nb-NO" dirty="0">
                  <a:solidFill>
                    <a:srgbClr val="00445C"/>
                  </a:solidFill>
                  <a:latin typeface="SFBX1440"/>
                </a:endParaRPr>
              </a:p>
              <a:p>
                <a:pPr lvl="1"/>
                <a:endParaRPr lang="nb-NO" dirty="0">
                  <a:solidFill>
                    <a:srgbClr val="00445C"/>
                  </a:solidFill>
                  <a:latin typeface="SFBX1440"/>
                </a:endParaRPr>
              </a:p>
            </p:txBody>
          </p:sp>
        </mc:Choice>
        <mc:Fallback>
          <p:sp>
            <p:nvSpPr>
              <p:cNvPr id="3" name="Content Placeholder 2">
                <a:extLst>
                  <a:ext uri="{FF2B5EF4-FFF2-40B4-BE49-F238E27FC236}">
                    <a16:creationId xmlns:a16="http://schemas.microsoft.com/office/drawing/2014/main" id="{89B938FA-2C82-48A2-AD7B-5BE839FE431A}"/>
                  </a:ext>
                </a:extLst>
              </p:cNvPr>
              <p:cNvSpPr>
                <a:spLocks noGrp="1" noRot="1" noChangeAspect="1" noMove="1" noResize="1" noEditPoints="1" noAdjustHandles="1" noChangeArrowheads="1" noChangeShapeType="1" noTextEdit="1"/>
              </p:cNvSpPr>
              <p:nvPr>
                <p:ph idx="1"/>
              </p:nvPr>
            </p:nvSpPr>
            <p:spPr>
              <a:xfrm>
                <a:off x="544555" y="1142998"/>
                <a:ext cx="11933195" cy="5114927"/>
              </a:xfrm>
              <a:blipFill>
                <a:blip r:embed="rId3"/>
                <a:stretch>
                  <a:fillRect t="-2381" b="-1429"/>
                </a:stretch>
              </a:blipFill>
            </p:spPr>
            <p:txBody>
              <a:bodyPr/>
              <a:lstStyle/>
              <a:p>
                <a:r>
                  <a:rPr lang="nb-NO">
                    <a:noFill/>
                  </a:rPr>
                  <a:t> </a:t>
                </a:r>
              </a:p>
            </p:txBody>
          </p:sp>
        </mc:Fallback>
      </mc:AlternateContent>
      <p:pic>
        <p:nvPicPr>
          <p:cNvPr id="5" name="Picture 4" descr="Diagram&#10;&#10;Description automatically generated">
            <a:extLst>
              <a:ext uri="{FF2B5EF4-FFF2-40B4-BE49-F238E27FC236}">
                <a16:creationId xmlns:a16="http://schemas.microsoft.com/office/drawing/2014/main" id="{87AAF52E-C4CE-67AD-88A0-875B2B44BAF8}"/>
              </a:ext>
            </a:extLst>
          </p:cNvPr>
          <p:cNvPicPr>
            <a:picLocks noChangeAspect="1"/>
          </p:cNvPicPr>
          <p:nvPr/>
        </p:nvPicPr>
        <p:blipFill rotWithShape="1">
          <a:blip r:embed="rId4">
            <a:extLst>
              <a:ext uri="{28A0092B-C50C-407E-A947-70E740481C1C}">
                <a14:useLocalDpi xmlns:a14="http://schemas.microsoft.com/office/drawing/2010/main" val="0"/>
              </a:ext>
            </a:extLst>
          </a:blip>
          <a:srcRect l="3409" t="32348" r="2586" b="18952"/>
          <a:stretch/>
        </p:blipFill>
        <p:spPr>
          <a:xfrm>
            <a:off x="6143028" y="1970743"/>
            <a:ext cx="5504417" cy="154203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BABDDB-4276-6D77-2F52-6ABB55C0A5FC}"/>
                  </a:ext>
                </a:extLst>
              </p:cNvPr>
              <p:cNvSpPr txBox="1"/>
              <p:nvPr/>
            </p:nvSpPr>
            <p:spPr>
              <a:xfrm>
                <a:off x="6634975" y="3518941"/>
                <a:ext cx="4520521" cy="3692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b-NO" sz="1800" b="1" i="1" smtClean="0">
                          <a:solidFill>
                            <a:srgbClr val="00445C"/>
                          </a:solidFill>
                          <a:latin typeface="Cambria Math" panose="02040503050406030204" pitchFamily="18" charset="0"/>
                        </a:rPr>
                        <m:t>𝒈</m:t>
                      </m:r>
                      <m:r>
                        <a:rPr lang="nb-NO" sz="1800" b="1" i="1" smtClean="0">
                          <a:solidFill>
                            <a:srgbClr val="00445C"/>
                          </a:solidFill>
                          <a:latin typeface="Cambria Math" panose="02040503050406030204" pitchFamily="18" charset="0"/>
                        </a:rPr>
                        <m:t>=</m:t>
                      </m:r>
                      <m:r>
                        <a:rPr lang="nb-NO" sz="1800" b="1" i="1" smtClean="0">
                          <a:solidFill>
                            <a:srgbClr val="00445C"/>
                          </a:solidFill>
                          <a:latin typeface="Cambria Math" panose="02040503050406030204" pitchFamily="18" charset="0"/>
                        </a:rPr>
                        <m:t>𝒇</m:t>
                      </m:r>
                      <m:r>
                        <a:rPr lang="nb-NO" sz="1800" b="1" i="1" baseline="-25000" smtClean="0">
                          <a:solidFill>
                            <a:srgbClr val="00445C"/>
                          </a:solidFill>
                          <a:latin typeface="Cambria Math" panose="02040503050406030204" pitchFamily="18" charset="0"/>
                        </a:rPr>
                        <m:t>𝟎</m:t>
                      </m:r>
                      <m:r>
                        <a:rPr lang="nb-NO" sz="1800" b="0" i="0" baseline="-25000" smtClean="0">
                          <a:solidFill>
                            <a:srgbClr val="00445C"/>
                          </a:solidFill>
                          <a:latin typeface="Cambria Math" panose="02040503050406030204" pitchFamily="18" charset="0"/>
                        </a:rPr>
                        <m:t> </m:t>
                      </m:r>
                    </m:oMath>
                  </m:oMathPara>
                </a14:m>
                <a:endParaRPr lang="nb-NO" dirty="0">
                  <a:solidFill>
                    <a:schemeClr val="bg1">
                      <a:lumMod val="50000"/>
                    </a:schemeClr>
                  </a:solidFill>
                  <a:latin typeface="SFBX1440"/>
                </a:endParaRPr>
              </a:p>
            </p:txBody>
          </p:sp>
        </mc:Choice>
        <mc:Fallback xmlns="">
          <p:sp>
            <p:nvSpPr>
              <p:cNvPr id="6" name="TextBox 5">
                <a:extLst>
                  <a:ext uri="{FF2B5EF4-FFF2-40B4-BE49-F238E27FC236}">
                    <a16:creationId xmlns:a16="http://schemas.microsoft.com/office/drawing/2014/main" id="{F4BABDDB-4276-6D77-2F52-6ABB55C0A5FC}"/>
                  </a:ext>
                </a:extLst>
              </p:cNvPr>
              <p:cNvSpPr txBox="1">
                <a:spLocks noRot="1" noChangeAspect="1" noMove="1" noResize="1" noEditPoints="1" noAdjustHandles="1" noChangeArrowheads="1" noChangeShapeType="1" noTextEdit="1"/>
              </p:cNvSpPr>
              <p:nvPr/>
            </p:nvSpPr>
            <p:spPr>
              <a:xfrm>
                <a:off x="6634975" y="3518941"/>
                <a:ext cx="4520521" cy="369204"/>
              </a:xfrm>
              <a:prstGeom prst="rect">
                <a:avLst/>
              </a:prstGeom>
              <a:blipFill>
                <a:blip r:embed="rId5"/>
                <a:stretch>
                  <a:fillRect b="-13115"/>
                </a:stretch>
              </a:blipFill>
            </p:spPr>
            <p:txBody>
              <a:bodyPr/>
              <a:lstStyle/>
              <a:p>
                <a:r>
                  <a:rPr lang="nb-NO">
                    <a:noFill/>
                  </a:rPr>
                  <a:t> </a:t>
                </a:r>
              </a:p>
            </p:txBody>
          </p:sp>
        </mc:Fallback>
      </mc:AlternateContent>
    </p:spTree>
    <p:extLst>
      <p:ext uri="{BB962C8B-B14F-4D97-AF65-F5344CB8AC3E}">
        <p14:creationId xmlns:p14="http://schemas.microsoft.com/office/powerpoint/2010/main" val="27252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9F141AA-B680-A5D7-196E-A826DAADE157}"/>
              </a:ext>
            </a:extLst>
          </p:cNvPr>
          <p:cNvPicPr>
            <a:picLocks noChangeAspect="1"/>
          </p:cNvPicPr>
          <p:nvPr/>
        </p:nvPicPr>
        <p:blipFill rotWithShape="1">
          <a:blip r:embed="rId3">
            <a:extLst>
              <a:ext uri="{28A0092B-C50C-407E-A947-70E740481C1C}">
                <a14:useLocalDpi xmlns:a14="http://schemas.microsoft.com/office/drawing/2010/main" val="0"/>
              </a:ext>
            </a:extLst>
          </a:blip>
          <a:srcRect l="8939" t="39901" r="2090" b="18740"/>
          <a:stretch/>
        </p:blipFill>
        <p:spPr>
          <a:xfrm>
            <a:off x="649675" y="873650"/>
            <a:ext cx="10847540" cy="2705623"/>
          </a:xfrm>
          <a:prstGeom prst="rect">
            <a:avLst/>
          </a:prstGeom>
        </p:spPr>
      </p:pic>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51EA9ABF-AB34-4A0D-86DD-1AC77B4924E2}"/>
                  </a:ext>
                </a:extLst>
              </p:cNvPr>
              <p:cNvSpPr txBox="1"/>
              <p:nvPr/>
            </p:nvSpPr>
            <p:spPr>
              <a:xfrm>
                <a:off x="900619" y="3591799"/>
                <a:ext cx="11303907" cy="2615588"/>
              </a:xfrm>
              <a:prstGeom prst="rect">
                <a:avLst/>
              </a:prstGeom>
              <a:noFill/>
            </p:spPr>
            <p:txBody>
              <a:bodyPr wrap="square" rtlCol="0">
                <a:spAutoFit/>
              </a:bodyPr>
              <a:lstStyle/>
              <a:p>
                <a:r>
                  <a:rPr lang="nb-NO" sz="2000" dirty="0">
                    <a:solidFill>
                      <a:srgbClr val="00445C"/>
                    </a:solidFill>
                    <a:latin typeface="SFBX1440"/>
                  </a:rPr>
                  <a:t>Main </a:t>
                </a:r>
                <a:r>
                  <a:rPr lang="nb-NO" sz="2000" dirty="0" err="1">
                    <a:solidFill>
                      <a:srgbClr val="00445C"/>
                    </a:solidFill>
                    <a:latin typeface="SFBX1440"/>
                  </a:rPr>
                  <a:t>idea</a:t>
                </a:r>
                <a:r>
                  <a:rPr lang="nb-NO" sz="2000" dirty="0">
                    <a:solidFill>
                      <a:srgbClr val="00445C"/>
                    </a:solidFill>
                    <a:latin typeface="SFBX1440"/>
                  </a:rPr>
                  <a:t>: </a:t>
                </a:r>
                <a:r>
                  <a:rPr lang="nb-NO" sz="2000" dirty="0" err="1">
                    <a:solidFill>
                      <a:srgbClr val="00445C"/>
                    </a:solidFill>
                    <a:latin typeface="SFBX1440"/>
                  </a:rPr>
                  <a:t>simplify</a:t>
                </a:r>
                <a:r>
                  <a:rPr lang="nb-NO" sz="2000" dirty="0">
                    <a:solidFill>
                      <a:srgbClr val="00445C"/>
                    </a:solidFill>
                    <a:latin typeface="SFBX1440"/>
                  </a:rPr>
                  <a:t> </a:t>
                </a:r>
                <a:r>
                  <a:rPr lang="nb-NO" sz="2000" dirty="0" err="1">
                    <a:solidFill>
                      <a:srgbClr val="00445C"/>
                    </a:solidFill>
                    <a:latin typeface="SFBX1440"/>
                  </a:rPr>
                  <a:t>the</a:t>
                </a:r>
                <a:r>
                  <a:rPr lang="nb-NO" sz="2000" dirty="0">
                    <a:solidFill>
                      <a:srgbClr val="00445C"/>
                    </a:solidFill>
                    <a:latin typeface="SFBX1440"/>
                  </a:rPr>
                  <a:t> </a:t>
                </a:r>
                <a:r>
                  <a:rPr lang="nb-NO" sz="2000" dirty="0" err="1">
                    <a:solidFill>
                      <a:srgbClr val="00445C"/>
                    </a:solidFill>
                    <a:latin typeface="SFBX1440"/>
                  </a:rPr>
                  <a:t>implementation</a:t>
                </a:r>
                <a:r>
                  <a:rPr lang="nb-NO" sz="2000" dirty="0">
                    <a:solidFill>
                      <a:srgbClr val="00445C"/>
                    </a:solidFill>
                    <a:latin typeface="SFBX1440"/>
                  </a:rPr>
                  <a:t> </a:t>
                </a:r>
                <a:r>
                  <a:rPr lang="nb-NO" sz="2000" dirty="0" err="1">
                    <a:solidFill>
                      <a:srgbClr val="00445C"/>
                    </a:solidFill>
                    <a:latin typeface="SFBX1440"/>
                  </a:rPr>
                  <a:t>of</a:t>
                </a:r>
                <a:r>
                  <a:rPr lang="nb-NO" sz="2000" dirty="0">
                    <a:solidFill>
                      <a:srgbClr val="00445C"/>
                    </a:solidFill>
                    <a:latin typeface="SFBX1440"/>
                  </a:rPr>
                  <a:t> </a:t>
                </a:r>
                <a:r>
                  <a:rPr lang="nb-NO" sz="2000" dirty="0" err="1">
                    <a:solidFill>
                      <a:srgbClr val="00445C"/>
                    </a:solidFill>
                    <a:latin typeface="SFBX1440"/>
                  </a:rPr>
                  <a:t>transformed</a:t>
                </a:r>
                <a:r>
                  <a:rPr lang="nb-NO" sz="2000" dirty="0">
                    <a:solidFill>
                      <a:srgbClr val="00445C"/>
                    </a:solidFill>
                    <a:latin typeface="SFBX1440"/>
                  </a:rPr>
                  <a:t> inputs </a:t>
                </a:r>
                <a:r>
                  <a:rPr lang="nb-NO" sz="1600" dirty="0">
                    <a:solidFill>
                      <a:srgbClr val="00445C"/>
                    </a:solidFill>
                    <a:latin typeface="SFBX1440"/>
                  </a:rPr>
                  <a:t>(</a:t>
                </a:r>
                <a:r>
                  <a:rPr lang="nb-NO" sz="1600" dirty="0" err="1">
                    <a:solidFill>
                      <a:srgbClr val="00445C"/>
                    </a:solidFill>
                    <a:latin typeface="SFBX1440"/>
                  </a:rPr>
                  <a:t>Simpler</a:t>
                </a:r>
                <a:r>
                  <a:rPr lang="nb-NO" sz="1600" dirty="0">
                    <a:solidFill>
                      <a:srgbClr val="00445C"/>
                    </a:solidFill>
                    <a:latin typeface="SFBX1440"/>
                  </a:rPr>
                  <a:t>/more linear </a:t>
                </a:r>
                <a:r>
                  <a:rPr lang="nb-NO" sz="1600" dirty="0" err="1">
                    <a:solidFill>
                      <a:srgbClr val="00445C"/>
                    </a:solidFill>
                    <a:latin typeface="SFBX1440"/>
                  </a:rPr>
                  <a:t>model</a:t>
                </a:r>
                <a:r>
                  <a:rPr lang="nb-NO" sz="1600" dirty="0">
                    <a:solidFill>
                      <a:srgbClr val="00445C"/>
                    </a:solidFill>
                    <a:latin typeface="SFBX1440"/>
                  </a:rPr>
                  <a:t> for z)</a:t>
                </a:r>
              </a:p>
              <a:p>
                <a:endParaRPr lang="nb-NO" sz="2400" i="1" dirty="0">
                  <a:solidFill>
                    <a:srgbClr val="00445C"/>
                  </a:solidFill>
                  <a:latin typeface="SFBX1440"/>
                </a:endParaRPr>
              </a:p>
              <a:p>
                <a:pPr/>
                <a14:m>
                  <m:oMathPara xmlns:m="http://schemas.openxmlformats.org/officeDocument/2006/math">
                    <m:oMathParaPr>
                      <m:jc m:val="left"/>
                    </m:oMathParaPr>
                    <m:oMath xmlns:m="http://schemas.openxmlformats.org/officeDocument/2006/math">
                      <m:r>
                        <a:rPr lang="en-US" sz="2400" b="0" i="1" dirty="0" smtClean="0">
                          <a:solidFill>
                            <a:srgbClr val="00445C"/>
                          </a:solidFill>
                          <a:latin typeface="Cambria Math" panose="02040503050406030204" pitchFamily="18" charset="0"/>
                        </a:rPr>
                        <m:t>                                                  </m:t>
                      </m:r>
                      <m:r>
                        <a:rPr lang="nb-NO" sz="2400" i="1" dirty="0" smtClean="0">
                          <a:solidFill>
                            <a:srgbClr val="00445C"/>
                          </a:solidFill>
                          <a:latin typeface="Cambria Math" panose="02040503050406030204" pitchFamily="18" charset="0"/>
                        </a:rPr>
                        <m:t>𝑧</m:t>
                      </m:r>
                      <m:r>
                        <a:rPr lang="nb-NO" sz="2400" i="1" dirty="0" smtClean="0">
                          <a:solidFill>
                            <a:srgbClr val="00445C"/>
                          </a:solidFill>
                          <a:latin typeface="Cambria Math" panose="02040503050406030204" pitchFamily="18" charset="0"/>
                        </a:rPr>
                        <m:t>=</m:t>
                      </m:r>
                      <m:r>
                        <a:rPr lang="nb-NO" sz="2400" i="1" dirty="0" smtClean="0">
                          <a:solidFill>
                            <a:srgbClr val="00445C"/>
                          </a:solidFill>
                          <a:latin typeface="Cambria Math" panose="02040503050406030204" pitchFamily="18" charset="0"/>
                        </a:rPr>
                        <m:t>h</m:t>
                      </m:r>
                      <m:r>
                        <a:rPr lang="nb-NO" sz="2400" i="1" dirty="0" smtClean="0">
                          <a:solidFill>
                            <a:srgbClr val="00445C"/>
                          </a:solidFill>
                          <a:latin typeface="Cambria Math" panose="02040503050406030204" pitchFamily="18" charset="0"/>
                        </a:rPr>
                        <m:t>(</m:t>
                      </m:r>
                      <m:r>
                        <a:rPr lang="nb-NO" sz="2400" i="1" dirty="0" err="1">
                          <a:solidFill>
                            <a:srgbClr val="00445C"/>
                          </a:solidFill>
                          <a:latin typeface="Cambria Math" panose="02040503050406030204" pitchFamily="18" charset="0"/>
                        </a:rPr>
                        <m:t>𝑦</m:t>
                      </m:r>
                      <m:r>
                        <a:rPr lang="nb-NO" sz="2400" i="1" dirty="0" err="1">
                          <a:solidFill>
                            <a:srgbClr val="00445C"/>
                          </a:solidFill>
                          <a:latin typeface="Cambria Math" panose="02040503050406030204" pitchFamily="18" charset="0"/>
                        </a:rPr>
                        <m:t>,</m:t>
                      </m:r>
                      <m:r>
                        <a:rPr lang="nb-NO" sz="2400" i="1" dirty="0" err="1">
                          <a:solidFill>
                            <a:srgbClr val="00445C"/>
                          </a:solidFill>
                          <a:latin typeface="Cambria Math" panose="02040503050406030204" pitchFamily="18" charset="0"/>
                        </a:rPr>
                        <m:t>𝑤</m:t>
                      </m:r>
                      <m:r>
                        <a:rPr lang="nb-NO" sz="2400" i="1" dirty="0" err="1">
                          <a:solidFill>
                            <a:srgbClr val="00445C"/>
                          </a:solidFill>
                          <a:latin typeface="Cambria Math" panose="02040503050406030204" pitchFamily="18" charset="0"/>
                        </a:rPr>
                        <m:t>,</m:t>
                      </m:r>
                      <m:r>
                        <a:rPr lang="nb-NO" sz="2400" i="1" dirty="0" err="1">
                          <a:solidFill>
                            <a:srgbClr val="00445C"/>
                          </a:solidFill>
                          <a:latin typeface="Cambria Math" panose="02040503050406030204" pitchFamily="18" charset="0"/>
                        </a:rPr>
                        <m:t>𝑑</m:t>
                      </m:r>
                      <m:r>
                        <a:rPr lang="nb-NO" sz="2400" i="1" dirty="0">
                          <a:solidFill>
                            <a:srgbClr val="00445C"/>
                          </a:solidFill>
                          <a:latin typeface="Cambria Math" panose="02040503050406030204" pitchFamily="18" charset="0"/>
                        </a:rPr>
                        <m:t>)</m:t>
                      </m:r>
                    </m:oMath>
                  </m:oMathPara>
                </a14:m>
                <a:endParaRPr lang="nb-NO" sz="2400" dirty="0">
                  <a:solidFill>
                    <a:srgbClr val="00445C"/>
                  </a:solidFill>
                  <a:latin typeface="SFBX1440"/>
                </a:endParaRPr>
              </a:p>
              <a:p>
                <a:r>
                  <a:rPr lang="nb-NO" sz="1600" dirty="0">
                    <a:solidFill>
                      <a:srgbClr val="00445C"/>
                    </a:solidFill>
                    <a:latin typeface="SFBX1440"/>
                  </a:rPr>
                  <a:t> </a:t>
                </a:r>
                <a:r>
                  <a:rPr lang="nb-NO" sz="2000" b="1" dirty="0" err="1">
                    <a:solidFill>
                      <a:srgbClr val="00445C"/>
                    </a:solidFill>
                    <a:latin typeface="SFBX1440"/>
                  </a:rPr>
                  <a:t>Static</a:t>
                </a:r>
                <a:r>
                  <a:rPr lang="nb-NO" sz="2000" b="1" dirty="0">
                    <a:solidFill>
                      <a:srgbClr val="00445C"/>
                    </a:solidFill>
                    <a:latin typeface="SFBX1440"/>
                  </a:rPr>
                  <a:t> </a:t>
                </a:r>
                <a:r>
                  <a:rPr lang="nb-NO" sz="2000" b="1" dirty="0" err="1">
                    <a:solidFill>
                      <a:srgbClr val="00445C"/>
                    </a:solidFill>
                    <a:latin typeface="SFBX1440"/>
                  </a:rPr>
                  <a:t>model</a:t>
                </a:r>
                <a:r>
                  <a:rPr lang="nb-NO" sz="2000" b="1" dirty="0">
                    <a:solidFill>
                      <a:srgbClr val="00445C"/>
                    </a:solidFill>
                    <a:latin typeface="SFBX1440"/>
                  </a:rPr>
                  <a:t>: </a:t>
                </a:r>
                <a14:m>
                  <m:oMath xmlns:m="http://schemas.openxmlformats.org/officeDocument/2006/math">
                    <m:sSub>
                      <m:sSubPr>
                        <m:ctrlPr>
                          <a:rPr lang="nb-NO" sz="2000" b="1" i="1" dirty="0" smtClean="0">
                            <a:solidFill>
                              <a:srgbClr val="00445C"/>
                            </a:solidFill>
                            <a:latin typeface="Cambria Math" panose="02040503050406030204" pitchFamily="18" charset="0"/>
                          </a:rPr>
                        </m:ctrlPr>
                      </m:sSubPr>
                      <m:e>
                        <m:r>
                          <a:rPr lang="en-US" sz="2000" b="1" i="0" dirty="0" smtClean="0">
                            <a:solidFill>
                              <a:srgbClr val="00445C"/>
                            </a:solidFill>
                            <a:latin typeface="Cambria Math" panose="02040503050406030204" pitchFamily="18" charset="0"/>
                          </a:rPr>
                          <m:t>                                 </m:t>
                        </m:r>
                        <m:r>
                          <a:rPr lang="nb-NO" sz="2000" b="1" i="0" dirty="0" smtClean="0">
                            <a:solidFill>
                              <a:srgbClr val="00445C"/>
                            </a:solidFill>
                            <a:latin typeface="Cambria Math" panose="02040503050406030204" pitchFamily="18" charset="0"/>
                          </a:rPr>
                          <m:t>𝐲</m:t>
                        </m:r>
                      </m:e>
                      <m:sub>
                        <m:r>
                          <a:rPr lang="nb-NO" sz="2000" b="1" i="0" dirty="0" smtClean="0">
                            <a:solidFill>
                              <a:srgbClr val="00445C"/>
                            </a:solidFill>
                            <a:latin typeface="Cambria Math" panose="02040503050406030204" pitchFamily="18" charset="0"/>
                          </a:rPr>
                          <m:t>𝟎</m:t>
                        </m:r>
                      </m:sub>
                    </m:sSub>
                    <m:r>
                      <a:rPr lang="nb-NO" sz="2000" b="1" i="1" dirty="0">
                        <a:solidFill>
                          <a:srgbClr val="00445C"/>
                        </a:solidFill>
                        <a:latin typeface="Cambria Math" panose="02040503050406030204" pitchFamily="18" charset="0"/>
                      </a:rPr>
                      <m:t>=</m:t>
                    </m:r>
                    <m:sSub>
                      <m:sSubPr>
                        <m:ctrlPr>
                          <a:rPr lang="nb-NO" sz="2000" b="1" i="1" dirty="0" smtClean="0">
                            <a:solidFill>
                              <a:srgbClr val="00445C"/>
                            </a:solidFill>
                            <a:latin typeface="Cambria Math" panose="02040503050406030204" pitchFamily="18" charset="0"/>
                          </a:rPr>
                        </m:ctrlPr>
                      </m:sSubPr>
                      <m:e>
                        <m:r>
                          <a:rPr lang="nb-NO" sz="2000" b="1" i="1" dirty="0">
                            <a:solidFill>
                              <a:srgbClr val="00445C"/>
                            </a:solidFill>
                            <a:latin typeface="Cambria Math" panose="02040503050406030204" pitchFamily="18" charset="0"/>
                          </a:rPr>
                          <m:t>𝒇</m:t>
                        </m:r>
                      </m:e>
                      <m:sub>
                        <m:r>
                          <a:rPr lang="nb-NO" sz="2000" b="1" i="1" dirty="0" smtClean="0">
                            <a:solidFill>
                              <a:srgbClr val="00445C"/>
                            </a:solidFill>
                            <a:latin typeface="Cambria Math" panose="02040503050406030204" pitchFamily="18" charset="0"/>
                          </a:rPr>
                          <m:t>𝟎</m:t>
                        </m:r>
                      </m:sub>
                    </m:sSub>
                    <m:d>
                      <m:dPr>
                        <m:ctrlPr>
                          <a:rPr lang="nb-NO" sz="2000" b="1" i="1" dirty="0">
                            <a:solidFill>
                              <a:srgbClr val="00445C"/>
                            </a:solidFill>
                            <a:latin typeface="Cambria Math" panose="02040503050406030204" pitchFamily="18" charset="0"/>
                          </a:rPr>
                        </m:ctrlPr>
                      </m:dPr>
                      <m:e>
                        <m:r>
                          <a:rPr lang="nb-NO" sz="2000" b="1" i="1" dirty="0">
                            <a:solidFill>
                              <a:srgbClr val="00445C"/>
                            </a:solidFill>
                            <a:latin typeface="Cambria Math" panose="02040503050406030204" pitchFamily="18" charset="0"/>
                          </a:rPr>
                          <m:t>𝒖</m:t>
                        </m:r>
                        <m:r>
                          <a:rPr lang="nb-NO" sz="2000" b="1" i="1" dirty="0" err="1">
                            <a:solidFill>
                              <a:srgbClr val="00445C"/>
                            </a:solidFill>
                            <a:latin typeface="Cambria Math" panose="02040503050406030204" pitchFamily="18" charset="0"/>
                          </a:rPr>
                          <m:t>,</m:t>
                        </m:r>
                        <m:r>
                          <a:rPr lang="nb-NO" sz="2000" b="1" i="1" dirty="0">
                            <a:solidFill>
                              <a:srgbClr val="00445C"/>
                            </a:solidFill>
                            <a:latin typeface="Cambria Math" panose="02040503050406030204" pitchFamily="18" charset="0"/>
                          </a:rPr>
                          <m:t>𝒘</m:t>
                        </m:r>
                        <m:r>
                          <a:rPr lang="nb-NO" sz="2000" b="1" i="1" dirty="0" err="1">
                            <a:solidFill>
                              <a:srgbClr val="00445C"/>
                            </a:solidFill>
                            <a:latin typeface="Cambria Math" panose="02040503050406030204" pitchFamily="18" charset="0"/>
                          </a:rPr>
                          <m:t>,</m:t>
                        </m:r>
                        <m:r>
                          <a:rPr lang="nb-NO" sz="2000" b="1" i="1" dirty="0" err="1">
                            <a:solidFill>
                              <a:srgbClr val="00445C"/>
                            </a:solidFill>
                            <a:latin typeface="Cambria Math" panose="02040503050406030204" pitchFamily="18" charset="0"/>
                          </a:rPr>
                          <m:t>𝒅</m:t>
                        </m:r>
                      </m:e>
                    </m:d>
                    <m:r>
                      <a:rPr lang="nb-NO" sz="2000" b="1" i="1" dirty="0" smtClean="0">
                        <a:solidFill>
                          <a:srgbClr val="00445C"/>
                        </a:solidFill>
                        <a:latin typeface="Cambria Math" panose="02040503050406030204" pitchFamily="18" charset="0"/>
                      </a:rPr>
                      <m:t> </m:t>
                    </m:r>
                    <m:groupChr>
                      <m:groupChrPr>
                        <m:chr m:val="⇔"/>
                        <m:vertJc m:val="bot"/>
                        <m:ctrlPr>
                          <a:rPr lang="nb-NO" sz="2000" b="1" i="1" dirty="0" smtClean="0">
                            <a:solidFill>
                              <a:srgbClr val="00445C"/>
                            </a:solidFill>
                            <a:latin typeface="Cambria Math" panose="02040503050406030204" pitchFamily="18" charset="0"/>
                          </a:rPr>
                        </m:ctrlPr>
                      </m:groupChrPr>
                      <m:e>
                        <m:r>
                          <a:rPr lang="nb-NO" sz="2000" i="1" dirty="0">
                            <a:solidFill>
                              <a:srgbClr val="00445C"/>
                            </a:solidFill>
                            <a:latin typeface="Cambria Math" panose="02040503050406030204" pitchFamily="18" charset="0"/>
                          </a:rPr>
                          <m:t>h</m:t>
                        </m:r>
                        <m:r>
                          <a:rPr lang="nb-NO" sz="2000" i="1" dirty="0">
                            <a:solidFill>
                              <a:srgbClr val="00445C"/>
                            </a:solidFill>
                            <a:latin typeface="Cambria Math" panose="02040503050406030204" pitchFamily="18" charset="0"/>
                          </a:rPr>
                          <m:t>(</m:t>
                        </m:r>
                        <m:r>
                          <a:rPr lang="nb-NO" sz="2000" i="1" dirty="0" err="1">
                            <a:solidFill>
                              <a:srgbClr val="00445C"/>
                            </a:solidFill>
                            <a:latin typeface="Cambria Math" panose="02040503050406030204" pitchFamily="18" charset="0"/>
                          </a:rPr>
                          <m:t>𝑦</m:t>
                        </m:r>
                        <m:r>
                          <a:rPr lang="nb-NO" sz="2000" i="1" dirty="0" err="1">
                            <a:solidFill>
                              <a:srgbClr val="00445C"/>
                            </a:solidFill>
                            <a:latin typeface="Cambria Math" panose="02040503050406030204" pitchFamily="18" charset="0"/>
                          </a:rPr>
                          <m:t>,</m:t>
                        </m:r>
                        <m:r>
                          <a:rPr lang="nb-NO" sz="2000" i="1" dirty="0" err="1">
                            <a:solidFill>
                              <a:srgbClr val="00445C"/>
                            </a:solidFill>
                            <a:latin typeface="Cambria Math" panose="02040503050406030204" pitchFamily="18" charset="0"/>
                          </a:rPr>
                          <m:t>𝑤</m:t>
                        </m:r>
                        <m:r>
                          <a:rPr lang="nb-NO" sz="2000" i="1" dirty="0" err="1">
                            <a:solidFill>
                              <a:srgbClr val="00445C"/>
                            </a:solidFill>
                            <a:latin typeface="Cambria Math" panose="02040503050406030204" pitchFamily="18" charset="0"/>
                          </a:rPr>
                          <m:t>,</m:t>
                        </m:r>
                        <m:r>
                          <a:rPr lang="nb-NO" sz="2000" i="1" dirty="0" err="1">
                            <a:solidFill>
                              <a:srgbClr val="00445C"/>
                            </a:solidFill>
                            <a:latin typeface="Cambria Math" panose="02040503050406030204" pitchFamily="18" charset="0"/>
                          </a:rPr>
                          <m:t>𝑑</m:t>
                        </m:r>
                        <m:r>
                          <a:rPr lang="nb-NO" sz="2000" i="1" dirty="0">
                            <a:solidFill>
                              <a:srgbClr val="00445C"/>
                            </a:solidFill>
                            <a:latin typeface="Cambria Math" panose="02040503050406030204" pitchFamily="18" charset="0"/>
                          </a:rPr>
                          <m:t>)</m:t>
                        </m:r>
                      </m:e>
                    </m:groupChr>
                  </m:oMath>
                </a14:m>
                <a:r>
                  <a:rPr lang="nb-NO" sz="2000" b="1" i="1" dirty="0">
                    <a:solidFill>
                      <a:srgbClr val="00445C"/>
                    </a:solidFill>
                    <a:latin typeface="SFBX1440"/>
                  </a:rPr>
                  <a:t>     </a:t>
                </a:r>
                <a14:m>
                  <m:oMath xmlns:m="http://schemas.openxmlformats.org/officeDocument/2006/math">
                    <m:limLow>
                      <m:limLowPr>
                        <m:ctrlPr>
                          <a:rPr lang="nb-NO" sz="2000" b="1" i="1" dirty="0" smtClean="0">
                            <a:solidFill>
                              <a:srgbClr val="00445C"/>
                            </a:solidFill>
                            <a:latin typeface="Cambria Math" panose="02040503050406030204" pitchFamily="18" charset="0"/>
                          </a:rPr>
                        </m:ctrlPr>
                      </m:limLowPr>
                      <m:e>
                        <m:groupChr>
                          <m:groupChrPr>
                            <m:chr m:val="⏟"/>
                            <m:ctrlPr>
                              <a:rPr lang="nb-NO" sz="2000" b="1" i="1" dirty="0" smtClean="0">
                                <a:solidFill>
                                  <a:srgbClr val="00445C"/>
                                </a:solidFill>
                                <a:latin typeface="Cambria Math" panose="02040503050406030204" pitchFamily="18" charset="0"/>
                              </a:rPr>
                            </m:ctrlPr>
                          </m:groupChrPr>
                          <m:e>
                            <m:r>
                              <a:rPr lang="nb-NO" sz="2000" b="1" i="1" dirty="0" smtClean="0">
                                <a:solidFill>
                                  <a:srgbClr val="00445C"/>
                                </a:solidFill>
                                <a:latin typeface="Cambria Math" panose="02040503050406030204" pitchFamily="18" charset="0"/>
                              </a:rPr>
                              <m:t>𝒉</m:t>
                            </m:r>
                            <m:r>
                              <a:rPr lang="nb-NO" sz="2000" b="1" i="1" dirty="0" smtClean="0">
                                <a:solidFill>
                                  <a:srgbClr val="00445C"/>
                                </a:solidFill>
                                <a:latin typeface="Cambria Math" panose="02040503050406030204" pitchFamily="18" charset="0"/>
                              </a:rPr>
                              <m:t>(</m:t>
                            </m:r>
                            <m:r>
                              <a:rPr lang="nb-NO" sz="2000" b="1" i="1" dirty="0" smtClean="0">
                                <a:solidFill>
                                  <a:srgbClr val="00445C"/>
                                </a:solidFill>
                                <a:latin typeface="Cambria Math" panose="02040503050406030204" pitchFamily="18" charset="0"/>
                              </a:rPr>
                              <m:t>𝒚</m:t>
                            </m:r>
                            <m:r>
                              <a:rPr lang="nb-NO" sz="2000" b="1" i="1" dirty="0" smtClean="0">
                                <a:solidFill>
                                  <a:srgbClr val="00445C"/>
                                </a:solidFill>
                                <a:latin typeface="Cambria Math" panose="02040503050406030204" pitchFamily="18" charset="0"/>
                              </a:rPr>
                              <m:t>,</m:t>
                            </m:r>
                            <m:r>
                              <a:rPr lang="nb-NO" sz="2000" b="1" i="1" dirty="0" smtClean="0">
                                <a:solidFill>
                                  <a:srgbClr val="00445C"/>
                                </a:solidFill>
                                <a:latin typeface="Cambria Math" panose="02040503050406030204" pitchFamily="18" charset="0"/>
                              </a:rPr>
                              <m:t>𝒘</m:t>
                            </m:r>
                            <m:r>
                              <a:rPr lang="nb-NO" sz="2000" b="1" i="1" dirty="0" smtClean="0">
                                <a:solidFill>
                                  <a:srgbClr val="00445C"/>
                                </a:solidFill>
                                <a:latin typeface="Cambria Math" panose="02040503050406030204" pitchFamily="18" charset="0"/>
                              </a:rPr>
                              <m:t>,</m:t>
                            </m:r>
                            <m:r>
                              <a:rPr lang="nb-NO" sz="2000" b="1" i="1" dirty="0" smtClean="0">
                                <a:solidFill>
                                  <a:srgbClr val="00445C"/>
                                </a:solidFill>
                                <a:latin typeface="Cambria Math" panose="02040503050406030204" pitchFamily="18" charset="0"/>
                              </a:rPr>
                              <m:t>𝒅</m:t>
                            </m:r>
                            <m:r>
                              <a:rPr lang="nb-NO" sz="2000" b="1" i="1" dirty="0" smtClean="0">
                                <a:solidFill>
                                  <a:srgbClr val="00445C"/>
                                </a:solidFill>
                                <a:latin typeface="Cambria Math" panose="02040503050406030204" pitchFamily="18" charset="0"/>
                              </a:rPr>
                              <m:t>)</m:t>
                            </m:r>
                          </m:e>
                        </m:groupChr>
                      </m:e>
                      <m:lim>
                        <m:r>
                          <a:rPr lang="nb-NO" sz="2000" b="1" i="1" dirty="0" smtClean="0">
                            <a:solidFill>
                              <a:srgbClr val="00445C"/>
                            </a:solidFill>
                            <a:latin typeface="Cambria Math" panose="02040503050406030204" pitchFamily="18" charset="0"/>
                          </a:rPr>
                          <m:t>𝒛</m:t>
                        </m:r>
                      </m:lim>
                    </m:limLow>
                    <m:r>
                      <a:rPr lang="nb-NO" sz="2000" b="1" i="1" dirty="0">
                        <a:solidFill>
                          <a:srgbClr val="00445C"/>
                        </a:solidFill>
                        <a:latin typeface="Cambria Math" panose="02040503050406030204" pitchFamily="18" charset="0"/>
                      </a:rPr>
                      <m:t>=</m:t>
                    </m:r>
                    <m:sSub>
                      <m:sSubPr>
                        <m:ctrlPr>
                          <a:rPr lang="nb-NO" sz="2000" b="1" i="1" dirty="0" smtClean="0">
                            <a:solidFill>
                              <a:srgbClr val="00445C"/>
                            </a:solidFill>
                            <a:latin typeface="Cambria Math" panose="02040503050406030204" pitchFamily="18" charset="0"/>
                          </a:rPr>
                        </m:ctrlPr>
                      </m:sSubPr>
                      <m:e>
                        <m:r>
                          <a:rPr lang="nb-NO" sz="2000" b="1" i="1" dirty="0" smtClean="0">
                            <a:solidFill>
                              <a:srgbClr val="00445C"/>
                            </a:solidFill>
                            <a:latin typeface="Cambria Math" panose="02040503050406030204" pitchFamily="18" charset="0"/>
                          </a:rPr>
                          <m:t>𝒈</m:t>
                        </m:r>
                      </m:e>
                      <m:sub>
                        <m:r>
                          <a:rPr lang="nb-NO" sz="2000" b="1" i="1" dirty="0" smtClean="0">
                            <a:solidFill>
                              <a:srgbClr val="00445C"/>
                            </a:solidFill>
                            <a:latin typeface="Cambria Math" panose="02040503050406030204" pitchFamily="18" charset="0"/>
                          </a:rPr>
                          <m:t>𝒛</m:t>
                        </m:r>
                      </m:sub>
                    </m:sSub>
                    <m:d>
                      <m:dPr>
                        <m:ctrlPr>
                          <a:rPr lang="nb-NO" sz="2000" b="1" i="1" dirty="0">
                            <a:solidFill>
                              <a:srgbClr val="00445C"/>
                            </a:solidFill>
                            <a:latin typeface="Cambria Math" panose="02040503050406030204" pitchFamily="18" charset="0"/>
                          </a:rPr>
                        </m:ctrlPr>
                      </m:dPr>
                      <m:e>
                        <m:r>
                          <a:rPr lang="nb-NO" sz="2000" b="1" i="1" dirty="0">
                            <a:solidFill>
                              <a:srgbClr val="00445C"/>
                            </a:solidFill>
                            <a:latin typeface="Cambria Math" panose="02040503050406030204" pitchFamily="18" charset="0"/>
                          </a:rPr>
                          <m:t>𝒖</m:t>
                        </m:r>
                        <m:r>
                          <a:rPr lang="nb-NO" sz="2000" b="1" i="1" dirty="0" err="1">
                            <a:solidFill>
                              <a:srgbClr val="00445C"/>
                            </a:solidFill>
                            <a:latin typeface="Cambria Math" panose="02040503050406030204" pitchFamily="18" charset="0"/>
                          </a:rPr>
                          <m:t>,</m:t>
                        </m:r>
                        <m:r>
                          <a:rPr lang="nb-NO" sz="2000" b="1" i="1" dirty="0">
                            <a:solidFill>
                              <a:srgbClr val="00445C"/>
                            </a:solidFill>
                            <a:latin typeface="Cambria Math" panose="02040503050406030204" pitchFamily="18" charset="0"/>
                          </a:rPr>
                          <m:t>𝒘</m:t>
                        </m:r>
                        <m:r>
                          <a:rPr lang="nb-NO" sz="2000" b="1" i="1" dirty="0">
                            <a:solidFill>
                              <a:srgbClr val="00445C"/>
                            </a:solidFill>
                            <a:latin typeface="Cambria Math" panose="02040503050406030204" pitchFamily="18" charset="0"/>
                          </a:rPr>
                          <m:t>,</m:t>
                        </m:r>
                        <m:r>
                          <a:rPr lang="nb-NO" sz="2000" b="1" i="1" dirty="0" err="1">
                            <a:solidFill>
                              <a:srgbClr val="00445C"/>
                            </a:solidFill>
                            <a:latin typeface="Cambria Math" panose="02040503050406030204" pitchFamily="18" charset="0"/>
                          </a:rPr>
                          <m:t>𝒅</m:t>
                        </m:r>
                      </m:e>
                    </m:d>
                  </m:oMath>
                </a14:m>
                <a:endParaRPr lang="nb-NO" sz="2000" b="1" i="1" dirty="0">
                  <a:solidFill>
                    <a:srgbClr val="00445C"/>
                  </a:solidFill>
                  <a:latin typeface="SFBX1440"/>
                </a:endParaRPr>
              </a:p>
              <a:p>
                <a:r>
                  <a:rPr lang="nb-NO" sz="2000" b="1" dirty="0">
                    <a:solidFill>
                      <a:srgbClr val="00445C"/>
                    </a:solidFill>
                    <a:latin typeface="SFBX1440"/>
                  </a:rPr>
                  <a:t>Introduce </a:t>
                </a:r>
                <a:r>
                  <a:rPr lang="nb-NO" sz="2000" b="1" dirty="0" err="1">
                    <a:solidFill>
                      <a:srgbClr val="00445C"/>
                    </a:solidFill>
                    <a:latin typeface="SFBX1440"/>
                  </a:rPr>
                  <a:t>transformed</a:t>
                </a:r>
                <a:r>
                  <a:rPr lang="nb-NO" sz="2000" b="1" dirty="0">
                    <a:solidFill>
                      <a:srgbClr val="00445C"/>
                    </a:solidFill>
                    <a:latin typeface="SFBX1440"/>
                  </a:rPr>
                  <a:t> input: </a:t>
                </a:r>
                <a14:m>
                  <m:oMath xmlns:m="http://schemas.openxmlformats.org/officeDocument/2006/math">
                    <m:sSub>
                      <m:sSubPr>
                        <m:ctrlPr>
                          <a:rPr lang="nb-NO" sz="2000" b="1" i="1" smtClean="0">
                            <a:solidFill>
                              <a:srgbClr val="00445C"/>
                            </a:solidFill>
                            <a:latin typeface="Cambria Math" panose="02040503050406030204" pitchFamily="18" charset="0"/>
                          </a:rPr>
                        </m:ctrlPr>
                      </m:sSubPr>
                      <m:e>
                        <m:r>
                          <a:rPr lang="nb-NO" sz="2000" b="1" i="1" smtClean="0">
                            <a:solidFill>
                              <a:srgbClr val="00445C"/>
                            </a:solidFill>
                            <a:latin typeface="Cambria Math" panose="02040503050406030204" pitchFamily="18" charset="0"/>
                          </a:rPr>
                          <m:t>𝒗</m:t>
                        </m:r>
                      </m:e>
                      <m:sub>
                        <m:r>
                          <a:rPr lang="nb-NO" sz="2000" b="1" i="1" smtClean="0">
                            <a:solidFill>
                              <a:srgbClr val="00445C"/>
                            </a:solidFill>
                            <a:latin typeface="Cambria Math" panose="02040503050406030204" pitchFamily="18" charset="0"/>
                          </a:rPr>
                          <m:t>𝒛</m:t>
                        </m:r>
                        <m:r>
                          <a:rPr lang="nb-NO" sz="2000" b="1" i="1" smtClean="0">
                            <a:solidFill>
                              <a:srgbClr val="00445C"/>
                            </a:solidFill>
                            <a:latin typeface="Cambria Math" panose="02040503050406030204" pitchFamily="18" charset="0"/>
                          </a:rPr>
                          <m:t>𝟎</m:t>
                        </m:r>
                      </m:sub>
                    </m:sSub>
                    <m:r>
                      <a:rPr lang="nb-NO" sz="2000" b="1" i="1" smtClean="0">
                        <a:solidFill>
                          <a:srgbClr val="00445C"/>
                        </a:solidFill>
                        <a:latin typeface="Cambria Math" panose="02040503050406030204" pitchFamily="18" charset="0"/>
                      </a:rPr>
                      <m:t>=</m:t>
                    </m:r>
                    <m:sSub>
                      <m:sSubPr>
                        <m:ctrlPr>
                          <a:rPr lang="nb-NO" sz="2000" b="1" i="1" dirty="0">
                            <a:solidFill>
                              <a:srgbClr val="00445C"/>
                            </a:solidFill>
                            <a:latin typeface="Cambria Math" panose="02040503050406030204" pitchFamily="18" charset="0"/>
                          </a:rPr>
                        </m:ctrlPr>
                      </m:sSubPr>
                      <m:e>
                        <m:r>
                          <a:rPr lang="nb-NO" sz="2000" b="1" i="1" dirty="0">
                            <a:solidFill>
                              <a:srgbClr val="00445C"/>
                            </a:solidFill>
                            <a:latin typeface="Cambria Math" panose="02040503050406030204" pitchFamily="18" charset="0"/>
                          </a:rPr>
                          <m:t>𝒈</m:t>
                        </m:r>
                      </m:e>
                      <m:sub>
                        <m:r>
                          <a:rPr lang="nb-NO" sz="2000" b="1" i="1" dirty="0">
                            <a:solidFill>
                              <a:srgbClr val="00445C"/>
                            </a:solidFill>
                            <a:latin typeface="Cambria Math" panose="02040503050406030204" pitchFamily="18" charset="0"/>
                          </a:rPr>
                          <m:t>𝒛</m:t>
                        </m:r>
                      </m:sub>
                    </m:sSub>
                    <m:d>
                      <m:dPr>
                        <m:ctrlPr>
                          <a:rPr lang="nb-NO" sz="2000" b="1" i="1" dirty="0">
                            <a:solidFill>
                              <a:srgbClr val="00445C"/>
                            </a:solidFill>
                            <a:latin typeface="Cambria Math" panose="02040503050406030204" pitchFamily="18" charset="0"/>
                          </a:rPr>
                        </m:ctrlPr>
                      </m:dPr>
                      <m:e>
                        <m:r>
                          <a:rPr lang="nb-NO" sz="2000" b="1" i="1" dirty="0">
                            <a:solidFill>
                              <a:srgbClr val="00445C"/>
                            </a:solidFill>
                            <a:latin typeface="Cambria Math" panose="02040503050406030204" pitchFamily="18" charset="0"/>
                          </a:rPr>
                          <m:t>𝒖</m:t>
                        </m:r>
                        <m:r>
                          <a:rPr lang="nb-NO" sz="2000" b="1" i="1" dirty="0" err="1">
                            <a:solidFill>
                              <a:srgbClr val="00445C"/>
                            </a:solidFill>
                            <a:latin typeface="Cambria Math" panose="02040503050406030204" pitchFamily="18" charset="0"/>
                          </a:rPr>
                          <m:t>,</m:t>
                        </m:r>
                        <m:r>
                          <a:rPr lang="nb-NO" sz="2000" b="1" i="1" dirty="0">
                            <a:solidFill>
                              <a:srgbClr val="00445C"/>
                            </a:solidFill>
                            <a:latin typeface="Cambria Math" panose="02040503050406030204" pitchFamily="18" charset="0"/>
                          </a:rPr>
                          <m:t>𝒘</m:t>
                        </m:r>
                        <m:r>
                          <a:rPr lang="nb-NO" sz="2000" b="1" i="1" dirty="0">
                            <a:solidFill>
                              <a:srgbClr val="00445C"/>
                            </a:solidFill>
                            <a:latin typeface="Cambria Math" panose="02040503050406030204" pitchFamily="18" charset="0"/>
                          </a:rPr>
                          <m:t>,</m:t>
                        </m:r>
                        <m:r>
                          <a:rPr lang="nb-NO" sz="2000" b="1" i="1" dirty="0" err="1">
                            <a:solidFill>
                              <a:srgbClr val="00445C"/>
                            </a:solidFill>
                            <a:latin typeface="Cambria Math" panose="02040503050406030204" pitchFamily="18" charset="0"/>
                          </a:rPr>
                          <m:t>𝒅</m:t>
                        </m:r>
                      </m:e>
                    </m:d>
                  </m:oMath>
                </a14:m>
                <a:endParaRPr lang="nb-NO" sz="2000" b="1" dirty="0">
                  <a:solidFill>
                    <a:srgbClr val="00445C"/>
                  </a:solidFill>
                  <a:latin typeface="SFBX1440"/>
                </a:endParaRPr>
              </a:p>
              <a:p>
                <a:endParaRPr lang="nb-NO" sz="2000" b="1" dirty="0">
                  <a:solidFill>
                    <a:srgbClr val="00445C"/>
                  </a:solidFill>
                  <a:latin typeface="SFBX1440"/>
                </a:endParaRPr>
              </a:p>
              <a:p>
                <a:r>
                  <a:rPr lang="nb-NO" sz="2000" b="1" dirty="0" err="1">
                    <a:solidFill>
                      <a:srgbClr val="00445C"/>
                    </a:solidFill>
                    <a:latin typeface="SFBX1440"/>
                  </a:rPr>
                  <a:t>Transformed</a:t>
                </a:r>
                <a:r>
                  <a:rPr lang="nb-NO" sz="2000" b="1" dirty="0">
                    <a:solidFill>
                      <a:srgbClr val="00445C"/>
                    </a:solidFill>
                    <a:latin typeface="SFBX1440"/>
                  </a:rPr>
                  <a:t> system: </a:t>
                </a:r>
                <a14:m>
                  <m:oMath xmlns:m="http://schemas.openxmlformats.org/officeDocument/2006/math">
                    <m:r>
                      <a:rPr lang="en-US" sz="2000" b="1" i="0" dirty="0" smtClean="0">
                        <a:solidFill>
                          <a:srgbClr val="00445C"/>
                        </a:solidFill>
                        <a:latin typeface="Cambria Math" panose="02040503050406030204" pitchFamily="18" charset="0"/>
                      </a:rPr>
                      <m:t>                     </m:t>
                    </m:r>
                    <m:r>
                      <a:rPr lang="nb-NO" sz="2000" b="1" i="1" dirty="0" smtClean="0">
                        <a:solidFill>
                          <a:srgbClr val="00445C"/>
                        </a:solidFill>
                        <a:latin typeface="Cambria Math" panose="02040503050406030204" pitchFamily="18" charset="0"/>
                      </a:rPr>
                      <m:t>𝒛</m:t>
                    </m:r>
                    <m:r>
                      <a:rPr lang="nb-NO" sz="2000" b="1" i="1" dirty="0" smtClean="0">
                        <a:solidFill>
                          <a:srgbClr val="00445C"/>
                        </a:solidFill>
                        <a:latin typeface="Cambria Math" panose="02040503050406030204" pitchFamily="18" charset="0"/>
                      </a:rPr>
                      <m:t>=</m:t>
                    </m:r>
                    <m:sSub>
                      <m:sSubPr>
                        <m:ctrlPr>
                          <a:rPr lang="nb-NO" sz="2000" b="1" i="1">
                            <a:solidFill>
                              <a:srgbClr val="00445C"/>
                            </a:solidFill>
                            <a:latin typeface="Cambria Math" panose="02040503050406030204" pitchFamily="18" charset="0"/>
                          </a:rPr>
                        </m:ctrlPr>
                      </m:sSubPr>
                      <m:e>
                        <m:r>
                          <a:rPr lang="nb-NO" sz="2000" b="1" i="1">
                            <a:solidFill>
                              <a:srgbClr val="00445C"/>
                            </a:solidFill>
                            <a:latin typeface="Cambria Math" panose="02040503050406030204" pitchFamily="18" charset="0"/>
                          </a:rPr>
                          <m:t>𝒗</m:t>
                        </m:r>
                      </m:e>
                      <m:sub>
                        <m:r>
                          <a:rPr lang="nb-NO" sz="2000" b="1" i="1">
                            <a:solidFill>
                              <a:srgbClr val="00445C"/>
                            </a:solidFill>
                            <a:latin typeface="Cambria Math" panose="02040503050406030204" pitchFamily="18" charset="0"/>
                          </a:rPr>
                          <m:t>𝒛</m:t>
                        </m:r>
                        <m:r>
                          <a:rPr lang="nb-NO" sz="2000" b="1" i="1">
                            <a:solidFill>
                              <a:srgbClr val="00445C"/>
                            </a:solidFill>
                            <a:latin typeface="Cambria Math" panose="02040503050406030204" pitchFamily="18" charset="0"/>
                          </a:rPr>
                          <m:t>𝟎</m:t>
                        </m:r>
                      </m:sub>
                    </m:sSub>
                  </m:oMath>
                </a14:m>
                <a:endParaRPr lang="nb-NO" sz="2000" dirty="0">
                  <a:solidFill>
                    <a:srgbClr val="00445C"/>
                  </a:solidFill>
                  <a:latin typeface="SFBX1440"/>
                </a:endParaRPr>
              </a:p>
            </p:txBody>
          </p:sp>
        </mc:Choice>
        <mc:Fallback>
          <p:sp>
            <p:nvSpPr>
              <p:cNvPr id="63" name="TextBox 62">
                <a:extLst>
                  <a:ext uri="{FF2B5EF4-FFF2-40B4-BE49-F238E27FC236}">
                    <a16:creationId xmlns:a16="http://schemas.microsoft.com/office/drawing/2014/main" id="{51EA9ABF-AB34-4A0D-86DD-1AC77B4924E2}"/>
                  </a:ext>
                </a:extLst>
              </p:cNvPr>
              <p:cNvSpPr txBox="1">
                <a:spLocks noRot="1" noChangeAspect="1" noMove="1" noResize="1" noEditPoints="1" noAdjustHandles="1" noChangeArrowheads="1" noChangeShapeType="1" noTextEdit="1"/>
              </p:cNvSpPr>
              <p:nvPr/>
            </p:nvSpPr>
            <p:spPr>
              <a:xfrm>
                <a:off x="900619" y="3591799"/>
                <a:ext cx="11303907" cy="2615588"/>
              </a:xfrm>
              <a:prstGeom prst="rect">
                <a:avLst/>
              </a:prstGeom>
              <a:blipFill>
                <a:blip r:embed="rId4"/>
                <a:stretch>
                  <a:fillRect l="-593" t="-1166" b="-3263"/>
                </a:stretch>
              </a:blipFill>
            </p:spPr>
            <p:txBody>
              <a:bodyPr/>
              <a:lstStyle/>
              <a:p>
                <a:r>
                  <a:rPr lang="nb-NO">
                    <a:noFill/>
                  </a:rPr>
                  <a:t> </a:t>
                </a:r>
              </a:p>
            </p:txBody>
          </p:sp>
        </mc:Fallback>
      </mc:AlternateContent>
      <p:sp>
        <p:nvSpPr>
          <p:cNvPr id="7" name="Title 1">
            <a:extLst>
              <a:ext uri="{FF2B5EF4-FFF2-40B4-BE49-F238E27FC236}">
                <a16:creationId xmlns:a16="http://schemas.microsoft.com/office/drawing/2014/main" id="{45244278-67D6-0E8C-8C45-95A0FB5CFF28}"/>
              </a:ext>
            </a:extLst>
          </p:cNvPr>
          <p:cNvSpPr>
            <a:spLocks noGrp="1"/>
          </p:cNvSpPr>
          <p:nvPr>
            <p:ph type="title"/>
          </p:nvPr>
        </p:nvSpPr>
        <p:spPr>
          <a:xfrm>
            <a:off x="694785" y="406445"/>
            <a:ext cx="9001711" cy="934411"/>
          </a:xfrm>
          <a:noFill/>
        </p:spPr>
        <p:txBody>
          <a:bodyPr/>
          <a:lstStyle/>
          <a:p>
            <a:r>
              <a:rPr lang="en-CA" dirty="0"/>
              <a:t>4. Output transformation</a:t>
            </a:r>
          </a:p>
        </p:txBody>
      </p:sp>
      <p:sp>
        <p:nvSpPr>
          <p:cNvPr id="2" name="Oval 1">
            <a:extLst>
              <a:ext uri="{FF2B5EF4-FFF2-40B4-BE49-F238E27FC236}">
                <a16:creationId xmlns:a16="http://schemas.microsoft.com/office/drawing/2014/main" id="{C24D1E07-517E-D4A5-1753-0A002B5D0DF9}"/>
              </a:ext>
            </a:extLst>
          </p:cNvPr>
          <p:cNvSpPr/>
          <p:nvPr/>
        </p:nvSpPr>
        <p:spPr>
          <a:xfrm>
            <a:off x="4406955" y="2014200"/>
            <a:ext cx="1417648" cy="779104"/>
          </a:xfrm>
          <a:prstGeom prst="ellipse">
            <a:avLst/>
          </a:prstGeom>
          <a:noFill/>
          <a:ln w="76200">
            <a:solidFill>
              <a:srgbClr val="00B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Oval 5">
            <a:extLst>
              <a:ext uri="{FF2B5EF4-FFF2-40B4-BE49-F238E27FC236}">
                <a16:creationId xmlns:a16="http://schemas.microsoft.com/office/drawing/2014/main" id="{5349C04A-45DE-2AA1-CE72-3505D2588BAC}"/>
              </a:ext>
            </a:extLst>
          </p:cNvPr>
          <p:cNvSpPr/>
          <p:nvPr/>
        </p:nvSpPr>
        <p:spPr>
          <a:xfrm>
            <a:off x="6404261" y="1955682"/>
            <a:ext cx="1562292" cy="934411"/>
          </a:xfrm>
          <a:prstGeom prst="ellipse">
            <a:avLst/>
          </a:prstGeom>
          <a:noFill/>
          <a:ln w="76200">
            <a:solidFill>
              <a:srgbClr val="00B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9898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854DEDB9-81B4-4D94-B7F3-CA64053D7CBF}"/>
              </a:ext>
            </a:extLst>
          </p:cNvPr>
          <p:cNvPicPr>
            <a:picLocks noGrp="1" noChangeAspect="1"/>
          </p:cNvPicPr>
          <p:nvPr>
            <p:ph idx="1"/>
          </p:nvPr>
        </p:nvPicPr>
        <p:blipFill rotWithShape="1">
          <a:blip r:embed="rId3"/>
          <a:srcRect l="39905" t="33633" r="4520" b="3685"/>
          <a:stretch/>
        </p:blipFill>
        <p:spPr>
          <a:xfrm>
            <a:off x="640001" y="1703916"/>
            <a:ext cx="6127530" cy="3708284"/>
          </a:xfr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A1CEA1-03FE-47E6-AD5C-D6A69C2B2929}"/>
                  </a:ext>
                </a:extLst>
              </p:cNvPr>
              <p:cNvSpPr txBox="1"/>
              <p:nvPr/>
            </p:nvSpPr>
            <p:spPr>
              <a:xfrm>
                <a:off x="7034646" y="1510861"/>
                <a:ext cx="5157354" cy="4051687"/>
              </a:xfrm>
              <a:prstGeom prst="rect">
                <a:avLst/>
              </a:prstGeom>
              <a:noFill/>
            </p:spPr>
            <p:txBody>
              <a:bodyPr wrap="square" rtlCol="0">
                <a:spAutoFit/>
              </a:bodyPr>
              <a:lstStyle/>
              <a:p>
                <a:r>
                  <a:rPr lang="nb-NO" dirty="0">
                    <a:solidFill>
                      <a:srgbClr val="00445C"/>
                    </a:solidFill>
                    <a:latin typeface="SFBX1440"/>
                  </a:rPr>
                  <a:t>MVs (original inputs):</a:t>
                </a:r>
              </a:p>
              <a:p>
                <a:r>
                  <a:rPr lang="nb-NO" dirty="0">
                    <a:solidFill>
                      <a:srgbClr val="00445C"/>
                    </a:solidFill>
                    <a:latin typeface="SFBX1440"/>
                  </a:rPr>
                  <a:t>	</a:t>
                </a:r>
                <a14:m>
                  <m:oMath xmlns:m="http://schemas.openxmlformats.org/officeDocument/2006/math">
                    <m:sSub>
                      <m:sSubPr>
                        <m:ctrlPr>
                          <a:rPr lang="nb-NO" i="1" dirty="0" smtClean="0">
                            <a:solidFill>
                              <a:srgbClr val="00445C"/>
                            </a:solidFill>
                            <a:latin typeface="Cambria Math" panose="02040503050406030204" pitchFamily="18" charset="0"/>
                          </a:rPr>
                        </m:ctrlPr>
                      </m:sSubPr>
                      <m:e>
                        <m:r>
                          <a:rPr lang="nb-NO" i="1" dirty="0" smtClean="0">
                            <a:solidFill>
                              <a:srgbClr val="00445C"/>
                            </a:solidFill>
                            <a:latin typeface="Cambria Math" panose="02040503050406030204" pitchFamily="18" charset="0"/>
                          </a:rPr>
                          <m:t>𝑢</m:t>
                        </m:r>
                      </m:e>
                      <m:sub>
                        <m:r>
                          <a:rPr lang="nb-NO" i="1" dirty="0" smtClean="0">
                            <a:solidFill>
                              <a:srgbClr val="00445C"/>
                            </a:solidFill>
                            <a:latin typeface="Cambria Math" panose="02040503050406030204" pitchFamily="18" charset="0"/>
                          </a:rPr>
                          <m:t>1</m:t>
                        </m:r>
                      </m:sub>
                    </m:sSub>
                    <m:r>
                      <a:rPr lang="nb-NO" i="1" dirty="0" smtClean="0">
                        <a:solidFill>
                          <a:srgbClr val="00445C"/>
                        </a:solidFill>
                        <a:latin typeface="Cambria Math" panose="02040503050406030204" pitchFamily="18" charset="0"/>
                      </a:rPr>
                      <m:t> = </m:t>
                    </m:r>
                    <m:sSub>
                      <m:sSubPr>
                        <m:ctrlPr>
                          <a:rPr lang="nb-NO" i="1" dirty="0" err="1" smtClean="0">
                            <a:solidFill>
                              <a:srgbClr val="00445C"/>
                            </a:solidFill>
                            <a:latin typeface="Cambria Math" panose="02040503050406030204" pitchFamily="18" charset="0"/>
                          </a:rPr>
                        </m:ctrlPr>
                      </m:sSubPr>
                      <m:e>
                        <m:r>
                          <a:rPr lang="nb-NO" i="1" dirty="0" err="1" smtClean="0">
                            <a:solidFill>
                              <a:srgbClr val="00445C"/>
                            </a:solidFill>
                            <a:latin typeface="Cambria Math" panose="02040503050406030204" pitchFamily="18" charset="0"/>
                          </a:rPr>
                          <m:t>𝐹</m:t>
                        </m:r>
                      </m:e>
                      <m:sub>
                        <m:r>
                          <a:rPr lang="nb-NO" i="1" dirty="0" err="1" smtClean="0">
                            <a:solidFill>
                              <a:srgbClr val="00445C"/>
                            </a:solidFill>
                            <a:latin typeface="Cambria Math" panose="02040503050406030204" pitchFamily="18" charset="0"/>
                          </a:rPr>
                          <m:t>𝑤</m:t>
                        </m:r>
                      </m:sub>
                    </m:sSub>
                    <m:r>
                      <a:rPr lang="nb-NO" i="1" dirty="0" smtClean="0">
                        <a:solidFill>
                          <a:srgbClr val="00445C"/>
                        </a:solidFill>
                        <a:latin typeface="Cambria Math" panose="02040503050406030204" pitchFamily="18" charset="0"/>
                      </a:rPr>
                      <m:t> </m:t>
                    </m:r>
                  </m:oMath>
                </a14:m>
                <a:r>
                  <a:rPr lang="nb-NO" dirty="0">
                    <a:solidFill>
                      <a:srgbClr val="00445C"/>
                    </a:solidFill>
                    <a:latin typeface="SFBX1440"/>
                  </a:rPr>
                  <a:t>(</a:t>
                </a:r>
                <a:r>
                  <a:rPr lang="nb-NO" dirty="0" err="1">
                    <a:solidFill>
                      <a:srgbClr val="00445C"/>
                    </a:solidFill>
                    <a:latin typeface="SFBX1440"/>
                  </a:rPr>
                  <a:t>feedwater</a:t>
                </a:r>
                <a:r>
                  <a:rPr lang="nb-NO" dirty="0">
                    <a:solidFill>
                      <a:srgbClr val="00445C"/>
                    </a:solidFill>
                    <a:latin typeface="SFBX1440"/>
                  </a:rPr>
                  <a:t> </a:t>
                </a:r>
                <a:r>
                  <a:rPr lang="nb-NO" dirty="0" err="1">
                    <a:solidFill>
                      <a:srgbClr val="00445C"/>
                    </a:solidFill>
                    <a:latin typeface="SFBX1440"/>
                  </a:rPr>
                  <a:t>flowrate</a:t>
                </a:r>
                <a:r>
                  <a:rPr lang="nb-NO" dirty="0">
                    <a:solidFill>
                      <a:srgbClr val="00445C"/>
                    </a:solidFill>
                    <a:latin typeface="SFBX1440"/>
                  </a:rPr>
                  <a:t>)</a:t>
                </a:r>
              </a:p>
              <a:p>
                <a:r>
                  <a:rPr lang="nb-NO" dirty="0">
                    <a:solidFill>
                      <a:srgbClr val="00445C"/>
                    </a:solidFill>
                    <a:latin typeface="SFBX1440"/>
                  </a:rPr>
                  <a:t>	</a:t>
                </a:r>
              </a:p>
              <a:p>
                <a:r>
                  <a:rPr lang="nb-NO" dirty="0">
                    <a:solidFill>
                      <a:srgbClr val="00445C"/>
                    </a:solidFill>
                    <a:latin typeface="SFBX1440"/>
                  </a:rPr>
                  <a:t>CVs (outputs)</a:t>
                </a:r>
              </a:p>
              <a:p>
                <a:r>
                  <a:rPr lang="nb-NO" dirty="0">
                    <a:solidFill>
                      <a:srgbClr val="00445C"/>
                    </a:solidFill>
                    <a:latin typeface="SFBX1440"/>
                  </a:rPr>
                  <a:t>	</a:t>
                </a:r>
                <a14:m>
                  <m:oMath xmlns:m="http://schemas.openxmlformats.org/officeDocument/2006/math">
                    <m:sSub>
                      <m:sSubPr>
                        <m:ctrlPr>
                          <a:rPr lang="nb-NO" i="1" dirty="0" smtClean="0">
                            <a:solidFill>
                              <a:srgbClr val="00445C"/>
                            </a:solidFill>
                            <a:latin typeface="Cambria Math" panose="02040503050406030204" pitchFamily="18" charset="0"/>
                          </a:rPr>
                        </m:ctrlPr>
                      </m:sSubPr>
                      <m:e>
                        <m:r>
                          <a:rPr lang="nb-NO" i="1" dirty="0" smtClean="0">
                            <a:solidFill>
                              <a:srgbClr val="00445C"/>
                            </a:solidFill>
                            <a:latin typeface="Cambria Math" panose="02040503050406030204" pitchFamily="18" charset="0"/>
                          </a:rPr>
                          <m:t>𝑦</m:t>
                        </m:r>
                      </m:e>
                      <m:sub>
                        <m:r>
                          <a:rPr lang="nb-NO" i="1" dirty="0" smtClean="0">
                            <a:solidFill>
                              <a:srgbClr val="00445C"/>
                            </a:solidFill>
                            <a:latin typeface="Cambria Math" panose="02040503050406030204" pitchFamily="18" charset="0"/>
                          </a:rPr>
                          <m:t>1</m:t>
                        </m:r>
                      </m:sub>
                    </m:sSub>
                    <m:r>
                      <a:rPr lang="nb-NO" i="1" dirty="0" smtClean="0">
                        <a:solidFill>
                          <a:srgbClr val="00445C"/>
                        </a:solidFill>
                        <a:latin typeface="Cambria Math" panose="02040503050406030204" pitchFamily="18" charset="0"/>
                      </a:rPr>
                      <m:t> = </m:t>
                    </m:r>
                    <m:r>
                      <a:rPr lang="nb-NO" i="1" dirty="0" smtClean="0">
                        <a:solidFill>
                          <a:srgbClr val="00445C"/>
                        </a:solidFill>
                        <a:latin typeface="Cambria Math" panose="02040503050406030204" pitchFamily="18" charset="0"/>
                      </a:rPr>
                      <m:t>𝑇</m:t>
                    </m:r>
                    <m:r>
                      <a:rPr lang="nb-NO" i="1" dirty="0" smtClean="0">
                        <a:solidFill>
                          <a:srgbClr val="00445C"/>
                        </a:solidFill>
                        <a:latin typeface="Cambria Math" panose="02040503050406030204" pitchFamily="18" charset="0"/>
                      </a:rPr>
                      <m:t> </m:t>
                    </m:r>
                  </m:oMath>
                </a14:m>
                <a:r>
                  <a:rPr lang="nb-NO" dirty="0">
                    <a:solidFill>
                      <a:srgbClr val="00445C"/>
                    </a:solidFill>
                    <a:latin typeface="SFBX1440"/>
                  </a:rPr>
                  <a:t>(</a:t>
                </a:r>
                <a:r>
                  <a:rPr lang="nb-NO" dirty="0" err="1">
                    <a:solidFill>
                      <a:srgbClr val="00445C"/>
                    </a:solidFill>
                    <a:latin typeface="SFBX1440"/>
                  </a:rPr>
                  <a:t>superheated</a:t>
                </a:r>
                <a:r>
                  <a:rPr lang="nb-NO" dirty="0">
                    <a:solidFill>
                      <a:srgbClr val="00445C"/>
                    </a:solidFill>
                    <a:latin typeface="SFBX1440"/>
                  </a:rPr>
                  <a:t> steam </a:t>
                </a:r>
                <a:r>
                  <a:rPr lang="nb-NO" dirty="0" err="1">
                    <a:solidFill>
                      <a:srgbClr val="00445C"/>
                    </a:solidFill>
                    <a:latin typeface="SFBX1440"/>
                  </a:rPr>
                  <a:t>temperature</a:t>
                </a:r>
                <a:r>
                  <a:rPr lang="nb-NO" dirty="0">
                    <a:solidFill>
                      <a:srgbClr val="00445C"/>
                    </a:solidFill>
                    <a:latin typeface="SFBX1440"/>
                  </a:rPr>
                  <a:t>)</a:t>
                </a:r>
              </a:p>
              <a:p>
                <a:r>
                  <a:rPr lang="nb-NO" dirty="0">
                    <a:solidFill>
                      <a:srgbClr val="00445C"/>
                    </a:solidFill>
                    <a:latin typeface="SFBX1440"/>
                  </a:rPr>
                  <a:t>	</a:t>
                </a:r>
              </a:p>
              <a:p>
                <a:r>
                  <a:rPr lang="nb-NO" dirty="0">
                    <a:solidFill>
                      <a:srgbClr val="00445C"/>
                    </a:solidFill>
                    <a:latin typeface="SFBX1440"/>
                  </a:rPr>
                  <a:t>DVs (</a:t>
                </a:r>
                <a:r>
                  <a:rPr lang="nb-NO" dirty="0" err="1">
                    <a:solidFill>
                      <a:srgbClr val="00445C"/>
                    </a:solidFill>
                    <a:latin typeface="SFBX1440"/>
                  </a:rPr>
                  <a:t>disturbacnes</a:t>
                </a:r>
                <a:r>
                  <a:rPr lang="nb-NO" dirty="0">
                    <a:solidFill>
                      <a:srgbClr val="00445C"/>
                    </a:solidFill>
                    <a:latin typeface="SFBX1440"/>
                  </a:rPr>
                  <a:t>)</a:t>
                </a:r>
              </a:p>
              <a:p>
                <a:r>
                  <a:rPr lang="nb-NO" dirty="0">
                    <a:solidFill>
                      <a:srgbClr val="00445C"/>
                    </a:solidFill>
                    <a:latin typeface="SFBX1440"/>
                  </a:rPr>
                  <a:t>	</a:t>
                </a:r>
                <a14:m>
                  <m:oMath xmlns:m="http://schemas.openxmlformats.org/officeDocument/2006/math">
                    <m:sSub>
                      <m:sSubPr>
                        <m:ctrlPr>
                          <a:rPr lang="nb-NO" i="1" dirty="0" smtClean="0">
                            <a:solidFill>
                              <a:srgbClr val="00445C"/>
                            </a:solidFill>
                            <a:latin typeface="Cambria Math" panose="02040503050406030204" pitchFamily="18" charset="0"/>
                          </a:rPr>
                        </m:ctrlPr>
                      </m:sSubPr>
                      <m:e>
                        <m:r>
                          <a:rPr lang="nb-NO" i="1" dirty="0" smtClean="0">
                            <a:solidFill>
                              <a:srgbClr val="00445C"/>
                            </a:solidFill>
                            <a:latin typeface="Cambria Math" panose="02040503050406030204" pitchFamily="18" charset="0"/>
                          </a:rPr>
                          <m:t>𝑑</m:t>
                        </m:r>
                      </m:e>
                      <m:sub>
                        <m:r>
                          <a:rPr lang="nb-NO" i="1" dirty="0" smtClean="0">
                            <a:solidFill>
                              <a:srgbClr val="00445C"/>
                            </a:solidFill>
                            <a:latin typeface="Cambria Math" panose="02040503050406030204" pitchFamily="18" charset="0"/>
                          </a:rPr>
                          <m:t>1</m:t>
                        </m:r>
                      </m:sub>
                    </m:sSub>
                    <m:r>
                      <a:rPr lang="nb-NO" i="1" dirty="0" smtClean="0">
                        <a:solidFill>
                          <a:srgbClr val="00445C"/>
                        </a:solidFill>
                        <a:latin typeface="Cambria Math" panose="02040503050406030204" pitchFamily="18" charset="0"/>
                      </a:rPr>
                      <m:t>= </m:t>
                    </m:r>
                    <m:sSub>
                      <m:sSubPr>
                        <m:ctrlPr>
                          <a:rPr lang="nb-NO" i="1" dirty="0" err="1" smtClean="0">
                            <a:solidFill>
                              <a:srgbClr val="00445C"/>
                            </a:solidFill>
                            <a:latin typeface="Cambria Math" panose="02040503050406030204" pitchFamily="18" charset="0"/>
                          </a:rPr>
                        </m:ctrlPr>
                      </m:sSubPr>
                      <m:e>
                        <m:r>
                          <a:rPr lang="nb-NO" i="1" dirty="0" err="1" smtClean="0">
                            <a:solidFill>
                              <a:srgbClr val="00445C"/>
                            </a:solidFill>
                            <a:latin typeface="Cambria Math" panose="02040503050406030204" pitchFamily="18" charset="0"/>
                          </a:rPr>
                          <m:t>𝐹</m:t>
                        </m:r>
                      </m:e>
                      <m:sub>
                        <m:r>
                          <a:rPr lang="nb-NO" i="1" dirty="0" err="1" smtClean="0">
                            <a:solidFill>
                              <a:srgbClr val="00445C"/>
                            </a:solidFill>
                            <a:latin typeface="Cambria Math" panose="02040503050406030204" pitchFamily="18" charset="0"/>
                          </a:rPr>
                          <m:t>𝑔</m:t>
                        </m:r>
                      </m:sub>
                    </m:sSub>
                    <m:r>
                      <a:rPr lang="nb-NO" i="1" dirty="0" smtClean="0">
                        <a:solidFill>
                          <a:srgbClr val="00445C"/>
                        </a:solidFill>
                        <a:latin typeface="Cambria Math" panose="02040503050406030204" pitchFamily="18" charset="0"/>
                      </a:rPr>
                      <m:t> </m:t>
                    </m:r>
                  </m:oMath>
                </a14:m>
                <a:r>
                  <a:rPr lang="nb-NO" dirty="0">
                    <a:solidFill>
                      <a:srgbClr val="00445C"/>
                    </a:solidFill>
                    <a:latin typeface="SFBX1440"/>
                  </a:rPr>
                  <a:t>(flue gas </a:t>
                </a:r>
                <a:r>
                  <a:rPr lang="nb-NO" dirty="0" err="1">
                    <a:solidFill>
                      <a:srgbClr val="00445C"/>
                    </a:solidFill>
                    <a:latin typeface="SFBX1440"/>
                  </a:rPr>
                  <a:t>flowrate</a:t>
                </a:r>
                <a:r>
                  <a:rPr lang="nb-NO" dirty="0">
                    <a:solidFill>
                      <a:srgbClr val="00445C"/>
                    </a:solidFill>
                    <a:latin typeface="SFBX1440"/>
                  </a:rPr>
                  <a:t>)</a:t>
                </a:r>
              </a:p>
              <a:p>
                <a:r>
                  <a:rPr lang="nb-NO" dirty="0">
                    <a:solidFill>
                      <a:srgbClr val="00445C"/>
                    </a:solidFill>
                    <a:latin typeface="SFBX1440"/>
                  </a:rPr>
                  <a:t>	</a:t>
                </a:r>
                <a14:m>
                  <m:oMath xmlns:m="http://schemas.openxmlformats.org/officeDocument/2006/math">
                    <m:sSub>
                      <m:sSubPr>
                        <m:ctrlPr>
                          <a:rPr lang="nb-NO" i="1" dirty="0" smtClean="0">
                            <a:solidFill>
                              <a:srgbClr val="00445C"/>
                            </a:solidFill>
                            <a:latin typeface="Cambria Math" panose="02040503050406030204" pitchFamily="18" charset="0"/>
                          </a:rPr>
                        </m:ctrlPr>
                      </m:sSubPr>
                      <m:e>
                        <m:r>
                          <a:rPr lang="nb-NO" i="1" dirty="0" smtClean="0">
                            <a:solidFill>
                              <a:srgbClr val="00445C"/>
                            </a:solidFill>
                            <a:latin typeface="Cambria Math" panose="02040503050406030204" pitchFamily="18" charset="0"/>
                          </a:rPr>
                          <m:t>𝑑</m:t>
                        </m:r>
                      </m:e>
                      <m:sub>
                        <m:r>
                          <a:rPr lang="nb-NO" i="1" dirty="0" smtClean="0">
                            <a:solidFill>
                              <a:srgbClr val="00445C"/>
                            </a:solidFill>
                            <a:latin typeface="Cambria Math" panose="02040503050406030204" pitchFamily="18" charset="0"/>
                          </a:rPr>
                          <m:t>2</m:t>
                        </m:r>
                      </m:sub>
                    </m:sSub>
                    <m:r>
                      <a:rPr lang="nb-NO" i="1" dirty="0" smtClean="0">
                        <a:solidFill>
                          <a:srgbClr val="00445C"/>
                        </a:solidFill>
                        <a:latin typeface="Cambria Math" panose="02040503050406030204" pitchFamily="18" charset="0"/>
                      </a:rPr>
                      <m:t>= </m:t>
                    </m:r>
                    <m:sSubSup>
                      <m:sSubSupPr>
                        <m:ctrlPr>
                          <a:rPr lang="nb-NO" i="1" dirty="0" err="1" smtClean="0">
                            <a:solidFill>
                              <a:srgbClr val="00445C"/>
                            </a:solidFill>
                            <a:latin typeface="Cambria Math" panose="02040503050406030204" pitchFamily="18" charset="0"/>
                          </a:rPr>
                        </m:ctrlPr>
                      </m:sSubSupPr>
                      <m:e>
                        <m:r>
                          <a:rPr lang="nb-NO" i="1" dirty="0" err="1" smtClean="0">
                            <a:solidFill>
                              <a:srgbClr val="00445C"/>
                            </a:solidFill>
                            <a:latin typeface="Cambria Math" panose="02040503050406030204" pitchFamily="18" charset="0"/>
                          </a:rPr>
                          <m:t>𝑇</m:t>
                        </m:r>
                      </m:e>
                      <m:sub>
                        <m:r>
                          <a:rPr lang="nb-NO" i="1" dirty="0" err="1" smtClean="0">
                            <a:solidFill>
                              <a:srgbClr val="00445C"/>
                            </a:solidFill>
                            <a:latin typeface="Cambria Math" panose="02040503050406030204" pitchFamily="18" charset="0"/>
                          </a:rPr>
                          <m:t>𝑔</m:t>
                        </m:r>
                      </m:sub>
                      <m:sup>
                        <m:r>
                          <a:rPr lang="nb-NO" i="1" dirty="0" err="1" smtClean="0">
                            <a:solidFill>
                              <a:srgbClr val="00445C"/>
                            </a:solidFill>
                            <a:latin typeface="Cambria Math" panose="02040503050406030204" pitchFamily="18" charset="0"/>
                          </a:rPr>
                          <m:t>𝑖</m:t>
                        </m:r>
                      </m:sup>
                    </m:sSubSup>
                    <m:r>
                      <a:rPr lang="nb-NO" i="1" dirty="0" smtClean="0">
                        <a:solidFill>
                          <a:srgbClr val="00445C"/>
                        </a:solidFill>
                        <a:latin typeface="Cambria Math" panose="02040503050406030204" pitchFamily="18" charset="0"/>
                      </a:rPr>
                      <m:t> </m:t>
                    </m:r>
                  </m:oMath>
                </a14:m>
                <a:r>
                  <a:rPr lang="nb-NO" dirty="0">
                    <a:solidFill>
                      <a:srgbClr val="00445C"/>
                    </a:solidFill>
                    <a:latin typeface="SFBX1440"/>
                  </a:rPr>
                  <a:t>(flue gas </a:t>
                </a:r>
                <a:r>
                  <a:rPr lang="nb-NO" dirty="0" err="1">
                    <a:solidFill>
                      <a:srgbClr val="00445C"/>
                    </a:solidFill>
                    <a:latin typeface="SFBX1440"/>
                  </a:rPr>
                  <a:t>inlet</a:t>
                </a:r>
                <a:r>
                  <a:rPr lang="nb-NO" dirty="0">
                    <a:solidFill>
                      <a:srgbClr val="00445C"/>
                    </a:solidFill>
                    <a:latin typeface="SFBX1440"/>
                  </a:rPr>
                  <a:t> </a:t>
                </a:r>
                <a:r>
                  <a:rPr lang="nb-NO" dirty="0" err="1">
                    <a:solidFill>
                      <a:srgbClr val="00445C"/>
                    </a:solidFill>
                    <a:latin typeface="SFBX1440"/>
                  </a:rPr>
                  <a:t>temperature</a:t>
                </a:r>
                <a:r>
                  <a:rPr lang="nb-NO" dirty="0">
                    <a:solidFill>
                      <a:srgbClr val="00445C"/>
                    </a:solidFill>
                    <a:latin typeface="SFBX1440"/>
                  </a:rPr>
                  <a:t>)</a:t>
                </a:r>
              </a:p>
              <a:p>
                <a:endParaRPr lang="nb-NO" dirty="0">
                  <a:solidFill>
                    <a:srgbClr val="00445C"/>
                  </a:solidFill>
                  <a:latin typeface="SFBX1440"/>
                </a:endParaRPr>
              </a:p>
              <a:p>
                <a:r>
                  <a:rPr lang="nb-NO" dirty="0">
                    <a:solidFill>
                      <a:srgbClr val="00445C"/>
                    </a:solidFill>
                    <a:latin typeface="SFBX1440"/>
                  </a:rPr>
                  <a:t>w-variables (</a:t>
                </a:r>
                <a:r>
                  <a:rPr lang="nb-NO" dirty="0" err="1">
                    <a:solidFill>
                      <a:srgbClr val="00445C"/>
                    </a:solidFill>
                    <a:latin typeface="SFBX1440"/>
                  </a:rPr>
                  <a:t>additional</a:t>
                </a:r>
                <a:r>
                  <a:rPr lang="nb-NO" dirty="0">
                    <a:solidFill>
                      <a:srgbClr val="00445C"/>
                    </a:solidFill>
                    <a:latin typeface="SFBX1440"/>
                  </a:rPr>
                  <a:t> </a:t>
                </a:r>
                <a:r>
                  <a:rPr lang="nb-NO" dirty="0" err="1">
                    <a:solidFill>
                      <a:srgbClr val="00445C"/>
                    </a:solidFill>
                    <a:latin typeface="SFBX1440"/>
                  </a:rPr>
                  <a:t>states</a:t>
                </a:r>
                <a:r>
                  <a:rPr lang="nb-NO" dirty="0">
                    <a:solidFill>
                      <a:srgbClr val="00445C"/>
                    </a:solidFill>
                    <a:latin typeface="SFBX1440"/>
                  </a:rPr>
                  <a:t>)</a:t>
                </a:r>
              </a:p>
              <a:p>
                <a:r>
                  <a:rPr lang="nb-NO" dirty="0">
                    <a:solidFill>
                      <a:srgbClr val="00445C"/>
                    </a:solidFill>
                    <a:latin typeface="SFBX1440"/>
                  </a:rPr>
                  <a:t>	</a:t>
                </a:r>
                <a14:m>
                  <m:oMath xmlns:m="http://schemas.openxmlformats.org/officeDocument/2006/math">
                    <m:sSub>
                      <m:sSubPr>
                        <m:ctrlPr>
                          <a:rPr lang="nb-NO" i="1" dirty="0" smtClean="0">
                            <a:solidFill>
                              <a:srgbClr val="00445C"/>
                            </a:solidFill>
                            <a:latin typeface="Cambria Math" panose="02040503050406030204" pitchFamily="18" charset="0"/>
                          </a:rPr>
                        </m:ctrlPr>
                      </m:sSubPr>
                      <m:e>
                        <m:r>
                          <a:rPr lang="nb-NO" i="1" dirty="0" smtClean="0">
                            <a:solidFill>
                              <a:srgbClr val="00445C"/>
                            </a:solidFill>
                            <a:latin typeface="Cambria Math" panose="02040503050406030204" pitchFamily="18" charset="0"/>
                          </a:rPr>
                          <m:t>𝑤</m:t>
                        </m:r>
                      </m:e>
                      <m:sub>
                        <m:r>
                          <a:rPr lang="nb-NO" i="1" dirty="0" smtClean="0">
                            <a:solidFill>
                              <a:srgbClr val="00445C"/>
                            </a:solidFill>
                            <a:latin typeface="Cambria Math" panose="02040503050406030204" pitchFamily="18" charset="0"/>
                          </a:rPr>
                          <m:t>1</m:t>
                        </m:r>
                      </m:sub>
                    </m:sSub>
                    <m:r>
                      <a:rPr lang="nb-NO" i="1" dirty="0" smtClean="0">
                        <a:solidFill>
                          <a:srgbClr val="00445C"/>
                        </a:solidFill>
                        <a:latin typeface="Cambria Math" panose="02040503050406030204" pitchFamily="18" charset="0"/>
                      </a:rPr>
                      <m:t> = </m:t>
                    </m:r>
                    <m:sSub>
                      <m:sSubPr>
                        <m:ctrlPr>
                          <a:rPr lang="nb-NO" i="1" dirty="0" err="1" smtClean="0">
                            <a:solidFill>
                              <a:srgbClr val="00445C"/>
                            </a:solidFill>
                            <a:latin typeface="Cambria Math" panose="02040503050406030204" pitchFamily="18" charset="0"/>
                          </a:rPr>
                        </m:ctrlPr>
                      </m:sSubPr>
                      <m:e>
                        <m:r>
                          <a:rPr lang="nb-NO" b="0" i="1" dirty="0" smtClean="0">
                            <a:solidFill>
                              <a:srgbClr val="00445C"/>
                            </a:solidFill>
                            <a:latin typeface="Cambria Math" panose="02040503050406030204" pitchFamily="18" charset="0"/>
                          </a:rPr>
                          <m:t>𝐻</m:t>
                        </m:r>
                      </m:e>
                      <m:sub>
                        <m:r>
                          <a:rPr lang="nb-NO" i="1" dirty="0" err="1" smtClean="0">
                            <a:solidFill>
                              <a:srgbClr val="00445C"/>
                            </a:solidFill>
                            <a:latin typeface="Cambria Math" panose="02040503050406030204" pitchFamily="18" charset="0"/>
                          </a:rPr>
                          <m:t>𝑤</m:t>
                        </m:r>
                      </m:sub>
                    </m:sSub>
                    <m:r>
                      <a:rPr lang="nb-NO" i="1" dirty="0" smtClean="0">
                        <a:solidFill>
                          <a:srgbClr val="00445C"/>
                        </a:solidFill>
                        <a:latin typeface="Cambria Math" panose="02040503050406030204" pitchFamily="18" charset="0"/>
                      </a:rPr>
                      <m:t> </m:t>
                    </m:r>
                  </m:oMath>
                </a14:m>
                <a:r>
                  <a:rPr lang="nb-NO" dirty="0">
                    <a:solidFill>
                      <a:srgbClr val="00445C"/>
                    </a:solidFill>
                    <a:latin typeface="SFBX1440"/>
                  </a:rPr>
                  <a:t>(</a:t>
                </a:r>
                <a:r>
                  <a:rPr lang="nb-NO" dirty="0" err="1">
                    <a:solidFill>
                      <a:srgbClr val="00445C"/>
                    </a:solidFill>
                    <a:latin typeface="SFBX1440"/>
                  </a:rPr>
                  <a:t>feedwater</a:t>
                </a:r>
                <a:r>
                  <a:rPr lang="nb-NO" dirty="0">
                    <a:solidFill>
                      <a:srgbClr val="00445C"/>
                    </a:solidFill>
                    <a:latin typeface="SFBX1440"/>
                  </a:rPr>
                  <a:t> </a:t>
                </a:r>
                <a:r>
                  <a:rPr lang="nb-NO" dirty="0" err="1">
                    <a:solidFill>
                      <a:srgbClr val="00445C"/>
                    </a:solidFill>
                    <a:latin typeface="SFBX1440"/>
                  </a:rPr>
                  <a:t>enthalpy</a:t>
                </a:r>
                <a:r>
                  <a:rPr lang="nb-NO" dirty="0">
                    <a:solidFill>
                      <a:srgbClr val="00445C"/>
                    </a:solidFill>
                    <a:latin typeface="SFBX1440"/>
                  </a:rPr>
                  <a:t>)</a:t>
                </a:r>
              </a:p>
              <a:p>
                <a:r>
                  <a:rPr lang="nb-NO" dirty="0">
                    <a:solidFill>
                      <a:srgbClr val="00445C"/>
                    </a:solidFill>
                    <a:latin typeface="SFBX1440"/>
                  </a:rPr>
                  <a:t>	</a:t>
                </a:r>
                <a14:m>
                  <m:oMath xmlns:m="http://schemas.openxmlformats.org/officeDocument/2006/math">
                    <m:sSub>
                      <m:sSubPr>
                        <m:ctrlPr>
                          <a:rPr lang="nb-NO" i="1" dirty="0" smtClean="0">
                            <a:solidFill>
                              <a:srgbClr val="00445C"/>
                            </a:solidFill>
                            <a:latin typeface="Cambria Math" panose="02040503050406030204" pitchFamily="18" charset="0"/>
                          </a:rPr>
                        </m:ctrlPr>
                      </m:sSubPr>
                      <m:e>
                        <m:r>
                          <a:rPr lang="nb-NO" i="1" dirty="0" smtClean="0">
                            <a:solidFill>
                              <a:srgbClr val="00445C"/>
                            </a:solidFill>
                            <a:latin typeface="Cambria Math" panose="02040503050406030204" pitchFamily="18" charset="0"/>
                          </a:rPr>
                          <m:t>𝑤</m:t>
                        </m:r>
                      </m:e>
                      <m:sub>
                        <m:r>
                          <a:rPr lang="nb-NO" i="1" dirty="0" smtClean="0">
                            <a:solidFill>
                              <a:srgbClr val="00445C"/>
                            </a:solidFill>
                            <a:latin typeface="Cambria Math" panose="02040503050406030204" pitchFamily="18" charset="0"/>
                          </a:rPr>
                          <m:t>2</m:t>
                        </m:r>
                      </m:sub>
                    </m:sSub>
                    <m:r>
                      <a:rPr lang="nb-NO" i="1" dirty="0" smtClean="0">
                        <a:solidFill>
                          <a:srgbClr val="00445C"/>
                        </a:solidFill>
                        <a:latin typeface="Cambria Math" panose="02040503050406030204" pitchFamily="18" charset="0"/>
                      </a:rPr>
                      <m:t> =</m:t>
                    </m:r>
                    <m:r>
                      <a:rPr lang="nb-NO" i="1" dirty="0">
                        <a:solidFill>
                          <a:srgbClr val="00445C"/>
                        </a:solidFill>
                        <a:latin typeface="Cambria Math" panose="02040503050406030204" pitchFamily="18" charset="0"/>
                      </a:rPr>
                      <m:t> </m:t>
                    </m:r>
                    <m:sSubSup>
                      <m:sSubSupPr>
                        <m:ctrlPr>
                          <a:rPr lang="nb-NO" i="1" dirty="0" err="1" smtClean="0">
                            <a:solidFill>
                              <a:srgbClr val="00445C"/>
                            </a:solidFill>
                            <a:latin typeface="Cambria Math" panose="02040503050406030204" pitchFamily="18" charset="0"/>
                          </a:rPr>
                        </m:ctrlPr>
                      </m:sSubSupPr>
                      <m:e>
                        <m:r>
                          <a:rPr lang="nb-NO" i="1" dirty="0" err="1" smtClean="0">
                            <a:solidFill>
                              <a:srgbClr val="00445C"/>
                            </a:solidFill>
                            <a:latin typeface="Cambria Math" panose="02040503050406030204" pitchFamily="18" charset="0"/>
                          </a:rPr>
                          <m:t>𝑇</m:t>
                        </m:r>
                      </m:e>
                      <m:sub>
                        <m:r>
                          <a:rPr lang="nb-NO" i="1" dirty="0" err="1" smtClean="0">
                            <a:solidFill>
                              <a:srgbClr val="00445C"/>
                            </a:solidFill>
                            <a:latin typeface="Cambria Math" panose="02040503050406030204" pitchFamily="18" charset="0"/>
                          </a:rPr>
                          <m:t>𝑔</m:t>
                        </m:r>
                      </m:sub>
                      <m:sup>
                        <m:r>
                          <a:rPr lang="nb-NO" i="1" dirty="0" err="1" smtClean="0">
                            <a:solidFill>
                              <a:srgbClr val="00445C"/>
                            </a:solidFill>
                            <a:latin typeface="Cambria Math" panose="02040503050406030204" pitchFamily="18" charset="0"/>
                          </a:rPr>
                          <m:t>𝑜</m:t>
                        </m:r>
                      </m:sup>
                    </m:sSubSup>
                    <m:r>
                      <a:rPr lang="nb-NO" i="1" dirty="0">
                        <a:solidFill>
                          <a:srgbClr val="00445C"/>
                        </a:solidFill>
                        <a:latin typeface="Cambria Math" panose="02040503050406030204" pitchFamily="18" charset="0"/>
                      </a:rPr>
                      <m:t> </m:t>
                    </m:r>
                  </m:oMath>
                </a14:m>
                <a:r>
                  <a:rPr lang="nb-NO" dirty="0">
                    <a:solidFill>
                      <a:srgbClr val="00445C"/>
                    </a:solidFill>
                    <a:latin typeface="SFBX1440"/>
                  </a:rPr>
                  <a:t>(flue gas </a:t>
                </a:r>
                <a:r>
                  <a:rPr lang="nb-NO" dirty="0" err="1">
                    <a:solidFill>
                      <a:srgbClr val="00445C"/>
                    </a:solidFill>
                    <a:latin typeface="SFBX1440"/>
                  </a:rPr>
                  <a:t>outlet</a:t>
                </a:r>
                <a:r>
                  <a:rPr lang="nb-NO" dirty="0">
                    <a:solidFill>
                      <a:srgbClr val="00445C"/>
                    </a:solidFill>
                    <a:latin typeface="SFBX1440"/>
                  </a:rPr>
                  <a:t> </a:t>
                </a:r>
                <a:r>
                  <a:rPr lang="nb-NO" dirty="0" err="1">
                    <a:solidFill>
                      <a:srgbClr val="00445C"/>
                    </a:solidFill>
                    <a:latin typeface="SFBX1440"/>
                  </a:rPr>
                  <a:t>temperature</a:t>
                </a:r>
                <a:r>
                  <a:rPr lang="nb-NO" dirty="0">
                    <a:solidFill>
                      <a:srgbClr val="00445C"/>
                    </a:solidFill>
                    <a:latin typeface="SFBX1440"/>
                  </a:rPr>
                  <a:t>)</a:t>
                </a:r>
              </a:p>
              <a:p>
                <a:endParaRPr lang="nb-NO" dirty="0">
                  <a:solidFill>
                    <a:srgbClr val="00445C"/>
                  </a:solidFill>
                  <a:latin typeface="SFBX1440"/>
                </a:endParaRPr>
              </a:p>
            </p:txBody>
          </p:sp>
        </mc:Choice>
        <mc:Fallback xmlns="">
          <p:sp>
            <p:nvSpPr>
              <p:cNvPr id="7" name="TextBox 6">
                <a:extLst>
                  <a:ext uri="{FF2B5EF4-FFF2-40B4-BE49-F238E27FC236}">
                    <a16:creationId xmlns:a16="http://schemas.microsoft.com/office/drawing/2014/main" id="{80A1CEA1-03FE-47E6-AD5C-D6A69C2B2929}"/>
                  </a:ext>
                </a:extLst>
              </p:cNvPr>
              <p:cNvSpPr txBox="1">
                <a:spLocks noRot="1" noChangeAspect="1" noMove="1" noResize="1" noEditPoints="1" noAdjustHandles="1" noChangeArrowheads="1" noChangeShapeType="1" noTextEdit="1"/>
              </p:cNvSpPr>
              <p:nvPr/>
            </p:nvSpPr>
            <p:spPr>
              <a:xfrm>
                <a:off x="7034646" y="1510861"/>
                <a:ext cx="5157354" cy="4051687"/>
              </a:xfrm>
              <a:prstGeom prst="rect">
                <a:avLst/>
              </a:prstGeom>
              <a:blipFill>
                <a:blip r:embed="rId4"/>
                <a:stretch>
                  <a:fillRect l="-946" t="-452"/>
                </a:stretch>
              </a:blipFill>
            </p:spPr>
            <p:txBody>
              <a:bodyPr/>
              <a:lstStyle/>
              <a:p>
                <a:r>
                  <a:rPr lang="nb-NO">
                    <a:noFill/>
                  </a:rPr>
                  <a:t> </a:t>
                </a:r>
              </a:p>
            </p:txBody>
          </p:sp>
        </mc:Fallback>
      </mc:AlternateContent>
      <p:sp>
        <p:nvSpPr>
          <p:cNvPr id="11" name="Oval 10">
            <a:extLst>
              <a:ext uri="{FF2B5EF4-FFF2-40B4-BE49-F238E27FC236}">
                <a16:creationId xmlns:a16="http://schemas.microsoft.com/office/drawing/2014/main" id="{6596D412-B13A-4241-A727-02DC4E55E1DB}"/>
              </a:ext>
            </a:extLst>
          </p:cNvPr>
          <p:cNvSpPr/>
          <p:nvPr/>
        </p:nvSpPr>
        <p:spPr>
          <a:xfrm>
            <a:off x="2360356" y="4261264"/>
            <a:ext cx="1084302" cy="671078"/>
          </a:xfrm>
          <a:prstGeom prst="ellipse">
            <a:avLst/>
          </a:prstGeom>
          <a:noFill/>
          <a:ln w="38100">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14F7A37-62AB-4152-84B2-62009C7C36E8}"/>
                  </a:ext>
                </a:extLst>
              </p:cNvPr>
              <p:cNvSpPr txBox="1"/>
              <p:nvPr/>
            </p:nvSpPr>
            <p:spPr>
              <a:xfrm>
                <a:off x="-31530" y="2021910"/>
                <a:ext cx="61275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nb-NO" i="1" dirty="0" smtClean="0">
                          <a:solidFill>
                            <a:srgbClr val="FF0000"/>
                          </a:solidFill>
                          <a:latin typeface="Cambria Math" panose="02040503050406030204" pitchFamily="18" charset="0"/>
                        </a:rPr>
                        <m:t>𝑇</m:t>
                      </m:r>
                      <m:r>
                        <a:rPr lang="nb-NO" b="0" i="1" dirty="0" smtClean="0">
                          <a:solidFill>
                            <a:srgbClr val="FF0000"/>
                          </a:solidFill>
                          <a:latin typeface="Cambria Math" panose="02040503050406030204" pitchFamily="18" charset="0"/>
                        </a:rPr>
                        <m:t>     </m:t>
                      </m:r>
                    </m:oMath>
                  </m:oMathPara>
                </a14:m>
                <a:endParaRPr lang="nb-NO" dirty="0"/>
              </a:p>
            </p:txBody>
          </p:sp>
        </mc:Choice>
        <mc:Fallback xmlns="">
          <p:sp>
            <p:nvSpPr>
              <p:cNvPr id="14" name="TextBox 13">
                <a:extLst>
                  <a:ext uri="{FF2B5EF4-FFF2-40B4-BE49-F238E27FC236}">
                    <a16:creationId xmlns:a16="http://schemas.microsoft.com/office/drawing/2014/main" id="{614F7A37-62AB-4152-84B2-62009C7C36E8}"/>
                  </a:ext>
                </a:extLst>
              </p:cNvPr>
              <p:cNvSpPr txBox="1">
                <a:spLocks noRot="1" noChangeAspect="1" noMove="1" noResize="1" noEditPoints="1" noAdjustHandles="1" noChangeArrowheads="1" noChangeShapeType="1" noTextEdit="1"/>
              </p:cNvSpPr>
              <p:nvPr/>
            </p:nvSpPr>
            <p:spPr>
              <a:xfrm>
                <a:off x="-31530" y="2021910"/>
                <a:ext cx="6127530" cy="369332"/>
              </a:xfrm>
              <a:prstGeom prst="rect">
                <a:avLst/>
              </a:prstGeom>
              <a:blipFill>
                <a:blip r:embed="rId5"/>
                <a:stretch>
                  <a:fillRect/>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4C8D2AA-7E21-450B-B42D-4BF5213E1051}"/>
                  </a:ext>
                </a:extLst>
              </p:cNvPr>
              <p:cNvSpPr txBox="1"/>
              <p:nvPr/>
            </p:nvSpPr>
            <p:spPr>
              <a:xfrm>
                <a:off x="-839778" y="3558058"/>
                <a:ext cx="2664510" cy="4071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b-NO" i="1" dirty="0" smtClean="0">
                              <a:latin typeface="Cambria Math" panose="02040503050406030204" pitchFamily="18" charset="0"/>
                            </a:rPr>
                          </m:ctrlPr>
                        </m:sSubPr>
                        <m:e>
                          <m:r>
                            <a:rPr lang="nb-NO" i="1" dirty="0" err="1" smtClean="0">
                              <a:latin typeface="Cambria Math" panose="02040503050406030204" pitchFamily="18" charset="0"/>
                            </a:rPr>
                            <m:t>𝐹</m:t>
                          </m:r>
                        </m:e>
                        <m:sub>
                          <m:r>
                            <a:rPr lang="nb-NO" i="1" dirty="0" err="1" smtClean="0">
                              <a:latin typeface="Cambria Math" panose="02040503050406030204" pitchFamily="18" charset="0"/>
                            </a:rPr>
                            <m:t>𝑔</m:t>
                          </m:r>
                        </m:sub>
                      </m:sSub>
                      <m:r>
                        <a:rPr lang="nb-NO" b="0" i="1" dirty="0" smtClean="0">
                          <a:latin typeface="Cambria Math" panose="02040503050406030204" pitchFamily="18" charset="0"/>
                        </a:rPr>
                        <m:t>,</m:t>
                      </m:r>
                      <m:sSubSup>
                        <m:sSubSupPr>
                          <m:ctrlPr>
                            <a:rPr lang="nb-NO" i="1" dirty="0">
                              <a:latin typeface="Cambria Math" panose="02040503050406030204" pitchFamily="18" charset="0"/>
                            </a:rPr>
                          </m:ctrlPr>
                        </m:sSubSupPr>
                        <m:e>
                          <m:r>
                            <a:rPr lang="nb-NO" i="1" dirty="0" err="1">
                              <a:latin typeface="Cambria Math" panose="02040503050406030204" pitchFamily="18" charset="0"/>
                            </a:rPr>
                            <m:t>𝑇</m:t>
                          </m:r>
                        </m:e>
                        <m:sub>
                          <m:r>
                            <a:rPr lang="nb-NO" i="1" dirty="0" err="1">
                              <a:latin typeface="Cambria Math" panose="02040503050406030204" pitchFamily="18" charset="0"/>
                            </a:rPr>
                            <m:t>𝑔</m:t>
                          </m:r>
                        </m:sub>
                        <m:sup>
                          <m:r>
                            <a:rPr lang="nb-NO" i="1" dirty="0" err="1">
                              <a:latin typeface="Cambria Math" panose="02040503050406030204" pitchFamily="18" charset="0"/>
                            </a:rPr>
                            <m:t>𝑖</m:t>
                          </m:r>
                        </m:sup>
                      </m:sSubSup>
                    </m:oMath>
                  </m:oMathPara>
                </a14:m>
                <a:endParaRPr lang="nb-NO" dirty="0"/>
              </a:p>
            </p:txBody>
          </p:sp>
        </mc:Choice>
        <mc:Fallback xmlns="">
          <p:sp>
            <p:nvSpPr>
              <p:cNvPr id="16" name="TextBox 15">
                <a:extLst>
                  <a:ext uri="{FF2B5EF4-FFF2-40B4-BE49-F238E27FC236}">
                    <a16:creationId xmlns:a16="http://schemas.microsoft.com/office/drawing/2014/main" id="{74C8D2AA-7E21-450B-B42D-4BF5213E1051}"/>
                  </a:ext>
                </a:extLst>
              </p:cNvPr>
              <p:cNvSpPr txBox="1">
                <a:spLocks noRot="1" noChangeAspect="1" noMove="1" noResize="1" noEditPoints="1" noAdjustHandles="1" noChangeArrowheads="1" noChangeShapeType="1" noTextEdit="1"/>
              </p:cNvSpPr>
              <p:nvPr/>
            </p:nvSpPr>
            <p:spPr>
              <a:xfrm>
                <a:off x="-839778" y="3558058"/>
                <a:ext cx="2664510" cy="407163"/>
              </a:xfrm>
              <a:prstGeom prst="rect">
                <a:avLst/>
              </a:prstGeom>
              <a:blipFill>
                <a:blip r:embed="rId6"/>
                <a:stretch>
                  <a:fillRect b="-4545"/>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2F34EDD-8B75-4032-8297-D32998A4D67A}"/>
                  </a:ext>
                </a:extLst>
              </p:cNvPr>
              <p:cNvSpPr txBox="1"/>
              <p:nvPr/>
            </p:nvSpPr>
            <p:spPr>
              <a:xfrm>
                <a:off x="3827045" y="4527261"/>
                <a:ext cx="83557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b-NO" i="1" dirty="0" smtClean="0">
                              <a:latin typeface="Cambria Math" panose="02040503050406030204" pitchFamily="18" charset="0"/>
                            </a:rPr>
                          </m:ctrlPr>
                        </m:sSubPr>
                        <m:e>
                          <m:r>
                            <a:rPr lang="nb-NO" b="0" i="1" dirty="0" smtClean="0">
                              <a:latin typeface="Cambria Math" panose="02040503050406030204" pitchFamily="18" charset="0"/>
                            </a:rPr>
                            <m:t>𝐻</m:t>
                          </m:r>
                        </m:e>
                        <m:sub>
                          <m:r>
                            <a:rPr lang="nb-NO" i="1" dirty="0" err="1" smtClean="0">
                              <a:latin typeface="Cambria Math" panose="02040503050406030204" pitchFamily="18" charset="0"/>
                            </a:rPr>
                            <m:t>𝑤</m:t>
                          </m:r>
                        </m:sub>
                      </m:sSub>
                      <m:r>
                        <a:rPr lang="nb-NO" i="1" dirty="0" smtClean="0">
                          <a:latin typeface="Cambria Math" panose="02040503050406030204" pitchFamily="18" charset="0"/>
                        </a:rPr>
                        <m:t> </m:t>
                      </m:r>
                    </m:oMath>
                  </m:oMathPara>
                </a14:m>
                <a:endParaRPr lang="nb-NO" dirty="0"/>
              </a:p>
            </p:txBody>
          </p:sp>
        </mc:Choice>
        <mc:Fallback xmlns="">
          <p:sp>
            <p:nvSpPr>
              <p:cNvPr id="18" name="TextBox 17">
                <a:extLst>
                  <a:ext uri="{FF2B5EF4-FFF2-40B4-BE49-F238E27FC236}">
                    <a16:creationId xmlns:a16="http://schemas.microsoft.com/office/drawing/2014/main" id="{02F34EDD-8B75-4032-8297-D32998A4D67A}"/>
                  </a:ext>
                </a:extLst>
              </p:cNvPr>
              <p:cNvSpPr txBox="1">
                <a:spLocks noRot="1" noChangeAspect="1" noMove="1" noResize="1" noEditPoints="1" noAdjustHandles="1" noChangeArrowheads="1" noChangeShapeType="1" noTextEdit="1"/>
              </p:cNvSpPr>
              <p:nvPr/>
            </p:nvSpPr>
            <p:spPr>
              <a:xfrm>
                <a:off x="3827045" y="4527261"/>
                <a:ext cx="835572" cy="369332"/>
              </a:xfrm>
              <a:prstGeom prst="rect">
                <a:avLst/>
              </a:prstGeom>
              <a:blipFill>
                <a:blip r:embed="rId7"/>
                <a:stretch>
                  <a:fillRect/>
                </a:stretch>
              </a:blipFill>
            </p:spPr>
            <p:txBody>
              <a:bodyPr/>
              <a:lstStyle/>
              <a:p>
                <a:r>
                  <a:rPr lang="nb-NO">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369E105B-A641-4AEC-8DDD-7BF0948CB862}"/>
                  </a:ext>
                </a:extLst>
              </p:cNvPr>
              <p:cNvSpPr txBox="1"/>
              <p:nvPr/>
            </p:nvSpPr>
            <p:spPr>
              <a:xfrm>
                <a:off x="232012" y="4400852"/>
                <a:ext cx="2128344" cy="3919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nb-NO" i="1" dirty="0" smtClean="0">
                              <a:latin typeface="Cambria Math" panose="02040503050406030204" pitchFamily="18" charset="0"/>
                            </a:rPr>
                          </m:ctrlPr>
                        </m:sSubSupPr>
                        <m:e>
                          <m:r>
                            <a:rPr lang="nb-NO" i="1" dirty="0" err="1" smtClean="0">
                              <a:latin typeface="Cambria Math" panose="02040503050406030204" pitchFamily="18" charset="0"/>
                            </a:rPr>
                            <m:t>𝑇</m:t>
                          </m:r>
                        </m:e>
                        <m:sub>
                          <m:r>
                            <a:rPr lang="nb-NO" i="1" dirty="0" err="1" smtClean="0">
                              <a:latin typeface="Cambria Math" panose="02040503050406030204" pitchFamily="18" charset="0"/>
                            </a:rPr>
                            <m:t>𝑔</m:t>
                          </m:r>
                        </m:sub>
                        <m:sup>
                          <m:r>
                            <a:rPr lang="nb-NO" i="1" dirty="0" err="1" smtClean="0">
                              <a:latin typeface="Cambria Math" panose="02040503050406030204" pitchFamily="18" charset="0"/>
                            </a:rPr>
                            <m:t>𝑜</m:t>
                          </m:r>
                        </m:sup>
                      </m:sSubSup>
                    </m:oMath>
                  </m:oMathPara>
                </a14:m>
                <a:endParaRPr lang="nb-NO" dirty="0"/>
              </a:p>
            </p:txBody>
          </p:sp>
        </mc:Choice>
        <mc:Fallback>
          <p:sp>
            <p:nvSpPr>
              <p:cNvPr id="20" name="TextBox 19">
                <a:extLst>
                  <a:ext uri="{FF2B5EF4-FFF2-40B4-BE49-F238E27FC236}">
                    <a16:creationId xmlns:a16="http://schemas.microsoft.com/office/drawing/2014/main" id="{369E105B-A641-4AEC-8DDD-7BF0948CB862}"/>
                  </a:ext>
                </a:extLst>
              </p:cNvPr>
              <p:cNvSpPr txBox="1">
                <a:spLocks noRot="1" noChangeAspect="1" noMove="1" noResize="1" noEditPoints="1" noAdjustHandles="1" noChangeArrowheads="1" noChangeShapeType="1" noTextEdit="1"/>
              </p:cNvSpPr>
              <p:nvPr/>
            </p:nvSpPr>
            <p:spPr>
              <a:xfrm>
                <a:off x="232012" y="4400852"/>
                <a:ext cx="2128344" cy="391902"/>
              </a:xfrm>
              <a:prstGeom prst="rect">
                <a:avLst/>
              </a:prstGeom>
              <a:blipFill>
                <a:blip r:embed="rId8"/>
                <a:stretch>
                  <a:fillRect b="-4688"/>
                </a:stretch>
              </a:blipFill>
            </p:spPr>
            <p:txBody>
              <a:bodyPr/>
              <a:lstStyle/>
              <a:p>
                <a:r>
                  <a:rPr lang="nb-NO">
                    <a:noFill/>
                  </a:rPr>
                  <a:t> </a:t>
                </a:r>
              </a:p>
            </p:txBody>
          </p:sp>
        </mc:Fallback>
      </mc:AlternateContent>
      <p:sp>
        <p:nvSpPr>
          <p:cNvPr id="15" name="Title 1">
            <a:extLst>
              <a:ext uri="{FF2B5EF4-FFF2-40B4-BE49-F238E27FC236}">
                <a16:creationId xmlns:a16="http://schemas.microsoft.com/office/drawing/2014/main" id="{C77D9725-1EA5-7124-7231-9766640A91CD}"/>
              </a:ext>
            </a:extLst>
          </p:cNvPr>
          <p:cNvSpPr>
            <a:spLocks noGrp="1"/>
          </p:cNvSpPr>
          <p:nvPr>
            <p:ph type="title"/>
          </p:nvPr>
        </p:nvSpPr>
        <p:spPr>
          <a:xfrm>
            <a:off x="694785" y="75586"/>
            <a:ext cx="11497215" cy="1596130"/>
          </a:xfrm>
          <a:noFill/>
        </p:spPr>
        <p:txBody>
          <a:bodyPr/>
          <a:lstStyle/>
          <a:p>
            <a:r>
              <a:rPr lang="en-CA" dirty="0"/>
              <a:t>5. Input and output transformations </a:t>
            </a:r>
            <a:br>
              <a:rPr lang="en-CA" dirty="0"/>
            </a:br>
            <a:r>
              <a:rPr lang="en-CA" dirty="0"/>
              <a:t>for steam temperature control</a:t>
            </a:r>
          </a:p>
        </p:txBody>
      </p:sp>
      <p:sp>
        <p:nvSpPr>
          <p:cNvPr id="2" name="Rectangle 1">
            <a:extLst>
              <a:ext uri="{FF2B5EF4-FFF2-40B4-BE49-F238E27FC236}">
                <a16:creationId xmlns:a16="http://schemas.microsoft.com/office/drawing/2014/main" id="{32D38AA0-21B0-3407-CE22-CB00086B7531}"/>
              </a:ext>
            </a:extLst>
          </p:cNvPr>
          <p:cNvSpPr/>
          <p:nvPr/>
        </p:nvSpPr>
        <p:spPr>
          <a:xfrm>
            <a:off x="363255" y="1510861"/>
            <a:ext cx="1728592" cy="14452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2721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4" grpId="0"/>
      <p:bldP spid="16" grpId="0"/>
      <p:bldP spid="18" grpId="0"/>
    </p:bldLst>
  </p:timing>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7811349-E4F8-4F76-B583-35B8D9947D17}"/>
                  </a:ext>
                </a:extLst>
              </p:cNvPr>
              <p:cNvSpPr>
                <a:spLocks noGrp="1"/>
              </p:cNvSpPr>
              <p:nvPr>
                <p:ph idx="1"/>
              </p:nvPr>
            </p:nvSpPr>
            <p:spPr>
              <a:xfrm>
                <a:off x="187890" y="1423219"/>
                <a:ext cx="12004109" cy="5535840"/>
              </a:xfrm>
            </p:spPr>
            <p:txBody>
              <a:bodyPr/>
              <a:lstStyle/>
              <a:p>
                <a:pPr>
                  <a:lnSpc>
                    <a:spcPct val="100000"/>
                  </a:lnSpc>
                </a:pPr>
                <a:r>
                  <a:rPr lang="nb-NO" dirty="0">
                    <a:latin typeface="SFBX1440"/>
                  </a:rPr>
                  <a:t>Actual </a:t>
                </a:r>
                <a:r>
                  <a:rPr lang="nb-NO" dirty="0" err="1">
                    <a:latin typeface="SFBX1440"/>
                  </a:rPr>
                  <a:t>model</a:t>
                </a:r>
                <a:r>
                  <a:rPr lang="nb-NO" dirty="0">
                    <a:latin typeface="SFBX1440"/>
                  </a:rPr>
                  <a:t> is </a:t>
                </a:r>
                <a:r>
                  <a:rPr lang="nb-NO" dirty="0" err="1">
                    <a:latin typeface="SFBX1440"/>
                  </a:rPr>
                  <a:t>dynamic</a:t>
                </a:r>
                <a:r>
                  <a:rPr lang="nb-NO" dirty="0">
                    <a:latin typeface="SFBX1440"/>
                  </a:rPr>
                  <a:t> (+40000 </a:t>
                </a:r>
                <a:r>
                  <a:rPr lang="nb-NO" dirty="0" err="1">
                    <a:latin typeface="SFBX1440"/>
                  </a:rPr>
                  <a:t>states</a:t>
                </a:r>
                <a:r>
                  <a:rPr lang="nb-NO" dirty="0">
                    <a:latin typeface="SFBX1440"/>
                  </a:rPr>
                  <a:t> and </a:t>
                </a:r>
                <a:r>
                  <a:rPr lang="nb-NO" dirty="0" err="1">
                    <a:latin typeface="SFBX1440"/>
                  </a:rPr>
                  <a:t>equations</a:t>
                </a:r>
                <a:r>
                  <a:rPr lang="nb-NO" dirty="0">
                    <a:latin typeface="SFBX1440"/>
                  </a:rPr>
                  <a:t>)</a:t>
                </a:r>
              </a:p>
              <a:p>
                <a:pPr lvl="1">
                  <a:lnSpc>
                    <a:spcPct val="100000"/>
                  </a:lnSpc>
                </a:pPr>
                <a:r>
                  <a:rPr lang="en-US" dirty="0">
                    <a:latin typeface="SFBX1440"/>
                  </a:rPr>
                  <a:t>Complete geometry of the OTSG, non-ideal thermodynamic for steam </a:t>
                </a:r>
                <a:r>
                  <a:rPr lang="nb-NO" dirty="0">
                    <a:solidFill>
                      <a:srgbClr val="00445C"/>
                    </a:solidFill>
                    <a:latin typeface="SFBX1440"/>
                    <a:sym typeface="Wingdings" panose="05000000000000000000" pitchFamily="2" charset="2"/>
                  </a:rPr>
                  <a:t></a:t>
                </a:r>
                <a:r>
                  <a:rPr lang="en-US" dirty="0">
                    <a:latin typeface="SFBX1440"/>
                  </a:rPr>
                  <a:t> accurately reflects the physics of the system</a:t>
                </a:r>
                <a:endParaRPr lang="nb-NO" dirty="0">
                  <a:latin typeface="SFBX1440"/>
                </a:endParaRPr>
              </a:p>
              <a:p>
                <a:pPr>
                  <a:lnSpc>
                    <a:spcPct val="100000"/>
                  </a:lnSpc>
                </a:pPr>
                <a:r>
                  <a:rPr lang="nb-NO" dirty="0" err="1">
                    <a:latin typeface="SFBX1440"/>
                  </a:rPr>
                  <a:t>Static</a:t>
                </a:r>
                <a:r>
                  <a:rPr lang="nb-NO" dirty="0">
                    <a:latin typeface="SFBX1440"/>
                  </a:rPr>
                  <a:t> </a:t>
                </a:r>
                <a:r>
                  <a:rPr lang="nb-NO" dirty="0" err="1">
                    <a:latin typeface="SFBX1440"/>
                  </a:rPr>
                  <a:t>energy</a:t>
                </a:r>
                <a:r>
                  <a:rPr lang="nb-NO" dirty="0">
                    <a:latin typeface="SFBX1440"/>
                  </a:rPr>
                  <a:t> </a:t>
                </a:r>
                <a:r>
                  <a:rPr lang="nb-NO" dirty="0" err="1">
                    <a:latin typeface="SFBX1440"/>
                  </a:rPr>
                  <a:t>balance</a:t>
                </a:r>
                <a:r>
                  <a:rPr lang="nb-NO" dirty="0">
                    <a:latin typeface="SFBX1440"/>
                  </a:rPr>
                  <a:t>: </a:t>
                </a:r>
                <a14:m>
                  <m:oMath xmlns:m="http://schemas.openxmlformats.org/officeDocument/2006/math">
                    <m:sSub>
                      <m:sSubPr>
                        <m:ctrlPr>
                          <a:rPr lang="pl-PL" b="1" i="1" dirty="0" smtClean="0">
                            <a:solidFill>
                              <a:srgbClr val="FF0000"/>
                            </a:solidFill>
                            <a:latin typeface="Cambria Math" panose="02040503050406030204" pitchFamily="18" charset="0"/>
                          </a:rPr>
                        </m:ctrlPr>
                      </m:sSubPr>
                      <m:e>
                        <m:r>
                          <a:rPr lang="nb-NO" b="1" i="1" dirty="0">
                            <a:solidFill>
                              <a:srgbClr val="FF0000"/>
                            </a:solidFill>
                            <a:latin typeface="Cambria Math" panose="02040503050406030204" pitchFamily="18" charset="0"/>
                          </a:rPr>
                          <m:t>𝑭</m:t>
                        </m:r>
                      </m:e>
                      <m:sub>
                        <m:r>
                          <a:rPr lang="pl-PL" b="1" i="1" dirty="0" smtClean="0">
                            <a:solidFill>
                              <a:srgbClr val="FF0000"/>
                            </a:solidFill>
                            <a:latin typeface="Cambria Math" panose="02040503050406030204" pitchFamily="18" charset="0"/>
                          </a:rPr>
                          <m:t>𝒈</m:t>
                        </m:r>
                      </m:sub>
                    </m:sSub>
                    <m:r>
                      <a:rPr lang="pl-PL" b="1" i="1" dirty="0" smtClean="0">
                        <a:solidFill>
                          <a:srgbClr val="FF0000"/>
                        </a:solidFill>
                        <a:latin typeface="Cambria Math" panose="02040503050406030204" pitchFamily="18" charset="0"/>
                      </a:rPr>
                      <m:t> </m:t>
                    </m:r>
                    <m:sSub>
                      <m:sSubPr>
                        <m:ctrlPr>
                          <a:rPr lang="pl-PL" b="1" i="1" dirty="0" smtClean="0">
                            <a:solidFill>
                              <a:srgbClr val="FF0000"/>
                            </a:solidFill>
                            <a:latin typeface="Cambria Math" panose="02040503050406030204" pitchFamily="18" charset="0"/>
                          </a:rPr>
                        </m:ctrlPr>
                      </m:sSubPr>
                      <m:e>
                        <m:r>
                          <a:rPr lang="pl-PL" b="1" i="1" dirty="0" smtClean="0">
                            <a:solidFill>
                              <a:srgbClr val="FF0000"/>
                            </a:solidFill>
                            <a:latin typeface="Cambria Math" panose="02040503050406030204" pitchFamily="18" charset="0"/>
                          </a:rPr>
                          <m:t>𝒄</m:t>
                        </m:r>
                      </m:e>
                      <m:sub>
                        <m:sSub>
                          <m:sSubPr>
                            <m:ctrlPr>
                              <a:rPr lang="pl-PL" b="1" i="1" dirty="0" smtClean="0">
                                <a:solidFill>
                                  <a:srgbClr val="FF0000"/>
                                </a:solidFill>
                                <a:latin typeface="Cambria Math" panose="02040503050406030204" pitchFamily="18" charset="0"/>
                              </a:rPr>
                            </m:ctrlPr>
                          </m:sSubPr>
                          <m:e>
                            <m:r>
                              <a:rPr lang="pl-PL" b="1" i="1" dirty="0" smtClean="0">
                                <a:solidFill>
                                  <a:srgbClr val="FF0000"/>
                                </a:solidFill>
                                <a:latin typeface="Cambria Math" panose="02040503050406030204" pitchFamily="18" charset="0"/>
                              </a:rPr>
                              <m:t>𝒑</m:t>
                            </m:r>
                          </m:e>
                          <m:sub>
                            <m:r>
                              <a:rPr lang="pl-PL" b="1" i="1" dirty="0" smtClean="0">
                                <a:solidFill>
                                  <a:srgbClr val="FF0000"/>
                                </a:solidFill>
                                <a:latin typeface="Cambria Math" panose="02040503050406030204" pitchFamily="18" charset="0"/>
                              </a:rPr>
                              <m:t>𝒈</m:t>
                            </m:r>
                          </m:sub>
                        </m:sSub>
                      </m:sub>
                    </m:sSub>
                    <m:r>
                      <a:rPr lang="pl-PL" b="1" i="1" dirty="0" smtClean="0">
                        <a:solidFill>
                          <a:srgbClr val="FF0000"/>
                        </a:solidFill>
                        <a:latin typeface="Cambria Math" panose="02040503050406030204" pitchFamily="18" charset="0"/>
                      </a:rPr>
                      <m:t> </m:t>
                    </m:r>
                    <m:d>
                      <m:dPr>
                        <m:ctrlPr>
                          <a:rPr lang="pl-PL" b="1" i="1" dirty="0" smtClean="0">
                            <a:solidFill>
                              <a:srgbClr val="FF0000"/>
                            </a:solidFill>
                            <a:latin typeface="Cambria Math" panose="02040503050406030204" pitchFamily="18" charset="0"/>
                          </a:rPr>
                        </m:ctrlPr>
                      </m:dPr>
                      <m:e>
                        <m:sSubSup>
                          <m:sSubSupPr>
                            <m:ctrlPr>
                              <a:rPr lang="pl-PL" b="1" i="1" dirty="0" smtClean="0">
                                <a:solidFill>
                                  <a:srgbClr val="FF0000"/>
                                </a:solidFill>
                                <a:latin typeface="Cambria Math" panose="02040503050406030204" pitchFamily="18" charset="0"/>
                              </a:rPr>
                            </m:ctrlPr>
                          </m:sSubSupPr>
                          <m:e>
                            <m:r>
                              <a:rPr lang="pl-PL" b="1" i="1" dirty="0" smtClean="0">
                                <a:solidFill>
                                  <a:srgbClr val="FF0000"/>
                                </a:solidFill>
                                <a:latin typeface="Cambria Math" panose="02040503050406030204" pitchFamily="18" charset="0"/>
                              </a:rPr>
                              <m:t>𝑻</m:t>
                            </m:r>
                          </m:e>
                          <m:sub>
                            <m:r>
                              <a:rPr lang="pl-PL" b="1" i="1" dirty="0" smtClean="0">
                                <a:solidFill>
                                  <a:srgbClr val="FF0000"/>
                                </a:solidFill>
                                <a:latin typeface="Cambria Math" panose="02040503050406030204" pitchFamily="18" charset="0"/>
                              </a:rPr>
                              <m:t>𝒈</m:t>
                            </m:r>
                          </m:sub>
                          <m:sup>
                            <m:r>
                              <a:rPr lang="pl-PL" b="1" i="1" dirty="0" smtClean="0">
                                <a:solidFill>
                                  <a:srgbClr val="FF0000"/>
                                </a:solidFill>
                                <a:latin typeface="Cambria Math" panose="02040503050406030204" pitchFamily="18" charset="0"/>
                              </a:rPr>
                              <m:t>𝒊</m:t>
                            </m:r>
                          </m:sup>
                        </m:sSubSup>
                        <m:r>
                          <a:rPr lang="pl-PL" b="1" i="1" dirty="0" smtClean="0">
                            <a:solidFill>
                              <a:srgbClr val="FF0000"/>
                            </a:solidFill>
                            <a:latin typeface="Cambria Math" panose="02040503050406030204" pitchFamily="18" charset="0"/>
                          </a:rPr>
                          <m:t>−</m:t>
                        </m:r>
                        <m:sSubSup>
                          <m:sSubSupPr>
                            <m:ctrlPr>
                              <a:rPr lang="pl-PL" b="1" i="1" dirty="0" smtClean="0">
                                <a:solidFill>
                                  <a:srgbClr val="FF0000"/>
                                </a:solidFill>
                                <a:latin typeface="Cambria Math" panose="02040503050406030204" pitchFamily="18" charset="0"/>
                              </a:rPr>
                            </m:ctrlPr>
                          </m:sSubSupPr>
                          <m:e>
                            <m:r>
                              <a:rPr lang="pl-PL" b="1" i="1" dirty="0" smtClean="0">
                                <a:solidFill>
                                  <a:srgbClr val="FF0000"/>
                                </a:solidFill>
                                <a:latin typeface="Cambria Math" panose="02040503050406030204" pitchFamily="18" charset="0"/>
                              </a:rPr>
                              <m:t>𝑻</m:t>
                            </m:r>
                          </m:e>
                          <m:sub>
                            <m:r>
                              <a:rPr lang="pl-PL" b="1" i="1" dirty="0" smtClean="0">
                                <a:solidFill>
                                  <a:srgbClr val="FF0000"/>
                                </a:solidFill>
                                <a:latin typeface="Cambria Math" panose="02040503050406030204" pitchFamily="18" charset="0"/>
                              </a:rPr>
                              <m:t>𝒈</m:t>
                            </m:r>
                          </m:sub>
                          <m:sup>
                            <m:r>
                              <a:rPr lang="pl-PL" b="1" i="1" dirty="0" smtClean="0">
                                <a:solidFill>
                                  <a:srgbClr val="FF0000"/>
                                </a:solidFill>
                                <a:latin typeface="Cambria Math" panose="02040503050406030204" pitchFamily="18" charset="0"/>
                              </a:rPr>
                              <m:t>𝒐</m:t>
                            </m:r>
                          </m:sup>
                        </m:sSubSup>
                      </m:e>
                    </m:d>
                    <m:r>
                      <a:rPr lang="pl-PL" b="1" i="1" dirty="0" smtClean="0">
                        <a:solidFill>
                          <a:srgbClr val="FF0000"/>
                        </a:solidFill>
                        <a:latin typeface="Cambria Math" panose="02040503050406030204" pitchFamily="18" charset="0"/>
                      </a:rPr>
                      <m:t>=</m:t>
                    </m:r>
                    <m:sSub>
                      <m:sSubPr>
                        <m:ctrlPr>
                          <a:rPr lang="pl-PL" b="1" i="1" dirty="0" smtClean="0">
                            <a:solidFill>
                              <a:srgbClr val="FF0000"/>
                            </a:solidFill>
                            <a:latin typeface="Cambria Math" panose="02040503050406030204" pitchFamily="18" charset="0"/>
                          </a:rPr>
                        </m:ctrlPr>
                      </m:sSubPr>
                      <m:e>
                        <m:r>
                          <a:rPr lang="nb-NO" b="1" i="1" dirty="0" smtClean="0">
                            <a:solidFill>
                              <a:srgbClr val="FF0000"/>
                            </a:solidFill>
                            <a:latin typeface="Cambria Math" panose="02040503050406030204" pitchFamily="18" charset="0"/>
                          </a:rPr>
                          <m:t>𝑭</m:t>
                        </m:r>
                      </m:e>
                      <m:sub>
                        <m:r>
                          <a:rPr lang="pl-PL" b="1" i="1" dirty="0" smtClean="0">
                            <a:solidFill>
                              <a:srgbClr val="FF0000"/>
                            </a:solidFill>
                            <a:latin typeface="Cambria Math" panose="02040503050406030204" pitchFamily="18" charset="0"/>
                          </a:rPr>
                          <m:t>𝒘</m:t>
                        </m:r>
                      </m:sub>
                    </m:sSub>
                    <m:r>
                      <a:rPr lang="pl-PL" b="1" i="1" dirty="0" smtClean="0">
                        <a:solidFill>
                          <a:srgbClr val="FF0000"/>
                        </a:solidFill>
                        <a:latin typeface="Cambria Math" panose="02040503050406030204" pitchFamily="18" charset="0"/>
                      </a:rPr>
                      <m:t>  </m:t>
                    </m:r>
                    <m:d>
                      <m:dPr>
                        <m:ctrlPr>
                          <a:rPr lang="pl-PL" b="1" i="1" dirty="0" smtClean="0">
                            <a:solidFill>
                              <a:srgbClr val="FF0000"/>
                            </a:solidFill>
                            <a:latin typeface="Cambria Math" panose="02040503050406030204" pitchFamily="18" charset="0"/>
                          </a:rPr>
                        </m:ctrlPr>
                      </m:dPr>
                      <m:e>
                        <m:r>
                          <a:rPr lang="nb-NO" b="1" i="1" dirty="0" smtClean="0">
                            <a:solidFill>
                              <a:srgbClr val="FF0000"/>
                            </a:solidFill>
                            <a:latin typeface="Cambria Math" panose="02040503050406030204" pitchFamily="18" charset="0"/>
                          </a:rPr>
                          <m:t>𝑯</m:t>
                        </m:r>
                        <m:r>
                          <a:rPr lang="pl-PL" b="1" i="1" dirty="0" smtClean="0">
                            <a:solidFill>
                              <a:srgbClr val="FF0000"/>
                            </a:solidFill>
                            <a:latin typeface="Cambria Math" panose="02040503050406030204" pitchFamily="18" charset="0"/>
                          </a:rPr>
                          <m:t>− </m:t>
                        </m:r>
                        <m:sSub>
                          <m:sSubPr>
                            <m:ctrlPr>
                              <a:rPr lang="pl-PL" b="1" i="1" dirty="0" smtClean="0">
                                <a:solidFill>
                                  <a:srgbClr val="FF0000"/>
                                </a:solidFill>
                                <a:latin typeface="Cambria Math" panose="02040503050406030204" pitchFamily="18" charset="0"/>
                              </a:rPr>
                            </m:ctrlPr>
                          </m:sSubPr>
                          <m:e>
                            <m:r>
                              <a:rPr lang="pl-PL" b="1" i="1" dirty="0" smtClean="0">
                                <a:solidFill>
                                  <a:srgbClr val="FF0000"/>
                                </a:solidFill>
                                <a:latin typeface="Cambria Math" panose="02040503050406030204" pitchFamily="18" charset="0"/>
                              </a:rPr>
                              <m:t>𝑯</m:t>
                            </m:r>
                          </m:e>
                          <m:sub>
                            <m:r>
                              <a:rPr lang="pl-PL" b="1" i="1" dirty="0" smtClean="0">
                                <a:solidFill>
                                  <a:srgbClr val="FF0000"/>
                                </a:solidFill>
                                <a:latin typeface="Cambria Math" panose="02040503050406030204" pitchFamily="18" charset="0"/>
                              </a:rPr>
                              <m:t>𝒘</m:t>
                            </m:r>
                          </m:sub>
                        </m:sSub>
                      </m:e>
                    </m:d>
                    <m:r>
                      <a:rPr lang="pl-PL" i="1" dirty="0" smtClean="0">
                        <a:latin typeface="Cambria Math" panose="02040503050406030204" pitchFamily="18" charset="0"/>
                      </a:rPr>
                      <m:t> </m:t>
                    </m:r>
                    <m:sSub>
                      <m:sSubPr>
                        <m:ctrlPr>
                          <a:rPr lang="nb-NO" b="1" i="1">
                            <a:solidFill>
                              <a:srgbClr val="0070C0"/>
                            </a:solidFill>
                            <a:latin typeface="Cambria Math" panose="02040503050406030204" pitchFamily="18" charset="0"/>
                          </a:rPr>
                        </m:ctrlPr>
                      </m:sSubPr>
                      <m:e>
                        <m:r>
                          <m:rPr>
                            <m:nor/>
                          </m:rPr>
                          <a:rPr lang="nb-NO" dirty="0">
                            <a:solidFill>
                              <a:srgbClr val="00445C"/>
                            </a:solidFill>
                            <a:latin typeface="SFBX1440"/>
                            <a:sym typeface="Wingdings" panose="05000000000000000000" pitchFamily="2" charset="2"/>
                          </a:rPr>
                          <m:t></m:t>
                        </m:r>
                        <m:r>
                          <a:rPr lang="en-US" b="1" i="1" smtClean="0">
                            <a:solidFill>
                              <a:srgbClr val="0070C0"/>
                            </a:solidFill>
                            <a:latin typeface="Cambria Math" panose="02040503050406030204" pitchFamily="18" charset="0"/>
                          </a:rPr>
                          <m:t>𝑯</m:t>
                        </m:r>
                        <m:r>
                          <a:rPr lang="nb-NO" b="1" i="1" smtClean="0">
                            <a:solidFill>
                              <a:srgbClr val="0070C0"/>
                            </a:solidFill>
                            <a:latin typeface="Cambria Math" panose="02040503050406030204" pitchFamily="18" charset="0"/>
                          </a:rPr>
                          <m:t>=</m:t>
                        </m:r>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𝑯</m:t>
                        </m:r>
                      </m:e>
                      <m:sub>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𝒘</m:t>
                        </m:r>
                      </m:sub>
                    </m:sSub>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 </m:t>
                    </m:r>
                    <m:sSub>
                      <m:sSubPr>
                        <m:ctrlPr>
                          <a:rPr lang="nb-NO" b="1" i="1">
                            <a:solidFill>
                              <a:srgbClr val="0070C0"/>
                            </a:solidFill>
                            <a:latin typeface="Cambria Math" panose="02040503050406030204" pitchFamily="18" charset="0"/>
                          </a:rPr>
                        </m:ctrlPr>
                      </m:sSubPr>
                      <m:e>
                        <m:sSub>
                          <m:sSubPr>
                            <m:ctrlPr>
                              <a:rPr lang="nb-NO" b="1" i="1">
                                <a:solidFill>
                                  <a:srgbClr val="0070C0"/>
                                </a:solidFill>
                                <a:latin typeface="Cambria Math" panose="02040503050406030204" pitchFamily="18" charset="0"/>
                              </a:rPr>
                            </m:ctrlPr>
                          </m:sSubPr>
                          <m:e>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𝒄</m:t>
                            </m:r>
                          </m:e>
                          <m:sub>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𝒑</m:t>
                            </m:r>
                          </m:sub>
                        </m:sSub>
                      </m:e>
                      <m:sub>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𝒈</m:t>
                        </m:r>
                      </m:sub>
                    </m:sSub>
                    <m:d>
                      <m:dPr>
                        <m:ctrlPr>
                          <a:rPr lang="nb-NO" b="1" i="1">
                            <a:solidFill>
                              <a:srgbClr val="0070C0"/>
                            </a:solidFill>
                            <a:latin typeface="Cambria Math" panose="02040503050406030204" pitchFamily="18" charset="0"/>
                          </a:rPr>
                        </m:ctrlPr>
                      </m:dPr>
                      <m:e>
                        <m:sSubSup>
                          <m:sSubSupPr>
                            <m:ctrlPr>
                              <a:rPr lang="nb-NO" b="1" i="1">
                                <a:solidFill>
                                  <a:srgbClr val="0070C0"/>
                                </a:solidFill>
                                <a:latin typeface="Cambria Math" panose="02040503050406030204" pitchFamily="18" charset="0"/>
                              </a:rPr>
                            </m:ctrlPr>
                          </m:sSubSupPr>
                          <m:e>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𝑻</m:t>
                            </m:r>
                          </m:e>
                          <m:sub>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𝒈</m:t>
                            </m:r>
                          </m:sub>
                          <m:sup>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𝒊</m:t>
                            </m:r>
                          </m:sup>
                        </m:sSubSup>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m:t>
                        </m:r>
                        <m:sSubSup>
                          <m:sSubSupPr>
                            <m:ctrlPr>
                              <a:rPr lang="nb-NO" b="1" i="1">
                                <a:solidFill>
                                  <a:srgbClr val="0070C0"/>
                                </a:solidFill>
                                <a:latin typeface="Cambria Math" panose="02040503050406030204" pitchFamily="18" charset="0"/>
                              </a:rPr>
                            </m:ctrlPr>
                          </m:sSubSupPr>
                          <m:e>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𝑻</m:t>
                            </m:r>
                          </m:e>
                          <m:sub>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𝒈</m:t>
                            </m:r>
                          </m:sub>
                          <m:sup>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𝒐</m:t>
                            </m:r>
                          </m:sup>
                        </m:sSubSup>
                      </m:e>
                    </m:d>
                    <m:f>
                      <m:fPr>
                        <m:ctrlPr>
                          <a:rPr lang="nb-NO" b="1" i="1">
                            <a:solidFill>
                              <a:srgbClr val="0070C0"/>
                            </a:solidFill>
                            <a:latin typeface="Cambria Math" panose="02040503050406030204" pitchFamily="18" charset="0"/>
                          </a:rPr>
                        </m:ctrlPr>
                      </m:fPr>
                      <m:num>
                        <m:sSub>
                          <m:sSubPr>
                            <m:ctrlPr>
                              <a:rPr lang="nb-NO" b="1" i="1">
                                <a:solidFill>
                                  <a:srgbClr val="0070C0"/>
                                </a:solidFill>
                                <a:latin typeface="Cambria Math" panose="02040503050406030204" pitchFamily="18" charset="0"/>
                              </a:rPr>
                            </m:ctrlPr>
                          </m:sSubPr>
                          <m:e>
                            <m:r>
                              <a:rPr lang="nb-NO" b="1" i="1">
                                <a:solidFill>
                                  <a:srgbClr val="0070C0"/>
                                </a:solidFill>
                                <a:latin typeface="Cambria Math" panose="02040503050406030204" pitchFamily="18" charset="0"/>
                              </a:rPr>
                              <m:t>𝑭</m:t>
                            </m:r>
                          </m:e>
                          <m:sub>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𝒈</m:t>
                            </m:r>
                          </m:sub>
                        </m:sSub>
                      </m:num>
                      <m:den>
                        <m:sSub>
                          <m:sSubPr>
                            <m:ctrlPr>
                              <a:rPr lang="nb-NO" b="1" i="1">
                                <a:solidFill>
                                  <a:srgbClr val="0070C0"/>
                                </a:solidFill>
                                <a:latin typeface="Cambria Math" panose="02040503050406030204" pitchFamily="18" charset="0"/>
                              </a:rPr>
                            </m:ctrlPr>
                          </m:sSubPr>
                          <m:e>
                            <m:r>
                              <a:rPr lang="nb-NO" b="1" i="1">
                                <a:solidFill>
                                  <a:srgbClr val="0070C0"/>
                                </a:solidFill>
                                <a:latin typeface="Cambria Math" panose="02040503050406030204" pitchFamily="18" charset="0"/>
                              </a:rPr>
                              <m:t>𝑭</m:t>
                            </m:r>
                          </m:e>
                          <m:sub>
                            <m:r>
                              <a:rPr lang="en-GB" b="1" i="1">
                                <a:solidFill>
                                  <a:srgbClr val="0070C0"/>
                                </a:solidFill>
                                <a:latin typeface="Cambria Math" panose="02040503050406030204" pitchFamily="18" charset="0"/>
                                <a:ea typeface="Calibri" panose="020F0502020204030204" pitchFamily="34" charset="0"/>
                                <a:cs typeface="Arial" panose="020B0604020202020204" pitchFamily="34" charset="0"/>
                              </a:rPr>
                              <m:t>𝒘</m:t>
                            </m:r>
                          </m:sub>
                        </m:sSub>
                      </m:den>
                    </m:f>
                  </m:oMath>
                </a14:m>
                <a:endParaRPr lang="nb-NO" dirty="0">
                  <a:latin typeface="SFBX1440"/>
                </a:endParaRPr>
              </a:p>
              <a:p>
                <a:pPr>
                  <a:lnSpc>
                    <a:spcPct val="100000"/>
                  </a:lnSpc>
                </a:pPr>
                <a:r>
                  <a:rPr lang="nb-NO" dirty="0">
                    <a:latin typeface="SFBX1440"/>
                  </a:rPr>
                  <a:t>Introduce output </a:t>
                </a:r>
                <a:r>
                  <a:rPr lang="nb-NO" dirty="0" err="1">
                    <a:latin typeface="SFBX1440"/>
                  </a:rPr>
                  <a:t>transformation</a:t>
                </a:r>
                <a:r>
                  <a:rPr lang="nb-NO" dirty="0">
                    <a:latin typeface="SFBX1440"/>
                  </a:rPr>
                  <a:t>:  </a:t>
                </a:r>
                <a14:m>
                  <m:oMath xmlns:m="http://schemas.openxmlformats.org/officeDocument/2006/math">
                    <m:r>
                      <m:rPr>
                        <m:sty m:val="p"/>
                      </m:rPr>
                      <a:rPr lang="nb-NO" b="0" i="0" smtClean="0">
                        <a:solidFill>
                          <a:srgbClr val="FF0000"/>
                        </a:solidFill>
                        <a:effectLst/>
                        <a:latin typeface="Cambria Math" panose="02040503050406030204" pitchFamily="18" charset="0"/>
                      </a:rPr>
                      <m:t>z</m:t>
                    </m:r>
                    <m:r>
                      <a:rPr lang="nb-NO" b="0" i="0" smtClean="0">
                        <a:solidFill>
                          <a:srgbClr val="FF0000"/>
                        </a:solidFill>
                        <a:effectLst/>
                        <a:latin typeface="Cambria Math" panose="02040503050406030204" pitchFamily="18" charset="0"/>
                      </a:rPr>
                      <m:t>= </m:t>
                    </m:r>
                    <m:r>
                      <a:rPr lang="nb-NO" b="1" i="1" smtClean="0">
                        <a:solidFill>
                          <a:srgbClr val="FF0000"/>
                        </a:solidFill>
                        <a:effectLst/>
                        <a:latin typeface="Cambria Math" panose="02040503050406030204" pitchFamily="18" charset="0"/>
                      </a:rPr>
                      <m:t>𝑯</m:t>
                    </m:r>
                    <m:r>
                      <a:rPr lang="en-GB"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nb-NO" b="1" i="1" smtClean="0">
                        <a:solidFill>
                          <a:srgbClr val="FF0000"/>
                        </a:solidFill>
                        <a:effectLst/>
                        <a:latin typeface="Cambria Math" panose="02040503050406030204" pitchFamily="18" charset="0"/>
                        <a:ea typeface="Calibri" panose="020F0502020204030204" pitchFamily="34" charset="0"/>
                        <a:cs typeface="Arial" panose="020B0604020202020204" pitchFamily="34" charset="0"/>
                      </a:rPr>
                      <m:t>𝒉</m:t>
                    </m:r>
                    <m:d>
                      <m:dPr>
                        <m:ctrlPr>
                          <a:rPr lang="nb-NO" b="1" i="1">
                            <a:solidFill>
                              <a:srgbClr val="FF0000"/>
                            </a:solidFill>
                            <a:effectLst/>
                            <a:latin typeface="Cambria Math" panose="02040503050406030204" pitchFamily="18" charset="0"/>
                          </a:rPr>
                        </m:ctrlPr>
                      </m:dPr>
                      <m:e>
                        <m:r>
                          <a:rPr lang="nb-NO" b="1" i="1" smtClean="0">
                            <a:solidFill>
                              <a:srgbClr val="FF0000"/>
                            </a:solidFill>
                            <a:effectLst/>
                            <a:latin typeface="Cambria Math" panose="02040503050406030204" pitchFamily="18" charset="0"/>
                          </a:rPr>
                          <m:t>𝑻</m:t>
                        </m:r>
                        <m:r>
                          <a:rPr lang="en-GB" b="1" i="1">
                            <a:solidFill>
                              <a:srgbClr val="FF0000"/>
                            </a:solidFill>
                            <a:effectLst/>
                            <a:latin typeface="Cambria Math" panose="02040503050406030204" pitchFamily="18" charset="0"/>
                            <a:ea typeface="Calibri" panose="020F0502020204030204" pitchFamily="34" charset="0"/>
                            <a:cs typeface="Arial" panose="020B0604020202020204" pitchFamily="34" charset="0"/>
                          </a:rPr>
                          <m:t>,</m:t>
                        </m:r>
                        <m:r>
                          <a:rPr lang="nb-NO" b="1" i="1" smtClean="0">
                            <a:solidFill>
                              <a:srgbClr val="FF0000"/>
                            </a:solidFill>
                            <a:effectLst/>
                            <a:latin typeface="Cambria Math" panose="02040503050406030204" pitchFamily="18" charset="0"/>
                          </a:rPr>
                          <m:t>𝒑</m:t>
                        </m:r>
                      </m:e>
                    </m:d>
                  </m:oMath>
                </a14:m>
                <a:r>
                  <a:rPr lang="nb-NO" b="1" dirty="0">
                    <a:latin typeface="SFBX1440"/>
                  </a:rPr>
                  <a:t>, </a:t>
                </a:r>
                <a14:m>
                  <m:oMath xmlns:m="http://schemas.openxmlformats.org/officeDocument/2006/math">
                    <m:sSub>
                      <m:sSubPr>
                        <m:ctrlPr>
                          <a:rPr lang="nb-NO" b="1" i="1">
                            <a:solidFill>
                              <a:srgbClr val="FF0000"/>
                            </a:solidFill>
                            <a:latin typeface="Cambria Math" panose="02040503050406030204" pitchFamily="18" charset="0"/>
                          </a:rPr>
                        </m:ctrlPr>
                      </m:sSubPr>
                      <m:e>
                        <m:r>
                          <a:rPr lang="nb-NO" b="1" i="1" smtClean="0">
                            <a:solidFill>
                              <a:srgbClr val="FF0000"/>
                            </a:solidFill>
                            <a:latin typeface="Cambria Math" panose="02040503050406030204" pitchFamily="18" charset="0"/>
                          </a:rPr>
                          <m:t>𝒘</m:t>
                        </m:r>
                        <m:r>
                          <a:rPr lang="nb-NO" b="1" i="1" smtClean="0">
                            <a:solidFill>
                              <a:srgbClr val="FF0000"/>
                            </a:solidFill>
                            <a:latin typeface="Cambria Math" panose="02040503050406030204" pitchFamily="18" charset="0"/>
                          </a:rPr>
                          <m:t>=</m:t>
                        </m:r>
                        <m:r>
                          <a:rPr lang="en-GB" b="1" i="1">
                            <a:solidFill>
                              <a:srgbClr val="FF0000"/>
                            </a:solidFill>
                            <a:latin typeface="Cambria Math" panose="02040503050406030204" pitchFamily="18" charset="0"/>
                            <a:ea typeface="Calibri" panose="020F0502020204030204" pitchFamily="34" charset="0"/>
                            <a:cs typeface="Arial" panose="020B0604020202020204" pitchFamily="34" charset="0"/>
                          </a:rPr>
                          <m:t>𝑯</m:t>
                        </m:r>
                      </m:e>
                      <m:sub>
                        <m:r>
                          <a:rPr lang="nb-NO"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𝒘</m:t>
                        </m:r>
                      </m:sub>
                    </m:sSub>
                    <m:r>
                      <a:rPr lang="en-GB" b="1" i="1">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nb-NO"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𝒉</m:t>
                    </m:r>
                    <m:d>
                      <m:dPr>
                        <m:ctrlPr>
                          <a:rPr lang="nb-NO" b="1" i="1">
                            <a:solidFill>
                              <a:srgbClr val="FF0000"/>
                            </a:solidFill>
                            <a:latin typeface="Cambria Math" panose="02040503050406030204" pitchFamily="18" charset="0"/>
                          </a:rPr>
                        </m:ctrlPr>
                      </m:dPr>
                      <m:e>
                        <m:sSub>
                          <m:sSubPr>
                            <m:ctrlPr>
                              <a:rPr lang="nb-NO"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libri" panose="020F0502020204030204" pitchFamily="34" charset="0"/>
                                <a:cs typeface="Arial" panose="020B0604020202020204" pitchFamily="34" charset="0"/>
                              </a:rPr>
                              <m:t>𝑻</m:t>
                            </m:r>
                          </m:e>
                          <m:sub>
                            <m:r>
                              <a:rPr lang="nb-NO"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𝒘</m:t>
                            </m:r>
                          </m:sub>
                        </m:sSub>
                        <m:r>
                          <a:rPr lang="en-GB" b="1" i="1">
                            <a:solidFill>
                              <a:srgbClr val="FF0000"/>
                            </a:solidFill>
                            <a:latin typeface="Cambria Math" panose="02040503050406030204" pitchFamily="18" charset="0"/>
                            <a:ea typeface="Calibri" panose="020F0502020204030204" pitchFamily="34" charset="0"/>
                            <a:cs typeface="Arial" panose="020B0604020202020204" pitchFamily="34" charset="0"/>
                          </a:rPr>
                          <m:t>,</m:t>
                        </m:r>
                        <m:sSub>
                          <m:sSubPr>
                            <m:ctrlPr>
                              <a:rPr lang="nb-NO"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ea typeface="Calibri" panose="020F0502020204030204" pitchFamily="34" charset="0"/>
                                <a:cs typeface="Arial" panose="020B0604020202020204" pitchFamily="34" charset="0"/>
                              </a:rPr>
                              <m:t>𝒑</m:t>
                            </m:r>
                          </m:e>
                          <m:sub>
                            <m:r>
                              <a:rPr lang="nb-NO" b="1" i="1" smtClean="0">
                                <a:solidFill>
                                  <a:srgbClr val="FF0000"/>
                                </a:solidFill>
                                <a:latin typeface="Cambria Math" panose="02040503050406030204" pitchFamily="18" charset="0"/>
                                <a:ea typeface="Calibri" panose="020F0502020204030204" pitchFamily="34" charset="0"/>
                                <a:cs typeface="Arial" panose="020B0604020202020204" pitchFamily="34" charset="0"/>
                              </a:rPr>
                              <m:t>𝒘</m:t>
                            </m:r>
                          </m:sub>
                        </m:sSub>
                      </m:e>
                    </m:d>
                  </m:oMath>
                </a14:m>
                <a:endParaRPr lang="nb-NO" b="1" dirty="0">
                  <a:latin typeface="SFBX1440"/>
                </a:endParaRPr>
              </a:p>
              <a:p>
                <a:pPr lvl="1">
                  <a:lnSpc>
                    <a:spcPct val="100000"/>
                  </a:lnSpc>
                </a:pPr>
                <a:r>
                  <a:rPr lang="nb-NO" sz="2000" dirty="0" err="1">
                    <a:latin typeface="SFBX1440"/>
                    <a:cs typeface="Calibri Light" panose="020F0302020204030204" pitchFamily="34" charset="0"/>
                  </a:rPr>
                  <a:t>Choose</a:t>
                </a:r>
                <a:r>
                  <a:rPr lang="nb-NO" sz="2000" dirty="0">
                    <a:latin typeface="SFBX1440"/>
                    <a:cs typeface="Calibri Light" panose="020F0302020204030204" pitchFamily="34" charset="0"/>
                  </a:rPr>
                  <a:t> to </a:t>
                </a:r>
                <a:r>
                  <a:rPr lang="nb-NO" sz="2000" dirty="0" err="1">
                    <a:latin typeface="SFBX1440"/>
                    <a:cs typeface="Calibri Light" panose="020F0302020204030204" pitchFamily="34" charset="0"/>
                  </a:rPr>
                  <a:t>control</a:t>
                </a:r>
                <a:r>
                  <a:rPr lang="nb-NO" sz="2000" dirty="0">
                    <a:latin typeface="SFBX1440"/>
                    <a:cs typeface="Calibri Light" panose="020F0302020204030204" pitchFamily="34" charset="0"/>
                  </a:rPr>
                  <a:t> </a:t>
                </a:r>
                <a:r>
                  <a:rPr lang="nb-NO" sz="2000" dirty="0" err="1">
                    <a:latin typeface="SFBX1440"/>
                    <a:cs typeface="Calibri Light" panose="020F0302020204030204" pitchFamily="34" charset="0"/>
                  </a:rPr>
                  <a:t>the</a:t>
                </a:r>
                <a:r>
                  <a:rPr lang="nb-NO" sz="2000" dirty="0">
                    <a:latin typeface="SFBX1440"/>
                    <a:cs typeface="Calibri Light" panose="020F0302020204030204" pitchFamily="34" charset="0"/>
                  </a:rPr>
                  <a:t> steam </a:t>
                </a:r>
                <a:r>
                  <a:rPr lang="nb-NO" sz="2000" dirty="0" err="1">
                    <a:latin typeface="SFBX1440"/>
                    <a:cs typeface="Calibri Light" panose="020F0302020204030204" pitchFamily="34" charset="0"/>
                  </a:rPr>
                  <a:t>enthalpy</a:t>
                </a:r>
                <a:r>
                  <a:rPr lang="nb-NO" sz="2000" dirty="0">
                    <a:latin typeface="SFBX1440"/>
                    <a:cs typeface="Calibri Light" panose="020F0302020204030204" pitchFamily="34" charset="0"/>
                  </a:rPr>
                  <a:t> (</a:t>
                </a:r>
                <a:r>
                  <a:rPr lang="nb-NO" sz="2000" dirty="0" err="1">
                    <a:latin typeface="SFBX1440"/>
                    <a:cs typeface="Calibri Light" panose="020F0302020204030204" pitchFamily="34" charset="0"/>
                  </a:rPr>
                  <a:t>energy</a:t>
                </a:r>
                <a:r>
                  <a:rPr lang="nb-NO" sz="2000" dirty="0">
                    <a:latin typeface="SFBX1440"/>
                    <a:cs typeface="Calibri Light" panose="020F0302020204030204" pitchFamily="34" charset="0"/>
                  </a:rPr>
                  <a:t> </a:t>
                </a:r>
                <a:r>
                  <a:rPr lang="nb-NO" sz="2000" dirty="0" err="1">
                    <a:latin typeface="SFBX1440"/>
                    <a:cs typeface="Calibri Light" panose="020F0302020204030204" pitchFamily="34" charset="0"/>
                  </a:rPr>
                  <a:t>balance</a:t>
                </a:r>
                <a:r>
                  <a:rPr lang="nb-NO" sz="2000" dirty="0">
                    <a:latin typeface="SFBX1440"/>
                    <a:cs typeface="Calibri Light" panose="020F0302020204030204" pitchFamily="34" charset="0"/>
                  </a:rPr>
                  <a:t> is linear </a:t>
                </a:r>
                <a:r>
                  <a:rPr lang="nb-NO" sz="2000" dirty="0" err="1">
                    <a:latin typeface="SFBX1440"/>
                    <a:cs typeface="Calibri Light" panose="020F0302020204030204" pitchFamily="34" charset="0"/>
                  </a:rPr>
                  <a:t>wrt</a:t>
                </a:r>
                <a:r>
                  <a:rPr lang="nb-NO" sz="2000" dirty="0">
                    <a:latin typeface="SFBX1440"/>
                    <a:cs typeface="Calibri Light" panose="020F0302020204030204" pitchFamily="34" charset="0"/>
                  </a:rPr>
                  <a:t>. </a:t>
                </a:r>
                <a:r>
                  <a:rPr lang="nb-NO" sz="2000" dirty="0" err="1">
                    <a:latin typeface="SFBX1440"/>
                    <a:cs typeface="Calibri Light" panose="020F0302020204030204" pitchFamily="34" charset="0"/>
                  </a:rPr>
                  <a:t>enthalpy</a:t>
                </a:r>
                <a:r>
                  <a:rPr lang="nb-NO" sz="2000" dirty="0">
                    <a:latin typeface="SFBX1440"/>
                    <a:cs typeface="Calibri Light" panose="020F0302020204030204" pitchFamily="34" charset="0"/>
                  </a:rPr>
                  <a:t>, and nonlinear </a:t>
                </a:r>
                <a:r>
                  <a:rPr lang="nb-NO" sz="2000" dirty="0" err="1">
                    <a:latin typeface="SFBX1440"/>
                    <a:cs typeface="Calibri Light" panose="020F0302020204030204" pitchFamily="34" charset="0"/>
                  </a:rPr>
                  <a:t>wrt</a:t>
                </a:r>
                <a:r>
                  <a:rPr lang="nb-NO" sz="2000" dirty="0">
                    <a:latin typeface="SFBX1440"/>
                    <a:cs typeface="Calibri Light" panose="020F0302020204030204" pitchFamily="34" charset="0"/>
                  </a:rPr>
                  <a:t>. </a:t>
                </a:r>
                <a:r>
                  <a:rPr lang="nb-NO" sz="2000" dirty="0" err="1">
                    <a:latin typeface="SFBX1440"/>
                    <a:cs typeface="Calibri Light" panose="020F0302020204030204" pitchFamily="34" charset="0"/>
                  </a:rPr>
                  <a:t>temperature</a:t>
                </a:r>
                <a:r>
                  <a:rPr lang="nb-NO" sz="2000" dirty="0">
                    <a:latin typeface="SFBX1440"/>
                    <a:cs typeface="Calibri Light" panose="020F0302020204030204" pitchFamily="34" charset="0"/>
                  </a:rPr>
                  <a:t>)</a:t>
                </a:r>
              </a:p>
              <a:p>
                <a:pPr>
                  <a:lnSpc>
                    <a:spcPct val="100000"/>
                  </a:lnSpc>
                </a:pPr>
                <a:r>
                  <a:rPr lang="nb-NO" dirty="0">
                    <a:latin typeface="SFBX1440"/>
                  </a:rPr>
                  <a:t>Introduce input </a:t>
                </a:r>
                <a:r>
                  <a:rPr lang="nb-NO" dirty="0" err="1">
                    <a:latin typeface="SFBX1440"/>
                  </a:rPr>
                  <a:t>transformation</a:t>
                </a:r>
                <a:r>
                  <a:rPr lang="nb-NO" dirty="0">
                    <a:latin typeface="SFBX1440"/>
                  </a:rPr>
                  <a:t>:     </a:t>
                </a:r>
                <a14:m>
                  <m:oMath xmlns:m="http://schemas.openxmlformats.org/officeDocument/2006/math">
                    <m:r>
                      <a:rPr lang="en-GB" b="1" i="1" smtClean="0">
                        <a:solidFill>
                          <a:srgbClr val="0070C0"/>
                        </a:solidFill>
                        <a:effectLst/>
                        <a:latin typeface="Cambria Math" panose="02040503050406030204" pitchFamily="18" charset="0"/>
                        <a:ea typeface="Calibri" panose="020F0502020204030204" pitchFamily="34" charset="0"/>
                        <a:cs typeface="Arial" panose="020B0604020202020204" pitchFamily="34" charset="0"/>
                      </a:rPr>
                      <m:t>𝒗</m:t>
                    </m:r>
                    <m:r>
                      <a:rPr lang="en-GB" b="1" i="1" smtClean="0">
                        <a:solidFill>
                          <a:srgbClr val="0070C0"/>
                        </a:solidFill>
                        <a:effectLst/>
                        <a:latin typeface="Cambria Math" panose="02040503050406030204" pitchFamily="18" charset="0"/>
                        <a:ea typeface="Calibri" panose="020F0502020204030204" pitchFamily="34" charset="0"/>
                        <a:cs typeface="Arial" panose="020B0604020202020204" pitchFamily="34" charset="0"/>
                      </a:rPr>
                      <m:t> = </m:t>
                    </m:r>
                    <m:sSub>
                      <m:sSubPr>
                        <m:ctrlPr>
                          <a:rPr lang="nb-NO" b="1" i="1">
                            <a:solidFill>
                              <a:srgbClr val="0070C0"/>
                            </a:solidFill>
                            <a:effectLst/>
                            <a:latin typeface="Cambria Math" panose="02040503050406030204" pitchFamily="18" charset="0"/>
                          </a:rPr>
                        </m:ctrlPr>
                      </m:sSubPr>
                      <m:e>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𝑯</m:t>
                        </m:r>
                      </m:e>
                      <m:sub>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𝒘</m:t>
                        </m:r>
                      </m:sub>
                    </m:sSub>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 </m:t>
                    </m:r>
                    <m:sSub>
                      <m:sSubPr>
                        <m:ctrlPr>
                          <a:rPr lang="nb-NO" b="1" i="1">
                            <a:solidFill>
                              <a:srgbClr val="0070C0"/>
                            </a:solidFill>
                            <a:effectLst/>
                            <a:latin typeface="Cambria Math" panose="02040503050406030204" pitchFamily="18" charset="0"/>
                          </a:rPr>
                        </m:ctrlPr>
                      </m:sSubPr>
                      <m:e>
                        <m:sSub>
                          <m:sSubPr>
                            <m:ctrlPr>
                              <a:rPr lang="nb-NO" b="1" i="1">
                                <a:solidFill>
                                  <a:srgbClr val="0070C0"/>
                                </a:solidFill>
                                <a:effectLst/>
                                <a:latin typeface="Cambria Math" panose="02040503050406030204" pitchFamily="18" charset="0"/>
                              </a:rPr>
                            </m:ctrlPr>
                          </m:sSubPr>
                          <m:e>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𝒄</m:t>
                            </m:r>
                          </m:e>
                          <m:sub>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𝒑</m:t>
                            </m:r>
                          </m:sub>
                        </m:sSub>
                      </m:e>
                      <m:sub>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𝒈</m:t>
                        </m:r>
                      </m:sub>
                    </m:sSub>
                    <m:d>
                      <m:dPr>
                        <m:ctrlPr>
                          <a:rPr lang="nb-NO" b="1" i="1">
                            <a:solidFill>
                              <a:srgbClr val="0070C0"/>
                            </a:solidFill>
                            <a:effectLst/>
                            <a:latin typeface="Cambria Math" panose="02040503050406030204" pitchFamily="18" charset="0"/>
                          </a:rPr>
                        </m:ctrlPr>
                      </m:dPr>
                      <m:e>
                        <m:sSubSup>
                          <m:sSubSupPr>
                            <m:ctrlPr>
                              <a:rPr lang="nb-NO" b="1" i="1">
                                <a:solidFill>
                                  <a:srgbClr val="0070C0"/>
                                </a:solidFill>
                                <a:effectLst/>
                                <a:latin typeface="Cambria Math" panose="02040503050406030204" pitchFamily="18" charset="0"/>
                              </a:rPr>
                            </m:ctrlPr>
                          </m:sSubSupPr>
                          <m:e>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𝑻</m:t>
                            </m:r>
                          </m:e>
                          <m:sub>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𝒈</m:t>
                            </m:r>
                          </m:sub>
                          <m:sup>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𝒊</m:t>
                            </m:r>
                          </m:sup>
                        </m:sSubSup>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m:t>
                        </m:r>
                        <m:sSubSup>
                          <m:sSubSupPr>
                            <m:ctrlPr>
                              <a:rPr lang="nb-NO" b="1" i="1">
                                <a:solidFill>
                                  <a:srgbClr val="0070C0"/>
                                </a:solidFill>
                                <a:effectLst/>
                                <a:latin typeface="Cambria Math" panose="02040503050406030204" pitchFamily="18" charset="0"/>
                              </a:rPr>
                            </m:ctrlPr>
                          </m:sSubSupPr>
                          <m:e>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𝑻</m:t>
                            </m:r>
                          </m:e>
                          <m:sub>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𝒈</m:t>
                            </m:r>
                          </m:sub>
                          <m:sup>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𝒐</m:t>
                            </m:r>
                          </m:sup>
                        </m:sSubSup>
                      </m:e>
                    </m:d>
                    <m:f>
                      <m:fPr>
                        <m:ctrlPr>
                          <a:rPr lang="nb-NO" b="1" i="1">
                            <a:solidFill>
                              <a:srgbClr val="0070C0"/>
                            </a:solidFill>
                            <a:effectLst/>
                            <a:latin typeface="Cambria Math" panose="02040503050406030204" pitchFamily="18" charset="0"/>
                          </a:rPr>
                        </m:ctrlPr>
                      </m:fPr>
                      <m:num>
                        <m:sSub>
                          <m:sSubPr>
                            <m:ctrlPr>
                              <a:rPr lang="nb-NO" b="1" i="1">
                                <a:solidFill>
                                  <a:srgbClr val="0070C0"/>
                                </a:solidFill>
                                <a:effectLst/>
                                <a:latin typeface="Cambria Math" panose="02040503050406030204" pitchFamily="18" charset="0"/>
                              </a:rPr>
                            </m:ctrlPr>
                          </m:sSubPr>
                          <m:e>
                            <m:r>
                              <a:rPr lang="nb-NO" b="1" i="1" smtClean="0">
                                <a:solidFill>
                                  <a:srgbClr val="0070C0"/>
                                </a:solidFill>
                                <a:effectLst/>
                                <a:latin typeface="Cambria Math" panose="02040503050406030204" pitchFamily="18" charset="0"/>
                              </a:rPr>
                              <m:t>𝑭</m:t>
                            </m:r>
                          </m:e>
                          <m:sub>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𝒈</m:t>
                            </m:r>
                          </m:sub>
                        </m:sSub>
                      </m:num>
                      <m:den>
                        <m:sSub>
                          <m:sSubPr>
                            <m:ctrlPr>
                              <a:rPr lang="nb-NO" b="1" i="1">
                                <a:solidFill>
                                  <a:srgbClr val="0070C0"/>
                                </a:solidFill>
                                <a:effectLst/>
                                <a:latin typeface="Cambria Math" panose="02040503050406030204" pitchFamily="18" charset="0"/>
                              </a:rPr>
                            </m:ctrlPr>
                          </m:sSubPr>
                          <m:e>
                            <m:r>
                              <a:rPr lang="nb-NO" b="1" i="1" smtClean="0">
                                <a:solidFill>
                                  <a:srgbClr val="0070C0"/>
                                </a:solidFill>
                                <a:effectLst/>
                                <a:latin typeface="Cambria Math" panose="02040503050406030204" pitchFamily="18" charset="0"/>
                              </a:rPr>
                              <m:t>𝑭</m:t>
                            </m:r>
                          </m:e>
                          <m:sub>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𝒘</m:t>
                            </m:r>
                          </m:sub>
                        </m:sSub>
                      </m:den>
                    </m:f>
                    <m:r>
                      <a:rPr lang="en-GB" i="1">
                        <a:effectLst/>
                        <a:latin typeface="Cambria Math" panose="02040503050406030204" pitchFamily="18" charset="0"/>
                        <a:ea typeface="Calibri" panose="020F0502020204030204" pitchFamily="34" charset="0"/>
                        <a:cs typeface="Arial" panose="020B0604020202020204" pitchFamily="34" charset="0"/>
                      </a:rPr>
                      <m:t> </m:t>
                    </m:r>
                  </m:oMath>
                </a14:m>
                <a:endParaRPr lang="nb-NO" dirty="0">
                  <a:latin typeface="SFBX1440"/>
                </a:endParaRPr>
              </a:p>
              <a:p>
                <a:pPr>
                  <a:lnSpc>
                    <a:spcPct val="100000"/>
                  </a:lnSpc>
                </a:pPr>
                <a:r>
                  <a:rPr lang="nb-NO" dirty="0" err="1">
                    <a:latin typeface="SFBX1440"/>
                  </a:rPr>
                  <a:t>Transformed</a:t>
                </a:r>
                <a:r>
                  <a:rPr lang="nb-NO" dirty="0">
                    <a:latin typeface="SFBX1440"/>
                  </a:rPr>
                  <a:t> system                          </a:t>
                </a:r>
                <a14:m>
                  <m:oMath xmlns:m="http://schemas.openxmlformats.org/officeDocument/2006/math">
                    <m:r>
                      <a:rPr lang="nb-NO" b="1" i="1" smtClean="0">
                        <a:solidFill>
                          <a:srgbClr val="0070C0"/>
                        </a:solidFill>
                        <a:effectLst/>
                        <a:latin typeface="Cambria Math" panose="02040503050406030204" pitchFamily="18" charset="0"/>
                      </a:rPr>
                      <m:t>𝑯</m:t>
                    </m:r>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 </m:t>
                    </m:r>
                    <m:r>
                      <a:rPr lang="en-GB" b="1" i="1">
                        <a:solidFill>
                          <a:srgbClr val="0070C0"/>
                        </a:solidFill>
                        <a:effectLst/>
                        <a:latin typeface="Cambria Math" panose="02040503050406030204" pitchFamily="18" charset="0"/>
                        <a:ea typeface="Calibri" panose="020F0502020204030204" pitchFamily="34" charset="0"/>
                        <a:cs typeface="Arial" panose="020B0604020202020204" pitchFamily="34" charset="0"/>
                      </a:rPr>
                      <m:t>𝒗</m:t>
                    </m:r>
                  </m:oMath>
                </a14:m>
                <a:endParaRPr lang="nb-NO" b="1" dirty="0">
                  <a:latin typeface="SFBX1440"/>
                </a:endParaRPr>
              </a:p>
              <a:p>
                <a:pPr>
                  <a:lnSpc>
                    <a:spcPct val="100000"/>
                  </a:lnSpc>
                </a:pPr>
                <a:r>
                  <a:rPr lang="nb-NO" dirty="0" err="1">
                    <a:latin typeface="SFBX1440"/>
                  </a:rPr>
                  <a:t>Invert</a:t>
                </a:r>
                <a:r>
                  <a:rPr lang="nb-NO" dirty="0">
                    <a:latin typeface="SFBX1440"/>
                  </a:rPr>
                  <a:t> </a:t>
                </a:r>
                <a:r>
                  <a:rPr lang="nb-NO" dirty="0" err="1">
                    <a:latin typeface="SFBX1440"/>
                  </a:rPr>
                  <a:t>transformed</a:t>
                </a:r>
                <a:r>
                  <a:rPr lang="nb-NO" dirty="0">
                    <a:latin typeface="SFBX1440"/>
                  </a:rPr>
                  <a:t> input to </a:t>
                </a:r>
                <a:r>
                  <a:rPr lang="nb-NO" dirty="0" err="1">
                    <a:latin typeface="SFBX1440"/>
                  </a:rPr>
                  <a:t>find</a:t>
                </a:r>
                <a:r>
                  <a:rPr lang="nb-NO" dirty="0">
                    <a:latin typeface="SFBX1440"/>
                  </a:rPr>
                  <a:t> </a:t>
                </a:r>
                <a14:m>
                  <m:oMath xmlns:m="http://schemas.openxmlformats.org/officeDocument/2006/math">
                    <m:r>
                      <a:rPr lang="nb-NO" i="1" dirty="0" smtClean="0">
                        <a:latin typeface="Cambria Math" panose="02040503050406030204" pitchFamily="18" charset="0"/>
                      </a:rPr>
                      <m:t>𝑢</m:t>
                    </m:r>
                  </m:oMath>
                </a14:m>
                <a:r>
                  <a:rPr lang="nb-NO" b="1" dirty="0">
                    <a:latin typeface="SFBX1440"/>
                  </a:rPr>
                  <a:t>:  </a:t>
                </a:r>
                <a14:m>
                  <m:oMath xmlns:m="http://schemas.openxmlformats.org/officeDocument/2006/math">
                    <m:sSub>
                      <m:sSubPr>
                        <m:ctrlP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t>𝐹</m:t>
                        </m:r>
                      </m:e>
                      <m:sub>
                        <m: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t>𝑤</m:t>
                        </m:r>
                      </m:sub>
                    </m:sSub>
                    <m:r>
                      <a:rPr lang="en-US" sz="2400" i="1" dirty="0" smtClean="0">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2400" i="1" dirty="0" smtClean="0">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t>𝐹</m:t>
                            </m:r>
                          </m:e>
                          <m:sub>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𝑔</m:t>
                            </m:r>
                          </m:sub>
                        </m:sSub>
                        <m:sSub>
                          <m:sSubPr>
                            <m:ctrlPr>
                              <a:rPr lang="en-US" sz="2400" b="0" i="1" dirty="0" err="1" smtClean="0">
                                <a:effectLst/>
                                <a:latin typeface="Cambria Math" panose="02040503050406030204" pitchFamily="18" charset="0"/>
                                <a:ea typeface="Calibri" panose="020F0502020204030204" pitchFamily="34" charset="0"/>
                                <a:cs typeface="Times New Roman" panose="02020603050405020304" pitchFamily="18" charset="0"/>
                              </a:rPr>
                            </m:ctrlPr>
                          </m:sSubPr>
                          <m:e>
                            <m:sSub>
                              <m:sSubPr>
                                <m:ctrlP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𝑐</m:t>
                                </m:r>
                              </m:e>
                              <m:sub>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𝑝</m:t>
                                </m:r>
                              </m:sub>
                            </m:sSub>
                          </m:e>
                          <m:sub>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𝑔</m:t>
                            </m:r>
                          </m:sub>
                        </m:sSub>
                        <m:d>
                          <m:dPr>
                            <m:ctrlPr>
                              <a:rPr lang="en-US" sz="2400" i="1" dirty="0" smtClean="0">
                                <a:effectLst/>
                                <a:latin typeface="Cambria Math" panose="02040503050406030204" pitchFamily="18" charset="0"/>
                                <a:ea typeface="Calibri" panose="020F0502020204030204" pitchFamily="34" charset="0"/>
                                <a:cs typeface="Times New Roman" panose="02020603050405020304" pitchFamily="18" charset="0"/>
                              </a:rPr>
                            </m:ctrlPr>
                          </m:dPr>
                          <m:e>
                            <m:sSubSup>
                              <m:sSubSupPr>
                                <m:ctrlP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𝑇</m:t>
                                </m:r>
                              </m:e>
                              <m:sub>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𝑔</m:t>
                                </m:r>
                              </m:sub>
                              <m:sup>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𝑖𝑛</m:t>
                                </m:r>
                              </m:sup>
                            </m:sSubSup>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ctrlPr>
                              </m:sSubSupPr>
                              <m:e>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𝑇</m:t>
                                </m:r>
                              </m:e>
                              <m:sub>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𝑔</m:t>
                                </m:r>
                              </m:sub>
                              <m:sup>
                                <m:r>
                                  <a:rPr lang="en-US" sz="2400" i="1" dirty="0" err="1" smtClean="0">
                                    <a:effectLst/>
                                    <a:latin typeface="Cambria Math" panose="02040503050406030204" pitchFamily="18" charset="0"/>
                                    <a:ea typeface="Calibri" panose="020F0502020204030204" pitchFamily="34" charset="0"/>
                                    <a:cs typeface="Times New Roman" panose="02020603050405020304" pitchFamily="18" charset="0"/>
                                  </a:rPr>
                                  <m:t>𝑜𝑢𝑡</m:t>
                                </m:r>
                              </m:sup>
                            </m:sSubSup>
                          </m:e>
                        </m:d>
                      </m:num>
                      <m:den>
                        <m:sSub>
                          <m:sSubPr>
                            <m:ctrlP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t>𝑣</m:t>
                            </m:r>
                            <m: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t>𝐻</m:t>
                            </m:r>
                          </m:e>
                          <m:sub>
                            <m:r>
                              <a:rPr lang="nb-NO" sz="2400" b="0" i="1" dirty="0" smtClean="0">
                                <a:effectLst/>
                                <a:latin typeface="Cambria Math" panose="02040503050406030204" pitchFamily="18" charset="0"/>
                                <a:ea typeface="Calibri" panose="020F0502020204030204" pitchFamily="34" charset="0"/>
                                <a:cs typeface="Times New Roman" panose="02020603050405020304" pitchFamily="18" charset="0"/>
                              </a:rPr>
                              <m:t>𝑤</m:t>
                            </m:r>
                          </m:sub>
                        </m:sSub>
                      </m:den>
                    </m:f>
                    <m:r>
                      <a:rPr lang="en-US" sz="2400" i="1"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nb-NO" b="1" dirty="0">
                  <a:latin typeface="SFBX1440"/>
                </a:endParaRPr>
              </a:p>
            </p:txBody>
          </p:sp>
        </mc:Choice>
        <mc:Fallback>
          <p:sp>
            <p:nvSpPr>
              <p:cNvPr id="3" name="Content Placeholder 2">
                <a:extLst>
                  <a:ext uri="{FF2B5EF4-FFF2-40B4-BE49-F238E27FC236}">
                    <a16:creationId xmlns:a16="http://schemas.microsoft.com/office/drawing/2014/main" id="{87811349-E4F8-4F76-B583-35B8D9947D17}"/>
                  </a:ext>
                </a:extLst>
              </p:cNvPr>
              <p:cNvSpPr>
                <a:spLocks noGrp="1" noRot="1" noChangeAspect="1" noMove="1" noResize="1" noEditPoints="1" noAdjustHandles="1" noChangeArrowheads="1" noChangeShapeType="1" noTextEdit="1"/>
              </p:cNvSpPr>
              <p:nvPr>
                <p:ph idx="1"/>
              </p:nvPr>
            </p:nvSpPr>
            <p:spPr>
              <a:xfrm>
                <a:off x="187890" y="1423219"/>
                <a:ext cx="12004109" cy="5535840"/>
              </a:xfrm>
              <a:blipFill>
                <a:blip r:embed="rId4"/>
                <a:stretch>
                  <a:fillRect t="-1650" r="-660"/>
                </a:stretch>
              </a:blipFill>
            </p:spPr>
            <p:txBody>
              <a:bodyPr/>
              <a:lstStyle/>
              <a:p>
                <a:r>
                  <a:rPr lang="nb-NO">
                    <a:noFill/>
                  </a:rPr>
                  <a:t> </a:t>
                </a:r>
              </a:p>
            </p:txBody>
          </p:sp>
        </mc:Fallback>
      </mc:AlternateContent>
      <p:sp>
        <p:nvSpPr>
          <p:cNvPr id="7" name="Title 1">
            <a:extLst>
              <a:ext uri="{FF2B5EF4-FFF2-40B4-BE49-F238E27FC236}">
                <a16:creationId xmlns:a16="http://schemas.microsoft.com/office/drawing/2014/main" id="{58F08D39-B8F5-F252-F2A3-F3201D1FF84E}"/>
              </a:ext>
            </a:extLst>
          </p:cNvPr>
          <p:cNvSpPr>
            <a:spLocks noGrp="1"/>
          </p:cNvSpPr>
          <p:nvPr>
            <p:ph type="title"/>
          </p:nvPr>
        </p:nvSpPr>
        <p:spPr>
          <a:xfrm>
            <a:off x="694785" y="0"/>
            <a:ext cx="11497215" cy="1596130"/>
          </a:xfrm>
          <a:noFill/>
        </p:spPr>
        <p:txBody>
          <a:bodyPr/>
          <a:lstStyle/>
          <a:p>
            <a:r>
              <a:rPr lang="en-CA" dirty="0"/>
              <a:t>5. Input and output transformations </a:t>
            </a:r>
            <a:br>
              <a:rPr lang="en-CA" dirty="0"/>
            </a:br>
            <a:r>
              <a:rPr lang="en-CA" dirty="0"/>
              <a:t>for steam temperature control</a:t>
            </a:r>
          </a:p>
        </p:txBody>
      </p:sp>
      <p:pic>
        <p:nvPicPr>
          <p:cNvPr id="5" name="Content Placeholder 4" descr="Diagram&#10;&#10;Description automatically generated">
            <a:extLst>
              <a:ext uri="{FF2B5EF4-FFF2-40B4-BE49-F238E27FC236}">
                <a16:creationId xmlns:a16="http://schemas.microsoft.com/office/drawing/2014/main" id="{A7814A89-C339-16A2-3917-530505EC5E6C}"/>
              </a:ext>
            </a:extLst>
          </p:cNvPr>
          <p:cNvPicPr>
            <a:picLocks noChangeAspect="1"/>
          </p:cNvPicPr>
          <p:nvPr/>
        </p:nvPicPr>
        <p:blipFill rotWithShape="1">
          <a:blip r:embed="rId5"/>
          <a:srcRect l="39905" t="41381" r="26841" b="3685"/>
          <a:stretch/>
        </p:blipFill>
        <p:spPr>
          <a:xfrm>
            <a:off x="9291924" y="4071050"/>
            <a:ext cx="2292839" cy="2032348"/>
          </a:xfrm>
          <a:prstGeom prst="trapezoid">
            <a:avLst>
              <a:gd name="adj" fmla="val 0"/>
            </a:avLst>
          </a:prstGeom>
        </p:spPr>
      </p:pic>
      <p:sp>
        <p:nvSpPr>
          <p:cNvPr id="2" name="Rectangle 1">
            <a:extLst>
              <a:ext uri="{FF2B5EF4-FFF2-40B4-BE49-F238E27FC236}">
                <a16:creationId xmlns:a16="http://schemas.microsoft.com/office/drawing/2014/main" id="{D4C93494-CC21-EA9C-9943-EEE82982F7D6}"/>
              </a:ext>
            </a:extLst>
          </p:cNvPr>
          <p:cNvSpPr/>
          <p:nvPr/>
        </p:nvSpPr>
        <p:spPr>
          <a:xfrm>
            <a:off x="8988306" y="3782783"/>
            <a:ext cx="1052187" cy="85076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65658365-73F6-0689-A6E8-AE370297A488}"/>
                  </a:ext>
                </a:extLst>
              </p:cNvPr>
              <p:cNvSpPr txBox="1"/>
              <p:nvPr/>
            </p:nvSpPr>
            <p:spPr>
              <a:xfrm>
                <a:off x="7891616" y="4887572"/>
                <a:ext cx="2664510" cy="4071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b-NO" i="1" dirty="0" smtClean="0">
                              <a:solidFill>
                                <a:srgbClr val="00445C"/>
                              </a:solidFill>
                              <a:latin typeface="Cambria Math" panose="02040503050406030204" pitchFamily="18" charset="0"/>
                            </a:rPr>
                          </m:ctrlPr>
                        </m:sSubPr>
                        <m:e>
                          <m:r>
                            <a:rPr lang="nb-NO" i="1" dirty="0" err="1" smtClean="0">
                              <a:solidFill>
                                <a:srgbClr val="00445C"/>
                              </a:solidFill>
                              <a:latin typeface="Cambria Math" panose="02040503050406030204" pitchFamily="18" charset="0"/>
                            </a:rPr>
                            <m:t>𝐹</m:t>
                          </m:r>
                        </m:e>
                        <m:sub>
                          <m:r>
                            <a:rPr lang="nb-NO" i="1" dirty="0" err="1" smtClean="0">
                              <a:solidFill>
                                <a:srgbClr val="00445C"/>
                              </a:solidFill>
                              <a:latin typeface="Cambria Math" panose="02040503050406030204" pitchFamily="18" charset="0"/>
                            </a:rPr>
                            <m:t>𝑔</m:t>
                          </m:r>
                        </m:sub>
                      </m:sSub>
                      <m:r>
                        <a:rPr lang="nb-NO" b="0" i="1" dirty="0" smtClean="0">
                          <a:solidFill>
                            <a:srgbClr val="00445C"/>
                          </a:solidFill>
                          <a:latin typeface="Cambria Math" panose="02040503050406030204" pitchFamily="18" charset="0"/>
                        </a:rPr>
                        <m:t>,</m:t>
                      </m:r>
                      <m:sSubSup>
                        <m:sSubSupPr>
                          <m:ctrlPr>
                            <a:rPr lang="nb-NO" i="1" dirty="0">
                              <a:solidFill>
                                <a:srgbClr val="00445C"/>
                              </a:solidFill>
                              <a:latin typeface="Cambria Math" panose="02040503050406030204" pitchFamily="18" charset="0"/>
                            </a:rPr>
                          </m:ctrlPr>
                        </m:sSubSupPr>
                        <m:e>
                          <m:r>
                            <a:rPr lang="nb-NO" i="1" dirty="0" err="1">
                              <a:solidFill>
                                <a:srgbClr val="00445C"/>
                              </a:solidFill>
                              <a:latin typeface="Cambria Math" panose="02040503050406030204" pitchFamily="18" charset="0"/>
                            </a:rPr>
                            <m:t>𝑇</m:t>
                          </m:r>
                        </m:e>
                        <m:sub>
                          <m:r>
                            <a:rPr lang="nb-NO" i="1" dirty="0" err="1">
                              <a:solidFill>
                                <a:srgbClr val="00445C"/>
                              </a:solidFill>
                              <a:latin typeface="Cambria Math" panose="02040503050406030204" pitchFamily="18" charset="0"/>
                            </a:rPr>
                            <m:t>𝑔</m:t>
                          </m:r>
                        </m:sub>
                        <m:sup>
                          <m:r>
                            <a:rPr lang="nb-NO" i="1" dirty="0" err="1">
                              <a:solidFill>
                                <a:srgbClr val="00445C"/>
                              </a:solidFill>
                              <a:latin typeface="Cambria Math" panose="02040503050406030204" pitchFamily="18" charset="0"/>
                            </a:rPr>
                            <m:t>𝑖</m:t>
                          </m:r>
                        </m:sup>
                      </m:sSubSup>
                    </m:oMath>
                  </m:oMathPara>
                </a14:m>
                <a:endParaRPr lang="nb-NO" dirty="0">
                  <a:latin typeface="SFBX1440"/>
                </a:endParaRPr>
              </a:p>
            </p:txBody>
          </p:sp>
        </mc:Choice>
        <mc:Fallback>
          <p:sp>
            <p:nvSpPr>
              <p:cNvPr id="9" name="TextBox 8">
                <a:extLst>
                  <a:ext uri="{FF2B5EF4-FFF2-40B4-BE49-F238E27FC236}">
                    <a16:creationId xmlns:a16="http://schemas.microsoft.com/office/drawing/2014/main" id="{65658365-73F6-0689-A6E8-AE370297A488}"/>
                  </a:ext>
                </a:extLst>
              </p:cNvPr>
              <p:cNvSpPr txBox="1">
                <a:spLocks noRot="1" noChangeAspect="1" noMove="1" noResize="1" noEditPoints="1" noAdjustHandles="1" noChangeArrowheads="1" noChangeShapeType="1" noTextEdit="1"/>
              </p:cNvSpPr>
              <p:nvPr/>
            </p:nvSpPr>
            <p:spPr>
              <a:xfrm>
                <a:off x="7891616" y="4887572"/>
                <a:ext cx="2664510" cy="407163"/>
              </a:xfrm>
              <a:prstGeom prst="rect">
                <a:avLst/>
              </a:prstGeom>
              <a:blipFill>
                <a:blip r:embed="rId6"/>
                <a:stretch>
                  <a:fillRect b="-2985"/>
                </a:stretch>
              </a:blipFill>
            </p:spPr>
            <p:txBody>
              <a:bodyPr/>
              <a:lstStyle/>
              <a:p>
                <a:r>
                  <a:rPr lang="nb-NO">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5B66170-95FA-D3BD-F704-D75F32299A20}"/>
                  </a:ext>
                </a:extLst>
              </p:cNvPr>
              <p:cNvSpPr txBox="1"/>
              <p:nvPr/>
            </p:nvSpPr>
            <p:spPr>
              <a:xfrm>
                <a:off x="11052809" y="5434781"/>
                <a:ext cx="83557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b-NO" i="1" dirty="0" smtClean="0">
                              <a:solidFill>
                                <a:srgbClr val="00445C"/>
                              </a:solidFill>
                              <a:latin typeface="Cambria Math" panose="02040503050406030204" pitchFamily="18" charset="0"/>
                            </a:rPr>
                          </m:ctrlPr>
                        </m:sSubPr>
                        <m:e>
                          <m:r>
                            <a:rPr lang="nb-NO" b="0" i="1" dirty="0" smtClean="0">
                              <a:solidFill>
                                <a:srgbClr val="00445C"/>
                              </a:solidFill>
                              <a:latin typeface="Cambria Math" panose="02040503050406030204" pitchFamily="18" charset="0"/>
                            </a:rPr>
                            <m:t>𝐻</m:t>
                          </m:r>
                        </m:e>
                        <m:sub>
                          <m:r>
                            <a:rPr lang="nb-NO" i="1" dirty="0" err="1" smtClean="0">
                              <a:solidFill>
                                <a:srgbClr val="00445C"/>
                              </a:solidFill>
                              <a:latin typeface="Cambria Math" panose="02040503050406030204" pitchFamily="18" charset="0"/>
                            </a:rPr>
                            <m:t>𝑤</m:t>
                          </m:r>
                        </m:sub>
                      </m:sSub>
                      <m:r>
                        <a:rPr lang="nb-NO" i="1" dirty="0" smtClean="0">
                          <a:solidFill>
                            <a:srgbClr val="00445C"/>
                          </a:solidFill>
                          <a:latin typeface="Cambria Math" panose="02040503050406030204" pitchFamily="18" charset="0"/>
                        </a:rPr>
                        <m:t> </m:t>
                      </m:r>
                    </m:oMath>
                  </m:oMathPara>
                </a14:m>
                <a:endParaRPr lang="nb-NO" dirty="0">
                  <a:solidFill>
                    <a:srgbClr val="00445C"/>
                  </a:solidFill>
                  <a:latin typeface="SFBX1440"/>
                </a:endParaRPr>
              </a:p>
            </p:txBody>
          </p:sp>
        </mc:Choice>
        <mc:Fallback>
          <p:sp>
            <p:nvSpPr>
              <p:cNvPr id="10" name="TextBox 9">
                <a:extLst>
                  <a:ext uri="{FF2B5EF4-FFF2-40B4-BE49-F238E27FC236}">
                    <a16:creationId xmlns:a16="http://schemas.microsoft.com/office/drawing/2014/main" id="{55B66170-95FA-D3BD-F704-D75F32299A20}"/>
                  </a:ext>
                </a:extLst>
              </p:cNvPr>
              <p:cNvSpPr txBox="1">
                <a:spLocks noRot="1" noChangeAspect="1" noMove="1" noResize="1" noEditPoints="1" noAdjustHandles="1" noChangeArrowheads="1" noChangeShapeType="1" noTextEdit="1"/>
              </p:cNvSpPr>
              <p:nvPr/>
            </p:nvSpPr>
            <p:spPr>
              <a:xfrm>
                <a:off x="11052809" y="5434781"/>
                <a:ext cx="835572" cy="369332"/>
              </a:xfrm>
              <a:prstGeom prst="rect">
                <a:avLst/>
              </a:prstGeom>
              <a:blipFill>
                <a:blip r:embed="rId7"/>
                <a:stretch>
                  <a:fillRect/>
                </a:stretch>
              </a:blipFill>
            </p:spPr>
            <p:txBody>
              <a:bodyPr/>
              <a:lstStyle/>
              <a:p>
                <a:r>
                  <a:rPr lang="nb-NO">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616DF81A-A2D4-C991-1F3A-2378517D0D88}"/>
                  </a:ext>
                </a:extLst>
              </p:cNvPr>
              <p:cNvSpPr txBox="1"/>
              <p:nvPr/>
            </p:nvSpPr>
            <p:spPr>
              <a:xfrm>
                <a:off x="8684688" y="5434781"/>
                <a:ext cx="2128344" cy="3919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nb-NO" i="1" dirty="0" smtClean="0">
                              <a:solidFill>
                                <a:srgbClr val="00445C"/>
                              </a:solidFill>
                              <a:latin typeface="Cambria Math" panose="02040503050406030204" pitchFamily="18" charset="0"/>
                            </a:rPr>
                          </m:ctrlPr>
                        </m:sSubSupPr>
                        <m:e>
                          <m:r>
                            <a:rPr lang="nb-NO" i="1" dirty="0" err="1" smtClean="0">
                              <a:solidFill>
                                <a:srgbClr val="00445C"/>
                              </a:solidFill>
                              <a:latin typeface="Cambria Math" panose="02040503050406030204" pitchFamily="18" charset="0"/>
                            </a:rPr>
                            <m:t>𝑇</m:t>
                          </m:r>
                        </m:e>
                        <m:sub>
                          <m:r>
                            <a:rPr lang="nb-NO" i="1" dirty="0" err="1" smtClean="0">
                              <a:solidFill>
                                <a:srgbClr val="00445C"/>
                              </a:solidFill>
                              <a:latin typeface="Cambria Math" panose="02040503050406030204" pitchFamily="18" charset="0"/>
                            </a:rPr>
                            <m:t>𝑔</m:t>
                          </m:r>
                        </m:sub>
                        <m:sup>
                          <m:r>
                            <a:rPr lang="nb-NO" i="1" dirty="0" err="1" smtClean="0">
                              <a:solidFill>
                                <a:srgbClr val="00445C"/>
                              </a:solidFill>
                              <a:latin typeface="Cambria Math" panose="02040503050406030204" pitchFamily="18" charset="0"/>
                            </a:rPr>
                            <m:t>𝑜</m:t>
                          </m:r>
                        </m:sup>
                      </m:sSubSup>
                    </m:oMath>
                  </m:oMathPara>
                </a14:m>
                <a:endParaRPr lang="nb-NO" dirty="0">
                  <a:solidFill>
                    <a:srgbClr val="00445C"/>
                  </a:solidFill>
                  <a:latin typeface="SFBX1440"/>
                </a:endParaRPr>
              </a:p>
            </p:txBody>
          </p:sp>
        </mc:Choice>
        <mc:Fallback>
          <p:sp>
            <p:nvSpPr>
              <p:cNvPr id="11" name="TextBox 10">
                <a:extLst>
                  <a:ext uri="{FF2B5EF4-FFF2-40B4-BE49-F238E27FC236}">
                    <a16:creationId xmlns:a16="http://schemas.microsoft.com/office/drawing/2014/main" id="{616DF81A-A2D4-C991-1F3A-2378517D0D88}"/>
                  </a:ext>
                </a:extLst>
              </p:cNvPr>
              <p:cNvSpPr txBox="1">
                <a:spLocks noRot="1" noChangeAspect="1" noMove="1" noResize="1" noEditPoints="1" noAdjustHandles="1" noChangeArrowheads="1" noChangeShapeType="1" noTextEdit="1"/>
              </p:cNvSpPr>
              <p:nvPr/>
            </p:nvSpPr>
            <p:spPr>
              <a:xfrm>
                <a:off x="8684688" y="5434781"/>
                <a:ext cx="2128344" cy="391902"/>
              </a:xfrm>
              <a:prstGeom prst="rect">
                <a:avLst/>
              </a:prstGeom>
              <a:blipFill>
                <a:blip r:embed="rId8"/>
                <a:stretch>
                  <a:fillRect b="-4688"/>
                </a:stretch>
              </a:blipFill>
            </p:spPr>
            <p:txBody>
              <a:bodyPr/>
              <a:lstStyle/>
              <a:p>
                <a:r>
                  <a:rPr lang="nb-NO">
                    <a:noFill/>
                  </a:rPr>
                  <a:t> </a:t>
                </a:r>
              </a:p>
            </p:txBody>
          </p:sp>
        </mc:Fallback>
      </mc:AlternateContent>
    </p:spTree>
    <p:extLst>
      <p:ext uri="{BB962C8B-B14F-4D97-AF65-F5344CB8AC3E}">
        <p14:creationId xmlns:p14="http://schemas.microsoft.com/office/powerpoint/2010/main" val="12180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244278-67D6-0E8C-8C45-95A0FB5CFF28}"/>
              </a:ext>
            </a:extLst>
          </p:cNvPr>
          <p:cNvSpPr>
            <a:spLocks noGrp="1"/>
          </p:cNvSpPr>
          <p:nvPr>
            <p:ph type="title"/>
          </p:nvPr>
        </p:nvSpPr>
        <p:spPr>
          <a:xfrm>
            <a:off x="694785" y="121752"/>
            <a:ext cx="11497215" cy="1503797"/>
          </a:xfrm>
          <a:noFill/>
        </p:spPr>
        <p:txBody>
          <a:bodyPr/>
          <a:lstStyle/>
          <a:p>
            <a:r>
              <a:rPr lang="en-CA" sz="4000" dirty="0"/>
              <a:t>6. Temperature response for disturbance </a:t>
            </a:r>
            <a:br>
              <a:rPr lang="en-CA" sz="4000" dirty="0"/>
            </a:br>
            <a:r>
              <a:rPr lang="en-CA" sz="4000" dirty="0"/>
              <a:t>rejection to a ramp decrease in GT load </a:t>
            </a:r>
          </a:p>
        </p:txBody>
      </p:sp>
      <p:pic>
        <p:nvPicPr>
          <p:cNvPr id="4" name="Picture 3">
            <a:extLst>
              <a:ext uri="{FF2B5EF4-FFF2-40B4-BE49-F238E27FC236}">
                <a16:creationId xmlns:a16="http://schemas.microsoft.com/office/drawing/2014/main" id="{37FC6688-2A50-96FE-98EE-7719FF46D4BF}"/>
              </a:ext>
            </a:extLst>
          </p:cNvPr>
          <p:cNvPicPr>
            <a:picLocks noChangeAspect="1"/>
          </p:cNvPicPr>
          <p:nvPr/>
        </p:nvPicPr>
        <p:blipFill rotWithShape="1">
          <a:blip r:embed="rId4"/>
          <a:srcRect r="51746"/>
          <a:stretch/>
        </p:blipFill>
        <p:spPr>
          <a:xfrm>
            <a:off x="557808" y="1378458"/>
            <a:ext cx="2840019" cy="2704830"/>
          </a:xfrm>
          <a:prstGeom prst="rect">
            <a:avLst/>
          </a:prstGeom>
        </p:spPr>
      </p:pic>
      <p:pic>
        <p:nvPicPr>
          <p:cNvPr id="10" name="Picture 9">
            <a:extLst>
              <a:ext uri="{FF2B5EF4-FFF2-40B4-BE49-F238E27FC236}">
                <a16:creationId xmlns:a16="http://schemas.microsoft.com/office/drawing/2014/main" id="{B73EEA2A-4171-4D7A-6BF0-F2CCD30AE68B}"/>
              </a:ext>
            </a:extLst>
          </p:cNvPr>
          <p:cNvPicPr>
            <a:picLocks noChangeAspect="1"/>
          </p:cNvPicPr>
          <p:nvPr/>
        </p:nvPicPr>
        <p:blipFill rotWithShape="1">
          <a:blip r:embed="rId4"/>
          <a:srcRect l="49811"/>
          <a:stretch/>
        </p:blipFill>
        <p:spPr>
          <a:xfrm>
            <a:off x="557808" y="4058236"/>
            <a:ext cx="2953942" cy="2704830"/>
          </a:xfrm>
          <a:prstGeom prst="rect">
            <a:avLst/>
          </a:prstGeom>
        </p:spPr>
      </p:pic>
      <p:pic>
        <p:nvPicPr>
          <p:cNvPr id="14" name="Picture 13">
            <a:extLst>
              <a:ext uri="{FF2B5EF4-FFF2-40B4-BE49-F238E27FC236}">
                <a16:creationId xmlns:a16="http://schemas.microsoft.com/office/drawing/2014/main" id="{2A412637-7691-05D8-5CEE-72FC0DAC1715}"/>
              </a:ext>
            </a:extLst>
          </p:cNvPr>
          <p:cNvPicPr>
            <a:picLocks noChangeAspect="1"/>
          </p:cNvPicPr>
          <p:nvPr/>
        </p:nvPicPr>
        <p:blipFill>
          <a:blip r:embed="rId5"/>
          <a:stretch>
            <a:fillRect/>
          </a:stretch>
        </p:blipFill>
        <p:spPr>
          <a:xfrm>
            <a:off x="3362487" y="1395651"/>
            <a:ext cx="6161809" cy="2617762"/>
          </a:xfrm>
          <a:prstGeom prst="rect">
            <a:avLst/>
          </a:prstGeom>
        </p:spPr>
      </p:pic>
      <p:pic>
        <p:nvPicPr>
          <p:cNvPr id="16" name="Picture 15">
            <a:extLst>
              <a:ext uri="{FF2B5EF4-FFF2-40B4-BE49-F238E27FC236}">
                <a16:creationId xmlns:a16="http://schemas.microsoft.com/office/drawing/2014/main" id="{35888F00-644E-68AB-F7F1-FFB6B45E6C21}"/>
              </a:ext>
            </a:extLst>
          </p:cNvPr>
          <p:cNvPicPr>
            <a:picLocks noChangeAspect="1"/>
          </p:cNvPicPr>
          <p:nvPr/>
        </p:nvPicPr>
        <p:blipFill>
          <a:blip r:embed="rId6"/>
          <a:stretch>
            <a:fillRect/>
          </a:stretch>
        </p:blipFill>
        <p:spPr>
          <a:xfrm>
            <a:off x="3670750" y="4055658"/>
            <a:ext cx="5545282" cy="2367648"/>
          </a:xfrm>
          <a:prstGeom prst="rect">
            <a:avLst/>
          </a:prstGeom>
        </p:spPr>
      </p:pic>
      <p:pic>
        <p:nvPicPr>
          <p:cNvPr id="8" name="Content Placeholder 8" descr="Diagram&#10;&#10;Description automatically generated">
            <a:extLst>
              <a:ext uri="{FF2B5EF4-FFF2-40B4-BE49-F238E27FC236}">
                <a16:creationId xmlns:a16="http://schemas.microsoft.com/office/drawing/2014/main" id="{11953AFD-FF70-9814-AA32-2E77EEA215A2}"/>
              </a:ext>
            </a:extLst>
          </p:cNvPr>
          <p:cNvPicPr>
            <a:picLocks noChangeAspect="1"/>
          </p:cNvPicPr>
          <p:nvPr/>
        </p:nvPicPr>
        <p:blipFill rotWithShape="1">
          <a:blip r:embed="rId7">
            <a:extLst>
              <a:ext uri="{28A0092B-C50C-407E-A947-70E740481C1C}">
                <a14:useLocalDpi xmlns:a14="http://schemas.microsoft.com/office/drawing/2010/main" val="0"/>
              </a:ext>
            </a:extLst>
          </a:blip>
          <a:srcRect l="56015" t="19074" r="4619" b="3981"/>
          <a:stretch/>
        </p:blipFill>
        <p:spPr>
          <a:xfrm>
            <a:off x="9159203" y="1309045"/>
            <a:ext cx="1719011" cy="1816994"/>
          </a:xfrm>
          <a:prstGeom prst="rect">
            <a:avLst/>
          </a:prstGeom>
        </p:spPr>
      </p:pic>
      <p:pic>
        <p:nvPicPr>
          <p:cNvPr id="9" name="Picture 8">
            <a:extLst>
              <a:ext uri="{FF2B5EF4-FFF2-40B4-BE49-F238E27FC236}">
                <a16:creationId xmlns:a16="http://schemas.microsoft.com/office/drawing/2014/main" id="{D6ACAC76-6854-560B-D94E-B174308952C3}"/>
              </a:ext>
            </a:extLst>
          </p:cNvPr>
          <p:cNvPicPr>
            <a:picLocks noChangeAspect="1"/>
          </p:cNvPicPr>
          <p:nvPr/>
        </p:nvPicPr>
        <p:blipFill>
          <a:blip r:embed="rId8"/>
          <a:stretch>
            <a:fillRect/>
          </a:stretch>
        </p:blipFill>
        <p:spPr>
          <a:xfrm>
            <a:off x="10765747" y="2085792"/>
            <a:ext cx="683755" cy="404810"/>
          </a:xfrm>
          <a:prstGeom prst="rect">
            <a:avLst/>
          </a:prstGeom>
        </p:spPr>
      </p:pic>
      <p:cxnSp>
        <p:nvCxnSpPr>
          <p:cNvPr id="15" name="Straight Connector 14">
            <a:extLst>
              <a:ext uri="{FF2B5EF4-FFF2-40B4-BE49-F238E27FC236}">
                <a16:creationId xmlns:a16="http://schemas.microsoft.com/office/drawing/2014/main" id="{7311FD05-4802-6942-30ED-C9BD91179131}"/>
              </a:ext>
            </a:extLst>
          </p:cNvPr>
          <p:cNvCxnSpPr>
            <a:cxnSpLocks/>
          </p:cNvCxnSpPr>
          <p:nvPr/>
        </p:nvCxnSpPr>
        <p:spPr>
          <a:xfrm>
            <a:off x="10848093" y="2596515"/>
            <a:ext cx="341877" cy="0"/>
          </a:xfrm>
          <a:prstGeom prst="line">
            <a:avLst/>
          </a:prstGeom>
          <a:ln w="57150">
            <a:tailEnd type="none" w="lg" len="lg"/>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660074C4-34CE-83D2-B166-F8FE7194A5BF}"/>
              </a:ext>
            </a:extLst>
          </p:cNvPr>
          <p:cNvCxnSpPr>
            <a:cxnSpLocks/>
          </p:cNvCxnSpPr>
          <p:nvPr/>
        </p:nvCxnSpPr>
        <p:spPr>
          <a:xfrm>
            <a:off x="11407857" y="2981325"/>
            <a:ext cx="563880" cy="0"/>
          </a:xfrm>
          <a:prstGeom prst="line">
            <a:avLst/>
          </a:prstGeom>
          <a:ln w="57150">
            <a:tailEnd type="none" w="lg" len="lg"/>
          </a:ln>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ACCF1FD8-18A7-2A6E-510D-613B5DAF2F65}"/>
              </a:ext>
            </a:extLst>
          </p:cNvPr>
          <p:cNvCxnSpPr>
            <a:cxnSpLocks/>
          </p:cNvCxnSpPr>
          <p:nvPr/>
        </p:nvCxnSpPr>
        <p:spPr>
          <a:xfrm>
            <a:off x="11163300" y="2583180"/>
            <a:ext cx="270510" cy="403860"/>
          </a:xfrm>
          <a:prstGeom prst="line">
            <a:avLst/>
          </a:prstGeom>
          <a:ln w="57150">
            <a:tailEnd type="none" w="lg" len="lg"/>
          </a:ln>
        </p:spPr>
        <p:style>
          <a:lnRef idx="3">
            <a:schemeClr val="accent3"/>
          </a:lnRef>
          <a:fillRef idx="0">
            <a:schemeClr val="accent3"/>
          </a:fillRef>
          <a:effectRef idx="2">
            <a:schemeClr val="accent3"/>
          </a:effectRef>
          <a:fontRef idx="minor">
            <a:schemeClr val="tx1"/>
          </a:fontRef>
        </p:style>
      </p:cxnSp>
      <p:sp>
        <p:nvSpPr>
          <p:cNvPr id="28" name="TextBox 27">
            <a:extLst>
              <a:ext uri="{FF2B5EF4-FFF2-40B4-BE49-F238E27FC236}">
                <a16:creationId xmlns:a16="http://schemas.microsoft.com/office/drawing/2014/main" id="{6A8ECE8F-F04B-FF6B-0D3A-AC9B2FBA326C}"/>
              </a:ext>
            </a:extLst>
          </p:cNvPr>
          <p:cNvSpPr txBox="1"/>
          <p:nvPr/>
        </p:nvSpPr>
        <p:spPr>
          <a:xfrm>
            <a:off x="10472989" y="3155097"/>
            <a:ext cx="1719011" cy="923330"/>
          </a:xfrm>
          <a:prstGeom prst="rect">
            <a:avLst/>
          </a:prstGeom>
          <a:noFill/>
        </p:spPr>
        <p:txBody>
          <a:bodyPr wrap="square">
            <a:spAutoFit/>
          </a:bodyPr>
          <a:lstStyle/>
          <a:p>
            <a:r>
              <a:rPr lang="en-CA" sz="1800" dirty="0">
                <a:solidFill>
                  <a:srgbClr val="00445C"/>
                </a:solidFill>
                <a:latin typeface="SFBX1440"/>
              </a:rPr>
              <a:t>Boundary condition for the steam cycle</a:t>
            </a:r>
            <a:endParaRPr lang="nb-NO" sz="1600" dirty="0">
              <a:solidFill>
                <a:srgbClr val="00B4D0"/>
              </a:solidFill>
              <a:latin typeface="SFBX1440"/>
            </a:endParaRPr>
          </a:p>
        </p:txBody>
      </p:sp>
    </p:spTree>
    <p:extLst>
      <p:ext uri="{BB962C8B-B14F-4D97-AF65-F5344CB8AC3E}">
        <p14:creationId xmlns:p14="http://schemas.microsoft.com/office/powerpoint/2010/main" val="8081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6688-2A50-96FE-98EE-7719FF46D4BF}"/>
              </a:ext>
            </a:extLst>
          </p:cNvPr>
          <p:cNvPicPr>
            <a:picLocks noChangeAspect="1"/>
          </p:cNvPicPr>
          <p:nvPr/>
        </p:nvPicPr>
        <p:blipFill rotWithShape="1">
          <a:blip r:embed="rId3"/>
          <a:srcRect r="51746"/>
          <a:stretch/>
        </p:blipFill>
        <p:spPr>
          <a:xfrm>
            <a:off x="557808" y="1353406"/>
            <a:ext cx="2840019" cy="2704830"/>
          </a:xfrm>
          <a:prstGeom prst="rect">
            <a:avLst/>
          </a:prstGeom>
        </p:spPr>
      </p:pic>
      <p:pic>
        <p:nvPicPr>
          <p:cNvPr id="10" name="Picture 9">
            <a:extLst>
              <a:ext uri="{FF2B5EF4-FFF2-40B4-BE49-F238E27FC236}">
                <a16:creationId xmlns:a16="http://schemas.microsoft.com/office/drawing/2014/main" id="{B73EEA2A-4171-4D7A-6BF0-F2CCD30AE68B}"/>
              </a:ext>
            </a:extLst>
          </p:cNvPr>
          <p:cNvPicPr>
            <a:picLocks noChangeAspect="1"/>
          </p:cNvPicPr>
          <p:nvPr/>
        </p:nvPicPr>
        <p:blipFill rotWithShape="1">
          <a:blip r:embed="rId3"/>
          <a:srcRect l="49811"/>
          <a:stretch/>
        </p:blipFill>
        <p:spPr>
          <a:xfrm>
            <a:off x="557808" y="4058236"/>
            <a:ext cx="2953942" cy="2704830"/>
          </a:xfrm>
          <a:prstGeom prst="rect">
            <a:avLst/>
          </a:prstGeom>
        </p:spPr>
      </p:pic>
      <p:pic>
        <p:nvPicPr>
          <p:cNvPr id="3" name="Picture 2">
            <a:extLst>
              <a:ext uri="{FF2B5EF4-FFF2-40B4-BE49-F238E27FC236}">
                <a16:creationId xmlns:a16="http://schemas.microsoft.com/office/drawing/2014/main" id="{9BCAB91E-F227-56D3-FB5E-24D41CF6C5AF}"/>
              </a:ext>
            </a:extLst>
          </p:cNvPr>
          <p:cNvPicPr>
            <a:picLocks noChangeAspect="1"/>
          </p:cNvPicPr>
          <p:nvPr/>
        </p:nvPicPr>
        <p:blipFill>
          <a:blip r:embed="rId4"/>
          <a:stretch>
            <a:fillRect/>
          </a:stretch>
        </p:blipFill>
        <p:spPr>
          <a:xfrm>
            <a:off x="3511750" y="1422229"/>
            <a:ext cx="5933586" cy="2567184"/>
          </a:xfrm>
          <a:prstGeom prst="rect">
            <a:avLst/>
          </a:prstGeom>
        </p:spPr>
      </p:pic>
      <p:pic>
        <p:nvPicPr>
          <p:cNvPr id="6" name="Picture 5">
            <a:extLst>
              <a:ext uri="{FF2B5EF4-FFF2-40B4-BE49-F238E27FC236}">
                <a16:creationId xmlns:a16="http://schemas.microsoft.com/office/drawing/2014/main" id="{FD934F92-9CA8-6A17-4C45-D57546837DCF}"/>
              </a:ext>
            </a:extLst>
          </p:cNvPr>
          <p:cNvPicPr>
            <a:picLocks noChangeAspect="1"/>
          </p:cNvPicPr>
          <p:nvPr/>
        </p:nvPicPr>
        <p:blipFill>
          <a:blip r:embed="rId5"/>
          <a:stretch>
            <a:fillRect/>
          </a:stretch>
        </p:blipFill>
        <p:spPr>
          <a:xfrm>
            <a:off x="3625673" y="4058236"/>
            <a:ext cx="5906937" cy="2567184"/>
          </a:xfrm>
          <a:prstGeom prst="rect">
            <a:avLst/>
          </a:prstGeom>
        </p:spPr>
      </p:pic>
      <p:sp>
        <p:nvSpPr>
          <p:cNvPr id="13" name="Title 1">
            <a:extLst>
              <a:ext uri="{FF2B5EF4-FFF2-40B4-BE49-F238E27FC236}">
                <a16:creationId xmlns:a16="http://schemas.microsoft.com/office/drawing/2014/main" id="{17E601DF-AB2C-3CCE-8573-923D4E49A64B}"/>
              </a:ext>
            </a:extLst>
          </p:cNvPr>
          <p:cNvSpPr>
            <a:spLocks noGrp="1"/>
          </p:cNvSpPr>
          <p:nvPr>
            <p:ph type="title"/>
          </p:nvPr>
        </p:nvSpPr>
        <p:spPr>
          <a:xfrm>
            <a:off x="694785" y="60197"/>
            <a:ext cx="11497215" cy="1626908"/>
          </a:xfrm>
          <a:noFill/>
        </p:spPr>
        <p:txBody>
          <a:bodyPr/>
          <a:lstStyle/>
          <a:p>
            <a:r>
              <a:rPr lang="en-CA" dirty="0"/>
              <a:t>6. </a:t>
            </a:r>
            <a:r>
              <a:rPr lang="en-CA" sz="4400" dirty="0"/>
              <a:t>Pressure response for disturbance </a:t>
            </a:r>
            <a:br>
              <a:rPr lang="en-CA" sz="4400" dirty="0"/>
            </a:br>
            <a:r>
              <a:rPr lang="en-CA" sz="4400" dirty="0"/>
              <a:t>rejection to a ramp decrease in GT load </a:t>
            </a:r>
          </a:p>
        </p:txBody>
      </p:sp>
      <p:sp>
        <p:nvSpPr>
          <p:cNvPr id="7" name="TextBox 6">
            <a:extLst>
              <a:ext uri="{FF2B5EF4-FFF2-40B4-BE49-F238E27FC236}">
                <a16:creationId xmlns:a16="http://schemas.microsoft.com/office/drawing/2014/main" id="{3239418A-3FDF-A4CB-442D-EDA39F70F116}"/>
              </a:ext>
            </a:extLst>
          </p:cNvPr>
          <p:cNvSpPr txBox="1"/>
          <p:nvPr/>
        </p:nvSpPr>
        <p:spPr>
          <a:xfrm>
            <a:off x="9445336" y="3049137"/>
            <a:ext cx="2682240" cy="1569660"/>
          </a:xfrm>
          <a:prstGeom prst="rect">
            <a:avLst/>
          </a:prstGeom>
          <a:noFill/>
        </p:spPr>
        <p:txBody>
          <a:bodyPr wrap="square">
            <a:spAutoFit/>
          </a:bodyPr>
          <a:lstStyle/>
          <a:p>
            <a:r>
              <a:rPr lang="en-CA" sz="2400" b="1" dirty="0">
                <a:solidFill>
                  <a:srgbClr val="00445C"/>
                </a:solidFill>
                <a:latin typeface="SFBX1440"/>
              </a:rPr>
              <a:t>Steam temperature is controlled by </a:t>
            </a:r>
            <a:r>
              <a:rPr lang="en-CA" sz="2400" b="1" dirty="0">
                <a:solidFill>
                  <a:srgbClr val="7030A0"/>
                </a:solidFill>
                <a:latin typeface="SFBX1440"/>
              </a:rPr>
              <a:t>feedback</a:t>
            </a:r>
            <a:r>
              <a:rPr lang="en-CA" sz="2400" b="1" dirty="0">
                <a:solidFill>
                  <a:srgbClr val="00445C"/>
                </a:solidFill>
                <a:latin typeface="SFBX1440"/>
              </a:rPr>
              <a:t> or </a:t>
            </a:r>
            <a:r>
              <a:rPr lang="en-CA" sz="2400" b="1" dirty="0">
                <a:solidFill>
                  <a:srgbClr val="00B4D0"/>
                </a:solidFill>
                <a:latin typeface="SFBX1440"/>
              </a:rPr>
              <a:t>feedforward</a:t>
            </a:r>
            <a:endParaRPr lang="nb-NO" sz="2000" b="1" dirty="0">
              <a:solidFill>
                <a:srgbClr val="00B4D0"/>
              </a:solidFill>
              <a:latin typeface="SFBX1440"/>
            </a:endParaRPr>
          </a:p>
        </p:txBody>
      </p:sp>
    </p:spTree>
    <p:extLst>
      <p:ext uri="{BB962C8B-B14F-4D97-AF65-F5344CB8AC3E}">
        <p14:creationId xmlns:p14="http://schemas.microsoft.com/office/powerpoint/2010/main" val="1013724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C6688-2A50-96FE-98EE-7719FF46D4BF}"/>
              </a:ext>
            </a:extLst>
          </p:cNvPr>
          <p:cNvPicPr>
            <a:picLocks noChangeAspect="1"/>
          </p:cNvPicPr>
          <p:nvPr/>
        </p:nvPicPr>
        <p:blipFill rotWithShape="1">
          <a:blip r:embed="rId3"/>
          <a:srcRect r="51746"/>
          <a:stretch/>
        </p:blipFill>
        <p:spPr>
          <a:xfrm>
            <a:off x="557808" y="1353406"/>
            <a:ext cx="2840019" cy="2704830"/>
          </a:xfrm>
          <a:prstGeom prst="rect">
            <a:avLst/>
          </a:prstGeom>
        </p:spPr>
      </p:pic>
      <p:pic>
        <p:nvPicPr>
          <p:cNvPr id="10" name="Picture 9">
            <a:extLst>
              <a:ext uri="{FF2B5EF4-FFF2-40B4-BE49-F238E27FC236}">
                <a16:creationId xmlns:a16="http://schemas.microsoft.com/office/drawing/2014/main" id="{B73EEA2A-4171-4D7A-6BF0-F2CCD30AE68B}"/>
              </a:ext>
            </a:extLst>
          </p:cNvPr>
          <p:cNvPicPr>
            <a:picLocks noChangeAspect="1"/>
          </p:cNvPicPr>
          <p:nvPr/>
        </p:nvPicPr>
        <p:blipFill rotWithShape="1">
          <a:blip r:embed="rId3"/>
          <a:srcRect l="49811"/>
          <a:stretch/>
        </p:blipFill>
        <p:spPr>
          <a:xfrm>
            <a:off x="557808" y="4058236"/>
            <a:ext cx="2953942" cy="2704830"/>
          </a:xfrm>
          <a:prstGeom prst="rect">
            <a:avLst/>
          </a:prstGeom>
        </p:spPr>
      </p:pic>
      <p:pic>
        <p:nvPicPr>
          <p:cNvPr id="3" name="Picture 2">
            <a:extLst>
              <a:ext uri="{FF2B5EF4-FFF2-40B4-BE49-F238E27FC236}">
                <a16:creationId xmlns:a16="http://schemas.microsoft.com/office/drawing/2014/main" id="{E7AFB038-779C-AABB-49D5-FE7C04DC1F3B}"/>
              </a:ext>
            </a:extLst>
          </p:cNvPr>
          <p:cNvPicPr>
            <a:picLocks noChangeAspect="1"/>
          </p:cNvPicPr>
          <p:nvPr/>
        </p:nvPicPr>
        <p:blipFill>
          <a:blip r:embed="rId4"/>
          <a:stretch>
            <a:fillRect/>
          </a:stretch>
        </p:blipFill>
        <p:spPr>
          <a:xfrm>
            <a:off x="3600017" y="2171700"/>
            <a:ext cx="7761622" cy="3224536"/>
          </a:xfrm>
          <a:prstGeom prst="rect">
            <a:avLst/>
          </a:prstGeom>
        </p:spPr>
      </p:pic>
      <p:sp>
        <p:nvSpPr>
          <p:cNvPr id="11" name="Title 1">
            <a:extLst>
              <a:ext uri="{FF2B5EF4-FFF2-40B4-BE49-F238E27FC236}">
                <a16:creationId xmlns:a16="http://schemas.microsoft.com/office/drawing/2014/main" id="{297193F9-93CC-6CA7-EF2A-4D26F532EC2E}"/>
              </a:ext>
            </a:extLst>
          </p:cNvPr>
          <p:cNvSpPr>
            <a:spLocks noGrp="1"/>
          </p:cNvSpPr>
          <p:nvPr>
            <p:ph type="title"/>
          </p:nvPr>
        </p:nvSpPr>
        <p:spPr>
          <a:xfrm>
            <a:off x="694785" y="60196"/>
            <a:ext cx="11497215" cy="1626908"/>
          </a:xfrm>
          <a:noFill/>
        </p:spPr>
        <p:txBody>
          <a:bodyPr/>
          <a:lstStyle/>
          <a:p>
            <a:r>
              <a:rPr lang="en-CA" dirty="0"/>
              <a:t>6. Steam cycle power output response </a:t>
            </a:r>
            <a:br>
              <a:rPr lang="en-CA" dirty="0"/>
            </a:br>
            <a:r>
              <a:rPr lang="en-CA" sz="4400" dirty="0"/>
              <a:t>to a ramp decrease in GT load. </a:t>
            </a:r>
            <a:endParaRPr lang="en-CA" dirty="0"/>
          </a:p>
        </p:txBody>
      </p:sp>
      <p:sp>
        <p:nvSpPr>
          <p:cNvPr id="7" name="TextBox 6">
            <a:extLst>
              <a:ext uri="{FF2B5EF4-FFF2-40B4-BE49-F238E27FC236}">
                <a16:creationId xmlns:a16="http://schemas.microsoft.com/office/drawing/2014/main" id="{5BD4613C-308D-B90E-8027-44D8B3F51499}"/>
              </a:ext>
            </a:extLst>
          </p:cNvPr>
          <p:cNvSpPr txBox="1"/>
          <p:nvPr/>
        </p:nvSpPr>
        <p:spPr>
          <a:xfrm>
            <a:off x="3696228" y="5614306"/>
            <a:ext cx="8028412" cy="461665"/>
          </a:xfrm>
          <a:prstGeom prst="rect">
            <a:avLst/>
          </a:prstGeom>
          <a:noFill/>
        </p:spPr>
        <p:txBody>
          <a:bodyPr wrap="square">
            <a:spAutoFit/>
          </a:bodyPr>
          <a:lstStyle/>
          <a:p>
            <a:r>
              <a:rPr lang="en-CA" sz="2400" b="1" dirty="0">
                <a:solidFill>
                  <a:srgbClr val="00445C"/>
                </a:solidFill>
                <a:latin typeface="SFBX1440"/>
              </a:rPr>
              <a:t>Steam temperature is controlled by </a:t>
            </a:r>
            <a:r>
              <a:rPr lang="en-CA" sz="2400" b="1" dirty="0">
                <a:solidFill>
                  <a:srgbClr val="7030A0"/>
                </a:solidFill>
                <a:latin typeface="SFBX1440"/>
              </a:rPr>
              <a:t>feedback</a:t>
            </a:r>
            <a:r>
              <a:rPr lang="en-CA" sz="2400" b="1" dirty="0">
                <a:solidFill>
                  <a:srgbClr val="00445C"/>
                </a:solidFill>
                <a:latin typeface="SFBX1440"/>
              </a:rPr>
              <a:t> or </a:t>
            </a:r>
            <a:r>
              <a:rPr lang="en-CA" sz="2400" b="1" dirty="0">
                <a:solidFill>
                  <a:srgbClr val="00B4D0"/>
                </a:solidFill>
                <a:latin typeface="SFBX1440"/>
              </a:rPr>
              <a:t>feedforward</a:t>
            </a:r>
            <a:endParaRPr lang="nb-NO" sz="2000" b="1" dirty="0">
              <a:solidFill>
                <a:srgbClr val="00B4D0"/>
              </a:solidFill>
              <a:latin typeface="SFBX1440"/>
            </a:endParaRPr>
          </a:p>
        </p:txBody>
      </p:sp>
    </p:spTree>
    <p:extLst>
      <p:ext uri="{BB962C8B-B14F-4D97-AF65-F5344CB8AC3E}">
        <p14:creationId xmlns:p14="http://schemas.microsoft.com/office/powerpoint/2010/main" val="3859523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866F16-C3CB-26C0-0E90-28D602880638}"/>
              </a:ext>
            </a:extLst>
          </p:cNvPr>
          <p:cNvSpPr>
            <a:spLocks noGrp="1"/>
          </p:cNvSpPr>
          <p:nvPr>
            <p:ph idx="1"/>
          </p:nvPr>
        </p:nvSpPr>
        <p:spPr>
          <a:xfrm>
            <a:off x="902228" y="1036320"/>
            <a:ext cx="10829109" cy="4388255"/>
          </a:xfrm>
        </p:spPr>
        <p:txBody>
          <a:bodyPr/>
          <a:lstStyle/>
          <a:p>
            <a:pPr>
              <a:lnSpc>
                <a:spcPct val="100000"/>
              </a:lnSpc>
            </a:pPr>
            <a:r>
              <a:rPr lang="en-US" dirty="0">
                <a:latin typeface="SFBX1440"/>
              </a:rPr>
              <a:t>Analyze the control problem for an offshore bottoming OTSG subject</a:t>
            </a:r>
          </a:p>
          <a:p>
            <a:pPr marL="180036" indent="0">
              <a:lnSpc>
                <a:spcPct val="100000"/>
              </a:lnSpc>
              <a:buNone/>
            </a:pPr>
            <a:r>
              <a:rPr lang="en-US" dirty="0">
                <a:latin typeface="SFBX1440"/>
              </a:rPr>
              <a:t>to large disturbances from the upstream gas turbine </a:t>
            </a:r>
          </a:p>
          <a:p>
            <a:pPr>
              <a:lnSpc>
                <a:spcPct val="100000"/>
              </a:lnSpc>
            </a:pPr>
            <a:r>
              <a:rPr lang="en-US" dirty="0">
                <a:latin typeface="SFBX1440"/>
              </a:rPr>
              <a:t>For simulations, we use a high-fidelity dynamic model developed in </a:t>
            </a:r>
            <a:r>
              <a:rPr lang="en-US" dirty="0" err="1">
                <a:latin typeface="SFBX1440"/>
              </a:rPr>
              <a:t>Dymola</a:t>
            </a:r>
            <a:r>
              <a:rPr lang="en-US" dirty="0">
                <a:latin typeface="SFBX1440"/>
              </a:rPr>
              <a:t> </a:t>
            </a:r>
          </a:p>
          <a:p>
            <a:pPr>
              <a:lnSpc>
                <a:spcPct val="100000"/>
              </a:lnSpc>
            </a:pPr>
            <a:r>
              <a:rPr lang="en-US" dirty="0">
                <a:latin typeface="SFBX1440"/>
              </a:rPr>
              <a:t>Pressure control (feedback):</a:t>
            </a:r>
          </a:p>
          <a:p>
            <a:pPr lvl="1">
              <a:lnSpc>
                <a:spcPct val="100000"/>
              </a:lnSpc>
            </a:pPr>
            <a:r>
              <a:rPr lang="en-US" sz="1600" dirty="0">
                <a:latin typeface="SFBX1440"/>
              </a:rPr>
              <a:t>Constant pressure operation keep the pressure at the setpoint, but gives lower power output due to throttling loses</a:t>
            </a:r>
          </a:p>
          <a:p>
            <a:pPr>
              <a:lnSpc>
                <a:spcPct val="100000"/>
              </a:lnSpc>
            </a:pPr>
            <a:r>
              <a:rPr lang="en-US" dirty="0">
                <a:latin typeface="SFBX1440"/>
              </a:rPr>
              <a:t>Temperature control (feedback or feedforward):</a:t>
            </a:r>
          </a:p>
          <a:p>
            <a:pPr lvl="1">
              <a:lnSpc>
                <a:spcPct val="100000"/>
              </a:lnSpc>
            </a:pPr>
            <a:r>
              <a:rPr lang="en-US" sz="1600" dirty="0">
                <a:latin typeface="SFBX1440"/>
              </a:rPr>
              <a:t>Input transformation derived from a simple steady-state energy balance has good disturbance rejection when applied to a high-fidelity dynamic model</a:t>
            </a:r>
          </a:p>
          <a:p>
            <a:pPr>
              <a:lnSpc>
                <a:spcPct val="100000"/>
              </a:lnSpc>
            </a:pPr>
            <a:r>
              <a:rPr lang="en-US" dirty="0">
                <a:latin typeface="SFBX1440"/>
              </a:rPr>
              <a:t>Future work</a:t>
            </a:r>
            <a:r>
              <a:rPr lang="nb-NO" dirty="0">
                <a:latin typeface="SFBX1440"/>
              </a:rPr>
              <a:t>: </a:t>
            </a:r>
          </a:p>
          <a:p>
            <a:pPr lvl="1">
              <a:lnSpc>
                <a:spcPct val="100000"/>
              </a:lnSpc>
            </a:pPr>
            <a:r>
              <a:rPr lang="nb-NO" sz="2000" dirty="0" err="1">
                <a:latin typeface="SFBX1440"/>
              </a:rPr>
              <a:t>integrate</a:t>
            </a:r>
            <a:r>
              <a:rPr lang="nb-NO" sz="2000" dirty="0">
                <a:latin typeface="SFBX1440"/>
              </a:rPr>
              <a:t> </a:t>
            </a:r>
            <a:r>
              <a:rPr lang="nb-NO" sz="2000" dirty="0" err="1">
                <a:latin typeface="SFBX1440"/>
              </a:rPr>
              <a:t>the</a:t>
            </a:r>
            <a:r>
              <a:rPr lang="nb-NO" sz="2000" dirty="0">
                <a:latin typeface="SFBX1440"/>
              </a:rPr>
              <a:t> gas </a:t>
            </a:r>
            <a:r>
              <a:rPr lang="nb-NO" sz="2000" dirty="0" err="1">
                <a:latin typeface="SFBX1440"/>
              </a:rPr>
              <a:t>turbine</a:t>
            </a:r>
            <a:r>
              <a:rPr lang="nb-NO" sz="2000" dirty="0">
                <a:latin typeface="SFBX1440"/>
              </a:rPr>
              <a:t> </a:t>
            </a:r>
            <a:r>
              <a:rPr lang="nb-NO" sz="2000" dirty="0" err="1">
                <a:latin typeface="SFBX1440"/>
              </a:rPr>
              <a:t>model</a:t>
            </a:r>
            <a:r>
              <a:rPr lang="nb-NO" sz="2000" dirty="0">
                <a:latin typeface="SFBX1440"/>
              </a:rPr>
              <a:t> in </a:t>
            </a:r>
            <a:r>
              <a:rPr lang="nb-NO" sz="2000" dirty="0" err="1">
                <a:latin typeface="SFBX1440"/>
              </a:rPr>
              <a:t>the</a:t>
            </a:r>
            <a:r>
              <a:rPr lang="nb-NO" sz="2000" dirty="0">
                <a:latin typeface="SFBX1440"/>
              </a:rPr>
              <a:t> </a:t>
            </a:r>
            <a:r>
              <a:rPr lang="nb-NO" sz="2000" dirty="0" err="1">
                <a:latin typeface="SFBX1440"/>
              </a:rPr>
              <a:t>simulation</a:t>
            </a:r>
            <a:endParaRPr lang="nb-NO" sz="2000" dirty="0">
              <a:latin typeface="SFBX1440"/>
            </a:endParaRPr>
          </a:p>
          <a:p>
            <a:pPr lvl="1">
              <a:lnSpc>
                <a:spcPct val="100000"/>
              </a:lnSpc>
            </a:pPr>
            <a:r>
              <a:rPr lang="en-US" sz="2000" dirty="0">
                <a:latin typeface="SFBX1440"/>
              </a:rPr>
              <a:t>control strategies for load control of the combined cycle (decentralized and/or centralized) </a:t>
            </a:r>
            <a:endParaRPr lang="nb-NO" sz="2000" dirty="0">
              <a:latin typeface="SFBX1440"/>
            </a:endParaRPr>
          </a:p>
        </p:txBody>
      </p:sp>
      <p:sp>
        <p:nvSpPr>
          <p:cNvPr id="6" name="Title 1">
            <a:extLst>
              <a:ext uri="{FF2B5EF4-FFF2-40B4-BE49-F238E27FC236}">
                <a16:creationId xmlns:a16="http://schemas.microsoft.com/office/drawing/2014/main" id="{5A4096C1-686E-71B5-5A70-7464BFE157B3}"/>
              </a:ext>
            </a:extLst>
          </p:cNvPr>
          <p:cNvSpPr>
            <a:spLocks noGrp="1"/>
          </p:cNvSpPr>
          <p:nvPr>
            <p:ph type="title"/>
          </p:nvPr>
        </p:nvSpPr>
        <p:spPr>
          <a:xfrm>
            <a:off x="694785" y="406445"/>
            <a:ext cx="11497215" cy="934411"/>
          </a:xfrm>
          <a:noFill/>
        </p:spPr>
        <p:txBody>
          <a:bodyPr/>
          <a:lstStyle/>
          <a:p>
            <a:r>
              <a:rPr lang="en-CA" dirty="0"/>
              <a:t>7. Conclusion</a:t>
            </a:r>
          </a:p>
        </p:txBody>
      </p:sp>
      <p:sp>
        <p:nvSpPr>
          <p:cNvPr id="8" name="TextBox 7">
            <a:extLst>
              <a:ext uri="{FF2B5EF4-FFF2-40B4-BE49-F238E27FC236}">
                <a16:creationId xmlns:a16="http://schemas.microsoft.com/office/drawing/2014/main" id="{91C64AF1-8420-6190-5734-827B96DAFEED}"/>
              </a:ext>
            </a:extLst>
          </p:cNvPr>
          <p:cNvSpPr txBox="1"/>
          <p:nvPr/>
        </p:nvSpPr>
        <p:spPr>
          <a:xfrm>
            <a:off x="902228" y="5424575"/>
            <a:ext cx="11016145" cy="922945"/>
          </a:xfrm>
          <a:prstGeom prst="rect">
            <a:avLst/>
          </a:prstGeom>
          <a:noFill/>
        </p:spPr>
        <p:txBody>
          <a:bodyPr wrap="square">
            <a:spAutoFit/>
          </a:bodyPr>
          <a:lstStyle/>
          <a:p>
            <a:r>
              <a:rPr lang="nb-NO" dirty="0">
                <a:solidFill>
                  <a:srgbClr val="00445C"/>
                </a:solidFill>
                <a:latin typeface="SFBX1440"/>
              </a:rPr>
              <a:t>This </a:t>
            </a:r>
            <a:r>
              <a:rPr lang="nb-NO" dirty="0" err="1">
                <a:solidFill>
                  <a:srgbClr val="00445C"/>
                </a:solidFill>
                <a:latin typeface="SFBX1440"/>
              </a:rPr>
              <a:t>publication</a:t>
            </a:r>
            <a:r>
              <a:rPr lang="nb-NO" dirty="0">
                <a:solidFill>
                  <a:srgbClr val="00445C"/>
                </a:solidFill>
                <a:latin typeface="SFBX1440"/>
              </a:rPr>
              <a:t> has </a:t>
            </a:r>
            <a:r>
              <a:rPr lang="nb-NO" dirty="0" err="1">
                <a:solidFill>
                  <a:srgbClr val="00445C"/>
                </a:solidFill>
                <a:latin typeface="SFBX1440"/>
              </a:rPr>
              <a:t>been</a:t>
            </a:r>
            <a:r>
              <a:rPr lang="nb-NO" dirty="0">
                <a:solidFill>
                  <a:srgbClr val="00445C"/>
                </a:solidFill>
                <a:latin typeface="SFBX1440"/>
              </a:rPr>
              <a:t> </a:t>
            </a:r>
            <a:r>
              <a:rPr lang="nb-NO" dirty="0" err="1">
                <a:solidFill>
                  <a:srgbClr val="00445C"/>
                </a:solidFill>
                <a:latin typeface="SFBX1440"/>
              </a:rPr>
              <a:t>produced</a:t>
            </a:r>
            <a:r>
              <a:rPr lang="nb-NO" dirty="0">
                <a:solidFill>
                  <a:srgbClr val="00445C"/>
                </a:solidFill>
                <a:latin typeface="SFBX1440"/>
              </a:rPr>
              <a:t> </a:t>
            </a:r>
            <a:r>
              <a:rPr lang="nb-NO" dirty="0" err="1">
                <a:solidFill>
                  <a:srgbClr val="00445C"/>
                </a:solidFill>
                <a:latin typeface="SFBX1440"/>
              </a:rPr>
              <a:t>with</a:t>
            </a:r>
            <a:r>
              <a:rPr lang="nb-NO" dirty="0">
                <a:solidFill>
                  <a:srgbClr val="00445C"/>
                </a:solidFill>
                <a:latin typeface="SFBX1440"/>
              </a:rPr>
              <a:t> support from </a:t>
            </a:r>
            <a:r>
              <a:rPr lang="nb-NO" dirty="0" err="1">
                <a:solidFill>
                  <a:srgbClr val="00445C"/>
                </a:solidFill>
                <a:latin typeface="SFBX1440"/>
              </a:rPr>
              <a:t>the</a:t>
            </a:r>
            <a:r>
              <a:rPr lang="nb-NO" dirty="0">
                <a:solidFill>
                  <a:srgbClr val="00445C"/>
                </a:solidFill>
                <a:latin typeface="SFBX1440"/>
              </a:rPr>
              <a:t> </a:t>
            </a:r>
            <a:r>
              <a:rPr lang="nb-NO" dirty="0" err="1">
                <a:solidFill>
                  <a:srgbClr val="00445C"/>
                </a:solidFill>
                <a:latin typeface="SFBX1440"/>
              </a:rPr>
              <a:t>LowEmission</a:t>
            </a:r>
            <a:r>
              <a:rPr lang="nb-NO" dirty="0">
                <a:solidFill>
                  <a:srgbClr val="00445C"/>
                </a:solidFill>
                <a:latin typeface="SFBX1440"/>
              </a:rPr>
              <a:t> Research Centre (www.lowemission.no), </a:t>
            </a:r>
            <a:r>
              <a:rPr lang="nb-NO" dirty="0" err="1">
                <a:solidFill>
                  <a:srgbClr val="00445C"/>
                </a:solidFill>
                <a:latin typeface="SFBX1440"/>
              </a:rPr>
              <a:t>performed</a:t>
            </a:r>
            <a:r>
              <a:rPr lang="nb-NO" dirty="0">
                <a:solidFill>
                  <a:srgbClr val="00445C"/>
                </a:solidFill>
                <a:latin typeface="SFBX1440"/>
              </a:rPr>
              <a:t> under </a:t>
            </a:r>
            <a:r>
              <a:rPr lang="nb-NO" dirty="0" err="1">
                <a:solidFill>
                  <a:srgbClr val="00445C"/>
                </a:solidFill>
                <a:latin typeface="SFBX1440"/>
              </a:rPr>
              <a:t>the</a:t>
            </a:r>
            <a:r>
              <a:rPr lang="nb-NO" dirty="0">
                <a:solidFill>
                  <a:srgbClr val="00445C"/>
                </a:solidFill>
                <a:latin typeface="SFBX1440"/>
              </a:rPr>
              <a:t> Norwegian </a:t>
            </a:r>
            <a:r>
              <a:rPr lang="nb-NO" dirty="0" err="1">
                <a:solidFill>
                  <a:srgbClr val="00445C"/>
                </a:solidFill>
                <a:latin typeface="SFBX1440"/>
              </a:rPr>
              <a:t>research</a:t>
            </a:r>
            <a:r>
              <a:rPr lang="nb-NO" dirty="0">
                <a:solidFill>
                  <a:srgbClr val="00445C"/>
                </a:solidFill>
                <a:latin typeface="SFBX1440"/>
              </a:rPr>
              <a:t> program PETROSENTER. The </a:t>
            </a:r>
            <a:r>
              <a:rPr lang="nb-NO" dirty="0" err="1">
                <a:solidFill>
                  <a:srgbClr val="00445C"/>
                </a:solidFill>
                <a:latin typeface="SFBX1440"/>
              </a:rPr>
              <a:t>authors</a:t>
            </a:r>
            <a:r>
              <a:rPr lang="nb-NO" dirty="0">
                <a:solidFill>
                  <a:srgbClr val="00445C"/>
                </a:solidFill>
                <a:latin typeface="SFBX1440"/>
              </a:rPr>
              <a:t> </a:t>
            </a:r>
            <a:r>
              <a:rPr lang="nb-NO" dirty="0" err="1">
                <a:solidFill>
                  <a:srgbClr val="00445C"/>
                </a:solidFill>
                <a:latin typeface="SFBX1440"/>
              </a:rPr>
              <a:t>acknowledge</a:t>
            </a:r>
            <a:r>
              <a:rPr lang="nb-NO" dirty="0">
                <a:solidFill>
                  <a:srgbClr val="00445C"/>
                </a:solidFill>
                <a:latin typeface="SFBX1440"/>
              </a:rPr>
              <a:t> </a:t>
            </a:r>
            <a:r>
              <a:rPr lang="nb-NO" dirty="0" err="1">
                <a:solidFill>
                  <a:srgbClr val="00445C"/>
                </a:solidFill>
                <a:latin typeface="SFBX1440"/>
              </a:rPr>
              <a:t>the</a:t>
            </a:r>
            <a:r>
              <a:rPr lang="nb-NO" dirty="0">
                <a:solidFill>
                  <a:srgbClr val="00445C"/>
                </a:solidFill>
                <a:latin typeface="SFBX1440"/>
              </a:rPr>
              <a:t> </a:t>
            </a:r>
            <a:r>
              <a:rPr lang="nb-NO" dirty="0" err="1">
                <a:solidFill>
                  <a:srgbClr val="00445C"/>
                </a:solidFill>
                <a:latin typeface="SFBX1440"/>
              </a:rPr>
              <a:t>industry</a:t>
            </a:r>
            <a:r>
              <a:rPr lang="nb-NO" dirty="0">
                <a:solidFill>
                  <a:srgbClr val="00445C"/>
                </a:solidFill>
                <a:latin typeface="SFBX1440"/>
              </a:rPr>
              <a:t> partners in </a:t>
            </a:r>
            <a:r>
              <a:rPr lang="nb-NO" dirty="0" err="1">
                <a:solidFill>
                  <a:srgbClr val="00445C"/>
                </a:solidFill>
                <a:latin typeface="SFBX1440"/>
              </a:rPr>
              <a:t>LowEmission</a:t>
            </a:r>
            <a:r>
              <a:rPr lang="nb-NO" dirty="0">
                <a:solidFill>
                  <a:srgbClr val="00445C"/>
                </a:solidFill>
                <a:latin typeface="SFBX1440"/>
              </a:rPr>
              <a:t> for </a:t>
            </a:r>
            <a:r>
              <a:rPr lang="nb-NO" dirty="0" err="1">
                <a:solidFill>
                  <a:srgbClr val="00445C"/>
                </a:solidFill>
                <a:latin typeface="SFBX1440"/>
              </a:rPr>
              <a:t>their</a:t>
            </a:r>
            <a:r>
              <a:rPr lang="nb-NO" dirty="0">
                <a:solidFill>
                  <a:srgbClr val="00445C"/>
                </a:solidFill>
                <a:latin typeface="SFBX1440"/>
              </a:rPr>
              <a:t> </a:t>
            </a:r>
            <a:r>
              <a:rPr lang="nb-NO" dirty="0" err="1">
                <a:solidFill>
                  <a:srgbClr val="00445C"/>
                </a:solidFill>
                <a:latin typeface="SFBX1440"/>
              </a:rPr>
              <a:t>contributions</a:t>
            </a:r>
            <a:r>
              <a:rPr lang="nb-NO" dirty="0">
                <a:solidFill>
                  <a:srgbClr val="00445C"/>
                </a:solidFill>
                <a:latin typeface="SFBX1440"/>
              </a:rPr>
              <a:t> and </a:t>
            </a:r>
            <a:r>
              <a:rPr lang="nb-NO" dirty="0" err="1">
                <a:solidFill>
                  <a:srgbClr val="00445C"/>
                </a:solidFill>
                <a:latin typeface="SFBX1440"/>
              </a:rPr>
              <a:t>the</a:t>
            </a:r>
            <a:r>
              <a:rPr lang="nb-NO" dirty="0">
                <a:solidFill>
                  <a:srgbClr val="00445C"/>
                </a:solidFill>
                <a:latin typeface="SFBX1440"/>
              </a:rPr>
              <a:t> Research Council </a:t>
            </a:r>
            <a:r>
              <a:rPr lang="nb-NO" dirty="0" err="1">
                <a:solidFill>
                  <a:srgbClr val="00445C"/>
                </a:solidFill>
                <a:latin typeface="SFBX1440"/>
              </a:rPr>
              <a:t>of</a:t>
            </a:r>
            <a:r>
              <a:rPr lang="nb-NO" dirty="0">
                <a:solidFill>
                  <a:srgbClr val="00445C"/>
                </a:solidFill>
                <a:latin typeface="SFBX1440"/>
              </a:rPr>
              <a:t> Norway (296207).</a:t>
            </a:r>
          </a:p>
        </p:txBody>
      </p:sp>
    </p:spTree>
    <p:extLst>
      <p:ext uri="{BB962C8B-B14F-4D97-AF65-F5344CB8AC3E}">
        <p14:creationId xmlns:p14="http://schemas.microsoft.com/office/powerpoint/2010/main" val="132176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837450C2-4205-40AF-8815-ED5268E9E4D5}"/>
              </a:ext>
            </a:extLst>
          </p:cNvPr>
          <p:cNvSpPr/>
          <p:nvPr/>
        </p:nvSpPr>
        <p:spPr>
          <a:xfrm>
            <a:off x="0" y="1245180"/>
            <a:ext cx="12192000" cy="5628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203FE66-07A3-4E2D-A35E-2437B7247B01}"/>
              </a:ext>
            </a:extLst>
          </p:cNvPr>
          <p:cNvPicPr>
            <a:picLocks noChangeAspect="1"/>
          </p:cNvPicPr>
          <p:nvPr/>
        </p:nvPicPr>
        <p:blipFill rotWithShape="1">
          <a:blip r:embed="rId3"/>
          <a:srcRect l="8519" t="8211" r="66387" b="83147"/>
          <a:stretch/>
        </p:blipFill>
        <p:spPr>
          <a:xfrm>
            <a:off x="3087645" y="3453824"/>
            <a:ext cx="1655896" cy="421965"/>
          </a:xfrm>
          <a:prstGeom prst="rect">
            <a:avLst/>
          </a:prstGeom>
        </p:spPr>
      </p:pic>
      <p:pic>
        <p:nvPicPr>
          <p:cNvPr id="6" name="Picture 5" descr="A close up of a sign&#10;&#10;Description automatically generated">
            <a:extLst>
              <a:ext uri="{FF2B5EF4-FFF2-40B4-BE49-F238E27FC236}">
                <a16:creationId xmlns:a16="http://schemas.microsoft.com/office/drawing/2014/main" id="{4FF78C1C-F1ED-4A08-87EF-471E099AA1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47" y="1747850"/>
            <a:ext cx="800627" cy="698472"/>
          </a:xfrm>
          <a:prstGeom prst="rect">
            <a:avLst/>
          </a:prstGeom>
        </p:spPr>
      </p:pic>
      <p:pic>
        <p:nvPicPr>
          <p:cNvPr id="16" name="Picture 15" descr="A close up of a logo&#10;&#10;Description automatically generated">
            <a:extLst>
              <a:ext uri="{FF2B5EF4-FFF2-40B4-BE49-F238E27FC236}">
                <a16:creationId xmlns:a16="http://schemas.microsoft.com/office/drawing/2014/main" id="{094BF95D-648B-4336-98C3-EE0CDEA796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2419" y="2288213"/>
            <a:ext cx="507906" cy="484652"/>
          </a:xfrm>
          <a:prstGeom prst="rect">
            <a:avLst/>
          </a:prstGeom>
        </p:spPr>
      </p:pic>
      <p:pic>
        <p:nvPicPr>
          <p:cNvPr id="22" name="Picture 21" descr="A picture containing weapon, brass knucks&#10;&#10;Description automatically generated">
            <a:extLst>
              <a:ext uri="{FF2B5EF4-FFF2-40B4-BE49-F238E27FC236}">
                <a16:creationId xmlns:a16="http://schemas.microsoft.com/office/drawing/2014/main" id="{26C8B2CF-847A-406B-8FC1-41B481CC42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7783" y="2777555"/>
            <a:ext cx="1230579" cy="159975"/>
          </a:xfrm>
          <a:prstGeom prst="rect">
            <a:avLst/>
          </a:prstGeom>
        </p:spPr>
      </p:pic>
      <p:pic>
        <p:nvPicPr>
          <p:cNvPr id="24" name="Picture 23">
            <a:extLst>
              <a:ext uri="{FF2B5EF4-FFF2-40B4-BE49-F238E27FC236}">
                <a16:creationId xmlns:a16="http://schemas.microsoft.com/office/drawing/2014/main" id="{8DBE2903-2DC2-4799-A38E-2CEF3D6C41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2975" y="2429245"/>
            <a:ext cx="1064082" cy="240100"/>
          </a:xfrm>
          <a:prstGeom prst="rect">
            <a:avLst/>
          </a:prstGeom>
        </p:spPr>
      </p:pic>
      <p:pic>
        <p:nvPicPr>
          <p:cNvPr id="26" name="Picture 25" descr="A close up of a sign&#10;&#10;Description automatically generated">
            <a:extLst>
              <a:ext uri="{FF2B5EF4-FFF2-40B4-BE49-F238E27FC236}">
                <a16:creationId xmlns:a16="http://schemas.microsoft.com/office/drawing/2014/main" id="{A18D6350-BA41-4F11-92BC-92A237DC01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9029" y="3310561"/>
            <a:ext cx="953540" cy="240100"/>
          </a:xfrm>
          <a:prstGeom prst="rect">
            <a:avLst/>
          </a:prstGeom>
        </p:spPr>
      </p:pic>
      <p:pic>
        <p:nvPicPr>
          <p:cNvPr id="28" name="Picture 27">
            <a:extLst>
              <a:ext uri="{FF2B5EF4-FFF2-40B4-BE49-F238E27FC236}">
                <a16:creationId xmlns:a16="http://schemas.microsoft.com/office/drawing/2014/main" id="{9003928C-21FA-4B42-9BD4-415DE087B1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9487" y="3612368"/>
            <a:ext cx="733727" cy="550296"/>
          </a:xfrm>
          <a:prstGeom prst="rect">
            <a:avLst/>
          </a:prstGeom>
        </p:spPr>
      </p:pic>
      <p:pic>
        <p:nvPicPr>
          <p:cNvPr id="30" name="Graphic 29">
            <a:extLst>
              <a:ext uri="{FF2B5EF4-FFF2-40B4-BE49-F238E27FC236}">
                <a16:creationId xmlns:a16="http://schemas.microsoft.com/office/drawing/2014/main" id="{D405879C-C397-4F1C-9D24-3EBEE14371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45578" y="5067985"/>
            <a:ext cx="1477965" cy="200402"/>
          </a:xfrm>
          <a:prstGeom prst="rect">
            <a:avLst/>
          </a:prstGeom>
        </p:spPr>
      </p:pic>
      <p:pic>
        <p:nvPicPr>
          <p:cNvPr id="34" name="Picture 33" descr="A close up of a logo&#10;&#10;Description automatically generated">
            <a:extLst>
              <a:ext uri="{FF2B5EF4-FFF2-40B4-BE49-F238E27FC236}">
                <a16:creationId xmlns:a16="http://schemas.microsoft.com/office/drawing/2014/main" id="{C77BD037-6133-4D38-BE38-811D93630F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52901" y="5484071"/>
            <a:ext cx="776256" cy="469196"/>
          </a:xfrm>
          <a:prstGeom prst="rect">
            <a:avLst/>
          </a:prstGeom>
        </p:spPr>
      </p:pic>
      <p:pic>
        <p:nvPicPr>
          <p:cNvPr id="44" name="Picture 43" descr="A drawing of a face&#10;&#10;Description automatically generated">
            <a:extLst>
              <a:ext uri="{FF2B5EF4-FFF2-40B4-BE49-F238E27FC236}">
                <a16:creationId xmlns:a16="http://schemas.microsoft.com/office/drawing/2014/main" id="{C01C4726-B81F-488C-80DE-D0D321F97B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0142" y="4216673"/>
            <a:ext cx="976848" cy="326195"/>
          </a:xfrm>
          <a:prstGeom prst="rect">
            <a:avLst/>
          </a:prstGeom>
        </p:spPr>
      </p:pic>
      <p:pic>
        <p:nvPicPr>
          <p:cNvPr id="46" name="Picture 45" descr="A sign lit up at night&#10;&#10;Description automatically generated">
            <a:extLst>
              <a:ext uri="{FF2B5EF4-FFF2-40B4-BE49-F238E27FC236}">
                <a16:creationId xmlns:a16="http://schemas.microsoft.com/office/drawing/2014/main" id="{9C481462-167F-4317-A5C9-E4C93962A0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6804" y="3883861"/>
            <a:ext cx="1077675" cy="339425"/>
          </a:xfrm>
          <a:prstGeom prst="rect">
            <a:avLst/>
          </a:prstGeom>
        </p:spPr>
      </p:pic>
      <p:pic>
        <p:nvPicPr>
          <p:cNvPr id="48" name="Picture 47" descr="A close up of a logo&#10;&#10;Description automatically generated">
            <a:extLst>
              <a:ext uri="{FF2B5EF4-FFF2-40B4-BE49-F238E27FC236}">
                <a16:creationId xmlns:a16="http://schemas.microsoft.com/office/drawing/2014/main" id="{3A3E9B73-7B79-4C61-83CA-0ECC6CC5A91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15111" y="4225692"/>
            <a:ext cx="1135828" cy="344275"/>
          </a:xfrm>
          <a:prstGeom prst="rect">
            <a:avLst/>
          </a:prstGeom>
        </p:spPr>
      </p:pic>
      <p:pic>
        <p:nvPicPr>
          <p:cNvPr id="50" name="Picture 49" descr="A stop sign&#10;&#10;Description automatically generated">
            <a:extLst>
              <a:ext uri="{FF2B5EF4-FFF2-40B4-BE49-F238E27FC236}">
                <a16:creationId xmlns:a16="http://schemas.microsoft.com/office/drawing/2014/main" id="{8C8F81F5-5940-4164-8F25-EBD52CC987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87917" y="6368980"/>
            <a:ext cx="738092" cy="270034"/>
          </a:xfrm>
          <a:prstGeom prst="rect">
            <a:avLst/>
          </a:prstGeom>
        </p:spPr>
      </p:pic>
      <p:pic>
        <p:nvPicPr>
          <p:cNvPr id="56" name="Picture 55" descr="A picture containing clipart&#10;&#10;Description automatically generated">
            <a:extLst>
              <a:ext uri="{FF2B5EF4-FFF2-40B4-BE49-F238E27FC236}">
                <a16:creationId xmlns:a16="http://schemas.microsoft.com/office/drawing/2014/main" id="{A83B9F99-03B7-4E46-A901-B7BB4D04D76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60951" y="2345082"/>
            <a:ext cx="1498457" cy="308682"/>
          </a:xfrm>
          <a:prstGeom prst="rect">
            <a:avLst/>
          </a:prstGeom>
        </p:spPr>
      </p:pic>
      <p:pic>
        <p:nvPicPr>
          <p:cNvPr id="58" name="Picture 57">
            <a:extLst>
              <a:ext uri="{FF2B5EF4-FFF2-40B4-BE49-F238E27FC236}">
                <a16:creationId xmlns:a16="http://schemas.microsoft.com/office/drawing/2014/main" id="{4C9004BE-C21C-4903-8466-D28DC5ED130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34877" y="2369811"/>
            <a:ext cx="1140264" cy="216386"/>
          </a:xfrm>
          <a:prstGeom prst="rect">
            <a:avLst/>
          </a:prstGeom>
        </p:spPr>
      </p:pic>
      <p:pic>
        <p:nvPicPr>
          <p:cNvPr id="60" name="Picture 59">
            <a:extLst>
              <a:ext uri="{FF2B5EF4-FFF2-40B4-BE49-F238E27FC236}">
                <a16:creationId xmlns:a16="http://schemas.microsoft.com/office/drawing/2014/main" id="{B2599D03-EB77-4B81-8771-9033C25491F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95037" y="4316730"/>
            <a:ext cx="1670311" cy="172791"/>
          </a:xfrm>
          <a:prstGeom prst="rect">
            <a:avLst/>
          </a:prstGeom>
        </p:spPr>
      </p:pic>
      <p:pic>
        <p:nvPicPr>
          <p:cNvPr id="64" name="Picture 63" descr="A close up of a sign&#10;&#10;Description automatically generated">
            <a:extLst>
              <a:ext uri="{FF2B5EF4-FFF2-40B4-BE49-F238E27FC236}">
                <a16:creationId xmlns:a16="http://schemas.microsoft.com/office/drawing/2014/main" id="{C711ED7A-3397-457B-8319-F0C3FAC179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48754" y="5224239"/>
            <a:ext cx="775084" cy="783463"/>
          </a:xfrm>
          <a:prstGeom prst="rect">
            <a:avLst/>
          </a:prstGeom>
        </p:spPr>
      </p:pic>
      <p:pic>
        <p:nvPicPr>
          <p:cNvPr id="66" name="Picture 65">
            <a:extLst>
              <a:ext uri="{FF2B5EF4-FFF2-40B4-BE49-F238E27FC236}">
                <a16:creationId xmlns:a16="http://schemas.microsoft.com/office/drawing/2014/main" id="{A830ED7F-93EA-4711-A0FE-712C9EF143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47184" y="3463256"/>
            <a:ext cx="1240224" cy="779569"/>
          </a:xfrm>
          <a:prstGeom prst="rect">
            <a:avLst/>
          </a:prstGeom>
        </p:spPr>
      </p:pic>
      <p:pic>
        <p:nvPicPr>
          <p:cNvPr id="68" name="Picture 67" descr="A picture containing object, clock&#10;&#10;Description automatically generated">
            <a:extLst>
              <a:ext uri="{FF2B5EF4-FFF2-40B4-BE49-F238E27FC236}">
                <a16:creationId xmlns:a16="http://schemas.microsoft.com/office/drawing/2014/main" id="{BE6E56AC-0C21-4EAE-957F-F847C6000DB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49311" y="5870446"/>
            <a:ext cx="995746" cy="383229"/>
          </a:xfrm>
          <a:prstGeom prst="rect">
            <a:avLst/>
          </a:prstGeom>
        </p:spPr>
      </p:pic>
      <p:pic>
        <p:nvPicPr>
          <p:cNvPr id="70" name="Picture 69">
            <a:extLst>
              <a:ext uri="{FF2B5EF4-FFF2-40B4-BE49-F238E27FC236}">
                <a16:creationId xmlns:a16="http://schemas.microsoft.com/office/drawing/2014/main" id="{2EBF8AFE-08C5-4DD2-BF0D-AD671A39923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641518" y="3480848"/>
            <a:ext cx="835507" cy="612469"/>
          </a:xfrm>
          <a:prstGeom prst="rect">
            <a:avLst/>
          </a:prstGeom>
        </p:spPr>
      </p:pic>
      <p:sp>
        <p:nvSpPr>
          <p:cNvPr id="73" name="TextBox 72">
            <a:extLst>
              <a:ext uri="{FF2B5EF4-FFF2-40B4-BE49-F238E27FC236}">
                <a16:creationId xmlns:a16="http://schemas.microsoft.com/office/drawing/2014/main" id="{BC1D0415-1223-4AE3-8C8C-0437391C853B}"/>
              </a:ext>
            </a:extLst>
          </p:cNvPr>
          <p:cNvSpPr txBox="1"/>
          <p:nvPr/>
        </p:nvSpPr>
        <p:spPr>
          <a:xfrm>
            <a:off x="241956" y="1445374"/>
            <a:ext cx="1203150" cy="369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Operators:</a:t>
            </a:r>
          </a:p>
        </p:txBody>
      </p:sp>
      <p:sp>
        <p:nvSpPr>
          <p:cNvPr id="74" name="TextBox 73">
            <a:extLst>
              <a:ext uri="{FF2B5EF4-FFF2-40B4-BE49-F238E27FC236}">
                <a16:creationId xmlns:a16="http://schemas.microsoft.com/office/drawing/2014/main" id="{4942F774-F1DF-468A-9380-1E9E2B87030E}"/>
              </a:ext>
            </a:extLst>
          </p:cNvPr>
          <p:cNvSpPr txBox="1"/>
          <p:nvPr/>
        </p:nvSpPr>
        <p:spPr>
          <a:xfrm>
            <a:off x="5513052" y="1425663"/>
            <a:ext cx="2954655" cy="369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Research &amp; development: </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9" name="TextBox 38">
            <a:extLst>
              <a:ext uri="{FF2B5EF4-FFF2-40B4-BE49-F238E27FC236}">
                <a16:creationId xmlns:a16="http://schemas.microsoft.com/office/drawing/2014/main" id="{E6325029-3B2B-4BDF-8012-783B61A736FC}"/>
              </a:ext>
            </a:extLst>
          </p:cNvPr>
          <p:cNvSpPr txBox="1"/>
          <p:nvPr/>
        </p:nvSpPr>
        <p:spPr>
          <a:xfrm>
            <a:off x="8798262" y="1453635"/>
            <a:ext cx="20030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Affiliated agencies:</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6D7FA4BC-DF9B-4581-B15A-FF9A878CEABD}"/>
              </a:ext>
            </a:extLst>
          </p:cNvPr>
          <p:cNvCxnSpPr>
            <a:cxnSpLocks/>
          </p:cNvCxnSpPr>
          <p:nvPr/>
        </p:nvCxnSpPr>
        <p:spPr>
          <a:xfrm>
            <a:off x="5277612" y="1822967"/>
            <a:ext cx="0" cy="4697274"/>
          </a:xfrm>
          <a:prstGeom prst="line">
            <a:avLst/>
          </a:prstGeom>
          <a:ln w="476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56932AF-BFB1-4C9F-A9E0-D2BB4ED69D04}"/>
              </a:ext>
            </a:extLst>
          </p:cNvPr>
          <p:cNvCxnSpPr>
            <a:cxnSpLocks/>
          </p:cNvCxnSpPr>
          <p:nvPr/>
        </p:nvCxnSpPr>
        <p:spPr>
          <a:xfrm>
            <a:off x="8609004" y="1839841"/>
            <a:ext cx="0" cy="4697274"/>
          </a:xfrm>
          <a:prstGeom prst="line">
            <a:avLst/>
          </a:prstGeom>
          <a:ln w="476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sign&#10;&#10;Description automatically generated">
            <a:extLst>
              <a:ext uri="{FF2B5EF4-FFF2-40B4-BE49-F238E27FC236}">
                <a16:creationId xmlns:a16="http://schemas.microsoft.com/office/drawing/2014/main" id="{C81D33E2-3E23-4155-A92D-70AAB37C604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708472" y="5638956"/>
            <a:ext cx="520736" cy="520736"/>
          </a:xfrm>
          <a:prstGeom prst="rect">
            <a:avLst/>
          </a:prstGeom>
        </p:spPr>
      </p:pic>
      <p:grpSp>
        <p:nvGrpSpPr>
          <p:cNvPr id="27" name="Group 26">
            <a:extLst>
              <a:ext uri="{FF2B5EF4-FFF2-40B4-BE49-F238E27FC236}">
                <a16:creationId xmlns:a16="http://schemas.microsoft.com/office/drawing/2014/main" id="{2B80B3D3-D7AF-4BEE-82F0-94D76E5A4631}"/>
              </a:ext>
            </a:extLst>
          </p:cNvPr>
          <p:cNvGrpSpPr/>
          <p:nvPr/>
        </p:nvGrpSpPr>
        <p:grpSpPr>
          <a:xfrm>
            <a:off x="7099012" y="5187672"/>
            <a:ext cx="1240225" cy="297485"/>
            <a:chOff x="5282512" y="7510463"/>
            <a:chExt cx="1827902" cy="438447"/>
          </a:xfrm>
        </p:grpSpPr>
        <p:sp>
          <p:nvSpPr>
            <p:cNvPr id="25" name="Rectangle 24">
              <a:extLst>
                <a:ext uri="{FF2B5EF4-FFF2-40B4-BE49-F238E27FC236}">
                  <a16:creationId xmlns:a16="http://schemas.microsoft.com/office/drawing/2014/main" id="{C26B79A2-3213-45A9-9A9E-CBBCEFC83907}"/>
                </a:ext>
              </a:extLst>
            </p:cNvPr>
            <p:cNvSpPr/>
            <p:nvPr/>
          </p:nvSpPr>
          <p:spPr>
            <a:xfrm>
              <a:off x="5282512" y="7510463"/>
              <a:ext cx="1827902" cy="4384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0C20503F-603E-4281-BA39-B8806A28EDB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335534" y="7554339"/>
              <a:ext cx="1695450" cy="361950"/>
            </a:xfrm>
            <a:prstGeom prst="rect">
              <a:avLst/>
            </a:prstGeom>
          </p:spPr>
        </p:pic>
      </p:grpSp>
      <p:pic>
        <p:nvPicPr>
          <p:cNvPr id="9" name="Picture 8">
            <a:extLst>
              <a:ext uri="{FF2B5EF4-FFF2-40B4-BE49-F238E27FC236}">
                <a16:creationId xmlns:a16="http://schemas.microsoft.com/office/drawing/2014/main" id="{ED0BC402-A27D-46F8-8B74-9F9C7382D25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3457" y="5820882"/>
            <a:ext cx="929831" cy="585449"/>
          </a:xfrm>
          <a:prstGeom prst="rect">
            <a:avLst/>
          </a:prstGeom>
        </p:spPr>
      </p:pic>
      <p:pic>
        <p:nvPicPr>
          <p:cNvPr id="3" name="Picture 2">
            <a:extLst>
              <a:ext uri="{FF2B5EF4-FFF2-40B4-BE49-F238E27FC236}">
                <a16:creationId xmlns:a16="http://schemas.microsoft.com/office/drawing/2014/main" id="{99E8DA66-3E16-42E2-BCFE-37728FDB5709}"/>
              </a:ext>
            </a:extLst>
          </p:cNvPr>
          <p:cNvPicPr>
            <a:picLocks noChangeAspect="1"/>
          </p:cNvPicPr>
          <p:nvPr/>
        </p:nvPicPr>
        <p:blipFill>
          <a:blip r:embed="rId27"/>
          <a:stretch>
            <a:fillRect/>
          </a:stretch>
        </p:blipFill>
        <p:spPr>
          <a:xfrm>
            <a:off x="361403" y="3197586"/>
            <a:ext cx="1129212" cy="382475"/>
          </a:xfrm>
          <a:prstGeom prst="rect">
            <a:avLst/>
          </a:prstGeom>
        </p:spPr>
      </p:pic>
      <p:cxnSp>
        <p:nvCxnSpPr>
          <p:cNvPr id="63" name="Straight Connector 62">
            <a:extLst>
              <a:ext uri="{FF2B5EF4-FFF2-40B4-BE49-F238E27FC236}">
                <a16:creationId xmlns:a16="http://schemas.microsoft.com/office/drawing/2014/main" id="{30D461AC-F123-4457-A773-2AB77633E033}"/>
              </a:ext>
            </a:extLst>
          </p:cNvPr>
          <p:cNvCxnSpPr>
            <a:cxnSpLocks/>
          </p:cNvCxnSpPr>
          <p:nvPr/>
        </p:nvCxnSpPr>
        <p:spPr>
          <a:xfrm>
            <a:off x="1790240" y="1887794"/>
            <a:ext cx="0" cy="4646366"/>
          </a:xfrm>
          <a:prstGeom prst="line">
            <a:avLst/>
          </a:prstGeom>
          <a:ln w="476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5DD6831-5074-481B-9551-E7043918403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511905" y="3556576"/>
            <a:ext cx="772707" cy="565621"/>
          </a:xfrm>
          <a:prstGeom prst="rect">
            <a:avLst/>
          </a:prstGeom>
        </p:spPr>
      </p:pic>
      <p:sp>
        <p:nvSpPr>
          <p:cNvPr id="65" name="TextBox 64">
            <a:extLst>
              <a:ext uri="{FF2B5EF4-FFF2-40B4-BE49-F238E27FC236}">
                <a16:creationId xmlns:a16="http://schemas.microsoft.com/office/drawing/2014/main" id="{AC8FAA22-2393-4436-B733-CD9AB7C90C34}"/>
              </a:ext>
            </a:extLst>
          </p:cNvPr>
          <p:cNvSpPr txBox="1"/>
          <p:nvPr/>
        </p:nvSpPr>
        <p:spPr>
          <a:xfrm>
            <a:off x="1976872" y="1445374"/>
            <a:ext cx="2034852" cy="369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Service- &amp; vendors:</a:t>
            </a:r>
          </a:p>
        </p:txBody>
      </p:sp>
      <p:pic>
        <p:nvPicPr>
          <p:cNvPr id="62" name="Picture 61">
            <a:extLst>
              <a:ext uri="{FF2B5EF4-FFF2-40B4-BE49-F238E27FC236}">
                <a16:creationId xmlns:a16="http://schemas.microsoft.com/office/drawing/2014/main" id="{C66CE2B5-CCC8-4D80-9C7C-17ED95A462A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411426" y="4653477"/>
            <a:ext cx="1687586" cy="492089"/>
          </a:xfrm>
          <a:prstGeom prst="rect">
            <a:avLst/>
          </a:prstGeom>
        </p:spPr>
      </p:pic>
      <p:pic>
        <p:nvPicPr>
          <p:cNvPr id="52" name="Picture 51" descr="A close up of a sign&#10;&#10;Description automatically generated">
            <a:extLst>
              <a:ext uri="{FF2B5EF4-FFF2-40B4-BE49-F238E27FC236}">
                <a16:creationId xmlns:a16="http://schemas.microsoft.com/office/drawing/2014/main" id="{4ED35D55-740B-4298-88F9-CC1B16C4C9A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91227" y="5412438"/>
            <a:ext cx="959657" cy="764928"/>
          </a:xfrm>
          <a:prstGeom prst="rect">
            <a:avLst/>
          </a:prstGeom>
        </p:spPr>
      </p:pic>
      <p:pic>
        <p:nvPicPr>
          <p:cNvPr id="29" name="Picture 28">
            <a:extLst>
              <a:ext uri="{FF2B5EF4-FFF2-40B4-BE49-F238E27FC236}">
                <a16:creationId xmlns:a16="http://schemas.microsoft.com/office/drawing/2014/main" id="{F28E3C30-A322-43ED-ADCC-96EE99BDCAA5}"/>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54611" y="2202059"/>
            <a:ext cx="1526483" cy="666832"/>
          </a:xfrm>
          <a:prstGeom prst="rect">
            <a:avLst/>
          </a:prstGeom>
        </p:spPr>
      </p:pic>
      <p:pic>
        <p:nvPicPr>
          <p:cNvPr id="32" name="Picture 31">
            <a:extLst>
              <a:ext uri="{FF2B5EF4-FFF2-40B4-BE49-F238E27FC236}">
                <a16:creationId xmlns:a16="http://schemas.microsoft.com/office/drawing/2014/main" id="{9124506B-4AFD-430C-A3F6-F6EC5D20F60E}"/>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969937" y="2247055"/>
            <a:ext cx="1168290" cy="981363"/>
          </a:xfrm>
          <a:prstGeom prst="rect">
            <a:avLst/>
          </a:prstGeom>
        </p:spPr>
      </p:pic>
      <p:cxnSp>
        <p:nvCxnSpPr>
          <p:cNvPr id="57" name="Straight Connector 56">
            <a:extLst>
              <a:ext uri="{FF2B5EF4-FFF2-40B4-BE49-F238E27FC236}">
                <a16:creationId xmlns:a16="http://schemas.microsoft.com/office/drawing/2014/main" id="{85D6CF34-6772-4875-BE83-B0491D9A1085}"/>
              </a:ext>
            </a:extLst>
          </p:cNvPr>
          <p:cNvCxnSpPr>
            <a:cxnSpLocks/>
          </p:cNvCxnSpPr>
          <p:nvPr/>
        </p:nvCxnSpPr>
        <p:spPr>
          <a:xfrm flipV="1">
            <a:off x="8754833" y="5300542"/>
            <a:ext cx="3332893" cy="1"/>
          </a:xfrm>
          <a:prstGeom prst="line">
            <a:avLst/>
          </a:prstGeom>
          <a:ln w="476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6E794303-E3AD-4D5C-9B22-E442F07DAF9D}"/>
              </a:ext>
            </a:extLst>
          </p:cNvPr>
          <p:cNvSpPr txBox="1"/>
          <p:nvPr/>
        </p:nvSpPr>
        <p:spPr>
          <a:xfrm>
            <a:off x="8798262" y="5486170"/>
            <a:ext cx="1755609" cy="369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Public financing:</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F79A8EE-51B3-4A86-BA9E-1CDCC9672795}"/>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t="28563" b="27306"/>
          <a:stretch/>
        </p:blipFill>
        <p:spPr>
          <a:xfrm>
            <a:off x="8943959" y="3486826"/>
            <a:ext cx="1268745" cy="559896"/>
          </a:xfrm>
          <a:prstGeom prst="rect">
            <a:avLst/>
          </a:prstGeom>
        </p:spPr>
      </p:pic>
      <p:sp>
        <p:nvSpPr>
          <p:cNvPr id="59" name="TextBox 58">
            <a:extLst>
              <a:ext uri="{FF2B5EF4-FFF2-40B4-BE49-F238E27FC236}">
                <a16:creationId xmlns:a16="http://schemas.microsoft.com/office/drawing/2014/main" id="{0C0FD6E9-7B22-41A2-A165-A140254C42BD}"/>
              </a:ext>
            </a:extLst>
          </p:cNvPr>
          <p:cNvSpPr txBox="1"/>
          <p:nvPr/>
        </p:nvSpPr>
        <p:spPr>
          <a:xfrm>
            <a:off x="5482469" y="3000321"/>
            <a:ext cx="2889637" cy="369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Associated Research </a:t>
            </a:r>
            <a:r>
              <a:rPr kumimoji="0" lang="nb-NO" sz="1800" b="1" i="0" u="none" strike="noStrike" kern="1200" cap="none" spc="0" normalizeH="0" baseline="0" noProof="0" err="1">
                <a:ln>
                  <a:noFill/>
                </a:ln>
                <a:solidFill>
                  <a:prstClr val="black"/>
                </a:solidFill>
                <a:effectLst/>
                <a:uLnTx/>
                <a:uFillTx/>
                <a:latin typeface="Calibri" panose="020F0502020204030204"/>
                <a:ea typeface="+mn-ea"/>
                <a:cs typeface="+mn-cs"/>
              </a:rPr>
              <a:t>Entities</a:t>
            </a: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3C5335D-D3AD-42B9-8208-4BFDAD541EF9}"/>
              </a:ext>
            </a:extLst>
          </p:cNvPr>
          <p:cNvPicPr>
            <a:picLocks noChangeAspect="1"/>
          </p:cNvPicPr>
          <p:nvPr/>
        </p:nvPicPr>
        <p:blipFill rotWithShape="1">
          <a:blip r:embed="rId34"/>
          <a:srcRect l="8115" t="61721" r="15360" b="10710"/>
          <a:stretch/>
        </p:blipFill>
        <p:spPr>
          <a:xfrm>
            <a:off x="2041119" y="4615479"/>
            <a:ext cx="1016917" cy="306860"/>
          </a:xfrm>
          <a:prstGeom prst="rect">
            <a:avLst/>
          </a:prstGeom>
        </p:spPr>
      </p:pic>
      <p:pic>
        <p:nvPicPr>
          <p:cNvPr id="14" name="Picture 13">
            <a:extLst>
              <a:ext uri="{FF2B5EF4-FFF2-40B4-BE49-F238E27FC236}">
                <a16:creationId xmlns:a16="http://schemas.microsoft.com/office/drawing/2014/main" id="{B2F3A188-7F7C-4771-9CB3-F39883CE2908}"/>
              </a:ext>
            </a:extLst>
          </p:cNvPr>
          <p:cNvPicPr>
            <a:picLocks noChangeAspect="1"/>
          </p:cNvPicPr>
          <p:nvPr/>
        </p:nvPicPr>
        <p:blipFill rotWithShape="1">
          <a:blip r:embed="rId35"/>
          <a:srcRect l="23049" t="48879" r="9350" b="30849"/>
          <a:stretch/>
        </p:blipFill>
        <p:spPr>
          <a:xfrm>
            <a:off x="1993783" y="6229557"/>
            <a:ext cx="1273626" cy="319902"/>
          </a:xfrm>
          <a:prstGeom prst="rect">
            <a:avLst/>
          </a:prstGeom>
        </p:spPr>
      </p:pic>
      <p:pic>
        <p:nvPicPr>
          <p:cNvPr id="72" name="Picture 71" descr="A close up of a logo&#10;&#10;Description automatically generated">
            <a:extLst>
              <a:ext uri="{FF2B5EF4-FFF2-40B4-BE49-F238E27FC236}">
                <a16:creationId xmlns:a16="http://schemas.microsoft.com/office/drawing/2014/main" id="{51EF7896-BD0A-46E1-A9F0-58CDFD344D13}"/>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059637" y="4628565"/>
            <a:ext cx="1330173" cy="428827"/>
          </a:xfrm>
          <a:prstGeom prst="rect">
            <a:avLst/>
          </a:prstGeom>
        </p:spPr>
      </p:pic>
      <p:pic>
        <p:nvPicPr>
          <p:cNvPr id="69" name="Picture 68" descr="A picture containing game&#10;&#10;Description automatically generated">
            <a:extLst>
              <a:ext uri="{FF2B5EF4-FFF2-40B4-BE49-F238E27FC236}">
                <a16:creationId xmlns:a16="http://schemas.microsoft.com/office/drawing/2014/main" id="{4038FE15-C97E-47C2-B006-9FBAB001D59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70034" y="4141405"/>
            <a:ext cx="796287" cy="60853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B0D6D86-85BF-47AB-BEA9-8B5179FABBC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31769" y="2362605"/>
            <a:ext cx="1275778" cy="450594"/>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18C02A44-164B-469C-860C-E244A2221A6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789297" y="5052480"/>
            <a:ext cx="967208" cy="270384"/>
          </a:xfrm>
          <a:prstGeom prst="rect">
            <a:avLst/>
          </a:prstGeom>
        </p:spPr>
      </p:pic>
      <p:pic>
        <p:nvPicPr>
          <p:cNvPr id="36" name="Picture 35">
            <a:extLst>
              <a:ext uri="{FF2B5EF4-FFF2-40B4-BE49-F238E27FC236}">
                <a16:creationId xmlns:a16="http://schemas.microsoft.com/office/drawing/2014/main" id="{8C811006-EEED-4229-B5C8-9DBD13857961}"/>
              </a:ext>
            </a:extLst>
          </p:cNvPr>
          <p:cNvPicPr>
            <a:picLocks noChangeAspect="1"/>
          </p:cNvPicPr>
          <p:nvPr/>
        </p:nvPicPr>
        <p:blipFill rotWithShape="1">
          <a:blip r:embed="rId40"/>
          <a:srcRect l="12445" t="41528" r="68513" b="51250"/>
          <a:stretch/>
        </p:blipFill>
        <p:spPr>
          <a:xfrm>
            <a:off x="3620987" y="4593957"/>
            <a:ext cx="1489439" cy="430283"/>
          </a:xfrm>
          <a:prstGeom prst="rect">
            <a:avLst/>
          </a:prstGeom>
        </p:spPr>
      </p:pic>
      <p:cxnSp>
        <p:nvCxnSpPr>
          <p:cNvPr id="77" name="Straight Connector 76">
            <a:extLst>
              <a:ext uri="{FF2B5EF4-FFF2-40B4-BE49-F238E27FC236}">
                <a16:creationId xmlns:a16="http://schemas.microsoft.com/office/drawing/2014/main" id="{3188970D-8F7A-4677-8C59-96BBCB14D4FC}"/>
              </a:ext>
            </a:extLst>
          </p:cNvPr>
          <p:cNvCxnSpPr>
            <a:cxnSpLocks/>
          </p:cNvCxnSpPr>
          <p:nvPr/>
        </p:nvCxnSpPr>
        <p:spPr>
          <a:xfrm flipV="1">
            <a:off x="5549906" y="2828951"/>
            <a:ext cx="2789331" cy="1"/>
          </a:xfrm>
          <a:prstGeom prst="line">
            <a:avLst/>
          </a:prstGeom>
          <a:ln w="476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3" name="Picture 42" descr="A close up of a sign&#10;&#10;Description automatically generated">
            <a:extLst>
              <a:ext uri="{FF2B5EF4-FFF2-40B4-BE49-F238E27FC236}">
                <a16:creationId xmlns:a16="http://schemas.microsoft.com/office/drawing/2014/main" id="{DD48412D-808B-4C20-B5D2-A08D90912D97}"/>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011030" y="4425510"/>
            <a:ext cx="678967" cy="679696"/>
          </a:xfrm>
          <a:prstGeom prst="rect">
            <a:avLst/>
          </a:prstGeom>
        </p:spPr>
      </p:pic>
      <p:pic>
        <p:nvPicPr>
          <p:cNvPr id="55" name="Picture 54" descr="A picture containing drawing&#10;&#10;Description automatically generated">
            <a:extLst>
              <a:ext uri="{FF2B5EF4-FFF2-40B4-BE49-F238E27FC236}">
                <a16:creationId xmlns:a16="http://schemas.microsoft.com/office/drawing/2014/main" id="{05FFDE65-1A9D-4FEE-A991-4319EA653E1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332341" y="3106267"/>
            <a:ext cx="1665544" cy="344212"/>
          </a:xfrm>
          <a:prstGeom prst="rect">
            <a:avLst/>
          </a:prstGeom>
        </p:spPr>
      </p:pic>
      <p:pic>
        <p:nvPicPr>
          <p:cNvPr id="79" name="Picture 78" descr="A close up of a sign&#10;&#10;Description automatically generated">
            <a:extLst>
              <a:ext uri="{FF2B5EF4-FFF2-40B4-BE49-F238E27FC236}">
                <a16:creationId xmlns:a16="http://schemas.microsoft.com/office/drawing/2014/main" id="{A9106B1A-2AE7-4F20-9079-CE15EA1033B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0062203" y="4049415"/>
            <a:ext cx="1756574" cy="416030"/>
          </a:xfrm>
          <a:prstGeom prst="rect">
            <a:avLst/>
          </a:prstGeom>
        </p:spPr>
      </p:pic>
      <p:pic>
        <p:nvPicPr>
          <p:cNvPr id="81" name="Picture 80">
            <a:extLst>
              <a:ext uri="{FF2B5EF4-FFF2-40B4-BE49-F238E27FC236}">
                <a16:creationId xmlns:a16="http://schemas.microsoft.com/office/drawing/2014/main" id="{AF771BF1-6F9E-414C-9CA4-E519FFDCFA2D}"/>
              </a:ext>
            </a:extLst>
          </p:cNvPr>
          <p:cNvPicPr>
            <a:picLocks noChangeAspect="1"/>
          </p:cNvPicPr>
          <p:nvPr/>
        </p:nvPicPr>
        <p:blipFill rotWithShape="1">
          <a:blip r:embed="rId44"/>
          <a:srcRect l="86797" t="38866" r="5234" b="53487"/>
          <a:stretch/>
        </p:blipFill>
        <p:spPr>
          <a:xfrm>
            <a:off x="2793821" y="2258849"/>
            <a:ext cx="971550" cy="379413"/>
          </a:xfrm>
          <a:prstGeom prst="rect">
            <a:avLst/>
          </a:prstGeom>
        </p:spPr>
      </p:pic>
      <p:pic>
        <p:nvPicPr>
          <p:cNvPr id="83" name="Picture 82" descr="A close up of a logo&#10;&#10;Description automatically generated">
            <a:extLst>
              <a:ext uri="{FF2B5EF4-FFF2-40B4-BE49-F238E27FC236}">
                <a16:creationId xmlns:a16="http://schemas.microsoft.com/office/drawing/2014/main" id="{8C97C3AE-D8CC-4AB6-8F13-99926F81C104}"/>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683860" y="5931692"/>
            <a:ext cx="1755503" cy="323061"/>
          </a:xfrm>
          <a:prstGeom prst="rect">
            <a:avLst/>
          </a:prstGeom>
        </p:spPr>
      </p:pic>
      <p:sp>
        <p:nvSpPr>
          <p:cNvPr id="2" name="Tittel 5">
            <a:extLst>
              <a:ext uri="{FF2B5EF4-FFF2-40B4-BE49-F238E27FC236}">
                <a16:creationId xmlns:a16="http://schemas.microsoft.com/office/drawing/2014/main" id="{012D5D3E-3D05-4D18-8C12-A89863C04C21}"/>
              </a:ext>
            </a:extLst>
          </p:cNvPr>
          <p:cNvSpPr txBox="1">
            <a:spLocks/>
          </p:cNvSpPr>
          <p:nvPr/>
        </p:nvSpPr>
        <p:spPr>
          <a:xfrm>
            <a:off x="647700" y="146027"/>
            <a:ext cx="10896600" cy="995258"/>
          </a:xfrm>
          <a:prstGeom prst="rect">
            <a:avLst/>
          </a:prstGeom>
        </p:spPr>
        <p:txBody>
          <a:bodyPr vert="horz" lIns="91440" tIns="45720" rIns="91440" bIns="45720" rtlCol="0" anchor="ctr">
            <a:normAutofit/>
          </a:bodyPr>
          <a:lstStyle>
            <a:defPPr>
              <a:defRPr lang="nb-NO"/>
            </a:defPPr>
            <a:lvl1pPr algn="ctr">
              <a:lnSpc>
                <a:spcPct val="90000"/>
              </a:lnSpc>
              <a:spcBef>
                <a:spcPct val="0"/>
              </a:spcBef>
              <a:buNone/>
              <a:defRPr sz="5400">
                <a:solidFill>
                  <a:srgbClr val="43E4FF"/>
                </a:solidFill>
                <a:latin typeface="Industry Bold" panose="000008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1" i="0" u="none" strike="noStrike" kern="1200" cap="none" spc="0" normalizeH="0" baseline="0" noProof="0" dirty="0">
                <a:ln>
                  <a:noFill/>
                </a:ln>
                <a:solidFill>
                  <a:srgbClr val="43E4FF"/>
                </a:solidFill>
                <a:effectLst/>
                <a:uLnTx/>
                <a:uFillTx/>
                <a:latin typeface="Industry Bold" panose="00000800000000000000" pitchFamily="50" charset="0"/>
                <a:ea typeface="+mj-ea"/>
                <a:cs typeface="+mj-cs"/>
              </a:rPr>
              <a:t>LOWEMISSION PARTNERS</a:t>
            </a:r>
          </a:p>
        </p:txBody>
      </p:sp>
      <p:pic>
        <p:nvPicPr>
          <p:cNvPr id="31" name="Picture 30">
            <a:extLst>
              <a:ext uri="{FF2B5EF4-FFF2-40B4-BE49-F238E27FC236}">
                <a16:creationId xmlns:a16="http://schemas.microsoft.com/office/drawing/2014/main" id="{AD6EAC99-759E-4174-9171-B56BDBE56321}"/>
              </a:ext>
            </a:extLst>
          </p:cNvPr>
          <p:cNvPicPr>
            <a:picLocks noChangeAspect="1"/>
          </p:cNvPicPr>
          <p:nvPr/>
        </p:nvPicPr>
        <p:blipFill>
          <a:blip r:embed="rId46"/>
          <a:stretch>
            <a:fillRect/>
          </a:stretch>
        </p:blipFill>
        <p:spPr>
          <a:xfrm>
            <a:off x="2808338" y="5412438"/>
            <a:ext cx="947967" cy="497683"/>
          </a:xfrm>
          <a:prstGeom prst="rect">
            <a:avLst/>
          </a:prstGeom>
        </p:spPr>
      </p:pic>
      <p:pic>
        <p:nvPicPr>
          <p:cNvPr id="1026" name="Picture 2" descr="OMV logo">
            <a:extLst>
              <a:ext uri="{FF2B5EF4-FFF2-40B4-BE49-F238E27FC236}">
                <a16:creationId xmlns:a16="http://schemas.microsoft.com/office/drawing/2014/main" id="{718DA394-50CE-407B-838E-6058F8A5F47D}"/>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61917" y="5415747"/>
            <a:ext cx="761835" cy="415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talEnergies logo">
            <a:extLst>
              <a:ext uri="{FF2B5EF4-FFF2-40B4-BE49-F238E27FC236}">
                <a16:creationId xmlns:a16="http://schemas.microsoft.com/office/drawing/2014/main" id="{33242E9C-89F5-4679-A806-EB1692DAFA71}"/>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33950" y="4757053"/>
            <a:ext cx="1172635" cy="6388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chnip Energies logo">
            <a:extLst>
              <a:ext uri="{FF2B5EF4-FFF2-40B4-BE49-F238E27FC236}">
                <a16:creationId xmlns:a16="http://schemas.microsoft.com/office/drawing/2014/main" id="{268503B6-5920-4B90-87CA-DA28640568A9}"/>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4126303" y="1832214"/>
            <a:ext cx="860840" cy="46954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Lundin Energy Norway logo">
            <a:extLst>
              <a:ext uri="{FF2B5EF4-FFF2-40B4-BE49-F238E27FC236}">
                <a16:creationId xmlns:a16="http://schemas.microsoft.com/office/drawing/2014/main" id="{A08EDB48-DB87-441C-89AB-C298663B32B0}"/>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79722" y="2681427"/>
            <a:ext cx="1001531" cy="54561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DNO ASA | dno.no">
            <a:extLst>
              <a:ext uri="{FF2B5EF4-FFF2-40B4-BE49-F238E27FC236}">
                <a16:creationId xmlns:a16="http://schemas.microsoft.com/office/drawing/2014/main" id="{FFDA3FF0-AE73-44D7-AB99-B83BD52B53E2}"/>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452759" y="6352153"/>
            <a:ext cx="812688" cy="4180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iemens-Energy-logo - RENERGY - Renewable Energy Cluster">
            <a:extLst>
              <a:ext uri="{FF2B5EF4-FFF2-40B4-BE49-F238E27FC236}">
                <a16:creationId xmlns:a16="http://schemas.microsoft.com/office/drawing/2014/main" id="{C894A7EA-2A5E-489C-AA4F-240545A88902}"/>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106616" y="2894093"/>
            <a:ext cx="978968" cy="3339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homassen Energy BV | LinkedIn">
            <a:extLst>
              <a:ext uri="{FF2B5EF4-FFF2-40B4-BE49-F238E27FC236}">
                <a16:creationId xmlns:a16="http://schemas.microsoft.com/office/drawing/2014/main" id="{DA672F5C-FE2D-44F3-927C-A4B3C28EFE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3058" b="34791"/>
          <a:stretch/>
        </p:blipFill>
        <p:spPr bwMode="auto">
          <a:xfrm>
            <a:off x="3660811" y="3117325"/>
            <a:ext cx="1267921" cy="4076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val Energi AS - Offshore Norway">
            <a:extLst>
              <a:ext uri="{FF2B5EF4-FFF2-40B4-BE49-F238E27FC236}">
                <a16:creationId xmlns:a16="http://schemas.microsoft.com/office/drawing/2014/main" id="{0BACA728-5EEB-4529-99A7-B0CF81179170}"/>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34916" y="5820882"/>
            <a:ext cx="1116705" cy="42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4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866F16-C3CB-26C0-0E90-28D602880638}"/>
              </a:ext>
            </a:extLst>
          </p:cNvPr>
          <p:cNvSpPr>
            <a:spLocks noGrp="1"/>
          </p:cNvSpPr>
          <p:nvPr>
            <p:ph idx="1"/>
          </p:nvPr>
        </p:nvSpPr>
        <p:spPr>
          <a:xfrm>
            <a:off x="902228" y="1036320"/>
            <a:ext cx="10829109" cy="4388255"/>
          </a:xfrm>
        </p:spPr>
        <p:txBody>
          <a:bodyPr/>
          <a:lstStyle/>
          <a:p>
            <a:pPr>
              <a:lnSpc>
                <a:spcPct val="100000"/>
              </a:lnSpc>
            </a:pPr>
            <a:r>
              <a:rPr lang="en-US" dirty="0">
                <a:latin typeface="SFBX1440"/>
              </a:rPr>
              <a:t>Analyze the control problem for an offshore bottoming OTSG subject large disturbances from the upstream gas turbine </a:t>
            </a:r>
          </a:p>
          <a:p>
            <a:pPr>
              <a:lnSpc>
                <a:spcPct val="100000"/>
              </a:lnSpc>
            </a:pPr>
            <a:r>
              <a:rPr lang="en-US" dirty="0">
                <a:latin typeface="SFBX1440"/>
              </a:rPr>
              <a:t>For simulations, we use a high-fidelity dynamic model developed in </a:t>
            </a:r>
            <a:r>
              <a:rPr lang="en-US" dirty="0" err="1">
                <a:latin typeface="SFBX1440"/>
              </a:rPr>
              <a:t>Dymola</a:t>
            </a:r>
            <a:r>
              <a:rPr lang="en-US" dirty="0">
                <a:latin typeface="SFBX1440"/>
              </a:rPr>
              <a:t> </a:t>
            </a:r>
          </a:p>
          <a:p>
            <a:pPr>
              <a:lnSpc>
                <a:spcPct val="100000"/>
              </a:lnSpc>
            </a:pPr>
            <a:r>
              <a:rPr lang="en-US" dirty="0">
                <a:latin typeface="SFBX1440"/>
              </a:rPr>
              <a:t>Pressure control (feedback):</a:t>
            </a:r>
          </a:p>
          <a:p>
            <a:pPr lvl="1">
              <a:lnSpc>
                <a:spcPct val="100000"/>
              </a:lnSpc>
            </a:pPr>
            <a:r>
              <a:rPr lang="en-US" sz="1600" dirty="0">
                <a:latin typeface="SFBX1440"/>
              </a:rPr>
              <a:t>Constant pressure operation keep the pressure at the setpoint, but gives lower power output due to throttling loses</a:t>
            </a:r>
          </a:p>
          <a:p>
            <a:pPr>
              <a:lnSpc>
                <a:spcPct val="100000"/>
              </a:lnSpc>
            </a:pPr>
            <a:r>
              <a:rPr lang="en-US" dirty="0">
                <a:latin typeface="SFBX1440"/>
              </a:rPr>
              <a:t>Temperature control (feedback or feedforward):</a:t>
            </a:r>
          </a:p>
          <a:p>
            <a:pPr lvl="1">
              <a:lnSpc>
                <a:spcPct val="100000"/>
              </a:lnSpc>
            </a:pPr>
            <a:r>
              <a:rPr lang="en-US" sz="1600" dirty="0">
                <a:latin typeface="SFBX1440"/>
              </a:rPr>
              <a:t>Input transformation derived from a simple steady-state energy balance has good disturbance rejection when applied to a high-fidelity dynamic model</a:t>
            </a:r>
          </a:p>
          <a:p>
            <a:pPr>
              <a:lnSpc>
                <a:spcPct val="100000"/>
              </a:lnSpc>
            </a:pPr>
            <a:r>
              <a:rPr lang="en-US" dirty="0">
                <a:latin typeface="SFBX1440"/>
              </a:rPr>
              <a:t>Future work</a:t>
            </a:r>
            <a:r>
              <a:rPr lang="nb-NO" dirty="0">
                <a:latin typeface="SFBX1440"/>
              </a:rPr>
              <a:t>: </a:t>
            </a:r>
          </a:p>
          <a:p>
            <a:pPr lvl="1">
              <a:lnSpc>
                <a:spcPct val="100000"/>
              </a:lnSpc>
            </a:pPr>
            <a:r>
              <a:rPr lang="nb-NO" sz="2000" dirty="0" err="1">
                <a:latin typeface="SFBX1440"/>
              </a:rPr>
              <a:t>integrate</a:t>
            </a:r>
            <a:r>
              <a:rPr lang="nb-NO" sz="2000" dirty="0">
                <a:latin typeface="SFBX1440"/>
              </a:rPr>
              <a:t> </a:t>
            </a:r>
            <a:r>
              <a:rPr lang="nb-NO" sz="2000" dirty="0" err="1">
                <a:latin typeface="SFBX1440"/>
              </a:rPr>
              <a:t>the</a:t>
            </a:r>
            <a:r>
              <a:rPr lang="nb-NO" sz="2000" dirty="0">
                <a:latin typeface="SFBX1440"/>
              </a:rPr>
              <a:t> gas </a:t>
            </a:r>
            <a:r>
              <a:rPr lang="nb-NO" sz="2000" dirty="0" err="1">
                <a:latin typeface="SFBX1440"/>
              </a:rPr>
              <a:t>turbine</a:t>
            </a:r>
            <a:r>
              <a:rPr lang="nb-NO" sz="2000" dirty="0">
                <a:latin typeface="SFBX1440"/>
              </a:rPr>
              <a:t> </a:t>
            </a:r>
            <a:r>
              <a:rPr lang="nb-NO" sz="2000" dirty="0" err="1">
                <a:latin typeface="SFBX1440"/>
              </a:rPr>
              <a:t>model</a:t>
            </a:r>
            <a:r>
              <a:rPr lang="nb-NO" sz="2000" dirty="0">
                <a:latin typeface="SFBX1440"/>
              </a:rPr>
              <a:t> in </a:t>
            </a:r>
            <a:r>
              <a:rPr lang="nb-NO" sz="2000" dirty="0" err="1">
                <a:latin typeface="SFBX1440"/>
              </a:rPr>
              <a:t>the</a:t>
            </a:r>
            <a:r>
              <a:rPr lang="nb-NO" sz="2000" dirty="0">
                <a:latin typeface="SFBX1440"/>
              </a:rPr>
              <a:t> </a:t>
            </a:r>
            <a:r>
              <a:rPr lang="nb-NO" sz="2000" dirty="0" err="1">
                <a:latin typeface="SFBX1440"/>
              </a:rPr>
              <a:t>simulation</a:t>
            </a:r>
            <a:endParaRPr lang="nb-NO" sz="2000" dirty="0">
              <a:latin typeface="SFBX1440"/>
            </a:endParaRPr>
          </a:p>
          <a:p>
            <a:pPr lvl="1">
              <a:lnSpc>
                <a:spcPct val="100000"/>
              </a:lnSpc>
            </a:pPr>
            <a:r>
              <a:rPr lang="en-US" sz="2000" dirty="0">
                <a:latin typeface="SFBX1440"/>
              </a:rPr>
              <a:t>control strategies for load control of the combined cycle (decentralized and/or centralized) </a:t>
            </a:r>
            <a:endParaRPr lang="nb-NO" sz="2000" dirty="0">
              <a:latin typeface="SFBX1440"/>
            </a:endParaRPr>
          </a:p>
        </p:txBody>
      </p:sp>
      <p:sp>
        <p:nvSpPr>
          <p:cNvPr id="6" name="Title 1">
            <a:extLst>
              <a:ext uri="{FF2B5EF4-FFF2-40B4-BE49-F238E27FC236}">
                <a16:creationId xmlns:a16="http://schemas.microsoft.com/office/drawing/2014/main" id="{5A4096C1-686E-71B5-5A70-7464BFE157B3}"/>
              </a:ext>
            </a:extLst>
          </p:cNvPr>
          <p:cNvSpPr>
            <a:spLocks noGrp="1"/>
          </p:cNvSpPr>
          <p:nvPr>
            <p:ph type="title"/>
          </p:nvPr>
        </p:nvSpPr>
        <p:spPr>
          <a:xfrm>
            <a:off x="694785" y="406445"/>
            <a:ext cx="11497215" cy="934411"/>
          </a:xfrm>
          <a:noFill/>
        </p:spPr>
        <p:txBody>
          <a:bodyPr/>
          <a:lstStyle/>
          <a:p>
            <a:r>
              <a:rPr lang="en-CA" dirty="0"/>
              <a:t>7. Conclusion</a:t>
            </a:r>
          </a:p>
        </p:txBody>
      </p:sp>
      <p:sp>
        <p:nvSpPr>
          <p:cNvPr id="8" name="TextBox 7">
            <a:extLst>
              <a:ext uri="{FF2B5EF4-FFF2-40B4-BE49-F238E27FC236}">
                <a16:creationId xmlns:a16="http://schemas.microsoft.com/office/drawing/2014/main" id="{91C64AF1-8420-6190-5734-827B96DAFEED}"/>
              </a:ext>
            </a:extLst>
          </p:cNvPr>
          <p:cNvSpPr txBox="1"/>
          <p:nvPr/>
        </p:nvSpPr>
        <p:spPr>
          <a:xfrm>
            <a:off x="902228" y="5424575"/>
            <a:ext cx="11016145" cy="922945"/>
          </a:xfrm>
          <a:prstGeom prst="rect">
            <a:avLst/>
          </a:prstGeom>
          <a:noFill/>
        </p:spPr>
        <p:txBody>
          <a:bodyPr wrap="square">
            <a:spAutoFit/>
          </a:bodyPr>
          <a:lstStyle/>
          <a:p>
            <a:r>
              <a:rPr lang="nb-NO" dirty="0">
                <a:solidFill>
                  <a:srgbClr val="00445C"/>
                </a:solidFill>
                <a:latin typeface="SFBX1440"/>
              </a:rPr>
              <a:t>This </a:t>
            </a:r>
            <a:r>
              <a:rPr lang="nb-NO" dirty="0" err="1">
                <a:solidFill>
                  <a:srgbClr val="00445C"/>
                </a:solidFill>
                <a:latin typeface="SFBX1440"/>
              </a:rPr>
              <a:t>publication</a:t>
            </a:r>
            <a:r>
              <a:rPr lang="nb-NO" dirty="0">
                <a:solidFill>
                  <a:srgbClr val="00445C"/>
                </a:solidFill>
                <a:latin typeface="SFBX1440"/>
              </a:rPr>
              <a:t> has </a:t>
            </a:r>
            <a:r>
              <a:rPr lang="nb-NO" dirty="0" err="1">
                <a:solidFill>
                  <a:srgbClr val="00445C"/>
                </a:solidFill>
                <a:latin typeface="SFBX1440"/>
              </a:rPr>
              <a:t>been</a:t>
            </a:r>
            <a:r>
              <a:rPr lang="nb-NO" dirty="0">
                <a:solidFill>
                  <a:srgbClr val="00445C"/>
                </a:solidFill>
                <a:latin typeface="SFBX1440"/>
              </a:rPr>
              <a:t> </a:t>
            </a:r>
            <a:r>
              <a:rPr lang="nb-NO" dirty="0" err="1">
                <a:solidFill>
                  <a:srgbClr val="00445C"/>
                </a:solidFill>
                <a:latin typeface="SFBX1440"/>
              </a:rPr>
              <a:t>produced</a:t>
            </a:r>
            <a:r>
              <a:rPr lang="nb-NO" dirty="0">
                <a:solidFill>
                  <a:srgbClr val="00445C"/>
                </a:solidFill>
                <a:latin typeface="SFBX1440"/>
              </a:rPr>
              <a:t> </a:t>
            </a:r>
            <a:r>
              <a:rPr lang="nb-NO" dirty="0" err="1">
                <a:solidFill>
                  <a:srgbClr val="00445C"/>
                </a:solidFill>
                <a:latin typeface="SFBX1440"/>
              </a:rPr>
              <a:t>with</a:t>
            </a:r>
            <a:r>
              <a:rPr lang="nb-NO" dirty="0">
                <a:solidFill>
                  <a:srgbClr val="00445C"/>
                </a:solidFill>
                <a:latin typeface="SFBX1440"/>
              </a:rPr>
              <a:t> support from </a:t>
            </a:r>
            <a:r>
              <a:rPr lang="nb-NO" dirty="0" err="1">
                <a:solidFill>
                  <a:srgbClr val="00445C"/>
                </a:solidFill>
                <a:latin typeface="SFBX1440"/>
              </a:rPr>
              <a:t>the</a:t>
            </a:r>
            <a:r>
              <a:rPr lang="nb-NO" dirty="0">
                <a:solidFill>
                  <a:srgbClr val="00445C"/>
                </a:solidFill>
                <a:latin typeface="SFBX1440"/>
              </a:rPr>
              <a:t> </a:t>
            </a:r>
            <a:r>
              <a:rPr lang="nb-NO" dirty="0" err="1">
                <a:solidFill>
                  <a:srgbClr val="00445C"/>
                </a:solidFill>
                <a:latin typeface="SFBX1440"/>
              </a:rPr>
              <a:t>LowEmission</a:t>
            </a:r>
            <a:r>
              <a:rPr lang="nb-NO" dirty="0">
                <a:solidFill>
                  <a:srgbClr val="00445C"/>
                </a:solidFill>
                <a:latin typeface="SFBX1440"/>
              </a:rPr>
              <a:t> Research Centre (www.lowemission.no), </a:t>
            </a:r>
            <a:r>
              <a:rPr lang="nb-NO" dirty="0" err="1">
                <a:solidFill>
                  <a:srgbClr val="00445C"/>
                </a:solidFill>
                <a:latin typeface="SFBX1440"/>
              </a:rPr>
              <a:t>performed</a:t>
            </a:r>
            <a:r>
              <a:rPr lang="nb-NO" dirty="0">
                <a:solidFill>
                  <a:srgbClr val="00445C"/>
                </a:solidFill>
                <a:latin typeface="SFBX1440"/>
              </a:rPr>
              <a:t> under </a:t>
            </a:r>
            <a:r>
              <a:rPr lang="nb-NO" dirty="0" err="1">
                <a:solidFill>
                  <a:srgbClr val="00445C"/>
                </a:solidFill>
                <a:latin typeface="SFBX1440"/>
              </a:rPr>
              <a:t>the</a:t>
            </a:r>
            <a:r>
              <a:rPr lang="nb-NO" dirty="0">
                <a:solidFill>
                  <a:srgbClr val="00445C"/>
                </a:solidFill>
                <a:latin typeface="SFBX1440"/>
              </a:rPr>
              <a:t> Norwegian </a:t>
            </a:r>
            <a:r>
              <a:rPr lang="nb-NO" dirty="0" err="1">
                <a:solidFill>
                  <a:srgbClr val="00445C"/>
                </a:solidFill>
                <a:latin typeface="SFBX1440"/>
              </a:rPr>
              <a:t>research</a:t>
            </a:r>
            <a:r>
              <a:rPr lang="nb-NO" dirty="0">
                <a:solidFill>
                  <a:srgbClr val="00445C"/>
                </a:solidFill>
                <a:latin typeface="SFBX1440"/>
              </a:rPr>
              <a:t> program PETROSENTER. The </a:t>
            </a:r>
            <a:r>
              <a:rPr lang="nb-NO" dirty="0" err="1">
                <a:solidFill>
                  <a:srgbClr val="00445C"/>
                </a:solidFill>
                <a:latin typeface="SFBX1440"/>
              </a:rPr>
              <a:t>authors</a:t>
            </a:r>
            <a:r>
              <a:rPr lang="nb-NO" dirty="0">
                <a:solidFill>
                  <a:srgbClr val="00445C"/>
                </a:solidFill>
                <a:latin typeface="SFBX1440"/>
              </a:rPr>
              <a:t> </a:t>
            </a:r>
            <a:r>
              <a:rPr lang="nb-NO" dirty="0" err="1">
                <a:solidFill>
                  <a:srgbClr val="00445C"/>
                </a:solidFill>
                <a:latin typeface="SFBX1440"/>
              </a:rPr>
              <a:t>acknowledge</a:t>
            </a:r>
            <a:r>
              <a:rPr lang="nb-NO" dirty="0">
                <a:solidFill>
                  <a:srgbClr val="00445C"/>
                </a:solidFill>
                <a:latin typeface="SFBX1440"/>
              </a:rPr>
              <a:t> </a:t>
            </a:r>
            <a:r>
              <a:rPr lang="nb-NO" dirty="0" err="1">
                <a:solidFill>
                  <a:srgbClr val="00445C"/>
                </a:solidFill>
                <a:latin typeface="SFBX1440"/>
              </a:rPr>
              <a:t>the</a:t>
            </a:r>
            <a:r>
              <a:rPr lang="nb-NO" dirty="0">
                <a:solidFill>
                  <a:srgbClr val="00445C"/>
                </a:solidFill>
                <a:latin typeface="SFBX1440"/>
              </a:rPr>
              <a:t> </a:t>
            </a:r>
            <a:r>
              <a:rPr lang="nb-NO" dirty="0" err="1">
                <a:solidFill>
                  <a:srgbClr val="00445C"/>
                </a:solidFill>
                <a:latin typeface="SFBX1440"/>
              </a:rPr>
              <a:t>industry</a:t>
            </a:r>
            <a:r>
              <a:rPr lang="nb-NO" dirty="0">
                <a:solidFill>
                  <a:srgbClr val="00445C"/>
                </a:solidFill>
                <a:latin typeface="SFBX1440"/>
              </a:rPr>
              <a:t> partners in </a:t>
            </a:r>
            <a:r>
              <a:rPr lang="nb-NO" dirty="0" err="1">
                <a:solidFill>
                  <a:srgbClr val="00445C"/>
                </a:solidFill>
                <a:latin typeface="SFBX1440"/>
              </a:rPr>
              <a:t>LowEmission</a:t>
            </a:r>
            <a:r>
              <a:rPr lang="nb-NO" dirty="0">
                <a:solidFill>
                  <a:srgbClr val="00445C"/>
                </a:solidFill>
                <a:latin typeface="SFBX1440"/>
              </a:rPr>
              <a:t> for </a:t>
            </a:r>
            <a:r>
              <a:rPr lang="nb-NO" dirty="0" err="1">
                <a:solidFill>
                  <a:srgbClr val="00445C"/>
                </a:solidFill>
                <a:latin typeface="SFBX1440"/>
              </a:rPr>
              <a:t>their</a:t>
            </a:r>
            <a:r>
              <a:rPr lang="nb-NO" dirty="0">
                <a:solidFill>
                  <a:srgbClr val="00445C"/>
                </a:solidFill>
                <a:latin typeface="SFBX1440"/>
              </a:rPr>
              <a:t> </a:t>
            </a:r>
            <a:r>
              <a:rPr lang="nb-NO" dirty="0" err="1">
                <a:solidFill>
                  <a:srgbClr val="00445C"/>
                </a:solidFill>
                <a:latin typeface="SFBX1440"/>
              </a:rPr>
              <a:t>contributions</a:t>
            </a:r>
            <a:r>
              <a:rPr lang="nb-NO" dirty="0">
                <a:solidFill>
                  <a:srgbClr val="00445C"/>
                </a:solidFill>
                <a:latin typeface="SFBX1440"/>
              </a:rPr>
              <a:t> and </a:t>
            </a:r>
            <a:r>
              <a:rPr lang="nb-NO" dirty="0" err="1">
                <a:solidFill>
                  <a:srgbClr val="00445C"/>
                </a:solidFill>
                <a:latin typeface="SFBX1440"/>
              </a:rPr>
              <a:t>the</a:t>
            </a:r>
            <a:r>
              <a:rPr lang="nb-NO" dirty="0">
                <a:solidFill>
                  <a:srgbClr val="00445C"/>
                </a:solidFill>
                <a:latin typeface="SFBX1440"/>
              </a:rPr>
              <a:t> Research Council </a:t>
            </a:r>
            <a:r>
              <a:rPr lang="nb-NO" dirty="0" err="1">
                <a:solidFill>
                  <a:srgbClr val="00445C"/>
                </a:solidFill>
                <a:latin typeface="SFBX1440"/>
              </a:rPr>
              <a:t>of</a:t>
            </a:r>
            <a:r>
              <a:rPr lang="nb-NO" dirty="0">
                <a:solidFill>
                  <a:srgbClr val="00445C"/>
                </a:solidFill>
                <a:latin typeface="SFBX1440"/>
              </a:rPr>
              <a:t> Norway (296207).</a:t>
            </a:r>
          </a:p>
        </p:txBody>
      </p:sp>
    </p:spTree>
    <p:extLst>
      <p:ext uri="{BB962C8B-B14F-4D97-AF65-F5344CB8AC3E}">
        <p14:creationId xmlns:p14="http://schemas.microsoft.com/office/powerpoint/2010/main" val="2154501754"/>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843C-D92D-413D-86A9-2B0B10BBA82B}"/>
              </a:ext>
            </a:extLst>
          </p:cNvPr>
          <p:cNvSpPr>
            <a:spLocks noGrp="1"/>
          </p:cNvSpPr>
          <p:nvPr>
            <p:ph type="title"/>
          </p:nvPr>
        </p:nvSpPr>
        <p:spPr>
          <a:xfrm>
            <a:off x="902226" y="0"/>
            <a:ext cx="10070574" cy="1596130"/>
          </a:xfrm>
          <a:noFill/>
        </p:spPr>
        <p:txBody>
          <a:bodyPr/>
          <a:lstStyle/>
          <a:p>
            <a:r>
              <a:rPr lang="es-MX" dirty="0">
                <a:latin typeface="SFBX1440"/>
              </a:rPr>
              <a:t>1. </a:t>
            </a:r>
            <a:r>
              <a:rPr lang="es-MX" dirty="0" err="1">
                <a:latin typeface="SFBX1440"/>
              </a:rPr>
              <a:t>Motivation</a:t>
            </a:r>
            <a:r>
              <a:rPr lang="es-MX" dirty="0">
                <a:latin typeface="SFBX1440"/>
              </a:rPr>
              <a:t>: </a:t>
            </a:r>
            <a:r>
              <a:rPr lang="es-MX" dirty="0" err="1">
                <a:latin typeface="SFBX1440"/>
              </a:rPr>
              <a:t>current</a:t>
            </a:r>
            <a:r>
              <a:rPr lang="es-MX" dirty="0">
                <a:latin typeface="SFBX1440"/>
              </a:rPr>
              <a:t> </a:t>
            </a:r>
            <a:r>
              <a:rPr lang="ro-RO" dirty="0">
                <a:latin typeface="SFBX1440"/>
              </a:rPr>
              <a:t>offshore</a:t>
            </a:r>
            <a:br>
              <a:rPr lang="nb-NO" dirty="0">
                <a:latin typeface="SFBX1440"/>
              </a:rPr>
            </a:br>
            <a:r>
              <a:rPr lang="nb-NO" dirty="0">
                <a:latin typeface="SFBX1440"/>
              </a:rPr>
              <a:t> </a:t>
            </a:r>
            <a:r>
              <a:rPr lang="en-US" dirty="0">
                <a:latin typeface="SFBX1440"/>
              </a:rPr>
              <a:t>installations</a:t>
            </a:r>
          </a:p>
        </p:txBody>
      </p:sp>
      <p:sp>
        <p:nvSpPr>
          <p:cNvPr id="32" name="TextBox 31">
            <a:extLst>
              <a:ext uri="{FF2B5EF4-FFF2-40B4-BE49-F238E27FC236}">
                <a16:creationId xmlns:a16="http://schemas.microsoft.com/office/drawing/2014/main" id="{7F8211E1-B7CC-40C5-9C5C-D1CAC03CD8AE}"/>
              </a:ext>
            </a:extLst>
          </p:cNvPr>
          <p:cNvSpPr txBox="1"/>
          <p:nvPr/>
        </p:nvSpPr>
        <p:spPr>
          <a:xfrm>
            <a:off x="7695040" y="5691826"/>
            <a:ext cx="4118615" cy="276999"/>
          </a:xfrm>
          <a:prstGeom prst="rect">
            <a:avLst/>
          </a:prstGeom>
          <a:noFill/>
        </p:spPr>
        <p:txBody>
          <a:bodyPr wrap="square" rtlCol="0">
            <a:spAutoFit/>
          </a:bodyPr>
          <a:lstStyle/>
          <a:p>
            <a:pPr marL="0" marR="0" algn="ctr">
              <a:spcBef>
                <a:spcPts val="0"/>
              </a:spcBef>
            </a:pPr>
            <a:r>
              <a:rPr lang="ro-RO" sz="1200" dirty="0">
                <a:solidFill>
                  <a:schemeClr val="accent1"/>
                </a:solidFill>
                <a:effectLst/>
                <a:latin typeface="SFBX1440"/>
                <a:ea typeface="Calibri" panose="020F0502020204030204" pitchFamily="34" charset="0"/>
                <a:cs typeface="Arial" panose="020B0604020202020204" pitchFamily="34" charset="0"/>
              </a:rPr>
              <a:t>Normalized l</a:t>
            </a:r>
            <a:r>
              <a:rPr lang="en-GB" sz="1200" dirty="0" err="1">
                <a:solidFill>
                  <a:schemeClr val="accent1"/>
                </a:solidFill>
                <a:effectLst/>
                <a:latin typeface="SFBX1440"/>
                <a:ea typeface="Calibri" panose="020F0502020204030204" pitchFamily="34" charset="0"/>
                <a:cs typeface="Arial" panose="020B0604020202020204" pitchFamily="34" charset="0"/>
              </a:rPr>
              <a:t>oad</a:t>
            </a:r>
            <a:r>
              <a:rPr lang="en-GB" sz="1200" dirty="0">
                <a:solidFill>
                  <a:schemeClr val="accent1"/>
                </a:solidFill>
                <a:effectLst/>
                <a:latin typeface="SFBX1440"/>
                <a:ea typeface="Calibri" panose="020F0502020204030204" pitchFamily="34" charset="0"/>
                <a:cs typeface="Arial" panose="020B0604020202020204" pitchFamily="34" charset="0"/>
              </a:rPr>
              <a:t> of two gas turbines for one month. </a:t>
            </a:r>
          </a:p>
        </p:txBody>
      </p:sp>
      <p:pic>
        <p:nvPicPr>
          <p:cNvPr id="33" name="Picture 32">
            <a:extLst>
              <a:ext uri="{FF2B5EF4-FFF2-40B4-BE49-F238E27FC236}">
                <a16:creationId xmlns:a16="http://schemas.microsoft.com/office/drawing/2014/main" id="{A4C40BA9-8293-45DF-A516-2973BD94F5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6960" y="4031576"/>
            <a:ext cx="4069721" cy="1619886"/>
          </a:xfrm>
          <a:prstGeom prst="rect">
            <a:avLst/>
          </a:prstGeom>
          <a:noFill/>
          <a:ln>
            <a:noFill/>
          </a:ln>
        </p:spPr>
      </p:pic>
      <p:sp>
        <p:nvSpPr>
          <p:cNvPr id="14" name="Content Placeholder 2">
            <a:extLst>
              <a:ext uri="{FF2B5EF4-FFF2-40B4-BE49-F238E27FC236}">
                <a16:creationId xmlns:a16="http://schemas.microsoft.com/office/drawing/2014/main" id="{37C70C37-252E-405A-BF9A-038E4DECEF92}"/>
              </a:ext>
            </a:extLst>
          </p:cNvPr>
          <p:cNvSpPr>
            <a:spLocks noGrp="1"/>
          </p:cNvSpPr>
          <p:nvPr>
            <p:ph idx="1"/>
          </p:nvPr>
        </p:nvSpPr>
        <p:spPr>
          <a:xfrm>
            <a:off x="4880949" y="2393433"/>
            <a:ext cx="3820164" cy="1619886"/>
          </a:xfrm>
        </p:spPr>
        <p:txBody>
          <a:bodyPr/>
          <a:lstStyle/>
          <a:p>
            <a:pPr>
              <a:buFont typeface="Wingdings" panose="05000000000000000000" pitchFamily="2" charset="2"/>
              <a:buChar char="ü"/>
            </a:pPr>
            <a:r>
              <a:rPr lang="es-MX" sz="2000" dirty="0">
                <a:latin typeface="SFBX1440"/>
              </a:rPr>
              <a:t>Fuel </a:t>
            </a:r>
            <a:r>
              <a:rPr lang="es-MX" sz="2000" dirty="0" err="1">
                <a:latin typeface="SFBX1440"/>
              </a:rPr>
              <a:t>already</a:t>
            </a:r>
            <a:r>
              <a:rPr lang="es-MX" sz="2000" dirty="0">
                <a:latin typeface="SFBX1440"/>
              </a:rPr>
              <a:t> </a:t>
            </a:r>
            <a:r>
              <a:rPr lang="es-MX" sz="2000" dirty="0" err="1">
                <a:latin typeface="SFBX1440"/>
              </a:rPr>
              <a:t>available</a:t>
            </a:r>
            <a:r>
              <a:rPr lang="es-MX" sz="2000" dirty="0">
                <a:latin typeface="SFBX1440"/>
              </a:rPr>
              <a:t> offshore</a:t>
            </a:r>
            <a:endParaRPr lang="en-CA" sz="2000" dirty="0">
              <a:latin typeface="SFBX1440"/>
            </a:endParaRPr>
          </a:p>
          <a:p>
            <a:pPr>
              <a:buFont typeface="Wingdings" panose="05000000000000000000" pitchFamily="2" charset="2"/>
              <a:buChar char="ü"/>
            </a:pPr>
            <a:r>
              <a:rPr lang="es-MX" sz="2000" dirty="0">
                <a:latin typeface="SFBX1440"/>
              </a:rPr>
              <a:t> </a:t>
            </a:r>
            <a:r>
              <a:rPr lang="es-MX" sz="2000" dirty="0" err="1">
                <a:latin typeface="SFBX1440"/>
              </a:rPr>
              <a:t>Reliable</a:t>
            </a:r>
            <a:endParaRPr lang="es-MX" sz="2000" dirty="0">
              <a:latin typeface="SFBX1440"/>
            </a:endParaRPr>
          </a:p>
          <a:p>
            <a:pPr>
              <a:buFont typeface="Wingdings" panose="05000000000000000000" pitchFamily="2" charset="2"/>
              <a:buChar char="ü"/>
            </a:pPr>
            <a:r>
              <a:rPr lang="es-MX" sz="2000" dirty="0" err="1">
                <a:latin typeface="SFBX1440"/>
              </a:rPr>
              <a:t>Fast</a:t>
            </a:r>
            <a:r>
              <a:rPr lang="es-MX" sz="2000" dirty="0">
                <a:latin typeface="SFBX1440"/>
              </a:rPr>
              <a:t> response</a:t>
            </a:r>
          </a:p>
        </p:txBody>
      </p:sp>
      <p:pic>
        <p:nvPicPr>
          <p:cNvPr id="20" name="Content Placeholder 8" descr="Diagram&#10;&#10;Description automatically generated">
            <a:extLst>
              <a:ext uri="{FF2B5EF4-FFF2-40B4-BE49-F238E27FC236}">
                <a16:creationId xmlns:a16="http://schemas.microsoft.com/office/drawing/2014/main" id="{A889C5A8-3E0E-848E-FD2F-2F490326CE4C}"/>
              </a:ext>
            </a:extLst>
          </p:cNvPr>
          <p:cNvPicPr>
            <a:picLocks noChangeAspect="1"/>
          </p:cNvPicPr>
          <p:nvPr/>
        </p:nvPicPr>
        <p:blipFill rotWithShape="1">
          <a:blip r:embed="rId4">
            <a:extLst>
              <a:ext uri="{28A0092B-C50C-407E-A947-70E740481C1C}">
                <a14:useLocalDpi xmlns:a14="http://schemas.microsoft.com/office/drawing/2010/main" val="0"/>
              </a:ext>
            </a:extLst>
          </a:blip>
          <a:srcRect l="3990" t="19074" r="4619" b="3981"/>
          <a:stretch/>
        </p:blipFill>
        <p:spPr>
          <a:xfrm>
            <a:off x="1068051" y="1823532"/>
            <a:ext cx="2658934" cy="1210610"/>
          </a:xfrm>
          <a:prstGeom prst="rect">
            <a:avLst/>
          </a:prstGeom>
        </p:spPr>
      </p:pic>
      <p:pic>
        <p:nvPicPr>
          <p:cNvPr id="21" name="Picture 20">
            <a:extLst>
              <a:ext uri="{FF2B5EF4-FFF2-40B4-BE49-F238E27FC236}">
                <a16:creationId xmlns:a16="http://schemas.microsoft.com/office/drawing/2014/main" id="{4DFAB392-15F8-7E15-1F53-213BBBEAE58F}"/>
              </a:ext>
            </a:extLst>
          </p:cNvPr>
          <p:cNvPicPr>
            <a:picLocks noChangeAspect="1"/>
          </p:cNvPicPr>
          <p:nvPr/>
        </p:nvPicPr>
        <p:blipFill>
          <a:blip r:embed="rId5"/>
          <a:stretch>
            <a:fillRect/>
          </a:stretch>
        </p:blipFill>
        <p:spPr>
          <a:xfrm>
            <a:off x="3726983" y="2348308"/>
            <a:ext cx="683755" cy="404810"/>
          </a:xfrm>
          <a:prstGeom prst="rect">
            <a:avLst/>
          </a:prstGeom>
        </p:spPr>
      </p:pic>
      <p:pic>
        <p:nvPicPr>
          <p:cNvPr id="22" name="Content Placeholder 8" descr="Diagram&#10;&#10;Description automatically generated">
            <a:extLst>
              <a:ext uri="{FF2B5EF4-FFF2-40B4-BE49-F238E27FC236}">
                <a16:creationId xmlns:a16="http://schemas.microsoft.com/office/drawing/2014/main" id="{79F7591E-49B0-E972-6574-697E38E6D3A7}"/>
              </a:ext>
            </a:extLst>
          </p:cNvPr>
          <p:cNvPicPr>
            <a:picLocks noChangeAspect="1"/>
          </p:cNvPicPr>
          <p:nvPr/>
        </p:nvPicPr>
        <p:blipFill rotWithShape="1">
          <a:blip r:embed="rId4">
            <a:extLst>
              <a:ext uri="{28A0092B-C50C-407E-A947-70E740481C1C}">
                <a14:useLocalDpi xmlns:a14="http://schemas.microsoft.com/office/drawing/2010/main" val="0"/>
              </a:ext>
            </a:extLst>
          </a:blip>
          <a:srcRect l="3990" t="19074" r="4619" b="3981"/>
          <a:stretch/>
        </p:blipFill>
        <p:spPr>
          <a:xfrm>
            <a:off x="1068051" y="3203376"/>
            <a:ext cx="2658934" cy="1210610"/>
          </a:xfrm>
          <a:prstGeom prst="rect">
            <a:avLst/>
          </a:prstGeom>
        </p:spPr>
      </p:pic>
      <p:pic>
        <p:nvPicPr>
          <p:cNvPr id="23" name="Content Placeholder 8" descr="Diagram&#10;&#10;Description automatically generated">
            <a:extLst>
              <a:ext uri="{FF2B5EF4-FFF2-40B4-BE49-F238E27FC236}">
                <a16:creationId xmlns:a16="http://schemas.microsoft.com/office/drawing/2014/main" id="{85750AE4-C17C-9727-FAF4-0AA20B19B4BD}"/>
              </a:ext>
            </a:extLst>
          </p:cNvPr>
          <p:cNvPicPr>
            <a:picLocks noChangeAspect="1"/>
          </p:cNvPicPr>
          <p:nvPr/>
        </p:nvPicPr>
        <p:blipFill rotWithShape="1">
          <a:blip r:embed="rId4">
            <a:extLst>
              <a:ext uri="{28A0092B-C50C-407E-A947-70E740481C1C}">
                <a14:useLocalDpi xmlns:a14="http://schemas.microsoft.com/office/drawing/2010/main" val="0"/>
              </a:ext>
            </a:extLst>
          </a:blip>
          <a:srcRect l="3990" t="19074" r="4619" b="3981"/>
          <a:stretch/>
        </p:blipFill>
        <p:spPr>
          <a:xfrm>
            <a:off x="1068051" y="4699320"/>
            <a:ext cx="2658934" cy="1210610"/>
          </a:xfrm>
          <a:prstGeom prst="rect">
            <a:avLst/>
          </a:prstGeom>
        </p:spPr>
      </p:pic>
      <p:pic>
        <p:nvPicPr>
          <p:cNvPr id="24" name="Picture 23">
            <a:extLst>
              <a:ext uri="{FF2B5EF4-FFF2-40B4-BE49-F238E27FC236}">
                <a16:creationId xmlns:a16="http://schemas.microsoft.com/office/drawing/2014/main" id="{22240BCB-E601-785E-BDCA-1BC3FC2346A6}"/>
              </a:ext>
            </a:extLst>
          </p:cNvPr>
          <p:cNvPicPr>
            <a:picLocks noChangeAspect="1"/>
          </p:cNvPicPr>
          <p:nvPr/>
        </p:nvPicPr>
        <p:blipFill>
          <a:blip r:embed="rId5"/>
          <a:stretch>
            <a:fillRect/>
          </a:stretch>
        </p:blipFill>
        <p:spPr>
          <a:xfrm>
            <a:off x="3726983" y="3666899"/>
            <a:ext cx="683755" cy="404810"/>
          </a:xfrm>
          <a:prstGeom prst="rect">
            <a:avLst/>
          </a:prstGeom>
        </p:spPr>
      </p:pic>
      <p:pic>
        <p:nvPicPr>
          <p:cNvPr id="25" name="Picture 24">
            <a:extLst>
              <a:ext uri="{FF2B5EF4-FFF2-40B4-BE49-F238E27FC236}">
                <a16:creationId xmlns:a16="http://schemas.microsoft.com/office/drawing/2014/main" id="{9771C9B0-2EC4-E925-728B-5E619E4F9F68}"/>
              </a:ext>
            </a:extLst>
          </p:cNvPr>
          <p:cNvPicPr>
            <a:picLocks noChangeAspect="1"/>
          </p:cNvPicPr>
          <p:nvPr/>
        </p:nvPicPr>
        <p:blipFill>
          <a:blip r:embed="rId5"/>
          <a:stretch>
            <a:fillRect/>
          </a:stretch>
        </p:blipFill>
        <p:spPr>
          <a:xfrm>
            <a:off x="3726983" y="5233062"/>
            <a:ext cx="683755" cy="404810"/>
          </a:xfrm>
          <a:prstGeom prst="rect">
            <a:avLst/>
          </a:prstGeom>
        </p:spPr>
      </p:pic>
      <p:pic>
        <p:nvPicPr>
          <p:cNvPr id="26" name="Picture 6">
            <a:extLst>
              <a:ext uri="{FF2B5EF4-FFF2-40B4-BE49-F238E27FC236}">
                <a16:creationId xmlns:a16="http://schemas.microsoft.com/office/drawing/2014/main" id="{CA590FF3-97D5-9FBB-A7AA-26465D5179EB}"/>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6573" y="5691930"/>
            <a:ext cx="442834" cy="4428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2A203F61-D481-CD12-193D-F869988F08D4}"/>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40708" y="4164097"/>
            <a:ext cx="442834" cy="4428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1ABFA4AE-8B2C-5C82-262A-519B158896F6}"/>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56977" y="2750622"/>
            <a:ext cx="442834" cy="44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650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descr="Diagram&#10;&#10;Description automatically generated">
            <a:extLst>
              <a:ext uri="{FF2B5EF4-FFF2-40B4-BE49-F238E27FC236}">
                <a16:creationId xmlns:a16="http://schemas.microsoft.com/office/drawing/2014/main" id="{18764814-4F55-3A8F-5A2C-D3CFE0E11BC7}"/>
              </a:ext>
            </a:extLst>
          </p:cNvPr>
          <p:cNvPicPr>
            <a:picLocks noChangeAspect="1"/>
          </p:cNvPicPr>
          <p:nvPr/>
        </p:nvPicPr>
        <p:blipFill rotWithShape="1">
          <a:blip r:embed="rId4">
            <a:extLst>
              <a:ext uri="{28A0092B-C50C-407E-A947-70E740481C1C}">
                <a14:useLocalDpi xmlns:a14="http://schemas.microsoft.com/office/drawing/2010/main" val="0"/>
              </a:ext>
            </a:extLst>
          </a:blip>
          <a:srcRect l="3990" t="19074" r="4619" b="3981"/>
          <a:stretch/>
        </p:blipFill>
        <p:spPr>
          <a:xfrm>
            <a:off x="1068051" y="1823532"/>
            <a:ext cx="2658934" cy="1210610"/>
          </a:xfrm>
          <a:prstGeom prst="rect">
            <a:avLst/>
          </a:prstGeom>
        </p:spPr>
      </p:pic>
      <p:sp>
        <p:nvSpPr>
          <p:cNvPr id="32" name="TextBox 31">
            <a:extLst>
              <a:ext uri="{FF2B5EF4-FFF2-40B4-BE49-F238E27FC236}">
                <a16:creationId xmlns:a16="http://schemas.microsoft.com/office/drawing/2014/main" id="{7F8211E1-B7CC-40C5-9C5C-D1CAC03CD8AE}"/>
              </a:ext>
            </a:extLst>
          </p:cNvPr>
          <p:cNvSpPr txBox="1"/>
          <p:nvPr/>
        </p:nvSpPr>
        <p:spPr>
          <a:xfrm>
            <a:off x="8113667" y="6086788"/>
            <a:ext cx="4118615" cy="276999"/>
          </a:xfrm>
          <a:prstGeom prst="rect">
            <a:avLst/>
          </a:prstGeom>
          <a:noFill/>
        </p:spPr>
        <p:txBody>
          <a:bodyPr wrap="square" rtlCol="0">
            <a:spAutoFit/>
          </a:bodyPr>
          <a:lstStyle/>
          <a:p>
            <a:pPr marL="0" marR="0" algn="ctr">
              <a:spcBef>
                <a:spcPts val="0"/>
              </a:spcBef>
            </a:pPr>
            <a:r>
              <a:rPr lang="ro-RO" sz="1200">
                <a:solidFill>
                  <a:schemeClr val="accent1"/>
                </a:solidFill>
                <a:effectLst/>
                <a:latin typeface="Calibri" panose="020F0502020204030204" pitchFamily="34" charset="0"/>
                <a:ea typeface="Calibri" panose="020F0502020204030204" pitchFamily="34" charset="0"/>
                <a:cs typeface="Arial" panose="020B0604020202020204" pitchFamily="34" charset="0"/>
              </a:rPr>
              <a:t>Normalized l</a:t>
            </a:r>
            <a:r>
              <a:rPr lang="en-GB" sz="1200" err="1">
                <a:solidFill>
                  <a:schemeClr val="accent1"/>
                </a:solidFill>
                <a:effectLst/>
                <a:latin typeface="Calibri" panose="020F0502020204030204" pitchFamily="34" charset="0"/>
                <a:ea typeface="Calibri" panose="020F0502020204030204" pitchFamily="34" charset="0"/>
                <a:cs typeface="Arial" panose="020B0604020202020204" pitchFamily="34" charset="0"/>
              </a:rPr>
              <a:t>oad</a:t>
            </a:r>
            <a:r>
              <a:rPr lang="en-GB" sz="1200">
                <a:solidFill>
                  <a:schemeClr val="accent1"/>
                </a:solidFill>
                <a:effectLst/>
                <a:latin typeface="Calibri" panose="020F0502020204030204" pitchFamily="34" charset="0"/>
                <a:ea typeface="Calibri" panose="020F0502020204030204" pitchFamily="34" charset="0"/>
                <a:cs typeface="Arial" panose="020B0604020202020204" pitchFamily="34" charset="0"/>
              </a:rPr>
              <a:t> of two gas turbines for one month. </a:t>
            </a:r>
          </a:p>
        </p:txBody>
      </p:sp>
      <p:pic>
        <p:nvPicPr>
          <p:cNvPr id="33" name="Picture 32">
            <a:extLst>
              <a:ext uri="{FF2B5EF4-FFF2-40B4-BE49-F238E27FC236}">
                <a16:creationId xmlns:a16="http://schemas.microsoft.com/office/drawing/2014/main" id="{A4C40BA9-8293-45DF-A516-2973BD94F5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50807" y="4417968"/>
            <a:ext cx="4069721" cy="1619886"/>
          </a:xfrm>
          <a:prstGeom prst="rect">
            <a:avLst/>
          </a:prstGeom>
          <a:noFill/>
          <a:ln>
            <a:noFill/>
          </a:ln>
        </p:spPr>
      </p:pic>
      <p:pic>
        <p:nvPicPr>
          <p:cNvPr id="37" name="Picture 36">
            <a:extLst>
              <a:ext uri="{FF2B5EF4-FFF2-40B4-BE49-F238E27FC236}">
                <a16:creationId xmlns:a16="http://schemas.microsoft.com/office/drawing/2014/main" id="{530595BC-AAA9-42F6-8170-D646E11BA2B6}"/>
              </a:ext>
            </a:extLst>
          </p:cNvPr>
          <p:cNvPicPr>
            <a:picLocks noChangeAspect="1"/>
          </p:cNvPicPr>
          <p:nvPr/>
        </p:nvPicPr>
        <p:blipFill>
          <a:blip r:embed="rId6"/>
          <a:stretch>
            <a:fillRect/>
          </a:stretch>
        </p:blipFill>
        <p:spPr>
          <a:xfrm>
            <a:off x="3726983" y="2348308"/>
            <a:ext cx="683755" cy="404810"/>
          </a:xfrm>
          <a:prstGeom prst="rect">
            <a:avLst/>
          </a:prstGeom>
        </p:spPr>
      </p:pic>
      <p:sp>
        <p:nvSpPr>
          <p:cNvPr id="14" name="Content Placeholder 2">
            <a:extLst>
              <a:ext uri="{FF2B5EF4-FFF2-40B4-BE49-F238E27FC236}">
                <a16:creationId xmlns:a16="http://schemas.microsoft.com/office/drawing/2014/main" id="{37C70C37-252E-405A-BF9A-038E4DECEF92}"/>
              </a:ext>
            </a:extLst>
          </p:cNvPr>
          <p:cNvSpPr>
            <a:spLocks noGrp="1"/>
          </p:cNvSpPr>
          <p:nvPr>
            <p:ph idx="1"/>
          </p:nvPr>
        </p:nvSpPr>
        <p:spPr>
          <a:xfrm>
            <a:off x="4880949" y="2338033"/>
            <a:ext cx="3820164" cy="1619886"/>
          </a:xfrm>
        </p:spPr>
        <p:txBody>
          <a:bodyPr/>
          <a:lstStyle/>
          <a:p>
            <a:pPr>
              <a:buFont typeface="Wingdings" panose="05000000000000000000" pitchFamily="2" charset="2"/>
              <a:buChar char="ü"/>
            </a:pPr>
            <a:r>
              <a:rPr lang="es-MX" sz="2000" dirty="0">
                <a:latin typeface="SFBX1440"/>
              </a:rPr>
              <a:t>Fuel </a:t>
            </a:r>
            <a:r>
              <a:rPr lang="es-MX" sz="2000" dirty="0" err="1">
                <a:latin typeface="SFBX1440"/>
              </a:rPr>
              <a:t>already</a:t>
            </a:r>
            <a:r>
              <a:rPr lang="es-MX" sz="2000" dirty="0">
                <a:latin typeface="SFBX1440"/>
              </a:rPr>
              <a:t> </a:t>
            </a:r>
            <a:r>
              <a:rPr lang="es-MX" sz="2000" dirty="0" err="1">
                <a:latin typeface="SFBX1440"/>
              </a:rPr>
              <a:t>available</a:t>
            </a:r>
            <a:r>
              <a:rPr lang="es-MX" sz="2000" dirty="0">
                <a:latin typeface="SFBX1440"/>
              </a:rPr>
              <a:t> offshore</a:t>
            </a:r>
            <a:endParaRPr lang="en-CA" sz="2000" dirty="0">
              <a:latin typeface="SFBX1440"/>
            </a:endParaRPr>
          </a:p>
          <a:p>
            <a:pPr>
              <a:buFont typeface="Wingdings" panose="05000000000000000000" pitchFamily="2" charset="2"/>
              <a:buChar char="ü"/>
            </a:pPr>
            <a:r>
              <a:rPr lang="es-MX" sz="2000" dirty="0">
                <a:latin typeface="SFBX1440"/>
              </a:rPr>
              <a:t> </a:t>
            </a:r>
            <a:r>
              <a:rPr lang="es-MX" sz="2000" dirty="0" err="1">
                <a:latin typeface="SFBX1440"/>
              </a:rPr>
              <a:t>Reliable</a:t>
            </a:r>
            <a:endParaRPr lang="es-MX" sz="2000" dirty="0">
              <a:latin typeface="SFBX1440"/>
            </a:endParaRPr>
          </a:p>
          <a:p>
            <a:pPr>
              <a:buFont typeface="Wingdings" panose="05000000000000000000" pitchFamily="2" charset="2"/>
              <a:buChar char="ü"/>
            </a:pPr>
            <a:r>
              <a:rPr lang="es-MX" sz="2000" dirty="0" err="1">
                <a:latin typeface="SFBX1440"/>
              </a:rPr>
              <a:t>Fast</a:t>
            </a:r>
            <a:r>
              <a:rPr lang="es-MX" sz="2000" dirty="0">
                <a:latin typeface="SFBX1440"/>
              </a:rPr>
              <a:t> response</a:t>
            </a:r>
          </a:p>
        </p:txBody>
      </p:sp>
      <p:pic>
        <p:nvPicPr>
          <p:cNvPr id="16" name="Content Placeholder 8" descr="Diagram&#10;&#10;Description automatically generated">
            <a:extLst>
              <a:ext uri="{FF2B5EF4-FFF2-40B4-BE49-F238E27FC236}">
                <a16:creationId xmlns:a16="http://schemas.microsoft.com/office/drawing/2014/main" id="{856D899B-1B04-98E7-401B-252174A9D971}"/>
              </a:ext>
            </a:extLst>
          </p:cNvPr>
          <p:cNvPicPr>
            <a:picLocks noChangeAspect="1"/>
          </p:cNvPicPr>
          <p:nvPr/>
        </p:nvPicPr>
        <p:blipFill rotWithShape="1">
          <a:blip r:embed="rId4">
            <a:extLst>
              <a:ext uri="{28A0092B-C50C-407E-A947-70E740481C1C}">
                <a14:useLocalDpi xmlns:a14="http://schemas.microsoft.com/office/drawing/2010/main" val="0"/>
              </a:ext>
            </a:extLst>
          </a:blip>
          <a:srcRect l="3990" t="19074" r="4619" b="3981"/>
          <a:stretch/>
        </p:blipFill>
        <p:spPr>
          <a:xfrm>
            <a:off x="1068051" y="3203376"/>
            <a:ext cx="2658934" cy="1210610"/>
          </a:xfrm>
          <a:prstGeom prst="rect">
            <a:avLst/>
          </a:prstGeom>
        </p:spPr>
      </p:pic>
      <p:pic>
        <p:nvPicPr>
          <p:cNvPr id="17" name="Content Placeholder 8" descr="Diagram&#10;&#10;Description automatically generated">
            <a:extLst>
              <a:ext uri="{FF2B5EF4-FFF2-40B4-BE49-F238E27FC236}">
                <a16:creationId xmlns:a16="http://schemas.microsoft.com/office/drawing/2014/main" id="{9591A338-D52C-53EB-81BB-ABE939A049B7}"/>
              </a:ext>
            </a:extLst>
          </p:cNvPr>
          <p:cNvPicPr>
            <a:picLocks noChangeAspect="1"/>
          </p:cNvPicPr>
          <p:nvPr/>
        </p:nvPicPr>
        <p:blipFill rotWithShape="1">
          <a:blip r:embed="rId4">
            <a:extLst>
              <a:ext uri="{28A0092B-C50C-407E-A947-70E740481C1C}">
                <a14:useLocalDpi xmlns:a14="http://schemas.microsoft.com/office/drawing/2010/main" val="0"/>
              </a:ext>
            </a:extLst>
          </a:blip>
          <a:srcRect l="3990" t="19074" r="4619" b="3981"/>
          <a:stretch/>
        </p:blipFill>
        <p:spPr>
          <a:xfrm>
            <a:off x="1068051" y="4699320"/>
            <a:ext cx="2658934" cy="1210610"/>
          </a:xfrm>
          <a:prstGeom prst="rect">
            <a:avLst/>
          </a:prstGeom>
        </p:spPr>
      </p:pic>
      <p:pic>
        <p:nvPicPr>
          <p:cNvPr id="18" name="Picture 17">
            <a:extLst>
              <a:ext uri="{FF2B5EF4-FFF2-40B4-BE49-F238E27FC236}">
                <a16:creationId xmlns:a16="http://schemas.microsoft.com/office/drawing/2014/main" id="{C874036A-2AE8-467A-7A9B-F9DC4A1537E7}"/>
              </a:ext>
            </a:extLst>
          </p:cNvPr>
          <p:cNvPicPr>
            <a:picLocks noChangeAspect="1"/>
          </p:cNvPicPr>
          <p:nvPr/>
        </p:nvPicPr>
        <p:blipFill>
          <a:blip r:embed="rId6"/>
          <a:stretch>
            <a:fillRect/>
          </a:stretch>
        </p:blipFill>
        <p:spPr>
          <a:xfrm>
            <a:off x="3726983" y="3666899"/>
            <a:ext cx="683755" cy="404810"/>
          </a:xfrm>
          <a:prstGeom prst="rect">
            <a:avLst/>
          </a:prstGeom>
        </p:spPr>
      </p:pic>
      <p:pic>
        <p:nvPicPr>
          <p:cNvPr id="19" name="Picture 18">
            <a:extLst>
              <a:ext uri="{FF2B5EF4-FFF2-40B4-BE49-F238E27FC236}">
                <a16:creationId xmlns:a16="http://schemas.microsoft.com/office/drawing/2014/main" id="{7D64939E-6CD1-1EAC-3EDF-FD8F0F233BBB}"/>
              </a:ext>
            </a:extLst>
          </p:cNvPr>
          <p:cNvPicPr>
            <a:picLocks noChangeAspect="1"/>
          </p:cNvPicPr>
          <p:nvPr/>
        </p:nvPicPr>
        <p:blipFill>
          <a:blip r:embed="rId6"/>
          <a:stretch>
            <a:fillRect/>
          </a:stretch>
        </p:blipFill>
        <p:spPr>
          <a:xfrm>
            <a:off x="3726983" y="5233062"/>
            <a:ext cx="683755" cy="404810"/>
          </a:xfrm>
          <a:prstGeom prst="rect">
            <a:avLst/>
          </a:prstGeom>
        </p:spPr>
      </p:pic>
      <p:sp>
        <p:nvSpPr>
          <p:cNvPr id="13" name="Content Placeholder 2">
            <a:extLst>
              <a:ext uri="{FF2B5EF4-FFF2-40B4-BE49-F238E27FC236}">
                <a16:creationId xmlns:a16="http://schemas.microsoft.com/office/drawing/2014/main" id="{2D28D553-E85B-38EB-051D-63CFF492DDEE}"/>
              </a:ext>
            </a:extLst>
          </p:cNvPr>
          <p:cNvSpPr txBox="1">
            <a:spLocks/>
          </p:cNvSpPr>
          <p:nvPr/>
        </p:nvSpPr>
        <p:spPr>
          <a:xfrm>
            <a:off x="4951230" y="3954053"/>
            <a:ext cx="3639136" cy="927830"/>
          </a:xfrm>
          <a:prstGeom prst="rect">
            <a:avLst/>
          </a:prstGeom>
        </p:spPr>
        <p:txBody>
          <a:bodyPr vert="horz" wrap="square" lIns="0" tIns="0" rIns="0" bIns="0" rtlCol="0">
            <a:noAutofit/>
          </a:bodyPr>
          <a:lstStyle>
            <a:lvl1pPr marL="396079" indent="-216043" algn="l" defTabSz="914537" rtl="0" eaLnBrk="1" latinLnBrk="0" hangingPunct="1">
              <a:lnSpc>
                <a:spcPct val="110000"/>
              </a:lnSpc>
              <a:spcBef>
                <a:spcPts val="1000"/>
              </a:spcBef>
              <a:buFont typeface="Arial" panose="020B0604020202020204" pitchFamily="34" charset="0"/>
              <a:buChar char="•"/>
              <a:defRPr sz="2400" kern="1200">
                <a:solidFill>
                  <a:srgbClr val="006385"/>
                </a:solidFill>
                <a:latin typeface="+mn-lt"/>
                <a:ea typeface="+mn-ea"/>
                <a:cs typeface="+mn-cs"/>
              </a:defRPr>
            </a:lvl1pPr>
            <a:lvl2pPr marL="576115" indent="-216043" algn="l" defTabSz="914537" rtl="0" eaLnBrk="1" latinLnBrk="0" hangingPunct="1">
              <a:lnSpc>
                <a:spcPct val="110000"/>
              </a:lnSpc>
              <a:spcBef>
                <a:spcPts val="500"/>
              </a:spcBef>
              <a:buFont typeface="Arial" panose="020B0604020202020204" pitchFamily="34" charset="0"/>
              <a:buChar char="•"/>
              <a:defRPr sz="1800" kern="1200">
                <a:solidFill>
                  <a:srgbClr val="006385"/>
                </a:solidFill>
                <a:latin typeface="+mn-lt"/>
                <a:ea typeface="+mn-ea"/>
                <a:cs typeface="+mn-cs"/>
              </a:defRPr>
            </a:lvl2pPr>
            <a:lvl3pPr marL="756151" indent="-216043" algn="l" defTabSz="914537" rtl="0" eaLnBrk="1" latinLnBrk="0" hangingPunct="1">
              <a:lnSpc>
                <a:spcPct val="110000"/>
              </a:lnSpc>
              <a:spcBef>
                <a:spcPts val="500"/>
              </a:spcBef>
              <a:buFont typeface="Arial" panose="020B0604020202020204" pitchFamily="34" charset="0"/>
              <a:buChar char="•"/>
              <a:defRPr sz="1400" kern="1200">
                <a:solidFill>
                  <a:srgbClr val="006385"/>
                </a:solidFill>
                <a:latin typeface="+mn-lt"/>
                <a:ea typeface="+mn-ea"/>
                <a:cs typeface="+mn-cs"/>
              </a:defRPr>
            </a:lvl3pPr>
            <a:lvl4pPr marL="936187" indent="-216043" algn="l" defTabSz="914537" rtl="0" eaLnBrk="1" latinLnBrk="0" hangingPunct="1">
              <a:lnSpc>
                <a:spcPct val="110000"/>
              </a:lnSpc>
              <a:spcBef>
                <a:spcPts val="500"/>
              </a:spcBef>
              <a:buFont typeface="Arial" panose="020B0604020202020204" pitchFamily="34" charset="0"/>
              <a:buChar char="•"/>
              <a:defRPr sz="1200" kern="1200">
                <a:solidFill>
                  <a:srgbClr val="006385"/>
                </a:solidFill>
                <a:latin typeface="+mn-lt"/>
                <a:ea typeface="+mn-ea"/>
                <a:cs typeface="+mn-cs"/>
              </a:defRPr>
            </a:lvl4pPr>
            <a:lvl5pPr marL="1116223" indent="-216043" algn="l" defTabSz="914537" rtl="0" eaLnBrk="1" latinLnBrk="0" hangingPunct="1">
              <a:lnSpc>
                <a:spcPct val="110000"/>
              </a:lnSpc>
              <a:spcBef>
                <a:spcPts val="500"/>
              </a:spcBef>
              <a:buFont typeface="Arial" panose="020B0604020202020204" pitchFamily="34" charset="0"/>
              <a:buChar char="•"/>
              <a:defRPr sz="1200" kern="1200">
                <a:solidFill>
                  <a:srgbClr val="006385"/>
                </a:solidFill>
                <a:latin typeface="+mn-lt"/>
                <a:ea typeface="+mn-ea"/>
                <a:cs typeface="+mn-cs"/>
              </a:defRPr>
            </a:lvl5pPr>
            <a:lvl6pPr marL="2514977"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246"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514"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783" indent="-228634" algn="l" defTabSz="91453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Ravie" panose="04040805050809020602" pitchFamily="82" charset="0"/>
              <a:buChar char="x"/>
            </a:pPr>
            <a:r>
              <a:rPr lang="es-MX" sz="2000" dirty="0">
                <a:latin typeface="SFBX1440"/>
                <a:cs typeface="Calibri" panose="020F0502020204030204" pitchFamily="34" charset="0"/>
              </a:rPr>
              <a:t> </a:t>
            </a:r>
            <a:r>
              <a:rPr lang="es-MX" sz="2000" dirty="0" err="1">
                <a:latin typeface="SFBX1440"/>
                <a:cs typeface="Calibri" panose="020F0502020204030204" pitchFamily="34" charset="0"/>
              </a:rPr>
              <a:t>Part</a:t>
            </a:r>
            <a:r>
              <a:rPr lang="es-MX" sz="2000" dirty="0">
                <a:latin typeface="SFBX1440"/>
                <a:cs typeface="Calibri" panose="020F0502020204030204" pitchFamily="34" charset="0"/>
              </a:rPr>
              <a:t>-load </a:t>
            </a:r>
            <a:r>
              <a:rPr lang="es-MX" sz="2000" dirty="0" err="1">
                <a:latin typeface="SFBX1440"/>
                <a:cs typeface="Calibri" panose="020F0502020204030204" pitchFamily="34" charset="0"/>
              </a:rPr>
              <a:t>operation</a:t>
            </a:r>
            <a:endParaRPr lang="es-MX" sz="2000" dirty="0">
              <a:latin typeface="SFBX1440"/>
              <a:cs typeface="Calibri" panose="020F0502020204030204" pitchFamily="34" charset="0"/>
            </a:endParaRPr>
          </a:p>
          <a:p>
            <a:pPr>
              <a:buFont typeface="Ravie" panose="04040805050809020602" pitchFamily="82" charset="0"/>
              <a:buChar char="x"/>
            </a:pPr>
            <a:r>
              <a:rPr lang="es-MX" sz="2000" dirty="0">
                <a:latin typeface="SFBX1440"/>
              </a:rPr>
              <a:t> CO</a:t>
            </a:r>
            <a:r>
              <a:rPr lang="es-MX" sz="2000" dirty="0">
                <a:latin typeface="SFBX1440"/>
                <a:cs typeface="Calibri" panose="020F0502020204030204" pitchFamily="34" charset="0"/>
              </a:rPr>
              <a:t>₂ </a:t>
            </a:r>
            <a:r>
              <a:rPr lang="es-MX" sz="2000" dirty="0" err="1">
                <a:latin typeface="SFBX1440"/>
                <a:cs typeface="Calibri" panose="020F0502020204030204" pitchFamily="34" charset="0"/>
              </a:rPr>
              <a:t>emissions</a:t>
            </a:r>
            <a:endParaRPr lang="es-MX" sz="2000" dirty="0">
              <a:latin typeface="SFBX1440"/>
              <a:cs typeface="Calibri" panose="020F0502020204030204" pitchFamily="34" charset="0"/>
            </a:endParaRPr>
          </a:p>
          <a:p>
            <a:pPr>
              <a:buFont typeface="Ravie" panose="04040805050809020602" pitchFamily="82" charset="0"/>
              <a:buChar char="x"/>
            </a:pPr>
            <a:endParaRPr lang="en-CA" sz="2000" dirty="0">
              <a:latin typeface="SFBX1440"/>
            </a:endParaRPr>
          </a:p>
        </p:txBody>
      </p:sp>
      <p:pic>
        <p:nvPicPr>
          <p:cNvPr id="20" name="Picture 6">
            <a:extLst>
              <a:ext uri="{FF2B5EF4-FFF2-40B4-BE49-F238E27FC236}">
                <a16:creationId xmlns:a16="http://schemas.microsoft.com/office/drawing/2014/main" id="{B68503CF-A25D-796B-8C1D-608FAA103EDF}"/>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6573" y="5691930"/>
            <a:ext cx="442834" cy="4428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72420805-9293-38D8-896E-592D61963F56}"/>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40708" y="4164097"/>
            <a:ext cx="442834" cy="4428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555F5FE4-24A2-4EF2-685B-88FF90756A71}"/>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56977" y="2750622"/>
            <a:ext cx="442834" cy="4428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F43E8F4-8D41-2EEB-BDD7-AEC0FCB7D590}"/>
              </a:ext>
            </a:extLst>
          </p:cNvPr>
          <p:cNvPicPr>
            <a:picLocks noChangeAspect="1"/>
          </p:cNvPicPr>
          <p:nvPr/>
        </p:nvPicPr>
        <p:blipFill>
          <a:blip r:embed="rId8"/>
          <a:stretch>
            <a:fillRect/>
          </a:stretch>
        </p:blipFill>
        <p:spPr>
          <a:xfrm>
            <a:off x="8623173" y="1958759"/>
            <a:ext cx="3006258" cy="2122762"/>
          </a:xfrm>
          <a:prstGeom prst="rect">
            <a:avLst/>
          </a:prstGeom>
        </p:spPr>
      </p:pic>
      <p:sp>
        <p:nvSpPr>
          <p:cNvPr id="24" name="Oval 23">
            <a:extLst>
              <a:ext uri="{FF2B5EF4-FFF2-40B4-BE49-F238E27FC236}">
                <a16:creationId xmlns:a16="http://schemas.microsoft.com/office/drawing/2014/main" id="{6900C8EE-28C2-202D-6765-C89FAF0B4123}"/>
              </a:ext>
            </a:extLst>
          </p:cNvPr>
          <p:cNvSpPr/>
          <p:nvPr/>
        </p:nvSpPr>
        <p:spPr>
          <a:xfrm rot="20908025">
            <a:off x="9903876" y="2253010"/>
            <a:ext cx="832417" cy="266204"/>
          </a:xfrm>
          <a:prstGeom prst="ellipse">
            <a:avLst/>
          </a:prstGeom>
          <a:solidFill>
            <a:srgbClr val="FFC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itle 1">
            <a:extLst>
              <a:ext uri="{FF2B5EF4-FFF2-40B4-BE49-F238E27FC236}">
                <a16:creationId xmlns:a16="http://schemas.microsoft.com/office/drawing/2014/main" id="{C96DB6E5-0C8E-635B-14B3-0EACA7EB899A}"/>
              </a:ext>
            </a:extLst>
          </p:cNvPr>
          <p:cNvSpPr>
            <a:spLocks noGrp="1"/>
          </p:cNvSpPr>
          <p:nvPr>
            <p:ph type="title"/>
          </p:nvPr>
        </p:nvSpPr>
        <p:spPr>
          <a:xfrm>
            <a:off x="902226" y="0"/>
            <a:ext cx="10070574" cy="1596130"/>
          </a:xfrm>
          <a:noFill/>
        </p:spPr>
        <p:txBody>
          <a:bodyPr/>
          <a:lstStyle/>
          <a:p>
            <a:r>
              <a:rPr lang="es-MX" dirty="0"/>
              <a:t>1. </a:t>
            </a:r>
            <a:r>
              <a:rPr lang="es-MX" dirty="0" err="1"/>
              <a:t>Motivation</a:t>
            </a:r>
            <a:r>
              <a:rPr lang="es-MX" dirty="0"/>
              <a:t>: </a:t>
            </a:r>
            <a:r>
              <a:rPr lang="es-MX" dirty="0" err="1"/>
              <a:t>current</a:t>
            </a:r>
            <a:r>
              <a:rPr lang="es-MX" dirty="0"/>
              <a:t> </a:t>
            </a:r>
            <a:r>
              <a:rPr lang="ro-RO" dirty="0"/>
              <a:t>offshore</a:t>
            </a:r>
            <a:r>
              <a:rPr lang="nb-NO" dirty="0"/>
              <a:t> </a:t>
            </a:r>
            <a:br>
              <a:rPr lang="nb-NO" dirty="0"/>
            </a:br>
            <a:r>
              <a:rPr lang="nb-NO" dirty="0" err="1"/>
              <a:t>installations</a:t>
            </a:r>
            <a:endParaRPr lang="en-CA" dirty="0"/>
          </a:p>
        </p:txBody>
      </p:sp>
    </p:spTree>
    <p:extLst>
      <p:ext uri="{BB962C8B-B14F-4D97-AF65-F5344CB8AC3E}">
        <p14:creationId xmlns:p14="http://schemas.microsoft.com/office/powerpoint/2010/main" val="691742976"/>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schematic&#10;&#10;Description automatically generated">
            <a:extLst>
              <a:ext uri="{FF2B5EF4-FFF2-40B4-BE49-F238E27FC236}">
                <a16:creationId xmlns:a16="http://schemas.microsoft.com/office/drawing/2014/main" id="{82329914-0862-520B-7D2A-6C7FCB253F69}"/>
              </a:ext>
            </a:extLst>
          </p:cNvPr>
          <p:cNvPicPr>
            <a:picLocks noChangeAspect="1"/>
          </p:cNvPicPr>
          <p:nvPr/>
        </p:nvPicPr>
        <p:blipFill rotWithShape="1">
          <a:blip r:embed="rId3">
            <a:extLst>
              <a:ext uri="{28A0092B-C50C-407E-A947-70E740481C1C}">
                <a14:useLocalDpi xmlns:a14="http://schemas.microsoft.com/office/drawing/2010/main" val="0"/>
              </a:ext>
            </a:extLst>
          </a:blip>
          <a:srcRect l="15018" t="14696" r="14065" b="2876"/>
          <a:stretch/>
        </p:blipFill>
        <p:spPr>
          <a:xfrm>
            <a:off x="981844" y="2208978"/>
            <a:ext cx="5595601" cy="3517023"/>
          </a:xfrm>
          <a:prstGeom prst="rect">
            <a:avLst/>
          </a:prstGeom>
        </p:spPr>
      </p:pic>
      <p:pic>
        <p:nvPicPr>
          <p:cNvPr id="21" name="Content Placeholder 8" descr="Diagram&#10;&#10;Description automatically generated">
            <a:extLst>
              <a:ext uri="{FF2B5EF4-FFF2-40B4-BE49-F238E27FC236}">
                <a16:creationId xmlns:a16="http://schemas.microsoft.com/office/drawing/2014/main" id="{7C0EDFB7-40F6-C7BF-15DB-AE51F633FED9}"/>
              </a:ext>
            </a:extLst>
          </p:cNvPr>
          <p:cNvPicPr>
            <a:picLocks noChangeAspect="1"/>
          </p:cNvPicPr>
          <p:nvPr/>
        </p:nvPicPr>
        <p:blipFill rotWithShape="1">
          <a:blip r:embed="rId4">
            <a:extLst>
              <a:ext uri="{28A0092B-C50C-407E-A947-70E740481C1C}">
                <a14:useLocalDpi xmlns:a14="http://schemas.microsoft.com/office/drawing/2010/main" val="0"/>
              </a:ext>
            </a:extLst>
          </a:blip>
          <a:srcRect l="3990" t="19074" r="4619" b="3981"/>
          <a:stretch/>
        </p:blipFill>
        <p:spPr>
          <a:xfrm>
            <a:off x="1068051" y="5094178"/>
            <a:ext cx="2658934" cy="1210610"/>
          </a:xfrm>
          <a:prstGeom prst="rect">
            <a:avLst/>
          </a:prstGeom>
        </p:spPr>
      </p:pic>
      <p:sp>
        <p:nvSpPr>
          <p:cNvPr id="2" name="Title 1">
            <a:extLst>
              <a:ext uri="{FF2B5EF4-FFF2-40B4-BE49-F238E27FC236}">
                <a16:creationId xmlns:a16="http://schemas.microsoft.com/office/drawing/2014/main" id="{F654504C-B518-4A3C-A9D7-6ACD6E0E29DA}"/>
              </a:ext>
            </a:extLst>
          </p:cNvPr>
          <p:cNvSpPr>
            <a:spLocks noGrp="1"/>
          </p:cNvSpPr>
          <p:nvPr>
            <p:ph type="title"/>
          </p:nvPr>
        </p:nvSpPr>
        <p:spPr>
          <a:xfrm>
            <a:off x="954182" y="553212"/>
            <a:ext cx="10226436" cy="1596130"/>
          </a:xfrm>
          <a:noFill/>
        </p:spPr>
        <p:txBody>
          <a:bodyPr/>
          <a:lstStyle/>
          <a:p>
            <a:r>
              <a:rPr lang="nb-NO" dirty="0"/>
              <a:t>Gas </a:t>
            </a:r>
            <a:r>
              <a:rPr lang="nb-NO" dirty="0" err="1"/>
              <a:t>turbines</a:t>
            </a:r>
            <a:r>
              <a:rPr lang="nb-NO" dirty="0"/>
              <a:t> </a:t>
            </a:r>
            <a:r>
              <a:rPr lang="nb-NO" dirty="0" err="1"/>
              <a:t>with</a:t>
            </a:r>
            <a:r>
              <a:rPr lang="nb-NO" dirty="0"/>
              <a:t> a steam </a:t>
            </a:r>
            <a:r>
              <a:rPr lang="nb-NO" dirty="0" err="1"/>
              <a:t>bottoming</a:t>
            </a:r>
            <a:br>
              <a:rPr lang="nb-NO" dirty="0"/>
            </a:br>
            <a:r>
              <a:rPr lang="nb-NO" dirty="0"/>
              <a:t> </a:t>
            </a:r>
            <a:r>
              <a:rPr lang="nb-NO" dirty="0" err="1"/>
              <a:t>cycle</a:t>
            </a:r>
            <a:endParaRPr lang="en-CA" dirty="0"/>
          </a:p>
        </p:txBody>
      </p:sp>
      <p:pic>
        <p:nvPicPr>
          <p:cNvPr id="13" name="Picture 12">
            <a:extLst>
              <a:ext uri="{FF2B5EF4-FFF2-40B4-BE49-F238E27FC236}">
                <a16:creationId xmlns:a16="http://schemas.microsoft.com/office/drawing/2014/main" id="{8202E46D-E524-4F26-8A73-0BDA95C5B852}"/>
              </a:ext>
            </a:extLst>
          </p:cNvPr>
          <p:cNvPicPr>
            <a:picLocks noChangeAspect="1"/>
          </p:cNvPicPr>
          <p:nvPr/>
        </p:nvPicPr>
        <p:blipFill>
          <a:blip r:embed="rId5"/>
          <a:stretch>
            <a:fillRect/>
          </a:stretch>
        </p:blipFill>
        <p:spPr>
          <a:xfrm>
            <a:off x="7601894" y="2652788"/>
            <a:ext cx="3701866" cy="2613941"/>
          </a:xfrm>
          <a:prstGeom prst="rect">
            <a:avLst/>
          </a:prstGeom>
        </p:spPr>
      </p:pic>
      <p:sp>
        <p:nvSpPr>
          <p:cNvPr id="14" name="Oval 13">
            <a:extLst>
              <a:ext uri="{FF2B5EF4-FFF2-40B4-BE49-F238E27FC236}">
                <a16:creationId xmlns:a16="http://schemas.microsoft.com/office/drawing/2014/main" id="{4692775E-32CE-4B34-A4E3-09804D036282}"/>
              </a:ext>
            </a:extLst>
          </p:cNvPr>
          <p:cNvSpPr/>
          <p:nvPr/>
        </p:nvSpPr>
        <p:spPr>
          <a:xfrm rot="20908025">
            <a:off x="9109238" y="3099448"/>
            <a:ext cx="832417" cy="266204"/>
          </a:xfrm>
          <a:prstGeom prst="ellipse">
            <a:avLst/>
          </a:prstGeom>
          <a:solidFill>
            <a:srgbClr val="FFC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5E7DF286-667D-40C2-8F94-399F05209039}"/>
              </a:ext>
            </a:extLst>
          </p:cNvPr>
          <p:cNvSpPr/>
          <p:nvPr/>
        </p:nvSpPr>
        <p:spPr>
          <a:xfrm rot="20908025">
            <a:off x="9697735" y="2979977"/>
            <a:ext cx="832417" cy="266204"/>
          </a:xfrm>
          <a:prstGeom prst="ellipse">
            <a:avLst/>
          </a:prstGeom>
          <a:solidFill>
            <a:srgbClr val="00B05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Arrow Connector 15">
            <a:extLst>
              <a:ext uri="{FF2B5EF4-FFF2-40B4-BE49-F238E27FC236}">
                <a16:creationId xmlns:a16="http://schemas.microsoft.com/office/drawing/2014/main" id="{6CBA18F6-6F00-49D7-B622-8C801074B41C}"/>
              </a:ext>
            </a:extLst>
          </p:cNvPr>
          <p:cNvCxnSpPr>
            <a:cxnSpLocks/>
          </p:cNvCxnSpPr>
          <p:nvPr/>
        </p:nvCxnSpPr>
        <p:spPr>
          <a:xfrm flipV="1">
            <a:off x="9416580" y="3260801"/>
            <a:ext cx="944564" cy="320320"/>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9220" name="Picture 4" descr="Red cross not OK vector symbol | Free SVG">
            <a:extLst>
              <a:ext uri="{FF2B5EF4-FFF2-40B4-BE49-F238E27FC236}">
                <a16:creationId xmlns:a16="http://schemas.microsoft.com/office/drawing/2014/main" id="{429D2FD6-BB64-42AD-9B1A-68EFFC01DFD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507430" y="4843893"/>
            <a:ext cx="1535800" cy="1535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a:extLst>
              <a:ext uri="{FF2B5EF4-FFF2-40B4-BE49-F238E27FC236}">
                <a16:creationId xmlns:a16="http://schemas.microsoft.com/office/drawing/2014/main" id="{A3256A1C-EE59-4897-8E1E-C2362DD143FD}"/>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7426" y="4082406"/>
            <a:ext cx="331080" cy="3310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8331354C-6D2D-4AF4-BBA7-DB08634B544A}"/>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7426" y="2664494"/>
            <a:ext cx="331080" cy="331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45FAF6-8BA0-43C5-8BB2-6A6D698CD6A2}"/>
              </a:ext>
            </a:extLst>
          </p:cNvPr>
          <p:cNvSpPr txBox="1"/>
          <p:nvPr/>
        </p:nvSpPr>
        <p:spPr>
          <a:xfrm>
            <a:off x="8056155" y="5176263"/>
            <a:ext cx="3246743" cy="523220"/>
          </a:xfrm>
          <a:prstGeom prst="rect">
            <a:avLst/>
          </a:prstGeom>
          <a:noFill/>
        </p:spPr>
        <p:txBody>
          <a:bodyPr wrap="square" rtlCol="0">
            <a:spAutoFit/>
          </a:bodyPr>
          <a:lstStyle/>
          <a:p>
            <a:r>
              <a:rPr lang="nb-NO" sz="1400" dirty="0">
                <a:solidFill>
                  <a:srgbClr val="006385"/>
                </a:solidFill>
              </a:rPr>
              <a:t>Gas </a:t>
            </a:r>
            <a:r>
              <a:rPr lang="nb-NO" sz="1400" dirty="0" err="1">
                <a:solidFill>
                  <a:srgbClr val="006385"/>
                </a:solidFill>
              </a:rPr>
              <a:t>turbine</a:t>
            </a:r>
            <a:r>
              <a:rPr lang="nb-NO" sz="1400" dirty="0">
                <a:solidFill>
                  <a:srgbClr val="006385"/>
                </a:solidFill>
              </a:rPr>
              <a:t> </a:t>
            </a:r>
            <a:r>
              <a:rPr lang="nb-NO" sz="1400" dirty="0" err="1">
                <a:solidFill>
                  <a:srgbClr val="006385"/>
                </a:solidFill>
              </a:rPr>
              <a:t>efficiency</a:t>
            </a:r>
            <a:r>
              <a:rPr lang="nb-NO" sz="1400" dirty="0">
                <a:solidFill>
                  <a:srgbClr val="006385"/>
                </a:solidFill>
              </a:rPr>
              <a:t> as a </a:t>
            </a:r>
            <a:r>
              <a:rPr lang="nb-NO" sz="1400" dirty="0" err="1">
                <a:solidFill>
                  <a:srgbClr val="006385"/>
                </a:solidFill>
              </a:rPr>
              <a:t>function</a:t>
            </a:r>
            <a:r>
              <a:rPr lang="nb-NO" sz="1400" dirty="0">
                <a:solidFill>
                  <a:srgbClr val="006385"/>
                </a:solidFill>
              </a:rPr>
              <a:t> </a:t>
            </a:r>
            <a:r>
              <a:rPr lang="nb-NO" sz="1400" dirty="0" err="1">
                <a:solidFill>
                  <a:srgbClr val="006385"/>
                </a:solidFill>
              </a:rPr>
              <a:t>of</a:t>
            </a:r>
            <a:r>
              <a:rPr lang="nb-NO" sz="1400" dirty="0">
                <a:solidFill>
                  <a:srgbClr val="006385"/>
                </a:solidFill>
              </a:rPr>
              <a:t> </a:t>
            </a:r>
            <a:r>
              <a:rPr lang="nb-NO" sz="1400" dirty="0" err="1">
                <a:solidFill>
                  <a:srgbClr val="006385"/>
                </a:solidFill>
              </a:rPr>
              <a:t>load</a:t>
            </a:r>
            <a:r>
              <a:rPr lang="nb-NO" sz="1400" dirty="0">
                <a:solidFill>
                  <a:srgbClr val="006385"/>
                </a:solidFill>
              </a:rPr>
              <a:t> (i.e. </a:t>
            </a:r>
            <a:r>
              <a:rPr lang="nb-NO" sz="1400" dirty="0" err="1">
                <a:solidFill>
                  <a:srgbClr val="006385"/>
                </a:solidFill>
              </a:rPr>
              <a:t>power</a:t>
            </a:r>
            <a:r>
              <a:rPr lang="nb-NO" sz="1400" dirty="0">
                <a:solidFill>
                  <a:srgbClr val="006385"/>
                </a:solidFill>
              </a:rPr>
              <a:t> output)</a:t>
            </a:r>
            <a:endParaRPr lang="en-CA" sz="1400" dirty="0">
              <a:solidFill>
                <a:srgbClr val="006385"/>
              </a:solidFill>
            </a:endParaRPr>
          </a:p>
        </p:txBody>
      </p:sp>
      <p:cxnSp>
        <p:nvCxnSpPr>
          <p:cNvPr id="18" name="Straight Arrow Connector 17">
            <a:extLst>
              <a:ext uri="{FF2B5EF4-FFF2-40B4-BE49-F238E27FC236}">
                <a16:creationId xmlns:a16="http://schemas.microsoft.com/office/drawing/2014/main" id="{9EAB0126-54CF-23A9-A366-B4536D94E060}"/>
              </a:ext>
            </a:extLst>
          </p:cNvPr>
          <p:cNvCxnSpPr>
            <a:cxnSpLocks/>
          </p:cNvCxnSpPr>
          <p:nvPr/>
        </p:nvCxnSpPr>
        <p:spPr>
          <a:xfrm>
            <a:off x="3726983" y="2602988"/>
            <a:ext cx="156103" cy="491249"/>
          </a:xfrm>
          <a:prstGeom prst="straightConnector1">
            <a:avLst/>
          </a:prstGeom>
          <a:ln w="50800">
            <a:solidFill>
              <a:srgbClr val="00B4D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1D410A6-353E-EAD9-691A-A1CA962DF07A}"/>
              </a:ext>
            </a:extLst>
          </p:cNvPr>
          <p:cNvCxnSpPr>
            <a:cxnSpLocks/>
          </p:cNvCxnSpPr>
          <p:nvPr/>
        </p:nvCxnSpPr>
        <p:spPr>
          <a:xfrm>
            <a:off x="3742449" y="3979496"/>
            <a:ext cx="156103" cy="491249"/>
          </a:xfrm>
          <a:prstGeom prst="straightConnector1">
            <a:avLst/>
          </a:prstGeom>
          <a:ln w="50800">
            <a:solidFill>
              <a:srgbClr val="00B4D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6F4080B7-CE15-4C20-9D3C-894C128A8349}"/>
              </a:ext>
            </a:extLst>
          </p:cNvPr>
          <p:cNvPicPr>
            <a:picLocks noChangeAspect="1"/>
          </p:cNvPicPr>
          <p:nvPr/>
        </p:nvPicPr>
        <p:blipFill>
          <a:blip r:embed="rId9"/>
          <a:stretch>
            <a:fillRect/>
          </a:stretch>
        </p:blipFill>
        <p:spPr>
          <a:xfrm>
            <a:off x="3726983" y="5627920"/>
            <a:ext cx="683755" cy="404810"/>
          </a:xfrm>
          <a:prstGeom prst="rect">
            <a:avLst/>
          </a:prstGeom>
        </p:spPr>
      </p:pic>
      <p:pic>
        <p:nvPicPr>
          <p:cNvPr id="23" name="Picture 6">
            <a:extLst>
              <a:ext uri="{FF2B5EF4-FFF2-40B4-BE49-F238E27FC236}">
                <a16:creationId xmlns:a16="http://schemas.microsoft.com/office/drawing/2014/main" id="{D3DEDF3C-CE0F-0F64-1C9C-E13F23FC97F9}"/>
              </a:ext>
            </a:extLst>
          </p:cNvPr>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47444" y="6047945"/>
            <a:ext cx="442834" cy="4428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Red cross not OK vector symbol | Free SVG">
            <a:extLst>
              <a:ext uri="{FF2B5EF4-FFF2-40B4-BE49-F238E27FC236}">
                <a16:creationId xmlns:a16="http://schemas.microsoft.com/office/drawing/2014/main" id="{072663AE-B25E-4D45-94CB-8A883B336BBD}"/>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802278" y="6002780"/>
            <a:ext cx="533164" cy="5331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C210F81-5419-C1A1-ABB0-E29A44AAF97E}"/>
              </a:ext>
            </a:extLst>
          </p:cNvPr>
          <p:cNvSpPr txBox="1"/>
          <p:nvPr/>
        </p:nvSpPr>
        <p:spPr>
          <a:xfrm>
            <a:off x="2760811" y="6522671"/>
            <a:ext cx="4520521" cy="369204"/>
          </a:xfrm>
          <a:prstGeom prst="rect">
            <a:avLst/>
          </a:prstGeom>
          <a:noFill/>
        </p:spPr>
        <p:txBody>
          <a:bodyPr wrap="square" rtlCol="0">
            <a:spAutoFit/>
          </a:bodyPr>
          <a:lstStyle/>
          <a:p>
            <a:r>
              <a:rPr lang="nb-NO" dirty="0">
                <a:solidFill>
                  <a:schemeClr val="bg1">
                    <a:lumMod val="50000"/>
                  </a:schemeClr>
                </a:solidFill>
                <a:latin typeface="SFBX1440"/>
              </a:rPr>
              <a:t>OTSG - </a:t>
            </a:r>
            <a:r>
              <a:rPr lang="nb-NO" dirty="0" err="1">
                <a:solidFill>
                  <a:schemeClr val="bg1">
                    <a:lumMod val="50000"/>
                  </a:schemeClr>
                </a:solidFill>
                <a:latin typeface="SFBX1440"/>
              </a:rPr>
              <a:t>once</a:t>
            </a:r>
            <a:r>
              <a:rPr lang="nb-NO" dirty="0">
                <a:solidFill>
                  <a:schemeClr val="bg1">
                    <a:lumMod val="50000"/>
                  </a:schemeClr>
                </a:solidFill>
                <a:latin typeface="SFBX1440"/>
              </a:rPr>
              <a:t>-</a:t>
            </a:r>
            <a:r>
              <a:rPr lang="nb-NO" dirty="0" err="1">
                <a:solidFill>
                  <a:schemeClr val="bg1">
                    <a:lumMod val="50000"/>
                  </a:schemeClr>
                </a:solidFill>
                <a:latin typeface="SFBX1440"/>
              </a:rPr>
              <a:t>through</a:t>
            </a:r>
            <a:r>
              <a:rPr lang="nb-NO" dirty="0">
                <a:solidFill>
                  <a:schemeClr val="bg1">
                    <a:lumMod val="50000"/>
                  </a:schemeClr>
                </a:solidFill>
                <a:latin typeface="SFBX1440"/>
              </a:rPr>
              <a:t>-steam-generator</a:t>
            </a:r>
          </a:p>
        </p:txBody>
      </p:sp>
    </p:spTree>
    <p:extLst>
      <p:ext uri="{BB962C8B-B14F-4D97-AF65-F5344CB8AC3E}">
        <p14:creationId xmlns:p14="http://schemas.microsoft.com/office/powerpoint/2010/main" val="50595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3113-C9EE-4C95-BE78-D93DFC1224D5}"/>
              </a:ext>
            </a:extLst>
          </p:cNvPr>
          <p:cNvSpPr>
            <a:spLocks noGrp="1"/>
          </p:cNvSpPr>
          <p:nvPr>
            <p:ph type="title"/>
          </p:nvPr>
        </p:nvSpPr>
        <p:spPr>
          <a:noFill/>
        </p:spPr>
        <p:txBody>
          <a:bodyPr/>
          <a:lstStyle/>
          <a:p>
            <a:r>
              <a:rPr lang="en-CA" dirty="0">
                <a:latin typeface="SFBX1440"/>
              </a:rPr>
              <a:t>2. Operational objectives</a:t>
            </a:r>
          </a:p>
        </p:txBody>
      </p:sp>
      <p:pic>
        <p:nvPicPr>
          <p:cNvPr id="7" name="Picture 6" descr="Diagram, schematic&#10;&#10;Description automatically generated">
            <a:extLst>
              <a:ext uri="{FF2B5EF4-FFF2-40B4-BE49-F238E27FC236}">
                <a16:creationId xmlns:a16="http://schemas.microsoft.com/office/drawing/2014/main" id="{0268CFE4-F57B-748B-2271-9CD145B6C9F9}"/>
              </a:ext>
            </a:extLst>
          </p:cNvPr>
          <p:cNvPicPr>
            <a:picLocks noChangeAspect="1"/>
          </p:cNvPicPr>
          <p:nvPr/>
        </p:nvPicPr>
        <p:blipFill rotWithShape="1">
          <a:blip r:embed="rId3">
            <a:extLst>
              <a:ext uri="{28A0092B-C50C-407E-A947-70E740481C1C}">
                <a14:useLocalDpi xmlns:a14="http://schemas.microsoft.com/office/drawing/2010/main" val="0"/>
              </a:ext>
            </a:extLst>
          </a:blip>
          <a:srcRect l="4006" t="18165" r="3352" b="6184"/>
          <a:stretch/>
        </p:blipFill>
        <p:spPr>
          <a:xfrm>
            <a:off x="2161309" y="3787802"/>
            <a:ext cx="6898570" cy="3046287"/>
          </a:xfrm>
          <a:prstGeom prst="snip2DiagRect">
            <a:avLst/>
          </a:prstGeom>
        </p:spPr>
      </p:pic>
      <p:sp>
        <p:nvSpPr>
          <p:cNvPr id="3" name="Content Placeholder 2">
            <a:extLst>
              <a:ext uri="{FF2B5EF4-FFF2-40B4-BE49-F238E27FC236}">
                <a16:creationId xmlns:a16="http://schemas.microsoft.com/office/drawing/2014/main" id="{CD21B424-0007-408C-A517-2488E7C049FB}"/>
              </a:ext>
            </a:extLst>
          </p:cNvPr>
          <p:cNvSpPr>
            <a:spLocks noGrp="1"/>
          </p:cNvSpPr>
          <p:nvPr>
            <p:ph idx="1"/>
          </p:nvPr>
        </p:nvSpPr>
        <p:spPr>
          <a:xfrm>
            <a:off x="1114438" y="1814608"/>
            <a:ext cx="9712890" cy="1337912"/>
          </a:xfrm>
        </p:spPr>
        <p:txBody>
          <a:bodyPr numCol="2"/>
          <a:lstStyle/>
          <a:p>
            <a:pPr marL="180036" indent="0">
              <a:buNone/>
            </a:pPr>
            <a:r>
              <a:rPr lang="en-CA" b="1" dirty="0">
                <a:latin typeface="SFBX1440"/>
              </a:rPr>
              <a:t>Combined cycle</a:t>
            </a:r>
          </a:p>
          <a:p>
            <a:pPr marL="180036" indent="0">
              <a:buNone/>
            </a:pPr>
            <a:r>
              <a:rPr lang="nb-NO" sz="1800" dirty="0" err="1">
                <a:latin typeface="SFBX1440"/>
              </a:rPr>
              <a:t>Produce</a:t>
            </a:r>
            <a:r>
              <a:rPr lang="nb-NO" sz="1800" dirty="0">
                <a:latin typeface="SFBX1440"/>
              </a:rPr>
              <a:t> </a:t>
            </a:r>
            <a:r>
              <a:rPr lang="nb-NO" sz="1800" dirty="0" err="1">
                <a:latin typeface="SFBX1440"/>
              </a:rPr>
              <a:t>power</a:t>
            </a:r>
            <a:r>
              <a:rPr lang="nb-NO" sz="1800" dirty="0">
                <a:latin typeface="SFBX1440"/>
              </a:rPr>
              <a:t> at </a:t>
            </a:r>
            <a:r>
              <a:rPr lang="nb-NO" sz="1800" dirty="0" err="1">
                <a:latin typeface="SFBX1440"/>
              </a:rPr>
              <a:t>the</a:t>
            </a:r>
            <a:r>
              <a:rPr lang="nb-NO" sz="1800" dirty="0">
                <a:latin typeface="SFBX1440"/>
              </a:rPr>
              <a:t> </a:t>
            </a:r>
            <a:r>
              <a:rPr lang="nb-NO" sz="1800" dirty="0" err="1">
                <a:latin typeface="SFBX1440"/>
              </a:rPr>
              <a:t>required</a:t>
            </a:r>
            <a:r>
              <a:rPr lang="nb-NO" sz="1800" dirty="0">
                <a:latin typeface="SFBX1440"/>
              </a:rPr>
              <a:t> </a:t>
            </a:r>
            <a:r>
              <a:rPr lang="nb-NO" sz="1800" dirty="0" err="1">
                <a:latin typeface="SFBX1440"/>
              </a:rPr>
              <a:t>frequency</a:t>
            </a:r>
            <a:r>
              <a:rPr lang="nb-NO" sz="1800" dirty="0">
                <a:latin typeface="SFBX1440"/>
              </a:rPr>
              <a:t> and </a:t>
            </a:r>
            <a:r>
              <a:rPr lang="nb-NO" sz="1800" dirty="0" err="1">
                <a:latin typeface="SFBX1440"/>
              </a:rPr>
              <a:t>voltage</a:t>
            </a:r>
            <a:r>
              <a:rPr lang="nb-NO" sz="1800" dirty="0">
                <a:latin typeface="SFBX1440"/>
              </a:rPr>
              <a:t> (</a:t>
            </a:r>
            <a:r>
              <a:rPr lang="nb-NO" sz="1800" dirty="0" err="1">
                <a:latin typeface="SFBX1440"/>
              </a:rPr>
              <a:t>island</a:t>
            </a:r>
            <a:r>
              <a:rPr lang="nb-NO" sz="1800" dirty="0">
                <a:latin typeface="SFBX1440"/>
              </a:rPr>
              <a:t> </a:t>
            </a:r>
            <a:r>
              <a:rPr lang="nb-NO" sz="1800" dirty="0" err="1">
                <a:latin typeface="SFBX1440"/>
              </a:rPr>
              <a:t>operation</a:t>
            </a:r>
            <a:r>
              <a:rPr lang="nb-NO" sz="1800" dirty="0">
                <a:latin typeface="SFBX1440"/>
              </a:rPr>
              <a:t>)</a:t>
            </a:r>
          </a:p>
          <a:p>
            <a:pPr marL="180036" indent="0">
              <a:buNone/>
            </a:pPr>
            <a:endParaRPr lang="nb-NO" sz="1800" dirty="0">
              <a:latin typeface="SFBX1440"/>
            </a:endParaRPr>
          </a:p>
          <a:p>
            <a:pPr marL="180036" indent="0">
              <a:buNone/>
            </a:pPr>
            <a:endParaRPr lang="nb-NO" sz="1800" dirty="0">
              <a:latin typeface="SFBX1440"/>
            </a:endParaRPr>
          </a:p>
          <a:p>
            <a:pPr marL="180036" indent="0">
              <a:buNone/>
            </a:pPr>
            <a:endParaRPr lang="nb-NO" sz="1800" dirty="0">
              <a:latin typeface="SFBX1440"/>
            </a:endParaRPr>
          </a:p>
          <a:p>
            <a:pPr marL="180036" indent="0">
              <a:buNone/>
            </a:pPr>
            <a:r>
              <a:rPr lang="nb-NO" b="1" dirty="0">
                <a:latin typeface="SFBX1440"/>
              </a:rPr>
              <a:t>Steam </a:t>
            </a:r>
            <a:r>
              <a:rPr lang="nb-NO" b="1" dirty="0" err="1">
                <a:latin typeface="SFBX1440"/>
              </a:rPr>
              <a:t>bottoming</a:t>
            </a:r>
            <a:r>
              <a:rPr lang="nb-NO" b="1" dirty="0">
                <a:latin typeface="SFBX1440"/>
              </a:rPr>
              <a:t> </a:t>
            </a:r>
            <a:r>
              <a:rPr lang="nb-NO" b="1" dirty="0" err="1">
                <a:latin typeface="SFBX1440"/>
              </a:rPr>
              <a:t>cycle</a:t>
            </a:r>
            <a:r>
              <a:rPr lang="nb-NO" b="1" dirty="0">
                <a:latin typeface="SFBX1440"/>
              </a:rPr>
              <a:t> (OTSG)</a:t>
            </a:r>
          </a:p>
          <a:p>
            <a:pPr marL="180036" indent="0">
              <a:buNone/>
            </a:pPr>
            <a:r>
              <a:rPr lang="nb-NO" sz="1800" dirty="0" err="1">
                <a:latin typeface="SFBX1440"/>
              </a:rPr>
              <a:t>Generate</a:t>
            </a:r>
            <a:r>
              <a:rPr lang="nb-NO" sz="1800" dirty="0">
                <a:latin typeface="SFBX1440"/>
              </a:rPr>
              <a:t> </a:t>
            </a:r>
            <a:r>
              <a:rPr lang="nb-NO" sz="1800" dirty="0" err="1">
                <a:latin typeface="SFBX1440"/>
              </a:rPr>
              <a:t>power</a:t>
            </a:r>
            <a:r>
              <a:rPr lang="nb-NO" sz="1800" dirty="0">
                <a:latin typeface="SFBX1440"/>
              </a:rPr>
              <a:t> </a:t>
            </a:r>
            <a:r>
              <a:rPr lang="nb-NO" sz="1800" dirty="0" err="1">
                <a:latin typeface="SFBX1440"/>
              </a:rPr>
              <a:t>with</a:t>
            </a:r>
            <a:r>
              <a:rPr lang="nb-NO" sz="1800" dirty="0">
                <a:latin typeface="SFBX1440"/>
              </a:rPr>
              <a:t> a given heat from </a:t>
            </a:r>
            <a:r>
              <a:rPr lang="nb-NO" sz="1800" dirty="0" err="1">
                <a:latin typeface="SFBX1440"/>
              </a:rPr>
              <a:t>the</a:t>
            </a:r>
            <a:r>
              <a:rPr lang="nb-NO" sz="1800" dirty="0">
                <a:latin typeface="SFBX1440"/>
              </a:rPr>
              <a:t> GT </a:t>
            </a:r>
            <a:r>
              <a:rPr lang="nb-NO" sz="1800" dirty="0" err="1">
                <a:latin typeface="SFBX1440"/>
              </a:rPr>
              <a:t>exhaust</a:t>
            </a:r>
            <a:r>
              <a:rPr lang="nb-NO" sz="1800" dirty="0">
                <a:latin typeface="SFBX1440"/>
              </a:rPr>
              <a:t> </a:t>
            </a:r>
            <a:r>
              <a:rPr lang="nb-NO" sz="1800" dirty="0" err="1">
                <a:latin typeface="SFBX1440"/>
              </a:rPr>
              <a:t>gases</a:t>
            </a:r>
            <a:endParaRPr lang="nb-NO" sz="1800" dirty="0">
              <a:latin typeface="SFBX1440"/>
            </a:endParaRPr>
          </a:p>
          <a:p>
            <a:pPr marL="180036" indent="0">
              <a:buNone/>
            </a:pPr>
            <a:endParaRPr lang="en-CA" b="1" dirty="0">
              <a:latin typeface="SFBX1440"/>
            </a:endParaRPr>
          </a:p>
          <a:p>
            <a:pPr marL="180036" indent="0">
              <a:buNone/>
            </a:pPr>
            <a:endParaRPr lang="en-CA" dirty="0">
              <a:latin typeface="SFBX1440"/>
            </a:endParaRPr>
          </a:p>
        </p:txBody>
      </p:sp>
      <p:sp>
        <p:nvSpPr>
          <p:cNvPr id="10" name="Rectangle 9">
            <a:extLst>
              <a:ext uri="{FF2B5EF4-FFF2-40B4-BE49-F238E27FC236}">
                <a16:creationId xmlns:a16="http://schemas.microsoft.com/office/drawing/2014/main" id="{58CA1E98-2162-4450-DD5B-386172F37A8B}"/>
              </a:ext>
            </a:extLst>
          </p:cNvPr>
          <p:cNvSpPr/>
          <p:nvPr/>
        </p:nvSpPr>
        <p:spPr>
          <a:xfrm>
            <a:off x="1289314" y="3192315"/>
            <a:ext cx="9538014" cy="3637624"/>
          </a:xfrm>
          <a:prstGeom prst="rect">
            <a:avLst/>
          </a:prstGeom>
          <a:noFill/>
          <a:ln w="19050">
            <a:solidFill>
              <a:srgbClr val="00B4D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7EB5220-5325-8B0F-5EDE-7216AABCFCBE}"/>
              </a:ext>
            </a:extLst>
          </p:cNvPr>
          <p:cNvSpPr/>
          <p:nvPr/>
        </p:nvSpPr>
        <p:spPr>
          <a:xfrm>
            <a:off x="1951710" y="3683268"/>
            <a:ext cx="3617818" cy="2042128"/>
          </a:xfrm>
          <a:prstGeom prst="rect">
            <a:avLst/>
          </a:prstGeom>
          <a:noFill/>
          <a:ln w="19050">
            <a:solidFill>
              <a:srgbClr val="00B4D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FB7168FE-5383-FC74-FC6B-59C59B786C61}"/>
              </a:ext>
            </a:extLst>
          </p:cNvPr>
          <p:cNvSpPr/>
          <p:nvPr/>
        </p:nvSpPr>
        <p:spPr>
          <a:xfrm>
            <a:off x="5569528" y="4040465"/>
            <a:ext cx="3709348" cy="2430671"/>
          </a:xfrm>
          <a:prstGeom prst="rect">
            <a:avLst/>
          </a:prstGeom>
          <a:noFill/>
          <a:ln w="19050">
            <a:solidFill>
              <a:srgbClr val="00B4D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CE4F6B8-5F28-493C-A4E2-27232D8045F2}"/>
              </a:ext>
            </a:extLst>
          </p:cNvPr>
          <p:cNvSpPr/>
          <p:nvPr/>
        </p:nvSpPr>
        <p:spPr>
          <a:xfrm>
            <a:off x="5560130" y="4004404"/>
            <a:ext cx="3709348" cy="2829269"/>
          </a:xfrm>
          <a:prstGeom prst="rect">
            <a:avLst/>
          </a:prstGeom>
          <a:noFill/>
          <a:ln w="5715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42734961-E1ED-5DAC-15DB-787D181F95B9}"/>
              </a:ext>
            </a:extLst>
          </p:cNvPr>
          <p:cNvSpPr txBox="1"/>
          <p:nvPr/>
        </p:nvSpPr>
        <p:spPr>
          <a:xfrm>
            <a:off x="4790209" y="2857745"/>
            <a:ext cx="2066797" cy="369204"/>
          </a:xfrm>
          <a:prstGeom prst="rect">
            <a:avLst/>
          </a:prstGeom>
          <a:noFill/>
        </p:spPr>
        <p:txBody>
          <a:bodyPr wrap="square" rtlCol="0">
            <a:spAutoFit/>
          </a:bodyPr>
          <a:lstStyle/>
          <a:p>
            <a:r>
              <a:rPr lang="nb-NO" err="1">
                <a:solidFill>
                  <a:schemeClr val="bg1">
                    <a:lumMod val="50000"/>
                  </a:schemeClr>
                </a:solidFill>
              </a:rPr>
              <a:t>Combined</a:t>
            </a:r>
            <a:r>
              <a:rPr lang="nb-NO">
                <a:solidFill>
                  <a:schemeClr val="bg1">
                    <a:lumMod val="50000"/>
                  </a:schemeClr>
                </a:solidFill>
              </a:rPr>
              <a:t> </a:t>
            </a:r>
            <a:r>
              <a:rPr lang="nb-NO" err="1">
                <a:solidFill>
                  <a:schemeClr val="bg1">
                    <a:lumMod val="50000"/>
                  </a:schemeClr>
                </a:solidFill>
              </a:rPr>
              <a:t>cycle</a:t>
            </a:r>
            <a:endParaRPr lang="nb-NO">
              <a:solidFill>
                <a:schemeClr val="bg1">
                  <a:lumMod val="50000"/>
                </a:schemeClr>
              </a:solidFill>
            </a:endParaRPr>
          </a:p>
        </p:txBody>
      </p:sp>
      <p:sp>
        <p:nvSpPr>
          <p:cNvPr id="14" name="TextBox 13">
            <a:extLst>
              <a:ext uri="{FF2B5EF4-FFF2-40B4-BE49-F238E27FC236}">
                <a16:creationId xmlns:a16="http://schemas.microsoft.com/office/drawing/2014/main" id="{8B998A34-F6DD-98C2-ADC3-D56281AAB0E2}"/>
              </a:ext>
            </a:extLst>
          </p:cNvPr>
          <p:cNvSpPr txBox="1"/>
          <p:nvPr/>
        </p:nvSpPr>
        <p:spPr>
          <a:xfrm>
            <a:off x="6450922" y="3591671"/>
            <a:ext cx="2066797" cy="369204"/>
          </a:xfrm>
          <a:prstGeom prst="rect">
            <a:avLst/>
          </a:prstGeom>
          <a:noFill/>
        </p:spPr>
        <p:txBody>
          <a:bodyPr wrap="square" rtlCol="0">
            <a:spAutoFit/>
          </a:bodyPr>
          <a:lstStyle/>
          <a:p>
            <a:r>
              <a:rPr lang="nb-NO" err="1">
                <a:solidFill>
                  <a:schemeClr val="bg1">
                    <a:lumMod val="50000"/>
                  </a:schemeClr>
                </a:solidFill>
              </a:rPr>
              <a:t>Bottoming</a:t>
            </a:r>
            <a:r>
              <a:rPr lang="nb-NO">
                <a:solidFill>
                  <a:schemeClr val="bg1">
                    <a:lumMod val="50000"/>
                  </a:schemeClr>
                </a:solidFill>
              </a:rPr>
              <a:t> </a:t>
            </a:r>
            <a:r>
              <a:rPr lang="nb-NO" err="1">
                <a:solidFill>
                  <a:schemeClr val="bg1">
                    <a:lumMod val="50000"/>
                  </a:schemeClr>
                </a:solidFill>
              </a:rPr>
              <a:t>cycle</a:t>
            </a:r>
            <a:endParaRPr lang="nb-NO">
              <a:solidFill>
                <a:schemeClr val="bg1">
                  <a:lumMod val="50000"/>
                </a:schemeClr>
              </a:solidFill>
            </a:endParaRPr>
          </a:p>
        </p:txBody>
      </p:sp>
      <p:sp>
        <p:nvSpPr>
          <p:cNvPr id="15" name="TextBox 14">
            <a:extLst>
              <a:ext uri="{FF2B5EF4-FFF2-40B4-BE49-F238E27FC236}">
                <a16:creationId xmlns:a16="http://schemas.microsoft.com/office/drawing/2014/main" id="{C4BA0C6B-6F38-913E-798A-F022C5C52DEE}"/>
              </a:ext>
            </a:extLst>
          </p:cNvPr>
          <p:cNvSpPr txBox="1"/>
          <p:nvPr/>
        </p:nvSpPr>
        <p:spPr>
          <a:xfrm>
            <a:off x="2685313" y="3195955"/>
            <a:ext cx="2066797" cy="369204"/>
          </a:xfrm>
          <a:prstGeom prst="rect">
            <a:avLst/>
          </a:prstGeom>
          <a:noFill/>
        </p:spPr>
        <p:txBody>
          <a:bodyPr wrap="square" rtlCol="0">
            <a:spAutoFit/>
          </a:bodyPr>
          <a:lstStyle/>
          <a:p>
            <a:r>
              <a:rPr lang="nb-NO">
                <a:solidFill>
                  <a:schemeClr val="bg1">
                    <a:lumMod val="50000"/>
                  </a:schemeClr>
                </a:solidFill>
              </a:rPr>
              <a:t>Gas </a:t>
            </a:r>
            <a:r>
              <a:rPr lang="nb-NO" err="1">
                <a:solidFill>
                  <a:schemeClr val="bg1">
                    <a:lumMod val="50000"/>
                  </a:schemeClr>
                </a:solidFill>
              </a:rPr>
              <a:t>turbine</a:t>
            </a:r>
            <a:endParaRPr lang="nb-NO">
              <a:solidFill>
                <a:schemeClr val="bg1">
                  <a:lumMod val="50000"/>
                </a:schemeClr>
              </a:solidFill>
            </a:endParaRPr>
          </a:p>
        </p:txBody>
      </p:sp>
    </p:spTree>
    <p:extLst>
      <p:ext uri="{BB962C8B-B14F-4D97-AF65-F5344CB8AC3E}">
        <p14:creationId xmlns:p14="http://schemas.microsoft.com/office/powerpoint/2010/main" val="278398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5" grpId="0" animBg="1"/>
    </p:bld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3113-C9EE-4C95-BE78-D93DFC1224D5}"/>
              </a:ext>
            </a:extLst>
          </p:cNvPr>
          <p:cNvSpPr>
            <a:spLocks noGrp="1"/>
          </p:cNvSpPr>
          <p:nvPr>
            <p:ph type="title"/>
          </p:nvPr>
        </p:nvSpPr>
        <p:spPr>
          <a:xfrm>
            <a:off x="694785" y="75586"/>
            <a:ext cx="9001711" cy="1596130"/>
          </a:xfrm>
          <a:noFill/>
        </p:spPr>
        <p:txBody>
          <a:bodyPr/>
          <a:lstStyle/>
          <a:p>
            <a:r>
              <a:rPr lang="en-CA" dirty="0">
                <a:latin typeface="SFBX1440"/>
              </a:rPr>
              <a:t>3. Control of the steam bottoming </a:t>
            </a:r>
            <a:br>
              <a:rPr lang="en-CA" dirty="0">
                <a:latin typeface="SFBX1440"/>
              </a:rPr>
            </a:br>
            <a:r>
              <a:rPr lang="en-CA" dirty="0">
                <a:latin typeface="SFBX1440"/>
              </a:rPr>
              <a:t>cycle</a:t>
            </a:r>
          </a:p>
        </p:txBody>
      </p:sp>
      <mc:AlternateContent xmlns:mc="http://schemas.openxmlformats.org/markup-compatibility/2006" xmlns:a14="http://schemas.microsoft.com/office/drawing/2010/main">
        <mc:Choice Requires="a14">
          <p:sp>
            <p:nvSpPr>
              <p:cNvPr id="87" name="Content Placeholder 86">
                <a:extLst>
                  <a:ext uri="{FF2B5EF4-FFF2-40B4-BE49-F238E27FC236}">
                    <a16:creationId xmlns:a16="http://schemas.microsoft.com/office/drawing/2014/main" id="{F915091D-91E6-41D0-8C4C-B18CEE649B11}"/>
                  </a:ext>
                </a:extLst>
              </p:cNvPr>
              <p:cNvSpPr>
                <a:spLocks noGrp="1"/>
              </p:cNvSpPr>
              <p:nvPr>
                <p:ph idx="1"/>
              </p:nvPr>
            </p:nvSpPr>
            <p:spPr>
              <a:xfrm>
                <a:off x="237846" y="1545383"/>
                <a:ext cx="8599813" cy="4793072"/>
              </a:xfrm>
            </p:spPr>
            <p:txBody>
              <a:bodyPr/>
              <a:lstStyle/>
              <a:p>
                <a:r>
                  <a:rPr lang="en-US" dirty="0">
                    <a:latin typeface="SFBX1440"/>
                    <a:cs typeface="Calibri Light" panose="020F0302020204030204" pitchFamily="34" charset="0"/>
                  </a:rPr>
                  <a:t>GT fast load changes (island operation)</a:t>
                </a:r>
              </a:p>
              <a:p>
                <a:r>
                  <a:rPr lang="en-US" dirty="0">
                    <a:latin typeface="SFBX1440"/>
                    <a:cs typeface="Calibri Light" panose="020F0302020204030204" pitchFamily="34" charset="0"/>
                  </a:rPr>
                  <a:t>Compact OTSG (low-weight):</a:t>
                </a:r>
              </a:p>
              <a:p>
                <a:pPr lvl="1"/>
                <a:r>
                  <a:rPr lang="en-US" dirty="0">
                    <a:latin typeface="SFBX1440"/>
                    <a:cs typeface="Calibri Light" panose="020F0302020204030204" pitchFamily="34" charset="0"/>
                  </a:rPr>
                  <a:t>smaller holdup </a:t>
                </a:r>
                <a:r>
                  <a:rPr lang="en-US" sz="1600" dirty="0">
                    <a:latin typeface="SFBX1440"/>
                    <a:cs typeface="Calibri Light" panose="020F0302020204030204" pitchFamily="34" charset="0"/>
                  </a:rPr>
                  <a:t>(compared to drum-boilers)</a:t>
                </a:r>
              </a:p>
              <a:p>
                <a:pPr lvl="1"/>
                <a:r>
                  <a:rPr lang="en-US" dirty="0">
                    <a:latin typeface="SFBX1440"/>
                    <a:cs typeface="Calibri Light" panose="020F0302020204030204" pitchFamily="34" charset="0"/>
                  </a:rPr>
                  <a:t>less steam storage </a:t>
                </a:r>
              </a:p>
              <a:p>
                <a:pPr lvl="1"/>
                <a:r>
                  <a:rPr lang="en-US" dirty="0">
                    <a:latin typeface="SFBX1440"/>
                    <a:cs typeface="Calibri Light" panose="020F0302020204030204" pitchFamily="34" charset="0"/>
                  </a:rPr>
                  <a:t>less dampening effect of fast disturbances</a:t>
                </a:r>
              </a:p>
              <a:p>
                <a:r>
                  <a:rPr lang="en-US" dirty="0">
                    <a:latin typeface="SFBX1440"/>
                    <a:cs typeface="Calibri Light" panose="020F0302020204030204" pitchFamily="34" charset="0"/>
                  </a:rPr>
                  <a:t>CVs: CV1 = steam temperature (</a:t>
                </a:r>
                <a14:m>
                  <m:oMath xmlns:m="http://schemas.openxmlformats.org/officeDocument/2006/math">
                    <m:r>
                      <a:rPr lang="en-US" i="1" smtClean="0">
                        <a:solidFill>
                          <a:srgbClr val="FF0000"/>
                        </a:solidFill>
                        <a:latin typeface="Cambria Math" panose="02040503050406030204" pitchFamily="18" charset="0"/>
                        <a:cs typeface="Calibri Light" panose="020F0302020204030204" pitchFamily="34" charset="0"/>
                      </a:rPr>
                      <m:t>𝑇</m:t>
                    </m:r>
                  </m:oMath>
                </a14:m>
                <a:r>
                  <a:rPr lang="en-US" dirty="0">
                    <a:latin typeface="SFBX1440"/>
                    <a:cs typeface="Calibri Light" panose="020F0302020204030204" pitchFamily="34" charset="0"/>
                  </a:rPr>
                  <a:t>)</a:t>
                </a:r>
              </a:p>
              <a:p>
                <a:pPr marL="360072" lvl="1" indent="0">
                  <a:buNone/>
                </a:pPr>
                <a:r>
                  <a:rPr lang="en-US" dirty="0">
                    <a:latin typeface="SFBX1440"/>
                    <a:cs typeface="Calibri Light" panose="020F0302020204030204" pitchFamily="34" charset="0"/>
                  </a:rPr>
                  <a:t>	  </a:t>
                </a:r>
                <a:r>
                  <a:rPr lang="en-US" sz="2400" dirty="0">
                    <a:latin typeface="SFBX1440"/>
                    <a:cs typeface="Calibri Light" panose="020F0302020204030204" pitchFamily="34" charset="0"/>
                  </a:rPr>
                  <a:t>CV2 = steam pressure (</a:t>
                </a:r>
                <a14:m>
                  <m:oMath xmlns:m="http://schemas.openxmlformats.org/officeDocument/2006/math">
                    <m:r>
                      <a:rPr lang="en-US" sz="2400" i="1" smtClean="0">
                        <a:solidFill>
                          <a:srgbClr val="FF0000"/>
                        </a:solidFill>
                        <a:latin typeface="Cambria Math" panose="02040503050406030204" pitchFamily="18" charset="0"/>
                        <a:cs typeface="Calibri Light" panose="020F0302020204030204" pitchFamily="34" charset="0"/>
                      </a:rPr>
                      <m:t>𝑝</m:t>
                    </m:r>
                  </m:oMath>
                </a14:m>
                <a:r>
                  <a:rPr lang="en-US" sz="2400" dirty="0">
                    <a:latin typeface="SFBX1440"/>
                    <a:cs typeface="Calibri Light" panose="020F0302020204030204" pitchFamily="34" charset="0"/>
                  </a:rPr>
                  <a:t>)</a:t>
                </a:r>
              </a:p>
              <a:p>
                <a:pPr lvl="1"/>
                <a:r>
                  <a:rPr lang="en-US" dirty="0">
                    <a:solidFill>
                      <a:srgbClr val="00B4D0"/>
                    </a:solidFill>
                    <a:latin typeface="SFBX1440"/>
                    <a:cs typeface="Calibri Light" panose="020F0302020204030204" pitchFamily="34" charset="0"/>
                  </a:rPr>
                  <a:t>Power output is not a CV (given by available heat)</a:t>
                </a:r>
              </a:p>
              <a:p>
                <a:r>
                  <a:rPr lang="en-US" dirty="0">
                    <a:latin typeface="SFBX1440"/>
                    <a:cs typeface="Calibri Light" panose="020F0302020204030204" pitchFamily="34" charset="0"/>
                  </a:rPr>
                  <a:t>MVs: MV1 = feedwater (assume cascade to pump)</a:t>
                </a:r>
              </a:p>
              <a:p>
                <a:pPr marL="360072" lvl="1" indent="0">
                  <a:buNone/>
                </a:pPr>
                <a:r>
                  <a:rPr lang="en-US" dirty="0">
                    <a:latin typeface="SFBX1440"/>
                    <a:cs typeface="Calibri Light" panose="020F0302020204030204" pitchFamily="34" charset="0"/>
                  </a:rPr>
                  <a:t>	   </a:t>
                </a:r>
                <a:r>
                  <a:rPr lang="en-US" sz="2400" dirty="0">
                    <a:latin typeface="SFBX1440"/>
                    <a:cs typeface="Calibri Light" panose="020F0302020204030204" pitchFamily="34" charset="0"/>
                  </a:rPr>
                  <a:t>MV2 = steam turbine valve</a:t>
                </a:r>
                <a:endParaRPr lang="en-US" dirty="0">
                  <a:latin typeface="SFBX1440"/>
                  <a:cs typeface="Calibri Light" panose="020F0302020204030204" pitchFamily="34" charset="0"/>
                </a:endParaRPr>
              </a:p>
              <a:p>
                <a:pPr lvl="1"/>
                <a:endParaRPr lang="en-US" dirty="0">
                  <a:latin typeface="SFBX1440"/>
                  <a:cs typeface="Calibri Light" panose="020F0302020204030204" pitchFamily="34" charset="0"/>
                </a:endParaRPr>
              </a:p>
            </p:txBody>
          </p:sp>
        </mc:Choice>
        <mc:Fallback xmlns="">
          <p:sp>
            <p:nvSpPr>
              <p:cNvPr id="87" name="Content Placeholder 86">
                <a:extLst>
                  <a:ext uri="{FF2B5EF4-FFF2-40B4-BE49-F238E27FC236}">
                    <a16:creationId xmlns:a16="http://schemas.microsoft.com/office/drawing/2014/main" id="{F915091D-91E6-41D0-8C4C-B18CEE649B11}"/>
                  </a:ext>
                </a:extLst>
              </p:cNvPr>
              <p:cNvSpPr>
                <a:spLocks noGrp="1" noRot="1" noChangeAspect="1" noMove="1" noResize="1" noEditPoints="1" noAdjustHandles="1" noChangeArrowheads="1" noChangeShapeType="1" noTextEdit="1"/>
              </p:cNvSpPr>
              <p:nvPr>
                <p:ph idx="1"/>
              </p:nvPr>
            </p:nvSpPr>
            <p:spPr>
              <a:xfrm>
                <a:off x="237846" y="1545383"/>
                <a:ext cx="8599813" cy="4793072"/>
              </a:xfrm>
              <a:blipFill>
                <a:blip r:embed="rId4"/>
                <a:stretch>
                  <a:fillRect t="-1654"/>
                </a:stretch>
              </a:blipFill>
            </p:spPr>
            <p:txBody>
              <a:bodyPr/>
              <a:lstStyle/>
              <a:p>
                <a:r>
                  <a:rPr lang="nb-NO">
                    <a:noFill/>
                  </a:rPr>
                  <a:t> </a:t>
                </a:r>
              </a:p>
            </p:txBody>
          </p:sp>
        </mc:Fallback>
      </mc:AlternateContent>
      <p:pic>
        <p:nvPicPr>
          <p:cNvPr id="4" name="Picture 3" descr="Diagram, schematic&#10;&#10;Description automatically generated">
            <a:extLst>
              <a:ext uri="{FF2B5EF4-FFF2-40B4-BE49-F238E27FC236}">
                <a16:creationId xmlns:a16="http://schemas.microsoft.com/office/drawing/2014/main" id="{0C404E0F-9524-CB74-EBF3-3974250F980F}"/>
              </a:ext>
            </a:extLst>
          </p:cNvPr>
          <p:cNvPicPr>
            <a:picLocks noChangeAspect="1"/>
          </p:cNvPicPr>
          <p:nvPr/>
        </p:nvPicPr>
        <p:blipFill rotWithShape="1">
          <a:blip r:embed="rId5">
            <a:extLst>
              <a:ext uri="{28A0092B-C50C-407E-A947-70E740481C1C}">
                <a14:useLocalDpi xmlns:a14="http://schemas.microsoft.com/office/drawing/2010/main" val="0"/>
              </a:ext>
            </a:extLst>
          </a:blip>
          <a:srcRect l="11761" t="15485" r="10937" b="4155"/>
          <a:stretch/>
        </p:blipFill>
        <p:spPr>
          <a:xfrm>
            <a:off x="7275436" y="2992155"/>
            <a:ext cx="4842120" cy="2722075"/>
          </a:xfrm>
          <a:prstGeom prst="rect">
            <a:avLst/>
          </a:prstGeom>
        </p:spPr>
      </p:pic>
      <p:pic>
        <p:nvPicPr>
          <p:cNvPr id="72" name="Picture 71">
            <a:extLst>
              <a:ext uri="{FF2B5EF4-FFF2-40B4-BE49-F238E27FC236}">
                <a16:creationId xmlns:a16="http://schemas.microsoft.com/office/drawing/2014/main" id="{3E8E1993-4A50-81EA-56C0-D198FF0CA1B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91546" y="2715339"/>
            <a:ext cx="3313996" cy="1319082"/>
          </a:xfrm>
          <a:prstGeom prst="rect">
            <a:avLst/>
          </a:prstGeom>
          <a:noFill/>
          <a:ln>
            <a:noFill/>
          </a:ln>
        </p:spPr>
      </p:pic>
      <p:sp>
        <p:nvSpPr>
          <p:cNvPr id="9" name="Oval 8">
            <a:extLst>
              <a:ext uri="{FF2B5EF4-FFF2-40B4-BE49-F238E27FC236}">
                <a16:creationId xmlns:a16="http://schemas.microsoft.com/office/drawing/2014/main" id="{7C8CE965-DC3A-22B0-A8B0-1A931E3CEAE4}"/>
              </a:ext>
            </a:extLst>
          </p:cNvPr>
          <p:cNvSpPr/>
          <p:nvPr/>
        </p:nvSpPr>
        <p:spPr>
          <a:xfrm>
            <a:off x="9081655" y="4987636"/>
            <a:ext cx="758536" cy="726594"/>
          </a:xfrm>
          <a:prstGeom prst="ellipse">
            <a:avLst/>
          </a:prstGeom>
          <a:noFill/>
          <a:ln w="76200">
            <a:solidFill>
              <a:srgbClr val="00B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Oval 72">
            <a:extLst>
              <a:ext uri="{FF2B5EF4-FFF2-40B4-BE49-F238E27FC236}">
                <a16:creationId xmlns:a16="http://schemas.microsoft.com/office/drawing/2014/main" id="{007975B5-CDD3-D7E0-08AD-89EC62C5D9F6}"/>
              </a:ext>
            </a:extLst>
          </p:cNvPr>
          <p:cNvSpPr/>
          <p:nvPr/>
        </p:nvSpPr>
        <p:spPr>
          <a:xfrm>
            <a:off x="9228906" y="3429000"/>
            <a:ext cx="467590" cy="490938"/>
          </a:xfrm>
          <a:prstGeom prst="ellipse">
            <a:avLst/>
          </a:prstGeom>
          <a:noFill/>
          <a:ln w="76200">
            <a:solidFill>
              <a:srgbClr val="00B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Oval 73">
            <a:extLst>
              <a:ext uri="{FF2B5EF4-FFF2-40B4-BE49-F238E27FC236}">
                <a16:creationId xmlns:a16="http://schemas.microsoft.com/office/drawing/2014/main" id="{D9AFB250-0668-22C3-DB96-933BE9A64F6D}"/>
              </a:ext>
            </a:extLst>
          </p:cNvPr>
          <p:cNvSpPr/>
          <p:nvPr/>
        </p:nvSpPr>
        <p:spPr>
          <a:xfrm>
            <a:off x="8647546" y="3629453"/>
            <a:ext cx="575396" cy="49093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F3AC9D9-5A7F-AE55-3AB0-0220C28399CF}"/>
                  </a:ext>
                </a:extLst>
              </p:cNvPr>
              <p:cNvSpPr txBox="1"/>
              <p:nvPr/>
            </p:nvSpPr>
            <p:spPr>
              <a:xfrm>
                <a:off x="8617060" y="3674469"/>
                <a:ext cx="683202" cy="3692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nb-NO" i="1" dirty="0" smtClean="0">
                          <a:solidFill>
                            <a:srgbClr val="FF0000"/>
                          </a:solidFill>
                          <a:latin typeface="Cambria Math" panose="02040503050406030204" pitchFamily="18" charset="0"/>
                          <a:cs typeface="Calibri Light" panose="020F0302020204030204" pitchFamily="34" charset="0"/>
                        </a:rPr>
                        <m:t>𝑇</m:t>
                      </m:r>
                      <m:r>
                        <a:rPr lang="nb-NO" b="0" i="1" dirty="0" smtClean="0">
                          <a:solidFill>
                            <a:srgbClr val="FF0000"/>
                          </a:solidFill>
                          <a:latin typeface="Cambria Math" panose="02040503050406030204" pitchFamily="18" charset="0"/>
                          <a:cs typeface="Calibri Light" panose="020F0302020204030204" pitchFamily="34" charset="0"/>
                        </a:rPr>
                        <m:t>,</m:t>
                      </m:r>
                      <m:r>
                        <a:rPr lang="nb-NO" b="0" i="1" dirty="0" smtClean="0">
                          <a:solidFill>
                            <a:srgbClr val="FF0000"/>
                          </a:solidFill>
                          <a:latin typeface="Cambria Math" panose="02040503050406030204" pitchFamily="18" charset="0"/>
                          <a:cs typeface="Calibri Light" panose="020F0302020204030204" pitchFamily="34" charset="0"/>
                        </a:rPr>
                        <m:t>𝑝</m:t>
                      </m:r>
                    </m:oMath>
                  </m:oMathPara>
                </a14:m>
                <a:endParaRPr lang="nb-NO"/>
              </a:p>
            </p:txBody>
          </p:sp>
        </mc:Choice>
        <mc:Fallback xmlns="">
          <p:sp>
            <p:nvSpPr>
              <p:cNvPr id="75" name="TextBox 74">
                <a:extLst>
                  <a:ext uri="{FF2B5EF4-FFF2-40B4-BE49-F238E27FC236}">
                    <a16:creationId xmlns:a16="http://schemas.microsoft.com/office/drawing/2014/main" id="{AF3AC9D9-5A7F-AE55-3AB0-0220C28399CF}"/>
                  </a:ext>
                </a:extLst>
              </p:cNvPr>
              <p:cNvSpPr txBox="1">
                <a:spLocks noRot="1" noChangeAspect="1" noMove="1" noResize="1" noEditPoints="1" noAdjustHandles="1" noChangeArrowheads="1" noChangeShapeType="1" noTextEdit="1"/>
              </p:cNvSpPr>
              <p:nvPr/>
            </p:nvSpPr>
            <p:spPr>
              <a:xfrm>
                <a:off x="8617060" y="3674469"/>
                <a:ext cx="683202" cy="369204"/>
              </a:xfrm>
              <a:prstGeom prst="rect">
                <a:avLst/>
              </a:prstGeom>
              <a:blipFill>
                <a:blip r:embed="rId7"/>
                <a:stretch>
                  <a:fillRect b="-6667"/>
                </a:stretch>
              </a:blipFill>
            </p:spPr>
            <p:txBody>
              <a:bodyPr/>
              <a:lstStyle/>
              <a:p>
                <a:r>
                  <a:rPr lang="nb-NO">
                    <a:noFill/>
                  </a:rPr>
                  <a:t> </a:t>
                </a:r>
              </a:p>
            </p:txBody>
          </p:sp>
        </mc:Fallback>
      </mc:AlternateContent>
      <p:sp>
        <p:nvSpPr>
          <p:cNvPr id="77" name="TextBox 76">
            <a:extLst>
              <a:ext uri="{FF2B5EF4-FFF2-40B4-BE49-F238E27FC236}">
                <a16:creationId xmlns:a16="http://schemas.microsoft.com/office/drawing/2014/main" id="{37BF9A23-DF41-4801-C767-1B83A2AF6B46}"/>
              </a:ext>
            </a:extLst>
          </p:cNvPr>
          <p:cNvSpPr txBox="1"/>
          <p:nvPr/>
        </p:nvSpPr>
        <p:spPr>
          <a:xfrm>
            <a:off x="9070422" y="5731100"/>
            <a:ext cx="769769" cy="461665"/>
          </a:xfrm>
          <a:prstGeom prst="rect">
            <a:avLst/>
          </a:prstGeom>
          <a:noFill/>
        </p:spPr>
        <p:txBody>
          <a:bodyPr wrap="square">
            <a:spAutoFit/>
          </a:bodyPr>
          <a:lstStyle/>
          <a:p>
            <a:r>
              <a:rPr kumimoji="0" lang="nb-NO" sz="2400" b="0" i="0" u="none" strike="noStrike" kern="1200" cap="none" spc="0" normalizeH="0" baseline="0" noProof="0">
                <a:ln>
                  <a:noFill/>
                </a:ln>
                <a:solidFill>
                  <a:srgbClr val="006385"/>
                </a:solidFill>
                <a:effectLst/>
                <a:uLnTx/>
                <a:uFillTx/>
                <a:latin typeface="Calibri Light" panose="020F0302020204030204" pitchFamily="34" charset="0"/>
                <a:ea typeface="+mn-ea"/>
                <a:cs typeface="Calibri Light" panose="020F0302020204030204" pitchFamily="34" charset="0"/>
              </a:rPr>
              <a:t>MV1</a:t>
            </a:r>
            <a:endParaRPr lang="nb-NO"/>
          </a:p>
        </p:txBody>
      </p:sp>
      <p:sp>
        <p:nvSpPr>
          <p:cNvPr id="78" name="TextBox 77">
            <a:extLst>
              <a:ext uri="{FF2B5EF4-FFF2-40B4-BE49-F238E27FC236}">
                <a16:creationId xmlns:a16="http://schemas.microsoft.com/office/drawing/2014/main" id="{0AB4C89B-A633-FEC1-C52B-E60DB6FBDB7C}"/>
              </a:ext>
            </a:extLst>
          </p:cNvPr>
          <p:cNvSpPr txBox="1"/>
          <p:nvPr/>
        </p:nvSpPr>
        <p:spPr>
          <a:xfrm>
            <a:off x="9081655" y="2920813"/>
            <a:ext cx="769769" cy="461665"/>
          </a:xfrm>
          <a:prstGeom prst="rect">
            <a:avLst/>
          </a:prstGeom>
          <a:noFill/>
        </p:spPr>
        <p:txBody>
          <a:bodyPr wrap="square">
            <a:spAutoFit/>
          </a:bodyPr>
          <a:lstStyle/>
          <a:p>
            <a:r>
              <a:rPr kumimoji="0" lang="nb-NO" sz="2400" b="0" i="0" u="none" strike="noStrike" kern="1200" cap="none" spc="0" normalizeH="0" baseline="0" noProof="0">
                <a:ln>
                  <a:noFill/>
                </a:ln>
                <a:solidFill>
                  <a:srgbClr val="006385"/>
                </a:solidFill>
                <a:effectLst/>
                <a:uLnTx/>
                <a:uFillTx/>
                <a:latin typeface="Calibri Light" panose="020F0302020204030204" pitchFamily="34" charset="0"/>
                <a:ea typeface="+mn-ea"/>
                <a:cs typeface="Calibri Light" panose="020F0302020204030204" pitchFamily="34" charset="0"/>
              </a:rPr>
              <a:t>MV2</a:t>
            </a:r>
            <a:endParaRPr lang="nb-NO"/>
          </a:p>
        </p:txBody>
      </p:sp>
    </p:spTree>
    <p:extLst>
      <p:ext uri="{BB962C8B-B14F-4D97-AF65-F5344CB8AC3E}">
        <p14:creationId xmlns:p14="http://schemas.microsoft.com/office/powerpoint/2010/main" val="154608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3" grpId="0" animBg="1"/>
      <p:bldP spid="74"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3113-C9EE-4C95-BE78-D93DFC1224D5}"/>
              </a:ext>
            </a:extLst>
          </p:cNvPr>
          <p:cNvSpPr>
            <a:spLocks noGrp="1"/>
          </p:cNvSpPr>
          <p:nvPr>
            <p:ph type="title"/>
          </p:nvPr>
        </p:nvSpPr>
        <p:spPr>
          <a:xfrm>
            <a:off x="694785" y="75586"/>
            <a:ext cx="9001711" cy="1596130"/>
          </a:xfrm>
          <a:noFill/>
        </p:spPr>
        <p:txBody>
          <a:bodyPr/>
          <a:lstStyle/>
          <a:p>
            <a:r>
              <a:rPr lang="en-CA" dirty="0">
                <a:latin typeface="SFBX1440"/>
              </a:rPr>
              <a:t>3.Control of the steam bottoming </a:t>
            </a:r>
            <a:br>
              <a:rPr lang="en-CA" dirty="0">
                <a:latin typeface="SFBX1440"/>
              </a:rPr>
            </a:br>
            <a:r>
              <a:rPr lang="en-CA" dirty="0">
                <a:latin typeface="SFBX1440"/>
              </a:rPr>
              <a:t>cycle</a:t>
            </a:r>
          </a:p>
        </p:txBody>
      </p:sp>
      <p:pic>
        <p:nvPicPr>
          <p:cNvPr id="15" name="Picture 14" descr="Diagram, schematic&#10;&#10;Description automatically generated">
            <a:extLst>
              <a:ext uri="{FF2B5EF4-FFF2-40B4-BE49-F238E27FC236}">
                <a16:creationId xmlns:a16="http://schemas.microsoft.com/office/drawing/2014/main" id="{75020403-059D-C295-8074-CE727B7D421C}"/>
              </a:ext>
            </a:extLst>
          </p:cNvPr>
          <p:cNvPicPr>
            <a:picLocks noChangeAspect="1"/>
          </p:cNvPicPr>
          <p:nvPr/>
        </p:nvPicPr>
        <p:blipFill rotWithShape="1">
          <a:blip r:embed="rId3">
            <a:extLst>
              <a:ext uri="{28A0092B-C50C-407E-A947-70E740481C1C}">
                <a14:useLocalDpi xmlns:a14="http://schemas.microsoft.com/office/drawing/2010/main" val="0"/>
              </a:ext>
            </a:extLst>
          </a:blip>
          <a:srcRect l="11761" t="15485" r="10937" b="4155"/>
          <a:stretch/>
        </p:blipFill>
        <p:spPr>
          <a:xfrm>
            <a:off x="7349880" y="1163355"/>
            <a:ext cx="4842120" cy="2722075"/>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A2A7DE6-7AA0-B8AD-E91A-4BA9526DA0CA}"/>
                  </a:ext>
                </a:extLst>
              </p:cNvPr>
              <p:cNvSpPr txBox="1"/>
              <p:nvPr/>
            </p:nvSpPr>
            <p:spPr>
              <a:xfrm>
                <a:off x="8691504" y="1845669"/>
                <a:ext cx="683202" cy="3692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nb-NO" i="1" dirty="0" smtClean="0">
                          <a:solidFill>
                            <a:srgbClr val="FF0000"/>
                          </a:solidFill>
                          <a:latin typeface="Cambria Math" panose="02040503050406030204" pitchFamily="18" charset="0"/>
                          <a:cs typeface="Calibri Light" panose="020F0302020204030204" pitchFamily="34" charset="0"/>
                        </a:rPr>
                        <m:t>𝑇</m:t>
                      </m:r>
                      <m:r>
                        <a:rPr lang="nb-NO" b="0" i="1" dirty="0" smtClean="0">
                          <a:solidFill>
                            <a:srgbClr val="FF0000"/>
                          </a:solidFill>
                          <a:latin typeface="Cambria Math" panose="02040503050406030204" pitchFamily="18" charset="0"/>
                          <a:cs typeface="Calibri Light" panose="020F0302020204030204" pitchFamily="34" charset="0"/>
                        </a:rPr>
                        <m:t>,</m:t>
                      </m:r>
                      <m:r>
                        <a:rPr lang="nb-NO" b="0" i="1" dirty="0" smtClean="0">
                          <a:solidFill>
                            <a:srgbClr val="FF0000"/>
                          </a:solidFill>
                          <a:latin typeface="Cambria Math" panose="02040503050406030204" pitchFamily="18" charset="0"/>
                          <a:cs typeface="Calibri Light" panose="020F0302020204030204" pitchFamily="34" charset="0"/>
                        </a:rPr>
                        <m:t>𝑝</m:t>
                      </m:r>
                    </m:oMath>
                  </m:oMathPara>
                </a14:m>
                <a:endParaRPr lang="nb-NO"/>
              </a:p>
            </p:txBody>
          </p:sp>
        </mc:Choice>
        <mc:Fallback xmlns="">
          <p:sp>
            <p:nvSpPr>
              <p:cNvPr id="16" name="TextBox 15">
                <a:extLst>
                  <a:ext uri="{FF2B5EF4-FFF2-40B4-BE49-F238E27FC236}">
                    <a16:creationId xmlns:a16="http://schemas.microsoft.com/office/drawing/2014/main" id="{BA2A7DE6-7AA0-B8AD-E91A-4BA9526DA0CA}"/>
                  </a:ext>
                </a:extLst>
              </p:cNvPr>
              <p:cNvSpPr txBox="1">
                <a:spLocks noRot="1" noChangeAspect="1" noMove="1" noResize="1" noEditPoints="1" noAdjustHandles="1" noChangeArrowheads="1" noChangeShapeType="1" noTextEdit="1"/>
              </p:cNvSpPr>
              <p:nvPr/>
            </p:nvSpPr>
            <p:spPr>
              <a:xfrm>
                <a:off x="8691504" y="1845669"/>
                <a:ext cx="683202" cy="369204"/>
              </a:xfrm>
              <a:prstGeom prst="rect">
                <a:avLst/>
              </a:prstGeom>
              <a:blipFill>
                <a:blip r:embed="rId4"/>
                <a:stretch>
                  <a:fillRect b="-6667"/>
                </a:stretch>
              </a:blipFill>
            </p:spPr>
            <p:txBody>
              <a:bodyPr/>
              <a:lstStyle/>
              <a:p>
                <a:r>
                  <a:rPr lang="nb-NO">
                    <a:noFill/>
                  </a:rPr>
                  <a:t> </a:t>
                </a:r>
              </a:p>
            </p:txBody>
          </p:sp>
        </mc:Fallback>
      </mc:AlternateContent>
      <p:sp>
        <p:nvSpPr>
          <p:cNvPr id="17" name="TextBox 16">
            <a:extLst>
              <a:ext uri="{FF2B5EF4-FFF2-40B4-BE49-F238E27FC236}">
                <a16:creationId xmlns:a16="http://schemas.microsoft.com/office/drawing/2014/main" id="{300A4220-B323-280A-140B-B5C8468D51BA}"/>
              </a:ext>
            </a:extLst>
          </p:cNvPr>
          <p:cNvSpPr txBox="1"/>
          <p:nvPr/>
        </p:nvSpPr>
        <p:spPr>
          <a:xfrm>
            <a:off x="9144866" y="3902300"/>
            <a:ext cx="769769" cy="461665"/>
          </a:xfrm>
          <a:prstGeom prst="rect">
            <a:avLst/>
          </a:prstGeom>
          <a:noFill/>
        </p:spPr>
        <p:txBody>
          <a:bodyPr wrap="square">
            <a:spAutoFit/>
          </a:bodyPr>
          <a:lstStyle/>
          <a:p>
            <a:r>
              <a:rPr kumimoji="0" lang="nb-NO" sz="2400" b="0" i="0" u="none" strike="noStrike" kern="1200" cap="none" spc="0" normalizeH="0" baseline="0" noProof="0">
                <a:ln>
                  <a:noFill/>
                </a:ln>
                <a:solidFill>
                  <a:srgbClr val="006385"/>
                </a:solidFill>
                <a:effectLst/>
                <a:uLnTx/>
                <a:uFillTx/>
                <a:latin typeface="Calibri Light" panose="020F0302020204030204" pitchFamily="34" charset="0"/>
                <a:ea typeface="+mn-ea"/>
                <a:cs typeface="Calibri Light" panose="020F0302020204030204" pitchFamily="34" charset="0"/>
              </a:rPr>
              <a:t>MV1</a:t>
            </a:r>
            <a:endParaRPr lang="nb-NO"/>
          </a:p>
        </p:txBody>
      </p:sp>
      <p:sp>
        <p:nvSpPr>
          <p:cNvPr id="18" name="TextBox 17">
            <a:extLst>
              <a:ext uri="{FF2B5EF4-FFF2-40B4-BE49-F238E27FC236}">
                <a16:creationId xmlns:a16="http://schemas.microsoft.com/office/drawing/2014/main" id="{432F232F-6D0A-E828-0B9D-6C8F73DDE5A7}"/>
              </a:ext>
            </a:extLst>
          </p:cNvPr>
          <p:cNvSpPr txBox="1"/>
          <p:nvPr/>
        </p:nvSpPr>
        <p:spPr>
          <a:xfrm>
            <a:off x="9386055" y="1314550"/>
            <a:ext cx="769769" cy="461665"/>
          </a:xfrm>
          <a:prstGeom prst="rect">
            <a:avLst/>
          </a:prstGeom>
          <a:noFill/>
        </p:spPr>
        <p:txBody>
          <a:bodyPr wrap="square">
            <a:spAutoFit/>
          </a:bodyPr>
          <a:lstStyle/>
          <a:p>
            <a:r>
              <a:rPr kumimoji="0" lang="nb-NO" sz="2400" b="0" i="0" u="none" strike="noStrike" kern="1200" cap="none" spc="0" normalizeH="0" baseline="0" noProof="0">
                <a:ln>
                  <a:noFill/>
                </a:ln>
                <a:solidFill>
                  <a:srgbClr val="006385"/>
                </a:solidFill>
                <a:effectLst/>
                <a:uLnTx/>
                <a:uFillTx/>
                <a:latin typeface="Calibri Light" panose="020F0302020204030204" pitchFamily="34" charset="0"/>
                <a:ea typeface="+mn-ea"/>
                <a:cs typeface="Calibri Light" panose="020F0302020204030204" pitchFamily="34" charset="0"/>
              </a:rPr>
              <a:t>MV2</a:t>
            </a:r>
            <a:endParaRPr lang="nb-NO"/>
          </a:p>
        </p:txBody>
      </p:sp>
      <mc:AlternateContent xmlns:mc="http://schemas.openxmlformats.org/markup-compatibility/2006" xmlns:a14="http://schemas.microsoft.com/office/drawing/2010/main">
        <mc:Choice Requires="a14">
          <p:sp>
            <p:nvSpPr>
              <p:cNvPr id="14" name="Content Placeholder 86">
                <a:extLst>
                  <a:ext uri="{FF2B5EF4-FFF2-40B4-BE49-F238E27FC236}">
                    <a16:creationId xmlns:a16="http://schemas.microsoft.com/office/drawing/2014/main" id="{197191D1-C17B-7457-6FBB-DE61460729D9}"/>
                  </a:ext>
                </a:extLst>
              </p:cNvPr>
              <p:cNvSpPr>
                <a:spLocks noGrp="1"/>
              </p:cNvSpPr>
              <p:nvPr>
                <p:ph idx="1"/>
              </p:nvPr>
            </p:nvSpPr>
            <p:spPr>
              <a:xfrm>
                <a:off x="237846" y="1545383"/>
                <a:ext cx="11451927" cy="4793072"/>
              </a:xfrm>
            </p:spPr>
            <p:txBody>
              <a:bodyPr/>
              <a:lstStyle/>
              <a:p>
                <a:r>
                  <a:rPr lang="nb-NO" dirty="0" err="1">
                    <a:latin typeface="SFBX1440"/>
                    <a:cs typeface="Calibri Light" panose="020F0302020204030204" pitchFamily="34" charset="0"/>
                  </a:rPr>
                  <a:t>Decentralized</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control</a:t>
                </a:r>
                <a:endParaRPr lang="nb-NO" dirty="0">
                  <a:latin typeface="SFBX1440"/>
                  <a:cs typeface="Calibri Light" panose="020F0302020204030204" pitchFamily="34" charset="0"/>
                </a:endParaRPr>
              </a:p>
              <a:p>
                <a:pPr marL="180036" indent="0">
                  <a:buNone/>
                </a:pPr>
                <a:endParaRPr lang="nb-NO" dirty="0">
                  <a:latin typeface="SFBX1440"/>
                  <a:cs typeface="Calibri Light" panose="020F0302020204030204" pitchFamily="34" charset="0"/>
                </a:endParaRPr>
              </a:p>
              <a:p>
                <a:r>
                  <a:rPr lang="nb-NO" dirty="0">
                    <a:latin typeface="SFBX1440"/>
                    <a:cs typeface="Calibri Light" panose="020F0302020204030204" pitchFamily="34" charset="0"/>
                  </a:rPr>
                  <a:t>Steam </a:t>
                </a:r>
                <a:r>
                  <a:rPr lang="nb-NO" dirty="0" err="1">
                    <a:latin typeface="SFBX1440"/>
                    <a:cs typeface="Calibri Light" panose="020F0302020204030204" pitchFamily="34" charset="0"/>
                  </a:rPr>
                  <a:t>temperature</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control</a:t>
                </a:r>
                <a:r>
                  <a:rPr lang="nb-NO" dirty="0">
                    <a:latin typeface="SFBX1440"/>
                    <a:cs typeface="Calibri Light" panose="020F0302020204030204" pitchFamily="34" charset="0"/>
                  </a:rPr>
                  <a:t>:</a:t>
                </a:r>
              </a:p>
              <a:p>
                <a:pPr lvl="1"/>
                <a:r>
                  <a:rPr lang="nb-NO" dirty="0">
                    <a:latin typeface="SFBX1440"/>
                    <a:cs typeface="Calibri Light" panose="020F0302020204030204" pitchFamily="34" charset="0"/>
                  </a:rPr>
                  <a:t>Feedback </a:t>
                </a:r>
                <a:r>
                  <a:rPr lang="nb-NO" dirty="0" err="1">
                    <a:latin typeface="SFBX1440"/>
                    <a:cs typeface="Calibri Light" panose="020F0302020204030204" pitchFamily="34" charset="0"/>
                  </a:rPr>
                  <a:t>control</a:t>
                </a:r>
                <a:r>
                  <a:rPr lang="nb-NO" dirty="0">
                    <a:latin typeface="SFBX1440"/>
                    <a:cs typeface="Calibri Light" panose="020F0302020204030204" pitchFamily="34" charset="0"/>
                  </a:rPr>
                  <a:t> (CV1-MV1): </a:t>
                </a:r>
                <a:r>
                  <a:rPr lang="nb-NO" dirty="0" err="1">
                    <a:latin typeface="SFBX1440"/>
                    <a:cs typeface="Calibri Light" panose="020F0302020204030204" pitchFamily="34" charset="0"/>
                  </a:rPr>
                  <a:t>may</a:t>
                </a:r>
                <a:r>
                  <a:rPr lang="nb-NO" dirty="0">
                    <a:latin typeface="SFBX1440"/>
                    <a:cs typeface="Calibri Light" panose="020F0302020204030204" pitchFamily="34" charset="0"/>
                  </a:rPr>
                  <a:t> not be fast </a:t>
                </a:r>
                <a:r>
                  <a:rPr lang="nb-NO" dirty="0" err="1">
                    <a:latin typeface="SFBX1440"/>
                    <a:cs typeface="Calibri Light" panose="020F0302020204030204" pitchFamily="34" charset="0"/>
                  </a:rPr>
                  <a:t>enough</a:t>
                </a:r>
                <a:r>
                  <a:rPr lang="nb-NO" dirty="0">
                    <a:latin typeface="SFBX1440"/>
                    <a:cs typeface="Calibri Light" panose="020F0302020204030204" pitchFamily="34" charset="0"/>
                  </a:rPr>
                  <a:t> to </a:t>
                </a:r>
                <a:r>
                  <a:rPr lang="nb-NO" dirty="0" err="1">
                    <a:latin typeface="SFBX1440"/>
                    <a:cs typeface="Calibri Light" panose="020F0302020204030204" pitchFamily="34" charset="0"/>
                  </a:rPr>
                  <a:t>keep</a:t>
                </a:r>
                <a:r>
                  <a:rPr lang="nb-NO" dirty="0">
                    <a:latin typeface="SFBX1440"/>
                    <a:cs typeface="Calibri Light" panose="020F0302020204030204" pitchFamily="34" charset="0"/>
                  </a:rPr>
                  <a:t> </a:t>
                </a:r>
                <a14:m>
                  <m:oMath xmlns:m="http://schemas.openxmlformats.org/officeDocument/2006/math">
                    <m:sSup>
                      <m:sSupPr>
                        <m:ctrlPr>
                          <a:rPr lang="nb-NO" i="1" dirty="0" smtClean="0">
                            <a:latin typeface="Cambria Math" panose="02040503050406030204" pitchFamily="18" charset="0"/>
                            <a:cs typeface="Calibri Light" panose="020F0302020204030204" pitchFamily="34" charset="0"/>
                          </a:rPr>
                        </m:ctrlPr>
                      </m:sSupPr>
                      <m:e>
                        <m:r>
                          <a:rPr lang="nb-NO" b="0" i="1" dirty="0" smtClean="0">
                            <a:latin typeface="Cambria Math" panose="02040503050406030204" pitchFamily="18" charset="0"/>
                            <a:cs typeface="Calibri Light" panose="020F0302020204030204" pitchFamily="34" charset="0"/>
                          </a:rPr>
                          <m:t>𝑇</m:t>
                        </m:r>
                      </m:e>
                      <m:sup>
                        <m:r>
                          <m:rPr>
                            <m:sty m:val="p"/>
                          </m:rPr>
                          <a:rPr lang="nb-NO" i="1" dirty="0" smtClean="0">
                            <a:latin typeface="Cambria Math" panose="02040503050406030204" pitchFamily="18" charset="0"/>
                            <a:cs typeface="Calibri Light" panose="020F0302020204030204" pitchFamily="34" charset="0"/>
                          </a:rPr>
                          <m:t>min</m:t>
                        </m:r>
                      </m:sup>
                    </m:sSup>
                    <m:r>
                      <a:rPr lang="nb-NO" i="1" dirty="0" smtClean="0">
                        <a:latin typeface="Cambria Math" panose="02040503050406030204" pitchFamily="18" charset="0"/>
                        <a:cs typeface="Calibri Light" panose="020F0302020204030204" pitchFamily="34" charset="0"/>
                      </a:rPr>
                      <m:t>&lt;</m:t>
                    </m:r>
                    <m:r>
                      <a:rPr lang="nb-NO" b="0" i="1" dirty="0" smtClean="0">
                        <a:latin typeface="Cambria Math" panose="02040503050406030204" pitchFamily="18" charset="0"/>
                        <a:cs typeface="Calibri Light" panose="020F0302020204030204" pitchFamily="34" charset="0"/>
                      </a:rPr>
                      <m:t>𝑇</m:t>
                    </m:r>
                    <m:r>
                      <a:rPr lang="nb-NO" i="1" dirty="0" smtClean="0">
                        <a:latin typeface="Cambria Math" panose="02040503050406030204" pitchFamily="18" charset="0"/>
                        <a:cs typeface="Calibri Light" panose="020F0302020204030204" pitchFamily="34" charset="0"/>
                      </a:rPr>
                      <m:t>&lt;</m:t>
                    </m:r>
                    <m:sSup>
                      <m:sSupPr>
                        <m:ctrlPr>
                          <a:rPr lang="nb-NO" i="1" dirty="0" err="1" smtClean="0">
                            <a:latin typeface="Cambria Math" panose="02040503050406030204" pitchFamily="18" charset="0"/>
                            <a:cs typeface="Calibri Light" panose="020F0302020204030204" pitchFamily="34" charset="0"/>
                          </a:rPr>
                        </m:ctrlPr>
                      </m:sSupPr>
                      <m:e>
                        <m:r>
                          <a:rPr lang="nb-NO" b="0" i="1" dirty="0" smtClean="0">
                            <a:latin typeface="Cambria Math" panose="02040503050406030204" pitchFamily="18" charset="0"/>
                            <a:cs typeface="Calibri Light" panose="020F0302020204030204" pitchFamily="34" charset="0"/>
                          </a:rPr>
                          <m:t>𝑇</m:t>
                        </m:r>
                      </m:e>
                      <m:sup>
                        <m:r>
                          <m:rPr>
                            <m:sty m:val="p"/>
                          </m:rPr>
                          <a:rPr lang="nb-NO" i="1" dirty="0" err="1" smtClean="0">
                            <a:latin typeface="Cambria Math" panose="02040503050406030204" pitchFamily="18" charset="0"/>
                            <a:cs typeface="Calibri Light" panose="020F0302020204030204" pitchFamily="34" charset="0"/>
                          </a:rPr>
                          <m:t>max</m:t>
                        </m:r>
                      </m:sup>
                    </m:sSup>
                  </m:oMath>
                </a14:m>
                <a:endParaRPr lang="nb-NO" dirty="0">
                  <a:latin typeface="SFBX1440"/>
                  <a:cs typeface="Calibri Light" panose="020F0302020204030204" pitchFamily="34" charset="0"/>
                </a:endParaRPr>
              </a:p>
              <a:p>
                <a:pPr lvl="1"/>
                <a:r>
                  <a:rPr lang="nb-NO" dirty="0">
                    <a:latin typeface="SFBX1440"/>
                    <a:cs typeface="Calibri Light" panose="020F0302020204030204" pitchFamily="34" charset="0"/>
                  </a:rPr>
                  <a:t>Model </a:t>
                </a:r>
                <a:r>
                  <a:rPr lang="nb-NO" dirty="0" err="1">
                    <a:latin typeface="SFBX1440"/>
                    <a:cs typeface="Calibri Light" panose="020F0302020204030204" pitchFamily="34" charset="0"/>
                  </a:rPr>
                  <a:t>based</a:t>
                </a:r>
                <a:r>
                  <a:rPr lang="nb-NO" dirty="0">
                    <a:latin typeface="SFBX1440"/>
                    <a:cs typeface="Calibri Light" panose="020F0302020204030204" pitchFamily="34" charset="0"/>
                  </a:rPr>
                  <a:t> nonlinear </a:t>
                </a:r>
                <a:r>
                  <a:rPr lang="nb-NO" dirty="0" err="1">
                    <a:latin typeface="SFBX1440"/>
                    <a:cs typeface="Calibri Light" panose="020F0302020204030204" pitchFamily="34" charset="0"/>
                  </a:rPr>
                  <a:t>feedforward</a:t>
                </a:r>
                <a:r>
                  <a:rPr lang="nb-NO" dirty="0">
                    <a:latin typeface="SFBX1440"/>
                    <a:cs typeface="Calibri Light" panose="020F0302020204030204" pitchFamily="34" charset="0"/>
                  </a:rPr>
                  <a:t> – input and output </a:t>
                </a:r>
                <a:r>
                  <a:rPr lang="nb-NO" dirty="0" err="1">
                    <a:latin typeface="SFBX1440"/>
                    <a:cs typeface="Calibri Light" panose="020F0302020204030204" pitchFamily="34" charset="0"/>
                  </a:rPr>
                  <a:t>transformations</a:t>
                </a:r>
                <a:endParaRPr lang="nb-NO" dirty="0">
                  <a:latin typeface="SFBX1440"/>
                  <a:cs typeface="Calibri Light" panose="020F0302020204030204" pitchFamily="34" charset="0"/>
                </a:endParaRPr>
              </a:p>
              <a:p>
                <a:pPr lvl="1"/>
                <a:endParaRPr lang="nb-NO" dirty="0">
                  <a:latin typeface="SFBX1440"/>
                  <a:cs typeface="Calibri Light" panose="020F0302020204030204" pitchFamily="34" charset="0"/>
                </a:endParaRPr>
              </a:p>
              <a:p>
                <a:r>
                  <a:rPr lang="nb-NO" dirty="0" err="1">
                    <a:latin typeface="SFBX1440"/>
                    <a:cs typeface="Calibri Light" panose="020F0302020204030204" pitchFamily="34" charset="0"/>
                  </a:rPr>
                  <a:t>Pressure</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control</a:t>
                </a:r>
                <a:r>
                  <a:rPr lang="nb-NO" dirty="0">
                    <a:latin typeface="SFBX1440"/>
                    <a:cs typeface="Calibri Light" panose="020F0302020204030204" pitchFamily="34" charset="0"/>
                  </a:rPr>
                  <a:t>: 2 </a:t>
                </a:r>
                <a:r>
                  <a:rPr lang="nb-NO" dirty="0" err="1">
                    <a:latin typeface="SFBX1440"/>
                    <a:cs typeface="Calibri Light" panose="020F0302020204030204" pitchFamily="34" charset="0"/>
                  </a:rPr>
                  <a:t>operational</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strategies</a:t>
                </a:r>
                <a:endParaRPr lang="nb-NO" dirty="0">
                  <a:latin typeface="SFBX1440"/>
                  <a:cs typeface="Calibri Light" panose="020F0302020204030204" pitchFamily="34" charset="0"/>
                </a:endParaRPr>
              </a:p>
              <a:p>
                <a:pPr lvl="1"/>
                <a:r>
                  <a:rPr lang="nb-NO" dirty="0" err="1">
                    <a:latin typeface="SFBX1440"/>
                    <a:cs typeface="Calibri Light" panose="020F0302020204030204" pitchFamily="34" charset="0"/>
                  </a:rPr>
                  <a:t>Constant</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pressure</a:t>
                </a:r>
                <a:r>
                  <a:rPr lang="nb-NO" dirty="0">
                    <a:latin typeface="SFBX1440"/>
                    <a:cs typeface="Calibri Light" panose="020F0302020204030204" pitchFamily="34" charset="0"/>
                  </a:rPr>
                  <a:t>: CV2-MV2 (</a:t>
                </a:r>
                <a:r>
                  <a:rPr lang="nb-NO" dirty="0" err="1">
                    <a:latin typeface="SFBX1440"/>
                    <a:cs typeface="Calibri Light" panose="020F0302020204030204" pitchFamily="34" charset="0"/>
                  </a:rPr>
                  <a:t>using</a:t>
                </a:r>
                <a:r>
                  <a:rPr lang="nb-NO" dirty="0">
                    <a:latin typeface="SFBX1440"/>
                    <a:cs typeface="Calibri Light" panose="020F0302020204030204" pitchFamily="34" charset="0"/>
                  </a:rPr>
                  <a:t> a pure I-</a:t>
                </a:r>
                <a:r>
                  <a:rPr lang="nb-NO" dirty="0" err="1">
                    <a:latin typeface="SFBX1440"/>
                    <a:cs typeface="Calibri Light" panose="020F0302020204030204" pitchFamily="34" charset="0"/>
                  </a:rPr>
                  <a:t>controller</a:t>
                </a:r>
                <a:r>
                  <a:rPr lang="nb-NO" dirty="0">
                    <a:latin typeface="SFBX1440"/>
                    <a:cs typeface="Calibri Light" panose="020F0302020204030204" pitchFamily="34" charset="0"/>
                  </a:rPr>
                  <a:t>)</a:t>
                </a:r>
              </a:p>
              <a:p>
                <a:pPr lvl="2"/>
                <a:r>
                  <a:rPr lang="nb-NO" dirty="0" err="1">
                    <a:latin typeface="SFBX1440"/>
                    <a:cs typeface="Calibri Light" panose="020F0302020204030204" pitchFamily="34" charset="0"/>
                  </a:rPr>
                  <a:t>Pressure</a:t>
                </a:r>
                <a:r>
                  <a:rPr lang="nb-NO" dirty="0">
                    <a:latin typeface="SFBX1440"/>
                    <a:cs typeface="Calibri Light" panose="020F0302020204030204" pitchFamily="34" charset="0"/>
                  </a:rPr>
                  <a:t> is </a:t>
                </a:r>
                <a:r>
                  <a:rPr lang="nb-NO" dirty="0" err="1">
                    <a:latin typeface="SFBX1440"/>
                    <a:cs typeface="Calibri Light" panose="020F0302020204030204" pitchFamily="34" charset="0"/>
                  </a:rPr>
                  <a:t>kept</a:t>
                </a:r>
                <a:r>
                  <a:rPr lang="nb-NO" dirty="0">
                    <a:latin typeface="SFBX1440"/>
                    <a:cs typeface="Calibri Light" panose="020F0302020204030204" pitchFamily="34" charset="0"/>
                  </a:rPr>
                  <a:t> at </a:t>
                </a:r>
                <a:r>
                  <a:rPr lang="nb-NO" dirty="0" err="1">
                    <a:latin typeface="SFBX1440"/>
                    <a:cs typeface="Calibri Light" panose="020F0302020204030204" pitchFamily="34" charset="0"/>
                  </a:rPr>
                  <a:t>constant</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setpoint</a:t>
                </a:r>
                <a:endParaRPr lang="nb-NO" dirty="0">
                  <a:latin typeface="SFBX1440"/>
                  <a:cs typeface="Calibri Light" panose="020F0302020204030204" pitchFamily="34" charset="0"/>
                </a:endParaRPr>
              </a:p>
              <a:p>
                <a:pPr lvl="1"/>
                <a:r>
                  <a:rPr lang="nb-NO" dirty="0" err="1">
                    <a:latin typeface="SFBX1440"/>
                    <a:cs typeface="Calibri Light" panose="020F0302020204030204" pitchFamily="34" charset="0"/>
                  </a:rPr>
                  <a:t>Sliding</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floating</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pressure</a:t>
                </a:r>
                <a:r>
                  <a:rPr lang="nb-NO" dirty="0">
                    <a:latin typeface="SFBX1440"/>
                    <a:cs typeface="Calibri Light" panose="020F0302020204030204" pitchFamily="34" charset="0"/>
                  </a:rPr>
                  <a:t>: </a:t>
                </a:r>
                <a14:m>
                  <m:oMath xmlns:m="http://schemas.openxmlformats.org/officeDocument/2006/math">
                    <m:sSup>
                      <m:sSupPr>
                        <m:ctrlPr>
                          <a:rPr lang="nb-NO" i="1" dirty="0" smtClean="0">
                            <a:latin typeface="Cambria Math" panose="02040503050406030204" pitchFamily="18" charset="0"/>
                            <a:cs typeface="Calibri Light" panose="020F0302020204030204" pitchFamily="34" charset="0"/>
                          </a:rPr>
                        </m:ctrlPr>
                      </m:sSupPr>
                      <m:e>
                        <m:r>
                          <a:rPr lang="nb-NO" i="1" dirty="0" smtClean="0">
                            <a:latin typeface="Cambria Math" panose="02040503050406030204" pitchFamily="18" charset="0"/>
                            <a:cs typeface="Calibri Light" panose="020F0302020204030204" pitchFamily="34" charset="0"/>
                          </a:rPr>
                          <m:t>𝑝</m:t>
                        </m:r>
                      </m:e>
                      <m:sup>
                        <m:r>
                          <m:rPr>
                            <m:sty m:val="p"/>
                          </m:rPr>
                          <a:rPr lang="nb-NO" i="1" dirty="0" smtClean="0">
                            <a:latin typeface="Cambria Math" panose="02040503050406030204" pitchFamily="18" charset="0"/>
                            <a:cs typeface="Calibri Light" panose="020F0302020204030204" pitchFamily="34" charset="0"/>
                          </a:rPr>
                          <m:t>min</m:t>
                        </m:r>
                      </m:sup>
                    </m:sSup>
                    <m:r>
                      <a:rPr lang="nb-NO" i="1" dirty="0" smtClean="0">
                        <a:latin typeface="Cambria Math" panose="02040503050406030204" pitchFamily="18" charset="0"/>
                        <a:cs typeface="Calibri Light" panose="020F0302020204030204" pitchFamily="34" charset="0"/>
                      </a:rPr>
                      <m:t>&lt;</m:t>
                    </m:r>
                    <m:r>
                      <a:rPr lang="nb-NO" i="1" dirty="0" smtClean="0">
                        <a:latin typeface="Cambria Math" panose="02040503050406030204" pitchFamily="18" charset="0"/>
                        <a:cs typeface="Calibri Light" panose="020F0302020204030204" pitchFamily="34" charset="0"/>
                      </a:rPr>
                      <m:t>𝑝</m:t>
                    </m:r>
                    <m:r>
                      <a:rPr lang="nb-NO" i="1" dirty="0" smtClean="0">
                        <a:latin typeface="Cambria Math" panose="02040503050406030204" pitchFamily="18" charset="0"/>
                        <a:cs typeface="Calibri Light" panose="020F0302020204030204" pitchFamily="34" charset="0"/>
                      </a:rPr>
                      <m:t>&lt;</m:t>
                    </m:r>
                    <m:sSup>
                      <m:sSupPr>
                        <m:ctrlPr>
                          <a:rPr lang="nb-NO" i="1" dirty="0" err="1" smtClean="0">
                            <a:latin typeface="Cambria Math" panose="02040503050406030204" pitchFamily="18" charset="0"/>
                            <a:cs typeface="Calibri Light" panose="020F0302020204030204" pitchFamily="34" charset="0"/>
                          </a:rPr>
                        </m:ctrlPr>
                      </m:sSupPr>
                      <m:e>
                        <m:r>
                          <a:rPr lang="nb-NO" i="1" dirty="0" err="1" smtClean="0">
                            <a:latin typeface="Cambria Math" panose="02040503050406030204" pitchFamily="18" charset="0"/>
                            <a:cs typeface="Calibri Light" panose="020F0302020204030204" pitchFamily="34" charset="0"/>
                          </a:rPr>
                          <m:t>𝑝</m:t>
                        </m:r>
                      </m:e>
                      <m:sup>
                        <m:r>
                          <m:rPr>
                            <m:sty m:val="p"/>
                          </m:rPr>
                          <a:rPr lang="nb-NO" i="1" dirty="0" err="1" smtClean="0">
                            <a:latin typeface="Cambria Math" panose="02040503050406030204" pitchFamily="18" charset="0"/>
                            <a:cs typeface="Calibri Light" panose="020F0302020204030204" pitchFamily="34" charset="0"/>
                          </a:rPr>
                          <m:t>max</m:t>
                        </m:r>
                      </m:sup>
                    </m:sSup>
                  </m:oMath>
                </a14:m>
                <a:endParaRPr lang="nb-NO" dirty="0">
                  <a:latin typeface="SFBX1440"/>
                  <a:cs typeface="Calibri Light" panose="020F0302020204030204" pitchFamily="34" charset="0"/>
                </a:endParaRPr>
              </a:p>
              <a:p>
                <a:pPr lvl="2"/>
                <a:r>
                  <a:rPr lang="nb-NO" dirty="0" err="1">
                    <a:latin typeface="SFBX1440"/>
                    <a:cs typeface="Calibri Light" panose="020F0302020204030204" pitchFamily="34" charset="0"/>
                  </a:rPr>
                  <a:t>Pressure</a:t>
                </a:r>
                <a:r>
                  <a:rPr lang="nb-NO" dirty="0">
                    <a:latin typeface="SFBX1440"/>
                    <a:cs typeface="Calibri Light" panose="020F0302020204030204" pitchFamily="34" charset="0"/>
                  </a:rPr>
                  <a:t> is </a:t>
                </a:r>
                <a:r>
                  <a:rPr lang="nb-NO" dirty="0" err="1">
                    <a:latin typeface="SFBX1440"/>
                    <a:cs typeface="Calibri Light" panose="020F0302020204030204" pitchFamily="34" charset="0"/>
                  </a:rPr>
                  <a:t>kept</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within</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bounds</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but</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otherwise</a:t>
                </a:r>
                <a:r>
                  <a:rPr lang="nb-NO" dirty="0">
                    <a:latin typeface="SFBX1440"/>
                    <a:cs typeface="Calibri Light" panose="020F0302020204030204" pitchFamily="34" charset="0"/>
                  </a:rPr>
                  <a:t> it </a:t>
                </a:r>
                <a:r>
                  <a:rPr lang="nb-NO" dirty="0" err="1">
                    <a:latin typeface="SFBX1440"/>
                    <a:cs typeface="Calibri Light" panose="020F0302020204030204" pitchFamily="34" charset="0"/>
                  </a:rPr>
                  <a:t>varies</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with</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the</a:t>
                </a:r>
                <a:r>
                  <a:rPr lang="nb-NO" dirty="0">
                    <a:latin typeface="SFBX1440"/>
                    <a:cs typeface="Calibri Light" panose="020F0302020204030204" pitchFamily="34" charset="0"/>
                  </a:rPr>
                  <a:t> </a:t>
                </a:r>
                <a:r>
                  <a:rPr lang="nb-NO" dirty="0" err="1">
                    <a:latin typeface="SFBX1440"/>
                    <a:cs typeface="Calibri Light" panose="020F0302020204030204" pitchFamily="34" charset="0"/>
                  </a:rPr>
                  <a:t>available</a:t>
                </a:r>
                <a:r>
                  <a:rPr lang="nb-NO" dirty="0">
                    <a:latin typeface="SFBX1440"/>
                    <a:cs typeface="Calibri Light" panose="020F0302020204030204" pitchFamily="34" charset="0"/>
                  </a:rPr>
                  <a:t> heat input</a:t>
                </a:r>
              </a:p>
              <a:p>
                <a:pPr lvl="1"/>
                <a:endParaRPr lang="nb-NO" dirty="0">
                  <a:latin typeface="SFBX1440"/>
                  <a:cs typeface="Calibri Light" panose="020F0302020204030204" pitchFamily="34" charset="0"/>
                </a:endParaRPr>
              </a:p>
              <a:p>
                <a:pPr lvl="1"/>
                <a:endParaRPr lang="nb-NO" dirty="0">
                  <a:latin typeface="SFBX1440"/>
                  <a:cs typeface="Calibri Light" panose="020F0302020204030204" pitchFamily="34" charset="0"/>
                </a:endParaRPr>
              </a:p>
              <a:p>
                <a:pPr lvl="1"/>
                <a:endParaRPr lang="nb-NO" dirty="0">
                  <a:latin typeface="SFBX1440"/>
                  <a:cs typeface="Calibri Light" panose="020F0302020204030204" pitchFamily="34" charset="0"/>
                </a:endParaRPr>
              </a:p>
            </p:txBody>
          </p:sp>
        </mc:Choice>
        <mc:Fallback xmlns="">
          <p:sp>
            <p:nvSpPr>
              <p:cNvPr id="14" name="Content Placeholder 86">
                <a:extLst>
                  <a:ext uri="{FF2B5EF4-FFF2-40B4-BE49-F238E27FC236}">
                    <a16:creationId xmlns:a16="http://schemas.microsoft.com/office/drawing/2014/main" id="{197191D1-C17B-7457-6FBB-DE61460729D9}"/>
                  </a:ext>
                </a:extLst>
              </p:cNvPr>
              <p:cNvSpPr>
                <a:spLocks noGrp="1" noRot="1" noChangeAspect="1" noMove="1" noResize="1" noEditPoints="1" noAdjustHandles="1" noChangeArrowheads="1" noChangeShapeType="1" noTextEdit="1"/>
              </p:cNvSpPr>
              <p:nvPr>
                <p:ph idx="1"/>
              </p:nvPr>
            </p:nvSpPr>
            <p:spPr>
              <a:xfrm>
                <a:off x="237846" y="1545383"/>
                <a:ext cx="11451927" cy="4793072"/>
              </a:xfrm>
              <a:blipFill>
                <a:blip r:embed="rId5"/>
                <a:stretch>
                  <a:fillRect t="-1654"/>
                </a:stretch>
              </a:blipFill>
            </p:spPr>
            <p:txBody>
              <a:bodyPr/>
              <a:lstStyle/>
              <a:p>
                <a:r>
                  <a:rPr lang="nb-NO">
                    <a:noFill/>
                  </a:rPr>
                  <a:t> </a:t>
                </a:r>
              </a:p>
            </p:txBody>
          </p:sp>
        </mc:Fallback>
      </mc:AlternateContent>
    </p:spTree>
    <p:extLst>
      <p:ext uri="{BB962C8B-B14F-4D97-AF65-F5344CB8AC3E}">
        <p14:creationId xmlns:p14="http://schemas.microsoft.com/office/powerpoint/2010/main" val="78374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CE0571-A306-4393-832B-4AA55657160B}"/>
              </a:ext>
            </a:extLst>
          </p:cNvPr>
          <p:cNvSpPr txBox="1"/>
          <p:nvPr/>
        </p:nvSpPr>
        <p:spPr>
          <a:xfrm>
            <a:off x="4383497" y="4084953"/>
            <a:ext cx="8054415" cy="1323183"/>
          </a:xfrm>
          <a:prstGeom prst="rect">
            <a:avLst/>
          </a:prstGeom>
          <a:noFill/>
        </p:spPr>
        <p:txBody>
          <a:bodyPr wrap="square" rtlCol="0">
            <a:spAutoFit/>
          </a:bodyPr>
          <a:lstStyle/>
          <a:p>
            <a:endParaRPr lang="en-US" sz="2400" dirty="0">
              <a:latin typeface="SFBX1440"/>
            </a:endParaRPr>
          </a:p>
          <a:p>
            <a:endParaRPr lang="nb-NO" sz="2000" dirty="0">
              <a:solidFill>
                <a:schemeClr val="accent1">
                  <a:lumMod val="75000"/>
                </a:schemeClr>
              </a:solidFill>
              <a:latin typeface="SFBX1440"/>
            </a:endParaRPr>
          </a:p>
          <a:p>
            <a:endParaRPr lang="en-US" dirty="0">
              <a:latin typeface="SFBX1440"/>
            </a:endParaRPr>
          </a:p>
          <a:p>
            <a:endParaRPr lang="nb-NO" dirty="0">
              <a:latin typeface="SFBX1440"/>
            </a:endParaRPr>
          </a:p>
        </p:txBody>
      </p:sp>
      <p:sp>
        <p:nvSpPr>
          <p:cNvPr id="3" name="TextBox 2">
            <a:extLst>
              <a:ext uri="{FF2B5EF4-FFF2-40B4-BE49-F238E27FC236}">
                <a16:creationId xmlns:a16="http://schemas.microsoft.com/office/drawing/2014/main" id="{6018A23B-7F96-49A9-8E3B-0139B7B66B15}"/>
              </a:ext>
            </a:extLst>
          </p:cNvPr>
          <p:cNvSpPr txBox="1"/>
          <p:nvPr/>
        </p:nvSpPr>
        <p:spPr>
          <a:xfrm>
            <a:off x="1508078" y="5301871"/>
            <a:ext cx="184731" cy="369332"/>
          </a:xfrm>
          <a:prstGeom prst="rect">
            <a:avLst/>
          </a:prstGeom>
          <a:noFill/>
        </p:spPr>
        <p:txBody>
          <a:bodyPr wrap="none" rtlCol="0">
            <a:spAutoFit/>
          </a:bodyPr>
          <a:lstStyle/>
          <a:p>
            <a:endParaRPr lang="nb-NO"/>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417FF4-9377-4D17-B438-7BE44E809D85}"/>
                  </a:ext>
                </a:extLst>
              </p:cNvPr>
              <p:cNvSpPr txBox="1"/>
              <p:nvPr/>
            </p:nvSpPr>
            <p:spPr>
              <a:xfrm>
                <a:off x="357155" y="4452381"/>
                <a:ext cx="3435684" cy="2031197"/>
              </a:xfrm>
              <a:prstGeom prst="rect">
                <a:avLst/>
              </a:prstGeom>
              <a:noFill/>
            </p:spPr>
            <p:txBody>
              <a:bodyPr wrap="none" rtlCol="0">
                <a:spAutoFit/>
              </a:bodyPr>
              <a:lstStyle/>
              <a:p>
                <a:pPr>
                  <a:lnSpc>
                    <a:spcPct val="150000"/>
                  </a:lnSpc>
                </a:pPr>
                <a14:m>
                  <m:oMath xmlns:m="http://schemas.openxmlformats.org/officeDocument/2006/math">
                    <m:r>
                      <a:rPr lang="nb-NO" sz="1800" i="1" dirty="0" smtClean="0">
                        <a:solidFill>
                          <a:srgbClr val="00445C"/>
                        </a:solidFill>
                        <a:latin typeface="Cambria Math" panose="02040503050406030204" pitchFamily="18" charset="0"/>
                      </a:rPr>
                      <m:t>𝑢</m:t>
                    </m:r>
                  </m:oMath>
                </a14:m>
                <a:r>
                  <a:rPr lang="nb-NO" sz="1800" dirty="0">
                    <a:solidFill>
                      <a:srgbClr val="00445C"/>
                    </a:solidFill>
                    <a:latin typeface="SFBX1440"/>
                  </a:rPr>
                  <a:t> = </a:t>
                </a:r>
                <a:r>
                  <a:rPr lang="nb-NO" sz="1800" dirty="0" err="1">
                    <a:solidFill>
                      <a:srgbClr val="00445C"/>
                    </a:solidFill>
                    <a:latin typeface="SFBX1440"/>
                  </a:rPr>
                  <a:t>physical</a:t>
                </a:r>
                <a:r>
                  <a:rPr lang="nb-NO" sz="1800" dirty="0">
                    <a:solidFill>
                      <a:srgbClr val="00445C"/>
                    </a:solidFill>
                    <a:latin typeface="SFBX1440"/>
                  </a:rPr>
                  <a:t> input</a:t>
                </a:r>
              </a:p>
              <a:p>
                <a:pPr>
                  <a:lnSpc>
                    <a:spcPct val="150000"/>
                  </a:lnSpc>
                </a:pPr>
                <a14:m>
                  <m:oMath xmlns:m="http://schemas.openxmlformats.org/officeDocument/2006/math">
                    <m:r>
                      <a:rPr lang="nb-NO" sz="1800" i="1" dirty="0" smtClean="0">
                        <a:solidFill>
                          <a:srgbClr val="00445C"/>
                        </a:solidFill>
                        <a:latin typeface="Cambria Math" panose="02040503050406030204" pitchFamily="18" charset="0"/>
                      </a:rPr>
                      <m:t>𝑦</m:t>
                    </m:r>
                  </m:oMath>
                </a14:m>
                <a:r>
                  <a:rPr lang="nb-NO" sz="1800" dirty="0">
                    <a:solidFill>
                      <a:srgbClr val="00445C"/>
                    </a:solidFill>
                    <a:latin typeface="SFBX1440"/>
                  </a:rPr>
                  <a:t> = </a:t>
                </a:r>
                <a:r>
                  <a:rPr lang="nb-NO" sz="1800" dirty="0" err="1">
                    <a:solidFill>
                      <a:srgbClr val="00445C"/>
                    </a:solidFill>
                    <a:latin typeface="SFBX1440"/>
                  </a:rPr>
                  <a:t>controlled</a:t>
                </a:r>
                <a:r>
                  <a:rPr lang="nb-NO" sz="1800" dirty="0">
                    <a:solidFill>
                      <a:srgbClr val="00445C"/>
                    </a:solidFill>
                    <a:latin typeface="SFBX1440"/>
                  </a:rPr>
                  <a:t> output</a:t>
                </a:r>
              </a:p>
              <a:p>
                <a:pPr>
                  <a:lnSpc>
                    <a:spcPct val="150000"/>
                  </a:lnSpc>
                </a:pPr>
                <a14:m>
                  <m:oMath xmlns:m="http://schemas.openxmlformats.org/officeDocument/2006/math">
                    <m:r>
                      <a:rPr lang="nb-NO" sz="1800" i="1" dirty="0" smtClean="0">
                        <a:solidFill>
                          <a:srgbClr val="00445C"/>
                        </a:solidFill>
                        <a:latin typeface="Cambria Math" panose="02040503050406030204" pitchFamily="18" charset="0"/>
                      </a:rPr>
                      <m:t>𝑤</m:t>
                    </m:r>
                  </m:oMath>
                </a14:m>
                <a:r>
                  <a:rPr lang="nb-NO" sz="1800" dirty="0">
                    <a:solidFill>
                      <a:srgbClr val="00445C"/>
                    </a:solidFill>
                    <a:latin typeface="SFBX1440"/>
                  </a:rPr>
                  <a:t> = </a:t>
                </a:r>
                <a:r>
                  <a:rPr lang="nb-NO" sz="1800" dirty="0" err="1">
                    <a:solidFill>
                      <a:srgbClr val="00445C"/>
                    </a:solidFill>
                    <a:latin typeface="SFBX1440"/>
                  </a:rPr>
                  <a:t>other</a:t>
                </a:r>
                <a:r>
                  <a:rPr lang="nb-NO" sz="1800" dirty="0">
                    <a:solidFill>
                      <a:srgbClr val="00445C"/>
                    </a:solidFill>
                    <a:latin typeface="SFBX1440"/>
                  </a:rPr>
                  <a:t> </a:t>
                </a:r>
                <a:r>
                  <a:rPr lang="nb-NO" sz="1800" dirty="0" err="1">
                    <a:solidFill>
                      <a:srgbClr val="00445C"/>
                    </a:solidFill>
                    <a:latin typeface="SFBX1440"/>
                  </a:rPr>
                  <a:t>measured</a:t>
                </a:r>
                <a:r>
                  <a:rPr lang="nb-NO" sz="1800" dirty="0">
                    <a:solidFill>
                      <a:srgbClr val="00445C"/>
                    </a:solidFill>
                    <a:latin typeface="SFBX1440"/>
                  </a:rPr>
                  <a:t> output (</a:t>
                </a:r>
                <a:r>
                  <a:rPr lang="nb-NO" sz="1800" dirty="0" err="1">
                    <a:solidFill>
                      <a:srgbClr val="00445C"/>
                    </a:solidFill>
                    <a:latin typeface="SFBX1440"/>
                  </a:rPr>
                  <a:t>state</a:t>
                </a:r>
                <a:r>
                  <a:rPr lang="nb-NO" sz="1800" dirty="0">
                    <a:solidFill>
                      <a:srgbClr val="00445C"/>
                    </a:solidFill>
                    <a:latin typeface="SFBX1440"/>
                  </a:rPr>
                  <a:t>)</a:t>
                </a:r>
              </a:p>
              <a:p>
                <a:pPr>
                  <a:lnSpc>
                    <a:spcPct val="150000"/>
                  </a:lnSpc>
                </a:pPr>
                <a14:m>
                  <m:oMath xmlns:m="http://schemas.openxmlformats.org/officeDocument/2006/math">
                    <m:r>
                      <a:rPr lang="nb-NO" sz="1800" i="1" dirty="0" smtClean="0">
                        <a:solidFill>
                          <a:srgbClr val="00445C"/>
                        </a:solidFill>
                        <a:latin typeface="Cambria Math" panose="02040503050406030204" pitchFamily="18" charset="0"/>
                      </a:rPr>
                      <m:t>𝑑</m:t>
                    </m:r>
                  </m:oMath>
                </a14:m>
                <a:r>
                  <a:rPr lang="nb-NO" sz="1800" dirty="0">
                    <a:solidFill>
                      <a:srgbClr val="00445C"/>
                    </a:solidFill>
                    <a:latin typeface="SFBX1440"/>
                  </a:rPr>
                  <a:t> = </a:t>
                </a:r>
                <a:r>
                  <a:rPr lang="nb-NO" sz="1800" dirty="0" err="1">
                    <a:solidFill>
                      <a:srgbClr val="00445C"/>
                    </a:solidFill>
                    <a:latin typeface="SFBX1440"/>
                  </a:rPr>
                  <a:t>disturbance</a:t>
                </a:r>
                <a:r>
                  <a:rPr lang="nb-NO" sz="1800" dirty="0">
                    <a:solidFill>
                      <a:srgbClr val="00445C"/>
                    </a:solidFill>
                    <a:latin typeface="SFBX1440"/>
                  </a:rPr>
                  <a:t> </a:t>
                </a:r>
              </a:p>
              <a:p>
                <a:endParaRPr lang="nb-NO" dirty="0">
                  <a:latin typeface="SFBX1440"/>
                </a:endParaRPr>
              </a:p>
            </p:txBody>
          </p:sp>
        </mc:Choice>
        <mc:Fallback xmlns="">
          <p:sp>
            <p:nvSpPr>
              <p:cNvPr id="4" name="TextBox 3">
                <a:extLst>
                  <a:ext uri="{FF2B5EF4-FFF2-40B4-BE49-F238E27FC236}">
                    <a16:creationId xmlns:a16="http://schemas.microsoft.com/office/drawing/2014/main" id="{DB417FF4-9377-4D17-B438-7BE44E809D85}"/>
                  </a:ext>
                </a:extLst>
              </p:cNvPr>
              <p:cNvSpPr txBox="1">
                <a:spLocks noRot="1" noChangeAspect="1" noMove="1" noResize="1" noEditPoints="1" noAdjustHandles="1" noChangeArrowheads="1" noChangeShapeType="1" noTextEdit="1"/>
              </p:cNvSpPr>
              <p:nvPr/>
            </p:nvSpPr>
            <p:spPr>
              <a:xfrm>
                <a:off x="357155" y="4452381"/>
                <a:ext cx="3435684" cy="2031197"/>
              </a:xfrm>
              <a:prstGeom prst="rect">
                <a:avLst/>
              </a:prstGeom>
              <a:blipFill>
                <a:blip r:embed="rId4"/>
                <a:stretch>
                  <a:fillRect r="-1066"/>
                </a:stretch>
              </a:blipFill>
            </p:spPr>
            <p:txBody>
              <a:bodyPr/>
              <a:lstStyle/>
              <a:p>
                <a:r>
                  <a:rPr lang="nb-NO">
                    <a:noFill/>
                  </a:rPr>
                  <a:t> </a:t>
                </a:r>
              </a:p>
            </p:txBody>
          </p:sp>
        </mc:Fallback>
      </mc:AlternateContent>
      <p:sp>
        <p:nvSpPr>
          <p:cNvPr id="26" name="Title 1">
            <a:extLst>
              <a:ext uri="{FF2B5EF4-FFF2-40B4-BE49-F238E27FC236}">
                <a16:creationId xmlns:a16="http://schemas.microsoft.com/office/drawing/2014/main" id="{DD3DF935-6EEB-4364-A82B-F62E08E4426D}"/>
              </a:ext>
            </a:extLst>
          </p:cNvPr>
          <p:cNvSpPr>
            <a:spLocks noGrp="1"/>
          </p:cNvSpPr>
          <p:nvPr>
            <p:ph type="title"/>
          </p:nvPr>
        </p:nvSpPr>
        <p:spPr>
          <a:xfrm>
            <a:off x="357155" y="0"/>
            <a:ext cx="10972800" cy="1596130"/>
          </a:xfrm>
          <a:noFill/>
        </p:spPr>
        <p:txBody>
          <a:bodyPr/>
          <a:lstStyle/>
          <a:p>
            <a:r>
              <a:rPr lang="nb-NO" dirty="0">
                <a:latin typeface="SFBX1440"/>
              </a:rPr>
              <a:t>4.Definition </a:t>
            </a:r>
            <a:r>
              <a:rPr lang="nb-NO" dirty="0" err="1">
                <a:latin typeface="SFBX1440"/>
              </a:rPr>
              <a:t>of</a:t>
            </a:r>
            <a:r>
              <a:rPr lang="nb-NO" dirty="0">
                <a:latin typeface="SFBX1440"/>
              </a:rPr>
              <a:t> </a:t>
            </a:r>
            <a:r>
              <a:rPr lang="nb-NO" dirty="0" err="1">
                <a:latin typeface="SFBX1440"/>
              </a:rPr>
              <a:t>transformed</a:t>
            </a:r>
            <a:r>
              <a:rPr lang="nb-NO" dirty="0">
                <a:latin typeface="SFBX1440"/>
              </a:rPr>
              <a:t> inputs</a:t>
            </a:r>
            <a:br>
              <a:rPr lang="nb-NO" dirty="0">
                <a:latin typeface="SFBX1440"/>
              </a:rPr>
            </a:br>
            <a:r>
              <a:rPr lang="nb-NO" dirty="0">
                <a:latin typeface="SFBX1440"/>
              </a:rPr>
              <a:t> and outputs</a:t>
            </a:r>
          </a:p>
        </p:txBody>
      </p:sp>
      <p:pic>
        <p:nvPicPr>
          <p:cNvPr id="7" name="Picture 6" descr="A picture containing diagram&#10;&#10;Description automatically generated">
            <a:extLst>
              <a:ext uri="{FF2B5EF4-FFF2-40B4-BE49-F238E27FC236}">
                <a16:creationId xmlns:a16="http://schemas.microsoft.com/office/drawing/2014/main" id="{D8284303-2C2A-875C-D87E-FFF11382D006}"/>
              </a:ext>
            </a:extLst>
          </p:cNvPr>
          <p:cNvPicPr>
            <a:picLocks noChangeAspect="1"/>
          </p:cNvPicPr>
          <p:nvPr/>
        </p:nvPicPr>
        <p:blipFill rotWithShape="1">
          <a:blip r:embed="rId5">
            <a:extLst>
              <a:ext uri="{28A0092B-C50C-407E-A947-70E740481C1C}">
                <a14:useLocalDpi xmlns:a14="http://schemas.microsoft.com/office/drawing/2010/main" val="0"/>
              </a:ext>
            </a:extLst>
          </a:blip>
          <a:srcRect l="4006" t="37864" r="2930" b="23522"/>
          <a:stretch/>
        </p:blipFill>
        <p:spPr>
          <a:xfrm>
            <a:off x="498764" y="1539180"/>
            <a:ext cx="11346472" cy="2545773"/>
          </a:xfrm>
          <a:prstGeom prst="rect">
            <a:avLst/>
          </a:prstGeom>
        </p:spPr>
      </p:pic>
    </p:spTree>
    <p:extLst>
      <p:ext uri="{BB962C8B-B14F-4D97-AF65-F5344CB8AC3E}">
        <p14:creationId xmlns:p14="http://schemas.microsoft.com/office/powerpoint/2010/main" val="756993313"/>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DE36187-B927-41C5-AF18-4147F13779DA}"/>
                  </a:ext>
                </a:extLst>
              </p:cNvPr>
              <p:cNvSpPr txBox="1"/>
              <p:nvPr/>
            </p:nvSpPr>
            <p:spPr>
              <a:xfrm>
                <a:off x="955922" y="4194029"/>
                <a:ext cx="5267866" cy="2123658"/>
              </a:xfrm>
              <a:prstGeom prst="rect">
                <a:avLst/>
              </a:prstGeom>
              <a:solidFill>
                <a:schemeClr val="bg1"/>
              </a:solidFill>
            </p:spPr>
            <p:txBody>
              <a:bodyPr wrap="square" rtlCol="0">
                <a:spAutoFit/>
              </a:bodyPr>
              <a:lstStyle/>
              <a:p>
                <a:r>
                  <a:rPr lang="en-US" sz="2400" b="1" dirty="0">
                    <a:solidFill>
                      <a:srgbClr val="00445C"/>
                    </a:solidFill>
                    <a:latin typeface="SFBX1440"/>
                  </a:rPr>
                  <a:t>Transformed input </a:t>
                </a:r>
                <a14:m>
                  <m:oMath xmlns:m="http://schemas.openxmlformats.org/officeDocument/2006/math">
                    <m:r>
                      <a:rPr lang="en-US" sz="2400" b="1" i="1" dirty="0" smtClean="0">
                        <a:solidFill>
                          <a:schemeClr val="tx2"/>
                        </a:solidFill>
                        <a:latin typeface="Cambria Math" panose="02040503050406030204" pitchFamily="18" charset="0"/>
                      </a:rPr>
                      <m:t>𝒗</m:t>
                    </m:r>
                    <m:r>
                      <a:rPr lang="en-US" sz="2400" b="1" i="1" dirty="0" smtClean="0">
                        <a:solidFill>
                          <a:schemeClr val="tx2"/>
                        </a:solidFill>
                        <a:latin typeface="Cambria Math" panose="02040503050406030204" pitchFamily="18" charset="0"/>
                      </a:rPr>
                      <m:t> =</m:t>
                    </m:r>
                    <m:r>
                      <a:rPr lang="nb-NO" sz="2400" b="1" i="1" dirty="0">
                        <a:solidFill>
                          <a:schemeClr val="accent1">
                            <a:lumMod val="75000"/>
                          </a:schemeClr>
                        </a:solidFill>
                        <a:latin typeface="Cambria Math" panose="02040503050406030204" pitchFamily="18" charset="0"/>
                      </a:rPr>
                      <m:t>𝒈</m:t>
                    </m:r>
                    <m:r>
                      <a:rPr lang="nb-NO" sz="2400" b="1" i="1" dirty="0">
                        <a:solidFill>
                          <a:schemeClr val="accent1">
                            <a:lumMod val="75000"/>
                          </a:schemeClr>
                        </a:solidFill>
                        <a:latin typeface="Cambria Math" panose="02040503050406030204" pitchFamily="18" charset="0"/>
                      </a:rPr>
                      <m:t>(</m:t>
                    </m:r>
                    <m:r>
                      <a:rPr lang="nb-NO" sz="2400" b="1" i="1" dirty="0" err="1">
                        <a:solidFill>
                          <a:schemeClr val="accent1">
                            <a:lumMod val="75000"/>
                          </a:schemeClr>
                        </a:solidFill>
                        <a:latin typeface="Cambria Math" panose="02040503050406030204" pitchFamily="18" charset="0"/>
                      </a:rPr>
                      <m:t>𝒖</m:t>
                    </m:r>
                    <m:r>
                      <a:rPr lang="nb-NO" sz="2400" b="1" i="1" dirty="0" err="1">
                        <a:solidFill>
                          <a:schemeClr val="accent1">
                            <a:lumMod val="75000"/>
                          </a:schemeClr>
                        </a:solidFill>
                        <a:latin typeface="Cambria Math" panose="02040503050406030204" pitchFamily="18" charset="0"/>
                      </a:rPr>
                      <m:t>,</m:t>
                    </m:r>
                    <m:r>
                      <a:rPr lang="nb-NO" sz="2400" b="1" i="1" dirty="0" err="1">
                        <a:solidFill>
                          <a:schemeClr val="accent1">
                            <a:lumMod val="75000"/>
                          </a:schemeClr>
                        </a:solidFill>
                        <a:latin typeface="Cambria Math" panose="02040503050406030204" pitchFamily="18" charset="0"/>
                      </a:rPr>
                      <m:t>𝒘</m:t>
                    </m:r>
                    <m:r>
                      <a:rPr lang="nb-NO" sz="2400" b="1" i="1" dirty="0" err="1">
                        <a:solidFill>
                          <a:schemeClr val="accent1">
                            <a:lumMod val="75000"/>
                          </a:schemeClr>
                        </a:solidFill>
                        <a:latin typeface="Cambria Math" panose="02040503050406030204" pitchFamily="18" charset="0"/>
                      </a:rPr>
                      <m:t>,</m:t>
                    </m:r>
                    <m:r>
                      <a:rPr lang="nb-NO" sz="2400" b="1" i="1" dirty="0" err="1">
                        <a:solidFill>
                          <a:schemeClr val="accent1">
                            <a:lumMod val="75000"/>
                          </a:schemeClr>
                        </a:solidFill>
                        <a:latin typeface="Cambria Math" panose="02040503050406030204" pitchFamily="18" charset="0"/>
                      </a:rPr>
                      <m:t>𝒚</m:t>
                    </m:r>
                    <m:r>
                      <a:rPr lang="nb-NO" sz="2400" b="1" i="1" dirty="0" err="1">
                        <a:solidFill>
                          <a:schemeClr val="accent1">
                            <a:lumMod val="75000"/>
                          </a:schemeClr>
                        </a:solidFill>
                        <a:latin typeface="Cambria Math" panose="02040503050406030204" pitchFamily="18" charset="0"/>
                      </a:rPr>
                      <m:t>,</m:t>
                    </m:r>
                    <m:r>
                      <a:rPr lang="nb-NO" sz="2400" b="1" i="1" dirty="0" err="1">
                        <a:solidFill>
                          <a:schemeClr val="accent1">
                            <a:lumMod val="75000"/>
                          </a:schemeClr>
                        </a:solidFill>
                        <a:latin typeface="Cambria Math" panose="02040503050406030204" pitchFamily="18" charset="0"/>
                      </a:rPr>
                      <m:t>𝒅</m:t>
                    </m:r>
                    <m:r>
                      <a:rPr lang="nb-NO" sz="2400" b="1" i="1" dirty="0">
                        <a:solidFill>
                          <a:schemeClr val="accent1">
                            <a:lumMod val="75000"/>
                          </a:schemeClr>
                        </a:solidFill>
                        <a:latin typeface="Cambria Math" panose="02040503050406030204" pitchFamily="18" charset="0"/>
                      </a:rPr>
                      <m:t>)</m:t>
                    </m:r>
                  </m:oMath>
                </a14:m>
                <a:endParaRPr lang="nb-NO" sz="2400" b="1" dirty="0">
                  <a:solidFill>
                    <a:schemeClr val="accent1">
                      <a:lumMod val="75000"/>
                    </a:schemeClr>
                  </a:solidFill>
                  <a:latin typeface="SFBX1440"/>
                </a:endParaRPr>
              </a:p>
              <a:p>
                <a:pPr marL="285750" indent="-285750">
                  <a:buFont typeface="Arial" panose="020B0604020202020204" pitchFamily="34" charset="0"/>
                  <a:buChar char="•"/>
                </a:pPr>
                <a:r>
                  <a:rPr lang="en-US" dirty="0">
                    <a:solidFill>
                      <a:srgbClr val="00445C"/>
                    </a:solidFill>
                    <a:latin typeface="SFBX1440"/>
                  </a:rPr>
                  <a:t>Replaces the physical input u for control of y.</a:t>
                </a:r>
              </a:p>
              <a:p>
                <a:pPr marL="285750" indent="-285750">
                  <a:buFont typeface="Arial" panose="020B0604020202020204" pitchFamily="34" charset="0"/>
                  <a:buChar char="•"/>
                </a:pPr>
                <a:r>
                  <a:rPr lang="en-US" dirty="0">
                    <a:solidFill>
                      <a:srgbClr val="00445C"/>
                    </a:solidFill>
                    <a:latin typeface="SFBX1440"/>
                  </a:rPr>
                  <a:t>Aim: </a:t>
                </a:r>
                <a:r>
                  <a:rPr lang="en-US" b="1" dirty="0">
                    <a:solidFill>
                      <a:srgbClr val="00B050"/>
                    </a:solidFill>
                    <a:latin typeface="SFBX1440"/>
                  </a:rPr>
                  <a:t>Transformed system </a:t>
                </a:r>
                <a:r>
                  <a:rPr lang="en-US" dirty="0">
                    <a:solidFill>
                      <a:srgbClr val="00445C"/>
                    </a:solidFill>
                    <a:latin typeface="SFBX1440"/>
                  </a:rPr>
                  <a:t>is easier to control</a:t>
                </a:r>
              </a:p>
              <a:p>
                <a:pPr marL="742950" lvl="1" indent="-285750">
                  <a:buFont typeface="Arial" panose="020B0604020202020204" pitchFamily="34" charset="0"/>
                  <a:buChar char="•"/>
                </a:pPr>
                <a:r>
                  <a:rPr lang="en-US" dirty="0">
                    <a:solidFill>
                      <a:srgbClr val="00445C"/>
                    </a:solidFill>
                    <a:latin typeface="SFBX1440"/>
                  </a:rPr>
                  <a:t>May include: </a:t>
                </a:r>
              </a:p>
              <a:p>
                <a:pPr marL="1200150" lvl="2" indent="-285750">
                  <a:buFont typeface="Arial" panose="020B0604020202020204" pitchFamily="34" charset="0"/>
                  <a:buChar char="•"/>
                </a:pPr>
                <a:r>
                  <a:rPr lang="en-US" dirty="0">
                    <a:solidFill>
                      <a:srgbClr val="00445C"/>
                    </a:solidFill>
                    <a:latin typeface="SFBX1440"/>
                  </a:rPr>
                  <a:t>Decoupling</a:t>
                </a:r>
              </a:p>
              <a:p>
                <a:pPr marL="1200150" lvl="2" indent="-285750">
                  <a:buFont typeface="Arial" panose="020B0604020202020204" pitchFamily="34" charset="0"/>
                  <a:buChar char="•"/>
                </a:pPr>
                <a:r>
                  <a:rPr lang="en-US" dirty="0">
                    <a:solidFill>
                      <a:srgbClr val="00445C"/>
                    </a:solidFill>
                    <a:latin typeface="SFBX1440"/>
                  </a:rPr>
                  <a:t>Linearization</a:t>
                </a:r>
              </a:p>
              <a:p>
                <a:pPr marL="1200150" lvl="2" indent="-285750">
                  <a:buFont typeface="Arial" panose="020B0604020202020204" pitchFamily="34" charset="0"/>
                  <a:buChar char="•"/>
                </a:pPr>
                <a:r>
                  <a:rPr lang="en-US" dirty="0">
                    <a:solidFill>
                      <a:srgbClr val="00445C"/>
                    </a:solidFill>
                    <a:latin typeface="SFBX1440"/>
                  </a:rPr>
                  <a:t>Feedforward</a:t>
                </a:r>
              </a:p>
            </p:txBody>
          </p:sp>
        </mc:Choice>
        <mc:Fallback xmlns="">
          <p:sp>
            <p:nvSpPr>
              <p:cNvPr id="26" name="TextBox 25">
                <a:extLst>
                  <a:ext uri="{FF2B5EF4-FFF2-40B4-BE49-F238E27FC236}">
                    <a16:creationId xmlns:a16="http://schemas.microsoft.com/office/drawing/2014/main" id="{6DE36187-B927-41C5-AF18-4147F13779DA}"/>
                  </a:ext>
                </a:extLst>
              </p:cNvPr>
              <p:cNvSpPr txBox="1">
                <a:spLocks noRot="1" noChangeAspect="1" noMove="1" noResize="1" noEditPoints="1" noAdjustHandles="1" noChangeArrowheads="1" noChangeShapeType="1" noTextEdit="1"/>
              </p:cNvSpPr>
              <p:nvPr/>
            </p:nvSpPr>
            <p:spPr>
              <a:xfrm>
                <a:off x="955922" y="4194029"/>
                <a:ext cx="5267866" cy="2123658"/>
              </a:xfrm>
              <a:prstGeom prst="rect">
                <a:avLst/>
              </a:prstGeom>
              <a:blipFill>
                <a:blip r:embed="rId4"/>
                <a:stretch>
                  <a:fillRect l="-1852" t="-2299" b="-3448"/>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505CBB1-21A3-414F-9E43-8861AB88ECB2}"/>
                  </a:ext>
                </a:extLst>
              </p:cNvPr>
              <p:cNvSpPr txBox="1"/>
              <p:nvPr/>
            </p:nvSpPr>
            <p:spPr>
              <a:xfrm>
                <a:off x="6293621" y="4191715"/>
                <a:ext cx="5116657" cy="2180277"/>
              </a:xfrm>
              <a:prstGeom prst="rect">
                <a:avLst/>
              </a:prstGeom>
              <a:noFill/>
            </p:spPr>
            <p:txBody>
              <a:bodyPr wrap="none" rtlCol="0">
                <a:spAutoFit/>
              </a:bodyPr>
              <a:lstStyle/>
              <a:p>
                <a:r>
                  <a:rPr lang="nb-NO" sz="2400" dirty="0" err="1">
                    <a:solidFill>
                      <a:srgbClr val="00445C"/>
                    </a:solidFill>
                    <a:latin typeface="SFBX1440"/>
                  </a:rPr>
                  <a:t>Examples</a:t>
                </a:r>
                <a:endParaRPr lang="nb-NO" sz="2400" dirty="0">
                  <a:solidFill>
                    <a:srgbClr val="00445C"/>
                  </a:solidFill>
                  <a:latin typeface="SFBX1440"/>
                </a:endParaRPr>
              </a:p>
              <a:p>
                <a:pPr marL="742950" lvl="1" indent="-285750">
                  <a:buFont typeface="Arial" panose="020B0604020202020204" pitchFamily="34" charset="0"/>
                  <a:buChar char="•"/>
                </a:pPr>
                <a14:m>
                  <m:oMath xmlns:m="http://schemas.openxmlformats.org/officeDocument/2006/math">
                    <m:r>
                      <a:rPr lang="nb-NO" sz="2400" i="1" dirty="0" smtClean="0">
                        <a:solidFill>
                          <a:srgbClr val="00445C"/>
                        </a:solidFill>
                        <a:latin typeface="Cambria Math" panose="02040503050406030204" pitchFamily="18" charset="0"/>
                      </a:rPr>
                      <m:t>𝑣</m:t>
                    </m:r>
                    <m:r>
                      <a:rPr lang="nb-NO" sz="2400" i="1" dirty="0" smtClean="0">
                        <a:solidFill>
                          <a:srgbClr val="00445C"/>
                        </a:solidFill>
                        <a:latin typeface="Cambria Math" panose="02040503050406030204" pitchFamily="18" charset="0"/>
                      </a:rPr>
                      <m:t> =</m:t>
                    </m:r>
                    <m:f>
                      <m:fPr>
                        <m:ctrlPr>
                          <a:rPr lang="nb-NO" sz="2400" i="1" dirty="0" smtClean="0">
                            <a:solidFill>
                              <a:srgbClr val="00445C"/>
                            </a:solidFill>
                            <a:latin typeface="Cambria Math" panose="02040503050406030204" pitchFamily="18" charset="0"/>
                          </a:rPr>
                        </m:ctrlPr>
                      </m:fPr>
                      <m:num>
                        <m:r>
                          <a:rPr lang="nb-NO" sz="2400" i="1" dirty="0" smtClean="0">
                            <a:solidFill>
                              <a:srgbClr val="00445C"/>
                            </a:solidFill>
                            <a:latin typeface="Cambria Math" panose="02040503050406030204" pitchFamily="18" charset="0"/>
                          </a:rPr>
                          <m:t>𝑢</m:t>
                        </m:r>
                      </m:num>
                      <m:den>
                        <m:r>
                          <a:rPr lang="nb-NO" sz="2400" i="1" dirty="0" smtClean="0">
                            <a:solidFill>
                              <a:srgbClr val="00445C"/>
                            </a:solidFill>
                            <a:latin typeface="Cambria Math" panose="02040503050406030204" pitchFamily="18" charset="0"/>
                          </a:rPr>
                          <m:t>𝑑</m:t>
                        </m:r>
                      </m:den>
                    </m:f>
                  </m:oMath>
                </a14:m>
                <a:endParaRPr lang="en-US" sz="2400" dirty="0">
                  <a:solidFill>
                    <a:srgbClr val="00445C"/>
                  </a:solidFill>
                </a:endParaRPr>
              </a:p>
              <a:p>
                <a:pPr marL="742950" lvl="1" indent="-285750">
                  <a:buFont typeface="Arial" panose="020B0604020202020204" pitchFamily="34" charset="0"/>
                  <a:buChar char="•"/>
                </a:pPr>
                <a14:m>
                  <m:oMath xmlns:m="http://schemas.openxmlformats.org/officeDocument/2006/math">
                    <m:r>
                      <a:rPr lang="nb-NO" sz="2400" i="1" dirty="0" smtClean="0">
                        <a:solidFill>
                          <a:srgbClr val="00445C"/>
                        </a:solidFill>
                        <a:latin typeface="Cambria Math" panose="02040503050406030204" pitchFamily="18" charset="0"/>
                      </a:rPr>
                      <m:t>𝑣</m:t>
                    </m:r>
                    <m:r>
                      <a:rPr lang="nb-NO" sz="2400" i="1" dirty="0" smtClean="0">
                        <a:solidFill>
                          <a:srgbClr val="00445C"/>
                        </a:solidFill>
                        <a:latin typeface="Cambria Math" panose="02040503050406030204" pitchFamily="18" charset="0"/>
                      </a:rPr>
                      <m:t> =</m:t>
                    </m:r>
                    <m:f>
                      <m:fPr>
                        <m:ctrlPr>
                          <a:rPr lang="nb-NO" sz="2400" i="1" dirty="0">
                            <a:solidFill>
                              <a:srgbClr val="00445C"/>
                            </a:solidFill>
                            <a:latin typeface="Cambria Math" panose="02040503050406030204" pitchFamily="18" charset="0"/>
                          </a:rPr>
                        </m:ctrlPr>
                      </m:fPr>
                      <m:num>
                        <m:r>
                          <a:rPr lang="nb-NO" sz="2400" i="1" dirty="0">
                            <a:solidFill>
                              <a:srgbClr val="00445C"/>
                            </a:solidFill>
                            <a:latin typeface="Cambria Math" panose="02040503050406030204" pitchFamily="18" charset="0"/>
                          </a:rPr>
                          <m:t>𝑢</m:t>
                        </m:r>
                        <m:r>
                          <a:rPr lang="nb-NO" sz="2400" i="1" baseline="-25000" dirty="0">
                            <a:solidFill>
                              <a:srgbClr val="00445C"/>
                            </a:solidFill>
                            <a:latin typeface="Cambria Math" panose="02040503050406030204" pitchFamily="18" charset="0"/>
                          </a:rPr>
                          <m:t>1</m:t>
                        </m:r>
                      </m:num>
                      <m:den>
                        <m:r>
                          <a:rPr lang="nb-NO" sz="2400" i="1" dirty="0">
                            <a:solidFill>
                              <a:srgbClr val="00445C"/>
                            </a:solidFill>
                            <a:latin typeface="Cambria Math" panose="02040503050406030204" pitchFamily="18" charset="0"/>
                          </a:rPr>
                          <m:t>𝑢</m:t>
                        </m:r>
                        <m:r>
                          <a:rPr lang="nb-NO" sz="2400" i="1" baseline="-25000" dirty="0">
                            <a:solidFill>
                              <a:srgbClr val="00445C"/>
                            </a:solidFill>
                            <a:latin typeface="Cambria Math" panose="02040503050406030204" pitchFamily="18" charset="0"/>
                          </a:rPr>
                          <m:t>2</m:t>
                        </m:r>
                      </m:den>
                    </m:f>
                  </m:oMath>
                </a14:m>
                <a:r>
                  <a:rPr lang="nb-NO" sz="2400" baseline="-25000" dirty="0">
                    <a:solidFill>
                      <a:srgbClr val="00445C"/>
                    </a:solidFill>
                  </a:rPr>
                  <a:t>  </a:t>
                </a:r>
              </a:p>
              <a:p>
                <a:pPr marL="742950" lvl="1" indent="-285750">
                  <a:buFont typeface="Arial" panose="020B0604020202020204" pitchFamily="34" charset="0"/>
                  <a:buChar char="•"/>
                </a:pPr>
                <a14:m>
                  <m:oMath xmlns:m="http://schemas.openxmlformats.org/officeDocument/2006/math">
                    <m:r>
                      <a:rPr lang="nb-NO" sz="2400" i="1" dirty="0" smtClean="0">
                        <a:solidFill>
                          <a:srgbClr val="00445C"/>
                        </a:solidFill>
                        <a:latin typeface="Cambria Math" panose="02040503050406030204" pitchFamily="18" charset="0"/>
                      </a:rPr>
                      <m:t>𝑣</m:t>
                    </m:r>
                    <m:r>
                      <a:rPr lang="nb-NO" sz="2400" i="1" dirty="0" smtClean="0">
                        <a:solidFill>
                          <a:srgbClr val="00445C"/>
                        </a:solidFill>
                        <a:latin typeface="Cambria Math" panose="02040503050406030204" pitchFamily="18" charset="0"/>
                      </a:rPr>
                      <m:t> = </m:t>
                    </m:r>
                    <m:r>
                      <a:rPr lang="nb-NO" sz="2400" i="1" dirty="0" smtClean="0">
                        <a:solidFill>
                          <a:srgbClr val="00445C"/>
                        </a:solidFill>
                        <a:latin typeface="Cambria Math" panose="02040503050406030204" pitchFamily="18" charset="0"/>
                      </a:rPr>
                      <m:t>𝑢</m:t>
                    </m:r>
                    <m:r>
                      <a:rPr lang="nb-NO" sz="2400" i="1" baseline="-25000" dirty="0">
                        <a:solidFill>
                          <a:srgbClr val="00445C"/>
                        </a:solidFill>
                        <a:latin typeface="Cambria Math" panose="02040503050406030204" pitchFamily="18" charset="0"/>
                      </a:rPr>
                      <m:t>1</m:t>
                    </m:r>
                    <m:r>
                      <a:rPr lang="nb-NO" sz="2400" i="1" dirty="0">
                        <a:solidFill>
                          <a:srgbClr val="00445C"/>
                        </a:solidFill>
                        <a:latin typeface="Cambria Math" panose="02040503050406030204" pitchFamily="18" charset="0"/>
                      </a:rPr>
                      <m:t>+ </m:t>
                    </m:r>
                    <m:r>
                      <a:rPr lang="nb-NO" sz="2400" i="1" dirty="0">
                        <a:solidFill>
                          <a:srgbClr val="00445C"/>
                        </a:solidFill>
                        <a:latin typeface="Cambria Math" panose="02040503050406030204" pitchFamily="18" charset="0"/>
                      </a:rPr>
                      <m:t>𝑢</m:t>
                    </m:r>
                    <m:r>
                      <a:rPr lang="nb-NO" sz="2400" i="1" baseline="-25000" dirty="0">
                        <a:solidFill>
                          <a:srgbClr val="00445C"/>
                        </a:solidFill>
                        <a:latin typeface="Cambria Math" panose="02040503050406030204" pitchFamily="18" charset="0"/>
                      </a:rPr>
                      <m:t>2</m:t>
                    </m:r>
                  </m:oMath>
                </a14:m>
                <a:endParaRPr lang="nb-NO" sz="2400" baseline="-25000" dirty="0">
                  <a:solidFill>
                    <a:srgbClr val="00445C"/>
                  </a:solidFill>
                </a:endParaRPr>
              </a:p>
              <a:p>
                <a:pPr marL="742950" lvl="1" indent="-285750">
                  <a:buFont typeface="Arial" panose="020B0604020202020204" pitchFamily="34" charset="0"/>
                  <a:buChar char="•"/>
                </a:pPr>
                <a14:m>
                  <m:oMath xmlns:m="http://schemas.openxmlformats.org/officeDocument/2006/math">
                    <m:r>
                      <a:rPr lang="nb-NO" sz="2400" i="1" dirty="0" smtClean="0">
                        <a:solidFill>
                          <a:srgbClr val="00445C"/>
                        </a:solidFill>
                        <a:latin typeface="Cambria Math" panose="02040503050406030204" pitchFamily="18" charset="0"/>
                      </a:rPr>
                      <m:t>𝑣</m:t>
                    </m:r>
                    <m:r>
                      <a:rPr lang="nb-NO" sz="2400" i="1" dirty="0" smtClean="0">
                        <a:solidFill>
                          <a:srgbClr val="00445C"/>
                        </a:solidFill>
                        <a:latin typeface="Cambria Math" panose="02040503050406030204" pitchFamily="18" charset="0"/>
                      </a:rPr>
                      <m:t> = </m:t>
                    </m:r>
                    <m:r>
                      <a:rPr lang="nb-NO" sz="2400" i="1" dirty="0" smtClean="0">
                        <a:solidFill>
                          <a:srgbClr val="00445C"/>
                        </a:solidFill>
                        <a:latin typeface="Cambria Math" panose="02040503050406030204" pitchFamily="18" charset="0"/>
                      </a:rPr>
                      <m:t>𝑤</m:t>
                    </m:r>
                    <m:r>
                      <a:rPr lang="nb-NO" sz="2400" i="1" dirty="0" smtClean="0">
                        <a:solidFill>
                          <a:srgbClr val="00445C"/>
                        </a:solidFill>
                        <a:latin typeface="Cambria Math" panose="02040503050406030204" pitchFamily="18" charset="0"/>
                      </a:rPr>
                      <m:t>(</m:t>
                    </m:r>
                    <m:r>
                      <a:rPr lang="nb-NO" sz="2400" i="1" dirty="0" smtClean="0">
                        <a:solidFill>
                          <a:srgbClr val="00445C"/>
                        </a:solidFill>
                        <a:latin typeface="Cambria Math" panose="02040503050406030204" pitchFamily="18" charset="0"/>
                      </a:rPr>
                      <m:t>𝑢</m:t>
                    </m:r>
                    <m:r>
                      <a:rPr lang="nb-NO" sz="2400" i="1" dirty="0" smtClean="0">
                        <a:solidFill>
                          <a:srgbClr val="00445C"/>
                        </a:solidFill>
                        <a:latin typeface="Cambria Math" panose="02040503050406030204" pitchFamily="18" charset="0"/>
                      </a:rPr>
                      <m:t>)     </m:t>
                    </m:r>
                  </m:oMath>
                </a14:m>
                <a:r>
                  <a:rPr lang="nb-NO" sz="2400" dirty="0">
                    <a:solidFill>
                      <a:srgbClr val="00445C"/>
                    </a:solidFill>
                  </a:rPr>
                  <a:t> </a:t>
                </a:r>
                <a:r>
                  <a:rPr lang="nb-NO" sz="2400" dirty="0">
                    <a:solidFill>
                      <a:srgbClr val="00445C"/>
                    </a:solidFill>
                    <a:sym typeface="Wingdings" panose="05000000000000000000" pitchFamily="2" charset="2"/>
                  </a:rPr>
                  <a:t></a:t>
                </a:r>
                <a:r>
                  <a:rPr lang="nb-NO" sz="2400" dirty="0">
                    <a:solidFill>
                      <a:srgbClr val="00445C"/>
                    </a:solidFill>
                    <a:latin typeface="SFBX1440"/>
                  </a:rPr>
                  <a:t> </a:t>
                </a:r>
                <a:r>
                  <a:rPr lang="nb-NO" sz="2400" dirty="0" err="1">
                    <a:solidFill>
                      <a:srgbClr val="00445C"/>
                    </a:solidFill>
                    <a:latin typeface="SFBX1440"/>
                  </a:rPr>
                  <a:t>Cascade</a:t>
                </a:r>
                <a:r>
                  <a:rPr lang="nb-NO" sz="2400" dirty="0">
                    <a:solidFill>
                      <a:srgbClr val="00445C"/>
                    </a:solidFill>
                    <a:latin typeface="SFBX1440"/>
                  </a:rPr>
                  <a:t> </a:t>
                </a:r>
                <a:r>
                  <a:rPr lang="nb-NO" sz="2400" dirty="0" err="1">
                    <a:solidFill>
                      <a:srgbClr val="00445C"/>
                    </a:solidFill>
                    <a:latin typeface="SFBX1440"/>
                  </a:rPr>
                  <a:t>control</a:t>
                </a:r>
                <a:endParaRPr lang="nb-NO" sz="2400" dirty="0">
                  <a:solidFill>
                    <a:srgbClr val="00445C"/>
                  </a:solidFill>
                  <a:latin typeface="SFBX1440"/>
                </a:endParaRPr>
              </a:p>
            </p:txBody>
          </p:sp>
        </mc:Choice>
        <mc:Fallback xmlns="">
          <p:sp>
            <p:nvSpPr>
              <p:cNvPr id="2" name="TextBox 1">
                <a:extLst>
                  <a:ext uri="{FF2B5EF4-FFF2-40B4-BE49-F238E27FC236}">
                    <a16:creationId xmlns:a16="http://schemas.microsoft.com/office/drawing/2014/main" id="{2505CBB1-21A3-414F-9E43-8861AB88ECB2}"/>
                  </a:ext>
                </a:extLst>
              </p:cNvPr>
              <p:cNvSpPr txBox="1">
                <a:spLocks noRot="1" noChangeAspect="1" noMove="1" noResize="1" noEditPoints="1" noAdjustHandles="1" noChangeArrowheads="1" noChangeShapeType="1" noTextEdit="1"/>
              </p:cNvSpPr>
              <p:nvPr/>
            </p:nvSpPr>
            <p:spPr>
              <a:xfrm>
                <a:off x="6293621" y="4191715"/>
                <a:ext cx="5116657" cy="2180277"/>
              </a:xfrm>
              <a:prstGeom prst="rect">
                <a:avLst/>
              </a:prstGeom>
              <a:blipFill>
                <a:blip r:embed="rId5"/>
                <a:stretch>
                  <a:fillRect l="-1786" t="-2241" b="-5602"/>
                </a:stretch>
              </a:blipFill>
            </p:spPr>
            <p:txBody>
              <a:bodyPr/>
              <a:lstStyle/>
              <a:p>
                <a:r>
                  <a:rPr lang="en-CA">
                    <a:noFill/>
                  </a:rPr>
                  <a:t> </a:t>
                </a:r>
              </a:p>
            </p:txBody>
          </p:sp>
        </mc:Fallback>
      </mc:AlternateContent>
      <p:pic>
        <p:nvPicPr>
          <p:cNvPr id="15" name="Picture 14" descr="Diagram&#10;&#10;Description automatically generated">
            <a:extLst>
              <a:ext uri="{FF2B5EF4-FFF2-40B4-BE49-F238E27FC236}">
                <a16:creationId xmlns:a16="http://schemas.microsoft.com/office/drawing/2014/main" id="{140D2052-3710-6551-2F0A-9F87EC5C617C}"/>
              </a:ext>
            </a:extLst>
          </p:cNvPr>
          <p:cNvPicPr>
            <a:picLocks noChangeAspect="1"/>
          </p:cNvPicPr>
          <p:nvPr/>
        </p:nvPicPr>
        <p:blipFill rotWithShape="1">
          <a:blip r:embed="rId6">
            <a:extLst>
              <a:ext uri="{28A0092B-C50C-407E-A947-70E740481C1C}">
                <a14:useLocalDpi xmlns:a14="http://schemas.microsoft.com/office/drawing/2010/main" val="0"/>
              </a:ext>
            </a:extLst>
          </a:blip>
          <a:srcRect l="3409" t="32348" r="2586" b="18952"/>
          <a:stretch/>
        </p:blipFill>
        <p:spPr>
          <a:xfrm>
            <a:off x="290946" y="968398"/>
            <a:ext cx="11461173" cy="3210791"/>
          </a:xfrm>
          <a:prstGeom prst="rect">
            <a:avLst/>
          </a:prstGeom>
        </p:spPr>
      </p:pic>
      <p:sp>
        <p:nvSpPr>
          <p:cNvPr id="6" name="TextBox 5">
            <a:extLst>
              <a:ext uri="{FF2B5EF4-FFF2-40B4-BE49-F238E27FC236}">
                <a16:creationId xmlns:a16="http://schemas.microsoft.com/office/drawing/2014/main" id="{D41B0D60-4518-8C87-7113-91C744FCEE94}"/>
              </a:ext>
            </a:extLst>
          </p:cNvPr>
          <p:cNvSpPr txBox="1"/>
          <p:nvPr/>
        </p:nvSpPr>
        <p:spPr>
          <a:xfrm>
            <a:off x="2532311" y="6343184"/>
            <a:ext cx="6732138" cy="923330"/>
          </a:xfrm>
          <a:prstGeom prst="rect">
            <a:avLst/>
          </a:prstGeom>
          <a:noFill/>
        </p:spPr>
        <p:txBody>
          <a:bodyPr wrap="square" rtlCol="0">
            <a:spAutoFit/>
          </a:bodyPr>
          <a:lstStyle/>
          <a:p>
            <a:r>
              <a:rPr lang="en-US" sz="1000" dirty="0">
                <a:solidFill>
                  <a:schemeClr val="bg1">
                    <a:lumMod val="50000"/>
                  </a:schemeClr>
                </a:solidFill>
                <a:latin typeface="SFBX1440"/>
              </a:rPr>
              <a:t>*Skogestad et el. Transformed inputs for linearization, decoupling and feedforward disturbance rejection, in preparation</a:t>
            </a:r>
          </a:p>
          <a:p>
            <a:r>
              <a:rPr lang="nb-NO" sz="1000" dirty="0">
                <a:solidFill>
                  <a:schemeClr val="bg2">
                    <a:lumMod val="50000"/>
                  </a:schemeClr>
                </a:solidFill>
              </a:rPr>
              <a:t>*</a:t>
            </a:r>
            <a:r>
              <a:rPr lang="nb-NO" sz="1000" dirty="0" err="1">
                <a:solidFill>
                  <a:schemeClr val="bg2">
                    <a:lumMod val="50000"/>
                  </a:schemeClr>
                </a:solidFill>
              </a:rPr>
              <a:t>Zotică</a:t>
            </a:r>
            <a:r>
              <a:rPr lang="nb-NO" sz="1000" dirty="0">
                <a:solidFill>
                  <a:schemeClr val="bg2">
                    <a:lumMod val="50000"/>
                  </a:schemeClr>
                </a:solidFill>
              </a:rPr>
              <a:t> et al. </a:t>
            </a:r>
            <a:r>
              <a:rPr lang="nb-NO" sz="1000" dirty="0" err="1">
                <a:solidFill>
                  <a:schemeClr val="bg2">
                    <a:lumMod val="50000"/>
                  </a:schemeClr>
                </a:solidFill>
              </a:rPr>
              <a:t>Transformed</a:t>
            </a:r>
            <a:r>
              <a:rPr lang="nb-NO" sz="1000" dirty="0">
                <a:solidFill>
                  <a:schemeClr val="bg2">
                    <a:lumMod val="50000"/>
                  </a:schemeClr>
                </a:solidFill>
              </a:rPr>
              <a:t> </a:t>
            </a:r>
            <a:r>
              <a:rPr lang="nb-NO" sz="1000" dirty="0" err="1">
                <a:solidFill>
                  <a:schemeClr val="bg2">
                    <a:lumMod val="50000"/>
                  </a:schemeClr>
                </a:solidFill>
              </a:rPr>
              <a:t>Manipulated</a:t>
            </a:r>
            <a:r>
              <a:rPr lang="nb-NO" sz="1000" dirty="0">
                <a:solidFill>
                  <a:schemeClr val="bg2">
                    <a:lumMod val="50000"/>
                  </a:schemeClr>
                </a:solidFill>
              </a:rPr>
              <a:t> Variables for </a:t>
            </a:r>
            <a:r>
              <a:rPr lang="nb-NO" sz="1000" dirty="0" err="1">
                <a:solidFill>
                  <a:schemeClr val="bg2">
                    <a:lumMod val="50000"/>
                  </a:schemeClr>
                </a:solidFill>
              </a:rPr>
              <a:t>Linearization</a:t>
            </a:r>
            <a:r>
              <a:rPr lang="nb-NO" sz="1000" dirty="0">
                <a:solidFill>
                  <a:schemeClr val="bg2">
                    <a:lumMod val="50000"/>
                  </a:schemeClr>
                </a:solidFill>
              </a:rPr>
              <a:t>, </a:t>
            </a:r>
            <a:r>
              <a:rPr lang="nb-NO" sz="1000" dirty="0" err="1">
                <a:solidFill>
                  <a:schemeClr val="bg2">
                    <a:lumMod val="50000"/>
                  </a:schemeClr>
                </a:solidFill>
              </a:rPr>
              <a:t>Decoupling</a:t>
            </a:r>
            <a:r>
              <a:rPr lang="nb-NO" sz="1000" dirty="0">
                <a:solidFill>
                  <a:schemeClr val="bg2">
                    <a:lumMod val="50000"/>
                  </a:schemeClr>
                </a:solidFill>
              </a:rPr>
              <a:t> and Perfect </a:t>
            </a:r>
            <a:r>
              <a:rPr lang="nb-NO" sz="1000" dirty="0" err="1">
                <a:solidFill>
                  <a:schemeClr val="bg2">
                    <a:lumMod val="50000"/>
                  </a:schemeClr>
                </a:solidFill>
              </a:rPr>
              <a:t>Disturbance</a:t>
            </a:r>
            <a:r>
              <a:rPr lang="nb-NO" sz="1000" dirty="0">
                <a:solidFill>
                  <a:schemeClr val="bg2">
                    <a:lumMod val="50000"/>
                  </a:schemeClr>
                </a:solidFill>
              </a:rPr>
              <a:t> </a:t>
            </a:r>
            <a:r>
              <a:rPr lang="nb-NO" sz="1000" dirty="0" err="1">
                <a:solidFill>
                  <a:schemeClr val="bg2">
                    <a:lumMod val="50000"/>
                  </a:schemeClr>
                </a:solidFill>
              </a:rPr>
              <a:t>Rejection</a:t>
            </a:r>
            <a:r>
              <a:rPr lang="nb-NO" sz="1000" dirty="0">
                <a:solidFill>
                  <a:schemeClr val="bg2">
                    <a:lumMod val="50000"/>
                  </a:schemeClr>
                </a:solidFill>
              </a:rPr>
              <a:t>, IFAC-</a:t>
            </a:r>
            <a:r>
              <a:rPr lang="nb-NO" sz="1000" dirty="0" err="1">
                <a:solidFill>
                  <a:schemeClr val="bg2">
                    <a:lumMod val="50000"/>
                  </a:schemeClr>
                </a:solidFill>
              </a:rPr>
              <a:t>PapersOnLine</a:t>
            </a:r>
            <a:r>
              <a:rPr lang="nb-NO" sz="1000" dirty="0">
                <a:solidFill>
                  <a:schemeClr val="bg2">
                    <a:lumMod val="50000"/>
                  </a:schemeClr>
                </a:solidFill>
              </a:rPr>
              <a:t>, 2020</a:t>
            </a:r>
          </a:p>
          <a:p>
            <a:endParaRPr lang="en-US" sz="1200" dirty="0">
              <a:solidFill>
                <a:schemeClr val="bg1">
                  <a:lumMod val="50000"/>
                </a:schemeClr>
              </a:solidFill>
              <a:latin typeface="SFBX1440"/>
            </a:endParaRPr>
          </a:p>
          <a:p>
            <a:endParaRPr lang="nb-NO" sz="1200" dirty="0">
              <a:solidFill>
                <a:schemeClr val="bg1">
                  <a:lumMod val="50000"/>
                </a:schemeClr>
              </a:solidFill>
              <a:latin typeface="SFBX1440"/>
            </a:endParaRPr>
          </a:p>
        </p:txBody>
      </p:sp>
      <p:sp>
        <p:nvSpPr>
          <p:cNvPr id="9" name="Title 1">
            <a:extLst>
              <a:ext uri="{FF2B5EF4-FFF2-40B4-BE49-F238E27FC236}">
                <a16:creationId xmlns:a16="http://schemas.microsoft.com/office/drawing/2014/main" id="{660907DA-4CB8-F1F0-8122-700126C31995}"/>
              </a:ext>
            </a:extLst>
          </p:cNvPr>
          <p:cNvSpPr>
            <a:spLocks noGrp="1"/>
          </p:cNvSpPr>
          <p:nvPr>
            <p:ph type="title"/>
          </p:nvPr>
        </p:nvSpPr>
        <p:spPr>
          <a:xfrm>
            <a:off x="385602" y="133046"/>
            <a:ext cx="10972800" cy="934411"/>
          </a:xfrm>
          <a:noFill/>
        </p:spPr>
        <p:txBody>
          <a:bodyPr/>
          <a:lstStyle/>
          <a:p>
            <a:r>
              <a:rPr lang="nb-NO" dirty="0">
                <a:latin typeface="SFBX1440"/>
              </a:rPr>
              <a:t>4. Input </a:t>
            </a:r>
            <a:r>
              <a:rPr lang="nb-NO" dirty="0" err="1">
                <a:latin typeface="SFBX1440"/>
              </a:rPr>
              <a:t>transformation</a:t>
            </a:r>
            <a:endParaRPr lang="nb-NO" dirty="0">
              <a:latin typeface="SFBX1440"/>
            </a:endParaRPr>
          </a:p>
        </p:txBody>
      </p:sp>
    </p:spTree>
    <p:extLst>
      <p:ext uri="{BB962C8B-B14F-4D97-AF65-F5344CB8AC3E}">
        <p14:creationId xmlns:p14="http://schemas.microsoft.com/office/powerpoint/2010/main" val="202754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SINTEF Lys">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LowEmission - mal basert på SINTEF" id="{EDED4370-77F1-406F-A5FB-26AAC281AFA3}" vid="{016E08CD-F04B-47F3-B4AB-83CF6F6EF0B3}"/>
    </a:ext>
  </a:extLst>
</a:theme>
</file>

<file path=ppt/theme/theme2.xml><?xml version="1.0" encoding="utf-8"?>
<a:theme xmlns:a="http://schemas.openxmlformats.org/drawingml/2006/main" name="SINTEF Mørk">
  <a:themeElements>
    <a:clrScheme name="SINTEF">
      <a:dk1>
        <a:sysClr val="windowText" lastClr="000000"/>
      </a:dk1>
      <a:lt1>
        <a:sysClr val="window" lastClr="FFFFFF"/>
      </a:lt1>
      <a:dk2>
        <a:srgbClr val="003C65"/>
      </a:dk2>
      <a:lt2>
        <a:srgbClr val="FFFFFF"/>
      </a:lt2>
      <a:accent1>
        <a:srgbClr val="003C65"/>
      </a:accent1>
      <a:accent2>
        <a:srgbClr val="22A7E5"/>
      </a:accent2>
      <a:accent3>
        <a:srgbClr val="EC008C"/>
      </a:accent3>
      <a:accent4>
        <a:srgbClr val="A4C21F"/>
      </a:accent4>
      <a:accent5>
        <a:srgbClr val="F7E918"/>
      </a:accent5>
      <a:accent6>
        <a:srgbClr val="A19589"/>
      </a:accent6>
      <a:hlink>
        <a:srgbClr val="0563C1"/>
      </a:hlink>
      <a:folHlink>
        <a:srgbClr val="954F72"/>
      </a:folHlink>
    </a:clrScheme>
    <a:fontScheme name="SINTE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0800">
          <a:solidFill>
            <a:schemeClr val="tx2"/>
          </a:solidFill>
          <a:tailEnd type="oval" w="lg"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LowEmission - mal basert på SINTEF" id="{EDED4370-77F1-406F-A5FB-26AAC281AFA3}" vid="{11411A19-67B4-4E3F-93B5-4BA145ABC9D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neric document" ma:contentTypeID="0x01010031B82B69D2361148B4D8F7EC15680213080077AB15A58EDDB141AAEA46C9A235510F" ma:contentTypeVersion="49" ma:contentTypeDescription="Opprett et nytt dokument." ma:contentTypeScope="" ma:versionID="37751854dd9200f7bc1863fd151ff34f">
  <xsd:schema xmlns:xsd="http://www.w3.org/2001/XMLSchema" xmlns:xs="http://www.w3.org/2001/XMLSchema" xmlns:p="http://schemas.microsoft.com/office/2006/metadata/properties" xmlns:ns2="8bbd4995-53b7-43e2-b62f-10947586ac31" xmlns:ns3="d8339ade-3401-439a-8edc-27936de33a76" xmlns:ns4="e527edd7-17bc-4acf-b8a8-3511175704a2" targetNamespace="http://schemas.microsoft.com/office/2006/metadata/properties" ma:root="true" ma:fieldsID="6315d36aa875fb017e7afb43d85279da" ns2:_="" ns3:_="" ns4:_="">
    <xsd:import namespace="8bbd4995-53b7-43e2-b62f-10947586ac31"/>
    <xsd:import namespace="d8339ade-3401-439a-8edc-27936de33a76"/>
    <xsd:import namespace="e527edd7-17bc-4acf-b8a8-3511175704a2"/>
    <xsd:element name="properties">
      <xsd:complexType>
        <xsd:sequence>
          <xsd:element name="documentManagement">
            <xsd:complexType>
              <xsd:all>
                <xsd:element ref="ns2:ArchiveStatus" minOccurs="0"/>
                <xsd:element ref="ns2:CorpWorkflowApproval" minOccurs="0"/>
                <xsd:element ref="ns2:CorpWorkflowFeedback" minOccurs="0"/>
                <xsd:element ref="ns2:CorpSiteProjectNumber" minOccurs="0"/>
                <xsd:element ref="ns2:CorpSiteProjectName" minOccurs="0"/>
                <xsd:element ref="ns2:CorpSiteSubTitle" minOccurs="0"/>
                <xsd:element ref="ns2:CorpSiteAccess" minOccurs="0"/>
                <xsd:element ref="ns2:CorpSiteClassification" minOccurs="0"/>
                <xsd:element ref="ns2:CorpSiteTags" minOccurs="0"/>
                <xsd:element ref="ns2:CorpSiteProjectQA" minOccurs="0"/>
                <xsd:element ref="ns2:CorpSiteProjectOwner" minOccurs="0"/>
                <xsd:element ref="ns2:CorpSiteProjectLeader" minOccurs="0"/>
                <xsd:element ref="ns2:CorpSiteReportNumber" minOccurs="0"/>
                <xsd:element ref="ns2:CorpSiteISBN" minOccurs="0"/>
                <xsd:element ref="ns2:CorpSiteCoAuthors" minOccurs="0"/>
                <xsd:element ref="ns2:CorpSiteRecipientCompany" minOccurs="0"/>
                <xsd:element ref="ns2:CorpSiteRecipientPerson" minOccurs="0"/>
                <xsd:element ref="ns2:CorpSiteOurRef" minOccurs="0"/>
                <xsd:element ref="ns2:CorpSiteDocumentAuthor" minOccurs="0"/>
                <xsd:element ref="ns2:CorpSiteZipAddress" minOccurs="0"/>
                <xsd:element ref="ns2:CorpSiteZipContact" minOccurs="0"/>
                <xsd:element ref="ns2:CorpSiteVATNumber" minOccurs="0"/>
                <xsd:element ref="ns2:CorpSiteInstitute" minOccurs="0"/>
                <xsd:element ref="ns2:CorpSiteInstituteEmail" minOccurs="0"/>
                <xsd:element ref="ns3:MediaServiceMetadata" minOccurs="0"/>
                <xsd:element ref="ns3:MediaServiceFastMetadata" minOccurs="0"/>
                <xsd:element ref="ns2:CorpDocPageClassificationNbNo" minOccurs="0"/>
                <xsd:element ref="ns2:CorpDocClassificationEnUs" minOccurs="0"/>
                <xsd:element ref="ns2:CorpDocPageClassificationEnUs" minOccurs="0"/>
                <xsd:element ref="ns2:CorpSiteInstituteEnUs" minOccurs="0"/>
                <xsd:element ref="ns2:CorpSiteInstitutePhone" minOccurs="0"/>
                <xsd:element ref="ns2:CorpSiteDocLanguage" minOccurs="0"/>
                <xsd:element ref="ns2:CorpDocInstitute" minOccurs="0"/>
                <xsd:element ref="ns4:SharedWithUsers" minOccurs="0"/>
                <xsd:element ref="ns4:SharedWithDetails" minOccurs="0"/>
                <xsd:element ref="ns2:CorpDocClassificationNbNo" minOccurs="0"/>
                <xsd:element ref="ns3:MediaServiceDateTaken" minOccurs="0"/>
                <xsd:element ref="ns3:MediaServiceAutoTags" minOccurs="0"/>
                <xsd:element ref="ns3:MediaServiceOCR" minOccurs="0"/>
                <xsd:element ref="ns2:CorpDocVersion" minOccurs="0"/>
                <xsd:element ref="ns3:ArchiveRecNo" minOccurs="0"/>
                <xsd:element ref="ns3:MediaServiceGenerationTime" minOccurs="0"/>
                <xsd:element ref="ns3:MediaServiceEventHashCode" minOccurs="0"/>
                <xsd:element ref="ns3:MediaServiceAutoKeyPoints" minOccurs="0"/>
                <xsd:element ref="ns3:MediaServiceKeyPoints" minOccurs="0"/>
                <xsd:element ref="ns2:CorpWorkflowStatus" minOccurs="0"/>
                <xsd:element ref="ns3:MediaServiceLoca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d4995-53b7-43e2-b62f-10947586ac31" elementFormDefault="qualified">
    <xsd:import namespace="http://schemas.microsoft.com/office/2006/documentManagement/types"/>
    <xsd:import namespace="http://schemas.microsoft.com/office/infopath/2007/PartnerControls"/>
    <xsd:element name="ArchiveStatus" ma:index="8" nillable="true" ma:displayName="Arkivstatus" ma:internalName="ArchiveStatus">
      <xsd:simpleType>
        <xsd:restriction base="dms:Text">
          <xsd:maxLength value="255"/>
        </xsd:restriction>
      </xsd:simpleType>
    </xsd:element>
    <xsd:element name="CorpWorkflowApproval" ma:index="9" nillable="true" ma:displayName="Status godkjenning" ma:internalName="CorpWorkflowApproval">
      <xsd:simpleType>
        <xsd:restriction base="dms:Text">
          <xsd:maxLength value="255"/>
        </xsd:restriction>
      </xsd:simpleType>
    </xsd:element>
    <xsd:element name="CorpWorkflowFeedback" ma:index="10" nillable="true" ma:displayName="Status kvalitetssikring" ma:internalName="CorpWorkflowFeedback">
      <xsd:simpleType>
        <xsd:restriction base="dms:Text">
          <xsd:maxLength value="255"/>
        </xsd:restriction>
      </xsd:simpleType>
    </xsd:element>
    <xsd:element name="CorpSiteProjectNumber" ma:index="11" nillable="true" ma:displayName="Prosjektnummer" ma:default="" ma:internalName="CorpSiteProjectNumber">
      <xsd:simpleType>
        <xsd:restriction base="dms:Text">
          <xsd:maxLength value="255"/>
        </xsd:restriction>
      </xsd:simpleType>
    </xsd:element>
    <xsd:element name="CorpSiteProjectName" ma:index="12" nillable="true" ma:displayName="Prosjektnavn" ma:internalName="CorpSiteProjectName">
      <xsd:simpleType>
        <xsd:restriction base="dms:Text">
          <xsd:maxLength value="255"/>
        </xsd:restriction>
      </xsd:simpleType>
    </xsd:element>
    <xsd:element name="CorpSiteSubTitle" ma:index="13" nillable="true" ma:displayName="Sub Tittel" ma:internalName="CorpSiteSubTitle">
      <xsd:simpleType>
        <xsd:restriction base="dms:Text">
          <xsd:maxLength value="255"/>
        </xsd:restriction>
      </xsd:simpleType>
    </xsd:element>
    <xsd:element name="CorpSiteAccess" ma:index="14" nillable="true" ma:displayName="Lesetilgang" ma:default="Kun navngitte medlemmer" ma:format="Dropdown" ma:internalName="CorpSiteAccess">
      <xsd:simpleType>
        <xsd:restriction base="dms:Choice">
          <xsd:enumeration value="Kun navngitte medlemmer"/>
          <xsd:enumeration value="SINTEF"/>
          <xsd:enumeration value="Institutt"/>
          <xsd:enumeration value="Avdeling"/>
          <xsd:maxLength value="255"/>
        </xsd:restriction>
      </xsd:simpleType>
    </xsd:element>
    <xsd:element name="CorpSiteClassification" ma:index="15" nillable="true" ma:displayName="Klassifisering" ma:default="Åpen" ma:internalName="CorpSiteClassification">
      <xsd:simpleType>
        <xsd:restriction base="dms:Choice">
          <xsd:enumeration value="Åpen"/>
          <xsd:enumeration value="Fortrolig"/>
          <xsd:enumeration value="Strengt fortrolig"/>
          <xsd:maxLength value="255"/>
        </xsd:restriction>
      </xsd:simpleType>
    </xsd:element>
    <xsd:element name="CorpSiteTags" ma:index="16" nillable="true" ma:displayName="Tags" ma:internalName="CorpSiteTags">
      <xsd:simpleType>
        <xsd:restriction base="dms:Text">
          <xsd:maxLength value="255"/>
        </xsd:restriction>
      </xsd:simpleType>
    </xsd:element>
    <xsd:element name="CorpSiteProjectQA" ma:index="17" nillable="true" ma:displayName="Kvalitestsansvarlig" ma:list="UserInfo" ma:SharePointGroup="0" ma:internalName="CorpSiteProjectQA"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Owner" ma:index="18" nillable="true" ma:displayName="Prosjekteier" ma:list="UserInfo" ma:SharePointGroup="0" ma:internalName="CorpSiteProject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ProjectLeader" ma:index="19" nillable="true" ma:displayName="Prosjektleder" ma:list="UserInfo" ma:SharePointGroup="0" ma:internalName="CorpSiteProjectLead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ReportNumber" ma:index="20" nillable="true" ma:displayName="Rapport nummer" ma:internalName="CorpSiteReportNumber">
      <xsd:simpleType>
        <xsd:restriction base="dms:Text">
          <xsd:maxLength value="255"/>
        </xsd:restriction>
      </xsd:simpleType>
    </xsd:element>
    <xsd:element name="CorpSiteISBN" ma:index="21" nillable="true" ma:displayName="ISBN" ma:internalName="CorpSiteISBN">
      <xsd:simpleType>
        <xsd:restriction base="dms:Text">
          <xsd:maxLength value="255"/>
        </xsd:restriction>
      </xsd:simpleType>
    </xsd:element>
    <xsd:element name="CorpSiteCoAuthors" ma:index="22" nillable="true" ma:displayName="Medforfattere" ma:internalName="CorpSiteCoAuthors">
      <xsd:simpleType>
        <xsd:restriction base="dms:Text">
          <xsd:maxLength value="255"/>
        </xsd:restriction>
      </xsd:simpleType>
    </xsd:element>
    <xsd:element name="CorpSiteRecipientCompany" ma:index="23" nillable="true" ma:displayName="Mottakende selskap" ma:internalName="CorpSiteRecipientCompany">
      <xsd:simpleType>
        <xsd:restriction base="dms:Text">
          <xsd:maxLength value="255"/>
        </xsd:restriction>
      </xsd:simpleType>
    </xsd:element>
    <xsd:element name="CorpSiteRecipientPerson" ma:index="24" nillable="true" ma:displayName="Mottakende person" ma:internalName="CorpSiteRecipientPerson">
      <xsd:simpleType>
        <xsd:restriction base="dms:Text">
          <xsd:maxLength value="255"/>
        </xsd:restriction>
      </xsd:simpleType>
    </xsd:element>
    <xsd:element name="CorpSiteOurRef" ma:index="25" nillable="true" ma:displayName="Vår ref" ma:internalName="CorpSiteOurRef">
      <xsd:simpleType>
        <xsd:restriction base="dms:Text">
          <xsd:maxLength value="255"/>
        </xsd:restriction>
      </xsd:simpleType>
    </xsd:element>
    <xsd:element name="CorpSiteDocumentAuthor" ma:index="26" nillable="true" ma:displayName="Hovedforfatter" ma:internalName="CorpSiteDocumen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rpSiteZipAddress" ma:index="27" nillable="true" ma:displayName="Adresse" ma:internalName="CorpSiteZipAddress">
      <xsd:simpleType>
        <xsd:restriction base="dms:Note">
          <xsd:maxLength value="255"/>
        </xsd:restriction>
      </xsd:simpleType>
    </xsd:element>
    <xsd:element name="CorpSiteZipContact" ma:index="28" nillable="true" ma:displayName="Kontakt" ma:internalName="CorpSiteZipContact">
      <xsd:simpleType>
        <xsd:restriction base="dms:Note">
          <xsd:maxLength value="255"/>
        </xsd:restriction>
      </xsd:simpleType>
    </xsd:element>
    <xsd:element name="CorpSiteVATNumber" ma:index="29" nillable="true" ma:displayName="{resource:FieldCorpSiteVATNumber}" ma:internalName="CorpSiteVATNumber">
      <xsd:simpleType>
        <xsd:restriction base="dms:Text">
          <xsd:maxLength value="255"/>
        </xsd:restriction>
      </xsd:simpleType>
    </xsd:element>
    <xsd:element name="CorpSiteInstitute" ma:index="30" nillable="true" ma:displayName="Institutt" ma:internalName="CorpSiteInstitute">
      <xsd:simpleType>
        <xsd:restriction base="dms:Text">
          <xsd:maxLength value="255"/>
        </xsd:restriction>
      </xsd:simpleType>
    </xsd:element>
    <xsd:element name="CorpSiteInstituteEmail" ma:index="31" nillable="true" ma:displayName="E-post institutt" ma:internalName="CorpSiteInstituteEmail">
      <xsd:simpleType>
        <xsd:restriction base="dms:Text">
          <xsd:maxLength value="255"/>
        </xsd:restriction>
      </xsd:simpleType>
    </xsd:element>
    <xsd:element name="CorpDocPageClassificationNbNo" ma:index="34" nillable="true" ma:displayName="Gradering Denne Siden" ma:default="Åpen" ma:internalName="CorpDocPageClassificationNbNo">
      <xsd:simpleType>
        <xsd:restriction base="dms:Choice">
          <xsd:enumeration value="Åpen"/>
          <xsd:enumeration value="Intern"/>
          <xsd:enumeration value="Fortrolig"/>
          <xsd:enumeration value="Strengt fortrolig"/>
          <xsd:maxLength value="255"/>
        </xsd:restriction>
      </xsd:simpleType>
    </xsd:element>
    <xsd:element name="CorpDocClassificationEnUs" ma:index="35" nillable="true" ma:displayName="Classification" ma:default="Unrestricted" ma:internalName="CorpDocClassificationEnUs">
      <xsd:simpleType>
        <xsd:restriction base="dms:Choice">
          <xsd:enumeration value="Unrestricted"/>
          <xsd:enumeration value="Internal"/>
          <xsd:enumeration value="Restricted"/>
          <xsd:enumeration value="Confidential"/>
          <xsd:maxLength value="255"/>
        </xsd:restriction>
      </xsd:simpleType>
    </xsd:element>
    <xsd:element name="CorpDocPageClassificationEnUs" ma:index="36" nillable="true" ma:displayName="Classification This Page" ma:default="Unrestricted" ma:internalName="CorpDocPageClassificationEnUs">
      <xsd:simpleType>
        <xsd:restriction base="dms:Choice">
          <xsd:enumeration value="Unrestricted"/>
          <xsd:enumeration value="Internal"/>
          <xsd:enumeration value="Restricted"/>
          <xsd:enumeration value="Confidential"/>
          <xsd:maxLength value="255"/>
        </xsd:restriction>
      </xsd:simpleType>
    </xsd:element>
    <xsd:element name="CorpSiteInstituteEnUs" ma:index="37" nillable="true" ma:displayName="InstituteEng" ma:internalName="CorpSiteInstituteEnUs">
      <xsd:simpleType>
        <xsd:restriction base="dms:Text">
          <xsd:maxLength value="255"/>
        </xsd:restriction>
      </xsd:simpleType>
    </xsd:element>
    <xsd:element name="CorpSiteInstitutePhone" ma:index="38" nillable="true" ma:displayName="Institutt tlf" ma:internalName="CorpSiteInstitutePhone">
      <xsd:simpleType>
        <xsd:restriction base="dms:Text">
          <xsd:maxLength value="255"/>
        </xsd:restriction>
      </xsd:simpleType>
    </xsd:element>
    <xsd:element name="CorpSiteDocLanguage" ma:index="39" nillable="true" ma:displayName="Språk" ma:internalName="CorpSiteDocLanguage">
      <xsd:simpleType>
        <xsd:restriction base="dms:Text">
          <xsd:maxLength value="255"/>
        </xsd:restriction>
      </xsd:simpleType>
    </xsd:element>
    <xsd:element name="CorpDocInstitute" ma:index="40" nillable="true" ma:displayName="Institutt" ma:internalName="CorpDocInstitute">
      <xsd:simpleType>
        <xsd:restriction base="dms:Text">
          <xsd:maxLength value="255"/>
        </xsd:restriction>
      </xsd:simpleType>
    </xsd:element>
    <xsd:element name="CorpDocClassificationNbNo" ma:index="43" nillable="true" ma:displayName="Gradering" ma:default="Åpen" ma:internalName="CorpDocClassificationNbNo">
      <xsd:simpleType>
        <xsd:restriction base="dms:Choice">
          <xsd:enumeration value="Åpen"/>
          <xsd:enumeration value="Intern"/>
          <xsd:enumeration value="Fortrolig"/>
          <xsd:enumeration value="Strengt fortrolig"/>
          <xsd:maxLength value="255"/>
        </xsd:restriction>
      </xsd:simpleType>
    </xsd:element>
    <xsd:element name="CorpDocVersion" ma:index="47" nillable="true" ma:displayName="Versjon" ma:internalName="CorpDocVersion">
      <xsd:simpleType>
        <xsd:restriction base="dms:Text">
          <xsd:maxLength value="255"/>
        </xsd:restriction>
      </xsd:simpleType>
    </xsd:element>
    <xsd:element name="CorpWorkflowStatus" ma:index="53" nillable="true" ma:displayName="Status arbeidsflyt" ma:internalName="CorpWorkflowStatu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339ade-3401-439a-8edc-27936de33a76" elementFormDefault="qualified">
    <xsd:import namespace="http://schemas.microsoft.com/office/2006/documentManagement/types"/>
    <xsd:import namespace="http://schemas.microsoft.com/office/infopath/2007/PartnerControls"/>
    <xsd:element name="MediaServiceMetadata" ma:index="32" nillable="true" ma:displayName="MediaServiceMetadata" ma:hidden="true" ma:internalName="MediaServiceMetadata" ma:readOnly="true">
      <xsd:simpleType>
        <xsd:restriction base="dms:Note"/>
      </xsd:simpleType>
    </xsd:element>
    <xsd:element name="MediaServiceFastMetadata" ma:index="33" nillable="true" ma:displayName="MediaServiceFastMetadata" ma:hidden="true" ma:internalName="MediaServiceFastMetadata" ma:readOnly="true">
      <xsd:simpleType>
        <xsd:restriction base="dms:Note"/>
      </xsd:simpleType>
    </xsd:element>
    <xsd:element name="MediaServiceDateTaken" ma:index="44" nillable="true" ma:displayName="MediaServiceDateTaken" ma:hidden="true" ma:internalName="MediaServiceDateTaken" ma:readOnly="true">
      <xsd:simpleType>
        <xsd:restriction base="dms:Text"/>
      </xsd:simpleType>
    </xsd:element>
    <xsd:element name="MediaServiceAutoTags" ma:index="45" nillable="true" ma:displayName="MediaServiceAutoTags" ma:internalName="MediaServiceAutoTags" ma:readOnly="true">
      <xsd:simpleType>
        <xsd:restriction base="dms:Text"/>
      </xsd:simpleType>
    </xsd:element>
    <xsd:element name="MediaServiceOCR" ma:index="46" nillable="true" ma:displayName="MediaServiceOCR" ma:internalName="MediaServiceOCR" ma:readOnly="true">
      <xsd:simpleType>
        <xsd:restriction base="dms:Note">
          <xsd:maxLength value="255"/>
        </xsd:restriction>
      </xsd:simpleType>
    </xsd:element>
    <xsd:element name="ArchiveRecNo" ma:index="48" nillable="true" ma:displayName="B360 Arkiv-ID" ma:internalName="ArchiveRecNo">
      <xsd:simpleType>
        <xsd:restriction base="dms:Text"/>
      </xsd:simpleType>
    </xsd:element>
    <xsd:element name="MediaServiceGenerationTime" ma:index="49" nillable="true" ma:displayName="MediaServiceGenerationTime" ma:hidden="true" ma:internalName="MediaServiceGenerationTime" ma:readOnly="true">
      <xsd:simpleType>
        <xsd:restriction base="dms:Text"/>
      </xsd:simpleType>
    </xsd:element>
    <xsd:element name="MediaServiceEventHashCode" ma:index="50" nillable="true" ma:displayName="MediaServiceEventHashCode" ma:hidden="true" ma:internalName="MediaServiceEventHashCode" ma:readOnly="true">
      <xsd:simpleType>
        <xsd:restriction base="dms:Text"/>
      </xsd:simpleType>
    </xsd:element>
    <xsd:element name="MediaServiceAutoKeyPoints" ma:index="51" nillable="true" ma:displayName="MediaServiceAutoKeyPoints" ma:hidden="true" ma:internalName="MediaServiceAutoKeyPoints" ma:readOnly="true">
      <xsd:simpleType>
        <xsd:restriction base="dms:Note"/>
      </xsd:simpleType>
    </xsd:element>
    <xsd:element name="MediaServiceKeyPoints" ma:index="52" nillable="true" ma:displayName="KeyPoints" ma:internalName="MediaServiceKeyPoints" ma:readOnly="true">
      <xsd:simpleType>
        <xsd:restriction base="dms:Note">
          <xsd:maxLength value="255"/>
        </xsd:restriction>
      </xsd:simpleType>
    </xsd:element>
    <xsd:element name="MediaServiceLocation" ma:index="54" nillable="true" ma:displayName="Location" ma:internalName="MediaServiceLocation" ma:readOnly="true">
      <xsd:simpleType>
        <xsd:restriction base="dms:Text"/>
      </xsd:simpleType>
    </xsd:element>
    <xsd:element name="MediaLengthInSeconds" ma:index="55" nillable="true" ma:displayName="MediaLengthInSeconds" ma:hidden="true" ma:internalName="MediaLengthInSeconds" ma:readOnly="true">
      <xsd:simpleType>
        <xsd:restriction base="dms:Unknown"/>
      </xsd:simpleType>
    </xsd:element>
    <xsd:element name="lcf76f155ced4ddcb4097134ff3c332f" ma:index="57" nillable="true" ma:taxonomy="true" ma:internalName="lcf76f155ced4ddcb4097134ff3c332f" ma:taxonomyFieldName="MediaServiceImageTags" ma:displayName="Bildemerkelapper" ma:readOnly="false" ma:fieldId="{5cf76f15-5ced-4ddc-b409-7134ff3c332f}" ma:taxonomyMulti="true" ma:sspId="322a372c-f9c2-4fd8-9939-aea158435ba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27edd7-17bc-4acf-b8a8-3511175704a2" elementFormDefault="qualified">
    <xsd:import namespace="http://schemas.microsoft.com/office/2006/documentManagement/types"/>
    <xsd:import namespace="http://schemas.microsoft.com/office/infopath/2007/PartnerControls"/>
    <xsd:element name="SharedWithUsers" ma:index="4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2" nillable="true" ma:displayName="Delingsdetaljer" ma:internalName="SharedWithDetails" ma:readOnly="true">
      <xsd:simpleType>
        <xsd:restriction base="dms:Note">
          <xsd:maxLength value="255"/>
        </xsd:restriction>
      </xsd:simpleType>
    </xsd:element>
    <xsd:element name="TaxCatchAll" ma:index="58" nillable="true" ma:displayName="Taxonomy Catch All Column" ma:hidden="true" ma:list="{ddad62b3-a3bc-4473-95b6-3a9321f64d39}" ma:internalName="TaxCatchAll" ma:showField="CatchAllData" ma:web="e527edd7-17bc-4acf-b8a8-3511175704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rpSiteAccess xmlns="8bbd4995-53b7-43e2-b62f-10947586ac31">Kun navngitte medlemmer</CorpSiteAccess>
    <CorpSiteClassification xmlns="8bbd4995-53b7-43e2-b62f-10947586ac31">Åpen</CorpSiteClassification>
    <CorpDocClassificationEnUs xmlns="8bbd4995-53b7-43e2-b62f-10947586ac31">Unrestricted</CorpDocClassificationEnUs>
    <CorpDocClassificationNbNo xmlns="8bbd4995-53b7-43e2-b62f-10947586ac31">Åpen</CorpDocClassificationNbNo>
    <CorpDocPageClassificationEnUs xmlns="8bbd4995-53b7-43e2-b62f-10947586ac31">Unrestricted</CorpDocPageClassificationEnUs>
    <CorpDocPageClassificationNbNo xmlns="8bbd4995-53b7-43e2-b62f-10947586ac31">Åpen</CorpDocPageClassificationNbNo>
    <CorpSiteZipContact xmlns="8bbd4995-53b7-43e2-b62f-10947586ac31" xsi:nil="true"/>
    <CorpSiteProjectLeader xmlns="8bbd4995-53b7-43e2-b62f-10947586ac31">
      <UserInfo>
        <DisplayName/>
        <AccountId xsi:nil="true"/>
        <AccountType/>
      </UserInfo>
    </CorpSiteProjectLeader>
    <CorpSiteSubTitle xmlns="8bbd4995-53b7-43e2-b62f-10947586ac31" xsi:nil="true"/>
    <ArchiveRecNo xmlns="d8339ade-3401-439a-8edc-27936de33a76" xsi:nil="true"/>
    <CorpSiteTags xmlns="8bbd4995-53b7-43e2-b62f-10947586ac31" xsi:nil="true"/>
    <CorpSiteISBN xmlns="8bbd4995-53b7-43e2-b62f-10947586ac31" xsi:nil="true"/>
    <CorpSiteInstitute xmlns="8bbd4995-53b7-43e2-b62f-10947586ac31" xsi:nil="true"/>
    <CorpWorkflowFeedback xmlns="8bbd4995-53b7-43e2-b62f-10947586ac31" xsi:nil="true"/>
    <CorpSiteRecipientPerson xmlns="8bbd4995-53b7-43e2-b62f-10947586ac31" xsi:nil="true"/>
    <CorpSiteProjectNumber xmlns="8bbd4995-53b7-43e2-b62f-10947586ac31" xsi:nil="true"/>
    <CorpSiteProjectName xmlns="8bbd4995-53b7-43e2-b62f-10947586ac31" xsi:nil="true"/>
    <CorpDocInstitute xmlns="8bbd4995-53b7-43e2-b62f-10947586ac31" xsi:nil="true"/>
    <CorpSiteInstitutePhone xmlns="8bbd4995-53b7-43e2-b62f-10947586ac31" xsi:nil="true"/>
    <CorpSiteProjectOwner xmlns="8bbd4995-53b7-43e2-b62f-10947586ac31">
      <UserInfo>
        <DisplayName/>
        <AccountId xsi:nil="true"/>
        <AccountType/>
      </UserInfo>
    </CorpSiteProjectOwner>
    <CorpSiteInstituteEmail xmlns="8bbd4995-53b7-43e2-b62f-10947586ac31" xsi:nil="true"/>
    <CorpSiteCoAuthors xmlns="8bbd4995-53b7-43e2-b62f-10947586ac31" xsi:nil="true"/>
    <CorpSiteDocumentAuthor xmlns="8bbd4995-53b7-43e2-b62f-10947586ac31">
      <UserInfo>
        <DisplayName/>
        <AccountId xsi:nil="true"/>
        <AccountType/>
      </UserInfo>
    </CorpSiteDocumentAuthor>
    <CorpSiteInstituteEnUs xmlns="8bbd4995-53b7-43e2-b62f-10947586ac31" xsi:nil="true"/>
    <CorpSiteRecipientCompany xmlns="8bbd4995-53b7-43e2-b62f-10947586ac31" xsi:nil="true"/>
    <CorpSiteDocLanguage xmlns="8bbd4995-53b7-43e2-b62f-10947586ac31" xsi:nil="true"/>
    <CorpDocVersion xmlns="8bbd4995-53b7-43e2-b62f-10947586ac31" xsi:nil="true"/>
    <CorpWorkflowApproval xmlns="8bbd4995-53b7-43e2-b62f-10947586ac31" xsi:nil="true"/>
    <ArchiveStatus xmlns="8bbd4995-53b7-43e2-b62f-10947586ac31" xsi:nil="true"/>
    <CorpSiteProjectQA xmlns="8bbd4995-53b7-43e2-b62f-10947586ac31">
      <UserInfo>
        <DisplayName/>
        <AccountId xsi:nil="true"/>
        <AccountType/>
      </UserInfo>
    </CorpSiteProjectQA>
    <CorpSiteZipAddress xmlns="8bbd4995-53b7-43e2-b62f-10947586ac31" xsi:nil="true"/>
    <CorpSiteVATNumber xmlns="8bbd4995-53b7-43e2-b62f-10947586ac31" xsi:nil="true"/>
    <CorpSiteReportNumber xmlns="8bbd4995-53b7-43e2-b62f-10947586ac31" xsi:nil="true"/>
    <CorpSiteOurRef xmlns="8bbd4995-53b7-43e2-b62f-10947586ac31" xsi:nil="true"/>
    <CorpWorkflowStatus xmlns="8bbd4995-53b7-43e2-b62f-10947586ac31" xsi:nil="true"/>
    <TaxCatchAll xmlns="e527edd7-17bc-4acf-b8a8-3511175704a2" xsi:nil="true"/>
    <lcf76f155ced4ddcb4097134ff3c332f xmlns="d8339ade-3401-439a-8edc-27936de33a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B1E4794-C8F2-4C80-B167-E7AE48547B0A}">
  <ds:schemaRefs>
    <ds:schemaRef ds:uri="8bbd4995-53b7-43e2-b62f-10947586ac31"/>
    <ds:schemaRef ds:uri="d8339ade-3401-439a-8edc-27936de33a76"/>
    <ds:schemaRef ds:uri="e527edd7-17bc-4acf-b8a8-3511175704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92FF5A-EE25-42AF-A841-9093DFED4381}">
  <ds:schemaRefs>
    <ds:schemaRef ds:uri="http://schemas.microsoft.com/sharepoint/v3/contenttype/forms"/>
  </ds:schemaRefs>
</ds:datastoreItem>
</file>

<file path=customXml/itemProps3.xml><?xml version="1.0" encoding="utf-8"?>
<ds:datastoreItem xmlns:ds="http://schemas.openxmlformats.org/officeDocument/2006/customXml" ds:itemID="{2A9C8F43-B371-4393-B888-4E76E57F772D}">
  <ds:schemaRefs>
    <ds:schemaRef ds:uri="8bbd4995-53b7-43e2-b62f-10947586ac31"/>
    <ds:schemaRef ds:uri="d8339ade-3401-439a-8edc-27936de33a76"/>
    <ds:schemaRef ds:uri="e527edd7-17bc-4acf-b8a8-3511175704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LowEmission -SP1 webinar 2021</Template>
  <TotalTime>1291</TotalTime>
  <Words>1561</Words>
  <Application>Microsoft Office PowerPoint</Application>
  <PresentationFormat>Widescreen</PresentationFormat>
  <Paragraphs>194</Paragraphs>
  <Slides>19</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Calibri</vt:lpstr>
      <vt:lpstr>Calibri Light</vt:lpstr>
      <vt:lpstr>Cambria Math</vt:lpstr>
      <vt:lpstr>Industry Bold</vt:lpstr>
      <vt:lpstr>Ravie</vt:lpstr>
      <vt:lpstr>SFBX1440</vt:lpstr>
      <vt:lpstr>Wingdings</vt:lpstr>
      <vt:lpstr>SINTEF Lys</vt:lpstr>
      <vt:lpstr>SINTEF Mørk</vt:lpstr>
      <vt:lpstr>Control of steam bottoming cycles using nonlinear input and output  transformations for feedforward disturbance rejection</vt:lpstr>
      <vt:lpstr>1. Motivation: current offshore  installations</vt:lpstr>
      <vt:lpstr>1. Motivation: current offshore  installations</vt:lpstr>
      <vt:lpstr>Gas turbines with a steam bottoming  cycle</vt:lpstr>
      <vt:lpstr>2. Operational objectives</vt:lpstr>
      <vt:lpstr>3. Control of the steam bottoming  cycle</vt:lpstr>
      <vt:lpstr>3.Control of the steam bottoming  cycle</vt:lpstr>
      <vt:lpstr>4.Definition of transformed inputs  and outputs</vt:lpstr>
      <vt:lpstr>4. Input transformation</vt:lpstr>
      <vt:lpstr>Input transformation from static model</vt:lpstr>
      <vt:lpstr>4. Output transformation</vt:lpstr>
      <vt:lpstr>5. Input and output transformations  for steam temperature control</vt:lpstr>
      <vt:lpstr>5. Input and output transformations  for steam temperature control</vt:lpstr>
      <vt:lpstr>6. Temperature response for disturbance  rejection to a ramp decrease in GT load </vt:lpstr>
      <vt:lpstr>6. Pressure response for disturbance  rejection to a ramp decrease in GT load </vt:lpstr>
      <vt:lpstr>6. Steam cycle power output response  to a ramp decrease in GT load. </vt:lpstr>
      <vt:lpstr>7. Conclusion</vt:lpstr>
      <vt:lpstr>PowerPoint Presentation</vt:lpstr>
      <vt:lpstr>7.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Adriana Reyes Lúa</dc:creator>
  <dc:description>template by officeconsult.no</dc:description>
  <cp:lastModifiedBy>Cristina Zotica</cp:lastModifiedBy>
  <cp:revision>10</cp:revision>
  <dcterms:created xsi:type="dcterms:W3CDTF">2021-09-30T14:47:51Z</dcterms:created>
  <dcterms:modified xsi:type="dcterms:W3CDTF">2022-06-04T08:32:01Z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ContentTypeId">
    <vt:lpwstr>0x01010031B82B69D2361148B4D8F7EC15680213080077AB15A58EDDB141AAEA46C9A235510F</vt:lpwstr>
  </property>
  <property fmtid="{D5CDD505-2E9C-101B-9397-08002B2CF9AE}" pid="4" name="MediaServiceImageTags">
    <vt:lpwstr/>
  </property>
</Properties>
</file>