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handoutMasterIdLst>
    <p:handoutMasterId r:id="rId27"/>
  </p:handoutMasterIdLst>
  <p:sldIdLst>
    <p:sldId id="300" r:id="rId2"/>
    <p:sldId id="301" r:id="rId3"/>
    <p:sldId id="302" r:id="rId4"/>
    <p:sldId id="310" r:id="rId5"/>
    <p:sldId id="304" r:id="rId6"/>
    <p:sldId id="311" r:id="rId7"/>
    <p:sldId id="305" r:id="rId8"/>
    <p:sldId id="303" r:id="rId9"/>
    <p:sldId id="291" r:id="rId10"/>
    <p:sldId id="279" r:id="rId11"/>
    <p:sldId id="274" r:id="rId12"/>
    <p:sldId id="299" r:id="rId13"/>
    <p:sldId id="272" r:id="rId14"/>
    <p:sldId id="267" r:id="rId15"/>
    <p:sldId id="268" r:id="rId16"/>
    <p:sldId id="269" r:id="rId17"/>
    <p:sldId id="296" r:id="rId18"/>
    <p:sldId id="270" r:id="rId19"/>
    <p:sldId id="271" r:id="rId20"/>
    <p:sldId id="275" r:id="rId21"/>
    <p:sldId id="292" r:id="rId22"/>
    <p:sldId id="293" r:id="rId23"/>
    <p:sldId id="294" r:id="rId24"/>
    <p:sldId id="295" r:id="rId25"/>
    <p:sldId id="283" r:id="rId26"/>
  </p:sldIdLst>
  <p:sldSz cx="12192000" cy="6858000"/>
  <p:notesSz cx="7315200" cy="9601200"/>
  <p:embeddedFontLst>
    <p:embeddedFont>
      <p:font typeface="Cambria Math" panose="02040503050406030204" pitchFamily="18" charset="0"/>
      <p:regular r:id="rId28"/>
    </p:embeddedFont>
    <p:embeddedFont>
      <p:font typeface="cmmi10" panose="020B0604020202020204" charset="0"/>
      <p:regular r:id="rId29"/>
    </p:embeddedFont>
    <p:embeddedFont>
      <p:font typeface="cmmi10" panose="020B0604020202020204" charset="0"/>
      <p:regular r:id="rId29"/>
    </p:embeddedFont>
    <p:embeddedFont>
      <p:font typeface="CMMI5" panose="020B0604020202020204"/>
      <p:regular r:id="rId30"/>
    </p:embeddedFont>
    <p:embeddedFont>
      <p:font typeface="CMMI7" panose="020B0604020202020204"/>
      <p:regular r:id="rId31"/>
    </p:embeddedFont>
    <p:embeddedFont>
      <p:font typeface="CMSY10ORIG" panose="020B0604020202020204"/>
      <p:regular r:id="rId32"/>
    </p:embeddedFont>
    <p:embeddedFont>
      <p:font typeface="Helvetica" panose="020B0604020202020204" pitchFamily="34" charset="0"/>
      <p:regular r:id="rId33"/>
      <p:bold r:id="rId34"/>
      <p:italic r:id="rId35"/>
      <p:boldItalic r:id="rId36"/>
    </p:embeddedFont>
  </p:embeddedFontLst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gurd Skogestad" initials="SS" lastIdx="1" clrIdx="0">
    <p:extLst>
      <p:ext uri="{19B8F6BF-5375-455C-9EA6-DF929625EA0E}">
        <p15:presenceInfo xmlns:p15="http://schemas.microsoft.com/office/powerpoint/2012/main" userId="S::skoge@ntnu.no::9e9b58ab-b7e1-46a9-91ee-ee3a58a3ed9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197" y="91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8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0F3A0A99-3BE0-4A9F-BA55-5FFD3293E2AE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119475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8" y="9119475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A10B2D8B-7996-4979-A31A-830BB3848B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867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D0B7-EF0A-41DD-921B-590D190573DA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A89BF-1708-4DDB-AF38-732A19CD0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545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D0B7-EF0A-41DD-921B-590D190573DA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A89BF-1708-4DDB-AF38-732A19CD0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389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D0B7-EF0A-41DD-921B-590D190573DA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A89BF-1708-4DDB-AF38-732A19CD0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304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D0B7-EF0A-41DD-921B-590D190573DA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A89BF-1708-4DDB-AF38-732A19CD0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650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D0B7-EF0A-41DD-921B-590D190573DA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A89BF-1708-4DDB-AF38-732A19CD0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486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D0B7-EF0A-41DD-921B-590D190573DA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A89BF-1708-4DDB-AF38-732A19CD0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44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D0B7-EF0A-41DD-921B-590D190573DA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A89BF-1708-4DDB-AF38-732A19CD0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51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D0B7-EF0A-41DD-921B-590D190573DA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A89BF-1708-4DDB-AF38-732A19CD0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88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D0B7-EF0A-41DD-921B-590D190573DA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A89BF-1708-4DDB-AF38-732A19CD0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217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D0B7-EF0A-41DD-921B-590D190573DA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A89BF-1708-4DDB-AF38-732A19CD0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151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D0B7-EF0A-41DD-921B-590D190573DA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A89BF-1708-4DDB-AF38-732A19CD0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444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C5D0B7-EF0A-41DD-921B-590D190573DA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A89BF-1708-4DDB-AF38-732A19CD0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6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t.ntnu.no/users/skoge/publications/1996/Skogestad96a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51584" y="303040"/>
            <a:ext cx="7772400" cy="1470025"/>
          </a:xfrm>
        </p:spPr>
        <p:txBody>
          <a:bodyPr/>
          <a:lstStyle/>
          <a:p>
            <a:r>
              <a:rPr lang="en-US" dirty="0"/>
              <a:t>Input-output Controllability Analysis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55640" y="1988840"/>
            <a:ext cx="6400800" cy="175260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Idea: Find out how well the process can be controlled - without having to design a specific controller</a:t>
            </a:r>
          </a:p>
          <a:p>
            <a:r>
              <a:rPr lang="en-US" dirty="0"/>
              <a:t>Note: Some processes are impossible to control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07568" y="6093297"/>
            <a:ext cx="82525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Reference: S. Skogestad, </a:t>
            </a:r>
            <a:r>
              <a:rPr lang="en-US" sz="1200" dirty="0">
                <a:hlinkClick r:id="rId3"/>
              </a:rPr>
              <a:t>``A procedure for SISO controllability analysis - with application to design of pH neutralization processes'',</a:t>
            </a:r>
            <a:r>
              <a:rPr lang="en-US" sz="1200" dirty="0"/>
              <a:t> </a:t>
            </a:r>
          </a:p>
          <a:p>
            <a:r>
              <a:rPr lang="en-US" sz="1200" i="1" dirty="0" err="1"/>
              <a:t>Comp.Chem.Engng</a:t>
            </a:r>
            <a:r>
              <a:rPr lang="en-US" sz="1200" i="1" dirty="0"/>
              <a:t>.</a:t>
            </a:r>
            <a:r>
              <a:rPr lang="en-US" sz="1200" dirty="0"/>
              <a:t>, </a:t>
            </a:r>
            <a:r>
              <a:rPr lang="en-US" sz="1200" b="1" dirty="0"/>
              <a:t>20</a:t>
            </a:r>
            <a:r>
              <a:rPr lang="en-US" sz="1200" dirty="0"/>
              <a:t>, 373-386, 1996. </a:t>
            </a:r>
          </a:p>
        </p:txBody>
      </p:sp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1524000" y="7112000"/>
            <a:ext cx="9144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/>
              <a:t>TexPoint fonts used in EMF. </a:t>
            </a:r>
          </a:p>
          <a:p>
            <a:r>
              <a:rPr lang="en-US"/>
              <a:t>Read the TexPoint manual before you delete this box.: </a:t>
            </a:r>
            <a:r>
              <a:rPr lang="en-US">
                <a:latin typeface="CMMI10"/>
              </a:rPr>
              <a:t>A</a:t>
            </a:r>
            <a:r>
              <a:rPr lang="en-US">
                <a:latin typeface="CMMI7"/>
              </a:rPr>
              <a:t>A</a:t>
            </a:r>
            <a:r>
              <a:rPr lang="en-US">
                <a:latin typeface="CMSY10ORIG"/>
              </a:rPr>
              <a:t>A</a:t>
            </a:r>
            <a:r>
              <a:rPr lang="en-US">
                <a:latin typeface="CMR7"/>
              </a:rPr>
              <a:t>A</a:t>
            </a:r>
            <a:r>
              <a:rPr lang="en-US">
                <a:latin typeface="CMMI5"/>
              </a:rPr>
              <a:t>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670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Controllability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3512" y="1600200"/>
            <a:ext cx="8856984" cy="4781128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latin typeface="+mj-lt"/>
              </a:rPr>
              <a:t>Use of controllability analysis </a:t>
            </a:r>
          </a:p>
          <a:p>
            <a:pPr lvl="1"/>
            <a:r>
              <a:rPr lang="en-US" dirty="0">
                <a:latin typeface="+mj-lt"/>
              </a:rPr>
              <a:t>To avoid spending time on impossible control problem</a:t>
            </a:r>
          </a:p>
          <a:p>
            <a:pPr lvl="1"/>
            <a:r>
              <a:rPr lang="en-US" dirty="0">
                <a:latin typeface="+mj-lt"/>
              </a:rPr>
              <a:t>To help design the process (e.g., size buffer tanks)</a:t>
            </a:r>
          </a:p>
          <a:p>
            <a:r>
              <a:rPr lang="en-US" dirty="0">
                <a:latin typeface="+mj-lt"/>
              </a:rPr>
              <a:t>Also useful for tuning. </a:t>
            </a:r>
          </a:p>
          <a:p>
            <a:pPr lvl="1"/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  <a:cs typeface="Times New Roman" panose="02020603050405020304" pitchFamily="18" charset="0"/>
              </a:rPr>
              <a:t>τ</a:t>
            </a:r>
            <a:r>
              <a:rPr lang="en-US" baseline="-25000" dirty="0" err="1">
                <a:latin typeface="+mj-lt"/>
              </a:rPr>
              <a:t>c</a:t>
            </a:r>
            <a:r>
              <a:rPr lang="en-US" dirty="0">
                <a:latin typeface="+mj-lt"/>
              </a:rPr>
              <a:t> = SIMC tuning parameter </a:t>
            </a:r>
          </a:p>
          <a:p>
            <a:pPr lvl="1"/>
            <a:r>
              <a:rPr lang="en-US" dirty="0">
                <a:latin typeface="+mj-lt"/>
              </a:rPr>
              <a:t>Must for acceptable controllability have: </a:t>
            </a:r>
          </a:p>
          <a:p>
            <a:pPr lvl="1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r>
              <a:rPr lang="en-US" dirty="0">
                <a:latin typeface="+mj-lt"/>
              </a:rPr>
              <a:t>Note</a:t>
            </a:r>
          </a:p>
          <a:p>
            <a:pPr lvl="3"/>
            <a:r>
              <a:rPr lang="en-US" dirty="0">
                <a:latin typeface="+mj-lt"/>
              </a:rPr>
              <a:t>Tight control: </a:t>
            </a:r>
            <a:r>
              <a:rPr lang="en-US" dirty="0" err="1">
                <a:latin typeface="+mj-lt"/>
                <a:cs typeface="Times New Roman" panose="02020603050405020304" pitchFamily="18" charset="0"/>
              </a:rPr>
              <a:t>τ</a:t>
            </a:r>
            <a:r>
              <a:rPr lang="en-US" baseline="-25000" dirty="0" err="1">
                <a:latin typeface="+mj-lt"/>
              </a:rPr>
              <a:t>c,min</a:t>
            </a:r>
            <a:r>
              <a:rPr lang="en-US" dirty="0">
                <a:latin typeface="+mj-lt"/>
              </a:rPr>
              <a:t> = </a:t>
            </a:r>
            <a:r>
              <a:rPr lang="el-GR" dirty="0">
                <a:latin typeface="+mj-lt"/>
                <a:cs typeface="Times New Roman" panose="02020603050405020304" pitchFamily="18" charset="0"/>
              </a:rPr>
              <a:t>θ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 </a:t>
            </a:r>
          </a:p>
          <a:p>
            <a:pPr lvl="3"/>
            <a:r>
              <a:rPr lang="en-US" dirty="0">
                <a:latin typeface="+mj-lt"/>
              </a:rPr>
              <a:t>“Smooth” control: </a:t>
            </a:r>
            <a:r>
              <a:rPr lang="en-US" dirty="0" err="1">
                <a:latin typeface="+mj-lt"/>
                <a:cs typeface="Times New Roman" panose="02020603050405020304" pitchFamily="18" charset="0"/>
              </a:rPr>
              <a:t>τ</a:t>
            </a:r>
            <a:r>
              <a:rPr lang="en-US" baseline="-25000" dirty="0" err="1">
                <a:latin typeface="+mj-lt"/>
              </a:rPr>
              <a:t>c,max</a:t>
            </a:r>
            <a:r>
              <a:rPr lang="en-US" dirty="0">
                <a:latin typeface="+mj-lt"/>
              </a:rPr>
              <a:t> = 1/</a:t>
            </a:r>
            <a:r>
              <a:rPr lang="en-US" dirty="0" err="1">
                <a:latin typeface="+mj-lt"/>
                <a:cs typeface="Times New Roman" panose="02020603050405020304" pitchFamily="18" charset="0"/>
              </a:rPr>
              <a:t>ω</a:t>
            </a:r>
            <a:r>
              <a:rPr lang="en-US" baseline="-25000" dirty="0" err="1">
                <a:latin typeface="+mj-lt"/>
              </a:rPr>
              <a:t>d</a:t>
            </a:r>
            <a:endParaRPr lang="en-US" baseline="-25000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B28A248-1B33-438D-B6E6-7CD7E5C018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9404" y="4384230"/>
            <a:ext cx="1752600" cy="8858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A3ADBC0-B0ED-488A-8C01-A572E4BBAE98}"/>
              </a:ext>
            </a:extLst>
          </p:cNvPr>
          <p:cNvSpPr txBox="1"/>
          <p:nvPr/>
        </p:nvSpPr>
        <p:spPr>
          <a:xfrm>
            <a:off x="1631504" y="6381329"/>
            <a:ext cx="464011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latin typeface="Calibri"/>
              </a:rPr>
              <a:t>ω</a:t>
            </a:r>
            <a:r>
              <a:rPr lang="en-US" sz="1600" baseline="-25000" dirty="0" err="1"/>
              <a:t>d</a:t>
            </a:r>
            <a:r>
              <a:rPr lang="en-US" sz="1600" dirty="0"/>
              <a:t> is defined as frequency where |</a:t>
            </a:r>
            <a:r>
              <a:rPr lang="en-US" sz="1600" dirty="0" err="1"/>
              <a:t>g</a:t>
            </a:r>
            <a:r>
              <a:rPr lang="en-US" sz="1600" baseline="-25000" dirty="0" err="1"/>
              <a:t>d</a:t>
            </a:r>
            <a:r>
              <a:rPr lang="en-US" sz="1600" dirty="0"/>
              <a:t>(</a:t>
            </a:r>
            <a:r>
              <a:rPr lang="en-US" sz="1600" dirty="0" err="1"/>
              <a:t>j</a:t>
            </a:r>
            <a:r>
              <a:rPr lang="en-US" sz="1600" dirty="0" err="1">
                <a:latin typeface="Calibri"/>
              </a:rPr>
              <a:t>ω</a:t>
            </a:r>
            <a:r>
              <a:rPr lang="en-US" sz="1600" baseline="-25000" dirty="0" err="1"/>
              <a:t>d</a:t>
            </a:r>
            <a:r>
              <a:rPr lang="en-US" sz="1600" dirty="0"/>
              <a:t>)|=</a:t>
            </a: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1600" baseline="-25000" dirty="0" err="1"/>
              <a:t>max</a:t>
            </a:r>
            <a:r>
              <a:rPr lang="nb-N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1400" dirty="0"/>
              <a:t>d </a:t>
            </a:r>
            <a:endParaRPr lang="en-US" sz="1600" baseline="-25000" dirty="0"/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1186645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If process is not controllable: Need to change the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example, dampen disturbance by adding buffer tank: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816" y="2204864"/>
            <a:ext cx="4584760" cy="392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80176" y="2348881"/>
            <a:ext cx="24705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Level control unimportant,</a:t>
            </a:r>
          </a:p>
          <a:p>
            <a:r>
              <a:rPr lang="en-US" sz="1600" dirty="0">
                <a:solidFill>
                  <a:srgbClr val="FF0000"/>
                </a:solidFill>
              </a:rPr>
              <a:t>but </a:t>
            </a:r>
            <a:r>
              <a:rPr lang="en-US" sz="1600">
                <a:solidFill>
                  <a:srgbClr val="FF0000"/>
                </a:solidFill>
              </a:rPr>
              <a:t>need good </a:t>
            </a:r>
            <a:r>
              <a:rPr lang="en-US" sz="1600" dirty="0">
                <a:solidFill>
                  <a:srgbClr val="FF0000"/>
                </a:solidFill>
              </a:rPr>
              <a:t>mixing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64625" y="4503897"/>
            <a:ext cx="22671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Level control is NOT tight</a:t>
            </a:r>
          </a:p>
          <a:p>
            <a:r>
              <a:rPr lang="en-US" sz="1600" dirty="0">
                <a:solidFill>
                  <a:srgbClr val="FF0000"/>
                </a:solidFill>
              </a:rPr>
              <a:t>-&gt; level varies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59897" y="5291916"/>
            <a:ext cx="4118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 </a:t>
            </a:r>
            <a:r>
              <a:rPr lang="en-US" sz="1200" dirty="0"/>
              <a:t>Integral action is not recommended for averaging level control</a:t>
            </a:r>
          </a:p>
        </p:txBody>
      </p:sp>
    </p:spTree>
    <p:extLst>
      <p:ext uri="{BB962C8B-B14F-4D97-AF65-F5344CB8AC3E}">
        <p14:creationId xmlns:p14="http://schemas.microsoft.com/office/powerpoint/2010/main" val="40937372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1CD8C7-6064-4640-886C-2F8AF9507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Scaled</a:t>
            </a:r>
            <a:r>
              <a:rPr lang="nb-NO" dirty="0"/>
              <a:t> </a:t>
            </a:r>
            <a:r>
              <a:rPr lang="nb-NO" dirty="0" err="1"/>
              <a:t>model</a:t>
            </a: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A96306-0D18-437E-9A74-21C641A371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In all problems </a:t>
            </a:r>
            <a:r>
              <a:rPr lang="nb-NO" dirty="0" err="1"/>
              <a:t>below</a:t>
            </a:r>
            <a:r>
              <a:rPr lang="nb-NO" dirty="0"/>
              <a:t>, </a:t>
            </a:r>
            <a:r>
              <a:rPr lang="nb-NO" dirty="0" err="1"/>
              <a:t>we</a:t>
            </a:r>
            <a:r>
              <a:rPr lang="nb-NO" dirty="0"/>
              <a:t> </a:t>
            </a:r>
            <a:r>
              <a:rPr lang="nb-NO" dirty="0" err="1"/>
              <a:t>assume</a:t>
            </a:r>
            <a:r>
              <a:rPr lang="nb-NO" dirty="0"/>
              <a:t> </a:t>
            </a:r>
            <a:r>
              <a:rPr lang="nb-NO" dirty="0" err="1"/>
              <a:t>that</a:t>
            </a:r>
            <a:r>
              <a:rPr lang="nb-NO" dirty="0"/>
              <a:t> </a:t>
            </a:r>
            <a:r>
              <a:rPr lang="nb-NO" dirty="0" err="1"/>
              <a:t>models</a:t>
            </a:r>
            <a:r>
              <a:rPr lang="nb-NO" dirty="0"/>
              <a:t> have </a:t>
            </a:r>
            <a:r>
              <a:rPr lang="nb-NO" dirty="0" err="1"/>
              <a:t>beed</a:t>
            </a:r>
            <a:r>
              <a:rPr lang="nb-NO" dirty="0"/>
              <a:t> </a:t>
            </a:r>
            <a:r>
              <a:rPr lang="nb-NO" dirty="0" err="1"/>
              <a:t>scaled</a:t>
            </a:r>
            <a:r>
              <a:rPr lang="nb-NO" dirty="0"/>
              <a:t> </a:t>
            </a:r>
            <a:r>
              <a:rPr lang="nb-NO" dirty="0" err="1"/>
              <a:t>such</a:t>
            </a:r>
            <a:r>
              <a:rPr lang="nb-NO" dirty="0"/>
              <a:t> </a:t>
            </a:r>
            <a:r>
              <a:rPr lang="nb-NO" dirty="0" err="1"/>
              <a:t>that</a:t>
            </a:r>
            <a:endParaRPr lang="nb-NO" dirty="0"/>
          </a:p>
          <a:p>
            <a:pPr lvl="2"/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baseline="-25000" dirty="0" err="1"/>
              <a:t>max</a:t>
            </a:r>
            <a:r>
              <a:rPr lang="en-US" dirty="0"/>
              <a:t>=1</a:t>
            </a:r>
          </a:p>
          <a:p>
            <a:pPr lvl="2"/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baseline="-25000" dirty="0" err="1"/>
              <a:t>max</a:t>
            </a:r>
            <a:r>
              <a:rPr lang="en-US" dirty="0"/>
              <a:t>=1</a:t>
            </a:r>
            <a:endParaRPr lang="nb-NO" dirty="0"/>
          </a:p>
          <a:p>
            <a:pPr lvl="2"/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/>
              <a:t>=1</a:t>
            </a:r>
          </a:p>
          <a:p>
            <a:pPr lvl="2"/>
            <a:r>
              <a:rPr lang="en-US" dirty="0"/>
              <a:t>Define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n-US" baseline="-25000" dirty="0" err="1"/>
              <a:t>d</a:t>
            </a:r>
            <a:r>
              <a:rPr lang="en-US" dirty="0"/>
              <a:t> as frequency where |G</a:t>
            </a:r>
            <a:r>
              <a:rPr lang="en-US" baseline="-25000" dirty="0"/>
              <a:t>d</a:t>
            </a:r>
            <a:r>
              <a:rPr lang="en-US" dirty="0"/>
              <a:t>(</a:t>
            </a:r>
            <a:r>
              <a:rPr lang="en-US" dirty="0" err="1"/>
              <a:t>j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n-US" baseline="-25000" dirty="0" err="1"/>
              <a:t>d</a:t>
            </a:r>
            <a:r>
              <a:rPr lang="en-US" dirty="0"/>
              <a:t>)|=1.</a:t>
            </a:r>
          </a:p>
          <a:p>
            <a:pPr lvl="3"/>
            <a:r>
              <a:rPr lang="en-US" dirty="0"/>
              <a:t>For first-order disturbance model (scaled units):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n-US" baseline="-25000" dirty="0" err="1"/>
              <a:t>d</a:t>
            </a:r>
            <a:r>
              <a:rPr lang="en-US" dirty="0"/>
              <a:t> = </a:t>
            </a:r>
            <a:r>
              <a:rPr lang="en-US" dirty="0" err="1"/>
              <a:t>k</a:t>
            </a:r>
            <a:r>
              <a:rPr lang="en-US" baseline="-25000" dirty="0" err="1"/>
              <a:t>d</a:t>
            </a:r>
            <a:r>
              <a:rPr lang="en-US" dirty="0"/>
              <a:t>/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en-US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/>
              <a:t> </a:t>
            </a:r>
            <a:endParaRPr lang="nb-NO" dirty="0"/>
          </a:p>
          <a:p>
            <a:pPr lvl="2"/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14840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1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014" y="1192138"/>
            <a:ext cx="5470985" cy="562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0" y="-27384"/>
            <a:ext cx="1654620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SCALED MODEL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2759F1-8B5E-4CEA-91D7-85B241E1A011}"/>
              </a:ext>
            </a:extLst>
          </p:cNvPr>
          <p:cNvSpPr txBox="1"/>
          <p:nvPr/>
        </p:nvSpPr>
        <p:spPr>
          <a:xfrm>
            <a:off x="6672064" y="3068960"/>
            <a:ext cx="472328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FF0000"/>
                </a:solidFill>
              </a:rPr>
              <a:t>NOT OK </a:t>
            </a:r>
            <a:r>
              <a:rPr lang="nb-NO" dirty="0" err="1">
                <a:solidFill>
                  <a:srgbClr val="FF0000"/>
                </a:solidFill>
              </a:rPr>
              <a:t>with</a:t>
            </a:r>
            <a:r>
              <a:rPr lang="nb-NO" dirty="0">
                <a:solidFill>
                  <a:srgbClr val="FF0000"/>
                </a:solidFill>
              </a:rPr>
              <a:t> </a:t>
            </a:r>
            <a:r>
              <a:rPr lang="nb-NO" dirty="0" err="1">
                <a:solidFill>
                  <a:srgbClr val="FF0000"/>
                </a:solidFill>
              </a:rPr>
              <a:t>constraints</a:t>
            </a:r>
            <a:r>
              <a:rPr lang="nb-NO" dirty="0">
                <a:solidFill>
                  <a:srgbClr val="FF0000"/>
                </a:solidFill>
              </a:rPr>
              <a:t>. (</a:t>
            </a:r>
            <a:r>
              <a:rPr lang="nb-NO" dirty="0" err="1">
                <a:solidFill>
                  <a:srgbClr val="FF0000"/>
                </a:solidFill>
              </a:rPr>
              <a:t>Rule</a:t>
            </a:r>
            <a:r>
              <a:rPr lang="nb-NO" dirty="0">
                <a:solidFill>
                  <a:srgbClr val="FF0000"/>
                </a:solidFill>
              </a:rPr>
              <a:t> 4 at steady </a:t>
            </a:r>
            <a:r>
              <a:rPr lang="nb-NO" dirty="0" err="1">
                <a:solidFill>
                  <a:srgbClr val="FF0000"/>
                </a:solidFill>
              </a:rPr>
              <a:t>state</a:t>
            </a:r>
            <a:r>
              <a:rPr lang="nb-NO" dirty="0">
                <a:solidFill>
                  <a:srgbClr val="FF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751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2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276" y="1124744"/>
            <a:ext cx="5942037" cy="571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0" y="-27384"/>
            <a:ext cx="1654620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SCALED MODEL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F6AD5A-9013-4D96-AA10-EA6EA0D42A4E}"/>
              </a:ext>
            </a:extLst>
          </p:cNvPr>
          <p:cNvSpPr txBox="1"/>
          <p:nvPr/>
        </p:nvSpPr>
        <p:spPr>
          <a:xfrm>
            <a:off x="5519936" y="2924944"/>
            <a:ext cx="583249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FF0000"/>
                </a:solidFill>
              </a:rPr>
              <a:t>NOT OK </a:t>
            </a:r>
            <a:r>
              <a:rPr lang="nb-NO" dirty="0" err="1">
                <a:solidFill>
                  <a:srgbClr val="FF0000"/>
                </a:solidFill>
              </a:rPr>
              <a:t>with</a:t>
            </a:r>
            <a:r>
              <a:rPr lang="nb-NO" dirty="0">
                <a:solidFill>
                  <a:srgbClr val="FF0000"/>
                </a:solidFill>
              </a:rPr>
              <a:t> </a:t>
            </a:r>
            <a:r>
              <a:rPr lang="nb-NO" dirty="0" err="1">
                <a:solidFill>
                  <a:srgbClr val="FF0000"/>
                </a:solidFill>
              </a:rPr>
              <a:t>constraints</a:t>
            </a:r>
            <a:r>
              <a:rPr lang="nb-NO" dirty="0">
                <a:solidFill>
                  <a:srgbClr val="FF0000"/>
                </a:solidFill>
              </a:rPr>
              <a:t>. (</a:t>
            </a:r>
            <a:r>
              <a:rPr lang="nb-NO" dirty="0" err="1">
                <a:solidFill>
                  <a:srgbClr val="FF0000"/>
                </a:solidFill>
              </a:rPr>
              <a:t>Rule</a:t>
            </a:r>
            <a:r>
              <a:rPr lang="nb-NO" dirty="0">
                <a:solidFill>
                  <a:srgbClr val="FF0000"/>
                </a:solidFill>
              </a:rPr>
              <a:t> 4 for </a:t>
            </a:r>
            <a:r>
              <a:rPr lang="el-GR" dirty="0">
                <a:solidFill>
                  <a:srgbClr val="FF0000"/>
                </a:solidFill>
              </a:rPr>
              <a:t>ω</a:t>
            </a:r>
            <a:r>
              <a:rPr lang="nb-NO" dirty="0">
                <a:solidFill>
                  <a:srgbClr val="FF0000"/>
                </a:solidFill>
              </a:rPr>
              <a:t> from </a:t>
            </a:r>
            <a:r>
              <a:rPr lang="nb-NO" dirty="0" err="1">
                <a:solidFill>
                  <a:srgbClr val="FF0000"/>
                </a:solidFill>
              </a:rPr>
              <a:t>about</a:t>
            </a:r>
            <a:r>
              <a:rPr lang="nb-NO" dirty="0">
                <a:solidFill>
                  <a:srgbClr val="FF0000"/>
                </a:solidFill>
              </a:rPr>
              <a:t> 0.25 to 2)</a:t>
            </a:r>
          </a:p>
        </p:txBody>
      </p:sp>
    </p:spTree>
    <p:extLst>
      <p:ext uri="{BB962C8B-B14F-4D97-AF65-F5344CB8AC3E}">
        <p14:creationId xmlns:p14="http://schemas.microsoft.com/office/powerpoint/2010/main" val="12751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3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539" y="1124745"/>
            <a:ext cx="5674766" cy="5803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248128" y="1340768"/>
            <a:ext cx="25519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-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000" y="-27384"/>
            <a:ext cx="1654620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SCALED MODEL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3B0160-61FB-4026-93E2-833AD73324B0}"/>
              </a:ext>
            </a:extLst>
          </p:cNvPr>
          <p:cNvSpPr txBox="1"/>
          <p:nvPr/>
        </p:nvSpPr>
        <p:spPr>
          <a:xfrm>
            <a:off x="4470412" y="2172533"/>
            <a:ext cx="7288790" cy="110799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FF0000"/>
                </a:solidFill>
              </a:rPr>
              <a:t>OK. </a:t>
            </a:r>
          </a:p>
          <a:p>
            <a:r>
              <a:rPr lang="nb-NO" dirty="0" err="1">
                <a:solidFill>
                  <a:srgbClr val="FF0000"/>
                </a:solidFill>
              </a:rPr>
              <a:t>Rule</a:t>
            </a:r>
            <a:r>
              <a:rPr lang="nb-NO" dirty="0">
                <a:solidFill>
                  <a:srgbClr val="FF0000"/>
                </a:solidFill>
              </a:rPr>
              <a:t> 1 (</a:t>
            </a:r>
            <a:r>
              <a:rPr lang="nb-NO" dirty="0" err="1">
                <a:solidFill>
                  <a:srgbClr val="FF0000"/>
                </a:solidFill>
              </a:rPr>
              <a:t>performance</a:t>
            </a:r>
            <a:r>
              <a:rPr lang="nb-NO" dirty="0">
                <a:solidFill>
                  <a:srgbClr val="FF0000"/>
                </a:solidFill>
              </a:rPr>
              <a:t>) is Ok </a:t>
            </a:r>
            <a:r>
              <a:rPr lang="nb-NO" dirty="0" err="1">
                <a:solidFill>
                  <a:srgbClr val="FF0000"/>
                </a:solidFill>
              </a:rPr>
              <a:t>since</a:t>
            </a:r>
            <a:r>
              <a:rPr lang="nb-NO" dirty="0">
                <a:solidFill>
                  <a:srgbClr val="FF0000"/>
                </a:solidFill>
              </a:rPr>
              <a:t> </a:t>
            </a:r>
            <a:r>
              <a:rPr lang="nb-NO" dirty="0" err="1">
                <a:solidFill>
                  <a:srgbClr val="FF0000"/>
                </a:solidFill>
              </a:rPr>
              <a:t>effective</a:t>
            </a:r>
            <a:r>
              <a:rPr lang="nb-NO" dirty="0">
                <a:solidFill>
                  <a:srgbClr val="FF0000"/>
                </a:solidFill>
              </a:rPr>
              <a:t> </a:t>
            </a:r>
            <a:r>
              <a:rPr lang="nb-NO" dirty="0" err="1">
                <a:solidFill>
                  <a:srgbClr val="FF0000"/>
                </a:solidFill>
              </a:rPr>
              <a:t>delay</a:t>
            </a:r>
            <a:r>
              <a:rPr lang="nb-NO" dirty="0">
                <a:solidFill>
                  <a:srgbClr val="FF0000"/>
                </a:solidFill>
              </a:rPr>
              <a:t> in G is zero, </a:t>
            </a:r>
          </a:p>
          <a:p>
            <a:r>
              <a:rPr lang="nb-NO" dirty="0" err="1">
                <a:solidFill>
                  <a:srgbClr val="FF0000"/>
                </a:solidFill>
              </a:rPr>
              <a:t>Rule</a:t>
            </a:r>
            <a:r>
              <a:rPr lang="nb-NO" dirty="0">
                <a:solidFill>
                  <a:srgbClr val="FF0000"/>
                </a:solidFill>
              </a:rPr>
              <a:t> 4 (</a:t>
            </a:r>
            <a:r>
              <a:rPr lang="nb-NO" dirty="0" err="1">
                <a:solidFill>
                  <a:srgbClr val="FF0000"/>
                </a:solidFill>
              </a:rPr>
              <a:t>constraints</a:t>
            </a:r>
            <a:r>
              <a:rPr lang="nb-NO" dirty="0">
                <a:solidFill>
                  <a:srgbClr val="FF0000"/>
                </a:solidFill>
              </a:rPr>
              <a:t>) is OK </a:t>
            </a:r>
            <a:r>
              <a:rPr lang="nb-NO" dirty="0" err="1">
                <a:solidFill>
                  <a:srgbClr val="FF0000"/>
                </a:solidFill>
              </a:rPr>
              <a:t>since</a:t>
            </a:r>
            <a:r>
              <a:rPr lang="nb-NO" dirty="0">
                <a:solidFill>
                  <a:srgbClr val="FF0000"/>
                </a:solidFill>
              </a:rPr>
              <a:t> |G|&gt;|</a:t>
            </a:r>
            <a:r>
              <a:rPr lang="nb-NO" dirty="0" err="1">
                <a:solidFill>
                  <a:srgbClr val="FF0000"/>
                </a:solidFill>
              </a:rPr>
              <a:t>Gd</a:t>
            </a:r>
            <a:r>
              <a:rPr lang="nb-NO" dirty="0">
                <a:solidFill>
                  <a:srgbClr val="FF0000"/>
                </a:solidFill>
              </a:rPr>
              <a:t>| up to </a:t>
            </a:r>
            <a:r>
              <a:rPr lang="nb-NO" dirty="0" err="1">
                <a:solidFill>
                  <a:srgbClr val="FF0000"/>
                </a:solidFill>
              </a:rPr>
              <a:t>frequency</a:t>
            </a:r>
            <a:r>
              <a:rPr lang="nb-NO" dirty="0">
                <a:solidFill>
                  <a:srgbClr val="FF0000"/>
                </a:solidFill>
              </a:rPr>
              <a:t> </a:t>
            </a:r>
            <a:r>
              <a:rPr lang="el-GR" dirty="0">
                <a:solidFill>
                  <a:srgbClr val="FF0000"/>
                </a:solidFill>
              </a:rPr>
              <a:t>ω</a:t>
            </a:r>
            <a:r>
              <a:rPr lang="nb-NO" dirty="0">
                <a:solidFill>
                  <a:srgbClr val="FF0000"/>
                </a:solidFill>
              </a:rPr>
              <a:t>d </a:t>
            </a:r>
            <a:r>
              <a:rPr lang="nb-NO" dirty="0" err="1">
                <a:solidFill>
                  <a:srgbClr val="FF0000"/>
                </a:solidFill>
              </a:rPr>
              <a:t>where</a:t>
            </a:r>
            <a:r>
              <a:rPr lang="nb-NO" dirty="0">
                <a:solidFill>
                  <a:srgbClr val="FF0000"/>
                </a:solidFill>
              </a:rPr>
              <a:t> |</a:t>
            </a:r>
            <a:r>
              <a:rPr lang="nb-NO" dirty="0" err="1">
                <a:solidFill>
                  <a:srgbClr val="FF0000"/>
                </a:solidFill>
              </a:rPr>
              <a:t>Gd</a:t>
            </a:r>
            <a:r>
              <a:rPr lang="nb-NO" dirty="0">
                <a:solidFill>
                  <a:srgbClr val="FF0000"/>
                </a:solidFill>
              </a:rPr>
              <a:t>|=1</a:t>
            </a:r>
          </a:p>
          <a:p>
            <a:r>
              <a:rPr lang="nb-NO" sz="1200" dirty="0">
                <a:solidFill>
                  <a:srgbClr val="FF0000"/>
                </a:solidFill>
              </a:rPr>
              <a:t>(Note: </a:t>
            </a:r>
            <a:r>
              <a:rPr lang="nb-NO" sz="1200" dirty="0" err="1">
                <a:solidFill>
                  <a:srgbClr val="FF0000"/>
                </a:solidFill>
              </a:rPr>
              <a:t>Gd</a:t>
            </a:r>
            <a:r>
              <a:rPr lang="nb-NO" sz="1200" dirty="0">
                <a:solidFill>
                  <a:srgbClr val="FF0000"/>
                </a:solidFill>
              </a:rPr>
              <a:t> has an </a:t>
            </a:r>
            <a:r>
              <a:rPr lang="nb-NO" sz="1200" dirty="0" err="1">
                <a:solidFill>
                  <a:srgbClr val="FF0000"/>
                </a:solidFill>
              </a:rPr>
              <a:t>effective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delay</a:t>
            </a:r>
            <a:r>
              <a:rPr lang="nb-NO" sz="1200" dirty="0">
                <a:solidFill>
                  <a:srgbClr val="FF0000"/>
                </a:solidFill>
              </a:rPr>
              <a:t> of 0.8+0.1=0.9 (half </a:t>
            </a:r>
            <a:r>
              <a:rPr lang="nb-NO" sz="1200" dirty="0" err="1">
                <a:solidFill>
                  <a:srgbClr val="FF0000"/>
                </a:solidFill>
              </a:rPr>
              <a:t>rule</a:t>
            </a:r>
            <a:r>
              <a:rPr lang="nb-NO" sz="1200" dirty="0">
                <a:solidFill>
                  <a:srgbClr val="FF0000"/>
                </a:solidFill>
              </a:rPr>
              <a:t>), </a:t>
            </a:r>
            <a:r>
              <a:rPr lang="nb-NO" sz="1200" dirty="0" err="1">
                <a:solidFill>
                  <a:srgbClr val="FF0000"/>
                </a:solidFill>
              </a:rPr>
              <a:t>but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the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delay</a:t>
            </a:r>
            <a:r>
              <a:rPr lang="nb-NO" sz="1200" dirty="0">
                <a:solidFill>
                  <a:srgbClr val="FF0000"/>
                </a:solidFill>
              </a:rPr>
              <a:t> in </a:t>
            </a:r>
            <a:r>
              <a:rPr lang="nb-NO" sz="1200" dirty="0" err="1">
                <a:solidFill>
                  <a:srgbClr val="FF0000"/>
                </a:solidFill>
              </a:rPr>
              <a:t>Gd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does</a:t>
            </a:r>
            <a:r>
              <a:rPr lang="nb-NO" sz="1200" dirty="0">
                <a:solidFill>
                  <a:srgbClr val="FF0000"/>
                </a:solidFill>
              </a:rPr>
              <a:t> not matter)</a:t>
            </a:r>
          </a:p>
        </p:txBody>
      </p:sp>
    </p:spTree>
    <p:extLst>
      <p:ext uri="{BB962C8B-B14F-4D97-AF65-F5344CB8AC3E}">
        <p14:creationId xmlns:p14="http://schemas.microsoft.com/office/powerpoint/2010/main" val="12751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4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672" y="1417639"/>
            <a:ext cx="9146629" cy="493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0" y="-27384"/>
            <a:ext cx="1654620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SCALED MODEL</a:t>
            </a:r>
          </a:p>
        </p:txBody>
      </p:sp>
      <p:sp>
        <p:nvSpPr>
          <p:cNvPr id="5" name="Rectangle 4"/>
          <p:cNvSpPr/>
          <p:nvPr/>
        </p:nvSpPr>
        <p:spPr>
          <a:xfrm>
            <a:off x="6641962" y="2560638"/>
            <a:ext cx="4429299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35EB59C-A4D3-4E95-B344-0ED789DB30A8}"/>
                  </a:ext>
                </a:extLst>
              </p:cNvPr>
              <p:cNvSpPr txBox="1"/>
              <p:nvPr/>
            </p:nvSpPr>
            <p:spPr>
              <a:xfrm>
                <a:off x="2337257" y="4437113"/>
                <a:ext cx="8178457" cy="83099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nb-NO" sz="1600" dirty="0">
                    <a:solidFill>
                      <a:srgbClr val="FF0000"/>
                    </a:solidFill>
                  </a:rPr>
                  <a:t>Disturbance: </a:t>
                </a:r>
                <a:r>
                  <a:rPr lang="nb-NO" sz="1600" dirty="0" err="1">
                    <a:solidFill>
                      <a:srgbClr val="FF0000"/>
                    </a:solidFill>
                  </a:rPr>
                  <a:t>Approximate</a:t>
                </a:r>
                <a:r>
                  <a:rPr lang="nb-NO" sz="1600" dirty="0">
                    <a:solidFill>
                      <a:srgbClr val="FF0000"/>
                    </a:solidFill>
                  </a:rPr>
                  <a:t> as first-order </a:t>
                </a:r>
                <a:r>
                  <a:rPr lang="nb-NO" sz="1600" dirty="0" err="1">
                    <a:solidFill>
                      <a:srgbClr val="FF0000"/>
                    </a:solidFill>
                  </a:rPr>
                  <a:t>with</a:t>
                </a:r>
                <a:r>
                  <a:rPr lang="nb-NO" sz="1600" dirty="0">
                    <a:solidFill>
                      <a:srgbClr val="FF0000"/>
                    </a:solidFill>
                  </a:rPr>
                  <a:t> </a:t>
                </a:r>
                <a:r>
                  <a:rPr lang="nb-NO" sz="1600" dirty="0" err="1">
                    <a:solidFill>
                      <a:srgbClr val="FF0000"/>
                    </a:solidFill>
                  </a:rPr>
                  <a:t>delay</a:t>
                </a:r>
                <a:r>
                  <a:rPr lang="nb-NO" sz="1600" dirty="0">
                    <a:solidFill>
                      <a:srgbClr val="FF0000"/>
                    </a:solidFill>
                  </a:rPr>
                  <a:t> </a:t>
                </a:r>
                <a:r>
                  <a:rPr lang="nb-NO" sz="1600" dirty="0" err="1">
                    <a:solidFill>
                      <a:srgbClr val="FF0000"/>
                    </a:solidFill>
                  </a:rPr>
                  <a:t>with</a:t>
                </a:r>
                <a:r>
                  <a:rPr lang="nb-NO" sz="1600" dirty="0">
                    <a:solidFill>
                      <a:srgbClr val="FF0000"/>
                    </a:solidFill>
                  </a:rPr>
                  <a:t> </a:t>
                </a:r>
                <a:r>
                  <a:rPr lang="nb-NO" sz="1600" dirty="0" err="1">
                    <a:solidFill>
                      <a:srgbClr val="FF0000"/>
                    </a:solidFill>
                  </a:rPr>
                  <a:t>kd</a:t>
                </a:r>
                <a:r>
                  <a:rPr lang="nb-NO" sz="1600" dirty="0">
                    <a:solidFill>
                      <a:srgbClr val="FF0000"/>
                    </a:solidFill>
                  </a:rPr>
                  <a:t>=4, </a:t>
                </a:r>
                <a:r>
                  <a:rPr lang="nb-NO" sz="1600" dirty="0" err="1">
                    <a:solidFill>
                      <a:srgbClr val="FF0000"/>
                    </a:solidFill>
                  </a:rPr>
                  <a:t>taud</a:t>
                </a:r>
                <a:r>
                  <a:rPr lang="nb-NO" sz="1600" dirty="0">
                    <a:solidFill>
                      <a:srgbClr val="FF0000"/>
                    </a:solidFill>
                  </a:rPr>
                  <a:t>=3.5 </a:t>
                </a:r>
                <a14:m>
                  <m:oMath xmlns:m="http://schemas.openxmlformats.org/officeDocument/2006/math">
                    <m:r>
                      <a:rPr lang="nb-NO" sz="1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⇒</m:t>
                    </m:r>
                    <m:sSub>
                      <m:sSubPr>
                        <m:ctrlPr>
                          <a:rPr lang="nb-NO" sz="1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1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𝜔</m:t>
                        </m:r>
                      </m:e>
                      <m:sub>
                        <m:r>
                          <a:rPr lang="nb-NO" sz="1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  <m:r>
                      <a:rPr lang="nb-NO" sz="1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nb-NO" sz="1600" dirty="0">
                    <a:solidFill>
                      <a:srgbClr val="FF0000"/>
                    </a:solidFill>
                  </a:rPr>
                  <a:t> 4/3.5 = 1.14</a:t>
                </a:r>
              </a:p>
              <a:p>
                <a:r>
                  <a:rPr lang="nb-NO" sz="1600" dirty="0">
                    <a:solidFill>
                      <a:srgbClr val="FF0000"/>
                    </a:solidFill>
                  </a:rPr>
                  <a:t>NOT OK </a:t>
                </a:r>
                <a:r>
                  <a:rPr lang="nb-NO" sz="1600" dirty="0" err="1">
                    <a:solidFill>
                      <a:srgbClr val="FF0000"/>
                    </a:solidFill>
                  </a:rPr>
                  <a:t>with</a:t>
                </a:r>
                <a:r>
                  <a:rPr lang="nb-NO" sz="1600" dirty="0">
                    <a:solidFill>
                      <a:srgbClr val="FF0000"/>
                    </a:solidFill>
                  </a:rPr>
                  <a:t> PI (</a:t>
                </a:r>
                <a:r>
                  <a:rPr lang="nb-NO" sz="1600" dirty="0" err="1">
                    <a:solidFill>
                      <a:srgbClr val="FF0000"/>
                    </a:solidFill>
                  </a:rPr>
                  <a:t>Rule</a:t>
                </a:r>
                <a:r>
                  <a:rPr lang="nb-NO" sz="1600" dirty="0">
                    <a:solidFill>
                      <a:srgbClr val="FF0000"/>
                    </a:solidFill>
                  </a:rPr>
                  <a:t> 1) </a:t>
                </a:r>
                <a:r>
                  <a:rPr lang="nb-NO" sz="1600" dirty="0" err="1">
                    <a:solidFill>
                      <a:srgbClr val="FF0000"/>
                    </a:solidFill>
                  </a:rPr>
                  <a:t>since</a:t>
                </a:r>
                <a:r>
                  <a:rPr lang="nb-NO" sz="1600" dirty="0">
                    <a:solidFill>
                      <a:srgbClr val="FF0000"/>
                    </a:solidFill>
                  </a:rPr>
                  <a:t> </a:t>
                </a:r>
                <a:r>
                  <a:rPr lang="nb-NO" sz="1600" dirty="0" err="1">
                    <a:solidFill>
                      <a:srgbClr val="FF0000"/>
                    </a:solidFill>
                  </a:rPr>
                  <a:t>effective</a:t>
                </a:r>
                <a:r>
                  <a:rPr lang="nb-NO" sz="1600" dirty="0">
                    <a:solidFill>
                      <a:srgbClr val="FF0000"/>
                    </a:solidFill>
                  </a:rPr>
                  <a:t> </a:t>
                </a:r>
                <a:r>
                  <a:rPr lang="nb-NO" sz="1600" dirty="0" err="1">
                    <a:solidFill>
                      <a:srgbClr val="FF0000"/>
                    </a:solidFill>
                  </a:rPr>
                  <a:t>process</a:t>
                </a:r>
                <a:r>
                  <a:rPr lang="nb-NO" sz="1600" dirty="0">
                    <a:solidFill>
                      <a:srgbClr val="FF0000"/>
                    </a:solidFill>
                  </a:rPr>
                  <a:t> </a:t>
                </a:r>
                <a:r>
                  <a:rPr lang="nb-NO" sz="1600" dirty="0" err="1">
                    <a:solidFill>
                      <a:srgbClr val="FF0000"/>
                    </a:solidFill>
                  </a:rPr>
                  <a:t>delay</a:t>
                </a:r>
                <a:r>
                  <a:rPr lang="nb-NO" sz="1600" dirty="0">
                    <a:solidFill>
                      <a:srgbClr val="FF0000"/>
                    </a:solidFill>
                  </a:rPr>
                  <a:t> is </a:t>
                </a:r>
                <a:r>
                  <a:rPr lang="el-GR" sz="1600" dirty="0">
                    <a:solidFill>
                      <a:srgbClr val="FF0000"/>
                    </a:solidFill>
                  </a:rPr>
                  <a:t>θ</a:t>
                </a:r>
                <a:r>
                  <a:rPr lang="nb-NO" sz="1600" dirty="0">
                    <a:solidFill>
                      <a:srgbClr val="FF0000"/>
                    </a:solidFill>
                  </a:rPr>
                  <a:t>=10/2+1=6 so </a:t>
                </a:r>
                <a:r>
                  <a:rPr lang="en-US" sz="16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ω</a:t>
                </a:r>
                <a:r>
                  <a:rPr lang="en-US" sz="1600" baseline="-250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sz="16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θ =</a:t>
                </a:r>
                <a:r>
                  <a:rPr lang="nb-NO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6.9     &gt; 1</a:t>
                </a:r>
                <a:r>
                  <a:rPr lang="nb-NO" sz="1600" dirty="0">
                    <a:solidFill>
                      <a:srgbClr val="FF0000"/>
                    </a:solidFill>
                  </a:rPr>
                  <a:t> </a:t>
                </a:r>
              </a:p>
              <a:p>
                <a:r>
                  <a:rPr lang="nb-NO" sz="1600" dirty="0">
                    <a:solidFill>
                      <a:srgbClr val="FF0000"/>
                    </a:solidFill>
                  </a:rPr>
                  <a:t>BUT OK </a:t>
                </a:r>
                <a:r>
                  <a:rPr lang="nb-NO" sz="1600" dirty="0" err="1">
                    <a:solidFill>
                      <a:srgbClr val="FF0000"/>
                    </a:solidFill>
                  </a:rPr>
                  <a:t>with</a:t>
                </a:r>
                <a:r>
                  <a:rPr lang="nb-NO" sz="1600" dirty="0">
                    <a:solidFill>
                      <a:srgbClr val="FF0000"/>
                    </a:solidFill>
                  </a:rPr>
                  <a:t> PID (</a:t>
                </a:r>
                <a:r>
                  <a:rPr lang="nb-NO" sz="1600" dirty="0" err="1">
                    <a:solidFill>
                      <a:srgbClr val="FF0000"/>
                    </a:solidFill>
                  </a:rPr>
                  <a:t>Rule</a:t>
                </a:r>
                <a:r>
                  <a:rPr lang="nb-NO" sz="1600" dirty="0">
                    <a:solidFill>
                      <a:srgbClr val="FF0000"/>
                    </a:solidFill>
                  </a:rPr>
                  <a:t> 1) </a:t>
                </a:r>
                <a:r>
                  <a:rPr lang="nb-NO" sz="1600" dirty="0" err="1">
                    <a:solidFill>
                      <a:srgbClr val="FF0000"/>
                    </a:solidFill>
                  </a:rPr>
                  <a:t>since</a:t>
                </a:r>
                <a:r>
                  <a:rPr lang="nb-NO" sz="1600" dirty="0">
                    <a:solidFill>
                      <a:srgbClr val="FF0000"/>
                    </a:solidFill>
                  </a:rPr>
                  <a:t> </a:t>
                </a:r>
                <a:r>
                  <a:rPr lang="nb-NO" sz="1600" dirty="0" err="1">
                    <a:solidFill>
                      <a:srgbClr val="FF0000"/>
                    </a:solidFill>
                  </a:rPr>
                  <a:t>effective</a:t>
                </a:r>
                <a:r>
                  <a:rPr lang="nb-NO" sz="1600" dirty="0">
                    <a:solidFill>
                      <a:srgbClr val="FF0000"/>
                    </a:solidFill>
                  </a:rPr>
                  <a:t> </a:t>
                </a:r>
                <a:r>
                  <a:rPr lang="nb-NO" sz="1600" dirty="0" err="1">
                    <a:solidFill>
                      <a:srgbClr val="FF0000"/>
                    </a:solidFill>
                  </a:rPr>
                  <a:t>process</a:t>
                </a:r>
                <a:r>
                  <a:rPr lang="nb-NO" sz="1600" dirty="0">
                    <a:solidFill>
                      <a:srgbClr val="FF0000"/>
                    </a:solidFill>
                  </a:rPr>
                  <a:t> </a:t>
                </a:r>
                <a:r>
                  <a:rPr lang="nb-NO" sz="1600" dirty="0" err="1">
                    <a:solidFill>
                      <a:srgbClr val="FF0000"/>
                    </a:solidFill>
                  </a:rPr>
                  <a:t>delay</a:t>
                </a:r>
                <a:r>
                  <a:rPr lang="nb-NO" sz="1600" dirty="0">
                    <a:solidFill>
                      <a:srgbClr val="FF0000"/>
                    </a:solidFill>
                  </a:rPr>
                  <a:t> is </a:t>
                </a:r>
                <a:r>
                  <a:rPr lang="el-GR" sz="1600" dirty="0">
                    <a:solidFill>
                      <a:srgbClr val="FF0000"/>
                    </a:solidFill>
                  </a:rPr>
                  <a:t>θ</a:t>
                </a:r>
                <a:r>
                  <a:rPr lang="nb-NO" sz="1600" dirty="0">
                    <a:solidFill>
                      <a:srgbClr val="FF0000"/>
                    </a:solidFill>
                  </a:rPr>
                  <a:t>=0.5 so </a:t>
                </a:r>
                <a:r>
                  <a:rPr lang="en-US" sz="16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ω</a:t>
                </a:r>
                <a:r>
                  <a:rPr lang="en-US" sz="1600" baseline="-250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sz="16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θ =</a:t>
                </a:r>
                <a:r>
                  <a:rPr lang="nb-NO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0.6 &lt; 1</a:t>
                </a:r>
                <a:r>
                  <a:rPr lang="nb-NO" sz="1600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35EB59C-A4D3-4E95-B344-0ED789DB30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7257" y="4437113"/>
                <a:ext cx="8178457" cy="830997"/>
              </a:xfrm>
              <a:prstGeom prst="rect">
                <a:avLst/>
              </a:prstGeom>
              <a:blipFill>
                <a:blip r:embed="rId3"/>
                <a:stretch>
                  <a:fillRect l="-373" t="-2206"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DB885970-154A-4F41-888C-D78F7A44D712}"/>
              </a:ext>
            </a:extLst>
          </p:cNvPr>
          <p:cNvSpPr txBox="1"/>
          <p:nvPr/>
        </p:nvSpPr>
        <p:spPr>
          <a:xfrm>
            <a:off x="6667787" y="2705615"/>
            <a:ext cx="40663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FF0000"/>
                </a:solidFill>
              </a:rPr>
              <a:t>No problem </a:t>
            </a:r>
            <a:r>
              <a:rPr lang="nb-NO" dirty="0" err="1">
                <a:solidFill>
                  <a:srgbClr val="FF0000"/>
                </a:solidFill>
              </a:rPr>
              <a:t>with</a:t>
            </a:r>
            <a:r>
              <a:rPr lang="nb-NO" dirty="0">
                <a:solidFill>
                  <a:srgbClr val="FF0000"/>
                </a:solidFill>
              </a:rPr>
              <a:t> </a:t>
            </a:r>
            <a:r>
              <a:rPr lang="nb-NO" dirty="0" err="1">
                <a:solidFill>
                  <a:srgbClr val="FF0000"/>
                </a:solidFill>
              </a:rPr>
              <a:t>constraints</a:t>
            </a:r>
            <a:r>
              <a:rPr lang="nb-NO" dirty="0">
                <a:solidFill>
                  <a:srgbClr val="FF0000"/>
                </a:solidFill>
              </a:rPr>
              <a:t>, |G|&gt;|</a:t>
            </a:r>
            <a:r>
              <a:rPr lang="nb-NO" dirty="0" err="1">
                <a:solidFill>
                  <a:srgbClr val="FF0000"/>
                </a:solidFill>
              </a:rPr>
              <a:t>Gd</a:t>
            </a:r>
            <a:r>
              <a:rPr lang="nb-NO" dirty="0">
                <a:solidFill>
                  <a:srgbClr val="FF0000"/>
                </a:solidFill>
              </a:rPr>
              <a:t>|</a:t>
            </a:r>
          </a:p>
          <a:p>
            <a:r>
              <a:rPr lang="nb-NO" dirty="0" err="1">
                <a:solidFill>
                  <a:srgbClr val="FF0000"/>
                </a:solidFill>
              </a:rPr>
              <a:t>Disturbances</a:t>
            </a:r>
            <a:r>
              <a:rPr lang="nb-NO" dirty="0">
                <a:solidFill>
                  <a:srgbClr val="FF0000"/>
                </a:solidFill>
              </a:rPr>
              <a:t>. </a:t>
            </a:r>
            <a:r>
              <a:rPr lang="nb-NO" dirty="0" err="1">
                <a:solidFill>
                  <a:srgbClr val="FF0000"/>
                </a:solidFill>
              </a:rPr>
              <a:t>When</a:t>
            </a:r>
            <a:r>
              <a:rPr lang="nb-NO" dirty="0">
                <a:solidFill>
                  <a:srgbClr val="FF0000"/>
                </a:solidFill>
              </a:rPr>
              <a:t> </a:t>
            </a:r>
            <a:r>
              <a:rPr lang="nb-NO" dirty="0" err="1">
                <a:solidFill>
                  <a:srgbClr val="FF0000"/>
                </a:solidFill>
              </a:rPr>
              <a:t>does</a:t>
            </a:r>
            <a:r>
              <a:rPr lang="nb-NO" dirty="0">
                <a:solidFill>
                  <a:srgbClr val="FF0000"/>
                </a:solidFill>
              </a:rPr>
              <a:t> y </a:t>
            </a:r>
            <a:r>
              <a:rPr lang="nb-NO" dirty="0" err="1">
                <a:solidFill>
                  <a:srgbClr val="FF0000"/>
                </a:solidFill>
              </a:rPr>
              <a:t>reach</a:t>
            </a:r>
            <a:r>
              <a:rPr lang="nb-NO" dirty="0">
                <a:solidFill>
                  <a:srgbClr val="FF0000"/>
                </a:solidFill>
              </a:rPr>
              <a:t> 1 (</a:t>
            </a:r>
            <a:r>
              <a:rPr lang="en-US" dirty="0" err="1"/>
              <a:t>ω</a:t>
            </a:r>
            <a:r>
              <a:rPr lang="en-US" baseline="-25000" dirty="0" err="1"/>
              <a:t>d</a:t>
            </a:r>
            <a:r>
              <a:rPr lang="en-US" dirty="0"/>
              <a:t>)</a:t>
            </a:r>
            <a:r>
              <a:rPr lang="nb-NO" dirty="0">
                <a:solidFill>
                  <a:srgbClr val="FF0000"/>
                </a:solidFill>
              </a:rPr>
              <a:t>?</a:t>
            </a:r>
          </a:p>
          <a:p>
            <a:r>
              <a:rPr lang="nb-NO" dirty="0" err="1">
                <a:solidFill>
                  <a:srgbClr val="FF0000"/>
                </a:solidFill>
              </a:rPr>
              <a:t>What</a:t>
            </a:r>
            <a:r>
              <a:rPr lang="nb-NO" dirty="0">
                <a:solidFill>
                  <a:srgbClr val="FF0000"/>
                </a:solidFill>
              </a:rPr>
              <a:t> is </a:t>
            </a:r>
            <a:r>
              <a:rPr lang="nb-NO" dirty="0" err="1">
                <a:solidFill>
                  <a:srgbClr val="FF0000"/>
                </a:solidFill>
              </a:rPr>
              <a:t>effective</a:t>
            </a:r>
            <a:r>
              <a:rPr lang="nb-NO" dirty="0">
                <a:solidFill>
                  <a:srgbClr val="FF0000"/>
                </a:solidFill>
              </a:rPr>
              <a:t> </a:t>
            </a:r>
            <a:r>
              <a:rPr lang="nb-NO" dirty="0" err="1">
                <a:solidFill>
                  <a:srgbClr val="FF0000"/>
                </a:solidFill>
              </a:rPr>
              <a:t>delay</a:t>
            </a:r>
            <a:r>
              <a:rPr lang="nb-NO" dirty="0">
                <a:solidFill>
                  <a:srgbClr val="FF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751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4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672" y="1417639"/>
            <a:ext cx="9146629" cy="493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0" y="-27384"/>
            <a:ext cx="1654620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SCALED MODEL</a:t>
            </a:r>
          </a:p>
        </p:txBody>
      </p:sp>
      <p:sp>
        <p:nvSpPr>
          <p:cNvPr id="5" name="Rectangle 4"/>
          <p:cNvSpPr/>
          <p:nvPr/>
        </p:nvSpPr>
        <p:spPr>
          <a:xfrm>
            <a:off x="6641962" y="2560638"/>
            <a:ext cx="4429299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143906" y="3060570"/>
            <a:ext cx="2218364" cy="129266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Check simulation PID:</a:t>
            </a:r>
          </a:p>
          <a:p>
            <a:r>
              <a:rPr lang="en-US" sz="1050" dirty="0"/>
              <a:t>%PID (w/o D-action on setpoint)</a:t>
            </a:r>
          </a:p>
          <a:p>
            <a:r>
              <a:rPr lang="en-US" sz="1050" dirty="0"/>
              <a:t>g = 200/((20*s+1)*(10*s+1)*(s+1))</a:t>
            </a:r>
          </a:p>
          <a:p>
            <a:r>
              <a:rPr lang="en-US" sz="1050" dirty="0" err="1"/>
              <a:t>gd</a:t>
            </a:r>
            <a:r>
              <a:rPr lang="en-US" sz="1050" dirty="0"/>
              <a:t> = 4/((3*s+1)*(s+1)^3)</a:t>
            </a:r>
          </a:p>
          <a:p>
            <a:r>
              <a:rPr lang="en-US" sz="1050" dirty="0" err="1"/>
              <a:t>Kc</a:t>
            </a:r>
            <a:r>
              <a:rPr lang="en-US" sz="1050" dirty="0"/>
              <a:t>=(1/200)*20/1,taui=20,taud=10.5</a:t>
            </a:r>
          </a:p>
          <a:p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E1EAEC8-960F-4041-B5AA-A2980125F563}"/>
              </a:ext>
            </a:extLst>
          </p:cNvPr>
          <p:cNvGrpSpPr/>
          <p:nvPr/>
        </p:nvGrpSpPr>
        <p:grpSpPr>
          <a:xfrm>
            <a:off x="7246785" y="4086012"/>
            <a:ext cx="3313711" cy="2820726"/>
            <a:chOff x="5722784" y="4086012"/>
            <a:chExt cx="3313711" cy="2820726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22784" y="4270678"/>
              <a:ext cx="3313711" cy="263606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2A34788-01B6-43F5-BEA6-D32E2A26F454}"/>
                </a:ext>
              </a:extLst>
            </p:cNvPr>
            <p:cNvSpPr txBox="1"/>
            <p:nvPr/>
          </p:nvSpPr>
          <p:spPr>
            <a:xfrm>
              <a:off x="8172400" y="4797152"/>
              <a:ext cx="2888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y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38F0F27-A1A6-48BE-AF32-F27F6691B882}"/>
                </a:ext>
              </a:extLst>
            </p:cNvPr>
            <p:cNvSpPr txBox="1"/>
            <p:nvPr/>
          </p:nvSpPr>
          <p:spPr>
            <a:xfrm>
              <a:off x="8154768" y="5762249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dirty="0">
                  <a:solidFill>
                    <a:schemeClr val="accent6">
                      <a:lumMod val="75000"/>
                    </a:schemeClr>
                  </a:solidFill>
                </a:rPr>
                <a:t>u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83007A8-538B-4333-82A0-AAB1366A237B}"/>
                </a:ext>
              </a:extLst>
            </p:cNvPr>
            <p:cNvSpPr txBox="1"/>
            <p:nvPr/>
          </p:nvSpPr>
          <p:spPr>
            <a:xfrm>
              <a:off x="7164288" y="4086012"/>
              <a:ext cx="538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dirty="0"/>
                <a:t>d=1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6BBA5FE-462F-6452-9149-D75D98BCB29E}"/>
              </a:ext>
            </a:extLst>
          </p:cNvPr>
          <p:cNvSpPr txBox="1"/>
          <p:nvPr/>
        </p:nvSpPr>
        <p:spPr>
          <a:xfrm>
            <a:off x="10226472" y="4527847"/>
            <a:ext cx="16674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OK!</a:t>
            </a:r>
          </a:p>
          <a:p>
            <a:r>
              <a:rPr lang="nb-NO" sz="1100" dirty="0"/>
              <a:t>Control </a:t>
            </a:r>
            <a:r>
              <a:rPr lang="nb-NO" sz="1100" dirty="0" err="1"/>
              <a:t>error</a:t>
            </a:r>
            <a:r>
              <a:rPr lang="nb-NO" sz="1100" dirty="0"/>
              <a:t> e=y-y</a:t>
            </a:r>
            <a:r>
              <a:rPr lang="nb-NO" sz="1100" baseline="-25000" dirty="0"/>
              <a:t>s</a:t>
            </a:r>
            <a:r>
              <a:rPr lang="nb-NO" sz="1100" dirty="0"/>
              <a:t> </a:t>
            </a:r>
            <a:r>
              <a:rPr lang="nb-NO" sz="1100" dirty="0" err="1"/>
              <a:t>alwys</a:t>
            </a:r>
            <a:endParaRPr lang="nb-NO" sz="1100" dirty="0"/>
          </a:p>
          <a:p>
            <a:r>
              <a:rPr lang="nb-NO" sz="1100" dirty="0"/>
              <a:t>less </a:t>
            </a:r>
            <a:r>
              <a:rPr lang="nb-NO" sz="1100" dirty="0" err="1"/>
              <a:t>that</a:t>
            </a:r>
            <a:r>
              <a:rPr lang="nb-NO" sz="1100" dirty="0"/>
              <a:t> </a:t>
            </a:r>
            <a:r>
              <a:rPr lang="nb-NO" sz="1100" dirty="0" err="1"/>
              <a:t>e</a:t>
            </a:r>
            <a:r>
              <a:rPr lang="nb-NO" sz="1100" baseline="-25000" dirty="0" err="1"/>
              <a:t>max</a:t>
            </a:r>
            <a:r>
              <a:rPr lang="nb-NO" sz="1100" dirty="0"/>
              <a:t>=1</a:t>
            </a:r>
            <a:endParaRPr lang="en-US" sz="11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0EB8B2-35D8-1515-F148-2F3220BAD309}"/>
              </a:ext>
            </a:extLst>
          </p:cNvPr>
          <p:cNvSpPr txBox="1"/>
          <p:nvPr/>
        </p:nvSpPr>
        <p:spPr>
          <a:xfrm>
            <a:off x="7480076" y="5076254"/>
            <a:ext cx="4477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/>
              <a:t>y</a:t>
            </a:r>
            <a:r>
              <a:rPr lang="nb-NO" sz="1200" baseline="-25000" dirty="0"/>
              <a:t>s</a:t>
            </a:r>
            <a:r>
              <a:rPr lang="nb-NO" sz="1200" dirty="0"/>
              <a:t>=1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7946325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5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697" y="1268761"/>
            <a:ext cx="5831421" cy="555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60610" y="1412776"/>
            <a:ext cx="25141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-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000" y="-27384"/>
            <a:ext cx="1654620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SCALED MODEL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C3EF23-2043-46D4-A335-2BEF1A03CC42}"/>
              </a:ext>
            </a:extLst>
          </p:cNvPr>
          <p:cNvSpPr txBox="1"/>
          <p:nvPr/>
        </p:nvSpPr>
        <p:spPr>
          <a:xfrm>
            <a:off x="2068132" y="5091590"/>
            <a:ext cx="7695568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FF0000"/>
                </a:solidFill>
              </a:rPr>
              <a:t>NOT OK  (</a:t>
            </a:r>
            <a:r>
              <a:rPr lang="nb-NO" dirty="0" err="1">
                <a:solidFill>
                  <a:srgbClr val="FF0000"/>
                </a:solidFill>
              </a:rPr>
              <a:t>Rule</a:t>
            </a:r>
            <a:r>
              <a:rPr lang="nb-NO" dirty="0">
                <a:solidFill>
                  <a:srgbClr val="FF0000"/>
                </a:solidFill>
              </a:rPr>
              <a:t> 1/2) </a:t>
            </a:r>
            <a:r>
              <a:rPr lang="nb-NO" dirty="0" err="1">
                <a:solidFill>
                  <a:srgbClr val="FF0000"/>
                </a:solidFill>
              </a:rPr>
              <a:t>since</a:t>
            </a:r>
            <a:r>
              <a:rPr lang="nb-NO" dirty="0">
                <a:solidFill>
                  <a:srgbClr val="FF0000"/>
                </a:solidFill>
              </a:rPr>
              <a:t> </a:t>
            </a:r>
            <a:r>
              <a:rPr lang="nb-NO" dirty="0" err="1">
                <a:solidFill>
                  <a:srgbClr val="FF0000"/>
                </a:solidFill>
              </a:rPr>
              <a:t>effective</a:t>
            </a:r>
            <a:r>
              <a:rPr lang="nb-NO" dirty="0">
                <a:solidFill>
                  <a:srgbClr val="FF0000"/>
                </a:solidFill>
              </a:rPr>
              <a:t> </a:t>
            </a:r>
            <a:r>
              <a:rPr lang="nb-NO" dirty="0" err="1">
                <a:solidFill>
                  <a:srgbClr val="FF0000"/>
                </a:solidFill>
              </a:rPr>
              <a:t>process</a:t>
            </a:r>
            <a:r>
              <a:rPr lang="nb-NO" dirty="0">
                <a:solidFill>
                  <a:srgbClr val="FF0000"/>
                </a:solidFill>
              </a:rPr>
              <a:t> </a:t>
            </a:r>
            <a:r>
              <a:rPr lang="nb-NO" dirty="0" err="1">
                <a:solidFill>
                  <a:srgbClr val="FF0000"/>
                </a:solidFill>
              </a:rPr>
              <a:t>delay</a:t>
            </a:r>
            <a:r>
              <a:rPr lang="nb-NO" dirty="0">
                <a:solidFill>
                  <a:srgbClr val="FF0000"/>
                </a:solidFill>
              </a:rPr>
              <a:t> is at </a:t>
            </a:r>
            <a:r>
              <a:rPr lang="nb-NO" dirty="0" err="1">
                <a:solidFill>
                  <a:srgbClr val="FF0000"/>
                </a:solidFill>
              </a:rPr>
              <a:t>least</a:t>
            </a:r>
            <a:r>
              <a:rPr lang="nb-NO" dirty="0">
                <a:solidFill>
                  <a:srgbClr val="FF0000"/>
                </a:solidFill>
              </a:rPr>
              <a:t> 5.1 (</a:t>
            </a:r>
            <a:r>
              <a:rPr lang="nb-NO" dirty="0" err="1">
                <a:solidFill>
                  <a:srgbClr val="FF0000"/>
                </a:solidFill>
              </a:rPr>
              <a:t>both</a:t>
            </a:r>
            <a:r>
              <a:rPr lang="nb-NO" dirty="0">
                <a:solidFill>
                  <a:srgbClr val="FF0000"/>
                </a:solidFill>
              </a:rPr>
              <a:t> PI and PID), </a:t>
            </a:r>
          </a:p>
          <a:p>
            <a:r>
              <a:rPr lang="nb-NO" dirty="0">
                <a:solidFill>
                  <a:srgbClr val="FF0000"/>
                </a:solidFill>
              </a:rPr>
              <a:t>so </a:t>
            </a:r>
            <a:r>
              <a:rPr lang="en-US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n-US" baseline="-250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θ = </a:t>
            </a:r>
            <a:r>
              <a:rPr lang="nb-NO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2*5.1=10.2     &gt; 1</a:t>
            </a:r>
            <a:r>
              <a:rPr lang="nb-NO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B19547-8D9D-78A9-27DB-441A5BB4FD52}"/>
              </a:ext>
            </a:extLst>
          </p:cNvPr>
          <p:cNvSpPr txBox="1"/>
          <p:nvPr/>
        </p:nvSpPr>
        <p:spPr>
          <a:xfrm>
            <a:off x="5749467" y="4064577"/>
            <a:ext cx="6222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b-NO" dirty="0"/>
              <a:t>|</a:t>
            </a:r>
            <a:r>
              <a:rPr lang="nb-NO" dirty="0" err="1"/>
              <a:t>G</a:t>
            </a:r>
            <a:r>
              <a:rPr lang="nb-NO" baseline="-25000" dirty="0" err="1"/>
              <a:t>d</a:t>
            </a:r>
            <a:r>
              <a:rPr lang="nb-NO" dirty="0"/>
              <a:t>|</a:t>
            </a:r>
            <a:endParaRPr lang="en-US" baseline="-25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24F2B-9947-1382-B886-41CAC8A73630}"/>
              </a:ext>
            </a:extLst>
          </p:cNvPr>
          <p:cNvSpPr txBox="1"/>
          <p:nvPr/>
        </p:nvSpPr>
        <p:spPr>
          <a:xfrm>
            <a:off x="6255432" y="4653136"/>
            <a:ext cx="13681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/>
              <a:t>ω</a:t>
            </a:r>
            <a:r>
              <a:rPr lang="nb-NO" baseline="-25000" dirty="0"/>
              <a:t>d </a:t>
            </a:r>
            <a:r>
              <a:rPr lang="en-US" dirty="0"/>
              <a:t>=</a:t>
            </a:r>
            <a:r>
              <a:rPr lang="en-US" dirty="0" err="1"/>
              <a:t>k</a:t>
            </a:r>
            <a:r>
              <a:rPr lang="en-US" baseline="-25000" dirty="0" err="1"/>
              <a:t>d</a:t>
            </a:r>
            <a:r>
              <a:rPr lang="en-US" dirty="0"/>
              <a:t>/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en-US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/>
              <a:t>=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baseline="-25000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75AA90B-66FF-03EE-11C4-651F1F4BF4AA}"/>
              </a:ext>
            </a:extLst>
          </p:cNvPr>
          <p:cNvCxnSpPr/>
          <p:nvPr/>
        </p:nvCxnSpPr>
        <p:spPr>
          <a:xfrm flipV="1">
            <a:off x="7176120" y="4508364"/>
            <a:ext cx="288032" cy="2895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58BB1EF7-3CB8-86AA-5141-D274DFD2E353}"/>
              </a:ext>
            </a:extLst>
          </p:cNvPr>
          <p:cNvSpPr txBox="1"/>
          <p:nvPr/>
        </p:nvSpPr>
        <p:spPr>
          <a:xfrm>
            <a:off x="2057494" y="5911096"/>
            <a:ext cx="8257645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nb-NO" dirty="0"/>
              <a:t>YOU CAN TRY FOREVER TO DESIGN A CONTROLLER WHICH IS OK BUT IT’S IMPOSSIBLE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51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6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166" y="1268761"/>
            <a:ext cx="5841386" cy="4956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87488" y="1484784"/>
            <a:ext cx="3377848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pH-Neutralization.</a:t>
            </a:r>
          </a:p>
          <a:p>
            <a:r>
              <a:rPr lang="en-US" sz="1600" b="1" dirty="0"/>
              <a:t>Want  product with pH=7</a:t>
            </a:r>
            <a:r>
              <a:rPr lang="en-US" sz="1600" b="1" dirty="0">
                <a:latin typeface="cmsy10"/>
              </a:rPr>
              <a:t>+-</a:t>
            </a:r>
            <a:r>
              <a:rPr lang="en-US" sz="1600" b="1" dirty="0"/>
              <a:t>1</a:t>
            </a:r>
          </a:p>
          <a:p>
            <a:r>
              <a:rPr lang="en-US" sz="1600" b="1" dirty="0"/>
              <a:t>Define c = (</a:t>
            </a:r>
            <a:r>
              <a:rPr lang="en-US" sz="1600" b="1" dirty="0" err="1"/>
              <a:t>c</a:t>
            </a:r>
            <a:r>
              <a:rPr lang="en-US" sz="1600" b="1" baseline="-25000" dirty="0" err="1"/>
              <a:t>H</a:t>
            </a:r>
            <a:r>
              <a:rPr lang="en-US" sz="1600" b="1" baseline="-25000" dirty="0"/>
              <a:t>+ </a:t>
            </a:r>
            <a:r>
              <a:rPr lang="en-US" sz="1600" b="1" dirty="0"/>
              <a:t>- </a:t>
            </a:r>
            <a:r>
              <a:rPr lang="en-US" sz="1600" b="1" dirty="0" err="1"/>
              <a:t>c</a:t>
            </a:r>
            <a:r>
              <a:rPr lang="en-US" sz="1600" b="1" baseline="-25000" dirty="0" err="1"/>
              <a:t>OH</a:t>
            </a:r>
            <a:r>
              <a:rPr lang="en-US" sz="1600" b="1" baseline="-25000" dirty="0"/>
              <a:t>- </a:t>
            </a:r>
            <a:r>
              <a:rPr lang="en-US" sz="1600" b="1" dirty="0"/>
              <a:t>), want |c|&lt;10</a:t>
            </a:r>
            <a:r>
              <a:rPr lang="en-US" sz="1600" b="1" baseline="30000" dirty="0"/>
              <a:t>-6</a:t>
            </a:r>
          </a:p>
          <a:p>
            <a:r>
              <a:rPr lang="en-US" sz="1600" b="1" dirty="0"/>
              <a:t>u = </a:t>
            </a:r>
            <a:r>
              <a:rPr lang="en-US" sz="1600" b="1" dirty="0" err="1"/>
              <a:t>q</a:t>
            </a:r>
            <a:r>
              <a:rPr lang="en-US" sz="1600" b="1" baseline="-25000" dirty="0" err="1"/>
              <a:t>base</a:t>
            </a:r>
            <a:r>
              <a:rPr lang="en-US" sz="1600" b="1" baseline="-25000" dirty="0"/>
              <a:t>   </a:t>
            </a:r>
            <a:r>
              <a:rPr lang="en-US" sz="1600" b="1" dirty="0"/>
              <a:t>(</a:t>
            </a:r>
            <a:r>
              <a:rPr lang="en-US" sz="1600" b="1" dirty="0" err="1"/>
              <a:t>c</a:t>
            </a:r>
            <a:r>
              <a:rPr lang="en-US" sz="1600" b="1" baseline="-25000" dirty="0" err="1"/>
              <a:t>OH</a:t>
            </a:r>
            <a:r>
              <a:rPr lang="en-US" sz="1600" b="1" baseline="-25000" dirty="0"/>
              <a:t>-</a:t>
            </a:r>
            <a:r>
              <a:rPr lang="en-US" sz="1600" b="1" dirty="0"/>
              <a:t>=10mol/l, pH=15)</a:t>
            </a:r>
            <a:endParaRPr lang="en-US" sz="1600" b="1" baseline="-25000" dirty="0"/>
          </a:p>
          <a:p>
            <a:r>
              <a:rPr lang="en-US" sz="1600" b="1" dirty="0"/>
              <a:t>d = </a:t>
            </a:r>
            <a:r>
              <a:rPr lang="en-US" sz="1600" b="1" dirty="0" err="1"/>
              <a:t>q</a:t>
            </a:r>
            <a:r>
              <a:rPr lang="en-US" sz="1600" b="1" baseline="-25000" dirty="0" err="1"/>
              <a:t>acid</a:t>
            </a:r>
            <a:r>
              <a:rPr lang="en-US" sz="1600" b="1" dirty="0"/>
              <a:t>   (</a:t>
            </a:r>
            <a:r>
              <a:rPr lang="en-US" sz="1600" b="1" dirty="0" err="1"/>
              <a:t>c</a:t>
            </a:r>
            <a:r>
              <a:rPr lang="en-US" sz="1600" b="1" baseline="-25000" dirty="0" err="1"/>
              <a:t>H</a:t>
            </a:r>
            <a:r>
              <a:rPr lang="en-US" sz="1600" b="1" baseline="-25000" dirty="0"/>
              <a:t>+ </a:t>
            </a:r>
            <a:r>
              <a:rPr lang="en-US" sz="1600" b="1" dirty="0"/>
              <a:t>=10mol/l, pH=-1,)</a:t>
            </a:r>
            <a:endParaRPr lang="en-US" sz="1600" b="1" baseline="-25000" dirty="0"/>
          </a:p>
          <a:p>
            <a:endParaRPr lang="en-US" sz="1600" b="1" dirty="0"/>
          </a:p>
          <a:p>
            <a:r>
              <a:rPr lang="en-US" sz="1600" b="1" dirty="0"/>
              <a:t>Using tanks in series, </a:t>
            </a:r>
          </a:p>
          <a:p>
            <a:r>
              <a:rPr lang="en-US" sz="1600" b="1" dirty="0"/>
              <a:t>Acid and base in tank 1.</a:t>
            </a:r>
          </a:p>
          <a:p>
            <a:endParaRPr lang="en-US" sz="1600" b="1" dirty="0"/>
          </a:p>
          <a:p>
            <a:r>
              <a:rPr lang="en-US" sz="1600" b="1" dirty="0"/>
              <a:t>Scaled model: </a:t>
            </a:r>
            <a:r>
              <a:rPr lang="en-US" sz="1600" b="1" dirty="0" err="1"/>
              <a:t>k</a:t>
            </a:r>
            <a:r>
              <a:rPr lang="en-US" sz="1400" b="1" baseline="-25000" dirty="0" err="1"/>
              <a:t>d</a:t>
            </a:r>
            <a:r>
              <a:rPr lang="en-US" sz="1600" b="1" dirty="0"/>
              <a:t> = 2.5e6</a:t>
            </a:r>
          </a:p>
          <a:p>
            <a:r>
              <a:rPr lang="en-US" sz="1600" b="1" dirty="0"/>
              <a:t>Each tank: </a:t>
            </a:r>
            <a:r>
              <a:rPr lang="en-US" sz="1600" b="1" dirty="0">
                <a:latin typeface="cmmi10"/>
                <a:cs typeface="Times New Roman" panose="02020603050405020304" pitchFamily="18" charset="0"/>
              </a:rPr>
              <a:t>τ</a:t>
            </a:r>
            <a:r>
              <a:rPr lang="en-US" sz="1600" b="1" dirty="0">
                <a:latin typeface="cmmi10"/>
              </a:rPr>
              <a:t> </a:t>
            </a:r>
            <a:r>
              <a:rPr lang="en-US" sz="1600" b="1" dirty="0"/>
              <a:t>= 1000s</a:t>
            </a:r>
          </a:p>
          <a:p>
            <a:r>
              <a:rPr lang="en-US" sz="1600" b="1" dirty="0"/>
              <a:t>Control: </a:t>
            </a:r>
            <a:r>
              <a:rPr lang="en-US" sz="1600" b="1" dirty="0">
                <a:latin typeface="cmmi10"/>
                <a:cs typeface="Times New Roman" panose="02020603050405020304" pitchFamily="18" charset="0"/>
              </a:rPr>
              <a:t>θ</a:t>
            </a:r>
            <a:r>
              <a:rPr lang="en-US" sz="1600" b="1" dirty="0"/>
              <a:t> = 10s (meas. delay for pH)</a:t>
            </a:r>
          </a:p>
          <a:p>
            <a:endParaRPr lang="en-US" sz="1600" b="1" dirty="0"/>
          </a:p>
          <a:p>
            <a:r>
              <a:rPr lang="en-US" sz="1600" b="1" dirty="0"/>
              <a:t>Problem: How many tanks?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68925" y="6040145"/>
            <a:ext cx="1041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mmi10"/>
                <a:cs typeface="Times New Roman" panose="02020603050405020304" pitchFamily="18" charset="0"/>
              </a:rPr>
              <a:t>ω</a:t>
            </a:r>
            <a:r>
              <a:rPr lang="en-US" dirty="0"/>
              <a:t> [rad/s]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24000" y="-27384"/>
            <a:ext cx="1654620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SCALED MODEL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12224" y="486916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n=2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50868" y="5137453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n=3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57479" y="4293096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n=1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03984" y="2956302"/>
            <a:ext cx="631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|</a:t>
            </a:r>
            <a:r>
              <a:rPr lang="en-US" dirty="0" err="1"/>
              <a:t>G</a:t>
            </a:r>
            <a:r>
              <a:rPr lang="en-US" sz="2000" baseline="-25000" dirty="0" err="1"/>
              <a:t>d</a:t>
            </a:r>
            <a:r>
              <a:rPr lang="en-US" dirty="0"/>
              <a:t>|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44042" y="6525343"/>
            <a:ext cx="67601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Reference for more applications of controllability analysis: Chapter 5 in book by Skogestad and </a:t>
            </a:r>
            <a:r>
              <a:rPr lang="en-US" sz="1100" dirty="0" err="1"/>
              <a:t>Postlethwaite</a:t>
            </a:r>
            <a:r>
              <a:rPr lang="en-US" sz="1100" dirty="0"/>
              <a:t> (2005)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C722D75-419D-41A5-A84A-C9C0C749905D}"/>
              </a:ext>
            </a:extLst>
          </p:cNvPr>
          <p:cNvGrpSpPr/>
          <p:nvPr/>
        </p:nvGrpSpPr>
        <p:grpSpPr>
          <a:xfrm>
            <a:off x="7237585" y="5138608"/>
            <a:ext cx="974947" cy="1098704"/>
            <a:chOff x="2917133" y="4509120"/>
            <a:chExt cx="974947" cy="109870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BA3C278-57E9-4316-B141-2A4F4FDF5AA8}"/>
                </a:ext>
              </a:extLst>
            </p:cNvPr>
            <p:cNvSpPr txBox="1"/>
            <p:nvPr/>
          </p:nvSpPr>
          <p:spPr>
            <a:xfrm>
              <a:off x="2917133" y="5238492"/>
              <a:ext cx="9749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dirty="0">
                  <a:solidFill>
                    <a:srgbClr val="C00000"/>
                  </a:solidFill>
                </a:rPr>
                <a:t>1/</a:t>
              </a:r>
              <a:r>
                <a:rPr lang="el-GR" dirty="0">
                  <a:solidFill>
                    <a:srgbClr val="C00000"/>
                  </a:solidFill>
                </a:rPr>
                <a:t>θ</a:t>
              </a:r>
              <a:r>
                <a:rPr lang="nb-NO" dirty="0">
                  <a:solidFill>
                    <a:srgbClr val="C00000"/>
                  </a:solidFill>
                </a:rPr>
                <a:t>= 0.1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750FE34-BD25-46B9-B207-9ADDC67A7631}"/>
                </a:ext>
              </a:extLst>
            </p:cNvPr>
            <p:cNvCxnSpPr>
              <a:cxnSpLocks/>
              <a:stCxn id="11" idx="0"/>
            </p:cNvCxnSpPr>
            <p:nvPr/>
          </p:nvCxnSpPr>
          <p:spPr>
            <a:xfrm flipV="1">
              <a:off x="3404607" y="4509120"/>
              <a:ext cx="0" cy="729372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7519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88640"/>
            <a:ext cx="9252520" cy="5380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35761" y="5805264"/>
            <a:ext cx="32953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WANT TO QUANTIFY!</a:t>
            </a:r>
          </a:p>
        </p:txBody>
      </p:sp>
      <p:sp>
        <p:nvSpPr>
          <p:cNvPr id="2" name="Rectangle 1"/>
          <p:cNvSpPr/>
          <p:nvPr/>
        </p:nvSpPr>
        <p:spPr>
          <a:xfrm>
            <a:off x="6023992" y="3645024"/>
            <a:ext cx="2808312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79262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-99392"/>
            <a:ext cx="8229600" cy="1143000"/>
          </a:xfrm>
        </p:spPr>
        <p:txBody>
          <a:bodyPr/>
          <a:lstStyle/>
          <a:p>
            <a:r>
              <a:rPr lang="en-US" dirty="0"/>
              <a:t>Control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052737"/>
            <a:ext cx="8530630" cy="4525963"/>
          </a:xfrm>
        </p:spPr>
        <p:txBody>
          <a:bodyPr>
            <a:normAutofit/>
          </a:bodyPr>
          <a:lstStyle/>
          <a:p>
            <a:r>
              <a:rPr lang="en-US" sz="2000" dirty="0"/>
              <a:t>3 tanks: Neutralization (base addition) only in tank 1 gives large effective delay (&gt;&gt; 10s) because of tank dynamics in g(s)</a:t>
            </a:r>
          </a:p>
          <a:p>
            <a:r>
              <a:rPr lang="en-US" sz="2000" dirty="0"/>
              <a:t>Suggested solution is to add (a little) base also in the other tanks: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11624" y="2374726"/>
            <a:ext cx="7296150" cy="4438650"/>
            <a:chOff x="1187624" y="2374726"/>
            <a:chExt cx="7296150" cy="443865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7624" y="2374726"/>
              <a:ext cx="7296150" cy="4438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5361590" y="4756502"/>
              <a:ext cx="620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pH 5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826417" y="4219581"/>
              <a:ext cx="620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pH 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048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/>
          <p:cNvGrpSpPr>
            <a:grpSpLocks noChangeAspect="1"/>
          </p:cNvGrpSpPr>
          <p:nvPr/>
        </p:nvGrpSpPr>
        <p:grpSpPr bwMode="auto">
          <a:xfrm>
            <a:off x="3429000" y="404665"/>
            <a:ext cx="6123385" cy="4592539"/>
            <a:chOff x="1200" y="901"/>
            <a:chExt cx="3360" cy="2520"/>
          </a:xfrm>
        </p:grpSpPr>
        <p:sp>
          <p:nvSpPr>
            <p:cNvPr id="5" name="AutoShape 4"/>
            <p:cNvSpPr>
              <a:spLocks noChangeAspect="1" noChangeArrowheads="1" noTextEdit="1"/>
            </p:cNvSpPr>
            <p:nvPr/>
          </p:nvSpPr>
          <p:spPr bwMode="auto">
            <a:xfrm>
              <a:off x="1200" y="901"/>
              <a:ext cx="3360" cy="2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" name="Group 206"/>
            <p:cNvGrpSpPr>
              <a:grpSpLocks/>
            </p:cNvGrpSpPr>
            <p:nvPr/>
          </p:nvGrpSpPr>
          <p:grpSpPr bwMode="auto">
            <a:xfrm>
              <a:off x="1482" y="1093"/>
              <a:ext cx="2817" cy="2184"/>
              <a:chOff x="1482" y="1093"/>
              <a:chExt cx="2817" cy="2184"/>
            </a:xfrm>
          </p:grpSpPr>
          <p:sp>
            <p:nvSpPr>
              <p:cNvPr id="2129" name="Rectangle 6"/>
              <p:cNvSpPr>
                <a:spLocks noChangeArrowheads="1"/>
              </p:cNvSpPr>
              <p:nvPr/>
            </p:nvSpPr>
            <p:spPr bwMode="auto">
              <a:xfrm>
                <a:off x="1638" y="1093"/>
                <a:ext cx="2604" cy="205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0" name="Rectangle 7"/>
              <p:cNvSpPr>
                <a:spLocks noChangeArrowheads="1"/>
              </p:cNvSpPr>
              <p:nvPr/>
            </p:nvSpPr>
            <p:spPr bwMode="auto">
              <a:xfrm>
                <a:off x="1638" y="1093"/>
                <a:ext cx="2604" cy="2052"/>
              </a:xfrm>
              <a:prstGeom prst="rect">
                <a:avLst/>
              </a:prstGeom>
              <a:noFill/>
              <a:ln w="0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1" name="Line 8"/>
              <p:cNvSpPr>
                <a:spLocks noChangeShapeType="1"/>
              </p:cNvSpPr>
              <p:nvPr/>
            </p:nvSpPr>
            <p:spPr bwMode="auto">
              <a:xfrm flipV="1">
                <a:off x="1638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2" name="Line 9"/>
              <p:cNvSpPr>
                <a:spLocks noChangeShapeType="1"/>
              </p:cNvSpPr>
              <p:nvPr/>
            </p:nvSpPr>
            <p:spPr bwMode="auto">
              <a:xfrm flipV="1">
                <a:off x="2286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3" name="Line 10"/>
              <p:cNvSpPr>
                <a:spLocks noChangeShapeType="1"/>
              </p:cNvSpPr>
              <p:nvPr/>
            </p:nvSpPr>
            <p:spPr bwMode="auto">
              <a:xfrm flipV="1">
                <a:off x="2940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4" name="Line 11"/>
              <p:cNvSpPr>
                <a:spLocks noChangeShapeType="1"/>
              </p:cNvSpPr>
              <p:nvPr/>
            </p:nvSpPr>
            <p:spPr bwMode="auto">
              <a:xfrm flipV="1">
                <a:off x="3588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5" name="Line 12"/>
              <p:cNvSpPr>
                <a:spLocks noChangeShapeType="1"/>
              </p:cNvSpPr>
              <p:nvPr/>
            </p:nvSpPr>
            <p:spPr bwMode="auto">
              <a:xfrm flipV="1">
                <a:off x="4242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6" name="Line 13"/>
              <p:cNvSpPr>
                <a:spLocks noChangeShapeType="1"/>
              </p:cNvSpPr>
              <p:nvPr/>
            </p:nvSpPr>
            <p:spPr bwMode="auto">
              <a:xfrm>
                <a:off x="1638" y="314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7" name="Line 14"/>
              <p:cNvSpPr>
                <a:spLocks noChangeShapeType="1"/>
              </p:cNvSpPr>
              <p:nvPr/>
            </p:nvSpPr>
            <p:spPr bwMode="auto">
              <a:xfrm>
                <a:off x="1638" y="2731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8" name="Line 15"/>
              <p:cNvSpPr>
                <a:spLocks noChangeShapeType="1"/>
              </p:cNvSpPr>
              <p:nvPr/>
            </p:nvSpPr>
            <p:spPr bwMode="auto">
              <a:xfrm>
                <a:off x="1638" y="232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9" name="Line 16"/>
              <p:cNvSpPr>
                <a:spLocks noChangeShapeType="1"/>
              </p:cNvSpPr>
              <p:nvPr/>
            </p:nvSpPr>
            <p:spPr bwMode="auto">
              <a:xfrm>
                <a:off x="1638" y="1909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0" name="Line 17"/>
              <p:cNvSpPr>
                <a:spLocks noChangeShapeType="1"/>
              </p:cNvSpPr>
              <p:nvPr/>
            </p:nvSpPr>
            <p:spPr bwMode="auto">
              <a:xfrm>
                <a:off x="1638" y="1501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1" name="Line 18"/>
              <p:cNvSpPr>
                <a:spLocks noChangeShapeType="1"/>
              </p:cNvSpPr>
              <p:nvPr/>
            </p:nvSpPr>
            <p:spPr bwMode="auto">
              <a:xfrm>
                <a:off x="1638" y="109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2" name="Line 19"/>
              <p:cNvSpPr>
                <a:spLocks noChangeShapeType="1"/>
              </p:cNvSpPr>
              <p:nvPr/>
            </p:nvSpPr>
            <p:spPr bwMode="auto">
              <a:xfrm>
                <a:off x="1638" y="109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3" name="Line 20"/>
              <p:cNvSpPr>
                <a:spLocks noChangeShapeType="1"/>
              </p:cNvSpPr>
              <p:nvPr/>
            </p:nvSpPr>
            <p:spPr bwMode="auto">
              <a:xfrm>
                <a:off x="1638" y="314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4" name="Line 21"/>
              <p:cNvSpPr>
                <a:spLocks noChangeShapeType="1"/>
              </p:cNvSpPr>
              <p:nvPr/>
            </p:nvSpPr>
            <p:spPr bwMode="auto">
              <a:xfrm flipV="1">
                <a:off x="4242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5" name="Line 22"/>
              <p:cNvSpPr>
                <a:spLocks noChangeShapeType="1"/>
              </p:cNvSpPr>
              <p:nvPr/>
            </p:nvSpPr>
            <p:spPr bwMode="auto">
              <a:xfrm flipV="1">
                <a:off x="1638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6" name="Line 23"/>
              <p:cNvSpPr>
                <a:spLocks noChangeShapeType="1"/>
              </p:cNvSpPr>
              <p:nvPr/>
            </p:nvSpPr>
            <p:spPr bwMode="auto">
              <a:xfrm>
                <a:off x="1638" y="314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7" name="Line 24"/>
              <p:cNvSpPr>
                <a:spLocks noChangeShapeType="1"/>
              </p:cNvSpPr>
              <p:nvPr/>
            </p:nvSpPr>
            <p:spPr bwMode="auto">
              <a:xfrm flipV="1">
                <a:off x="1638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8" name="Line 25"/>
              <p:cNvSpPr>
                <a:spLocks noChangeShapeType="1"/>
              </p:cNvSpPr>
              <p:nvPr/>
            </p:nvSpPr>
            <p:spPr bwMode="auto">
              <a:xfrm flipV="1">
                <a:off x="1638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9" name="Line 26"/>
              <p:cNvSpPr>
                <a:spLocks noChangeShapeType="1"/>
              </p:cNvSpPr>
              <p:nvPr/>
            </p:nvSpPr>
            <p:spPr bwMode="auto">
              <a:xfrm>
                <a:off x="1638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0" name="Line 27"/>
              <p:cNvSpPr>
                <a:spLocks noChangeShapeType="1"/>
              </p:cNvSpPr>
              <p:nvPr/>
            </p:nvSpPr>
            <p:spPr bwMode="auto">
              <a:xfrm flipV="1">
                <a:off x="1638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1" name="Line 28"/>
              <p:cNvSpPr>
                <a:spLocks noChangeShapeType="1"/>
              </p:cNvSpPr>
              <p:nvPr/>
            </p:nvSpPr>
            <p:spPr bwMode="auto">
              <a:xfrm flipV="1">
                <a:off x="1638" y="3115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2" name="Line 29"/>
              <p:cNvSpPr>
                <a:spLocks noChangeShapeType="1"/>
              </p:cNvSpPr>
              <p:nvPr/>
            </p:nvSpPr>
            <p:spPr bwMode="auto">
              <a:xfrm>
                <a:off x="1638" y="1093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3" name="Rectangle 30"/>
              <p:cNvSpPr>
                <a:spLocks noChangeArrowheads="1"/>
              </p:cNvSpPr>
              <p:nvPr/>
            </p:nvSpPr>
            <p:spPr bwMode="auto">
              <a:xfrm>
                <a:off x="1572" y="3193"/>
                <a:ext cx="77" cy="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10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54" name="Rectangle 31"/>
              <p:cNvSpPr>
                <a:spLocks noChangeArrowheads="1"/>
              </p:cNvSpPr>
              <p:nvPr/>
            </p:nvSpPr>
            <p:spPr bwMode="auto">
              <a:xfrm>
                <a:off x="1656" y="3163"/>
                <a:ext cx="44" cy="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7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-3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55" name="Line 32"/>
              <p:cNvSpPr>
                <a:spLocks noChangeShapeType="1"/>
              </p:cNvSpPr>
              <p:nvPr/>
            </p:nvSpPr>
            <p:spPr bwMode="auto">
              <a:xfrm flipV="1">
                <a:off x="1830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6" name="Line 33"/>
              <p:cNvSpPr>
                <a:spLocks noChangeShapeType="1"/>
              </p:cNvSpPr>
              <p:nvPr/>
            </p:nvSpPr>
            <p:spPr bwMode="auto">
              <a:xfrm>
                <a:off x="1830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7" name="Line 34"/>
              <p:cNvSpPr>
                <a:spLocks noChangeShapeType="1"/>
              </p:cNvSpPr>
              <p:nvPr/>
            </p:nvSpPr>
            <p:spPr bwMode="auto">
              <a:xfrm flipV="1">
                <a:off x="1830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8" name="Line 35"/>
              <p:cNvSpPr>
                <a:spLocks noChangeShapeType="1"/>
              </p:cNvSpPr>
              <p:nvPr/>
            </p:nvSpPr>
            <p:spPr bwMode="auto">
              <a:xfrm flipV="1">
                <a:off x="1944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9" name="Line 36"/>
              <p:cNvSpPr>
                <a:spLocks noChangeShapeType="1"/>
              </p:cNvSpPr>
              <p:nvPr/>
            </p:nvSpPr>
            <p:spPr bwMode="auto">
              <a:xfrm>
                <a:off x="1944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0" name="Line 37"/>
              <p:cNvSpPr>
                <a:spLocks noChangeShapeType="1"/>
              </p:cNvSpPr>
              <p:nvPr/>
            </p:nvSpPr>
            <p:spPr bwMode="auto">
              <a:xfrm flipV="1">
                <a:off x="1944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1" name="Line 38"/>
              <p:cNvSpPr>
                <a:spLocks noChangeShapeType="1"/>
              </p:cNvSpPr>
              <p:nvPr/>
            </p:nvSpPr>
            <p:spPr bwMode="auto">
              <a:xfrm flipV="1">
                <a:off x="2028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2" name="Line 39"/>
              <p:cNvSpPr>
                <a:spLocks noChangeShapeType="1"/>
              </p:cNvSpPr>
              <p:nvPr/>
            </p:nvSpPr>
            <p:spPr bwMode="auto">
              <a:xfrm>
                <a:off x="2028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3" name="Line 40"/>
              <p:cNvSpPr>
                <a:spLocks noChangeShapeType="1"/>
              </p:cNvSpPr>
              <p:nvPr/>
            </p:nvSpPr>
            <p:spPr bwMode="auto">
              <a:xfrm flipV="1">
                <a:off x="2028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4" name="Line 41"/>
              <p:cNvSpPr>
                <a:spLocks noChangeShapeType="1"/>
              </p:cNvSpPr>
              <p:nvPr/>
            </p:nvSpPr>
            <p:spPr bwMode="auto">
              <a:xfrm flipV="1">
                <a:off x="2088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5" name="Line 42"/>
              <p:cNvSpPr>
                <a:spLocks noChangeShapeType="1"/>
              </p:cNvSpPr>
              <p:nvPr/>
            </p:nvSpPr>
            <p:spPr bwMode="auto">
              <a:xfrm>
                <a:off x="2088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6" name="Line 43"/>
              <p:cNvSpPr>
                <a:spLocks noChangeShapeType="1"/>
              </p:cNvSpPr>
              <p:nvPr/>
            </p:nvSpPr>
            <p:spPr bwMode="auto">
              <a:xfrm flipV="1">
                <a:off x="2088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7" name="Line 44"/>
              <p:cNvSpPr>
                <a:spLocks noChangeShapeType="1"/>
              </p:cNvSpPr>
              <p:nvPr/>
            </p:nvSpPr>
            <p:spPr bwMode="auto">
              <a:xfrm flipV="1">
                <a:off x="2142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8" name="Line 45"/>
              <p:cNvSpPr>
                <a:spLocks noChangeShapeType="1"/>
              </p:cNvSpPr>
              <p:nvPr/>
            </p:nvSpPr>
            <p:spPr bwMode="auto">
              <a:xfrm>
                <a:off x="2142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9" name="Line 46"/>
              <p:cNvSpPr>
                <a:spLocks noChangeShapeType="1"/>
              </p:cNvSpPr>
              <p:nvPr/>
            </p:nvSpPr>
            <p:spPr bwMode="auto">
              <a:xfrm flipV="1">
                <a:off x="2142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0" name="Line 47"/>
              <p:cNvSpPr>
                <a:spLocks noChangeShapeType="1"/>
              </p:cNvSpPr>
              <p:nvPr/>
            </p:nvSpPr>
            <p:spPr bwMode="auto">
              <a:xfrm flipV="1">
                <a:off x="2184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1" name="Line 48"/>
              <p:cNvSpPr>
                <a:spLocks noChangeShapeType="1"/>
              </p:cNvSpPr>
              <p:nvPr/>
            </p:nvSpPr>
            <p:spPr bwMode="auto">
              <a:xfrm>
                <a:off x="2184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2" name="Line 49"/>
              <p:cNvSpPr>
                <a:spLocks noChangeShapeType="1"/>
              </p:cNvSpPr>
              <p:nvPr/>
            </p:nvSpPr>
            <p:spPr bwMode="auto">
              <a:xfrm flipV="1">
                <a:off x="2184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3" name="Line 50"/>
              <p:cNvSpPr>
                <a:spLocks noChangeShapeType="1"/>
              </p:cNvSpPr>
              <p:nvPr/>
            </p:nvSpPr>
            <p:spPr bwMode="auto">
              <a:xfrm flipV="1">
                <a:off x="2220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4" name="Line 51"/>
              <p:cNvSpPr>
                <a:spLocks noChangeShapeType="1"/>
              </p:cNvSpPr>
              <p:nvPr/>
            </p:nvSpPr>
            <p:spPr bwMode="auto">
              <a:xfrm>
                <a:off x="2220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5" name="Line 52"/>
              <p:cNvSpPr>
                <a:spLocks noChangeShapeType="1"/>
              </p:cNvSpPr>
              <p:nvPr/>
            </p:nvSpPr>
            <p:spPr bwMode="auto">
              <a:xfrm flipV="1">
                <a:off x="2220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6" name="Line 53"/>
              <p:cNvSpPr>
                <a:spLocks noChangeShapeType="1"/>
              </p:cNvSpPr>
              <p:nvPr/>
            </p:nvSpPr>
            <p:spPr bwMode="auto">
              <a:xfrm flipV="1">
                <a:off x="2256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7" name="Line 54"/>
              <p:cNvSpPr>
                <a:spLocks noChangeShapeType="1"/>
              </p:cNvSpPr>
              <p:nvPr/>
            </p:nvSpPr>
            <p:spPr bwMode="auto">
              <a:xfrm>
                <a:off x="2256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8" name="Line 55"/>
              <p:cNvSpPr>
                <a:spLocks noChangeShapeType="1"/>
              </p:cNvSpPr>
              <p:nvPr/>
            </p:nvSpPr>
            <p:spPr bwMode="auto">
              <a:xfrm flipV="1">
                <a:off x="2256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9" name="Line 56"/>
              <p:cNvSpPr>
                <a:spLocks noChangeShapeType="1"/>
              </p:cNvSpPr>
              <p:nvPr/>
            </p:nvSpPr>
            <p:spPr bwMode="auto">
              <a:xfrm flipV="1">
                <a:off x="2286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0" name="Line 57"/>
              <p:cNvSpPr>
                <a:spLocks noChangeShapeType="1"/>
              </p:cNvSpPr>
              <p:nvPr/>
            </p:nvSpPr>
            <p:spPr bwMode="auto">
              <a:xfrm>
                <a:off x="2286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1" name="Line 58"/>
              <p:cNvSpPr>
                <a:spLocks noChangeShapeType="1"/>
              </p:cNvSpPr>
              <p:nvPr/>
            </p:nvSpPr>
            <p:spPr bwMode="auto">
              <a:xfrm flipV="1">
                <a:off x="2286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2" name="Line 59"/>
              <p:cNvSpPr>
                <a:spLocks noChangeShapeType="1"/>
              </p:cNvSpPr>
              <p:nvPr/>
            </p:nvSpPr>
            <p:spPr bwMode="auto">
              <a:xfrm flipV="1">
                <a:off x="2286" y="3115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3" name="Line 60"/>
              <p:cNvSpPr>
                <a:spLocks noChangeShapeType="1"/>
              </p:cNvSpPr>
              <p:nvPr/>
            </p:nvSpPr>
            <p:spPr bwMode="auto">
              <a:xfrm>
                <a:off x="2286" y="1093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4" name="Rectangle 61"/>
              <p:cNvSpPr>
                <a:spLocks noChangeArrowheads="1"/>
              </p:cNvSpPr>
              <p:nvPr/>
            </p:nvSpPr>
            <p:spPr bwMode="auto">
              <a:xfrm>
                <a:off x="2220" y="3193"/>
                <a:ext cx="77" cy="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10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85" name="Rectangle 62"/>
              <p:cNvSpPr>
                <a:spLocks noChangeArrowheads="1"/>
              </p:cNvSpPr>
              <p:nvPr/>
            </p:nvSpPr>
            <p:spPr bwMode="auto">
              <a:xfrm>
                <a:off x="2304" y="3163"/>
                <a:ext cx="44" cy="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7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-2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86" name="Line 63"/>
              <p:cNvSpPr>
                <a:spLocks noChangeShapeType="1"/>
              </p:cNvSpPr>
              <p:nvPr/>
            </p:nvSpPr>
            <p:spPr bwMode="auto">
              <a:xfrm flipV="1">
                <a:off x="2484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7" name="Line 64"/>
              <p:cNvSpPr>
                <a:spLocks noChangeShapeType="1"/>
              </p:cNvSpPr>
              <p:nvPr/>
            </p:nvSpPr>
            <p:spPr bwMode="auto">
              <a:xfrm>
                <a:off x="2484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8" name="Line 65"/>
              <p:cNvSpPr>
                <a:spLocks noChangeShapeType="1"/>
              </p:cNvSpPr>
              <p:nvPr/>
            </p:nvSpPr>
            <p:spPr bwMode="auto">
              <a:xfrm flipV="1">
                <a:off x="2484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9" name="Line 66"/>
              <p:cNvSpPr>
                <a:spLocks noChangeShapeType="1"/>
              </p:cNvSpPr>
              <p:nvPr/>
            </p:nvSpPr>
            <p:spPr bwMode="auto">
              <a:xfrm flipV="1">
                <a:off x="2598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0" name="Line 67"/>
              <p:cNvSpPr>
                <a:spLocks noChangeShapeType="1"/>
              </p:cNvSpPr>
              <p:nvPr/>
            </p:nvSpPr>
            <p:spPr bwMode="auto">
              <a:xfrm>
                <a:off x="2598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1" name="Line 68"/>
              <p:cNvSpPr>
                <a:spLocks noChangeShapeType="1"/>
              </p:cNvSpPr>
              <p:nvPr/>
            </p:nvSpPr>
            <p:spPr bwMode="auto">
              <a:xfrm flipV="1">
                <a:off x="2598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2" name="Line 69"/>
              <p:cNvSpPr>
                <a:spLocks noChangeShapeType="1"/>
              </p:cNvSpPr>
              <p:nvPr/>
            </p:nvSpPr>
            <p:spPr bwMode="auto">
              <a:xfrm flipV="1">
                <a:off x="2676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3" name="Line 70"/>
              <p:cNvSpPr>
                <a:spLocks noChangeShapeType="1"/>
              </p:cNvSpPr>
              <p:nvPr/>
            </p:nvSpPr>
            <p:spPr bwMode="auto">
              <a:xfrm>
                <a:off x="2676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4" name="Line 71"/>
              <p:cNvSpPr>
                <a:spLocks noChangeShapeType="1"/>
              </p:cNvSpPr>
              <p:nvPr/>
            </p:nvSpPr>
            <p:spPr bwMode="auto">
              <a:xfrm flipV="1">
                <a:off x="2676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5" name="Line 72"/>
              <p:cNvSpPr>
                <a:spLocks noChangeShapeType="1"/>
              </p:cNvSpPr>
              <p:nvPr/>
            </p:nvSpPr>
            <p:spPr bwMode="auto">
              <a:xfrm flipV="1">
                <a:off x="2742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6" name="Line 73"/>
              <p:cNvSpPr>
                <a:spLocks noChangeShapeType="1"/>
              </p:cNvSpPr>
              <p:nvPr/>
            </p:nvSpPr>
            <p:spPr bwMode="auto">
              <a:xfrm>
                <a:off x="2742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7" name="Line 74"/>
              <p:cNvSpPr>
                <a:spLocks noChangeShapeType="1"/>
              </p:cNvSpPr>
              <p:nvPr/>
            </p:nvSpPr>
            <p:spPr bwMode="auto">
              <a:xfrm flipV="1">
                <a:off x="2742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8" name="Line 75"/>
              <p:cNvSpPr>
                <a:spLocks noChangeShapeType="1"/>
              </p:cNvSpPr>
              <p:nvPr/>
            </p:nvSpPr>
            <p:spPr bwMode="auto">
              <a:xfrm flipV="1">
                <a:off x="2790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9" name="Line 76"/>
              <p:cNvSpPr>
                <a:spLocks noChangeShapeType="1"/>
              </p:cNvSpPr>
              <p:nvPr/>
            </p:nvSpPr>
            <p:spPr bwMode="auto">
              <a:xfrm>
                <a:off x="2790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0" name="Line 77"/>
              <p:cNvSpPr>
                <a:spLocks noChangeShapeType="1"/>
              </p:cNvSpPr>
              <p:nvPr/>
            </p:nvSpPr>
            <p:spPr bwMode="auto">
              <a:xfrm flipV="1">
                <a:off x="2790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1" name="Line 78"/>
              <p:cNvSpPr>
                <a:spLocks noChangeShapeType="1"/>
              </p:cNvSpPr>
              <p:nvPr/>
            </p:nvSpPr>
            <p:spPr bwMode="auto">
              <a:xfrm flipV="1">
                <a:off x="2838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2" name="Line 79"/>
              <p:cNvSpPr>
                <a:spLocks noChangeShapeType="1"/>
              </p:cNvSpPr>
              <p:nvPr/>
            </p:nvSpPr>
            <p:spPr bwMode="auto">
              <a:xfrm>
                <a:off x="2838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3" name="Line 80"/>
              <p:cNvSpPr>
                <a:spLocks noChangeShapeType="1"/>
              </p:cNvSpPr>
              <p:nvPr/>
            </p:nvSpPr>
            <p:spPr bwMode="auto">
              <a:xfrm flipV="1">
                <a:off x="2838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4" name="Line 81"/>
              <p:cNvSpPr>
                <a:spLocks noChangeShapeType="1"/>
              </p:cNvSpPr>
              <p:nvPr/>
            </p:nvSpPr>
            <p:spPr bwMode="auto">
              <a:xfrm flipV="1">
                <a:off x="2874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5" name="Line 82"/>
              <p:cNvSpPr>
                <a:spLocks noChangeShapeType="1"/>
              </p:cNvSpPr>
              <p:nvPr/>
            </p:nvSpPr>
            <p:spPr bwMode="auto">
              <a:xfrm>
                <a:off x="2874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6" name="Line 83"/>
              <p:cNvSpPr>
                <a:spLocks noChangeShapeType="1"/>
              </p:cNvSpPr>
              <p:nvPr/>
            </p:nvSpPr>
            <p:spPr bwMode="auto">
              <a:xfrm flipV="1">
                <a:off x="2874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7" name="Line 84"/>
              <p:cNvSpPr>
                <a:spLocks noChangeShapeType="1"/>
              </p:cNvSpPr>
              <p:nvPr/>
            </p:nvSpPr>
            <p:spPr bwMode="auto">
              <a:xfrm flipV="1">
                <a:off x="2910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8" name="Line 85"/>
              <p:cNvSpPr>
                <a:spLocks noChangeShapeType="1"/>
              </p:cNvSpPr>
              <p:nvPr/>
            </p:nvSpPr>
            <p:spPr bwMode="auto">
              <a:xfrm>
                <a:off x="2910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9" name="Line 86"/>
              <p:cNvSpPr>
                <a:spLocks noChangeShapeType="1"/>
              </p:cNvSpPr>
              <p:nvPr/>
            </p:nvSpPr>
            <p:spPr bwMode="auto">
              <a:xfrm flipV="1">
                <a:off x="2910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0" name="Line 87"/>
              <p:cNvSpPr>
                <a:spLocks noChangeShapeType="1"/>
              </p:cNvSpPr>
              <p:nvPr/>
            </p:nvSpPr>
            <p:spPr bwMode="auto">
              <a:xfrm flipV="1">
                <a:off x="2940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1" name="Line 88"/>
              <p:cNvSpPr>
                <a:spLocks noChangeShapeType="1"/>
              </p:cNvSpPr>
              <p:nvPr/>
            </p:nvSpPr>
            <p:spPr bwMode="auto">
              <a:xfrm>
                <a:off x="2940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2" name="Line 89"/>
              <p:cNvSpPr>
                <a:spLocks noChangeShapeType="1"/>
              </p:cNvSpPr>
              <p:nvPr/>
            </p:nvSpPr>
            <p:spPr bwMode="auto">
              <a:xfrm flipV="1">
                <a:off x="2940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3" name="Line 90"/>
              <p:cNvSpPr>
                <a:spLocks noChangeShapeType="1"/>
              </p:cNvSpPr>
              <p:nvPr/>
            </p:nvSpPr>
            <p:spPr bwMode="auto">
              <a:xfrm flipV="1">
                <a:off x="2940" y="3115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4" name="Line 91"/>
              <p:cNvSpPr>
                <a:spLocks noChangeShapeType="1"/>
              </p:cNvSpPr>
              <p:nvPr/>
            </p:nvSpPr>
            <p:spPr bwMode="auto">
              <a:xfrm>
                <a:off x="2940" y="1093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5" name="Rectangle 92"/>
              <p:cNvSpPr>
                <a:spLocks noChangeArrowheads="1"/>
              </p:cNvSpPr>
              <p:nvPr/>
            </p:nvSpPr>
            <p:spPr bwMode="auto">
              <a:xfrm>
                <a:off x="2874" y="3193"/>
                <a:ext cx="77" cy="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10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216" name="Rectangle 93"/>
              <p:cNvSpPr>
                <a:spLocks noChangeArrowheads="1"/>
              </p:cNvSpPr>
              <p:nvPr/>
            </p:nvSpPr>
            <p:spPr bwMode="auto">
              <a:xfrm>
                <a:off x="2958" y="3163"/>
                <a:ext cx="44" cy="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7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-1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217" name="Line 94"/>
              <p:cNvSpPr>
                <a:spLocks noChangeShapeType="1"/>
              </p:cNvSpPr>
              <p:nvPr/>
            </p:nvSpPr>
            <p:spPr bwMode="auto">
              <a:xfrm flipV="1">
                <a:off x="3132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8" name="Line 95"/>
              <p:cNvSpPr>
                <a:spLocks noChangeShapeType="1"/>
              </p:cNvSpPr>
              <p:nvPr/>
            </p:nvSpPr>
            <p:spPr bwMode="auto">
              <a:xfrm>
                <a:off x="3132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9" name="Line 96"/>
              <p:cNvSpPr>
                <a:spLocks noChangeShapeType="1"/>
              </p:cNvSpPr>
              <p:nvPr/>
            </p:nvSpPr>
            <p:spPr bwMode="auto">
              <a:xfrm flipV="1">
                <a:off x="3132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0" name="Line 97"/>
              <p:cNvSpPr>
                <a:spLocks noChangeShapeType="1"/>
              </p:cNvSpPr>
              <p:nvPr/>
            </p:nvSpPr>
            <p:spPr bwMode="auto">
              <a:xfrm flipV="1">
                <a:off x="3246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1" name="Line 98"/>
              <p:cNvSpPr>
                <a:spLocks noChangeShapeType="1"/>
              </p:cNvSpPr>
              <p:nvPr/>
            </p:nvSpPr>
            <p:spPr bwMode="auto">
              <a:xfrm>
                <a:off x="3246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2" name="Line 99"/>
              <p:cNvSpPr>
                <a:spLocks noChangeShapeType="1"/>
              </p:cNvSpPr>
              <p:nvPr/>
            </p:nvSpPr>
            <p:spPr bwMode="auto">
              <a:xfrm flipV="1">
                <a:off x="3246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3" name="Line 100"/>
              <p:cNvSpPr>
                <a:spLocks noChangeShapeType="1"/>
              </p:cNvSpPr>
              <p:nvPr/>
            </p:nvSpPr>
            <p:spPr bwMode="auto">
              <a:xfrm flipV="1">
                <a:off x="3330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4" name="Line 101"/>
              <p:cNvSpPr>
                <a:spLocks noChangeShapeType="1"/>
              </p:cNvSpPr>
              <p:nvPr/>
            </p:nvSpPr>
            <p:spPr bwMode="auto">
              <a:xfrm>
                <a:off x="3330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5" name="Line 102"/>
              <p:cNvSpPr>
                <a:spLocks noChangeShapeType="1"/>
              </p:cNvSpPr>
              <p:nvPr/>
            </p:nvSpPr>
            <p:spPr bwMode="auto">
              <a:xfrm flipV="1">
                <a:off x="3330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6" name="Line 103"/>
              <p:cNvSpPr>
                <a:spLocks noChangeShapeType="1"/>
              </p:cNvSpPr>
              <p:nvPr/>
            </p:nvSpPr>
            <p:spPr bwMode="auto">
              <a:xfrm flipV="1">
                <a:off x="3390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7" name="Line 104"/>
              <p:cNvSpPr>
                <a:spLocks noChangeShapeType="1"/>
              </p:cNvSpPr>
              <p:nvPr/>
            </p:nvSpPr>
            <p:spPr bwMode="auto">
              <a:xfrm>
                <a:off x="3390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8" name="Line 105"/>
              <p:cNvSpPr>
                <a:spLocks noChangeShapeType="1"/>
              </p:cNvSpPr>
              <p:nvPr/>
            </p:nvSpPr>
            <p:spPr bwMode="auto">
              <a:xfrm flipV="1">
                <a:off x="3390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9" name="Line 106"/>
              <p:cNvSpPr>
                <a:spLocks noChangeShapeType="1"/>
              </p:cNvSpPr>
              <p:nvPr/>
            </p:nvSpPr>
            <p:spPr bwMode="auto">
              <a:xfrm flipV="1">
                <a:off x="3444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0" name="Line 107"/>
              <p:cNvSpPr>
                <a:spLocks noChangeShapeType="1"/>
              </p:cNvSpPr>
              <p:nvPr/>
            </p:nvSpPr>
            <p:spPr bwMode="auto">
              <a:xfrm>
                <a:off x="3444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1" name="Line 108"/>
              <p:cNvSpPr>
                <a:spLocks noChangeShapeType="1"/>
              </p:cNvSpPr>
              <p:nvPr/>
            </p:nvSpPr>
            <p:spPr bwMode="auto">
              <a:xfrm flipV="1">
                <a:off x="3444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2" name="Line 109"/>
              <p:cNvSpPr>
                <a:spLocks noChangeShapeType="1"/>
              </p:cNvSpPr>
              <p:nvPr/>
            </p:nvSpPr>
            <p:spPr bwMode="auto">
              <a:xfrm flipV="1">
                <a:off x="3486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3" name="Line 110"/>
              <p:cNvSpPr>
                <a:spLocks noChangeShapeType="1"/>
              </p:cNvSpPr>
              <p:nvPr/>
            </p:nvSpPr>
            <p:spPr bwMode="auto">
              <a:xfrm>
                <a:off x="3486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4" name="Line 111"/>
              <p:cNvSpPr>
                <a:spLocks noChangeShapeType="1"/>
              </p:cNvSpPr>
              <p:nvPr/>
            </p:nvSpPr>
            <p:spPr bwMode="auto">
              <a:xfrm flipV="1">
                <a:off x="3486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5" name="Line 112"/>
              <p:cNvSpPr>
                <a:spLocks noChangeShapeType="1"/>
              </p:cNvSpPr>
              <p:nvPr/>
            </p:nvSpPr>
            <p:spPr bwMode="auto">
              <a:xfrm flipV="1">
                <a:off x="3522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6" name="Line 113"/>
              <p:cNvSpPr>
                <a:spLocks noChangeShapeType="1"/>
              </p:cNvSpPr>
              <p:nvPr/>
            </p:nvSpPr>
            <p:spPr bwMode="auto">
              <a:xfrm>
                <a:off x="3522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7" name="Line 114"/>
              <p:cNvSpPr>
                <a:spLocks noChangeShapeType="1"/>
              </p:cNvSpPr>
              <p:nvPr/>
            </p:nvSpPr>
            <p:spPr bwMode="auto">
              <a:xfrm flipV="1">
                <a:off x="3522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8" name="Line 115"/>
              <p:cNvSpPr>
                <a:spLocks noChangeShapeType="1"/>
              </p:cNvSpPr>
              <p:nvPr/>
            </p:nvSpPr>
            <p:spPr bwMode="auto">
              <a:xfrm flipV="1">
                <a:off x="3558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9" name="Line 116"/>
              <p:cNvSpPr>
                <a:spLocks noChangeShapeType="1"/>
              </p:cNvSpPr>
              <p:nvPr/>
            </p:nvSpPr>
            <p:spPr bwMode="auto">
              <a:xfrm>
                <a:off x="3558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0" name="Line 117"/>
              <p:cNvSpPr>
                <a:spLocks noChangeShapeType="1"/>
              </p:cNvSpPr>
              <p:nvPr/>
            </p:nvSpPr>
            <p:spPr bwMode="auto">
              <a:xfrm flipV="1">
                <a:off x="3558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1" name="Line 118"/>
              <p:cNvSpPr>
                <a:spLocks noChangeShapeType="1"/>
              </p:cNvSpPr>
              <p:nvPr/>
            </p:nvSpPr>
            <p:spPr bwMode="auto">
              <a:xfrm flipV="1">
                <a:off x="3588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2" name="Line 119"/>
              <p:cNvSpPr>
                <a:spLocks noChangeShapeType="1"/>
              </p:cNvSpPr>
              <p:nvPr/>
            </p:nvSpPr>
            <p:spPr bwMode="auto">
              <a:xfrm>
                <a:off x="3588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3" name="Line 120"/>
              <p:cNvSpPr>
                <a:spLocks noChangeShapeType="1"/>
              </p:cNvSpPr>
              <p:nvPr/>
            </p:nvSpPr>
            <p:spPr bwMode="auto">
              <a:xfrm flipV="1">
                <a:off x="3588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4" name="Line 121"/>
              <p:cNvSpPr>
                <a:spLocks noChangeShapeType="1"/>
              </p:cNvSpPr>
              <p:nvPr/>
            </p:nvSpPr>
            <p:spPr bwMode="auto">
              <a:xfrm flipV="1">
                <a:off x="3588" y="3115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5" name="Line 122"/>
              <p:cNvSpPr>
                <a:spLocks noChangeShapeType="1"/>
              </p:cNvSpPr>
              <p:nvPr/>
            </p:nvSpPr>
            <p:spPr bwMode="auto">
              <a:xfrm>
                <a:off x="3588" y="1093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6" name="Rectangle 123"/>
              <p:cNvSpPr>
                <a:spLocks noChangeArrowheads="1"/>
              </p:cNvSpPr>
              <p:nvPr/>
            </p:nvSpPr>
            <p:spPr bwMode="auto">
              <a:xfrm>
                <a:off x="3534" y="3193"/>
                <a:ext cx="77" cy="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10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247" name="Rectangle 124"/>
              <p:cNvSpPr>
                <a:spLocks noChangeArrowheads="1"/>
              </p:cNvSpPr>
              <p:nvPr/>
            </p:nvSpPr>
            <p:spPr bwMode="auto">
              <a:xfrm>
                <a:off x="3618" y="3163"/>
                <a:ext cx="27" cy="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7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248" name="Line 125"/>
              <p:cNvSpPr>
                <a:spLocks noChangeShapeType="1"/>
              </p:cNvSpPr>
              <p:nvPr/>
            </p:nvSpPr>
            <p:spPr bwMode="auto">
              <a:xfrm flipV="1">
                <a:off x="3786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9" name="Line 126"/>
              <p:cNvSpPr>
                <a:spLocks noChangeShapeType="1"/>
              </p:cNvSpPr>
              <p:nvPr/>
            </p:nvSpPr>
            <p:spPr bwMode="auto">
              <a:xfrm>
                <a:off x="3786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0" name="Line 127"/>
              <p:cNvSpPr>
                <a:spLocks noChangeShapeType="1"/>
              </p:cNvSpPr>
              <p:nvPr/>
            </p:nvSpPr>
            <p:spPr bwMode="auto">
              <a:xfrm flipV="1">
                <a:off x="3786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1" name="Line 128"/>
              <p:cNvSpPr>
                <a:spLocks noChangeShapeType="1"/>
              </p:cNvSpPr>
              <p:nvPr/>
            </p:nvSpPr>
            <p:spPr bwMode="auto">
              <a:xfrm flipV="1">
                <a:off x="3900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2" name="Line 129"/>
              <p:cNvSpPr>
                <a:spLocks noChangeShapeType="1"/>
              </p:cNvSpPr>
              <p:nvPr/>
            </p:nvSpPr>
            <p:spPr bwMode="auto">
              <a:xfrm>
                <a:off x="3900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3" name="Line 130"/>
              <p:cNvSpPr>
                <a:spLocks noChangeShapeType="1"/>
              </p:cNvSpPr>
              <p:nvPr/>
            </p:nvSpPr>
            <p:spPr bwMode="auto">
              <a:xfrm flipV="1">
                <a:off x="3900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4" name="Line 131"/>
              <p:cNvSpPr>
                <a:spLocks noChangeShapeType="1"/>
              </p:cNvSpPr>
              <p:nvPr/>
            </p:nvSpPr>
            <p:spPr bwMode="auto">
              <a:xfrm flipV="1">
                <a:off x="3978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5" name="Line 132"/>
              <p:cNvSpPr>
                <a:spLocks noChangeShapeType="1"/>
              </p:cNvSpPr>
              <p:nvPr/>
            </p:nvSpPr>
            <p:spPr bwMode="auto">
              <a:xfrm>
                <a:off x="3978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6" name="Line 133"/>
              <p:cNvSpPr>
                <a:spLocks noChangeShapeType="1"/>
              </p:cNvSpPr>
              <p:nvPr/>
            </p:nvSpPr>
            <p:spPr bwMode="auto">
              <a:xfrm flipV="1">
                <a:off x="3978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7" name="Line 134"/>
              <p:cNvSpPr>
                <a:spLocks noChangeShapeType="1"/>
              </p:cNvSpPr>
              <p:nvPr/>
            </p:nvSpPr>
            <p:spPr bwMode="auto">
              <a:xfrm flipV="1">
                <a:off x="4044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8" name="Line 135"/>
              <p:cNvSpPr>
                <a:spLocks noChangeShapeType="1"/>
              </p:cNvSpPr>
              <p:nvPr/>
            </p:nvSpPr>
            <p:spPr bwMode="auto">
              <a:xfrm>
                <a:off x="4044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9" name="Line 136"/>
              <p:cNvSpPr>
                <a:spLocks noChangeShapeType="1"/>
              </p:cNvSpPr>
              <p:nvPr/>
            </p:nvSpPr>
            <p:spPr bwMode="auto">
              <a:xfrm flipV="1">
                <a:off x="4044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0" name="Line 137"/>
              <p:cNvSpPr>
                <a:spLocks noChangeShapeType="1"/>
              </p:cNvSpPr>
              <p:nvPr/>
            </p:nvSpPr>
            <p:spPr bwMode="auto">
              <a:xfrm flipV="1">
                <a:off x="4092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1" name="Line 138"/>
              <p:cNvSpPr>
                <a:spLocks noChangeShapeType="1"/>
              </p:cNvSpPr>
              <p:nvPr/>
            </p:nvSpPr>
            <p:spPr bwMode="auto">
              <a:xfrm>
                <a:off x="4092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2" name="Line 139"/>
              <p:cNvSpPr>
                <a:spLocks noChangeShapeType="1"/>
              </p:cNvSpPr>
              <p:nvPr/>
            </p:nvSpPr>
            <p:spPr bwMode="auto">
              <a:xfrm flipV="1">
                <a:off x="4092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3" name="Line 140"/>
              <p:cNvSpPr>
                <a:spLocks noChangeShapeType="1"/>
              </p:cNvSpPr>
              <p:nvPr/>
            </p:nvSpPr>
            <p:spPr bwMode="auto">
              <a:xfrm flipV="1">
                <a:off x="4140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4" name="Line 141"/>
              <p:cNvSpPr>
                <a:spLocks noChangeShapeType="1"/>
              </p:cNvSpPr>
              <p:nvPr/>
            </p:nvSpPr>
            <p:spPr bwMode="auto">
              <a:xfrm>
                <a:off x="4140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5" name="Line 142"/>
              <p:cNvSpPr>
                <a:spLocks noChangeShapeType="1"/>
              </p:cNvSpPr>
              <p:nvPr/>
            </p:nvSpPr>
            <p:spPr bwMode="auto">
              <a:xfrm flipV="1">
                <a:off x="4140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6" name="Line 143"/>
              <p:cNvSpPr>
                <a:spLocks noChangeShapeType="1"/>
              </p:cNvSpPr>
              <p:nvPr/>
            </p:nvSpPr>
            <p:spPr bwMode="auto">
              <a:xfrm flipV="1">
                <a:off x="4176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7" name="Line 144"/>
              <p:cNvSpPr>
                <a:spLocks noChangeShapeType="1"/>
              </p:cNvSpPr>
              <p:nvPr/>
            </p:nvSpPr>
            <p:spPr bwMode="auto">
              <a:xfrm>
                <a:off x="4176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8" name="Line 145"/>
              <p:cNvSpPr>
                <a:spLocks noChangeShapeType="1"/>
              </p:cNvSpPr>
              <p:nvPr/>
            </p:nvSpPr>
            <p:spPr bwMode="auto">
              <a:xfrm flipV="1">
                <a:off x="4176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9" name="Line 146"/>
              <p:cNvSpPr>
                <a:spLocks noChangeShapeType="1"/>
              </p:cNvSpPr>
              <p:nvPr/>
            </p:nvSpPr>
            <p:spPr bwMode="auto">
              <a:xfrm flipV="1">
                <a:off x="4212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0" name="Line 147"/>
              <p:cNvSpPr>
                <a:spLocks noChangeShapeType="1"/>
              </p:cNvSpPr>
              <p:nvPr/>
            </p:nvSpPr>
            <p:spPr bwMode="auto">
              <a:xfrm>
                <a:off x="4212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1" name="Line 148"/>
              <p:cNvSpPr>
                <a:spLocks noChangeShapeType="1"/>
              </p:cNvSpPr>
              <p:nvPr/>
            </p:nvSpPr>
            <p:spPr bwMode="auto">
              <a:xfrm flipV="1">
                <a:off x="4212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2" name="Line 149"/>
              <p:cNvSpPr>
                <a:spLocks noChangeShapeType="1"/>
              </p:cNvSpPr>
              <p:nvPr/>
            </p:nvSpPr>
            <p:spPr bwMode="auto">
              <a:xfrm flipV="1">
                <a:off x="4242" y="3127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3" name="Line 150"/>
              <p:cNvSpPr>
                <a:spLocks noChangeShapeType="1"/>
              </p:cNvSpPr>
              <p:nvPr/>
            </p:nvSpPr>
            <p:spPr bwMode="auto">
              <a:xfrm>
                <a:off x="4242" y="1093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4" name="Line 151"/>
              <p:cNvSpPr>
                <a:spLocks noChangeShapeType="1"/>
              </p:cNvSpPr>
              <p:nvPr/>
            </p:nvSpPr>
            <p:spPr bwMode="auto">
              <a:xfrm flipV="1">
                <a:off x="4242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5" name="Line 152"/>
              <p:cNvSpPr>
                <a:spLocks noChangeShapeType="1"/>
              </p:cNvSpPr>
              <p:nvPr/>
            </p:nvSpPr>
            <p:spPr bwMode="auto">
              <a:xfrm flipV="1">
                <a:off x="4242" y="3115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6" name="Line 153"/>
              <p:cNvSpPr>
                <a:spLocks noChangeShapeType="1"/>
              </p:cNvSpPr>
              <p:nvPr/>
            </p:nvSpPr>
            <p:spPr bwMode="auto">
              <a:xfrm>
                <a:off x="4242" y="1093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7" name="Rectangle 154"/>
              <p:cNvSpPr>
                <a:spLocks noChangeArrowheads="1"/>
              </p:cNvSpPr>
              <p:nvPr/>
            </p:nvSpPr>
            <p:spPr bwMode="auto">
              <a:xfrm>
                <a:off x="4188" y="3193"/>
                <a:ext cx="77" cy="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10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278" name="Rectangle 155"/>
              <p:cNvSpPr>
                <a:spLocks noChangeArrowheads="1"/>
              </p:cNvSpPr>
              <p:nvPr/>
            </p:nvSpPr>
            <p:spPr bwMode="auto">
              <a:xfrm>
                <a:off x="4272" y="3163"/>
                <a:ext cx="27" cy="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7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279" name="Line 156"/>
              <p:cNvSpPr>
                <a:spLocks noChangeShapeType="1"/>
              </p:cNvSpPr>
              <p:nvPr/>
            </p:nvSpPr>
            <p:spPr bwMode="auto">
              <a:xfrm>
                <a:off x="1638" y="3145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0" name="Line 157"/>
              <p:cNvSpPr>
                <a:spLocks noChangeShapeType="1"/>
              </p:cNvSpPr>
              <p:nvPr/>
            </p:nvSpPr>
            <p:spPr bwMode="auto">
              <a:xfrm flipH="1">
                <a:off x="4224" y="3145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1" name="Line 158"/>
              <p:cNvSpPr>
                <a:spLocks noChangeShapeType="1"/>
              </p:cNvSpPr>
              <p:nvPr/>
            </p:nvSpPr>
            <p:spPr bwMode="auto">
              <a:xfrm>
                <a:off x="1638" y="314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2" name="Line 159"/>
              <p:cNvSpPr>
                <a:spLocks noChangeShapeType="1"/>
              </p:cNvSpPr>
              <p:nvPr/>
            </p:nvSpPr>
            <p:spPr bwMode="auto">
              <a:xfrm>
                <a:off x="1638" y="3145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3" name="Line 160"/>
              <p:cNvSpPr>
                <a:spLocks noChangeShapeType="1"/>
              </p:cNvSpPr>
              <p:nvPr/>
            </p:nvSpPr>
            <p:spPr bwMode="auto">
              <a:xfrm flipH="1">
                <a:off x="4212" y="3145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4" name="Rectangle 161"/>
              <p:cNvSpPr>
                <a:spLocks noChangeArrowheads="1"/>
              </p:cNvSpPr>
              <p:nvPr/>
            </p:nvSpPr>
            <p:spPr bwMode="auto">
              <a:xfrm>
                <a:off x="1482" y="3097"/>
                <a:ext cx="77" cy="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10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285" name="Rectangle 162"/>
              <p:cNvSpPr>
                <a:spLocks noChangeArrowheads="1"/>
              </p:cNvSpPr>
              <p:nvPr/>
            </p:nvSpPr>
            <p:spPr bwMode="auto">
              <a:xfrm>
                <a:off x="1566" y="3067"/>
                <a:ext cx="44" cy="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7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-2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286" name="Line 163"/>
              <p:cNvSpPr>
                <a:spLocks noChangeShapeType="1"/>
              </p:cNvSpPr>
              <p:nvPr/>
            </p:nvSpPr>
            <p:spPr bwMode="auto">
              <a:xfrm>
                <a:off x="1638" y="3019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7" name="Line 164"/>
              <p:cNvSpPr>
                <a:spLocks noChangeShapeType="1"/>
              </p:cNvSpPr>
              <p:nvPr/>
            </p:nvSpPr>
            <p:spPr bwMode="auto">
              <a:xfrm flipH="1">
                <a:off x="4224" y="3019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8" name="Line 165"/>
              <p:cNvSpPr>
                <a:spLocks noChangeShapeType="1"/>
              </p:cNvSpPr>
              <p:nvPr/>
            </p:nvSpPr>
            <p:spPr bwMode="auto">
              <a:xfrm>
                <a:off x="1638" y="3019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9" name="Line 166"/>
              <p:cNvSpPr>
                <a:spLocks noChangeShapeType="1"/>
              </p:cNvSpPr>
              <p:nvPr/>
            </p:nvSpPr>
            <p:spPr bwMode="auto">
              <a:xfrm>
                <a:off x="1638" y="2947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0" name="Line 167"/>
              <p:cNvSpPr>
                <a:spLocks noChangeShapeType="1"/>
              </p:cNvSpPr>
              <p:nvPr/>
            </p:nvSpPr>
            <p:spPr bwMode="auto">
              <a:xfrm flipH="1">
                <a:off x="4224" y="2947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1" name="Line 168"/>
              <p:cNvSpPr>
                <a:spLocks noChangeShapeType="1"/>
              </p:cNvSpPr>
              <p:nvPr/>
            </p:nvSpPr>
            <p:spPr bwMode="auto">
              <a:xfrm>
                <a:off x="1638" y="294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92" name="Line 169"/>
              <p:cNvSpPr>
                <a:spLocks noChangeShapeType="1"/>
              </p:cNvSpPr>
              <p:nvPr/>
            </p:nvSpPr>
            <p:spPr bwMode="auto">
              <a:xfrm>
                <a:off x="1638" y="2893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3" name="Line 170"/>
              <p:cNvSpPr>
                <a:spLocks noChangeShapeType="1"/>
              </p:cNvSpPr>
              <p:nvPr/>
            </p:nvSpPr>
            <p:spPr bwMode="auto">
              <a:xfrm flipH="1">
                <a:off x="4224" y="2893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4" name="Line 171"/>
              <p:cNvSpPr>
                <a:spLocks noChangeShapeType="1"/>
              </p:cNvSpPr>
              <p:nvPr/>
            </p:nvSpPr>
            <p:spPr bwMode="auto">
              <a:xfrm>
                <a:off x="1638" y="289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5" name="Line 172"/>
              <p:cNvSpPr>
                <a:spLocks noChangeShapeType="1"/>
              </p:cNvSpPr>
              <p:nvPr/>
            </p:nvSpPr>
            <p:spPr bwMode="auto">
              <a:xfrm>
                <a:off x="1638" y="2857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6" name="Line 173"/>
              <p:cNvSpPr>
                <a:spLocks noChangeShapeType="1"/>
              </p:cNvSpPr>
              <p:nvPr/>
            </p:nvSpPr>
            <p:spPr bwMode="auto">
              <a:xfrm flipH="1">
                <a:off x="4224" y="2857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7" name="Line 174"/>
              <p:cNvSpPr>
                <a:spLocks noChangeShapeType="1"/>
              </p:cNvSpPr>
              <p:nvPr/>
            </p:nvSpPr>
            <p:spPr bwMode="auto">
              <a:xfrm>
                <a:off x="1638" y="285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8" name="Line 175"/>
              <p:cNvSpPr>
                <a:spLocks noChangeShapeType="1"/>
              </p:cNvSpPr>
              <p:nvPr/>
            </p:nvSpPr>
            <p:spPr bwMode="auto">
              <a:xfrm>
                <a:off x="1638" y="2821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9" name="Line 176"/>
              <p:cNvSpPr>
                <a:spLocks noChangeShapeType="1"/>
              </p:cNvSpPr>
              <p:nvPr/>
            </p:nvSpPr>
            <p:spPr bwMode="auto">
              <a:xfrm flipH="1">
                <a:off x="4224" y="2821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0" name="Line 177"/>
              <p:cNvSpPr>
                <a:spLocks noChangeShapeType="1"/>
              </p:cNvSpPr>
              <p:nvPr/>
            </p:nvSpPr>
            <p:spPr bwMode="auto">
              <a:xfrm>
                <a:off x="1638" y="2821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1" name="Line 178"/>
              <p:cNvSpPr>
                <a:spLocks noChangeShapeType="1"/>
              </p:cNvSpPr>
              <p:nvPr/>
            </p:nvSpPr>
            <p:spPr bwMode="auto">
              <a:xfrm>
                <a:off x="1638" y="2797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2" name="Line 179"/>
              <p:cNvSpPr>
                <a:spLocks noChangeShapeType="1"/>
              </p:cNvSpPr>
              <p:nvPr/>
            </p:nvSpPr>
            <p:spPr bwMode="auto">
              <a:xfrm flipH="1">
                <a:off x="4224" y="2797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3" name="Line 180"/>
              <p:cNvSpPr>
                <a:spLocks noChangeShapeType="1"/>
              </p:cNvSpPr>
              <p:nvPr/>
            </p:nvSpPr>
            <p:spPr bwMode="auto">
              <a:xfrm>
                <a:off x="1638" y="279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4" name="Line 181"/>
              <p:cNvSpPr>
                <a:spLocks noChangeShapeType="1"/>
              </p:cNvSpPr>
              <p:nvPr/>
            </p:nvSpPr>
            <p:spPr bwMode="auto">
              <a:xfrm>
                <a:off x="1638" y="2773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5" name="Line 182"/>
              <p:cNvSpPr>
                <a:spLocks noChangeShapeType="1"/>
              </p:cNvSpPr>
              <p:nvPr/>
            </p:nvSpPr>
            <p:spPr bwMode="auto">
              <a:xfrm flipH="1">
                <a:off x="4224" y="2773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6" name="Line 183"/>
              <p:cNvSpPr>
                <a:spLocks noChangeShapeType="1"/>
              </p:cNvSpPr>
              <p:nvPr/>
            </p:nvSpPr>
            <p:spPr bwMode="auto">
              <a:xfrm>
                <a:off x="1638" y="277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7" name="Line 184"/>
              <p:cNvSpPr>
                <a:spLocks noChangeShapeType="1"/>
              </p:cNvSpPr>
              <p:nvPr/>
            </p:nvSpPr>
            <p:spPr bwMode="auto">
              <a:xfrm>
                <a:off x="1638" y="2749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8" name="Line 185"/>
              <p:cNvSpPr>
                <a:spLocks noChangeShapeType="1"/>
              </p:cNvSpPr>
              <p:nvPr/>
            </p:nvSpPr>
            <p:spPr bwMode="auto">
              <a:xfrm flipH="1">
                <a:off x="4224" y="2749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9" name="Line 186"/>
              <p:cNvSpPr>
                <a:spLocks noChangeShapeType="1"/>
              </p:cNvSpPr>
              <p:nvPr/>
            </p:nvSpPr>
            <p:spPr bwMode="auto">
              <a:xfrm>
                <a:off x="1638" y="2749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0" name="Line 187"/>
              <p:cNvSpPr>
                <a:spLocks noChangeShapeType="1"/>
              </p:cNvSpPr>
              <p:nvPr/>
            </p:nvSpPr>
            <p:spPr bwMode="auto">
              <a:xfrm>
                <a:off x="1638" y="2731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1" name="Line 188"/>
              <p:cNvSpPr>
                <a:spLocks noChangeShapeType="1"/>
              </p:cNvSpPr>
              <p:nvPr/>
            </p:nvSpPr>
            <p:spPr bwMode="auto">
              <a:xfrm flipH="1">
                <a:off x="4224" y="2731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2" name="Line 189"/>
              <p:cNvSpPr>
                <a:spLocks noChangeShapeType="1"/>
              </p:cNvSpPr>
              <p:nvPr/>
            </p:nvSpPr>
            <p:spPr bwMode="auto">
              <a:xfrm>
                <a:off x="1638" y="2731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3" name="Line 190"/>
              <p:cNvSpPr>
                <a:spLocks noChangeShapeType="1"/>
              </p:cNvSpPr>
              <p:nvPr/>
            </p:nvSpPr>
            <p:spPr bwMode="auto">
              <a:xfrm>
                <a:off x="1638" y="2731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4" name="Line 191"/>
              <p:cNvSpPr>
                <a:spLocks noChangeShapeType="1"/>
              </p:cNvSpPr>
              <p:nvPr/>
            </p:nvSpPr>
            <p:spPr bwMode="auto">
              <a:xfrm flipH="1">
                <a:off x="4212" y="2731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5" name="Rectangle 192"/>
              <p:cNvSpPr>
                <a:spLocks noChangeArrowheads="1"/>
              </p:cNvSpPr>
              <p:nvPr/>
            </p:nvSpPr>
            <p:spPr bwMode="auto">
              <a:xfrm>
                <a:off x="1482" y="2683"/>
                <a:ext cx="77" cy="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10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16" name="Rectangle 193"/>
              <p:cNvSpPr>
                <a:spLocks noChangeArrowheads="1"/>
              </p:cNvSpPr>
              <p:nvPr/>
            </p:nvSpPr>
            <p:spPr bwMode="auto">
              <a:xfrm>
                <a:off x="1566" y="2653"/>
                <a:ext cx="44" cy="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7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-1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17" name="Line 194"/>
              <p:cNvSpPr>
                <a:spLocks noChangeShapeType="1"/>
              </p:cNvSpPr>
              <p:nvPr/>
            </p:nvSpPr>
            <p:spPr bwMode="auto">
              <a:xfrm>
                <a:off x="1638" y="2611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8" name="Line 195"/>
              <p:cNvSpPr>
                <a:spLocks noChangeShapeType="1"/>
              </p:cNvSpPr>
              <p:nvPr/>
            </p:nvSpPr>
            <p:spPr bwMode="auto">
              <a:xfrm flipH="1">
                <a:off x="4224" y="2611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9" name="Line 196"/>
              <p:cNvSpPr>
                <a:spLocks noChangeShapeType="1"/>
              </p:cNvSpPr>
              <p:nvPr/>
            </p:nvSpPr>
            <p:spPr bwMode="auto">
              <a:xfrm>
                <a:off x="1638" y="2611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0" name="Line 197"/>
              <p:cNvSpPr>
                <a:spLocks noChangeShapeType="1"/>
              </p:cNvSpPr>
              <p:nvPr/>
            </p:nvSpPr>
            <p:spPr bwMode="auto">
              <a:xfrm>
                <a:off x="1638" y="2533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1" name="Line 198"/>
              <p:cNvSpPr>
                <a:spLocks noChangeShapeType="1"/>
              </p:cNvSpPr>
              <p:nvPr/>
            </p:nvSpPr>
            <p:spPr bwMode="auto">
              <a:xfrm flipH="1">
                <a:off x="4224" y="2533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2" name="Line 199"/>
              <p:cNvSpPr>
                <a:spLocks noChangeShapeType="1"/>
              </p:cNvSpPr>
              <p:nvPr/>
            </p:nvSpPr>
            <p:spPr bwMode="auto">
              <a:xfrm>
                <a:off x="1638" y="253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3" name="Line 200"/>
              <p:cNvSpPr>
                <a:spLocks noChangeShapeType="1"/>
              </p:cNvSpPr>
              <p:nvPr/>
            </p:nvSpPr>
            <p:spPr bwMode="auto">
              <a:xfrm>
                <a:off x="1638" y="2485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4" name="Line 201"/>
              <p:cNvSpPr>
                <a:spLocks noChangeShapeType="1"/>
              </p:cNvSpPr>
              <p:nvPr/>
            </p:nvSpPr>
            <p:spPr bwMode="auto">
              <a:xfrm flipH="1">
                <a:off x="4224" y="2485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5" name="Line 202"/>
              <p:cNvSpPr>
                <a:spLocks noChangeShapeType="1"/>
              </p:cNvSpPr>
              <p:nvPr/>
            </p:nvSpPr>
            <p:spPr bwMode="auto">
              <a:xfrm>
                <a:off x="1638" y="248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6" name="Line 203"/>
              <p:cNvSpPr>
                <a:spLocks noChangeShapeType="1"/>
              </p:cNvSpPr>
              <p:nvPr/>
            </p:nvSpPr>
            <p:spPr bwMode="auto">
              <a:xfrm>
                <a:off x="1638" y="2443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7" name="Line 204"/>
              <p:cNvSpPr>
                <a:spLocks noChangeShapeType="1"/>
              </p:cNvSpPr>
              <p:nvPr/>
            </p:nvSpPr>
            <p:spPr bwMode="auto">
              <a:xfrm flipH="1">
                <a:off x="4224" y="2443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8" name="Line 205"/>
              <p:cNvSpPr>
                <a:spLocks noChangeShapeType="1"/>
              </p:cNvSpPr>
              <p:nvPr/>
            </p:nvSpPr>
            <p:spPr bwMode="auto">
              <a:xfrm>
                <a:off x="1638" y="244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" name="Group 407"/>
            <p:cNvGrpSpPr>
              <a:grpSpLocks/>
            </p:cNvGrpSpPr>
            <p:nvPr/>
          </p:nvGrpSpPr>
          <p:grpSpPr bwMode="auto">
            <a:xfrm>
              <a:off x="1482" y="1015"/>
              <a:ext cx="2760" cy="2130"/>
              <a:chOff x="1482" y="1015"/>
              <a:chExt cx="2760" cy="2130"/>
            </a:xfrm>
          </p:grpSpPr>
          <p:sp>
            <p:nvSpPr>
              <p:cNvPr id="1929" name="Line 207"/>
              <p:cNvSpPr>
                <a:spLocks noChangeShapeType="1"/>
              </p:cNvSpPr>
              <p:nvPr/>
            </p:nvSpPr>
            <p:spPr bwMode="auto">
              <a:xfrm>
                <a:off x="1638" y="2413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0" name="Line 208"/>
              <p:cNvSpPr>
                <a:spLocks noChangeShapeType="1"/>
              </p:cNvSpPr>
              <p:nvPr/>
            </p:nvSpPr>
            <p:spPr bwMode="auto">
              <a:xfrm flipH="1">
                <a:off x="4224" y="2413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1" name="Line 209"/>
              <p:cNvSpPr>
                <a:spLocks noChangeShapeType="1"/>
              </p:cNvSpPr>
              <p:nvPr/>
            </p:nvSpPr>
            <p:spPr bwMode="auto">
              <a:xfrm>
                <a:off x="1638" y="241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2" name="Line 210"/>
              <p:cNvSpPr>
                <a:spLocks noChangeShapeType="1"/>
              </p:cNvSpPr>
              <p:nvPr/>
            </p:nvSpPr>
            <p:spPr bwMode="auto">
              <a:xfrm>
                <a:off x="1638" y="2383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3" name="Line 211"/>
              <p:cNvSpPr>
                <a:spLocks noChangeShapeType="1"/>
              </p:cNvSpPr>
              <p:nvPr/>
            </p:nvSpPr>
            <p:spPr bwMode="auto">
              <a:xfrm flipH="1">
                <a:off x="4224" y="2383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4" name="Line 212"/>
              <p:cNvSpPr>
                <a:spLocks noChangeShapeType="1"/>
              </p:cNvSpPr>
              <p:nvPr/>
            </p:nvSpPr>
            <p:spPr bwMode="auto">
              <a:xfrm>
                <a:off x="1638" y="238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5" name="Line 213"/>
              <p:cNvSpPr>
                <a:spLocks noChangeShapeType="1"/>
              </p:cNvSpPr>
              <p:nvPr/>
            </p:nvSpPr>
            <p:spPr bwMode="auto">
              <a:xfrm>
                <a:off x="1638" y="2359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6" name="Line 214"/>
              <p:cNvSpPr>
                <a:spLocks noChangeShapeType="1"/>
              </p:cNvSpPr>
              <p:nvPr/>
            </p:nvSpPr>
            <p:spPr bwMode="auto">
              <a:xfrm flipH="1">
                <a:off x="4224" y="2359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7" name="Line 215"/>
              <p:cNvSpPr>
                <a:spLocks noChangeShapeType="1"/>
              </p:cNvSpPr>
              <p:nvPr/>
            </p:nvSpPr>
            <p:spPr bwMode="auto">
              <a:xfrm>
                <a:off x="1638" y="2359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8" name="Line 216"/>
              <p:cNvSpPr>
                <a:spLocks noChangeShapeType="1"/>
              </p:cNvSpPr>
              <p:nvPr/>
            </p:nvSpPr>
            <p:spPr bwMode="auto">
              <a:xfrm>
                <a:off x="1638" y="2341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9" name="Line 217"/>
              <p:cNvSpPr>
                <a:spLocks noChangeShapeType="1"/>
              </p:cNvSpPr>
              <p:nvPr/>
            </p:nvSpPr>
            <p:spPr bwMode="auto">
              <a:xfrm flipH="1">
                <a:off x="4224" y="2341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0" name="Line 218"/>
              <p:cNvSpPr>
                <a:spLocks noChangeShapeType="1"/>
              </p:cNvSpPr>
              <p:nvPr/>
            </p:nvSpPr>
            <p:spPr bwMode="auto">
              <a:xfrm>
                <a:off x="1638" y="2341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1" name="Line 219"/>
              <p:cNvSpPr>
                <a:spLocks noChangeShapeType="1"/>
              </p:cNvSpPr>
              <p:nvPr/>
            </p:nvSpPr>
            <p:spPr bwMode="auto">
              <a:xfrm>
                <a:off x="1638" y="2323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2" name="Line 220"/>
              <p:cNvSpPr>
                <a:spLocks noChangeShapeType="1"/>
              </p:cNvSpPr>
              <p:nvPr/>
            </p:nvSpPr>
            <p:spPr bwMode="auto">
              <a:xfrm flipH="1">
                <a:off x="4224" y="2323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3" name="Line 221"/>
              <p:cNvSpPr>
                <a:spLocks noChangeShapeType="1"/>
              </p:cNvSpPr>
              <p:nvPr/>
            </p:nvSpPr>
            <p:spPr bwMode="auto">
              <a:xfrm>
                <a:off x="1638" y="232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4" name="Line 222"/>
              <p:cNvSpPr>
                <a:spLocks noChangeShapeType="1"/>
              </p:cNvSpPr>
              <p:nvPr/>
            </p:nvSpPr>
            <p:spPr bwMode="auto">
              <a:xfrm>
                <a:off x="1638" y="2323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5" name="Line 223"/>
              <p:cNvSpPr>
                <a:spLocks noChangeShapeType="1"/>
              </p:cNvSpPr>
              <p:nvPr/>
            </p:nvSpPr>
            <p:spPr bwMode="auto">
              <a:xfrm flipH="1">
                <a:off x="4212" y="2323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6" name="Rectangle 224"/>
              <p:cNvSpPr>
                <a:spLocks noChangeArrowheads="1"/>
              </p:cNvSpPr>
              <p:nvPr/>
            </p:nvSpPr>
            <p:spPr bwMode="auto">
              <a:xfrm>
                <a:off x="1482" y="2275"/>
                <a:ext cx="77" cy="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10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47" name="Rectangle 225"/>
              <p:cNvSpPr>
                <a:spLocks noChangeArrowheads="1"/>
              </p:cNvSpPr>
              <p:nvPr/>
            </p:nvSpPr>
            <p:spPr bwMode="auto">
              <a:xfrm>
                <a:off x="1566" y="2245"/>
                <a:ext cx="27" cy="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7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48" name="Line 226"/>
              <p:cNvSpPr>
                <a:spLocks noChangeShapeType="1"/>
              </p:cNvSpPr>
              <p:nvPr/>
            </p:nvSpPr>
            <p:spPr bwMode="auto">
              <a:xfrm>
                <a:off x="1638" y="2197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9" name="Line 227"/>
              <p:cNvSpPr>
                <a:spLocks noChangeShapeType="1"/>
              </p:cNvSpPr>
              <p:nvPr/>
            </p:nvSpPr>
            <p:spPr bwMode="auto">
              <a:xfrm flipH="1">
                <a:off x="4224" y="2197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0" name="Line 228"/>
              <p:cNvSpPr>
                <a:spLocks noChangeShapeType="1"/>
              </p:cNvSpPr>
              <p:nvPr/>
            </p:nvSpPr>
            <p:spPr bwMode="auto">
              <a:xfrm>
                <a:off x="1638" y="219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1" name="Line 229"/>
              <p:cNvSpPr>
                <a:spLocks noChangeShapeType="1"/>
              </p:cNvSpPr>
              <p:nvPr/>
            </p:nvSpPr>
            <p:spPr bwMode="auto">
              <a:xfrm>
                <a:off x="1638" y="2125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2" name="Line 230"/>
              <p:cNvSpPr>
                <a:spLocks noChangeShapeType="1"/>
              </p:cNvSpPr>
              <p:nvPr/>
            </p:nvSpPr>
            <p:spPr bwMode="auto">
              <a:xfrm flipH="1">
                <a:off x="4224" y="2125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3" name="Line 231"/>
              <p:cNvSpPr>
                <a:spLocks noChangeShapeType="1"/>
              </p:cNvSpPr>
              <p:nvPr/>
            </p:nvSpPr>
            <p:spPr bwMode="auto">
              <a:xfrm>
                <a:off x="1638" y="212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4" name="Line 232"/>
              <p:cNvSpPr>
                <a:spLocks noChangeShapeType="1"/>
              </p:cNvSpPr>
              <p:nvPr/>
            </p:nvSpPr>
            <p:spPr bwMode="auto">
              <a:xfrm>
                <a:off x="1638" y="2077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5" name="Line 233"/>
              <p:cNvSpPr>
                <a:spLocks noChangeShapeType="1"/>
              </p:cNvSpPr>
              <p:nvPr/>
            </p:nvSpPr>
            <p:spPr bwMode="auto">
              <a:xfrm flipH="1">
                <a:off x="4224" y="2077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6" name="Line 234"/>
              <p:cNvSpPr>
                <a:spLocks noChangeShapeType="1"/>
              </p:cNvSpPr>
              <p:nvPr/>
            </p:nvSpPr>
            <p:spPr bwMode="auto">
              <a:xfrm>
                <a:off x="1638" y="207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7" name="Line 235"/>
              <p:cNvSpPr>
                <a:spLocks noChangeShapeType="1"/>
              </p:cNvSpPr>
              <p:nvPr/>
            </p:nvSpPr>
            <p:spPr bwMode="auto">
              <a:xfrm>
                <a:off x="1638" y="2035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8" name="Line 236"/>
              <p:cNvSpPr>
                <a:spLocks noChangeShapeType="1"/>
              </p:cNvSpPr>
              <p:nvPr/>
            </p:nvSpPr>
            <p:spPr bwMode="auto">
              <a:xfrm flipH="1">
                <a:off x="4224" y="2035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9" name="Line 237"/>
              <p:cNvSpPr>
                <a:spLocks noChangeShapeType="1"/>
              </p:cNvSpPr>
              <p:nvPr/>
            </p:nvSpPr>
            <p:spPr bwMode="auto">
              <a:xfrm>
                <a:off x="1638" y="203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0" name="Line 238"/>
              <p:cNvSpPr>
                <a:spLocks noChangeShapeType="1"/>
              </p:cNvSpPr>
              <p:nvPr/>
            </p:nvSpPr>
            <p:spPr bwMode="auto">
              <a:xfrm>
                <a:off x="1638" y="1999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1" name="Line 239"/>
              <p:cNvSpPr>
                <a:spLocks noChangeShapeType="1"/>
              </p:cNvSpPr>
              <p:nvPr/>
            </p:nvSpPr>
            <p:spPr bwMode="auto">
              <a:xfrm flipH="1">
                <a:off x="4224" y="1999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2" name="Line 240"/>
              <p:cNvSpPr>
                <a:spLocks noChangeShapeType="1"/>
              </p:cNvSpPr>
              <p:nvPr/>
            </p:nvSpPr>
            <p:spPr bwMode="auto">
              <a:xfrm>
                <a:off x="1638" y="1999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3" name="Line 241"/>
              <p:cNvSpPr>
                <a:spLocks noChangeShapeType="1"/>
              </p:cNvSpPr>
              <p:nvPr/>
            </p:nvSpPr>
            <p:spPr bwMode="auto">
              <a:xfrm>
                <a:off x="1638" y="1975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4" name="Line 242"/>
              <p:cNvSpPr>
                <a:spLocks noChangeShapeType="1"/>
              </p:cNvSpPr>
              <p:nvPr/>
            </p:nvSpPr>
            <p:spPr bwMode="auto">
              <a:xfrm flipH="1">
                <a:off x="4224" y="1975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5" name="Line 243"/>
              <p:cNvSpPr>
                <a:spLocks noChangeShapeType="1"/>
              </p:cNvSpPr>
              <p:nvPr/>
            </p:nvSpPr>
            <p:spPr bwMode="auto">
              <a:xfrm>
                <a:off x="1638" y="197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6" name="Line 244"/>
              <p:cNvSpPr>
                <a:spLocks noChangeShapeType="1"/>
              </p:cNvSpPr>
              <p:nvPr/>
            </p:nvSpPr>
            <p:spPr bwMode="auto">
              <a:xfrm>
                <a:off x="1638" y="1951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7" name="Line 245"/>
              <p:cNvSpPr>
                <a:spLocks noChangeShapeType="1"/>
              </p:cNvSpPr>
              <p:nvPr/>
            </p:nvSpPr>
            <p:spPr bwMode="auto">
              <a:xfrm flipH="1">
                <a:off x="4224" y="1951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8" name="Line 246"/>
              <p:cNvSpPr>
                <a:spLocks noChangeShapeType="1"/>
              </p:cNvSpPr>
              <p:nvPr/>
            </p:nvSpPr>
            <p:spPr bwMode="auto">
              <a:xfrm>
                <a:off x="1638" y="1951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9" name="Line 247"/>
              <p:cNvSpPr>
                <a:spLocks noChangeShapeType="1"/>
              </p:cNvSpPr>
              <p:nvPr/>
            </p:nvSpPr>
            <p:spPr bwMode="auto">
              <a:xfrm>
                <a:off x="1638" y="1927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0" name="Line 248"/>
              <p:cNvSpPr>
                <a:spLocks noChangeShapeType="1"/>
              </p:cNvSpPr>
              <p:nvPr/>
            </p:nvSpPr>
            <p:spPr bwMode="auto">
              <a:xfrm flipH="1">
                <a:off x="4224" y="1927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1" name="Line 249"/>
              <p:cNvSpPr>
                <a:spLocks noChangeShapeType="1"/>
              </p:cNvSpPr>
              <p:nvPr/>
            </p:nvSpPr>
            <p:spPr bwMode="auto">
              <a:xfrm>
                <a:off x="1638" y="192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2" name="Line 250"/>
              <p:cNvSpPr>
                <a:spLocks noChangeShapeType="1"/>
              </p:cNvSpPr>
              <p:nvPr/>
            </p:nvSpPr>
            <p:spPr bwMode="auto">
              <a:xfrm>
                <a:off x="1638" y="1909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3" name="Line 251"/>
              <p:cNvSpPr>
                <a:spLocks noChangeShapeType="1"/>
              </p:cNvSpPr>
              <p:nvPr/>
            </p:nvSpPr>
            <p:spPr bwMode="auto">
              <a:xfrm flipH="1">
                <a:off x="4224" y="1909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4" name="Line 252"/>
              <p:cNvSpPr>
                <a:spLocks noChangeShapeType="1"/>
              </p:cNvSpPr>
              <p:nvPr/>
            </p:nvSpPr>
            <p:spPr bwMode="auto">
              <a:xfrm>
                <a:off x="1638" y="1909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5" name="Line 253"/>
              <p:cNvSpPr>
                <a:spLocks noChangeShapeType="1"/>
              </p:cNvSpPr>
              <p:nvPr/>
            </p:nvSpPr>
            <p:spPr bwMode="auto">
              <a:xfrm>
                <a:off x="1638" y="1909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6" name="Line 254"/>
              <p:cNvSpPr>
                <a:spLocks noChangeShapeType="1"/>
              </p:cNvSpPr>
              <p:nvPr/>
            </p:nvSpPr>
            <p:spPr bwMode="auto">
              <a:xfrm flipH="1">
                <a:off x="4212" y="1909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7" name="Rectangle 255"/>
              <p:cNvSpPr>
                <a:spLocks noChangeArrowheads="1"/>
              </p:cNvSpPr>
              <p:nvPr/>
            </p:nvSpPr>
            <p:spPr bwMode="auto">
              <a:xfrm>
                <a:off x="1482" y="1861"/>
                <a:ext cx="77" cy="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10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78" name="Rectangle 256"/>
              <p:cNvSpPr>
                <a:spLocks noChangeArrowheads="1"/>
              </p:cNvSpPr>
              <p:nvPr/>
            </p:nvSpPr>
            <p:spPr bwMode="auto">
              <a:xfrm>
                <a:off x="1566" y="1831"/>
                <a:ext cx="27" cy="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7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79" name="Line 257"/>
              <p:cNvSpPr>
                <a:spLocks noChangeShapeType="1"/>
              </p:cNvSpPr>
              <p:nvPr/>
            </p:nvSpPr>
            <p:spPr bwMode="auto">
              <a:xfrm>
                <a:off x="1638" y="1789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0" name="Line 258"/>
              <p:cNvSpPr>
                <a:spLocks noChangeShapeType="1"/>
              </p:cNvSpPr>
              <p:nvPr/>
            </p:nvSpPr>
            <p:spPr bwMode="auto">
              <a:xfrm flipH="1">
                <a:off x="4224" y="1789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1" name="Line 259"/>
              <p:cNvSpPr>
                <a:spLocks noChangeShapeType="1"/>
              </p:cNvSpPr>
              <p:nvPr/>
            </p:nvSpPr>
            <p:spPr bwMode="auto">
              <a:xfrm>
                <a:off x="1638" y="1789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2" name="Line 260"/>
              <p:cNvSpPr>
                <a:spLocks noChangeShapeType="1"/>
              </p:cNvSpPr>
              <p:nvPr/>
            </p:nvSpPr>
            <p:spPr bwMode="auto">
              <a:xfrm>
                <a:off x="1638" y="1717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3" name="Line 261"/>
              <p:cNvSpPr>
                <a:spLocks noChangeShapeType="1"/>
              </p:cNvSpPr>
              <p:nvPr/>
            </p:nvSpPr>
            <p:spPr bwMode="auto">
              <a:xfrm flipH="1">
                <a:off x="4224" y="1717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4" name="Line 262"/>
              <p:cNvSpPr>
                <a:spLocks noChangeShapeType="1"/>
              </p:cNvSpPr>
              <p:nvPr/>
            </p:nvSpPr>
            <p:spPr bwMode="auto">
              <a:xfrm>
                <a:off x="1638" y="171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5" name="Line 263"/>
              <p:cNvSpPr>
                <a:spLocks noChangeShapeType="1"/>
              </p:cNvSpPr>
              <p:nvPr/>
            </p:nvSpPr>
            <p:spPr bwMode="auto">
              <a:xfrm>
                <a:off x="1638" y="1663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6" name="Line 264"/>
              <p:cNvSpPr>
                <a:spLocks noChangeShapeType="1"/>
              </p:cNvSpPr>
              <p:nvPr/>
            </p:nvSpPr>
            <p:spPr bwMode="auto">
              <a:xfrm flipH="1">
                <a:off x="4224" y="1663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7" name="Line 265"/>
              <p:cNvSpPr>
                <a:spLocks noChangeShapeType="1"/>
              </p:cNvSpPr>
              <p:nvPr/>
            </p:nvSpPr>
            <p:spPr bwMode="auto">
              <a:xfrm>
                <a:off x="1638" y="166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8" name="Line 266"/>
              <p:cNvSpPr>
                <a:spLocks noChangeShapeType="1"/>
              </p:cNvSpPr>
              <p:nvPr/>
            </p:nvSpPr>
            <p:spPr bwMode="auto">
              <a:xfrm>
                <a:off x="1638" y="1621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9" name="Line 267"/>
              <p:cNvSpPr>
                <a:spLocks noChangeShapeType="1"/>
              </p:cNvSpPr>
              <p:nvPr/>
            </p:nvSpPr>
            <p:spPr bwMode="auto">
              <a:xfrm flipH="1">
                <a:off x="4224" y="1621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0" name="Line 268"/>
              <p:cNvSpPr>
                <a:spLocks noChangeShapeType="1"/>
              </p:cNvSpPr>
              <p:nvPr/>
            </p:nvSpPr>
            <p:spPr bwMode="auto">
              <a:xfrm>
                <a:off x="1638" y="1621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1" name="Line 269"/>
              <p:cNvSpPr>
                <a:spLocks noChangeShapeType="1"/>
              </p:cNvSpPr>
              <p:nvPr/>
            </p:nvSpPr>
            <p:spPr bwMode="auto">
              <a:xfrm>
                <a:off x="1638" y="1591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2" name="Line 270"/>
              <p:cNvSpPr>
                <a:spLocks noChangeShapeType="1"/>
              </p:cNvSpPr>
              <p:nvPr/>
            </p:nvSpPr>
            <p:spPr bwMode="auto">
              <a:xfrm flipH="1">
                <a:off x="4224" y="1591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3" name="Line 271"/>
              <p:cNvSpPr>
                <a:spLocks noChangeShapeType="1"/>
              </p:cNvSpPr>
              <p:nvPr/>
            </p:nvSpPr>
            <p:spPr bwMode="auto">
              <a:xfrm>
                <a:off x="1638" y="1591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4" name="Line 272"/>
              <p:cNvSpPr>
                <a:spLocks noChangeShapeType="1"/>
              </p:cNvSpPr>
              <p:nvPr/>
            </p:nvSpPr>
            <p:spPr bwMode="auto">
              <a:xfrm>
                <a:off x="1638" y="1561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5" name="Line 273"/>
              <p:cNvSpPr>
                <a:spLocks noChangeShapeType="1"/>
              </p:cNvSpPr>
              <p:nvPr/>
            </p:nvSpPr>
            <p:spPr bwMode="auto">
              <a:xfrm flipH="1">
                <a:off x="4224" y="1561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6" name="Line 274"/>
              <p:cNvSpPr>
                <a:spLocks noChangeShapeType="1"/>
              </p:cNvSpPr>
              <p:nvPr/>
            </p:nvSpPr>
            <p:spPr bwMode="auto">
              <a:xfrm>
                <a:off x="1638" y="1561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7" name="Line 275"/>
              <p:cNvSpPr>
                <a:spLocks noChangeShapeType="1"/>
              </p:cNvSpPr>
              <p:nvPr/>
            </p:nvSpPr>
            <p:spPr bwMode="auto">
              <a:xfrm>
                <a:off x="1638" y="1543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8" name="Line 276"/>
              <p:cNvSpPr>
                <a:spLocks noChangeShapeType="1"/>
              </p:cNvSpPr>
              <p:nvPr/>
            </p:nvSpPr>
            <p:spPr bwMode="auto">
              <a:xfrm flipH="1">
                <a:off x="4224" y="1543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9" name="Line 277"/>
              <p:cNvSpPr>
                <a:spLocks noChangeShapeType="1"/>
              </p:cNvSpPr>
              <p:nvPr/>
            </p:nvSpPr>
            <p:spPr bwMode="auto">
              <a:xfrm>
                <a:off x="1638" y="154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0" name="Line 278"/>
              <p:cNvSpPr>
                <a:spLocks noChangeShapeType="1"/>
              </p:cNvSpPr>
              <p:nvPr/>
            </p:nvSpPr>
            <p:spPr bwMode="auto">
              <a:xfrm>
                <a:off x="1638" y="1519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1" name="Line 279"/>
              <p:cNvSpPr>
                <a:spLocks noChangeShapeType="1"/>
              </p:cNvSpPr>
              <p:nvPr/>
            </p:nvSpPr>
            <p:spPr bwMode="auto">
              <a:xfrm flipH="1">
                <a:off x="4224" y="1519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2" name="Line 280"/>
              <p:cNvSpPr>
                <a:spLocks noChangeShapeType="1"/>
              </p:cNvSpPr>
              <p:nvPr/>
            </p:nvSpPr>
            <p:spPr bwMode="auto">
              <a:xfrm>
                <a:off x="1638" y="1519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3" name="Line 281"/>
              <p:cNvSpPr>
                <a:spLocks noChangeShapeType="1"/>
              </p:cNvSpPr>
              <p:nvPr/>
            </p:nvSpPr>
            <p:spPr bwMode="auto">
              <a:xfrm>
                <a:off x="1638" y="1501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4" name="Line 282"/>
              <p:cNvSpPr>
                <a:spLocks noChangeShapeType="1"/>
              </p:cNvSpPr>
              <p:nvPr/>
            </p:nvSpPr>
            <p:spPr bwMode="auto">
              <a:xfrm flipH="1">
                <a:off x="4224" y="1501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5" name="Line 283"/>
              <p:cNvSpPr>
                <a:spLocks noChangeShapeType="1"/>
              </p:cNvSpPr>
              <p:nvPr/>
            </p:nvSpPr>
            <p:spPr bwMode="auto">
              <a:xfrm>
                <a:off x="1638" y="1501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6" name="Line 284"/>
              <p:cNvSpPr>
                <a:spLocks noChangeShapeType="1"/>
              </p:cNvSpPr>
              <p:nvPr/>
            </p:nvSpPr>
            <p:spPr bwMode="auto">
              <a:xfrm>
                <a:off x="1638" y="1501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7" name="Line 285"/>
              <p:cNvSpPr>
                <a:spLocks noChangeShapeType="1"/>
              </p:cNvSpPr>
              <p:nvPr/>
            </p:nvSpPr>
            <p:spPr bwMode="auto">
              <a:xfrm flipH="1">
                <a:off x="4212" y="1501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8" name="Rectangle 286"/>
              <p:cNvSpPr>
                <a:spLocks noChangeArrowheads="1"/>
              </p:cNvSpPr>
              <p:nvPr/>
            </p:nvSpPr>
            <p:spPr bwMode="auto">
              <a:xfrm>
                <a:off x="1482" y="1453"/>
                <a:ext cx="77" cy="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10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09" name="Rectangle 287"/>
              <p:cNvSpPr>
                <a:spLocks noChangeArrowheads="1"/>
              </p:cNvSpPr>
              <p:nvPr/>
            </p:nvSpPr>
            <p:spPr bwMode="auto">
              <a:xfrm>
                <a:off x="1566" y="1423"/>
                <a:ext cx="27" cy="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7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2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10" name="Line 288"/>
              <p:cNvSpPr>
                <a:spLocks noChangeShapeType="1"/>
              </p:cNvSpPr>
              <p:nvPr/>
            </p:nvSpPr>
            <p:spPr bwMode="auto">
              <a:xfrm>
                <a:off x="1638" y="1375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1" name="Line 289"/>
              <p:cNvSpPr>
                <a:spLocks noChangeShapeType="1"/>
              </p:cNvSpPr>
              <p:nvPr/>
            </p:nvSpPr>
            <p:spPr bwMode="auto">
              <a:xfrm flipH="1">
                <a:off x="4224" y="1375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2" name="Line 290"/>
              <p:cNvSpPr>
                <a:spLocks noChangeShapeType="1"/>
              </p:cNvSpPr>
              <p:nvPr/>
            </p:nvSpPr>
            <p:spPr bwMode="auto">
              <a:xfrm>
                <a:off x="1638" y="137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3" name="Line 291"/>
              <p:cNvSpPr>
                <a:spLocks noChangeShapeType="1"/>
              </p:cNvSpPr>
              <p:nvPr/>
            </p:nvSpPr>
            <p:spPr bwMode="auto">
              <a:xfrm>
                <a:off x="1638" y="1303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4" name="Line 292"/>
              <p:cNvSpPr>
                <a:spLocks noChangeShapeType="1"/>
              </p:cNvSpPr>
              <p:nvPr/>
            </p:nvSpPr>
            <p:spPr bwMode="auto">
              <a:xfrm flipH="1">
                <a:off x="4224" y="1303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5" name="Line 293"/>
              <p:cNvSpPr>
                <a:spLocks noChangeShapeType="1"/>
              </p:cNvSpPr>
              <p:nvPr/>
            </p:nvSpPr>
            <p:spPr bwMode="auto">
              <a:xfrm>
                <a:off x="1638" y="130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6" name="Line 294"/>
              <p:cNvSpPr>
                <a:spLocks noChangeShapeType="1"/>
              </p:cNvSpPr>
              <p:nvPr/>
            </p:nvSpPr>
            <p:spPr bwMode="auto">
              <a:xfrm>
                <a:off x="1638" y="1255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7" name="Line 295"/>
              <p:cNvSpPr>
                <a:spLocks noChangeShapeType="1"/>
              </p:cNvSpPr>
              <p:nvPr/>
            </p:nvSpPr>
            <p:spPr bwMode="auto">
              <a:xfrm flipH="1">
                <a:off x="4224" y="1255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8" name="Line 296"/>
              <p:cNvSpPr>
                <a:spLocks noChangeShapeType="1"/>
              </p:cNvSpPr>
              <p:nvPr/>
            </p:nvSpPr>
            <p:spPr bwMode="auto">
              <a:xfrm>
                <a:off x="1638" y="125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9" name="Line 297"/>
              <p:cNvSpPr>
                <a:spLocks noChangeShapeType="1"/>
              </p:cNvSpPr>
              <p:nvPr/>
            </p:nvSpPr>
            <p:spPr bwMode="auto">
              <a:xfrm>
                <a:off x="1638" y="1213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0" name="Line 298"/>
              <p:cNvSpPr>
                <a:spLocks noChangeShapeType="1"/>
              </p:cNvSpPr>
              <p:nvPr/>
            </p:nvSpPr>
            <p:spPr bwMode="auto">
              <a:xfrm flipH="1">
                <a:off x="4224" y="1213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1" name="Line 299"/>
              <p:cNvSpPr>
                <a:spLocks noChangeShapeType="1"/>
              </p:cNvSpPr>
              <p:nvPr/>
            </p:nvSpPr>
            <p:spPr bwMode="auto">
              <a:xfrm>
                <a:off x="1638" y="121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2" name="Line 300"/>
              <p:cNvSpPr>
                <a:spLocks noChangeShapeType="1"/>
              </p:cNvSpPr>
              <p:nvPr/>
            </p:nvSpPr>
            <p:spPr bwMode="auto">
              <a:xfrm>
                <a:off x="1638" y="1183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3" name="Line 301"/>
              <p:cNvSpPr>
                <a:spLocks noChangeShapeType="1"/>
              </p:cNvSpPr>
              <p:nvPr/>
            </p:nvSpPr>
            <p:spPr bwMode="auto">
              <a:xfrm flipH="1">
                <a:off x="4224" y="1183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4" name="Line 302"/>
              <p:cNvSpPr>
                <a:spLocks noChangeShapeType="1"/>
              </p:cNvSpPr>
              <p:nvPr/>
            </p:nvSpPr>
            <p:spPr bwMode="auto">
              <a:xfrm>
                <a:off x="1638" y="118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5" name="Line 303"/>
              <p:cNvSpPr>
                <a:spLocks noChangeShapeType="1"/>
              </p:cNvSpPr>
              <p:nvPr/>
            </p:nvSpPr>
            <p:spPr bwMode="auto">
              <a:xfrm>
                <a:off x="1638" y="1153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6" name="Line 304"/>
              <p:cNvSpPr>
                <a:spLocks noChangeShapeType="1"/>
              </p:cNvSpPr>
              <p:nvPr/>
            </p:nvSpPr>
            <p:spPr bwMode="auto">
              <a:xfrm flipH="1">
                <a:off x="4224" y="1153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7" name="Line 305"/>
              <p:cNvSpPr>
                <a:spLocks noChangeShapeType="1"/>
              </p:cNvSpPr>
              <p:nvPr/>
            </p:nvSpPr>
            <p:spPr bwMode="auto">
              <a:xfrm>
                <a:off x="1638" y="115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8" name="Line 306"/>
              <p:cNvSpPr>
                <a:spLocks noChangeShapeType="1"/>
              </p:cNvSpPr>
              <p:nvPr/>
            </p:nvSpPr>
            <p:spPr bwMode="auto">
              <a:xfrm>
                <a:off x="1638" y="1129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9" name="Line 307"/>
              <p:cNvSpPr>
                <a:spLocks noChangeShapeType="1"/>
              </p:cNvSpPr>
              <p:nvPr/>
            </p:nvSpPr>
            <p:spPr bwMode="auto">
              <a:xfrm flipH="1">
                <a:off x="4224" y="1129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0" name="Line 308"/>
              <p:cNvSpPr>
                <a:spLocks noChangeShapeType="1"/>
              </p:cNvSpPr>
              <p:nvPr/>
            </p:nvSpPr>
            <p:spPr bwMode="auto">
              <a:xfrm>
                <a:off x="1638" y="1129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1" name="Line 309"/>
              <p:cNvSpPr>
                <a:spLocks noChangeShapeType="1"/>
              </p:cNvSpPr>
              <p:nvPr/>
            </p:nvSpPr>
            <p:spPr bwMode="auto">
              <a:xfrm>
                <a:off x="1638" y="1111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2" name="Line 310"/>
              <p:cNvSpPr>
                <a:spLocks noChangeShapeType="1"/>
              </p:cNvSpPr>
              <p:nvPr/>
            </p:nvSpPr>
            <p:spPr bwMode="auto">
              <a:xfrm flipH="1">
                <a:off x="4224" y="1111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3" name="Line 311"/>
              <p:cNvSpPr>
                <a:spLocks noChangeShapeType="1"/>
              </p:cNvSpPr>
              <p:nvPr/>
            </p:nvSpPr>
            <p:spPr bwMode="auto">
              <a:xfrm>
                <a:off x="1638" y="1111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4" name="Line 312"/>
              <p:cNvSpPr>
                <a:spLocks noChangeShapeType="1"/>
              </p:cNvSpPr>
              <p:nvPr/>
            </p:nvSpPr>
            <p:spPr bwMode="auto">
              <a:xfrm>
                <a:off x="1638" y="1093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5" name="Line 313"/>
              <p:cNvSpPr>
                <a:spLocks noChangeShapeType="1"/>
              </p:cNvSpPr>
              <p:nvPr/>
            </p:nvSpPr>
            <p:spPr bwMode="auto">
              <a:xfrm flipH="1">
                <a:off x="4224" y="1093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6" name="Line 314"/>
              <p:cNvSpPr>
                <a:spLocks noChangeShapeType="1"/>
              </p:cNvSpPr>
              <p:nvPr/>
            </p:nvSpPr>
            <p:spPr bwMode="auto">
              <a:xfrm>
                <a:off x="1638" y="109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7" name="Line 315"/>
              <p:cNvSpPr>
                <a:spLocks noChangeShapeType="1"/>
              </p:cNvSpPr>
              <p:nvPr/>
            </p:nvSpPr>
            <p:spPr bwMode="auto">
              <a:xfrm>
                <a:off x="1638" y="1093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8" name="Line 316"/>
              <p:cNvSpPr>
                <a:spLocks noChangeShapeType="1"/>
              </p:cNvSpPr>
              <p:nvPr/>
            </p:nvSpPr>
            <p:spPr bwMode="auto">
              <a:xfrm flipH="1">
                <a:off x="4212" y="1093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9" name="Rectangle 317"/>
              <p:cNvSpPr>
                <a:spLocks noChangeArrowheads="1"/>
              </p:cNvSpPr>
              <p:nvPr/>
            </p:nvSpPr>
            <p:spPr bwMode="auto">
              <a:xfrm>
                <a:off x="1482" y="1045"/>
                <a:ext cx="77" cy="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10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40" name="Rectangle 318"/>
              <p:cNvSpPr>
                <a:spLocks noChangeArrowheads="1"/>
              </p:cNvSpPr>
              <p:nvPr/>
            </p:nvSpPr>
            <p:spPr bwMode="auto">
              <a:xfrm>
                <a:off x="1566" y="1015"/>
                <a:ext cx="27" cy="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7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3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41" name="Line 319"/>
              <p:cNvSpPr>
                <a:spLocks noChangeShapeType="1"/>
              </p:cNvSpPr>
              <p:nvPr/>
            </p:nvSpPr>
            <p:spPr bwMode="auto">
              <a:xfrm>
                <a:off x="1638" y="109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2" name="Line 320"/>
              <p:cNvSpPr>
                <a:spLocks noChangeShapeType="1"/>
              </p:cNvSpPr>
              <p:nvPr/>
            </p:nvSpPr>
            <p:spPr bwMode="auto">
              <a:xfrm>
                <a:off x="1638" y="314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3" name="Line 321"/>
              <p:cNvSpPr>
                <a:spLocks noChangeShapeType="1"/>
              </p:cNvSpPr>
              <p:nvPr/>
            </p:nvSpPr>
            <p:spPr bwMode="auto">
              <a:xfrm flipV="1">
                <a:off x="4242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4" name="Line 322"/>
              <p:cNvSpPr>
                <a:spLocks noChangeShapeType="1"/>
              </p:cNvSpPr>
              <p:nvPr/>
            </p:nvSpPr>
            <p:spPr bwMode="auto">
              <a:xfrm flipV="1">
                <a:off x="1638" y="1093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5" name="Freeform 323"/>
              <p:cNvSpPr>
                <a:spLocks/>
              </p:cNvSpPr>
              <p:nvPr/>
            </p:nvSpPr>
            <p:spPr bwMode="auto">
              <a:xfrm>
                <a:off x="1638" y="1213"/>
                <a:ext cx="762" cy="42"/>
              </a:xfrm>
              <a:custGeom>
                <a:avLst/>
                <a:gdLst>
                  <a:gd name="T0" fmla="*/ 12 w 762"/>
                  <a:gd name="T1" fmla="*/ 0 h 42"/>
                  <a:gd name="T2" fmla="*/ 30 w 762"/>
                  <a:gd name="T3" fmla="*/ 0 h 42"/>
                  <a:gd name="T4" fmla="*/ 48 w 762"/>
                  <a:gd name="T5" fmla="*/ 0 h 42"/>
                  <a:gd name="T6" fmla="*/ 66 w 762"/>
                  <a:gd name="T7" fmla="*/ 0 h 42"/>
                  <a:gd name="T8" fmla="*/ 84 w 762"/>
                  <a:gd name="T9" fmla="*/ 0 h 42"/>
                  <a:gd name="T10" fmla="*/ 102 w 762"/>
                  <a:gd name="T11" fmla="*/ 0 h 42"/>
                  <a:gd name="T12" fmla="*/ 120 w 762"/>
                  <a:gd name="T13" fmla="*/ 0 h 42"/>
                  <a:gd name="T14" fmla="*/ 138 w 762"/>
                  <a:gd name="T15" fmla="*/ 0 h 42"/>
                  <a:gd name="T16" fmla="*/ 156 w 762"/>
                  <a:gd name="T17" fmla="*/ 0 h 42"/>
                  <a:gd name="T18" fmla="*/ 174 w 762"/>
                  <a:gd name="T19" fmla="*/ 0 h 42"/>
                  <a:gd name="T20" fmla="*/ 192 w 762"/>
                  <a:gd name="T21" fmla="*/ 0 h 42"/>
                  <a:gd name="T22" fmla="*/ 210 w 762"/>
                  <a:gd name="T23" fmla="*/ 0 h 42"/>
                  <a:gd name="T24" fmla="*/ 228 w 762"/>
                  <a:gd name="T25" fmla="*/ 0 h 42"/>
                  <a:gd name="T26" fmla="*/ 246 w 762"/>
                  <a:gd name="T27" fmla="*/ 0 h 42"/>
                  <a:gd name="T28" fmla="*/ 264 w 762"/>
                  <a:gd name="T29" fmla="*/ 0 h 42"/>
                  <a:gd name="T30" fmla="*/ 282 w 762"/>
                  <a:gd name="T31" fmla="*/ 0 h 42"/>
                  <a:gd name="T32" fmla="*/ 300 w 762"/>
                  <a:gd name="T33" fmla="*/ 0 h 42"/>
                  <a:gd name="T34" fmla="*/ 318 w 762"/>
                  <a:gd name="T35" fmla="*/ 0 h 42"/>
                  <a:gd name="T36" fmla="*/ 336 w 762"/>
                  <a:gd name="T37" fmla="*/ 6 h 42"/>
                  <a:gd name="T38" fmla="*/ 354 w 762"/>
                  <a:gd name="T39" fmla="*/ 6 h 42"/>
                  <a:gd name="T40" fmla="*/ 372 w 762"/>
                  <a:gd name="T41" fmla="*/ 6 h 42"/>
                  <a:gd name="T42" fmla="*/ 390 w 762"/>
                  <a:gd name="T43" fmla="*/ 6 h 42"/>
                  <a:gd name="T44" fmla="*/ 408 w 762"/>
                  <a:gd name="T45" fmla="*/ 6 h 42"/>
                  <a:gd name="T46" fmla="*/ 426 w 762"/>
                  <a:gd name="T47" fmla="*/ 6 h 42"/>
                  <a:gd name="T48" fmla="*/ 444 w 762"/>
                  <a:gd name="T49" fmla="*/ 6 h 42"/>
                  <a:gd name="T50" fmla="*/ 462 w 762"/>
                  <a:gd name="T51" fmla="*/ 6 h 42"/>
                  <a:gd name="T52" fmla="*/ 480 w 762"/>
                  <a:gd name="T53" fmla="*/ 6 h 42"/>
                  <a:gd name="T54" fmla="*/ 498 w 762"/>
                  <a:gd name="T55" fmla="*/ 6 h 42"/>
                  <a:gd name="T56" fmla="*/ 516 w 762"/>
                  <a:gd name="T57" fmla="*/ 12 h 42"/>
                  <a:gd name="T58" fmla="*/ 534 w 762"/>
                  <a:gd name="T59" fmla="*/ 12 h 42"/>
                  <a:gd name="T60" fmla="*/ 552 w 762"/>
                  <a:gd name="T61" fmla="*/ 12 h 42"/>
                  <a:gd name="T62" fmla="*/ 570 w 762"/>
                  <a:gd name="T63" fmla="*/ 12 h 42"/>
                  <a:gd name="T64" fmla="*/ 588 w 762"/>
                  <a:gd name="T65" fmla="*/ 12 h 42"/>
                  <a:gd name="T66" fmla="*/ 606 w 762"/>
                  <a:gd name="T67" fmla="*/ 18 h 42"/>
                  <a:gd name="T68" fmla="*/ 624 w 762"/>
                  <a:gd name="T69" fmla="*/ 18 h 42"/>
                  <a:gd name="T70" fmla="*/ 642 w 762"/>
                  <a:gd name="T71" fmla="*/ 18 h 42"/>
                  <a:gd name="T72" fmla="*/ 660 w 762"/>
                  <a:gd name="T73" fmla="*/ 24 h 42"/>
                  <a:gd name="T74" fmla="*/ 678 w 762"/>
                  <a:gd name="T75" fmla="*/ 24 h 42"/>
                  <a:gd name="T76" fmla="*/ 696 w 762"/>
                  <a:gd name="T77" fmla="*/ 30 h 42"/>
                  <a:gd name="T78" fmla="*/ 714 w 762"/>
                  <a:gd name="T79" fmla="*/ 30 h 42"/>
                  <a:gd name="T80" fmla="*/ 732 w 762"/>
                  <a:gd name="T81" fmla="*/ 36 h 42"/>
                  <a:gd name="T82" fmla="*/ 750 w 762"/>
                  <a:gd name="T8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62" h="42">
                    <a:moveTo>
                      <a:pt x="0" y="0"/>
                    </a:moveTo>
                    <a:lnTo>
                      <a:pt x="6" y="0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4" y="0"/>
                    </a:lnTo>
                    <a:lnTo>
                      <a:pt x="30" y="0"/>
                    </a:lnTo>
                    <a:lnTo>
                      <a:pt x="36" y="0"/>
                    </a:lnTo>
                    <a:lnTo>
                      <a:pt x="42" y="0"/>
                    </a:lnTo>
                    <a:lnTo>
                      <a:pt x="48" y="0"/>
                    </a:lnTo>
                    <a:lnTo>
                      <a:pt x="54" y="0"/>
                    </a:lnTo>
                    <a:lnTo>
                      <a:pt x="60" y="0"/>
                    </a:lnTo>
                    <a:lnTo>
                      <a:pt x="66" y="0"/>
                    </a:lnTo>
                    <a:lnTo>
                      <a:pt x="72" y="0"/>
                    </a:lnTo>
                    <a:lnTo>
                      <a:pt x="78" y="0"/>
                    </a:lnTo>
                    <a:lnTo>
                      <a:pt x="84" y="0"/>
                    </a:lnTo>
                    <a:lnTo>
                      <a:pt x="90" y="0"/>
                    </a:lnTo>
                    <a:lnTo>
                      <a:pt x="96" y="0"/>
                    </a:lnTo>
                    <a:lnTo>
                      <a:pt x="102" y="0"/>
                    </a:lnTo>
                    <a:lnTo>
                      <a:pt x="108" y="0"/>
                    </a:lnTo>
                    <a:lnTo>
                      <a:pt x="114" y="0"/>
                    </a:lnTo>
                    <a:lnTo>
                      <a:pt x="120" y="0"/>
                    </a:lnTo>
                    <a:lnTo>
                      <a:pt x="126" y="0"/>
                    </a:lnTo>
                    <a:lnTo>
                      <a:pt x="132" y="0"/>
                    </a:lnTo>
                    <a:lnTo>
                      <a:pt x="138" y="0"/>
                    </a:lnTo>
                    <a:lnTo>
                      <a:pt x="144" y="0"/>
                    </a:lnTo>
                    <a:lnTo>
                      <a:pt x="150" y="0"/>
                    </a:lnTo>
                    <a:lnTo>
                      <a:pt x="156" y="0"/>
                    </a:lnTo>
                    <a:lnTo>
                      <a:pt x="162" y="0"/>
                    </a:lnTo>
                    <a:lnTo>
                      <a:pt x="168" y="0"/>
                    </a:lnTo>
                    <a:lnTo>
                      <a:pt x="174" y="0"/>
                    </a:lnTo>
                    <a:lnTo>
                      <a:pt x="180" y="0"/>
                    </a:lnTo>
                    <a:lnTo>
                      <a:pt x="186" y="0"/>
                    </a:lnTo>
                    <a:lnTo>
                      <a:pt x="192" y="0"/>
                    </a:lnTo>
                    <a:lnTo>
                      <a:pt x="198" y="0"/>
                    </a:lnTo>
                    <a:lnTo>
                      <a:pt x="204" y="0"/>
                    </a:lnTo>
                    <a:lnTo>
                      <a:pt x="210" y="0"/>
                    </a:lnTo>
                    <a:lnTo>
                      <a:pt x="216" y="0"/>
                    </a:lnTo>
                    <a:lnTo>
                      <a:pt x="222" y="0"/>
                    </a:lnTo>
                    <a:lnTo>
                      <a:pt x="228" y="0"/>
                    </a:lnTo>
                    <a:lnTo>
                      <a:pt x="234" y="0"/>
                    </a:lnTo>
                    <a:lnTo>
                      <a:pt x="240" y="0"/>
                    </a:lnTo>
                    <a:lnTo>
                      <a:pt x="246" y="0"/>
                    </a:lnTo>
                    <a:lnTo>
                      <a:pt x="252" y="0"/>
                    </a:lnTo>
                    <a:lnTo>
                      <a:pt x="258" y="0"/>
                    </a:lnTo>
                    <a:lnTo>
                      <a:pt x="264" y="0"/>
                    </a:lnTo>
                    <a:lnTo>
                      <a:pt x="270" y="0"/>
                    </a:lnTo>
                    <a:lnTo>
                      <a:pt x="276" y="0"/>
                    </a:lnTo>
                    <a:lnTo>
                      <a:pt x="282" y="0"/>
                    </a:lnTo>
                    <a:lnTo>
                      <a:pt x="288" y="0"/>
                    </a:lnTo>
                    <a:lnTo>
                      <a:pt x="294" y="0"/>
                    </a:lnTo>
                    <a:lnTo>
                      <a:pt x="300" y="0"/>
                    </a:lnTo>
                    <a:lnTo>
                      <a:pt x="306" y="0"/>
                    </a:lnTo>
                    <a:lnTo>
                      <a:pt x="312" y="0"/>
                    </a:lnTo>
                    <a:lnTo>
                      <a:pt x="318" y="0"/>
                    </a:lnTo>
                    <a:lnTo>
                      <a:pt x="324" y="0"/>
                    </a:lnTo>
                    <a:lnTo>
                      <a:pt x="330" y="0"/>
                    </a:lnTo>
                    <a:lnTo>
                      <a:pt x="336" y="6"/>
                    </a:lnTo>
                    <a:lnTo>
                      <a:pt x="342" y="6"/>
                    </a:lnTo>
                    <a:lnTo>
                      <a:pt x="348" y="6"/>
                    </a:lnTo>
                    <a:lnTo>
                      <a:pt x="354" y="6"/>
                    </a:lnTo>
                    <a:lnTo>
                      <a:pt x="360" y="6"/>
                    </a:lnTo>
                    <a:lnTo>
                      <a:pt x="366" y="6"/>
                    </a:lnTo>
                    <a:lnTo>
                      <a:pt x="372" y="6"/>
                    </a:lnTo>
                    <a:lnTo>
                      <a:pt x="378" y="6"/>
                    </a:lnTo>
                    <a:lnTo>
                      <a:pt x="384" y="6"/>
                    </a:lnTo>
                    <a:lnTo>
                      <a:pt x="390" y="6"/>
                    </a:lnTo>
                    <a:lnTo>
                      <a:pt x="396" y="6"/>
                    </a:lnTo>
                    <a:lnTo>
                      <a:pt x="402" y="6"/>
                    </a:lnTo>
                    <a:lnTo>
                      <a:pt x="408" y="6"/>
                    </a:lnTo>
                    <a:lnTo>
                      <a:pt x="414" y="6"/>
                    </a:lnTo>
                    <a:lnTo>
                      <a:pt x="420" y="6"/>
                    </a:lnTo>
                    <a:lnTo>
                      <a:pt x="426" y="6"/>
                    </a:lnTo>
                    <a:lnTo>
                      <a:pt x="432" y="6"/>
                    </a:lnTo>
                    <a:lnTo>
                      <a:pt x="438" y="6"/>
                    </a:lnTo>
                    <a:lnTo>
                      <a:pt x="444" y="6"/>
                    </a:lnTo>
                    <a:lnTo>
                      <a:pt x="450" y="6"/>
                    </a:lnTo>
                    <a:lnTo>
                      <a:pt x="456" y="6"/>
                    </a:lnTo>
                    <a:lnTo>
                      <a:pt x="462" y="6"/>
                    </a:lnTo>
                    <a:lnTo>
                      <a:pt x="468" y="6"/>
                    </a:lnTo>
                    <a:lnTo>
                      <a:pt x="474" y="6"/>
                    </a:lnTo>
                    <a:lnTo>
                      <a:pt x="480" y="6"/>
                    </a:lnTo>
                    <a:lnTo>
                      <a:pt x="486" y="6"/>
                    </a:lnTo>
                    <a:lnTo>
                      <a:pt x="492" y="6"/>
                    </a:lnTo>
                    <a:lnTo>
                      <a:pt x="498" y="6"/>
                    </a:lnTo>
                    <a:lnTo>
                      <a:pt x="504" y="6"/>
                    </a:lnTo>
                    <a:lnTo>
                      <a:pt x="510" y="6"/>
                    </a:lnTo>
                    <a:lnTo>
                      <a:pt x="516" y="12"/>
                    </a:lnTo>
                    <a:lnTo>
                      <a:pt x="522" y="12"/>
                    </a:lnTo>
                    <a:lnTo>
                      <a:pt x="528" y="12"/>
                    </a:lnTo>
                    <a:lnTo>
                      <a:pt x="534" y="12"/>
                    </a:lnTo>
                    <a:lnTo>
                      <a:pt x="540" y="12"/>
                    </a:lnTo>
                    <a:lnTo>
                      <a:pt x="546" y="12"/>
                    </a:lnTo>
                    <a:lnTo>
                      <a:pt x="552" y="12"/>
                    </a:lnTo>
                    <a:lnTo>
                      <a:pt x="558" y="12"/>
                    </a:lnTo>
                    <a:lnTo>
                      <a:pt x="564" y="12"/>
                    </a:lnTo>
                    <a:lnTo>
                      <a:pt x="570" y="12"/>
                    </a:lnTo>
                    <a:lnTo>
                      <a:pt x="576" y="12"/>
                    </a:lnTo>
                    <a:lnTo>
                      <a:pt x="582" y="12"/>
                    </a:lnTo>
                    <a:lnTo>
                      <a:pt x="588" y="12"/>
                    </a:lnTo>
                    <a:lnTo>
                      <a:pt x="594" y="18"/>
                    </a:lnTo>
                    <a:lnTo>
                      <a:pt x="600" y="18"/>
                    </a:lnTo>
                    <a:lnTo>
                      <a:pt x="606" y="18"/>
                    </a:lnTo>
                    <a:lnTo>
                      <a:pt x="612" y="18"/>
                    </a:lnTo>
                    <a:lnTo>
                      <a:pt x="618" y="18"/>
                    </a:lnTo>
                    <a:lnTo>
                      <a:pt x="624" y="18"/>
                    </a:lnTo>
                    <a:lnTo>
                      <a:pt x="630" y="18"/>
                    </a:lnTo>
                    <a:lnTo>
                      <a:pt x="636" y="18"/>
                    </a:lnTo>
                    <a:lnTo>
                      <a:pt x="642" y="18"/>
                    </a:lnTo>
                    <a:lnTo>
                      <a:pt x="648" y="24"/>
                    </a:lnTo>
                    <a:lnTo>
                      <a:pt x="654" y="24"/>
                    </a:lnTo>
                    <a:lnTo>
                      <a:pt x="660" y="24"/>
                    </a:lnTo>
                    <a:lnTo>
                      <a:pt x="666" y="24"/>
                    </a:lnTo>
                    <a:lnTo>
                      <a:pt x="672" y="24"/>
                    </a:lnTo>
                    <a:lnTo>
                      <a:pt x="678" y="24"/>
                    </a:lnTo>
                    <a:lnTo>
                      <a:pt x="684" y="24"/>
                    </a:lnTo>
                    <a:lnTo>
                      <a:pt x="690" y="30"/>
                    </a:lnTo>
                    <a:lnTo>
                      <a:pt x="696" y="30"/>
                    </a:lnTo>
                    <a:lnTo>
                      <a:pt x="702" y="30"/>
                    </a:lnTo>
                    <a:lnTo>
                      <a:pt x="708" y="30"/>
                    </a:lnTo>
                    <a:lnTo>
                      <a:pt x="714" y="30"/>
                    </a:lnTo>
                    <a:lnTo>
                      <a:pt x="720" y="36"/>
                    </a:lnTo>
                    <a:lnTo>
                      <a:pt x="726" y="36"/>
                    </a:lnTo>
                    <a:lnTo>
                      <a:pt x="732" y="36"/>
                    </a:lnTo>
                    <a:lnTo>
                      <a:pt x="738" y="36"/>
                    </a:lnTo>
                    <a:lnTo>
                      <a:pt x="744" y="36"/>
                    </a:lnTo>
                    <a:lnTo>
                      <a:pt x="750" y="42"/>
                    </a:lnTo>
                    <a:lnTo>
                      <a:pt x="756" y="42"/>
                    </a:lnTo>
                    <a:lnTo>
                      <a:pt x="762" y="42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6" name="Freeform 324"/>
              <p:cNvSpPr>
                <a:spLocks/>
              </p:cNvSpPr>
              <p:nvPr/>
            </p:nvSpPr>
            <p:spPr bwMode="auto">
              <a:xfrm>
                <a:off x="2400" y="1255"/>
                <a:ext cx="750" cy="534"/>
              </a:xfrm>
              <a:custGeom>
                <a:avLst/>
                <a:gdLst>
                  <a:gd name="T0" fmla="*/ 12 w 750"/>
                  <a:gd name="T1" fmla="*/ 6 h 534"/>
                  <a:gd name="T2" fmla="*/ 30 w 750"/>
                  <a:gd name="T3" fmla="*/ 6 h 534"/>
                  <a:gd name="T4" fmla="*/ 48 w 750"/>
                  <a:gd name="T5" fmla="*/ 12 h 534"/>
                  <a:gd name="T6" fmla="*/ 66 w 750"/>
                  <a:gd name="T7" fmla="*/ 18 h 534"/>
                  <a:gd name="T8" fmla="*/ 84 w 750"/>
                  <a:gd name="T9" fmla="*/ 24 h 534"/>
                  <a:gd name="T10" fmla="*/ 102 w 750"/>
                  <a:gd name="T11" fmla="*/ 30 h 534"/>
                  <a:gd name="T12" fmla="*/ 120 w 750"/>
                  <a:gd name="T13" fmla="*/ 36 h 534"/>
                  <a:gd name="T14" fmla="*/ 138 w 750"/>
                  <a:gd name="T15" fmla="*/ 48 h 534"/>
                  <a:gd name="T16" fmla="*/ 156 w 750"/>
                  <a:gd name="T17" fmla="*/ 54 h 534"/>
                  <a:gd name="T18" fmla="*/ 174 w 750"/>
                  <a:gd name="T19" fmla="*/ 60 h 534"/>
                  <a:gd name="T20" fmla="*/ 192 w 750"/>
                  <a:gd name="T21" fmla="*/ 72 h 534"/>
                  <a:gd name="T22" fmla="*/ 210 w 750"/>
                  <a:gd name="T23" fmla="*/ 78 h 534"/>
                  <a:gd name="T24" fmla="*/ 228 w 750"/>
                  <a:gd name="T25" fmla="*/ 90 h 534"/>
                  <a:gd name="T26" fmla="*/ 246 w 750"/>
                  <a:gd name="T27" fmla="*/ 96 h 534"/>
                  <a:gd name="T28" fmla="*/ 264 w 750"/>
                  <a:gd name="T29" fmla="*/ 108 h 534"/>
                  <a:gd name="T30" fmla="*/ 282 w 750"/>
                  <a:gd name="T31" fmla="*/ 120 h 534"/>
                  <a:gd name="T32" fmla="*/ 300 w 750"/>
                  <a:gd name="T33" fmla="*/ 132 h 534"/>
                  <a:gd name="T34" fmla="*/ 318 w 750"/>
                  <a:gd name="T35" fmla="*/ 138 h 534"/>
                  <a:gd name="T36" fmla="*/ 336 w 750"/>
                  <a:gd name="T37" fmla="*/ 150 h 534"/>
                  <a:gd name="T38" fmla="*/ 354 w 750"/>
                  <a:gd name="T39" fmla="*/ 168 h 534"/>
                  <a:gd name="T40" fmla="*/ 372 w 750"/>
                  <a:gd name="T41" fmla="*/ 180 h 534"/>
                  <a:gd name="T42" fmla="*/ 390 w 750"/>
                  <a:gd name="T43" fmla="*/ 192 h 534"/>
                  <a:gd name="T44" fmla="*/ 408 w 750"/>
                  <a:gd name="T45" fmla="*/ 204 h 534"/>
                  <a:gd name="T46" fmla="*/ 426 w 750"/>
                  <a:gd name="T47" fmla="*/ 216 h 534"/>
                  <a:gd name="T48" fmla="*/ 444 w 750"/>
                  <a:gd name="T49" fmla="*/ 228 h 534"/>
                  <a:gd name="T50" fmla="*/ 456 w 750"/>
                  <a:gd name="T51" fmla="*/ 240 h 534"/>
                  <a:gd name="T52" fmla="*/ 474 w 750"/>
                  <a:gd name="T53" fmla="*/ 258 h 534"/>
                  <a:gd name="T54" fmla="*/ 492 w 750"/>
                  <a:gd name="T55" fmla="*/ 270 h 534"/>
                  <a:gd name="T56" fmla="*/ 510 w 750"/>
                  <a:gd name="T57" fmla="*/ 288 h 534"/>
                  <a:gd name="T58" fmla="*/ 528 w 750"/>
                  <a:gd name="T59" fmla="*/ 306 h 534"/>
                  <a:gd name="T60" fmla="*/ 552 w 750"/>
                  <a:gd name="T61" fmla="*/ 324 h 534"/>
                  <a:gd name="T62" fmla="*/ 558 w 750"/>
                  <a:gd name="T63" fmla="*/ 330 h 534"/>
                  <a:gd name="T64" fmla="*/ 576 w 750"/>
                  <a:gd name="T65" fmla="*/ 348 h 534"/>
                  <a:gd name="T66" fmla="*/ 594 w 750"/>
                  <a:gd name="T67" fmla="*/ 366 h 534"/>
                  <a:gd name="T68" fmla="*/ 612 w 750"/>
                  <a:gd name="T69" fmla="*/ 384 h 534"/>
                  <a:gd name="T70" fmla="*/ 630 w 750"/>
                  <a:gd name="T71" fmla="*/ 402 h 534"/>
                  <a:gd name="T72" fmla="*/ 648 w 750"/>
                  <a:gd name="T73" fmla="*/ 420 h 534"/>
                  <a:gd name="T74" fmla="*/ 672 w 750"/>
                  <a:gd name="T75" fmla="*/ 444 h 534"/>
                  <a:gd name="T76" fmla="*/ 684 w 750"/>
                  <a:gd name="T77" fmla="*/ 462 h 534"/>
                  <a:gd name="T78" fmla="*/ 702 w 750"/>
                  <a:gd name="T79" fmla="*/ 480 h 534"/>
                  <a:gd name="T80" fmla="*/ 720 w 750"/>
                  <a:gd name="T81" fmla="*/ 498 h 534"/>
                  <a:gd name="T82" fmla="*/ 738 w 750"/>
                  <a:gd name="T83" fmla="*/ 522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50" h="534">
                    <a:moveTo>
                      <a:pt x="0" y="0"/>
                    </a:moveTo>
                    <a:lnTo>
                      <a:pt x="6" y="0"/>
                    </a:lnTo>
                    <a:lnTo>
                      <a:pt x="12" y="6"/>
                    </a:lnTo>
                    <a:lnTo>
                      <a:pt x="18" y="6"/>
                    </a:lnTo>
                    <a:lnTo>
                      <a:pt x="24" y="6"/>
                    </a:lnTo>
                    <a:lnTo>
                      <a:pt x="30" y="6"/>
                    </a:lnTo>
                    <a:lnTo>
                      <a:pt x="36" y="12"/>
                    </a:lnTo>
                    <a:lnTo>
                      <a:pt x="42" y="12"/>
                    </a:lnTo>
                    <a:lnTo>
                      <a:pt x="48" y="12"/>
                    </a:lnTo>
                    <a:lnTo>
                      <a:pt x="54" y="18"/>
                    </a:lnTo>
                    <a:lnTo>
                      <a:pt x="60" y="18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78" y="24"/>
                    </a:lnTo>
                    <a:lnTo>
                      <a:pt x="84" y="24"/>
                    </a:lnTo>
                    <a:lnTo>
                      <a:pt x="90" y="30"/>
                    </a:lnTo>
                    <a:lnTo>
                      <a:pt x="96" y="30"/>
                    </a:lnTo>
                    <a:lnTo>
                      <a:pt x="102" y="30"/>
                    </a:lnTo>
                    <a:lnTo>
                      <a:pt x="108" y="36"/>
                    </a:lnTo>
                    <a:lnTo>
                      <a:pt x="114" y="36"/>
                    </a:lnTo>
                    <a:lnTo>
                      <a:pt x="120" y="36"/>
                    </a:lnTo>
                    <a:lnTo>
                      <a:pt x="126" y="42"/>
                    </a:lnTo>
                    <a:lnTo>
                      <a:pt x="132" y="42"/>
                    </a:lnTo>
                    <a:lnTo>
                      <a:pt x="138" y="48"/>
                    </a:lnTo>
                    <a:lnTo>
                      <a:pt x="144" y="48"/>
                    </a:lnTo>
                    <a:lnTo>
                      <a:pt x="150" y="48"/>
                    </a:lnTo>
                    <a:lnTo>
                      <a:pt x="156" y="54"/>
                    </a:lnTo>
                    <a:lnTo>
                      <a:pt x="162" y="54"/>
                    </a:lnTo>
                    <a:lnTo>
                      <a:pt x="168" y="60"/>
                    </a:lnTo>
                    <a:lnTo>
                      <a:pt x="174" y="60"/>
                    </a:lnTo>
                    <a:lnTo>
                      <a:pt x="180" y="66"/>
                    </a:lnTo>
                    <a:lnTo>
                      <a:pt x="186" y="66"/>
                    </a:lnTo>
                    <a:lnTo>
                      <a:pt x="192" y="72"/>
                    </a:lnTo>
                    <a:lnTo>
                      <a:pt x="198" y="72"/>
                    </a:lnTo>
                    <a:lnTo>
                      <a:pt x="204" y="78"/>
                    </a:lnTo>
                    <a:lnTo>
                      <a:pt x="210" y="78"/>
                    </a:lnTo>
                    <a:lnTo>
                      <a:pt x="216" y="84"/>
                    </a:lnTo>
                    <a:lnTo>
                      <a:pt x="222" y="84"/>
                    </a:lnTo>
                    <a:lnTo>
                      <a:pt x="228" y="90"/>
                    </a:lnTo>
                    <a:lnTo>
                      <a:pt x="234" y="90"/>
                    </a:lnTo>
                    <a:lnTo>
                      <a:pt x="240" y="96"/>
                    </a:lnTo>
                    <a:lnTo>
                      <a:pt x="246" y="96"/>
                    </a:lnTo>
                    <a:lnTo>
                      <a:pt x="252" y="102"/>
                    </a:lnTo>
                    <a:lnTo>
                      <a:pt x="258" y="102"/>
                    </a:lnTo>
                    <a:lnTo>
                      <a:pt x="264" y="108"/>
                    </a:lnTo>
                    <a:lnTo>
                      <a:pt x="270" y="114"/>
                    </a:lnTo>
                    <a:lnTo>
                      <a:pt x="276" y="114"/>
                    </a:lnTo>
                    <a:lnTo>
                      <a:pt x="282" y="120"/>
                    </a:lnTo>
                    <a:lnTo>
                      <a:pt x="288" y="120"/>
                    </a:lnTo>
                    <a:lnTo>
                      <a:pt x="294" y="126"/>
                    </a:lnTo>
                    <a:lnTo>
                      <a:pt x="300" y="132"/>
                    </a:lnTo>
                    <a:lnTo>
                      <a:pt x="306" y="132"/>
                    </a:lnTo>
                    <a:lnTo>
                      <a:pt x="312" y="138"/>
                    </a:lnTo>
                    <a:lnTo>
                      <a:pt x="318" y="138"/>
                    </a:lnTo>
                    <a:lnTo>
                      <a:pt x="324" y="144"/>
                    </a:lnTo>
                    <a:lnTo>
                      <a:pt x="330" y="150"/>
                    </a:lnTo>
                    <a:lnTo>
                      <a:pt x="336" y="150"/>
                    </a:lnTo>
                    <a:lnTo>
                      <a:pt x="342" y="156"/>
                    </a:lnTo>
                    <a:lnTo>
                      <a:pt x="348" y="162"/>
                    </a:lnTo>
                    <a:lnTo>
                      <a:pt x="354" y="168"/>
                    </a:lnTo>
                    <a:lnTo>
                      <a:pt x="360" y="168"/>
                    </a:lnTo>
                    <a:lnTo>
                      <a:pt x="366" y="174"/>
                    </a:lnTo>
                    <a:lnTo>
                      <a:pt x="372" y="180"/>
                    </a:lnTo>
                    <a:lnTo>
                      <a:pt x="378" y="180"/>
                    </a:lnTo>
                    <a:lnTo>
                      <a:pt x="384" y="186"/>
                    </a:lnTo>
                    <a:lnTo>
                      <a:pt x="390" y="192"/>
                    </a:lnTo>
                    <a:lnTo>
                      <a:pt x="396" y="192"/>
                    </a:lnTo>
                    <a:lnTo>
                      <a:pt x="402" y="198"/>
                    </a:lnTo>
                    <a:lnTo>
                      <a:pt x="408" y="204"/>
                    </a:lnTo>
                    <a:lnTo>
                      <a:pt x="414" y="210"/>
                    </a:lnTo>
                    <a:lnTo>
                      <a:pt x="420" y="210"/>
                    </a:lnTo>
                    <a:lnTo>
                      <a:pt x="426" y="216"/>
                    </a:lnTo>
                    <a:lnTo>
                      <a:pt x="432" y="222"/>
                    </a:lnTo>
                    <a:lnTo>
                      <a:pt x="438" y="228"/>
                    </a:lnTo>
                    <a:lnTo>
                      <a:pt x="444" y="228"/>
                    </a:lnTo>
                    <a:lnTo>
                      <a:pt x="456" y="240"/>
                    </a:lnTo>
                    <a:lnTo>
                      <a:pt x="450" y="240"/>
                    </a:lnTo>
                    <a:lnTo>
                      <a:pt x="456" y="240"/>
                    </a:lnTo>
                    <a:lnTo>
                      <a:pt x="462" y="246"/>
                    </a:lnTo>
                    <a:lnTo>
                      <a:pt x="468" y="252"/>
                    </a:lnTo>
                    <a:lnTo>
                      <a:pt x="474" y="258"/>
                    </a:lnTo>
                    <a:lnTo>
                      <a:pt x="480" y="264"/>
                    </a:lnTo>
                    <a:lnTo>
                      <a:pt x="486" y="270"/>
                    </a:lnTo>
                    <a:lnTo>
                      <a:pt x="492" y="270"/>
                    </a:lnTo>
                    <a:lnTo>
                      <a:pt x="498" y="276"/>
                    </a:lnTo>
                    <a:lnTo>
                      <a:pt x="504" y="282"/>
                    </a:lnTo>
                    <a:lnTo>
                      <a:pt x="510" y="288"/>
                    </a:lnTo>
                    <a:lnTo>
                      <a:pt x="516" y="294"/>
                    </a:lnTo>
                    <a:lnTo>
                      <a:pt x="522" y="300"/>
                    </a:lnTo>
                    <a:lnTo>
                      <a:pt x="528" y="306"/>
                    </a:lnTo>
                    <a:lnTo>
                      <a:pt x="534" y="312"/>
                    </a:lnTo>
                    <a:lnTo>
                      <a:pt x="540" y="312"/>
                    </a:lnTo>
                    <a:lnTo>
                      <a:pt x="552" y="324"/>
                    </a:lnTo>
                    <a:lnTo>
                      <a:pt x="546" y="324"/>
                    </a:lnTo>
                    <a:lnTo>
                      <a:pt x="552" y="324"/>
                    </a:lnTo>
                    <a:lnTo>
                      <a:pt x="558" y="330"/>
                    </a:lnTo>
                    <a:lnTo>
                      <a:pt x="564" y="336"/>
                    </a:lnTo>
                    <a:lnTo>
                      <a:pt x="570" y="342"/>
                    </a:lnTo>
                    <a:lnTo>
                      <a:pt x="576" y="348"/>
                    </a:lnTo>
                    <a:lnTo>
                      <a:pt x="582" y="354"/>
                    </a:lnTo>
                    <a:lnTo>
                      <a:pt x="588" y="360"/>
                    </a:lnTo>
                    <a:lnTo>
                      <a:pt x="594" y="366"/>
                    </a:lnTo>
                    <a:lnTo>
                      <a:pt x="600" y="372"/>
                    </a:lnTo>
                    <a:lnTo>
                      <a:pt x="606" y="378"/>
                    </a:lnTo>
                    <a:lnTo>
                      <a:pt x="612" y="384"/>
                    </a:lnTo>
                    <a:lnTo>
                      <a:pt x="618" y="390"/>
                    </a:lnTo>
                    <a:lnTo>
                      <a:pt x="624" y="396"/>
                    </a:lnTo>
                    <a:lnTo>
                      <a:pt x="630" y="402"/>
                    </a:lnTo>
                    <a:lnTo>
                      <a:pt x="636" y="408"/>
                    </a:lnTo>
                    <a:lnTo>
                      <a:pt x="642" y="414"/>
                    </a:lnTo>
                    <a:lnTo>
                      <a:pt x="648" y="420"/>
                    </a:lnTo>
                    <a:lnTo>
                      <a:pt x="654" y="426"/>
                    </a:lnTo>
                    <a:lnTo>
                      <a:pt x="660" y="432"/>
                    </a:lnTo>
                    <a:lnTo>
                      <a:pt x="672" y="444"/>
                    </a:lnTo>
                    <a:lnTo>
                      <a:pt x="672" y="450"/>
                    </a:lnTo>
                    <a:lnTo>
                      <a:pt x="678" y="456"/>
                    </a:lnTo>
                    <a:lnTo>
                      <a:pt x="684" y="462"/>
                    </a:lnTo>
                    <a:lnTo>
                      <a:pt x="690" y="468"/>
                    </a:lnTo>
                    <a:lnTo>
                      <a:pt x="696" y="474"/>
                    </a:lnTo>
                    <a:lnTo>
                      <a:pt x="702" y="480"/>
                    </a:lnTo>
                    <a:lnTo>
                      <a:pt x="708" y="486"/>
                    </a:lnTo>
                    <a:lnTo>
                      <a:pt x="714" y="492"/>
                    </a:lnTo>
                    <a:lnTo>
                      <a:pt x="720" y="498"/>
                    </a:lnTo>
                    <a:lnTo>
                      <a:pt x="732" y="510"/>
                    </a:lnTo>
                    <a:lnTo>
                      <a:pt x="732" y="516"/>
                    </a:lnTo>
                    <a:lnTo>
                      <a:pt x="738" y="522"/>
                    </a:lnTo>
                    <a:lnTo>
                      <a:pt x="744" y="528"/>
                    </a:lnTo>
                    <a:lnTo>
                      <a:pt x="750" y="534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7" name="Freeform 325"/>
              <p:cNvSpPr>
                <a:spLocks/>
              </p:cNvSpPr>
              <p:nvPr/>
            </p:nvSpPr>
            <p:spPr bwMode="auto">
              <a:xfrm>
                <a:off x="3150" y="1789"/>
                <a:ext cx="726" cy="894"/>
              </a:xfrm>
              <a:custGeom>
                <a:avLst/>
                <a:gdLst>
                  <a:gd name="T0" fmla="*/ 12 w 726"/>
                  <a:gd name="T1" fmla="*/ 12 h 894"/>
                  <a:gd name="T2" fmla="*/ 30 w 726"/>
                  <a:gd name="T3" fmla="*/ 36 h 894"/>
                  <a:gd name="T4" fmla="*/ 48 w 726"/>
                  <a:gd name="T5" fmla="*/ 54 h 894"/>
                  <a:gd name="T6" fmla="*/ 66 w 726"/>
                  <a:gd name="T7" fmla="*/ 78 h 894"/>
                  <a:gd name="T8" fmla="*/ 84 w 726"/>
                  <a:gd name="T9" fmla="*/ 96 h 894"/>
                  <a:gd name="T10" fmla="*/ 102 w 726"/>
                  <a:gd name="T11" fmla="*/ 120 h 894"/>
                  <a:gd name="T12" fmla="*/ 120 w 726"/>
                  <a:gd name="T13" fmla="*/ 144 h 894"/>
                  <a:gd name="T14" fmla="*/ 138 w 726"/>
                  <a:gd name="T15" fmla="*/ 162 h 894"/>
                  <a:gd name="T16" fmla="*/ 156 w 726"/>
                  <a:gd name="T17" fmla="*/ 180 h 894"/>
                  <a:gd name="T18" fmla="*/ 168 w 726"/>
                  <a:gd name="T19" fmla="*/ 198 h 894"/>
                  <a:gd name="T20" fmla="*/ 186 w 726"/>
                  <a:gd name="T21" fmla="*/ 222 h 894"/>
                  <a:gd name="T22" fmla="*/ 204 w 726"/>
                  <a:gd name="T23" fmla="*/ 246 h 894"/>
                  <a:gd name="T24" fmla="*/ 222 w 726"/>
                  <a:gd name="T25" fmla="*/ 264 h 894"/>
                  <a:gd name="T26" fmla="*/ 234 w 726"/>
                  <a:gd name="T27" fmla="*/ 282 h 894"/>
                  <a:gd name="T28" fmla="*/ 258 w 726"/>
                  <a:gd name="T29" fmla="*/ 306 h 894"/>
                  <a:gd name="T30" fmla="*/ 270 w 726"/>
                  <a:gd name="T31" fmla="*/ 324 h 894"/>
                  <a:gd name="T32" fmla="*/ 288 w 726"/>
                  <a:gd name="T33" fmla="*/ 348 h 894"/>
                  <a:gd name="T34" fmla="*/ 312 w 726"/>
                  <a:gd name="T35" fmla="*/ 372 h 894"/>
                  <a:gd name="T36" fmla="*/ 324 w 726"/>
                  <a:gd name="T37" fmla="*/ 390 h 894"/>
                  <a:gd name="T38" fmla="*/ 336 w 726"/>
                  <a:gd name="T39" fmla="*/ 408 h 894"/>
                  <a:gd name="T40" fmla="*/ 360 w 726"/>
                  <a:gd name="T41" fmla="*/ 432 h 894"/>
                  <a:gd name="T42" fmla="*/ 378 w 726"/>
                  <a:gd name="T43" fmla="*/ 456 h 894"/>
                  <a:gd name="T44" fmla="*/ 390 w 726"/>
                  <a:gd name="T45" fmla="*/ 474 h 894"/>
                  <a:gd name="T46" fmla="*/ 408 w 726"/>
                  <a:gd name="T47" fmla="*/ 498 h 894"/>
                  <a:gd name="T48" fmla="*/ 432 w 726"/>
                  <a:gd name="T49" fmla="*/ 522 h 894"/>
                  <a:gd name="T50" fmla="*/ 444 w 726"/>
                  <a:gd name="T51" fmla="*/ 540 h 894"/>
                  <a:gd name="T52" fmla="*/ 456 w 726"/>
                  <a:gd name="T53" fmla="*/ 558 h 894"/>
                  <a:gd name="T54" fmla="*/ 480 w 726"/>
                  <a:gd name="T55" fmla="*/ 582 h 894"/>
                  <a:gd name="T56" fmla="*/ 498 w 726"/>
                  <a:gd name="T57" fmla="*/ 606 h 894"/>
                  <a:gd name="T58" fmla="*/ 516 w 726"/>
                  <a:gd name="T59" fmla="*/ 630 h 894"/>
                  <a:gd name="T60" fmla="*/ 528 w 726"/>
                  <a:gd name="T61" fmla="*/ 648 h 894"/>
                  <a:gd name="T62" fmla="*/ 546 w 726"/>
                  <a:gd name="T63" fmla="*/ 672 h 894"/>
                  <a:gd name="T64" fmla="*/ 564 w 726"/>
                  <a:gd name="T65" fmla="*/ 690 h 894"/>
                  <a:gd name="T66" fmla="*/ 576 w 726"/>
                  <a:gd name="T67" fmla="*/ 708 h 894"/>
                  <a:gd name="T68" fmla="*/ 594 w 726"/>
                  <a:gd name="T69" fmla="*/ 726 h 894"/>
                  <a:gd name="T70" fmla="*/ 606 w 726"/>
                  <a:gd name="T71" fmla="*/ 744 h 894"/>
                  <a:gd name="T72" fmla="*/ 624 w 726"/>
                  <a:gd name="T73" fmla="*/ 768 h 894"/>
                  <a:gd name="T74" fmla="*/ 642 w 726"/>
                  <a:gd name="T75" fmla="*/ 792 h 894"/>
                  <a:gd name="T76" fmla="*/ 660 w 726"/>
                  <a:gd name="T77" fmla="*/ 816 h 894"/>
                  <a:gd name="T78" fmla="*/ 684 w 726"/>
                  <a:gd name="T79" fmla="*/ 840 h 894"/>
                  <a:gd name="T80" fmla="*/ 696 w 726"/>
                  <a:gd name="T81" fmla="*/ 858 h 894"/>
                  <a:gd name="T82" fmla="*/ 714 w 726"/>
                  <a:gd name="T83" fmla="*/ 882 h 8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26" h="894">
                    <a:moveTo>
                      <a:pt x="0" y="0"/>
                    </a:moveTo>
                    <a:lnTo>
                      <a:pt x="6" y="6"/>
                    </a:lnTo>
                    <a:lnTo>
                      <a:pt x="12" y="12"/>
                    </a:lnTo>
                    <a:lnTo>
                      <a:pt x="24" y="24"/>
                    </a:lnTo>
                    <a:lnTo>
                      <a:pt x="24" y="30"/>
                    </a:lnTo>
                    <a:lnTo>
                      <a:pt x="30" y="36"/>
                    </a:lnTo>
                    <a:lnTo>
                      <a:pt x="36" y="42"/>
                    </a:lnTo>
                    <a:lnTo>
                      <a:pt x="42" y="48"/>
                    </a:lnTo>
                    <a:lnTo>
                      <a:pt x="48" y="54"/>
                    </a:lnTo>
                    <a:lnTo>
                      <a:pt x="60" y="66"/>
                    </a:lnTo>
                    <a:lnTo>
                      <a:pt x="60" y="72"/>
                    </a:lnTo>
                    <a:lnTo>
                      <a:pt x="66" y="78"/>
                    </a:lnTo>
                    <a:lnTo>
                      <a:pt x="72" y="84"/>
                    </a:lnTo>
                    <a:lnTo>
                      <a:pt x="78" y="90"/>
                    </a:lnTo>
                    <a:lnTo>
                      <a:pt x="84" y="96"/>
                    </a:lnTo>
                    <a:lnTo>
                      <a:pt x="90" y="102"/>
                    </a:lnTo>
                    <a:lnTo>
                      <a:pt x="102" y="114"/>
                    </a:lnTo>
                    <a:lnTo>
                      <a:pt x="102" y="120"/>
                    </a:lnTo>
                    <a:lnTo>
                      <a:pt x="108" y="126"/>
                    </a:lnTo>
                    <a:lnTo>
                      <a:pt x="120" y="138"/>
                    </a:lnTo>
                    <a:lnTo>
                      <a:pt x="120" y="144"/>
                    </a:lnTo>
                    <a:lnTo>
                      <a:pt x="126" y="150"/>
                    </a:lnTo>
                    <a:lnTo>
                      <a:pt x="132" y="156"/>
                    </a:lnTo>
                    <a:lnTo>
                      <a:pt x="138" y="162"/>
                    </a:lnTo>
                    <a:lnTo>
                      <a:pt x="144" y="168"/>
                    </a:lnTo>
                    <a:lnTo>
                      <a:pt x="150" y="174"/>
                    </a:lnTo>
                    <a:lnTo>
                      <a:pt x="156" y="180"/>
                    </a:lnTo>
                    <a:lnTo>
                      <a:pt x="156" y="186"/>
                    </a:lnTo>
                    <a:lnTo>
                      <a:pt x="162" y="192"/>
                    </a:lnTo>
                    <a:lnTo>
                      <a:pt x="168" y="198"/>
                    </a:lnTo>
                    <a:lnTo>
                      <a:pt x="180" y="210"/>
                    </a:lnTo>
                    <a:lnTo>
                      <a:pt x="180" y="216"/>
                    </a:lnTo>
                    <a:lnTo>
                      <a:pt x="186" y="222"/>
                    </a:lnTo>
                    <a:lnTo>
                      <a:pt x="192" y="228"/>
                    </a:lnTo>
                    <a:lnTo>
                      <a:pt x="204" y="240"/>
                    </a:lnTo>
                    <a:lnTo>
                      <a:pt x="204" y="246"/>
                    </a:lnTo>
                    <a:lnTo>
                      <a:pt x="210" y="252"/>
                    </a:lnTo>
                    <a:lnTo>
                      <a:pt x="216" y="258"/>
                    </a:lnTo>
                    <a:lnTo>
                      <a:pt x="222" y="264"/>
                    </a:lnTo>
                    <a:lnTo>
                      <a:pt x="228" y="270"/>
                    </a:lnTo>
                    <a:lnTo>
                      <a:pt x="234" y="276"/>
                    </a:lnTo>
                    <a:lnTo>
                      <a:pt x="234" y="282"/>
                    </a:lnTo>
                    <a:lnTo>
                      <a:pt x="240" y="288"/>
                    </a:lnTo>
                    <a:lnTo>
                      <a:pt x="246" y="294"/>
                    </a:lnTo>
                    <a:lnTo>
                      <a:pt x="258" y="306"/>
                    </a:lnTo>
                    <a:lnTo>
                      <a:pt x="258" y="312"/>
                    </a:lnTo>
                    <a:lnTo>
                      <a:pt x="264" y="318"/>
                    </a:lnTo>
                    <a:lnTo>
                      <a:pt x="270" y="324"/>
                    </a:lnTo>
                    <a:lnTo>
                      <a:pt x="282" y="336"/>
                    </a:lnTo>
                    <a:lnTo>
                      <a:pt x="282" y="342"/>
                    </a:lnTo>
                    <a:lnTo>
                      <a:pt x="288" y="348"/>
                    </a:lnTo>
                    <a:lnTo>
                      <a:pt x="294" y="354"/>
                    </a:lnTo>
                    <a:lnTo>
                      <a:pt x="300" y="360"/>
                    </a:lnTo>
                    <a:lnTo>
                      <a:pt x="312" y="372"/>
                    </a:lnTo>
                    <a:lnTo>
                      <a:pt x="312" y="378"/>
                    </a:lnTo>
                    <a:lnTo>
                      <a:pt x="318" y="384"/>
                    </a:lnTo>
                    <a:lnTo>
                      <a:pt x="324" y="390"/>
                    </a:lnTo>
                    <a:lnTo>
                      <a:pt x="330" y="396"/>
                    </a:lnTo>
                    <a:lnTo>
                      <a:pt x="336" y="402"/>
                    </a:lnTo>
                    <a:lnTo>
                      <a:pt x="336" y="408"/>
                    </a:lnTo>
                    <a:lnTo>
                      <a:pt x="342" y="414"/>
                    </a:lnTo>
                    <a:lnTo>
                      <a:pt x="348" y="420"/>
                    </a:lnTo>
                    <a:lnTo>
                      <a:pt x="360" y="432"/>
                    </a:lnTo>
                    <a:lnTo>
                      <a:pt x="360" y="438"/>
                    </a:lnTo>
                    <a:lnTo>
                      <a:pt x="366" y="444"/>
                    </a:lnTo>
                    <a:lnTo>
                      <a:pt x="378" y="456"/>
                    </a:lnTo>
                    <a:lnTo>
                      <a:pt x="378" y="462"/>
                    </a:lnTo>
                    <a:lnTo>
                      <a:pt x="384" y="468"/>
                    </a:lnTo>
                    <a:lnTo>
                      <a:pt x="390" y="474"/>
                    </a:lnTo>
                    <a:lnTo>
                      <a:pt x="402" y="486"/>
                    </a:lnTo>
                    <a:lnTo>
                      <a:pt x="402" y="492"/>
                    </a:lnTo>
                    <a:lnTo>
                      <a:pt x="408" y="498"/>
                    </a:lnTo>
                    <a:lnTo>
                      <a:pt x="414" y="504"/>
                    </a:lnTo>
                    <a:lnTo>
                      <a:pt x="420" y="510"/>
                    </a:lnTo>
                    <a:lnTo>
                      <a:pt x="432" y="522"/>
                    </a:lnTo>
                    <a:lnTo>
                      <a:pt x="432" y="528"/>
                    </a:lnTo>
                    <a:lnTo>
                      <a:pt x="438" y="534"/>
                    </a:lnTo>
                    <a:lnTo>
                      <a:pt x="444" y="540"/>
                    </a:lnTo>
                    <a:lnTo>
                      <a:pt x="450" y="546"/>
                    </a:lnTo>
                    <a:lnTo>
                      <a:pt x="450" y="552"/>
                    </a:lnTo>
                    <a:lnTo>
                      <a:pt x="456" y="558"/>
                    </a:lnTo>
                    <a:lnTo>
                      <a:pt x="462" y="564"/>
                    </a:lnTo>
                    <a:lnTo>
                      <a:pt x="468" y="570"/>
                    </a:lnTo>
                    <a:lnTo>
                      <a:pt x="480" y="582"/>
                    </a:lnTo>
                    <a:lnTo>
                      <a:pt x="480" y="588"/>
                    </a:lnTo>
                    <a:lnTo>
                      <a:pt x="486" y="594"/>
                    </a:lnTo>
                    <a:lnTo>
                      <a:pt x="498" y="606"/>
                    </a:lnTo>
                    <a:lnTo>
                      <a:pt x="498" y="612"/>
                    </a:lnTo>
                    <a:lnTo>
                      <a:pt x="504" y="618"/>
                    </a:lnTo>
                    <a:lnTo>
                      <a:pt x="516" y="630"/>
                    </a:lnTo>
                    <a:lnTo>
                      <a:pt x="516" y="636"/>
                    </a:lnTo>
                    <a:lnTo>
                      <a:pt x="522" y="642"/>
                    </a:lnTo>
                    <a:lnTo>
                      <a:pt x="528" y="648"/>
                    </a:lnTo>
                    <a:lnTo>
                      <a:pt x="534" y="654"/>
                    </a:lnTo>
                    <a:lnTo>
                      <a:pt x="546" y="666"/>
                    </a:lnTo>
                    <a:lnTo>
                      <a:pt x="546" y="672"/>
                    </a:lnTo>
                    <a:lnTo>
                      <a:pt x="552" y="678"/>
                    </a:lnTo>
                    <a:lnTo>
                      <a:pt x="558" y="684"/>
                    </a:lnTo>
                    <a:lnTo>
                      <a:pt x="564" y="690"/>
                    </a:lnTo>
                    <a:lnTo>
                      <a:pt x="570" y="696"/>
                    </a:lnTo>
                    <a:lnTo>
                      <a:pt x="570" y="702"/>
                    </a:lnTo>
                    <a:lnTo>
                      <a:pt x="576" y="708"/>
                    </a:lnTo>
                    <a:lnTo>
                      <a:pt x="582" y="714"/>
                    </a:lnTo>
                    <a:lnTo>
                      <a:pt x="588" y="720"/>
                    </a:lnTo>
                    <a:lnTo>
                      <a:pt x="594" y="726"/>
                    </a:lnTo>
                    <a:lnTo>
                      <a:pt x="594" y="732"/>
                    </a:lnTo>
                    <a:lnTo>
                      <a:pt x="600" y="738"/>
                    </a:lnTo>
                    <a:lnTo>
                      <a:pt x="606" y="744"/>
                    </a:lnTo>
                    <a:lnTo>
                      <a:pt x="618" y="756"/>
                    </a:lnTo>
                    <a:lnTo>
                      <a:pt x="618" y="762"/>
                    </a:lnTo>
                    <a:lnTo>
                      <a:pt x="624" y="768"/>
                    </a:lnTo>
                    <a:lnTo>
                      <a:pt x="636" y="780"/>
                    </a:lnTo>
                    <a:lnTo>
                      <a:pt x="636" y="786"/>
                    </a:lnTo>
                    <a:lnTo>
                      <a:pt x="642" y="792"/>
                    </a:lnTo>
                    <a:lnTo>
                      <a:pt x="648" y="798"/>
                    </a:lnTo>
                    <a:lnTo>
                      <a:pt x="660" y="810"/>
                    </a:lnTo>
                    <a:lnTo>
                      <a:pt x="660" y="816"/>
                    </a:lnTo>
                    <a:lnTo>
                      <a:pt x="666" y="822"/>
                    </a:lnTo>
                    <a:lnTo>
                      <a:pt x="672" y="828"/>
                    </a:lnTo>
                    <a:lnTo>
                      <a:pt x="684" y="840"/>
                    </a:lnTo>
                    <a:lnTo>
                      <a:pt x="684" y="846"/>
                    </a:lnTo>
                    <a:lnTo>
                      <a:pt x="690" y="852"/>
                    </a:lnTo>
                    <a:lnTo>
                      <a:pt x="696" y="858"/>
                    </a:lnTo>
                    <a:lnTo>
                      <a:pt x="702" y="864"/>
                    </a:lnTo>
                    <a:lnTo>
                      <a:pt x="714" y="876"/>
                    </a:lnTo>
                    <a:lnTo>
                      <a:pt x="714" y="882"/>
                    </a:lnTo>
                    <a:lnTo>
                      <a:pt x="720" y="888"/>
                    </a:lnTo>
                    <a:lnTo>
                      <a:pt x="726" y="894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8" name="Freeform 326"/>
              <p:cNvSpPr>
                <a:spLocks/>
              </p:cNvSpPr>
              <p:nvPr/>
            </p:nvSpPr>
            <p:spPr bwMode="auto">
              <a:xfrm>
                <a:off x="3876" y="2683"/>
                <a:ext cx="366" cy="462"/>
              </a:xfrm>
              <a:custGeom>
                <a:avLst/>
                <a:gdLst>
                  <a:gd name="T0" fmla="*/ 6 w 366"/>
                  <a:gd name="T1" fmla="*/ 6 h 462"/>
                  <a:gd name="T2" fmla="*/ 12 w 366"/>
                  <a:gd name="T3" fmla="*/ 18 h 462"/>
                  <a:gd name="T4" fmla="*/ 30 w 366"/>
                  <a:gd name="T5" fmla="*/ 36 h 462"/>
                  <a:gd name="T6" fmla="*/ 36 w 366"/>
                  <a:gd name="T7" fmla="*/ 48 h 462"/>
                  <a:gd name="T8" fmla="*/ 48 w 366"/>
                  <a:gd name="T9" fmla="*/ 66 h 462"/>
                  <a:gd name="T10" fmla="*/ 60 w 366"/>
                  <a:gd name="T11" fmla="*/ 78 h 462"/>
                  <a:gd name="T12" fmla="*/ 72 w 366"/>
                  <a:gd name="T13" fmla="*/ 96 h 462"/>
                  <a:gd name="T14" fmla="*/ 84 w 366"/>
                  <a:gd name="T15" fmla="*/ 108 h 462"/>
                  <a:gd name="T16" fmla="*/ 96 w 366"/>
                  <a:gd name="T17" fmla="*/ 126 h 462"/>
                  <a:gd name="T18" fmla="*/ 108 w 366"/>
                  <a:gd name="T19" fmla="*/ 138 h 462"/>
                  <a:gd name="T20" fmla="*/ 126 w 366"/>
                  <a:gd name="T21" fmla="*/ 156 h 462"/>
                  <a:gd name="T22" fmla="*/ 132 w 366"/>
                  <a:gd name="T23" fmla="*/ 168 h 462"/>
                  <a:gd name="T24" fmla="*/ 144 w 366"/>
                  <a:gd name="T25" fmla="*/ 180 h 462"/>
                  <a:gd name="T26" fmla="*/ 150 w 366"/>
                  <a:gd name="T27" fmla="*/ 192 h 462"/>
                  <a:gd name="T28" fmla="*/ 168 w 366"/>
                  <a:gd name="T29" fmla="*/ 210 h 462"/>
                  <a:gd name="T30" fmla="*/ 174 w 366"/>
                  <a:gd name="T31" fmla="*/ 222 h 462"/>
                  <a:gd name="T32" fmla="*/ 192 w 366"/>
                  <a:gd name="T33" fmla="*/ 240 h 462"/>
                  <a:gd name="T34" fmla="*/ 198 w 366"/>
                  <a:gd name="T35" fmla="*/ 252 h 462"/>
                  <a:gd name="T36" fmla="*/ 210 w 366"/>
                  <a:gd name="T37" fmla="*/ 270 h 462"/>
                  <a:gd name="T38" fmla="*/ 222 w 366"/>
                  <a:gd name="T39" fmla="*/ 282 h 462"/>
                  <a:gd name="T40" fmla="*/ 234 w 366"/>
                  <a:gd name="T41" fmla="*/ 300 h 462"/>
                  <a:gd name="T42" fmla="*/ 246 w 366"/>
                  <a:gd name="T43" fmla="*/ 312 h 462"/>
                  <a:gd name="T44" fmla="*/ 264 w 366"/>
                  <a:gd name="T45" fmla="*/ 330 h 462"/>
                  <a:gd name="T46" fmla="*/ 270 w 366"/>
                  <a:gd name="T47" fmla="*/ 342 h 462"/>
                  <a:gd name="T48" fmla="*/ 282 w 366"/>
                  <a:gd name="T49" fmla="*/ 354 h 462"/>
                  <a:gd name="T50" fmla="*/ 288 w 366"/>
                  <a:gd name="T51" fmla="*/ 366 h 462"/>
                  <a:gd name="T52" fmla="*/ 300 w 366"/>
                  <a:gd name="T53" fmla="*/ 378 h 462"/>
                  <a:gd name="T54" fmla="*/ 306 w 366"/>
                  <a:gd name="T55" fmla="*/ 390 h 462"/>
                  <a:gd name="T56" fmla="*/ 318 w 366"/>
                  <a:gd name="T57" fmla="*/ 402 h 462"/>
                  <a:gd name="T58" fmla="*/ 330 w 366"/>
                  <a:gd name="T59" fmla="*/ 420 h 462"/>
                  <a:gd name="T60" fmla="*/ 348 w 366"/>
                  <a:gd name="T61" fmla="*/ 438 h 462"/>
                  <a:gd name="T62" fmla="*/ 354 w 366"/>
                  <a:gd name="T63" fmla="*/ 450 h 462"/>
                  <a:gd name="T64" fmla="*/ 366 w 366"/>
                  <a:gd name="T6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6" h="462">
                    <a:moveTo>
                      <a:pt x="0" y="0"/>
                    </a:moveTo>
                    <a:lnTo>
                      <a:pt x="6" y="6"/>
                    </a:lnTo>
                    <a:lnTo>
                      <a:pt x="6" y="12"/>
                    </a:lnTo>
                    <a:lnTo>
                      <a:pt x="12" y="18"/>
                    </a:lnTo>
                    <a:lnTo>
                      <a:pt x="18" y="24"/>
                    </a:lnTo>
                    <a:lnTo>
                      <a:pt x="30" y="36"/>
                    </a:lnTo>
                    <a:lnTo>
                      <a:pt x="30" y="42"/>
                    </a:lnTo>
                    <a:lnTo>
                      <a:pt x="36" y="48"/>
                    </a:lnTo>
                    <a:lnTo>
                      <a:pt x="48" y="60"/>
                    </a:lnTo>
                    <a:lnTo>
                      <a:pt x="48" y="66"/>
                    </a:lnTo>
                    <a:lnTo>
                      <a:pt x="54" y="72"/>
                    </a:lnTo>
                    <a:lnTo>
                      <a:pt x="60" y="78"/>
                    </a:lnTo>
                    <a:lnTo>
                      <a:pt x="72" y="90"/>
                    </a:lnTo>
                    <a:lnTo>
                      <a:pt x="72" y="96"/>
                    </a:lnTo>
                    <a:lnTo>
                      <a:pt x="78" y="102"/>
                    </a:lnTo>
                    <a:lnTo>
                      <a:pt x="84" y="108"/>
                    </a:lnTo>
                    <a:lnTo>
                      <a:pt x="96" y="120"/>
                    </a:lnTo>
                    <a:lnTo>
                      <a:pt x="96" y="126"/>
                    </a:lnTo>
                    <a:lnTo>
                      <a:pt x="102" y="132"/>
                    </a:lnTo>
                    <a:lnTo>
                      <a:pt x="108" y="138"/>
                    </a:lnTo>
                    <a:lnTo>
                      <a:pt x="114" y="144"/>
                    </a:lnTo>
                    <a:lnTo>
                      <a:pt x="126" y="156"/>
                    </a:lnTo>
                    <a:lnTo>
                      <a:pt x="126" y="162"/>
                    </a:lnTo>
                    <a:lnTo>
                      <a:pt x="132" y="168"/>
                    </a:lnTo>
                    <a:lnTo>
                      <a:pt x="138" y="174"/>
                    </a:lnTo>
                    <a:lnTo>
                      <a:pt x="144" y="180"/>
                    </a:lnTo>
                    <a:lnTo>
                      <a:pt x="144" y="186"/>
                    </a:lnTo>
                    <a:lnTo>
                      <a:pt x="150" y="192"/>
                    </a:lnTo>
                    <a:lnTo>
                      <a:pt x="156" y="198"/>
                    </a:lnTo>
                    <a:lnTo>
                      <a:pt x="168" y="210"/>
                    </a:lnTo>
                    <a:lnTo>
                      <a:pt x="168" y="216"/>
                    </a:lnTo>
                    <a:lnTo>
                      <a:pt x="174" y="222"/>
                    </a:lnTo>
                    <a:lnTo>
                      <a:pt x="180" y="228"/>
                    </a:lnTo>
                    <a:lnTo>
                      <a:pt x="192" y="240"/>
                    </a:lnTo>
                    <a:lnTo>
                      <a:pt x="192" y="246"/>
                    </a:lnTo>
                    <a:lnTo>
                      <a:pt x="198" y="252"/>
                    </a:lnTo>
                    <a:lnTo>
                      <a:pt x="210" y="264"/>
                    </a:lnTo>
                    <a:lnTo>
                      <a:pt x="210" y="270"/>
                    </a:lnTo>
                    <a:lnTo>
                      <a:pt x="216" y="276"/>
                    </a:lnTo>
                    <a:lnTo>
                      <a:pt x="222" y="282"/>
                    </a:lnTo>
                    <a:lnTo>
                      <a:pt x="234" y="294"/>
                    </a:lnTo>
                    <a:lnTo>
                      <a:pt x="234" y="300"/>
                    </a:lnTo>
                    <a:lnTo>
                      <a:pt x="240" y="306"/>
                    </a:lnTo>
                    <a:lnTo>
                      <a:pt x="246" y="312"/>
                    </a:lnTo>
                    <a:lnTo>
                      <a:pt x="252" y="318"/>
                    </a:lnTo>
                    <a:lnTo>
                      <a:pt x="264" y="330"/>
                    </a:lnTo>
                    <a:lnTo>
                      <a:pt x="264" y="336"/>
                    </a:lnTo>
                    <a:lnTo>
                      <a:pt x="270" y="342"/>
                    </a:lnTo>
                    <a:lnTo>
                      <a:pt x="276" y="348"/>
                    </a:lnTo>
                    <a:lnTo>
                      <a:pt x="282" y="354"/>
                    </a:lnTo>
                    <a:lnTo>
                      <a:pt x="282" y="360"/>
                    </a:lnTo>
                    <a:lnTo>
                      <a:pt x="288" y="366"/>
                    </a:lnTo>
                    <a:lnTo>
                      <a:pt x="294" y="372"/>
                    </a:lnTo>
                    <a:lnTo>
                      <a:pt x="300" y="378"/>
                    </a:lnTo>
                    <a:lnTo>
                      <a:pt x="306" y="384"/>
                    </a:lnTo>
                    <a:lnTo>
                      <a:pt x="306" y="390"/>
                    </a:lnTo>
                    <a:lnTo>
                      <a:pt x="312" y="396"/>
                    </a:lnTo>
                    <a:lnTo>
                      <a:pt x="318" y="402"/>
                    </a:lnTo>
                    <a:lnTo>
                      <a:pt x="330" y="414"/>
                    </a:lnTo>
                    <a:lnTo>
                      <a:pt x="330" y="420"/>
                    </a:lnTo>
                    <a:lnTo>
                      <a:pt x="336" y="426"/>
                    </a:lnTo>
                    <a:lnTo>
                      <a:pt x="348" y="438"/>
                    </a:lnTo>
                    <a:lnTo>
                      <a:pt x="348" y="444"/>
                    </a:lnTo>
                    <a:lnTo>
                      <a:pt x="354" y="450"/>
                    </a:lnTo>
                    <a:lnTo>
                      <a:pt x="360" y="456"/>
                    </a:lnTo>
                    <a:lnTo>
                      <a:pt x="366" y="462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9" name="Freeform 327"/>
              <p:cNvSpPr>
                <a:spLocks/>
              </p:cNvSpPr>
              <p:nvPr/>
            </p:nvSpPr>
            <p:spPr bwMode="auto">
              <a:xfrm>
                <a:off x="1638" y="1927"/>
                <a:ext cx="762" cy="6"/>
              </a:xfrm>
              <a:custGeom>
                <a:avLst/>
                <a:gdLst>
                  <a:gd name="T0" fmla="*/ 12 w 762"/>
                  <a:gd name="T1" fmla="*/ 0 h 6"/>
                  <a:gd name="T2" fmla="*/ 30 w 762"/>
                  <a:gd name="T3" fmla="*/ 0 h 6"/>
                  <a:gd name="T4" fmla="*/ 48 w 762"/>
                  <a:gd name="T5" fmla="*/ 0 h 6"/>
                  <a:gd name="T6" fmla="*/ 66 w 762"/>
                  <a:gd name="T7" fmla="*/ 0 h 6"/>
                  <a:gd name="T8" fmla="*/ 84 w 762"/>
                  <a:gd name="T9" fmla="*/ 0 h 6"/>
                  <a:gd name="T10" fmla="*/ 102 w 762"/>
                  <a:gd name="T11" fmla="*/ 0 h 6"/>
                  <a:gd name="T12" fmla="*/ 120 w 762"/>
                  <a:gd name="T13" fmla="*/ 0 h 6"/>
                  <a:gd name="T14" fmla="*/ 138 w 762"/>
                  <a:gd name="T15" fmla="*/ 0 h 6"/>
                  <a:gd name="T16" fmla="*/ 156 w 762"/>
                  <a:gd name="T17" fmla="*/ 0 h 6"/>
                  <a:gd name="T18" fmla="*/ 174 w 762"/>
                  <a:gd name="T19" fmla="*/ 0 h 6"/>
                  <a:gd name="T20" fmla="*/ 192 w 762"/>
                  <a:gd name="T21" fmla="*/ 0 h 6"/>
                  <a:gd name="T22" fmla="*/ 210 w 762"/>
                  <a:gd name="T23" fmla="*/ 0 h 6"/>
                  <a:gd name="T24" fmla="*/ 228 w 762"/>
                  <a:gd name="T25" fmla="*/ 0 h 6"/>
                  <a:gd name="T26" fmla="*/ 246 w 762"/>
                  <a:gd name="T27" fmla="*/ 0 h 6"/>
                  <a:gd name="T28" fmla="*/ 264 w 762"/>
                  <a:gd name="T29" fmla="*/ 0 h 6"/>
                  <a:gd name="T30" fmla="*/ 282 w 762"/>
                  <a:gd name="T31" fmla="*/ 0 h 6"/>
                  <a:gd name="T32" fmla="*/ 300 w 762"/>
                  <a:gd name="T33" fmla="*/ 0 h 6"/>
                  <a:gd name="T34" fmla="*/ 318 w 762"/>
                  <a:gd name="T35" fmla="*/ 0 h 6"/>
                  <a:gd name="T36" fmla="*/ 336 w 762"/>
                  <a:gd name="T37" fmla="*/ 0 h 6"/>
                  <a:gd name="T38" fmla="*/ 354 w 762"/>
                  <a:gd name="T39" fmla="*/ 0 h 6"/>
                  <a:gd name="T40" fmla="*/ 372 w 762"/>
                  <a:gd name="T41" fmla="*/ 0 h 6"/>
                  <a:gd name="T42" fmla="*/ 390 w 762"/>
                  <a:gd name="T43" fmla="*/ 0 h 6"/>
                  <a:gd name="T44" fmla="*/ 408 w 762"/>
                  <a:gd name="T45" fmla="*/ 0 h 6"/>
                  <a:gd name="T46" fmla="*/ 426 w 762"/>
                  <a:gd name="T47" fmla="*/ 0 h 6"/>
                  <a:gd name="T48" fmla="*/ 444 w 762"/>
                  <a:gd name="T49" fmla="*/ 0 h 6"/>
                  <a:gd name="T50" fmla="*/ 462 w 762"/>
                  <a:gd name="T51" fmla="*/ 0 h 6"/>
                  <a:gd name="T52" fmla="*/ 480 w 762"/>
                  <a:gd name="T53" fmla="*/ 0 h 6"/>
                  <a:gd name="T54" fmla="*/ 498 w 762"/>
                  <a:gd name="T55" fmla="*/ 0 h 6"/>
                  <a:gd name="T56" fmla="*/ 516 w 762"/>
                  <a:gd name="T57" fmla="*/ 0 h 6"/>
                  <a:gd name="T58" fmla="*/ 534 w 762"/>
                  <a:gd name="T59" fmla="*/ 0 h 6"/>
                  <a:gd name="T60" fmla="*/ 552 w 762"/>
                  <a:gd name="T61" fmla="*/ 6 h 6"/>
                  <a:gd name="T62" fmla="*/ 570 w 762"/>
                  <a:gd name="T63" fmla="*/ 6 h 6"/>
                  <a:gd name="T64" fmla="*/ 588 w 762"/>
                  <a:gd name="T65" fmla="*/ 6 h 6"/>
                  <a:gd name="T66" fmla="*/ 606 w 762"/>
                  <a:gd name="T67" fmla="*/ 6 h 6"/>
                  <a:gd name="T68" fmla="*/ 624 w 762"/>
                  <a:gd name="T69" fmla="*/ 6 h 6"/>
                  <a:gd name="T70" fmla="*/ 642 w 762"/>
                  <a:gd name="T71" fmla="*/ 6 h 6"/>
                  <a:gd name="T72" fmla="*/ 660 w 762"/>
                  <a:gd name="T73" fmla="*/ 6 h 6"/>
                  <a:gd name="T74" fmla="*/ 678 w 762"/>
                  <a:gd name="T75" fmla="*/ 6 h 6"/>
                  <a:gd name="T76" fmla="*/ 696 w 762"/>
                  <a:gd name="T77" fmla="*/ 6 h 6"/>
                  <a:gd name="T78" fmla="*/ 714 w 762"/>
                  <a:gd name="T79" fmla="*/ 6 h 6"/>
                  <a:gd name="T80" fmla="*/ 732 w 762"/>
                  <a:gd name="T81" fmla="*/ 6 h 6"/>
                  <a:gd name="T82" fmla="*/ 750 w 762"/>
                  <a:gd name="T8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62" h="6">
                    <a:moveTo>
                      <a:pt x="0" y="0"/>
                    </a:moveTo>
                    <a:lnTo>
                      <a:pt x="6" y="0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4" y="0"/>
                    </a:lnTo>
                    <a:lnTo>
                      <a:pt x="30" y="0"/>
                    </a:lnTo>
                    <a:lnTo>
                      <a:pt x="36" y="0"/>
                    </a:lnTo>
                    <a:lnTo>
                      <a:pt x="42" y="0"/>
                    </a:lnTo>
                    <a:lnTo>
                      <a:pt x="48" y="0"/>
                    </a:lnTo>
                    <a:lnTo>
                      <a:pt x="54" y="0"/>
                    </a:lnTo>
                    <a:lnTo>
                      <a:pt x="60" y="0"/>
                    </a:lnTo>
                    <a:lnTo>
                      <a:pt x="66" y="0"/>
                    </a:lnTo>
                    <a:lnTo>
                      <a:pt x="72" y="0"/>
                    </a:lnTo>
                    <a:lnTo>
                      <a:pt x="78" y="0"/>
                    </a:lnTo>
                    <a:lnTo>
                      <a:pt x="84" y="0"/>
                    </a:lnTo>
                    <a:lnTo>
                      <a:pt x="90" y="0"/>
                    </a:lnTo>
                    <a:lnTo>
                      <a:pt x="96" y="0"/>
                    </a:lnTo>
                    <a:lnTo>
                      <a:pt x="102" y="0"/>
                    </a:lnTo>
                    <a:lnTo>
                      <a:pt x="108" y="0"/>
                    </a:lnTo>
                    <a:lnTo>
                      <a:pt x="114" y="0"/>
                    </a:lnTo>
                    <a:lnTo>
                      <a:pt x="120" y="0"/>
                    </a:lnTo>
                    <a:lnTo>
                      <a:pt x="126" y="0"/>
                    </a:lnTo>
                    <a:lnTo>
                      <a:pt x="132" y="0"/>
                    </a:lnTo>
                    <a:lnTo>
                      <a:pt x="138" y="0"/>
                    </a:lnTo>
                    <a:lnTo>
                      <a:pt x="144" y="0"/>
                    </a:lnTo>
                    <a:lnTo>
                      <a:pt x="150" y="0"/>
                    </a:lnTo>
                    <a:lnTo>
                      <a:pt x="156" y="0"/>
                    </a:lnTo>
                    <a:lnTo>
                      <a:pt x="162" y="0"/>
                    </a:lnTo>
                    <a:lnTo>
                      <a:pt x="168" y="0"/>
                    </a:lnTo>
                    <a:lnTo>
                      <a:pt x="174" y="0"/>
                    </a:lnTo>
                    <a:lnTo>
                      <a:pt x="180" y="0"/>
                    </a:lnTo>
                    <a:lnTo>
                      <a:pt x="186" y="0"/>
                    </a:lnTo>
                    <a:lnTo>
                      <a:pt x="192" y="0"/>
                    </a:lnTo>
                    <a:lnTo>
                      <a:pt x="198" y="0"/>
                    </a:lnTo>
                    <a:lnTo>
                      <a:pt x="204" y="0"/>
                    </a:lnTo>
                    <a:lnTo>
                      <a:pt x="210" y="0"/>
                    </a:lnTo>
                    <a:lnTo>
                      <a:pt x="216" y="0"/>
                    </a:lnTo>
                    <a:lnTo>
                      <a:pt x="222" y="0"/>
                    </a:lnTo>
                    <a:lnTo>
                      <a:pt x="228" y="0"/>
                    </a:lnTo>
                    <a:lnTo>
                      <a:pt x="234" y="0"/>
                    </a:lnTo>
                    <a:lnTo>
                      <a:pt x="240" y="0"/>
                    </a:lnTo>
                    <a:lnTo>
                      <a:pt x="246" y="0"/>
                    </a:lnTo>
                    <a:lnTo>
                      <a:pt x="252" y="0"/>
                    </a:lnTo>
                    <a:lnTo>
                      <a:pt x="258" y="0"/>
                    </a:lnTo>
                    <a:lnTo>
                      <a:pt x="264" y="0"/>
                    </a:lnTo>
                    <a:lnTo>
                      <a:pt x="270" y="0"/>
                    </a:lnTo>
                    <a:lnTo>
                      <a:pt x="276" y="0"/>
                    </a:lnTo>
                    <a:lnTo>
                      <a:pt x="282" y="0"/>
                    </a:lnTo>
                    <a:lnTo>
                      <a:pt x="288" y="0"/>
                    </a:lnTo>
                    <a:lnTo>
                      <a:pt x="294" y="0"/>
                    </a:lnTo>
                    <a:lnTo>
                      <a:pt x="300" y="0"/>
                    </a:lnTo>
                    <a:lnTo>
                      <a:pt x="306" y="0"/>
                    </a:lnTo>
                    <a:lnTo>
                      <a:pt x="312" y="0"/>
                    </a:lnTo>
                    <a:lnTo>
                      <a:pt x="318" y="0"/>
                    </a:lnTo>
                    <a:lnTo>
                      <a:pt x="324" y="0"/>
                    </a:lnTo>
                    <a:lnTo>
                      <a:pt x="330" y="0"/>
                    </a:lnTo>
                    <a:lnTo>
                      <a:pt x="336" y="0"/>
                    </a:lnTo>
                    <a:lnTo>
                      <a:pt x="342" y="0"/>
                    </a:lnTo>
                    <a:lnTo>
                      <a:pt x="348" y="0"/>
                    </a:lnTo>
                    <a:lnTo>
                      <a:pt x="354" y="0"/>
                    </a:lnTo>
                    <a:lnTo>
                      <a:pt x="360" y="0"/>
                    </a:lnTo>
                    <a:lnTo>
                      <a:pt x="366" y="0"/>
                    </a:lnTo>
                    <a:lnTo>
                      <a:pt x="372" y="0"/>
                    </a:lnTo>
                    <a:lnTo>
                      <a:pt x="378" y="0"/>
                    </a:lnTo>
                    <a:lnTo>
                      <a:pt x="384" y="0"/>
                    </a:lnTo>
                    <a:lnTo>
                      <a:pt x="390" y="0"/>
                    </a:lnTo>
                    <a:lnTo>
                      <a:pt x="396" y="0"/>
                    </a:lnTo>
                    <a:lnTo>
                      <a:pt x="402" y="0"/>
                    </a:lnTo>
                    <a:lnTo>
                      <a:pt x="408" y="0"/>
                    </a:lnTo>
                    <a:lnTo>
                      <a:pt x="414" y="0"/>
                    </a:lnTo>
                    <a:lnTo>
                      <a:pt x="420" y="0"/>
                    </a:lnTo>
                    <a:lnTo>
                      <a:pt x="426" y="0"/>
                    </a:lnTo>
                    <a:lnTo>
                      <a:pt x="432" y="0"/>
                    </a:lnTo>
                    <a:lnTo>
                      <a:pt x="438" y="0"/>
                    </a:lnTo>
                    <a:lnTo>
                      <a:pt x="444" y="0"/>
                    </a:lnTo>
                    <a:lnTo>
                      <a:pt x="450" y="0"/>
                    </a:lnTo>
                    <a:lnTo>
                      <a:pt x="456" y="0"/>
                    </a:lnTo>
                    <a:lnTo>
                      <a:pt x="462" y="0"/>
                    </a:lnTo>
                    <a:lnTo>
                      <a:pt x="468" y="0"/>
                    </a:lnTo>
                    <a:lnTo>
                      <a:pt x="474" y="0"/>
                    </a:lnTo>
                    <a:lnTo>
                      <a:pt x="480" y="0"/>
                    </a:lnTo>
                    <a:lnTo>
                      <a:pt x="486" y="0"/>
                    </a:lnTo>
                    <a:lnTo>
                      <a:pt x="492" y="0"/>
                    </a:lnTo>
                    <a:lnTo>
                      <a:pt x="498" y="0"/>
                    </a:lnTo>
                    <a:lnTo>
                      <a:pt x="504" y="0"/>
                    </a:lnTo>
                    <a:lnTo>
                      <a:pt x="510" y="0"/>
                    </a:lnTo>
                    <a:lnTo>
                      <a:pt x="516" y="0"/>
                    </a:lnTo>
                    <a:lnTo>
                      <a:pt x="522" y="0"/>
                    </a:lnTo>
                    <a:lnTo>
                      <a:pt x="528" y="0"/>
                    </a:lnTo>
                    <a:lnTo>
                      <a:pt x="534" y="0"/>
                    </a:lnTo>
                    <a:lnTo>
                      <a:pt x="540" y="0"/>
                    </a:lnTo>
                    <a:lnTo>
                      <a:pt x="546" y="6"/>
                    </a:lnTo>
                    <a:lnTo>
                      <a:pt x="552" y="6"/>
                    </a:lnTo>
                    <a:lnTo>
                      <a:pt x="558" y="6"/>
                    </a:lnTo>
                    <a:lnTo>
                      <a:pt x="564" y="6"/>
                    </a:lnTo>
                    <a:lnTo>
                      <a:pt x="570" y="6"/>
                    </a:lnTo>
                    <a:lnTo>
                      <a:pt x="576" y="6"/>
                    </a:lnTo>
                    <a:lnTo>
                      <a:pt x="582" y="6"/>
                    </a:lnTo>
                    <a:lnTo>
                      <a:pt x="588" y="6"/>
                    </a:lnTo>
                    <a:lnTo>
                      <a:pt x="594" y="6"/>
                    </a:lnTo>
                    <a:lnTo>
                      <a:pt x="600" y="6"/>
                    </a:lnTo>
                    <a:lnTo>
                      <a:pt x="606" y="6"/>
                    </a:lnTo>
                    <a:lnTo>
                      <a:pt x="612" y="6"/>
                    </a:lnTo>
                    <a:lnTo>
                      <a:pt x="618" y="6"/>
                    </a:lnTo>
                    <a:lnTo>
                      <a:pt x="624" y="6"/>
                    </a:lnTo>
                    <a:lnTo>
                      <a:pt x="630" y="6"/>
                    </a:lnTo>
                    <a:lnTo>
                      <a:pt x="636" y="6"/>
                    </a:lnTo>
                    <a:lnTo>
                      <a:pt x="642" y="6"/>
                    </a:lnTo>
                    <a:lnTo>
                      <a:pt x="648" y="6"/>
                    </a:lnTo>
                    <a:lnTo>
                      <a:pt x="654" y="6"/>
                    </a:lnTo>
                    <a:lnTo>
                      <a:pt x="660" y="6"/>
                    </a:lnTo>
                    <a:lnTo>
                      <a:pt x="666" y="6"/>
                    </a:lnTo>
                    <a:lnTo>
                      <a:pt x="672" y="6"/>
                    </a:lnTo>
                    <a:lnTo>
                      <a:pt x="678" y="6"/>
                    </a:lnTo>
                    <a:lnTo>
                      <a:pt x="684" y="6"/>
                    </a:lnTo>
                    <a:lnTo>
                      <a:pt x="690" y="6"/>
                    </a:lnTo>
                    <a:lnTo>
                      <a:pt x="696" y="6"/>
                    </a:lnTo>
                    <a:lnTo>
                      <a:pt x="702" y="6"/>
                    </a:lnTo>
                    <a:lnTo>
                      <a:pt x="708" y="6"/>
                    </a:lnTo>
                    <a:lnTo>
                      <a:pt x="714" y="6"/>
                    </a:lnTo>
                    <a:lnTo>
                      <a:pt x="720" y="6"/>
                    </a:lnTo>
                    <a:lnTo>
                      <a:pt x="726" y="6"/>
                    </a:lnTo>
                    <a:lnTo>
                      <a:pt x="732" y="6"/>
                    </a:lnTo>
                    <a:lnTo>
                      <a:pt x="738" y="6"/>
                    </a:lnTo>
                    <a:lnTo>
                      <a:pt x="744" y="6"/>
                    </a:lnTo>
                    <a:lnTo>
                      <a:pt x="750" y="6"/>
                    </a:lnTo>
                    <a:lnTo>
                      <a:pt x="756" y="6"/>
                    </a:lnTo>
                    <a:lnTo>
                      <a:pt x="762" y="6"/>
                    </a:lnTo>
                  </a:path>
                </a:pathLst>
              </a:custGeom>
              <a:noFill/>
              <a:ln w="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0" name="Freeform 328"/>
              <p:cNvSpPr>
                <a:spLocks/>
              </p:cNvSpPr>
              <p:nvPr/>
            </p:nvSpPr>
            <p:spPr bwMode="auto">
              <a:xfrm>
                <a:off x="2400" y="1933"/>
                <a:ext cx="762" cy="156"/>
              </a:xfrm>
              <a:custGeom>
                <a:avLst/>
                <a:gdLst>
                  <a:gd name="T0" fmla="*/ 12 w 762"/>
                  <a:gd name="T1" fmla="*/ 0 h 156"/>
                  <a:gd name="T2" fmla="*/ 30 w 762"/>
                  <a:gd name="T3" fmla="*/ 0 h 156"/>
                  <a:gd name="T4" fmla="*/ 48 w 762"/>
                  <a:gd name="T5" fmla="*/ 0 h 156"/>
                  <a:gd name="T6" fmla="*/ 66 w 762"/>
                  <a:gd name="T7" fmla="*/ 0 h 156"/>
                  <a:gd name="T8" fmla="*/ 84 w 762"/>
                  <a:gd name="T9" fmla="*/ 0 h 156"/>
                  <a:gd name="T10" fmla="*/ 102 w 762"/>
                  <a:gd name="T11" fmla="*/ 0 h 156"/>
                  <a:gd name="T12" fmla="*/ 120 w 762"/>
                  <a:gd name="T13" fmla="*/ 0 h 156"/>
                  <a:gd name="T14" fmla="*/ 138 w 762"/>
                  <a:gd name="T15" fmla="*/ 0 h 156"/>
                  <a:gd name="T16" fmla="*/ 156 w 762"/>
                  <a:gd name="T17" fmla="*/ 0 h 156"/>
                  <a:gd name="T18" fmla="*/ 174 w 762"/>
                  <a:gd name="T19" fmla="*/ 6 h 156"/>
                  <a:gd name="T20" fmla="*/ 192 w 762"/>
                  <a:gd name="T21" fmla="*/ 6 h 156"/>
                  <a:gd name="T22" fmla="*/ 210 w 762"/>
                  <a:gd name="T23" fmla="*/ 6 h 156"/>
                  <a:gd name="T24" fmla="*/ 228 w 762"/>
                  <a:gd name="T25" fmla="*/ 6 h 156"/>
                  <a:gd name="T26" fmla="*/ 246 w 762"/>
                  <a:gd name="T27" fmla="*/ 6 h 156"/>
                  <a:gd name="T28" fmla="*/ 264 w 762"/>
                  <a:gd name="T29" fmla="*/ 6 h 156"/>
                  <a:gd name="T30" fmla="*/ 282 w 762"/>
                  <a:gd name="T31" fmla="*/ 12 h 156"/>
                  <a:gd name="T32" fmla="*/ 300 w 762"/>
                  <a:gd name="T33" fmla="*/ 12 h 156"/>
                  <a:gd name="T34" fmla="*/ 318 w 762"/>
                  <a:gd name="T35" fmla="*/ 12 h 156"/>
                  <a:gd name="T36" fmla="*/ 336 w 762"/>
                  <a:gd name="T37" fmla="*/ 18 h 156"/>
                  <a:gd name="T38" fmla="*/ 354 w 762"/>
                  <a:gd name="T39" fmla="*/ 18 h 156"/>
                  <a:gd name="T40" fmla="*/ 372 w 762"/>
                  <a:gd name="T41" fmla="*/ 24 h 156"/>
                  <a:gd name="T42" fmla="*/ 390 w 762"/>
                  <a:gd name="T43" fmla="*/ 24 h 156"/>
                  <a:gd name="T44" fmla="*/ 408 w 762"/>
                  <a:gd name="T45" fmla="*/ 30 h 156"/>
                  <a:gd name="T46" fmla="*/ 426 w 762"/>
                  <a:gd name="T47" fmla="*/ 30 h 156"/>
                  <a:gd name="T48" fmla="*/ 444 w 762"/>
                  <a:gd name="T49" fmla="*/ 36 h 156"/>
                  <a:gd name="T50" fmla="*/ 462 w 762"/>
                  <a:gd name="T51" fmla="*/ 36 h 156"/>
                  <a:gd name="T52" fmla="*/ 480 w 762"/>
                  <a:gd name="T53" fmla="*/ 42 h 156"/>
                  <a:gd name="T54" fmla="*/ 498 w 762"/>
                  <a:gd name="T55" fmla="*/ 48 h 156"/>
                  <a:gd name="T56" fmla="*/ 516 w 762"/>
                  <a:gd name="T57" fmla="*/ 54 h 156"/>
                  <a:gd name="T58" fmla="*/ 534 w 762"/>
                  <a:gd name="T59" fmla="*/ 60 h 156"/>
                  <a:gd name="T60" fmla="*/ 552 w 762"/>
                  <a:gd name="T61" fmla="*/ 66 h 156"/>
                  <a:gd name="T62" fmla="*/ 570 w 762"/>
                  <a:gd name="T63" fmla="*/ 72 h 156"/>
                  <a:gd name="T64" fmla="*/ 588 w 762"/>
                  <a:gd name="T65" fmla="*/ 78 h 156"/>
                  <a:gd name="T66" fmla="*/ 606 w 762"/>
                  <a:gd name="T67" fmla="*/ 84 h 156"/>
                  <a:gd name="T68" fmla="*/ 624 w 762"/>
                  <a:gd name="T69" fmla="*/ 90 h 156"/>
                  <a:gd name="T70" fmla="*/ 642 w 762"/>
                  <a:gd name="T71" fmla="*/ 96 h 156"/>
                  <a:gd name="T72" fmla="*/ 660 w 762"/>
                  <a:gd name="T73" fmla="*/ 108 h 156"/>
                  <a:gd name="T74" fmla="*/ 678 w 762"/>
                  <a:gd name="T75" fmla="*/ 114 h 156"/>
                  <a:gd name="T76" fmla="*/ 696 w 762"/>
                  <a:gd name="T77" fmla="*/ 120 h 156"/>
                  <a:gd name="T78" fmla="*/ 714 w 762"/>
                  <a:gd name="T79" fmla="*/ 132 h 156"/>
                  <a:gd name="T80" fmla="*/ 732 w 762"/>
                  <a:gd name="T81" fmla="*/ 138 h 156"/>
                  <a:gd name="T82" fmla="*/ 750 w 762"/>
                  <a:gd name="T83" fmla="*/ 15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62" h="156">
                    <a:moveTo>
                      <a:pt x="0" y="0"/>
                    </a:moveTo>
                    <a:lnTo>
                      <a:pt x="6" y="0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4" y="0"/>
                    </a:lnTo>
                    <a:lnTo>
                      <a:pt x="30" y="0"/>
                    </a:lnTo>
                    <a:lnTo>
                      <a:pt x="36" y="0"/>
                    </a:lnTo>
                    <a:lnTo>
                      <a:pt x="42" y="0"/>
                    </a:lnTo>
                    <a:lnTo>
                      <a:pt x="48" y="0"/>
                    </a:lnTo>
                    <a:lnTo>
                      <a:pt x="54" y="0"/>
                    </a:lnTo>
                    <a:lnTo>
                      <a:pt x="60" y="0"/>
                    </a:lnTo>
                    <a:lnTo>
                      <a:pt x="66" y="0"/>
                    </a:lnTo>
                    <a:lnTo>
                      <a:pt x="72" y="0"/>
                    </a:lnTo>
                    <a:lnTo>
                      <a:pt x="78" y="0"/>
                    </a:lnTo>
                    <a:lnTo>
                      <a:pt x="84" y="0"/>
                    </a:lnTo>
                    <a:lnTo>
                      <a:pt x="90" y="0"/>
                    </a:lnTo>
                    <a:lnTo>
                      <a:pt x="96" y="0"/>
                    </a:lnTo>
                    <a:lnTo>
                      <a:pt x="102" y="0"/>
                    </a:lnTo>
                    <a:lnTo>
                      <a:pt x="108" y="0"/>
                    </a:lnTo>
                    <a:lnTo>
                      <a:pt x="114" y="0"/>
                    </a:lnTo>
                    <a:lnTo>
                      <a:pt x="120" y="0"/>
                    </a:lnTo>
                    <a:lnTo>
                      <a:pt x="126" y="0"/>
                    </a:lnTo>
                    <a:lnTo>
                      <a:pt x="132" y="0"/>
                    </a:lnTo>
                    <a:lnTo>
                      <a:pt x="138" y="0"/>
                    </a:lnTo>
                    <a:lnTo>
                      <a:pt x="144" y="0"/>
                    </a:lnTo>
                    <a:lnTo>
                      <a:pt x="150" y="0"/>
                    </a:lnTo>
                    <a:lnTo>
                      <a:pt x="156" y="0"/>
                    </a:lnTo>
                    <a:lnTo>
                      <a:pt x="162" y="0"/>
                    </a:lnTo>
                    <a:lnTo>
                      <a:pt x="168" y="6"/>
                    </a:lnTo>
                    <a:lnTo>
                      <a:pt x="174" y="6"/>
                    </a:lnTo>
                    <a:lnTo>
                      <a:pt x="180" y="6"/>
                    </a:lnTo>
                    <a:lnTo>
                      <a:pt x="186" y="6"/>
                    </a:lnTo>
                    <a:lnTo>
                      <a:pt x="192" y="6"/>
                    </a:lnTo>
                    <a:lnTo>
                      <a:pt x="198" y="6"/>
                    </a:lnTo>
                    <a:lnTo>
                      <a:pt x="204" y="6"/>
                    </a:lnTo>
                    <a:lnTo>
                      <a:pt x="210" y="6"/>
                    </a:lnTo>
                    <a:lnTo>
                      <a:pt x="216" y="6"/>
                    </a:lnTo>
                    <a:lnTo>
                      <a:pt x="222" y="6"/>
                    </a:lnTo>
                    <a:lnTo>
                      <a:pt x="228" y="6"/>
                    </a:lnTo>
                    <a:lnTo>
                      <a:pt x="234" y="6"/>
                    </a:lnTo>
                    <a:lnTo>
                      <a:pt x="240" y="6"/>
                    </a:lnTo>
                    <a:lnTo>
                      <a:pt x="246" y="6"/>
                    </a:lnTo>
                    <a:lnTo>
                      <a:pt x="252" y="6"/>
                    </a:lnTo>
                    <a:lnTo>
                      <a:pt x="258" y="6"/>
                    </a:lnTo>
                    <a:lnTo>
                      <a:pt x="264" y="6"/>
                    </a:lnTo>
                    <a:lnTo>
                      <a:pt x="270" y="12"/>
                    </a:lnTo>
                    <a:lnTo>
                      <a:pt x="276" y="12"/>
                    </a:lnTo>
                    <a:lnTo>
                      <a:pt x="282" y="12"/>
                    </a:lnTo>
                    <a:lnTo>
                      <a:pt x="288" y="12"/>
                    </a:lnTo>
                    <a:lnTo>
                      <a:pt x="294" y="12"/>
                    </a:lnTo>
                    <a:lnTo>
                      <a:pt x="300" y="12"/>
                    </a:lnTo>
                    <a:lnTo>
                      <a:pt x="306" y="12"/>
                    </a:lnTo>
                    <a:lnTo>
                      <a:pt x="312" y="12"/>
                    </a:lnTo>
                    <a:lnTo>
                      <a:pt x="318" y="12"/>
                    </a:lnTo>
                    <a:lnTo>
                      <a:pt x="324" y="12"/>
                    </a:lnTo>
                    <a:lnTo>
                      <a:pt x="330" y="18"/>
                    </a:lnTo>
                    <a:lnTo>
                      <a:pt x="336" y="18"/>
                    </a:lnTo>
                    <a:lnTo>
                      <a:pt x="342" y="18"/>
                    </a:lnTo>
                    <a:lnTo>
                      <a:pt x="348" y="18"/>
                    </a:lnTo>
                    <a:lnTo>
                      <a:pt x="354" y="18"/>
                    </a:lnTo>
                    <a:lnTo>
                      <a:pt x="360" y="18"/>
                    </a:lnTo>
                    <a:lnTo>
                      <a:pt x="366" y="18"/>
                    </a:lnTo>
                    <a:lnTo>
                      <a:pt x="372" y="24"/>
                    </a:lnTo>
                    <a:lnTo>
                      <a:pt x="378" y="24"/>
                    </a:lnTo>
                    <a:lnTo>
                      <a:pt x="384" y="24"/>
                    </a:lnTo>
                    <a:lnTo>
                      <a:pt x="390" y="24"/>
                    </a:lnTo>
                    <a:lnTo>
                      <a:pt x="396" y="24"/>
                    </a:lnTo>
                    <a:lnTo>
                      <a:pt x="402" y="24"/>
                    </a:lnTo>
                    <a:lnTo>
                      <a:pt x="408" y="30"/>
                    </a:lnTo>
                    <a:lnTo>
                      <a:pt x="414" y="30"/>
                    </a:lnTo>
                    <a:lnTo>
                      <a:pt x="420" y="30"/>
                    </a:lnTo>
                    <a:lnTo>
                      <a:pt x="426" y="30"/>
                    </a:lnTo>
                    <a:lnTo>
                      <a:pt x="432" y="30"/>
                    </a:lnTo>
                    <a:lnTo>
                      <a:pt x="438" y="30"/>
                    </a:lnTo>
                    <a:lnTo>
                      <a:pt x="444" y="36"/>
                    </a:lnTo>
                    <a:lnTo>
                      <a:pt x="450" y="36"/>
                    </a:lnTo>
                    <a:lnTo>
                      <a:pt x="456" y="36"/>
                    </a:lnTo>
                    <a:lnTo>
                      <a:pt x="462" y="36"/>
                    </a:lnTo>
                    <a:lnTo>
                      <a:pt x="468" y="42"/>
                    </a:lnTo>
                    <a:lnTo>
                      <a:pt x="474" y="42"/>
                    </a:lnTo>
                    <a:lnTo>
                      <a:pt x="480" y="42"/>
                    </a:lnTo>
                    <a:lnTo>
                      <a:pt x="486" y="42"/>
                    </a:lnTo>
                    <a:lnTo>
                      <a:pt x="492" y="48"/>
                    </a:lnTo>
                    <a:lnTo>
                      <a:pt x="498" y="48"/>
                    </a:lnTo>
                    <a:lnTo>
                      <a:pt x="504" y="48"/>
                    </a:lnTo>
                    <a:lnTo>
                      <a:pt x="510" y="48"/>
                    </a:lnTo>
                    <a:lnTo>
                      <a:pt x="516" y="54"/>
                    </a:lnTo>
                    <a:lnTo>
                      <a:pt x="522" y="54"/>
                    </a:lnTo>
                    <a:lnTo>
                      <a:pt x="528" y="54"/>
                    </a:lnTo>
                    <a:lnTo>
                      <a:pt x="534" y="60"/>
                    </a:lnTo>
                    <a:lnTo>
                      <a:pt x="540" y="60"/>
                    </a:lnTo>
                    <a:lnTo>
                      <a:pt x="546" y="60"/>
                    </a:lnTo>
                    <a:lnTo>
                      <a:pt x="552" y="66"/>
                    </a:lnTo>
                    <a:lnTo>
                      <a:pt x="558" y="66"/>
                    </a:lnTo>
                    <a:lnTo>
                      <a:pt x="564" y="66"/>
                    </a:lnTo>
                    <a:lnTo>
                      <a:pt x="570" y="72"/>
                    </a:lnTo>
                    <a:lnTo>
                      <a:pt x="576" y="72"/>
                    </a:lnTo>
                    <a:lnTo>
                      <a:pt x="582" y="72"/>
                    </a:lnTo>
                    <a:lnTo>
                      <a:pt x="588" y="78"/>
                    </a:lnTo>
                    <a:lnTo>
                      <a:pt x="594" y="78"/>
                    </a:lnTo>
                    <a:lnTo>
                      <a:pt x="600" y="78"/>
                    </a:lnTo>
                    <a:lnTo>
                      <a:pt x="606" y="84"/>
                    </a:lnTo>
                    <a:lnTo>
                      <a:pt x="612" y="84"/>
                    </a:lnTo>
                    <a:lnTo>
                      <a:pt x="618" y="90"/>
                    </a:lnTo>
                    <a:lnTo>
                      <a:pt x="624" y="90"/>
                    </a:lnTo>
                    <a:lnTo>
                      <a:pt x="630" y="96"/>
                    </a:lnTo>
                    <a:lnTo>
                      <a:pt x="636" y="96"/>
                    </a:lnTo>
                    <a:lnTo>
                      <a:pt x="642" y="96"/>
                    </a:lnTo>
                    <a:lnTo>
                      <a:pt x="648" y="102"/>
                    </a:lnTo>
                    <a:lnTo>
                      <a:pt x="654" y="102"/>
                    </a:lnTo>
                    <a:lnTo>
                      <a:pt x="660" y="108"/>
                    </a:lnTo>
                    <a:lnTo>
                      <a:pt x="666" y="108"/>
                    </a:lnTo>
                    <a:lnTo>
                      <a:pt x="672" y="114"/>
                    </a:lnTo>
                    <a:lnTo>
                      <a:pt x="678" y="114"/>
                    </a:lnTo>
                    <a:lnTo>
                      <a:pt x="684" y="120"/>
                    </a:lnTo>
                    <a:lnTo>
                      <a:pt x="690" y="120"/>
                    </a:lnTo>
                    <a:lnTo>
                      <a:pt x="696" y="120"/>
                    </a:lnTo>
                    <a:lnTo>
                      <a:pt x="702" y="126"/>
                    </a:lnTo>
                    <a:lnTo>
                      <a:pt x="708" y="126"/>
                    </a:lnTo>
                    <a:lnTo>
                      <a:pt x="714" y="132"/>
                    </a:lnTo>
                    <a:lnTo>
                      <a:pt x="720" y="132"/>
                    </a:lnTo>
                    <a:lnTo>
                      <a:pt x="726" y="138"/>
                    </a:lnTo>
                    <a:lnTo>
                      <a:pt x="732" y="138"/>
                    </a:lnTo>
                    <a:lnTo>
                      <a:pt x="738" y="144"/>
                    </a:lnTo>
                    <a:lnTo>
                      <a:pt x="744" y="150"/>
                    </a:lnTo>
                    <a:lnTo>
                      <a:pt x="750" y="150"/>
                    </a:lnTo>
                    <a:lnTo>
                      <a:pt x="756" y="150"/>
                    </a:lnTo>
                    <a:lnTo>
                      <a:pt x="762" y="156"/>
                    </a:lnTo>
                  </a:path>
                </a:pathLst>
              </a:custGeom>
              <a:noFill/>
              <a:ln w="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1" name="Freeform 329"/>
              <p:cNvSpPr>
                <a:spLocks/>
              </p:cNvSpPr>
              <p:nvPr/>
            </p:nvSpPr>
            <p:spPr bwMode="auto">
              <a:xfrm>
                <a:off x="3162" y="2089"/>
                <a:ext cx="762" cy="462"/>
              </a:xfrm>
              <a:custGeom>
                <a:avLst/>
                <a:gdLst>
                  <a:gd name="T0" fmla="*/ 12 w 762"/>
                  <a:gd name="T1" fmla="*/ 6 h 462"/>
                  <a:gd name="T2" fmla="*/ 30 w 762"/>
                  <a:gd name="T3" fmla="*/ 18 h 462"/>
                  <a:gd name="T4" fmla="*/ 48 w 762"/>
                  <a:gd name="T5" fmla="*/ 24 h 462"/>
                  <a:gd name="T6" fmla="*/ 66 w 762"/>
                  <a:gd name="T7" fmla="*/ 36 h 462"/>
                  <a:gd name="T8" fmla="*/ 84 w 762"/>
                  <a:gd name="T9" fmla="*/ 48 h 462"/>
                  <a:gd name="T10" fmla="*/ 102 w 762"/>
                  <a:gd name="T11" fmla="*/ 54 h 462"/>
                  <a:gd name="T12" fmla="*/ 120 w 762"/>
                  <a:gd name="T13" fmla="*/ 66 h 462"/>
                  <a:gd name="T14" fmla="*/ 138 w 762"/>
                  <a:gd name="T15" fmla="*/ 78 h 462"/>
                  <a:gd name="T16" fmla="*/ 156 w 762"/>
                  <a:gd name="T17" fmla="*/ 90 h 462"/>
                  <a:gd name="T18" fmla="*/ 174 w 762"/>
                  <a:gd name="T19" fmla="*/ 96 h 462"/>
                  <a:gd name="T20" fmla="*/ 192 w 762"/>
                  <a:gd name="T21" fmla="*/ 108 h 462"/>
                  <a:gd name="T22" fmla="*/ 210 w 762"/>
                  <a:gd name="T23" fmla="*/ 120 h 462"/>
                  <a:gd name="T24" fmla="*/ 228 w 762"/>
                  <a:gd name="T25" fmla="*/ 132 h 462"/>
                  <a:gd name="T26" fmla="*/ 246 w 762"/>
                  <a:gd name="T27" fmla="*/ 144 h 462"/>
                  <a:gd name="T28" fmla="*/ 264 w 762"/>
                  <a:gd name="T29" fmla="*/ 156 h 462"/>
                  <a:gd name="T30" fmla="*/ 282 w 762"/>
                  <a:gd name="T31" fmla="*/ 162 h 462"/>
                  <a:gd name="T32" fmla="*/ 300 w 762"/>
                  <a:gd name="T33" fmla="*/ 174 h 462"/>
                  <a:gd name="T34" fmla="*/ 318 w 762"/>
                  <a:gd name="T35" fmla="*/ 186 h 462"/>
                  <a:gd name="T36" fmla="*/ 336 w 762"/>
                  <a:gd name="T37" fmla="*/ 198 h 462"/>
                  <a:gd name="T38" fmla="*/ 354 w 762"/>
                  <a:gd name="T39" fmla="*/ 210 h 462"/>
                  <a:gd name="T40" fmla="*/ 372 w 762"/>
                  <a:gd name="T41" fmla="*/ 216 h 462"/>
                  <a:gd name="T42" fmla="*/ 390 w 762"/>
                  <a:gd name="T43" fmla="*/ 228 h 462"/>
                  <a:gd name="T44" fmla="*/ 408 w 762"/>
                  <a:gd name="T45" fmla="*/ 240 h 462"/>
                  <a:gd name="T46" fmla="*/ 426 w 762"/>
                  <a:gd name="T47" fmla="*/ 252 h 462"/>
                  <a:gd name="T48" fmla="*/ 444 w 762"/>
                  <a:gd name="T49" fmla="*/ 264 h 462"/>
                  <a:gd name="T50" fmla="*/ 462 w 762"/>
                  <a:gd name="T51" fmla="*/ 276 h 462"/>
                  <a:gd name="T52" fmla="*/ 480 w 762"/>
                  <a:gd name="T53" fmla="*/ 288 h 462"/>
                  <a:gd name="T54" fmla="*/ 498 w 762"/>
                  <a:gd name="T55" fmla="*/ 300 h 462"/>
                  <a:gd name="T56" fmla="*/ 516 w 762"/>
                  <a:gd name="T57" fmla="*/ 306 h 462"/>
                  <a:gd name="T58" fmla="*/ 534 w 762"/>
                  <a:gd name="T59" fmla="*/ 318 h 462"/>
                  <a:gd name="T60" fmla="*/ 552 w 762"/>
                  <a:gd name="T61" fmla="*/ 330 h 462"/>
                  <a:gd name="T62" fmla="*/ 570 w 762"/>
                  <a:gd name="T63" fmla="*/ 342 h 462"/>
                  <a:gd name="T64" fmla="*/ 588 w 762"/>
                  <a:gd name="T65" fmla="*/ 354 h 462"/>
                  <a:gd name="T66" fmla="*/ 606 w 762"/>
                  <a:gd name="T67" fmla="*/ 366 h 462"/>
                  <a:gd name="T68" fmla="*/ 624 w 762"/>
                  <a:gd name="T69" fmla="*/ 378 h 462"/>
                  <a:gd name="T70" fmla="*/ 642 w 762"/>
                  <a:gd name="T71" fmla="*/ 390 h 462"/>
                  <a:gd name="T72" fmla="*/ 660 w 762"/>
                  <a:gd name="T73" fmla="*/ 402 h 462"/>
                  <a:gd name="T74" fmla="*/ 678 w 762"/>
                  <a:gd name="T75" fmla="*/ 414 h 462"/>
                  <a:gd name="T76" fmla="*/ 696 w 762"/>
                  <a:gd name="T77" fmla="*/ 420 h 462"/>
                  <a:gd name="T78" fmla="*/ 714 w 762"/>
                  <a:gd name="T79" fmla="*/ 432 h 462"/>
                  <a:gd name="T80" fmla="*/ 732 w 762"/>
                  <a:gd name="T81" fmla="*/ 444 h 462"/>
                  <a:gd name="T82" fmla="*/ 750 w 762"/>
                  <a:gd name="T83" fmla="*/ 45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62" h="462">
                    <a:moveTo>
                      <a:pt x="0" y="0"/>
                    </a:moveTo>
                    <a:lnTo>
                      <a:pt x="6" y="6"/>
                    </a:lnTo>
                    <a:lnTo>
                      <a:pt x="12" y="6"/>
                    </a:lnTo>
                    <a:lnTo>
                      <a:pt x="18" y="6"/>
                    </a:lnTo>
                    <a:lnTo>
                      <a:pt x="24" y="12"/>
                    </a:lnTo>
                    <a:lnTo>
                      <a:pt x="30" y="18"/>
                    </a:lnTo>
                    <a:lnTo>
                      <a:pt x="36" y="18"/>
                    </a:lnTo>
                    <a:lnTo>
                      <a:pt x="42" y="24"/>
                    </a:lnTo>
                    <a:lnTo>
                      <a:pt x="48" y="24"/>
                    </a:lnTo>
                    <a:lnTo>
                      <a:pt x="54" y="30"/>
                    </a:lnTo>
                    <a:lnTo>
                      <a:pt x="60" y="30"/>
                    </a:lnTo>
                    <a:lnTo>
                      <a:pt x="66" y="36"/>
                    </a:lnTo>
                    <a:lnTo>
                      <a:pt x="72" y="36"/>
                    </a:lnTo>
                    <a:lnTo>
                      <a:pt x="78" y="42"/>
                    </a:lnTo>
                    <a:lnTo>
                      <a:pt x="84" y="48"/>
                    </a:lnTo>
                    <a:lnTo>
                      <a:pt x="90" y="48"/>
                    </a:lnTo>
                    <a:lnTo>
                      <a:pt x="96" y="54"/>
                    </a:lnTo>
                    <a:lnTo>
                      <a:pt x="102" y="54"/>
                    </a:lnTo>
                    <a:lnTo>
                      <a:pt x="108" y="60"/>
                    </a:lnTo>
                    <a:lnTo>
                      <a:pt x="114" y="60"/>
                    </a:lnTo>
                    <a:lnTo>
                      <a:pt x="120" y="66"/>
                    </a:lnTo>
                    <a:lnTo>
                      <a:pt x="126" y="72"/>
                    </a:lnTo>
                    <a:lnTo>
                      <a:pt x="132" y="72"/>
                    </a:lnTo>
                    <a:lnTo>
                      <a:pt x="138" y="78"/>
                    </a:lnTo>
                    <a:lnTo>
                      <a:pt x="144" y="78"/>
                    </a:lnTo>
                    <a:lnTo>
                      <a:pt x="150" y="84"/>
                    </a:lnTo>
                    <a:lnTo>
                      <a:pt x="156" y="90"/>
                    </a:lnTo>
                    <a:lnTo>
                      <a:pt x="162" y="90"/>
                    </a:lnTo>
                    <a:lnTo>
                      <a:pt x="168" y="96"/>
                    </a:lnTo>
                    <a:lnTo>
                      <a:pt x="174" y="96"/>
                    </a:lnTo>
                    <a:lnTo>
                      <a:pt x="180" y="102"/>
                    </a:lnTo>
                    <a:lnTo>
                      <a:pt x="186" y="108"/>
                    </a:lnTo>
                    <a:lnTo>
                      <a:pt x="192" y="108"/>
                    </a:lnTo>
                    <a:lnTo>
                      <a:pt x="198" y="114"/>
                    </a:lnTo>
                    <a:lnTo>
                      <a:pt x="204" y="114"/>
                    </a:lnTo>
                    <a:lnTo>
                      <a:pt x="210" y="120"/>
                    </a:lnTo>
                    <a:lnTo>
                      <a:pt x="216" y="120"/>
                    </a:lnTo>
                    <a:lnTo>
                      <a:pt x="222" y="126"/>
                    </a:lnTo>
                    <a:lnTo>
                      <a:pt x="228" y="132"/>
                    </a:lnTo>
                    <a:lnTo>
                      <a:pt x="234" y="132"/>
                    </a:lnTo>
                    <a:lnTo>
                      <a:pt x="240" y="138"/>
                    </a:lnTo>
                    <a:lnTo>
                      <a:pt x="246" y="144"/>
                    </a:lnTo>
                    <a:lnTo>
                      <a:pt x="252" y="144"/>
                    </a:lnTo>
                    <a:lnTo>
                      <a:pt x="258" y="150"/>
                    </a:lnTo>
                    <a:lnTo>
                      <a:pt x="264" y="156"/>
                    </a:lnTo>
                    <a:lnTo>
                      <a:pt x="270" y="156"/>
                    </a:lnTo>
                    <a:lnTo>
                      <a:pt x="276" y="162"/>
                    </a:lnTo>
                    <a:lnTo>
                      <a:pt x="282" y="162"/>
                    </a:lnTo>
                    <a:lnTo>
                      <a:pt x="288" y="168"/>
                    </a:lnTo>
                    <a:lnTo>
                      <a:pt x="294" y="168"/>
                    </a:lnTo>
                    <a:lnTo>
                      <a:pt x="300" y="174"/>
                    </a:lnTo>
                    <a:lnTo>
                      <a:pt x="306" y="180"/>
                    </a:lnTo>
                    <a:lnTo>
                      <a:pt x="312" y="180"/>
                    </a:lnTo>
                    <a:lnTo>
                      <a:pt x="318" y="186"/>
                    </a:lnTo>
                    <a:lnTo>
                      <a:pt x="324" y="192"/>
                    </a:lnTo>
                    <a:lnTo>
                      <a:pt x="330" y="192"/>
                    </a:lnTo>
                    <a:lnTo>
                      <a:pt x="336" y="198"/>
                    </a:lnTo>
                    <a:lnTo>
                      <a:pt x="342" y="204"/>
                    </a:lnTo>
                    <a:lnTo>
                      <a:pt x="348" y="204"/>
                    </a:lnTo>
                    <a:lnTo>
                      <a:pt x="354" y="210"/>
                    </a:lnTo>
                    <a:lnTo>
                      <a:pt x="360" y="210"/>
                    </a:lnTo>
                    <a:lnTo>
                      <a:pt x="366" y="216"/>
                    </a:lnTo>
                    <a:lnTo>
                      <a:pt x="372" y="216"/>
                    </a:lnTo>
                    <a:lnTo>
                      <a:pt x="378" y="222"/>
                    </a:lnTo>
                    <a:lnTo>
                      <a:pt x="384" y="228"/>
                    </a:lnTo>
                    <a:lnTo>
                      <a:pt x="390" y="228"/>
                    </a:lnTo>
                    <a:lnTo>
                      <a:pt x="396" y="234"/>
                    </a:lnTo>
                    <a:lnTo>
                      <a:pt x="402" y="240"/>
                    </a:lnTo>
                    <a:lnTo>
                      <a:pt x="408" y="240"/>
                    </a:lnTo>
                    <a:lnTo>
                      <a:pt x="414" y="246"/>
                    </a:lnTo>
                    <a:lnTo>
                      <a:pt x="420" y="252"/>
                    </a:lnTo>
                    <a:lnTo>
                      <a:pt x="426" y="252"/>
                    </a:lnTo>
                    <a:lnTo>
                      <a:pt x="432" y="258"/>
                    </a:lnTo>
                    <a:lnTo>
                      <a:pt x="438" y="264"/>
                    </a:lnTo>
                    <a:lnTo>
                      <a:pt x="444" y="264"/>
                    </a:lnTo>
                    <a:lnTo>
                      <a:pt x="450" y="270"/>
                    </a:lnTo>
                    <a:lnTo>
                      <a:pt x="456" y="270"/>
                    </a:lnTo>
                    <a:lnTo>
                      <a:pt x="462" y="276"/>
                    </a:lnTo>
                    <a:lnTo>
                      <a:pt x="468" y="282"/>
                    </a:lnTo>
                    <a:lnTo>
                      <a:pt x="474" y="282"/>
                    </a:lnTo>
                    <a:lnTo>
                      <a:pt x="480" y="288"/>
                    </a:lnTo>
                    <a:lnTo>
                      <a:pt x="486" y="288"/>
                    </a:lnTo>
                    <a:lnTo>
                      <a:pt x="492" y="294"/>
                    </a:lnTo>
                    <a:lnTo>
                      <a:pt x="498" y="300"/>
                    </a:lnTo>
                    <a:lnTo>
                      <a:pt x="504" y="300"/>
                    </a:lnTo>
                    <a:lnTo>
                      <a:pt x="510" y="306"/>
                    </a:lnTo>
                    <a:lnTo>
                      <a:pt x="516" y="306"/>
                    </a:lnTo>
                    <a:lnTo>
                      <a:pt x="522" y="312"/>
                    </a:lnTo>
                    <a:lnTo>
                      <a:pt x="528" y="318"/>
                    </a:lnTo>
                    <a:lnTo>
                      <a:pt x="534" y="318"/>
                    </a:lnTo>
                    <a:lnTo>
                      <a:pt x="540" y="324"/>
                    </a:lnTo>
                    <a:lnTo>
                      <a:pt x="546" y="330"/>
                    </a:lnTo>
                    <a:lnTo>
                      <a:pt x="552" y="330"/>
                    </a:lnTo>
                    <a:lnTo>
                      <a:pt x="558" y="336"/>
                    </a:lnTo>
                    <a:lnTo>
                      <a:pt x="564" y="342"/>
                    </a:lnTo>
                    <a:lnTo>
                      <a:pt x="570" y="342"/>
                    </a:lnTo>
                    <a:lnTo>
                      <a:pt x="576" y="348"/>
                    </a:lnTo>
                    <a:lnTo>
                      <a:pt x="582" y="354"/>
                    </a:lnTo>
                    <a:lnTo>
                      <a:pt x="588" y="354"/>
                    </a:lnTo>
                    <a:lnTo>
                      <a:pt x="594" y="360"/>
                    </a:lnTo>
                    <a:lnTo>
                      <a:pt x="600" y="360"/>
                    </a:lnTo>
                    <a:lnTo>
                      <a:pt x="606" y="366"/>
                    </a:lnTo>
                    <a:lnTo>
                      <a:pt x="612" y="372"/>
                    </a:lnTo>
                    <a:lnTo>
                      <a:pt x="618" y="372"/>
                    </a:lnTo>
                    <a:lnTo>
                      <a:pt x="624" y="378"/>
                    </a:lnTo>
                    <a:lnTo>
                      <a:pt x="630" y="378"/>
                    </a:lnTo>
                    <a:lnTo>
                      <a:pt x="636" y="384"/>
                    </a:lnTo>
                    <a:lnTo>
                      <a:pt x="642" y="390"/>
                    </a:lnTo>
                    <a:lnTo>
                      <a:pt x="648" y="390"/>
                    </a:lnTo>
                    <a:lnTo>
                      <a:pt x="654" y="396"/>
                    </a:lnTo>
                    <a:lnTo>
                      <a:pt x="660" y="402"/>
                    </a:lnTo>
                    <a:lnTo>
                      <a:pt x="666" y="402"/>
                    </a:lnTo>
                    <a:lnTo>
                      <a:pt x="672" y="408"/>
                    </a:lnTo>
                    <a:lnTo>
                      <a:pt x="678" y="414"/>
                    </a:lnTo>
                    <a:lnTo>
                      <a:pt x="684" y="414"/>
                    </a:lnTo>
                    <a:lnTo>
                      <a:pt x="690" y="420"/>
                    </a:lnTo>
                    <a:lnTo>
                      <a:pt x="696" y="420"/>
                    </a:lnTo>
                    <a:lnTo>
                      <a:pt x="702" y="426"/>
                    </a:lnTo>
                    <a:lnTo>
                      <a:pt x="708" y="432"/>
                    </a:lnTo>
                    <a:lnTo>
                      <a:pt x="714" y="432"/>
                    </a:lnTo>
                    <a:lnTo>
                      <a:pt x="720" y="438"/>
                    </a:lnTo>
                    <a:lnTo>
                      <a:pt x="726" y="444"/>
                    </a:lnTo>
                    <a:lnTo>
                      <a:pt x="732" y="444"/>
                    </a:lnTo>
                    <a:lnTo>
                      <a:pt x="738" y="450"/>
                    </a:lnTo>
                    <a:lnTo>
                      <a:pt x="744" y="450"/>
                    </a:lnTo>
                    <a:lnTo>
                      <a:pt x="750" y="456"/>
                    </a:lnTo>
                    <a:lnTo>
                      <a:pt x="756" y="462"/>
                    </a:lnTo>
                    <a:lnTo>
                      <a:pt x="762" y="462"/>
                    </a:lnTo>
                  </a:path>
                </a:pathLst>
              </a:custGeom>
              <a:noFill/>
              <a:ln w="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2" name="Freeform 330"/>
              <p:cNvSpPr>
                <a:spLocks/>
              </p:cNvSpPr>
              <p:nvPr/>
            </p:nvSpPr>
            <p:spPr bwMode="auto">
              <a:xfrm>
                <a:off x="3924" y="2551"/>
                <a:ext cx="318" cy="198"/>
              </a:xfrm>
              <a:custGeom>
                <a:avLst/>
                <a:gdLst>
                  <a:gd name="T0" fmla="*/ 0 w 318"/>
                  <a:gd name="T1" fmla="*/ 0 h 198"/>
                  <a:gd name="T2" fmla="*/ 6 w 318"/>
                  <a:gd name="T3" fmla="*/ 6 h 198"/>
                  <a:gd name="T4" fmla="*/ 12 w 318"/>
                  <a:gd name="T5" fmla="*/ 6 h 198"/>
                  <a:gd name="T6" fmla="*/ 18 w 318"/>
                  <a:gd name="T7" fmla="*/ 12 h 198"/>
                  <a:gd name="T8" fmla="*/ 24 w 318"/>
                  <a:gd name="T9" fmla="*/ 18 h 198"/>
                  <a:gd name="T10" fmla="*/ 30 w 318"/>
                  <a:gd name="T11" fmla="*/ 18 h 198"/>
                  <a:gd name="T12" fmla="*/ 36 w 318"/>
                  <a:gd name="T13" fmla="*/ 24 h 198"/>
                  <a:gd name="T14" fmla="*/ 42 w 318"/>
                  <a:gd name="T15" fmla="*/ 30 h 198"/>
                  <a:gd name="T16" fmla="*/ 48 w 318"/>
                  <a:gd name="T17" fmla="*/ 30 h 198"/>
                  <a:gd name="T18" fmla="*/ 54 w 318"/>
                  <a:gd name="T19" fmla="*/ 36 h 198"/>
                  <a:gd name="T20" fmla="*/ 60 w 318"/>
                  <a:gd name="T21" fmla="*/ 42 h 198"/>
                  <a:gd name="T22" fmla="*/ 66 w 318"/>
                  <a:gd name="T23" fmla="*/ 42 h 198"/>
                  <a:gd name="T24" fmla="*/ 72 w 318"/>
                  <a:gd name="T25" fmla="*/ 48 h 198"/>
                  <a:gd name="T26" fmla="*/ 78 w 318"/>
                  <a:gd name="T27" fmla="*/ 54 h 198"/>
                  <a:gd name="T28" fmla="*/ 84 w 318"/>
                  <a:gd name="T29" fmla="*/ 54 h 198"/>
                  <a:gd name="T30" fmla="*/ 90 w 318"/>
                  <a:gd name="T31" fmla="*/ 60 h 198"/>
                  <a:gd name="T32" fmla="*/ 96 w 318"/>
                  <a:gd name="T33" fmla="*/ 66 h 198"/>
                  <a:gd name="T34" fmla="*/ 102 w 318"/>
                  <a:gd name="T35" fmla="*/ 66 h 198"/>
                  <a:gd name="T36" fmla="*/ 108 w 318"/>
                  <a:gd name="T37" fmla="*/ 72 h 198"/>
                  <a:gd name="T38" fmla="*/ 114 w 318"/>
                  <a:gd name="T39" fmla="*/ 72 h 198"/>
                  <a:gd name="T40" fmla="*/ 120 w 318"/>
                  <a:gd name="T41" fmla="*/ 78 h 198"/>
                  <a:gd name="T42" fmla="*/ 126 w 318"/>
                  <a:gd name="T43" fmla="*/ 84 h 198"/>
                  <a:gd name="T44" fmla="*/ 132 w 318"/>
                  <a:gd name="T45" fmla="*/ 84 h 198"/>
                  <a:gd name="T46" fmla="*/ 138 w 318"/>
                  <a:gd name="T47" fmla="*/ 90 h 198"/>
                  <a:gd name="T48" fmla="*/ 144 w 318"/>
                  <a:gd name="T49" fmla="*/ 90 h 198"/>
                  <a:gd name="T50" fmla="*/ 150 w 318"/>
                  <a:gd name="T51" fmla="*/ 96 h 198"/>
                  <a:gd name="T52" fmla="*/ 156 w 318"/>
                  <a:gd name="T53" fmla="*/ 102 h 198"/>
                  <a:gd name="T54" fmla="*/ 162 w 318"/>
                  <a:gd name="T55" fmla="*/ 102 h 198"/>
                  <a:gd name="T56" fmla="*/ 168 w 318"/>
                  <a:gd name="T57" fmla="*/ 108 h 198"/>
                  <a:gd name="T58" fmla="*/ 174 w 318"/>
                  <a:gd name="T59" fmla="*/ 114 h 198"/>
                  <a:gd name="T60" fmla="*/ 180 w 318"/>
                  <a:gd name="T61" fmla="*/ 114 h 198"/>
                  <a:gd name="T62" fmla="*/ 186 w 318"/>
                  <a:gd name="T63" fmla="*/ 120 h 198"/>
                  <a:gd name="T64" fmla="*/ 192 w 318"/>
                  <a:gd name="T65" fmla="*/ 120 h 198"/>
                  <a:gd name="T66" fmla="*/ 198 w 318"/>
                  <a:gd name="T67" fmla="*/ 126 h 198"/>
                  <a:gd name="T68" fmla="*/ 204 w 318"/>
                  <a:gd name="T69" fmla="*/ 132 h 198"/>
                  <a:gd name="T70" fmla="*/ 210 w 318"/>
                  <a:gd name="T71" fmla="*/ 132 h 198"/>
                  <a:gd name="T72" fmla="*/ 216 w 318"/>
                  <a:gd name="T73" fmla="*/ 138 h 198"/>
                  <a:gd name="T74" fmla="*/ 222 w 318"/>
                  <a:gd name="T75" fmla="*/ 144 h 198"/>
                  <a:gd name="T76" fmla="*/ 228 w 318"/>
                  <a:gd name="T77" fmla="*/ 144 h 198"/>
                  <a:gd name="T78" fmla="*/ 234 w 318"/>
                  <a:gd name="T79" fmla="*/ 150 h 198"/>
                  <a:gd name="T80" fmla="*/ 240 w 318"/>
                  <a:gd name="T81" fmla="*/ 156 h 198"/>
                  <a:gd name="T82" fmla="*/ 246 w 318"/>
                  <a:gd name="T83" fmla="*/ 156 h 198"/>
                  <a:gd name="T84" fmla="*/ 252 w 318"/>
                  <a:gd name="T85" fmla="*/ 162 h 198"/>
                  <a:gd name="T86" fmla="*/ 258 w 318"/>
                  <a:gd name="T87" fmla="*/ 162 h 198"/>
                  <a:gd name="T88" fmla="*/ 264 w 318"/>
                  <a:gd name="T89" fmla="*/ 168 h 198"/>
                  <a:gd name="T90" fmla="*/ 270 w 318"/>
                  <a:gd name="T91" fmla="*/ 174 h 198"/>
                  <a:gd name="T92" fmla="*/ 276 w 318"/>
                  <a:gd name="T93" fmla="*/ 174 h 198"/>
                  <a:gd name="T94" fmla="*/ 282 w 318"/>
                  <a:gd name="T95" fmla="*/ 180 h 198"/>
                  <a:gd name="T96" fmla="*/ 288 w 318"/>
                  <a:gd name="T97" fmla="*/ 180 h 198"/>
                  <a:gd name="T98" fmla="*/ 294 w 318"/>
                  <a:gd name="T99" fmla="*/ 186 h 198"/>
                  <a:gd name="T100" fmla="*/ 300 w 318"/>
                  <a:gd name="T101" fmla="*/ 192 h 198"/>
                  <a:gd name="T102" fmla="*/ 306 w 318"/>
                  <a:gd name="T103" fmla="*/ 192 h 198"/>
                  <a:gd name="T104" fmla="*/ 312 w 318"/>
                  <a:gd name="T105" fmla="*/ 198 h 198"/>
                  <a:gd name="T106" fmla="*/ 318 w 318"/>
                  <a:gd name="T107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18" h="198">
                    <a:moveTo>
                      <a:pt x="0" y="0"/>
                    </a:moveTo>
                    <a:lnTo>
                      <a:pt x="6" y="6"/>
                    </a:lnTo>
                    <a:lnTo>
                      <a:pt x="12" y="6"/>
                    </a:lnTo>
                    <a:lnTo>
                      <a:pt x="18" y="12"/>
                    </a:lnTo>
                    <a:lnTo>
                      <a:pt x="24" y="18"/>
                    </a:lnTo>
                    <a:lnTo>
                      <a:pt x="30" y="18"/>
                    </a:lnTo>
                    <a:lnTo>
                      <a:pt x="36" y="24"/>
                    </a:lnTo>
                    <a:lnTo>
                      <a:pt x="42" y="30"/>
                    </a:lnTo>
                    <a:lnTo>
                      <a:pt x="48" y="30"/>
                    </a:lnTo>
                    <a:lnTo>
                      <a:pt x="54" y="36"/>
                    </a:lnTo>
                    <a:lnTo>
                      <a:pt x="60" y="42"/>
                    </a:lnTo>
                    <a:lnTo>
                      <a:pt x="66" y="42"/>
                    </a:lnTo>
                    <a:lnTo>
                      <a:pt x="72" y="48"/>
                    </a:lnTo>
                    <a:lnTo>
                      <a:pt x="78" y="54"/>
                    </a:lnTo>
                    <a:lnTo>
                      <a:pt x="84" y="54"/>
                    </a:lnTo>
                    <a:lnTo>
                      <a:pt x="90" y="60"/>
                    </a:lnTo>
                    <a:lnTo>
                      <a:pt x="96" y="66"/>
                    </a:lnTo>
                    <a:lnTo>
                      <a:pt x="102" y="66"/>
                    </a:lnTo>
                    <a:lnTo>
                      <a:pt x="108" y="72"/>
                    </a:lnTo>
                    <a:lnTo>
                      <a:pt x="114" y="72"/>
                    </a:lnTo>
                    <a:lnTo>
                      <a:pt x="120" y="78"/>
                    </a:lnTo>
                    <a:lnTo>
                      <a:pt x="126" y="84"/>
                    </a:lnTo>
                    <a:lnTo>
                      <a:pt x="132" y="84"/>
                    </a:lnTo>
                    <a:lnTo>
                      <a:pt x="138" y="90"/>
                    </a:lnTo>
                    <a:lnTo>
                      <a:pt x="144" y="90"/>
                    </a:lnTo>
                    <a:lnTo>
                      <a:pt x="150" y="96"/>
                    </a:lnTo>
                    <a:lnTo>
                      <a:pt x="156" y="102"/>
                    </a:lnTo>
                    <a:lnTo>
                      <a:pt x="162" y="102"/>
                    </a:lnTo>
                    <a:lnTo>
                      <a:pt x="168" y="108"/>
                    </a:lnTo>
                    <a:lnTo>
                      <a:pt x="174" y="114"/>
                    </a:lnTo>
                    <a:lnTo>
                      <a:pt x="180" y="114"/>
                    </a:lnTo>
                    <a:lnTo>
                      <a:pt x="186" y="120"/>
                    </a:lnTo>
                    <a:lnTo>
                      <a:pt x="192" y="120"/>
                    </a:lnTo>
                    <a:lnTo>
                      <a:pt x="198" y="126"/>
                    </a:lnTo>
                    <a:lnTo>
                      <a:pt x="204" y="132"/>
                    </a:lnTo>
                    <a:lnTo>
                      <a:pt x="210" y="132"/>
                    </a:lnTo>
                    <a:lnTo>
                      <a:pt x="216" y="138"/>
                    </a:lnTo>
                    <a:lnTo>
                      <a:pt x="222" y="144"/>
                    </a:lnTo>
                    <a:lnTo>
                      <a:pt x="228" y="144"/>
                    </a:lnTo>
                    <a:lnTo>
                      <a:pt x="234" y="150"/>
                    </a:lnTo>
                    <a:lnTo>
                      <a:pt x="240" y="156"/>
                    </a:lnTo>
                    <a:lnTo>
                      <a:pt x="246" y="156"/>
                    </a:lnTo>
                    <a:lnTo>
                      <a:pt x="252" y="162"/>
                    </a:lnTo>
                    <a:lnTo>
                      <a:pt x="258" y="162"/>
                    </a:lnTo>
                    <a:lnTo>
                      <a:pt x="264" y="168"/>
                    </a:lnTo>
                    <a:lnTo>
                      <a:pt x="270" y="174"/>
                    </a:lnTo>
                    <a:lnTo>
                      <a:pt x="276" y="174"/>
                    </a:lnTo>
                    <a:lnTo>
                      <a:pt x="282" y="180"/>
                    </a:lnTo>
                    <a:lnTo>
                      <a:pt x="288" y="180"/>
                    </a:lnTo>
                    <a:lnTo>
                      <a:pt x="294" y="186"/>
                    </a:lnTo>
                    <a:lnTo>
                      <a:pt x="300" y="192"/>
                    </a:lnTo>
                    <a:lnTo>
                      <a:pt x="306" y="192"/>
                    </a:lnTo>
                    <a:lnTo>
                      <a:pt x="312" y="198"/>
                    </a:lnTo>
                    <a:lnTo>
                      <a:pt x="318" y="198"/>
                    </a:lnTo>
                  </a:path>
                </a:pathLst>
              </a:custGeom>
              <a:noFill/>
              <a:ln w="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3" name="Oval 331"/>
              <p:cNvSpPr>
                <a:spLocks noChangeArrowheads="1"/>
              </p:cNvSpPr>
              <p:nvPr/>
            </p:nvSpPr>
            <p:spPr bwMode="auto">
              <a:xfrm>
                <a:off x="163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4" name="Oval 332"/>
              <p:cNvSpPr>
                <a:spLocks noChangeArrowheads="1"/>
              </p:cNvSpPr>
              <p:nvPr/>
            </p:nvSpPr>
            <p:spPr bwMode="auto">
              <a:xfrm>
                <a:off x="163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5" name="Oval 333"/>
              <p:cNvSpPr>
                <a:spLocks noChangeArrowheads="1"/>
              </p:cNvSpPr>
              <p:nvPr/>
            </p:nvSpPr>
            <p:spPr bwMode="auto">
              <a:xfrm>
                <a:off x="163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6" name="Oval 334"/>
              <p:cNvSpPr>
                <a:spLocks noChangeArrowheads="1"/>
              </p:cNvSpPr>
              <p:nvPr/>
            </p:nvSpPr>
            <p:spPr bwMode="auto">
              <a:xfrm>
                <a:off x="163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7" name="Oval 335"/>
              <p:cNvSpPr>
                <a:spLocks noChangeArrowheads="1"/>
              </p:cNvSpPr>
              <p:nvPr/>
            </p:nvSpPr>
            <p:spPr bwMode="auto">
              <a:xfrm>
                <a:off x="163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8" name="Oval 336"/>
              <p:cNvSpPr>
                <a:spLocks noChangeArrowheads="1"/>
              </p:cNvSpPr>
              <p:nvPr/>
            </p:nvSpPr>
            <p:spPr bwMode="auto">
              <a:xfrm>
                <a:off x="164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9" name="Oval 337"/>
              <p:cNvSpPr>
                <a:spLocks noChangeArrowheads="1"/>
              </p:cNvSpPr>
              <p:nvPr/>
            </p:nvSpPr>
            <p:spPr bwMode="auto">
              <a:xfrm>
                <a:off x="164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0" name="Oval 338"/>
              <p:cNvSpPr>
                <a:spLocks noChangeArrowheads="1"/>
              </p:cNvSpPr>
              <p:nvPr/>
            </p:nvSpPr>
            <p:spPr bwMode="auto">
              <a:xfrm>
                <a:off x="165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1" name="Oval 339"/>
              <p:cNvSpPr>
                <a:spLocks noChangeArrowheads="1"/>
              </p:cNvSpPr>
              <p:nvPr/>
            </p:nvSpPr>
            <p:spPr bwMode="auto">
              <a:xfrm>
                <a:off x="165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2" name="Oval 340"/>
              <p:cNvSpPr>
                <a:spLocks noChangeArrowheads="1"/>
              </p:cNvSpPr>
              <p:nvPr/>
            </p:nvSpPr>
            <p:spPr bwMode="auto">
              <a:xfrm>
                <a:off x="165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3" name="Oval 341"/>
              <p:cNvSpPr>
                <a:spLocks noChangeArrowheads="1"/>
              </p:cNvSpPr>
              <p:nvPr/>
            </p:nvSpPr>
            <p:spPr bwMode="auto">
              <a:xfrm>
                <a:off x="165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4" name="Oval 342"/>
              <p:cNvSpPr>
                <a:spLocks noChangeArrowheads="1"/>
              </p:cNvSpPr>
              <p:nvPr/>
            </p:nvSpPr>
            <p:spPr bwMode="auto">
              <a:xfrm>
                <a:off x="165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5" name="Oval 343"/>
              <p:cNvSpPr>
                <a:spLocks noChangeArrowheads="1"/>
              </p:cNvSpPr>
              <p:nvPr/>
            </p:nvSpPr>
            <p:spPr bwMode="auto">
              <a:xfrm>
                <a:off x="166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6" name="Oval 344"/>
              <p:cNvSpPr>
                <a:spLocks noChangeArrowheads="1"/>
              </p:cNvSpPr>
              <p:nvPr/>
            </p:nvSpPr>
            <p:spPr bwMode="auto">
              <a:xfrm>
                <a:off x="166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7" name="Oval 345"/>
              <p:cNvSpPr>
                <a:spLocks noChangeArrowheads="1"/>
              </p:cNvSpPr>
              <p:nvPr/>
            </p:nvSpPr>
            <p:spPr bwMode="auto">
              <a:xfrm>
                <a:off x="166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8" name="Oval 346"/>
              <p:cNvSpPr>
                <a:spLocks noChangeArrowheads="1"/>
              </p:cNvSpPr>
              <p:nvPr/>
            </p:nvSpPr>
            <p:spPr bwMode="auto">
              <a:xfrm>
                <a:off x="166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9" name="Oval 347"/>
              <p:cNvSpPr>
                <a:spLocks noChangeArrowheads="1"/>
              </p:cNvSpPr>
              <p:nvPr/>
            </p:nvSpPr>
            <p:spPr bwMode="auto">
              <a:xfrm>
                <a:off x="166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0" name="Oval 348"/>
              <p:cNvSpPr>
                <a:spLocks noChangeArrowheads="1"/>
              </p:cNvSpPr>
              <p:nvPr/>
            </p:nvSpPr>
            <p:spPr bwMode="auto">
              <a:xfrm>
                <a:off x="167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1" name="Oval 349"/>
              <p:cNvSpPr>
                <a:spLocks noChangeArrowheads="1"/>
              </p:cNvSpPr>
              <p:nvPr/>
            </p:nvSpPr>
            <p:spPr bwMode="auto">
              <a:xfrm>
                <a:off x="167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2" name="Oval 350"/>
              <p:cNvSpPr>
                <a:spLocks noChangeArrowheads="1"/>
              </p:cNvSpPr>
              <p:nvPr/>
            </p:nvSpPr>
            <p:spPr bwMode="auto">
              <a:xfrm>
                <a:off x="168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3" name="Oval 351"/>
              <p:cNvSpPr>
                <a:spLocks noChangeArrowheads="1"/>
              </p:cNvSpPr>
              <p:nvPr/>
            </p:nvSpPr>
            <p:spPr bwMode="auto">
              <a:xfrm>
                <a:off x="168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4" name="Oval 352"/>
              <p:cNvSpPr>
                <a:spLocks noChangeArrowheads="1"/>
              </p:cNvSpPr>
              <p:nvPr/>
            </p:nvSpPr>
            <p:spPr bwMode="auto">
              <a:xfrm>
                <a:off x="168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5" name="Oval 353"/>
              <p:cNvSpPr>
                <a:spLocks noChangeArrowheads="1"/>
              </p:cNvSpPr>
              <p:nvPr/>
            </p:nvSpPr>
            <p:spPr bwMode="auto">
              <a:xfrm>
                <a:off x="168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6" name="Oval 354"/>
              <p:cNvSpPr>
                <a:spLocks noChangeArrowheads="1"/>
              </p:cNvSpPr>
              <p:nvPr/>
            </p:nvSpPr>
            <p:spPr bwMode="auto">
              <a:xfrm>
                <a:off x="168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7" name="Oval 355"/>
              <p:cNvSpPr>
                <a:spLocks noChangeArrowheads="1"/>
              </p:cNvSpPr>
              <p:nvPr/>
            </p:nvSpPr>
            <p:spPr bwMode="auto">
              <a:xfrm>
                <a:off x="169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8" name="Oval 356"/>
              <p:cNvSpPr>
                <a:spLocks noChangeArrowheads="1"/>
              </p:cNvSpPr>
              <p:nvPr/>
            </p:nvSpPr>
            <p:spPr bwMode="auto">
              <a:xfrm>
                <a:off x="169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9" name="Oval 357"/>
              <p:cNvSpPr>
                <a:spLocks noChangeArrowheads="1"/>
              </p:cNvSpPr>
              <p:nvPr/>
            </p:nvSpPr>
            <p:spPr bwMode="auto">
              <a:xfrm>
                <a:off x="169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0" name="Oval 358"/>
              <p:cNvSpPr>
                <a:spLocks noChangeArrowheads="1"/>
              </p:cNvSpPr>
              <p:nvPr/>
            </p:nvSpPr>
            <p:spPr bwMode="auto">
              <a:xfrm>
                <a:off x="169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1" name="Oval 359"/>
              <p:cNvSpPr>
                <a:spLocks noChangeArrowheads="1"/>
              </p:cNvSpPr>
              <p:nvPr/>
            </p:nvSpPr>
            <p:spPr bwMode="auto">
              <a:xfrm>
                <a:off x="170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2" name="Oval 360"/>
              <p:cNvSpPr>
                <a:spLocks noChangeArrowheads="1"/>
              </p:cNvSpPr>
              <p:nvPr/>
            </p:nvSpPr>
            <p:spPr bwMode="auto">
              <a:xfrm>
                <a:off x="170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3" name="Oval 361"/>
              <p:cNvSpPr>
                <a:spLocks noChangeArrowheads="1"/>
              </p:cNvSpPr>
              <p:nvPr/>
            </p:nvSpPr>
            <p:spPr bwMode="auto">
              <a:xfrm>
                <a:off x="171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4" name="Oval 362"/>
              <p:cNvSpPr>
                <a:spLocks noChangeArrowheads="1"/>
              </p:cNvSpPr>
              <p:nvPr/>
            </p:nvSpPr>
            <p:spPr bwMode="auto">
              <a:xfrm>
                <a:off x="171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5" name="Oval 363"/>
              <p:cNvSpPr>
                <a:spLocks noChangeArrowheads="1"/>
              </p:cNvSpPr>
              <p:nvPr/>
            </p:nvSpPr>
            <p:spPr bwMode="auto">
              <a:xfrm>
                <a:off x="171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6" name="Oval 364"/>
              <p:cNvSpPr>
                <a:spLocks noChangeArrowheads="1"/>
              </p:cNvSpPr>
              <p:nvPr/>
            </p:nvSpPr>
            <p:spPr bwMode="auto">
              <a:xfrm>
                <a:off x="171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7" name="Oval 365"/>
              <p:cNvSpPr>
                <a:spLocks noChangeArrowheads="1"/>
              </p:cNvSpPr>
              <p:nvPr/>
            </p:nvSpPr>
            <p:spPr bwMode="auto">
              <a:xfrm>
                <a:off x="171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8" name="Oval 366"/>
              <p:cNvSpPr>
                <a:spLocks noChangeArrowheads="1"/>
              </p:cNvSpPr>
              <p:nvPr/>
            </p:nvSpPr>
            <p:spPr bwMode="auto">
              <a:xfrm>
                <a:off x="172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9" name="Oval 367"/>
              <p:cNvSpPr>
                <a:spLocks noChangeArrowheads="1"/>
              </p:cNvSpPr>
              <p:nvPr/>
            </p:nvSpPr>
            <p:spPr bwMode="auto">
              <a:xfrm>
                <a:off x="172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0" name="Oval 368"/>
              <p:cNvSpPr>
                <a:spLocks noChangeArrowheads="1"/>
              </p:cNvSpPr>
              <p:nvPr/>
            </p:nvSpPr>
            <p:spPr bwMode="auto">
              <a:xfrm>
                <a:off x="172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1" name="Oval 369"/>
              <p:cNvSpPr>
                <a:spLocks noChangeArrowheads="1"/>
              </p:cNvSpPr>
              <p:nvPr/>
            </p:nvSpPr>
            <p:spPr bwMode="auto">
              <a:xfrm>
                <a:off x="172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2" name="Oval 370"/>
              <p:cNvSpPr>
                <a:spLocks noChangeArrowheads="1"/>
              </p:cNvSpPr>
              <p:nvPr/>
            </p:nvSpPr>
            <p:spPr bwMode="auto">
              <a:xfrm>
                <a:off x="172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3" name="Oval 371"/>
              <p:cNvSpPr>
                <a:spLocks noChangeArrowheads="1"/>
              </p:cNvSpPr>
              <p:nvPr/>
            </p:nvSpPr>
            <p:spPr bwMode="auto">
              <a:xfrm>
                <a:off x="173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4" name="Oval 372"/>
              <p:cNvSpPr>
                <a:spLocks noChangeArrowheads="1"/>
              </p:cNvSpPr>
              <p:nvPr/>
            </p:nvSpPr>
            <p:spPr bwMode="auto">
              <a:xfrm>
                <a:off x="173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5" name="Oval 373"/>
              <p:cNvSpPr>
                <a:spLocks noChangeArrowheads="1"/>
              </p:cNvSpPr>
              <p:nvPr/>
            </p:nvSpPr>
            <p:spPr bwMode="auto">
              <a:xfrm>
                <a:off x="174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6" name="Oval 374"/>
              <p:cNvSpPr>
                <a:spLocks noChangeArrowheads="1"/>
              </p:cNvSpPr>
              <p:nvPr/>
            </p:nvSpPr>
            <p:spPr bwMode="auto">
              <a:xfrm>
                <a:off x="174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7" name="Oval 375"/>
              <p:cNvSpPr>
                <a:spLocks noChangeArrowheads="1"/>
              </p:cNvSpPr>
              <p:nvPr/>
            </p:nvSpPr>
            <p:spPr bwMode="auto">
              <a:xfrm>
                <a:off x="174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8" name="Oval 376"/>
              <p:cNvSpPr>
                <a:spLocks noChangeArrowheads="1"/>
              </p:cNvSpPr>
              <p:nvPr/>
            </p:nvSpPr>
            <p:spPr bwMode="auto">
              <a:xfrm>
                <a:off x="174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9" name="Oval 377"/>
              <p:cNvSpPr>
                <a:spLocks noChangeArrowheads="1"/>
              </p:cNvSpPr>
              <p:nvPr/>
            </p:nvSpPr>
            <p:spPr bwMode="auto">
              <a:xfrm>
                <a:off x="174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0" name="Oval 378"/>
              <p:cNvSpPr>
                <a:spLocks noChangeArrowheads="1"/>
              </p:cNvSpPr>
              <p:nvPr/>
            </p:nvSpPr>
            <p:spPr bwMode="auto">
              <a:xfrm>
                <a:off x="175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1" name="Oval 379"/>
              <p:cNvSpPr>
                <a:spLocks noChangeArrowheads="1"/>
              </p:cNvSpPr>
              <p:nvPr/>
            </p:nvSpPr>
            <p:spPr bwMode="auto">
              <a:xfrm>
                <a:off x="175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2" name="Oval 380"/>
              <p:cNvSpPr>
                <a:spLocks noChangeArrowheads="1"/>
              </p:cNvSpPr>
              <p:nvPr/>
            </p:nvSpPr>
            <p:spPr bwMode="auto">
              <a:xfrm>
                <a:off x="175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3" name="Oval 381"/>
              <p:cNvSpPr>
                <a:spLocks noChangeArrowheads="1"/>
              </p:cNvSpPr>
              <p:nvPr/>
            </p:nvSpPr>
            <p:spPr bwMode="auto">
              <a:xfrm>
                <a:off x="175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4" name="Oval 382"/>
              <p:cNvSpPr>
                <a:spLocks noChangeArrowheads="1"/>
              </p:cNvSpPr>
              <p:nvPr/>
            </p:nvSpPr>
            <p:spPr bwMode="auto">
              <a:xfrm>
                <a:off x="176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5" name="Oval 383"/>
              <p:cNvSpPr>
                <a:spLocks noChangeArrowheads="1"/>
              </p:cNvSpPr>
              <p:nvPr/>
            </p:nvSpPr>
            <p:spPr bwMode="auto">
              <a:xfrm>
                <a:off x="176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6" name="Oval 384"/>
              <p:cNvSpPr>
                <a:spLocks noChangeArrowheads="1"/>
              </p:cNvSpPr>
              <p:nvPr/>
            </p:nvSpPr>
            <p:spPr bwMode="auto">
              <a:xfrm>
                <a:off x="177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7" name="Oval 385"/>
              <p:cNvSpPr>
                <a:spLocks noChangeArrowheads="1"/>
              </p:cNvSpPr>
              <p:nvPr/>
            </p:nvSpPr>
            <p:spPr bwMode="auto">
              <a:xfrm>
                <a:off x="177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8" name="Oval 386"/>
              <p:cNvSpPr>
                <a:spLocks noChangeArrowheads="1"/>
              </p:cNvSpPr>
              <p:nvPr/>
            </p:nvSpPr>
            <p:spPr bwMode="auto">
              <a:xfrm>
                <a:off x="177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9" name="Oval 387"/>
              <p:cNvSpPr>
                <a:spLocks noChangeArrowheads="1"/>
              </p:cNvSpPr>
              <p:nvPr/>
            </p:nvSpPr>
            <p:spPr bwMode="auto">
              <a:xfrm>
                <a:off x="177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0" name="Oval 388"/>
              <p:cNvSpPr>
                <a:spLocks noChangeArrowheads="1"/>
              </p:cNvSpPr>
              <p:nvPr/>
            </p:nvSpPr>
            <p:spPr bwMode="auto">
              <a:xfrm>
                <a:off x="177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1" name="Oval 389"/>
              <p:cNvSpPr>
                <a:spLocks noChangeArrowheads="1"/>
              </p:cNvSpPr>
              <p:nvPr/>
            </p:nvSpPr>
            <p:spPr bwMode="auto">
              <a:xfrm>
                <a:off x="178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2" name="Oval 390"/>
              <p:cNvSpPr>
                <a:spLocks noChangeArrowheads="1"/>
              </p:cNvSpPr>
              <p:nvPr/>
            </p:nvSpPr>
            <p:spPr bwMode="auto">
              <a:xfrm>
                <a:off x="178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3" name="Oval 391"/>
              <p:cNvSpPr>
                <a:spLocks noChangeArrowheads="1"/>
              </p:cNvSpPr>
              <p:nvPr/>
            </p:nvSpPr>
            <p:spPr bwMode="auto">
              <a:xfrm>
                <a:off x="178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4" name="Oval 392"/>
              <p:cNvSpPr>
                <a:spLocks noChangeArrowheads="1"/>
              </p:cNvSpPr>
              <p:nvPr/>
            </p:nvSpPr>
            <p:spPr bwMode="auto">
              <a:xfrm>
                <a:off x="178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5" name="Oval 393"/>
              <p:cNvSpPr>
                <a:spLocks noChangeArrowheads="1"/>
              </p:cNvSpPr>
              <p:nvPr/>
            </p:nvSpPr>
            <p:spPr bwMode="auto">
              <a:xfrm>
                <a:off x="178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6" name="Oval 394"/>
              <p:cNvSpPr>
                <a:spLocks noChangeArrowheads="1"/>
              </p:cNvSpPr>
              <p:nvPr/>
            </p:nvSpPr>
            <p:spPr bwMode="auto">
              <a:xfrm>
                <a:off x="179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7" name="Oval 395"/>
              <p:cNvSpPr>
                <a:spLocks noChangeArrowheads="1"/>
              </p:cNvSpPr>
              <p:nvPr/>
            </p:nvSpPr>
            <p:spPr bwMode="auto">
              <a:xfrm>
                <a:off x="179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8" name="Oval 396"/>
              <p:cNvSpPr>
                <a:spLocks noChangeArrowheads="1"/>
              </p:cNvSpPr>
              <p:nvPr/>
            </p:nvSpPr>
            <p:spPr bwMode="auto">
              <a:xfrm>
                <a:off x="180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9" name="Oval 397"/>
              <p:cNvSpPr>
                <a:spLocks noChangeArrowheads="1"/>
              </p:cNvSpPr>
              <p:nvPr/>
            </p:nvSpPr>
            <p:spPr bwMode="auto">
              <a:xfrm>
                <a:off x="180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0" name="Oval 398"/>
              <p:cNvSpPr>
                <a:spLocks noChangeArrowheads="1"/>
              </p:cNvSpPr>
              <p:nvPr/>
            </p:nvSpPr>
            <p:spPr bwMode="auto">
              <a:xfrm>
                <a:off x="180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1" name="Oval 399"/>
              <p:cNvSpPr>
                <a:spLocks noChangeArrowheads="1"/>
              </p:cNvSpPr>
              <p:nvPr/>
            </p:nvSpPr>
            <p:spPr bwMode="auto">
              <a:xfrm>
                <a:off x="180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2" name="Oval 400"/>
              <p:cNvSpPr>
                <a:spLocks noChangeArrowheads="1"/>
              </p:cNvSpPr>
              <p:nvPr/>
            </p:nvSpPr>
            <p:spPr bwMode="auto">
              <a:xfrm>
                <a:off x="180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3" name="Oval 401"/>
              <p:cNvSpPr>
                <a:spLocks noChangeArrowheads="1"/>
              </p:cNvSpPr>
              <p:nvPr/>
            </p:nvSpPr>
            <p:spPr bwMode="auto">
              <a:xfrm>
                <a:off x="181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4" name="Oval 402"/>
              <p:cNvSpPr>
                <a:spLocks noChangeArrowheads="1"/>
              </p:cNvSpPr>
              <p:nvPr/>
            </p:nvSpPr>
            <p:spPr bwMode="auto">
              <a:xfrm>
                <a:off x="181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5" name="Oval 403"/>
              <p:cNvSpPr>
                <a:spLocks noChangeArrowheads="1"/>
              </p:cNvSpPr>
              <p:nvPr/>
            </p:nvSpPr>
            <p:spPr bwMode="auto">
              <a:xfrm>
                <a:off x="181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6" name="Oval 404"/>
              <p:cNvSpPr>
                <a:spLocks noChangeArrowheads="1"/>
              </p:cNvSpPr>
              <p:nvPr/>
            </p:nvSpPr>
            <p:spPr bwMode="auto">
              <a:xfrm>
                <a:off x="181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7" name="Oval 405"/>
              <p:cNvSpPr>
                <a:spLocks noChangeArrowheads="1"/>
              </p:cNvSpPr>
              <p:nvPr/>
            </p:nvSpPr>
            <p:spPr bwMode="auto">
              <a:xfrm>
                <a:off x="182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8" name="Oval 406"/>
              <p:cNvSpPr>
                <a:spLocks noChangeArrowheads="1"/>
              </p:cNvSpPr>
              <p:nvPr/>
            </p:nvSpPr>
            <p:spPr bwMode="auto">
              <a:xfrm>
                <a:off x="182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" name="Group 608"/>
            <p:cNvGrpSpPr>
              <a:grpSpLocks/>
            </p:cNvGrpSpPr>
            <p:nvPr/>
          </p:nvGrpSpPr>
          <p:grpSpPr bwMode="auto">
            <a:xfrm>
              <a:off x="1830" y="2317"/>
              <a:ext cx="534" cy="18"/>
              <a:chOff x="1830" y="2317"/>
              <a:chExt cx="534" cy="18"/>
            </a:xfrm>
          </p:grpSpPr>
          <p:sp>
            <p:nvSpPr>
              <p:cNvPr id="1729" name="Oval 408"/>
              <p:cNvSpPr>
                <a:spLocks noChangeArrowheads="1"/>
              </p:cNvSpPr>
              <p:nvPr/>
            </p:nvSpPr>
            <p:spPr bwMode="auto">
              <a:xfrm>
                <a:off x="183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0" name="Oval 409"/>
              <p:cNvSpPr>
                <a:spLocks noChangeArrowheads="1"/>
              </p:cNvSpPr>
              <p:nvPr/>
            </p:nvSpPr>
            <p:spPr bwMode="auto">
              <a:xfrm>
                <a:off x="183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1" name="Oval 410"/>
              <p:cNvSpPr>
                <a:spLocks noChangeArrowheads="1"/>
              </p:cNvSpPr>
              <p:nvPr/>
            </p:nvSpPr>
            <p:spPr bwMode="auto">
              <a:xfrm>
                <a:off x="183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2" name="Oval 411"/>
              <p:cNvSpPr>
                <a:spLocks noChangeArrowheads="1"/>
              </p:cNvSpPr>
              <p:nvPr/>
            </p:nvSpPr>
            <p:spPr bwMode="auto">
              <a:xfrm>
                <a:off x="183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3" name="Oval 412"/>
              <p:cNvSpPr>
                <a:spLocks noChangeArrowheads="1"/>
              </p:cNvSpPr>
              <p:nvPr/>
            </p:nvSpPr>
            <p:spPr bwMode="auto">
              <a:xfrm>
                <a:off x="183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4" name="Oval 413"/>
              <p:cNvSpPr>
                <a:spLocks noChangeArrowheads="1"/>
              </p:cNvSpPr>
              <p:nvPr/>
            </p:nvSpPr>
            <p:spPr bwMode="auto">
              <a:xfrm>
                <a:off x="184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5" name="Oval 414"/>
              <p:cNvSpPr>
                <a:spLocks noChangeArrowheads="1"/>
              </p:cNvSpPr>
              <p:nvPr/>
            </p:nvSpPr>
            <p:spPr bwMode="auto">
              <a:xfrm>
                <a:off x="184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6" name="Oval 415"/>
              <p:cNvSpPr>
                <a:spLocks noChangeArrowheads="1"/>
              </p:cNvSpPr>
              <p:nvPr/>
            </p:nvSpPr>
            <p:spPr bwMode="auto">
              <a:xfrm>
                <a:off x="184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7" name="Oval 416"/>
              <p:cNvSpPr>
                <a:spLocks noChangeArrowheads="1"/>
              </p:cNvSpPr>
              <p:nvPr/>
            </p:nvSpPr>
            <p:spPr bwMode="auto">
              <a:xfrm>
                <a:off x="184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8" name="Oval 417"/>
              <p:cNvSpPr>
                <a:spLocks noChangeArrowheads="1"/>
              </p:cNvSpPr>
              <p:nvPr/>
            </p:nvSpPr>
            <p:spPr bwMode="auto">
              <a:xfrm>
                <a:off x="184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9" name="Oval 418"/>
              <p:cNvSpPr>
                <a:spLocks noChangeArrowheads="1"/>
              </p:cNvSpPr>
              <p:nvPr/>
            </p:nvSpPr>
            <p:spPr bwMode="auto">
              <a:xfrm>
                <a:off x="185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0" name="Oval 419"/>
              <p:cNvSpPr>
                <a:spLocks noChangeArrowheads="1"/>
              </p:cNvSpPr>
              <p:nvPr/>
            </p:nvSpPr>
            <p:spPr bwMode="auto">
              <a:xfrm>
                <a:off x="185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1" name="Oval 420"/>
              <p:cNvSpPr>
                <a:spLocks noChangeArrowheads="1"/>
              </p:cNvSpPr>
              <p:nvPr/>
            </p:nvSpPr>
            <p:spPr bwMode="auto">
              <a:xfrm>
                <a:off x="186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2" name="Oval 421"/>
              <p:cNvSpPr>
                <a:spLocks noChangeArrowheads="1"/>
              </p:cNvSpPr>
              <p:nvPr/>
            </p:nvSpPr>
            <p:spPr bwMode="auto">
              <a:xfrm>
                <a:off x="186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3" name="Oval 422"/>
              <p:cNvSpPr>
                <a:spLocks noChangeArrowheads="1"/>
              </p:cNvSpPr>
              <p:nvPr/>
            </p:nvSpPr>
            <p:spPr bwMode="auto">
              <a:xfrm>
                <a:off x="186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4" name="Oval 423"/>
              <p:cNvSpPr>
                <a:spLocks noChangeArrowheads="1"/>
              </p:cNvSpPr>
              <p:nvPr/>
            </p:nvSpPr>
            <p:spPr bwMode="auto">
              <a:xfrm>
                <a:off x="186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5" name="Oval 424"/>
              <p:cNvSpPr>
                <a:spLocks noChangeArrowheads="1"/>
              </p:cNvSpPr>
              <p:nvPr/>
            </p:nvSpPr>
            <p:spPr bwMode="auto">
              <a:xfrm>
                <a:off x="186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6" name="Oval 425"/>
              <p:cNvSpPr>
                <a:spLocks noChangeArrowheads="1"/>
              </p:cNvSpPr>
              <p:nvPr/>
            </p:nvSpPr>
            <p:spPr bwMode="auto">
              <a:xfrm>
                <a:off x="187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7" name="Oval 426"/>
              <p:cNvSpPr>
                <a:spLocks noChangeArrowheads="1"/>
              </p:cNvSpPr>
              <p:nvPr/>
            </p:nvSpPr>
            <p:spPr bwMode="auto">
              <a:xfrm>
                <a:off x="187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8" name="Oval 427"/>
              <p:cNvSpPr>
                <a:spLocks noChangeArrowheads="1"/>
              </p:cNvSpPr>
              <p:nvPr/>
            </p:nvSpPr>
            <p:spPr bwMode="auto">
              <a:xfrm>
                <a:off x="187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9" name="Oval 428"/>
              <p:cNvSpPr>
                <a:spLocks noChangeArrowheads="1"/>
              </p:cNvSpPr>
              <p:nvPr/>
            </p:nvSpPr>
            <p:spPr bwMode="auto">
              <a:xfrm>
                <a:off x="187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0" name="Oval 429"/>
              <p:cNvSpPr>
                <a:spLocks noChangeArrowheads="1"/>
              </p:cNvSpPr>
              <p:nvPr/>
            </p:nvSpPr>
            <p:spPr bwMode="auto">
              <a:xfrm>
                <a:off x="188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1" name="Oval 430"/>
              <p:cNvSpPr>
                <a:spLocks noChangeArrowheads="1"/>
              </p:cNvSpPr>
              <p:nvPr/>
            </p:nvSpPr>
            <p:spPr bwMode="auto">
              <a:xfrm>
                <a:off x="188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2" name="Oval 431"/>
              <p:cNvSpPr>
                <a:spLocks noChangeArrowheads="1"/>
              </p:cNvSpPr>
              <p:nvPr/>
            </p:nvSpPr>
            <p:spPr bwMode="auto">
              <a:xfrm>
                <a:off x="189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3" name="Oval 432"/>
              <p:cNvSpPr>
                <a:spLocks noChangeArrowheads="1"/>
              </p:cNvSpPr>
              <p:nvPr/>
            </p:nvSpPr>
            <p:spPr bwMode="auto">
              <a:xfrm>
                <a:off x="189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4" name="Oval 433"/>
              <p:cNvSpPr>
                <a:spLocks noChangeArrowheads="1"/>
              </p:cNvSpPr>
              <p:nvPr/>
            </p:nvSpPr>
            <p:spPr bwMode="auto">
              <a:xfrm>
                <a:off x="189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5" name="Oval 434"/>
              <p:cNvSpPr>
                <a:spLocks noChangeArrowheads="1"/>
              </p:cNvSpPr>
              <p:nvPr/>
            </p:nvSpPr>
            <p:spPr bwMode="auto">
              <a:xfrm>
                <a:off x="189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6" name="Oval 435"/>
              <p:cNvSpPr>
                <a:spLocks noChangeArrowheads="1"/>
              </p:cNvSpPr>
              <p:nvPr/>
            </p:nvSpPr>
            <p:spPr bwMode="auto">
              <a:xfrm>
                <a:off x="189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7" name="Oval 436"/>
              <p:cNvSpPr>
                <a:spLocks noChangeArrowheads="1"/>
              </p:cNvSpPr>
              <p:nvPr/>
            </p:nvSpPr>
            <p:spPr bwMode="auto">
              <a:xfrm>
                <a:off x="190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8" name="Oval 437"/>
              <p:cNvSpPr>
                <a:spLocks noChangeArrowheads="1"/>
              </p:cNvSpPr>
              <p:nvPr/>
            </p:nvSpPr>
            <p:spPr bwMode="auto">
              <a:xfrm>
                <a:off x="190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9" name="Oval 438"/>
              <p:cNvSpPr>
                <a:spLocks noChangeArrowheads="1"/>
              </p:cNvSpPr>
              <p:nvPr/>
            </p:nvSpPr>
            <p:spPr bwMode="auto">
              <a:xfrm>
                <a:off x="190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0" name="Oval 439"/>
              <p:cNvSpPr>
                <a:spLocks noChangeArrowheads="1"/>
              </p:cNvSpPr>
              <p:nvPr/>
            </p:nvSpPr>
            <p:spPr bwMode="auto">
              <a:xfrm>
                <a:off x="190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1" name="Oval 440"/>
              <p:cNvSpPr>
                <a:spLocks noChangeArrowheads="1"/>
              </p:cNvSpPr>
              <p:nvPr/>
            </p:nvSpPr>
            <p:spPr bwMode="auto">
              <a:xfrm>
                <a:off x="190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2" name="Oval 441"/>
              <p:cNvSpPr>
                <a:spLocks noChangeArrowheads="1"/>
              </p:cNvSpPr>
              <p:nvPr/>
            </p:nvSpPr>
            <p:spPr bwMode="auto">
              <a:xfrm>
                <a:off x="191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3" name="Oval 442"/>
              <p:cNvSpPr>
                <a:spLocks noChangeArrowheads="1"/>
              </p:cNvSpPr>
              <p:nvPr/>
            </p:nvSpPr>
            <p:spPr bwMode="auto">
              <a:xfrm>
                <a:off x="191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4" name="Oval 443"/>
              <p:cNvSpPr>
                <a:spLocks noChangeArrowheads="1"/>
              </p:cNvSpPr>
              <p:nvPr/>
            </p:nvSpPr>
            <p:spPr bwMode="auto">
              <a:xfrm>
                <a:off x="192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5" name="Oval 444"/>
              <p:cNvSpPr>
                <a:spLocks noChangeArrowheads="1"/>
              </p:cNvSpPr>
              <p:nvPr/>
            </p:nvSpPr>
            <p:spPr bwMode="auto">
              <a:xfrm>
                <a:off x="192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6" name="Oval 445"/>
              <p:cNvSpPr>
                <a:spLocks noChangeArrowheads="1"/>
              </p:cNvSpPr>
              <p:nvPr/>
            </p:nvSpPr>
            <p:spPr bwMode="auto">
              <a:xfrm>
                <a:off x="192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7" name="Oval 446"/>
              <p:cNvSpPr>
                <a:spLocks noChangeArrowheads="1"/>
              </p:cNvSpPr>
              <p:nvPr/>
            </p:nvSpPr>
            <p:spPr bwMode="auto">
              <a:xfrm>
                <a:off x="192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8" name="Oval 447"/>
              <p:cNvSpPr>
                <a:spLocks noChangeArrowheads="1"/>
              </p:cNvSpPr>
              <p:nvPr/>
            </p:nvSpPr>
            <p:spPr bwMode="auto">
              <a:xfrm>
                <a:off x="192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9" name="Oval 448"/>
              <p:cNvSpPr>
                <a:spLocks noChangeArrowheads="1"/>
              </p:cNvSpPr>
              <p:nvPr/>
            </p:nvSpPr>
            <p:spPr bwMode="auto">
              <a:xfrm>
                <a:off x="193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0" name="Oval 449"/>
              <p:cNvSpPr>
                <a:spLocks noChangeArrowheads="1"/>
              </p:cNvSpPr>
              <p:nvPr/>
            </p:nvSpPr>
            <p:spPr bwMode="auto">
              <a:xfrm>
                <a:off x="193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1" name="Oval 450"/>
              <p:cNvSpPr>
                <a:spLocks noChangeArrowheads="1"/>
              </p:cNvSpPr>
              <p:nvPr/>
            </p:nvSpPr>
            <p:spPr bwMode="auto">
              <a:xfrm>
                <a:off x="193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2" name="Oval 451"/>
              <p:cNvSpPr>
                <a:spLocks noChangeArrowheads="1"/>
              </p:cNvSpPr>
              <p:nvPr/>
            </p:nvSpPr>
            <p:spPr bwMode="auto">
              <a:xfrm>
                <a:off x="193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3" name="Oval 452"/>
              <p:cNvSpPr>
                <a:spLocks noChangeArrowheads="1"/>
              </p:cNvSpPr>
              <p:nvPr/>
            </p:nvSpPr>
            <p:spPr bwMode="auto">
              <a:xfrm>
                <a:off x="194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4" name="Oval 453"/>
              <p:cNvSpPr>
                <a:spLocks noChangeArrowheads="1"/>
              </p:cNvSpPr>
              <p:nvPr/>
            </p:nvSpPr>
            <p:spPr bwMode="auto">
              <a:xfrm>
                <a:off x="194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5" name="Oval 454"/>
              <p:cNvSpPr>
                <a:spLocks noChangeArrowheads="1"/>
              </p:cNvSpPr>
              <p:nvPr/>
            </p:nvSpPr>
            <p:spPr bwMode="auto">
              <a:xfrm>
                <a:off x="195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6" name="Oval 455"/>
              <p:cNvSpPr>
                <a:spLocks noChangeArrowheads="1"/>
              </p:cNvSpPr>
              <p:nvPr/>
            </p:nvSpPr>
            <p:spPr bwMode="auto">
              <a:xfrm>
                <a:off x="195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7" name="Oval 456"/>
              <p:cNvSpPr>
                <a:spLocks noChangeArrowheads="1"/>
              </p:cNvSpPr>
              <p:nvPr/>
            </p:nvSpPr>
            <p:spPr bwMode="auto">
              <a:xfrm>
                <a:off x="195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8" name="Oval 457"/>
              <p:cNvSpPr>
                <a:spLocks noChangeArrowheads="1"/>
              </p:cNvSpPr>
              <p:nvPr/>
            </p:nvSpPr>
            <p:spPr bwMode="auto">
              <a:xfrm>
                <a:off x="195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9" name="Oval 458"/>
              <p:cNvSpPr>
                <a:spLocks noChangeArrowheads="1"/>
              </p:cNvSpPr>
              <p:nvPr/>
            </p:nvSpPr>
            <p:spPr bwMode="auto">
              <a:xfrm>
                <a:off x="195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0" name="Oval 459"/>
              <p:cNvSpPr>
                <a:spLocks noChangeArrowheads="1"/>
              </p:cNvSpPr>
              <p:nvPr/>
            </p:nvSpPr>
            <p:spPr bwMode="auto">
              <a:xfrm>
                <a:off x="196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1" name="Oval 460"/>
              <p:cNvSpPr>
                <a:spLocks noChangeArrowheads="1"/>
              </p:cNvSpPr>
              <p:nvPr/>
            </p:nvSpPr>
            <p:spPr bwMode="auto">
              <a:xfrm>
                <a:off x="196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2" name="Oval 461"/>
              <p:cNvSpPr>
                <a:spLocks noChangeArrowheads="1"/>
              </p:cNvSpPr>
              <p:nvPr/>
            </p:nvSpPr>
            <p:spPr bwMode="auto">
              <a:xfrm>
                <a:off x="196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3" name="Oval 462"/>
              <p:cNvSpPr>
                <a:spLocks noChangeArrowheads="1"/>
              </p:cNvSpPr>
              <p:nvPr/>
            </p:nvSpPr>
            <p:spPr bwMode="auto">
              <a:xfrm>
                <a:off x="196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4" name="Oval 463"/>
              <p:cNvSpPr>
                <a:spLocks noChangeArrowheads="1"/>
              </p:cNvSpPr>
              <p:nvPr/>
            </p:nvSpPr>
            <p:spPr bwMode="auto">
              <a:xfrm>
                <a:off x="196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5" name="Oval 464"/>
              <p:cNvSpPr>
                <a:spLocks noChangeArrowheads="1"/>
              </p:cNvSpPr>
              <p:nvPr/>
            </p:nvSpPr>
            <p:spPr bwMode="auto">
              <a:xfrm>
                <a:off x="197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6" name="Oval 465"/>
              <p:cNvSpPr>
                <a:spLocks noChangeArrowheads="1"/>
              </p:cNvSpPr>
              <p:nvPr/>
            </p:nvSpPr>
            <p:spPr bwMode="auto">
              <a:xfrm>
                <a:off x="197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7" name="Oval 466"/>
              <p:cNvSpPr>
                <a:spLocks noChangeArrowheads="1"/>
              </p:cNvSpPr>
              <p:nvPr/>
            </p:nvSpPr>
            <p:spPr bwMode="auto">
              <a:xfrm>
                <a:off x="198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8" name="Oval 467"/>
              <p:cNvSpPr>
                <a:spLocks noChangeArrowheads="1"/>
              </p:cNvSpPr>
              <p:nvPr/>
            </p:nvSpPr>
            <p:spPr bwMode="auto">
              <a:xfrm>
                <a:off x="198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9" name="Oval 468"/>
              <p:cNvSpPr>
                <a:spLocks noChangeArrowheads="1"/>
              </p:cNvSpPr>
              <p:nvPr/>
            </p:nvSpPr>
            <p:spPr bwMode="auto">
              <a:xfrm>
                <a:off x="198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0" name="Oval 469"/>
              <p:cNvSpPr>
                <a:spLocks noChangeArrowheads="1"/>
              </p:cNvSpPr>
              <p:nvPr/>
            </p:nvSpPr>
            <p:spPr bwMode="auto">
              <a:xfrm>
                <a:off x="198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1" name="Oval 470"/>
              <p:cNvSpPr>
                <a:spLocks noChangeArrowheads="1"/>
              </p:cNvSpPr>
              <p:nvPr/>
            </p:nvSpPr>
            <p:spPr bwMode="auto">
              <a:xfrm>
                <a:off x="198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2" name="Oval 471"/>
              <p:cNvSpPr>
                <a:spLocks noChangeArrowheads="1"/>
              </p:cNvSpPr>
              <p:nvPr/>
            </p:nvSpPr>
            <p:spPr bwMode="auto">
              <a:xfrm>
                <a:off x="199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3" name="Oval 472"/>
              <p:cNvSpPr>
                <a:spLocks noChangeArrowheads="1"/>
              </p:cNvSpPr>
              <p:nvPr/>
            </p:nvSpPr>
            <p:spPr bwMode="auto">
              <a:xfrm>
                <a:off x="199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4" name="Oval 473"/>
              <p:cNvSpPr>
                <a:spLocks noChangeArrowheads="1"/>
              </p:cNvSpPr>
              <p:nvPr/>
            </p:nvSpPr>
            <p:spPr bwMode="auto">
              <a:xfrm>
                <a:off x="199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5" name="Oval 474"/>
              <p:cNvSpPr>
                <a:spLocks noChangeArrowheads="1"/>
              </p:cNvSpPr>
              <p:nvPr/>
            </p:nvSpPr>
            <p:spPr bwMode="auto">
              <a:xfrm>
                <a:off x="199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6" name="Oval 475"/>
              <p:cNvSpPr>
                <a:spLocks noChangeArrowheads="1"/>
              </p:cNvSpPr>
              <p:nvPr/>
            </p:nvSpPr>
            <p:spPr bwMode="auto">
              <a:xfrm>
                <a:off x="200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7" name="Oval 476"/>
              <p:cNvSpPr>
                <a:spLocks noChangeArrowheads="1"/>
              </p:cNvSpPr>
              <p:nvPr/>
            </p:nvSpPr>
            <p:spPr bwMode="auto">
              <a:xfrm>
                <a:off x="200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8" name="Oval 477"/>
              <p:cNvSpPr>
                <a:spLocks noChangeArrowheads="1"/>
              </p:cNvSpPr>
              <p:nvPr/>
            </p:nvSpPr>
            <p:spPr bwMode="auto">
              <a:xfrm>
                <a:off x="200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9" name="Oval 478"/>
              <p:cNvSpPr>
                <a:spLocks noChangeArrowheads="1"/>
              </p:cNvSpPr>
              <p:nvPr/>
            </p:nvSpPr>
            <p:spPr bwMode="auto">
              <a:xfrm>
                <a:off x="201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0" name="Oval 479"/>
              <p:cNvSpPr>
                <a:spLocks noChangeArrowheads="1"/>
              </p:cNvSpPr>
              <p:nvPr/>
            </p:nvSpPr>
            <p:spPr bwMode="auto">
              <a:xfrm>
                <a:off x="201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1" name="Oval 480"/>
              <p:cNvSpPr>
                <a:spLocks noChangeArrowheads="1"/>
              </p:cNvSpPr>
              <p:nvPr/>
            </p:nvSpPr>
            <p:spPr bwMode="auto">
              <a:xfrm>
                <a:off x="201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2" name="Oval 481"/>
              <p:cNvSpPr>
                <a:spLocks noChangeArrowheads="1"/>
              </p:cNvSpPr>
              <p:nvPr/>
            </p:nvSpPr>
            <p:spPr bwMode="auto">
              <a:xfrm>
                <a:off x="201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3" name="Oval 482"/>
              <p:cNvSpPr>
                <a:spLocks noChangeArrowheads="1"/>
              </p:cNvSpPr>
              <p:nvPr/>
            </p:nvSpPr>
            <p:spPr bwMode="auto">
              <a:xfrm>
                <a:off x="202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4" name="Oval 483"/>
              <p:cNvSpPr>
                <a:spLocks noChangeArrowheads="1"/>
              </p:cNvSpPr>
              <p:nvPr/>
            </p:nvSpPr>
            <p:spPr bwMode="auto">
              <a:xfrm>
                <a:off x="202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5" name="Oval 484"/>
              <p:cNvSpPr>
                <a:spLocks noChangeArrowheads="1"/>
              </p:cNvSpPr>
              <p:nvPr/>
            </p:nvSpPr>
            <p:spPr bwMode="auto">
              <a:xfrm>
                <a:off x="202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6" name="Oval 485"/>
              <p:cNvSpPr>
                <a:spLocks noChangeArrowheads="1"/>
              </p:cNvSpPr>
              <p:nvPr/>
            </p:nvSpPr>
            <p:spPr bwMode="auto">
              <a:xfrm>
                <a:off x="202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7" name="Oval 486"/>
              <p:cNvSpPr>
                <a:spLocks noChangeArrowheads="1"/>
              </p:cNvSpPr>
              <p:nvPr/>
            </p:nvSpPr>
            <p:spPr bwMode="auto">
              <a:xfrm>
                <a:off x="202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8" name="Oval 487"/>
              <p:cNvSpPr>
                <a:spLocks noChangeArrowheads="1"/>
              </p:cNvSpPr>
              <p:nvPr/>
            </p:nvSpPr>
            <p:spPr bwMode="auto">
              <a:xfrm>
                <a:off x="203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9" name="Oval 488"/>
              <p:cNvSpPr>
                <a:spLocks noChangeArrowheads="1"/>
              </p:cNvSpPr>
              <p:nvPr/>
            </p:nvSpPr>
            <p:spPr bwMode="auto">
              <a:xfrm>
                <a:off x="203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0" name="Oval 489"/>
              <p:cNvSpPr>
                <a:spLocks noChangeArrowheads="1"/>
              </p:cNvSpPr>
              <p:nvPr/>
            </p:nvSpPr>
            <p:spPr bwMode="auto">
              <a:xfrm>
                <a:off x="204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1" name="Oval 490"/>
              <p:cNvSpPr>
                <a:spLocks noChangeArrowheads="1"/>
              </p:cNvSpPr>
              <p:nvPr/>
            </p:nvSpPr>
            <p:spPr bwMode="auto">
              <a:xfrm>
                <a:off x="204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2" name="Oval 491"/>
              <p:cNvSpPr>
                <a:spLocks noChangeArrowheads="1"/>
              </p:cNvSpPr>
              <p:nvPr/>
            </p:nvSpPr>
            <p:spPr bwMode="auto">
              <a:xfrm>
                <a:off x="204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3" name="Oval 492"/>
              <p:cNvSpPr>
                <a:spLocks noChangeArrowheads="1"/>
              </p:cNvSpPr>
              <p:nvPr/>
            </p:nvSpPr>
            <p:spPr bwMode="auto">
              <a:xfrm>
                <a:off x="204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4" name="Oval 493"/>
              <p:cNvSpPr>
                <a:spLocks noChangeArrowheads="1"/>
              </p:cNvSpPr>
              <p:nvPr/>
            </p:nvSpPr>
            <p:spPr bwMode="auto">
              <a:xfrm>
                <a:off x="204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5" name="Oval 494"/>
              <p:cNvSpPr>
                <a:spLocks noChangeArrowheads="1"/>
              </p:cNvSpPr>
              <p:nvPr/>
            </p:nvSpPr>
            <p:spPr bwMode="auto">
              <a:xfrm>
                <a:off x="205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6" name="Oval 495"/>
              <p:cNvSpPr>
                <a:spLocks noChangeArrowheads="1"/>
              </p:cNvSpPr>
              <p:nvPr/>
            </p:nvSpPr>
            <p:spPr bwMode="auto">
              <a:xfrm>
                <a:off x="205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7" name="Oval 496"/>
              <p:cNvSpPr>
                <a:spLocks noChangeArrowheads="1"/>
              </p:cNvSpPr>
              <p:nvPr/>
            </p:nvSpPr>
            <p:spPr bwMode="auto">
              <a:xfrm>
                <a:off x="205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8" name="Oval 497"/>
              <p:cNvSpPr>
                <a:spLocks noChangeArrowheads="1"/>
              </p:cNvSpPr>
              <p:nvPr/>
            </p:nvSpPr>
            <p:spPr bwMode="auto">
              <a:xfrm>
                <a:off x="205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9" name="Oval 498"/>
              <p:cNvSpPr>
                <a:spLocks noChangeArrowheads="1"/>
              </p:cNvSpPr>
              <p:nvPr/>
            </p:nvSpPr>
            <p:spPr bwMode="auto">
              <a:xfrm>
                <a:off x="206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0" name="Oval 499"/>
              <p:cNvSpPr>
                <a:spLocks noChangeArrowheads="1"/>
              </p:cNvSpPr>
              <p:nvPr/>
            </p:nvSpPr>
            <p:spPr bwMode="auto">
              <a:xfrm>
                <a:off x="206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1" name="Oval 500"/>
              <p:cNvSpPr>
                <a:spLocks noChangeArrowheads="1"/>
              </p:cNvSpPr>
              <p:nvPr/>
            </p:nvSpPr>
            <p:spPr bwMode="auto">
              <a:xfrm>
                <a:off x="206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2" name="Oval 501"/>
              <p:cNvSpPr>
                <a:spLocks noChangeArrowheads="1"/>
              </p:cNvSpPr>
              <p:nvPr/>
            </p:nvSpPr>
            <p:spPr bwMode="auto">
              <a:xfrm>
                <a:off x="207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3" name="Oval 502"/>
              <p:cNvSpPr>
                <a:spLocks noChangeArrowheads="1"/>
              </p:cNvSpPr>
              <p:nvPr/>
            </p:nvSpPr>
            <p:spPr bwMode="auto">
              <a:xfrm>
                <a:off x="207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4" name="Oval 503"/>
              <p:cNvSpPr>
                <a:spLocks noChangeArrowheads="1"/>
              </p:cNvSpPr>
              <p:nvPr/>
            </p:nvSpPr>
            <p:spPr bwMode="auto">
              <a:xfrm>
                <a:off x="207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5" name="Oval 504"/>
              <p:cNvSpPr>
                <a:spLocks noChangeArrowheads="1"/>
              </p:cNvSpPr>
              <p:nvPr/>
            </p:nvSpPr>
            <p:spPr bwMode="auto">
              <a:xfrm>
                <a:off x="207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6" name="Oval 505"/>
              <p:cNvSpPr>
                <a:spLocks noChangeArrowheads="1"/>
              </p:cNvSpPr>
              <p:nvPr/>
            </p:nvSpPr>
            <p:spPr bwMode="auto">
              <a:xfrm>
                <a:off x="208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7" name="Oval 506"/>
              <p:cNvSpPr>
                <a:spLocks noChangeArrowheads="1"/>
              </p:cNvSpPr>
              <p:nvPr/>
            </p:nvSpPr>
            <p:spPr bwMode="auto">
              <a:xfrm>
                <a:off x="208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8" name="Oval 507"/>
              <p:cNvSpPr>
                <a:spLocks noChangeArrowheads="1"/>
              </p:cNvSpPr>
              <p:nvPr/>
            </p:nvSpPr>
            <p:spPr bwMode="auto">
              <a:xfrm>
                <a:off x="208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9" name="Oval 508"/>
              <p:cNvSpPr>
                <a:spLocks noChangeArrowheads="1"/>
              </p:cNvSpPr>
              <p:nvPr/>
            </p:nvSpPr>
            <p:spPr bwMode="auto">
              <a:xfrm>
                <a:off x="208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0" name="Oval 509"/>
              <p:cNvSpPr>
                <a:spLocks noChangeArrowheads="1"/>
              </p:cNvSpPr>
              <p:nvPr/>
            </p:nvSpPr>
            <p:spPr bwMode="auto">
              <a:xfrm>
                <a:off x="208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1" name="Oval 510"/>
              <p:cNvSpPr>
                <a:spLocks noChangeArrowheads="1"/>
              </p:cNvSpPr>
              <p:nvPr/>
            </p:nvSpPr>
            <p:spPr bwMode="auto">
              <a:xfrm>
                <a:off x="209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2" name="Oval 511"/>
              <p:cNvSpPr>
                <a:spLocks noChangeArrowheads="1"/>
              </p:cNvSpPr>
              <p:nvPr/>
            </p:nvSpPr>
            <p:spPr bwMode="auto">
              <a:xfrm>
                <a:off x="209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3" name="Oval 512"/>
              <p:cNvSpPr>
                <a:spLocks noChangeArrowheads="1"/>
              </p:cNvSpPr>
              <p:nvPr/>
            </p:nvSpPr>
            <p:spPr bwMode="auto">
              <a:xfrm>
                <a:off x="210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4" name="Oval 513"/>
              <p:cNvSpPr>
                <a:spLocks noChangeArrowheads="1"/>
              </p:cNvSpPr>
              <p:nvPr/>
            </p:nvSpPr>
            <p:spPr bwMode="auto">
              <a:xfrm>
                <a:off x="210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5" name="Oval 514"/>
              <p:cNvSpPr>
                <a:spLocks noChangeArrowheads="1"/>
              </p:cNvSpPr>
              <p:nvPr/>
            </p:nvSpPr>
            <p:spPr bwMode="auto">
              <a:xfrm>
                <a:off x="210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6" name="Oval 515"/>
              <p:cNvSpPr>
                <a:spLocks noChangeArrowheads="1"/>
              </p:cNvSpPr>
              <p:nvPr/>
            </p:nvSpPr>
            <p:spPr bwMode="auto">
              <a:xfrm>
                <a:off x="210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7" name="Oval 516"/>
              <p:cNvSpPr>
                <a:spLocks noChangeArrowheads="1"/>
              </p:cNvSpPr>
              <p:nvPr/>
            </p:nvSpPr>
            <p:spPr bwMode="auto">
              <a:xfrm>
                <a:off x="210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8" name="Oval 517"/>
              <p:cNvSpPr>
                <a:spLocks noChangeArrowheads="1"/>
              </p:cNvSpPr>
              <p:nvPr/>
            </p:nvSpPr>
            <p:spPr bwMode="auto">
              <a:xfrm>
                <a:off x="211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9" name="Oval 518"/>
              <p:cNvSpPr>
                <a:spLocks noChangeArrowheads="1"/>
              </p:cNvSpPr>
              <p:nvPr/>
            </p:nvSpPr>
            <p:spPr bwMode="auto">
              <a:xfrm>
                <a:off x="211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0" name="Oval 519"/>
              <p:cNvSpPr>
                <a:spLocks noChangeArrowheads="1"/>
              </p:cNvSpPr>
              <p:nvPr/>
            </p:nvSpPr>
            <p:spPr bwMode="auto">
              <a:xfrm>
                <a:off x="211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1" name="Oval 520"/>
              <p:cNvSpPr>
                <a:spLocks noChangeArrowheads="1"/>
              </p:cNvSpPr>
              <p:nvPr/>
            </p:nvSpPr>
            <p:spPr bwMode="auto">
              <a:xfrm>
                <a:off x="211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2" name="Oval 521"/>
              <p:cNvSpPr>
                <a:spLocks noChangeArrowheads="1"/>
              </p:cNvSpPr>
              <p:nvPr/>
            </p:nvSpPr>
            <p:spPr bwMode="auto">
              <a:xfrm>
                <a:off x="212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3" name="Oval 522"/>
              <p:cNvSpPr>
                <a:spLocks noChangeArrowheads="1"/>
              </p:cNvSpPr>
              <p:nvPr/>
            </p:nvSpPr>
            <p:spPr bwMode="auto">
              <a:xfrm>
                <a:off x="212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4" name="Oval 523"/>
              <p:cNvSpPr>
                <a:spLocks noChangeArrowheads="1"/>
              </p:cNvSpPr>
              <p:nvPr/>
            </p:nvSpPr>
            <p:spPr bwMode="auto">
              <a:xfrm>
                <a:off x="212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5" name="Oval 524"/>
              <p:cNvSpPr>
                <a:spLocks noChangeArrowheads="1"/>
              </p:cNvSpPr>
              <p:nvPr/>
            </p:nvSpPr>
            <p:spPr bwMode="auto">
              <a:xfrm>
                <a:off x="213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6" name="Oval 525"/>
              <p:cNvSpPr>
                <a:spLocks noChangeArrowheads="1"/>
              </p:cNvSpPr>
              <p:nvPr/>
            </p:nvSpPr>
            <p:spPr bwMode="auto">
              <a:xfrm>
                <a:off x="213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7" name="Oval 526"/>
              <p:cNvSpPr>
                <a:spLocks noChangeArrowheads="1"/>
              </p:cNvSpPr>
              <p:nvPr/>
            </p:nvSpPr>
            <p:spPr bwMode="auto">
              <a:xfrm>
                <a:off x="213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8" name="Oval 527"/>
              <p:cNvSpPr>
                <a:spLocks noChangeArrowheads="1"/>
              </p:cNvSpPr>
              <p:nvPr/>
            </p:nvSpPr>
            <p:spPr bwMode="auto">
              <a:xfrm>
                <a:off x="213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9" name="Oval 528"/>
              <p:cNvSpPr>
                <a:spLocks noChangeArrowheads="1"/>
              </p:cNvSpPr>
              <p:nvPr/>
            </p:nvSpPr>
            <p:spPr bwMode="auto">
              <a:xfrm>
                <a:off x="214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0" name="Oval 529"/>
              <p:cNvSpPr>
                <a:spLocks noChangeArrowheads="1"/>
              </p:cNvSpPr>
              <p:nvPr/>
            </p:nvSpPr>
            <p:spPr bwMode="auto">
              <a:xfrm>
                <a:off x="214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1" name="Oval 530"/>
              <p:cNvSpPr>
                <a:spLocks noChangeArrowheads="1"/>
              </p:cNvSpPr>
              <p:nvPr/>
            </p:nvSpPr>
            <p:spPr bwMode="auto">
              <a:xfrm>
                <a:off x="214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2" name="Oval 531"/>
              <p:cNvSpPr>
                <a:spLocks noChangeArrowheads="1"/>
              </p:cNvSpPr>
              <p:nvPr/>
            </p:nvSpPr>
            <p:spPr bwMode="auto">
              <a:xfrm>
                <a:off x="214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3" name="Oval 532"/>
              <p:cNvSpPr>
                <a:spLocks noChangeArrowheads="1"/>
              </p:cNvSpPr>
              <p:nvPr/>
            </p:nvSpPr>
            <p:spPr bwMode="auto">
              <a:xfrm>
                <a:off x="214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4" name="Oval 533"/>
              <p:cNvSpPr>
                <a:spLocks noChangeArrowheads="1"/>
              </p:cNvSpPr>
              <p:nvPr/>
            </p:nvSpPr>
            <p:spPr bwMode="auto">
              <a:xfrm>
                <a:off x="215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5" name="Oval 534"/>
              <p:cNvSpPr>
                <a:spLocks noChangeArrowheads="1"/>
              </p:cNvSpPr>
              <p:nvPr/>
            </p:nvSpPr>
            <p:spPr bwMode="auto">
              <a:xfrm>
                <a:off x="215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6" name="Oval 535"/>
              <p:cNvSpPr>
                <a:spLocks noChangeArrowheads="1"/>
              </p:cNvSpPr>
              <p:nvPr/>
            </p:nvSpPr>
            <p:spPr bwMode="auto">
              <a:xfrm>
                <a:off x="216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7" name="Oval 536"/>
              <p:cNvSpPr>
                <a:spLocks noChangeArrowheads="1"/>
              </p:cNvSpPr>
              <p:nvPr/>
            </p:nvSpPr>
            <p:spPr bwMode="auto">
              <a:xfrm>
                <a:off x="216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8" name="Oval 537"/>
              <p:cNvSpPr>
                <a:spLocks noChangeArrowheads="1"/>
              </p:cNvSpPr>
              <p:nvPr/>
            </p:nvSpPr>
            <p:spPr bwMode="auto">
              <a:xfrm>
                <a:off x="216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9" name="Oval 538"/>
              <p:cNvSpPr>
                <a:spLocks noChangeArrowheads="1"/>
              </p:cNvSpPr>
              <p:nvPr/>
            </p:nvSpPr>
            <p:spPr bwMode="auto">
              <a:xfrm>
                <a:off x="216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0" name="Oval 539"/>
              <p:cNvSpPr>
                <a:spLocks noChangeArrowheads="1"/>
              </p:cNvSpPr>
              <p:nvPr/>
            </p:nvSpPr>
            <p:spPr bwMode="auto">
              <a:xfrm>
                <a:off x="216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1" name="Oval 540"/>
              <p:cNvSpPr>
                <a:spLocks noChangeArrowheads="1"/>
              </p:cNvSpPr>
              <p:nvPr/>
            </p:nvSpPr>
            <p:spPr bwMode="auto">
              <a:xfrm>
                <a:off x="217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2" name="Oval 541"/>
              <p:cNvSpPr>
                <a:spLocks noChangeArrowheads="1"/>
              </p:cNvSpPr>
              <p:nvPr/>
            </p:nvSpPr>
            <p:spPr bwMode="auto">
              <a:xfrm>
                <a:off x="217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3" name="Oval 542"/>
              <p:cNvSpPr>
                <a:spLocks noChangeArrowheads="1"/>
              </p:cNvSpPr>
              <p:nvPr/>
            </p:nvSpPr>
            <p:spPr bwMode="auto">
              <a:xfrm>
                <a:off x="217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4" name="Oval 543"/>
              <p:cNvSpPr>
                <a:spLocks noChangeArrowheads="1"/>
              </p:cNvSpPr>
              <p:nvPr/>
            </p:nvSpPr>
            <p:spPr bwMode="auto">
              <a:xfrm>
                <a:off x="217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5" name="Oval 544"/>
              <p:cNvSpPr>
                <a:spLocks noChangeArrowheads="1"/>
              </p:cNvSpPr>
              <p:nvPr/>
            </p:nvSpPr>
            <p:spPr bwMode="auto">
              <a:xfrm>
                <a:off x="218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6" name="Oval 545"/>
              <p:cNvSpPr>
                <a:spLocks noChangeArrowheads="1"/>
              </p:cNvSpPr>
              <p:nvPr/>
            </p:nvSpPr>
            <p:spPr bwMode="auto">
              <a:xfrm>
                <a:off x="218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7" name="Oval 546"/>
              <p:cNvSpPr>
                <a:spLocks noChangeArrowheads="1"/>
              </p:cNvSpPr>
              <p:nvPr/>
            </p:nvSpPr>
            <p:spPr bwMode="auto">
              <a:xfrm>
                <a:off x="218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8" name="Oval 547"/>
              <p:cNvSpPr>
                <a:spLocks noChangeArrowheads="1"/>
              </p:cNvSpPr>
              <p:nvPr/>
            </p:nvSpPr>
            <p:spPr bwMode="auto">
              <a:xfrm>
                <a:off x="219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9" name="Oval 548"/>
              <p:cNvSpPr>
                <a:spLocks noChangeArrowheads="1"/>
              </p:cNvSpPr>
              <p:nvPr/>
            </p:nvSpPr>
            <p:spPr bwMode="auto">
              <a:xfrm>
                <a:off x="219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0" name="Oval 549"/>
              <p:cNvSpPr>
                <a:spLocks noChangeArrowheads="1"/>
              </p:cNvSpPr>
              <p:nvPr/>
            </p:nvSpPr>
            <p:spPr bwMode="auto">
              <a:xfrm>
                <a:off x="219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1" name="Oval 550"/>
              <p:cNvSpPr>
                <a:spLocks noChangeArrowheads="1"/>
              </p:cNvSpPr>
              <p:nvPr/>
            </p:nvSpPr>
            <p:spPr bwMode="auto">
              <a:xfrm>
                <a:off x="219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2" name="Oval 551"/>
              <p:cNvSpPr>
                <a:spLocks noChangeArrowheads="1"/>
              </p:cNvSpPr>
              <p:nvPr/>
            </p:nvSpPr>
            <p:spPr bwMode="auto">
              <a:xfrm>
                <a:off x="220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3" name="Oval 552"/>
              <p:cNvSpPr>
                <a:spLocks noChangeArrowheads="1"/>
              </p:cNvSpPr>
              <p:nvPr/>
            </p:nvSpPr>
            <p:spPr bwMode="auto">
              <a:xfrm>
                <a:off x="220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4" name="Oval 553"/>
              <p:cNvSpPr>
                <a:spLocks noChangeArrowheads="1"/>
              </p:cNvSpPr>
              <p:nvPr/>
            </p:nvSpPr>
            <p:spPr bwMode="auto">
              <a:xfrm>
                <a:off x="220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5" name="Oval 554"/>
              <p:cNvSpPr>
                <a:spLocks noChangeArrowheads="1"/>
              </p:cNvSpPr>
              <p:nvPr/>
            </p:nvSpPr>
            <p:spPr bwMode="auto">
              <a:xfrm>
                <a:off x="220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6" name="Oval 555"/>
              <p:cNvSpPr>
                <a:spLocks noChangeArrowheads="1"/>
              </p:cNvSpPr>
              <p:nvPr/>
            </p:nvSpPr>
            <p:spPr bwMode="auto">
              <a:xfrm>
                <a:off x="220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7" name="Oval 556"/>
              <p:cNvSpPr>
                <a:spLocks noChangeArrowheads="1"/>
              </p:cNvSpPr>
              <p:nvPr/>
            </p:nvSpPr>
            <p:spPr bwMode="auto">
              <a:xfrm>
                <a:off x="221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8" name="Oval 557"/>
              <p:cNvSpPr>
                <a:spLocks noChangeArrowheads="1"/>
              </p:cNvSpPr>
              <p:nvPr/>
            </p:nvSpPr>
            <p:spPr bwMode="auto">
              <a:xfrm>
                <a:off x="221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9" name="Oval 558"/>
              <p:cNvSpPr>
                <a:spLocks noChangeArrowheads="1"/>
              </p:cNvSpPr>
              <p:nvPr/>
            </p:nvSpPr>
            <p:spPr bwMode="auto">
              <a:xfrm>
                <a:off x="222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0" name="Oval 559"/>
              <p:cNvSpPr>
                <a:spLocks noChangeArrowheads="1"/>
              </p:cNvSpPr>
              <p:nvPr/>
            </p:nvSpPr>
            <p:spPr bwMode="auto">
              <a:xfrm>
                <a:off x="222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1" name="Oval 560"/>
              <p:cNvSpPr>
                <a:spLocks noChangeArrowheads="1"/>
              </p:cNvSpPr>
              <p:nvPr/>
            </p:nvSpPr>
            <p:spPr bwMode="auto">
              <a:xfrm>
                <a:off x="222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2" name="Oval 561"/>
              <p:cNvSpPr>
                <a:spLocks noChangeArrowheads="1"/>
              </p:cNvSpPr>
              <p:nvPr/>
            </p:nvSpPr>
            <p:spPr bwMode="auto">
              <a:xfrm>
                <a:off x="222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3" name="Oval 562"/>
              <p:cNvSpPr>
                <a:spLocks noChangeArrowheads="1"/>
              </p:cNvSpPr>
              <p:nvPr/>
            </p:nvSpPr>
            <p:spPr bwMode="auto">
              <a:xfrm>
                <a:off x="222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4" name="Oval 563"/>
              <p:cNvSpPr>
                <a:spLocks noChangeArrowheads="1"/>
              </p:cNvSpPr>
              <p:nvPr/>
            </p:nvSpPr>
            <p:spPr bwMode="auto">
              <a:xfrm>
                <a:off x="223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5" name="Oval 564"/>
              <p:cNvSpPr>
                <a:spLocks noChangeArrowheads="1"/>
              </p:cNvSpPr>
              <p:nvPr/>
            </p:nvSpPr>
            <p:spPr bwMode="auto">
              <a:xfrm>
                <a:off x="223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6" name="Oval 565"/>
              <p:cNvSpPr>
                <a:spLocks noChangeArrowheads="1"/>
              </p:cNvSpPr>
              <p:nvPr/>
            </p:nvSpPr>
            <p:spPr bwMode="auto">
              <a:xfrm>
                <a:off x="223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7" name="Oval 566"/>
              <p:cNvSpPr>
                <a:spLocks noChangeArrowheads="1"/>
              </p:cNvSpPr>
              <p:nvPr/>
            </p:nvSpPr>
            <p:spPr bwMode="auto">
              <a:xfrm>
                <a:off x="223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8" name="Oval 567"/>
              <p:cNvSpPr>
                <a:spLocks noChangeArrowheads="1"/>
              </p:cNvSpPr>
              <p:nvPr/>
            </p:nvSpPr>
            <p:spPr bwMode="auto">
              <a:xfrm>
                <a:off x="224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9" name="Oval 568"/>
              <p:cNvSpPr>
                <a:spLocks noChangeArrowheads="1"/>
              </p:cNvSpPr>
              <p:nvPr/>
            </p:nvSpPr>
            <p:spPr bwMode="auto">
              <a:xfrm>
                <a:off x="224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0" name="Oval 569"/>
              <p:cNvSpPr>
                <a:spLocks noChangeArrowheads="1"/>
              </p:cNvSpPr>
              <p:nvPr/>
            </p:nvSpPr>
            <p:spPr bwMode="auto">
              <a:xfrm>
                <a:off x="224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1" name="Oval 570"/>
              <p:cNvSpPr>
                <a:spLocks noChangeArrowheads="1"/>
              </p:cNvSpPr>
              <p:nvPr/>
            </p:nvSpPr>
            <p:spPr bwMode="auto">
              <a:xfrm>
                <a:off x="225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2" name="Oval 571"/>
              <p:cNvSpPr>
                <a:spLocks noChangeArrowheads="1"/>
              </p:cNvSpPr>
              <p:nvPr/>
            </p:nvSpPr>
            <p:spPr bwMode="auto">
              <a:xfrm>
                <a:off x="225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3" name="Oval 572"/>
              <p:cNvSpPr>
                <a:spLocks noChangeArrowheads="1"/>
              </p:cNvSpPr>
              <p:nvPr/>
            </p:nvSpPr>
            <p:spPr bwMode="auto">
              <a:xfrm>
                <a:off x="225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4" name="Oval 573"/>
              <p:cNvSpPr>
                <a:spLocks noChangeArrowheads="1"/>
              </p:cNvSpPr>
              <p:nvPr/>
            </p:nvSpPr>
            <p:spPr bwMode="auto">
              <a:xfrm>
                <a:off x="225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5" name="Oval 574"/>
              <p:cNvSpPr>
                <a:spLocks noChangeArrowheads="1"/>
              </p:cNvSpPr>
              <p:nvPr/>
            </p:nvSpPr>
            <p:spPr bwMode="auto">
              <a:xfrm>
                <a:off x="226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6" name="Oval 575"/>
              <p:cNvSpPr>
                <a:spLocks noChangeArrowheads="1"/>
              </p:cNvSpPr>
              <p:nvPr/>
            </p:nvSpPr>
            <p:spPr bwMode="auto">
              <a:xfrm>
                <a:off x="226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7" name="Oval 576"/>
              <p:cNvSpPr>
                <a:spLocks noChangeArrowheads="1"/>
              </p:cNvSpPr>
              <p:nvPr/>
            </p:nvSpPr>
            <p:spPr bwMode="auto">
              <a:xfrm>
                <a:off x="226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8" name="Oval 577"/>
              <p:cNvSpPr>
                <a:spLocks noChangeArrowheads="1"/>
              </p:cNvSpPr>
              <p:nvPr/>
            </p:nvSpPr>
            <p:spPr bwMode="auto">
              <a:xfrm>
                <a:off x="226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9" name="Oval 578"/>
              <p:cNvSpPr>
                <a:spLocks noChangeArrowheads="1"/>
              </p:cNvSpPr>
              <p:nvPr/>
            </p:nvSpPr>
            <p:spPr bwMode="auto">
              <a:xfrm>
                <a:off x="226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0" name="Oval 579"/>
              <p:cNvSpPr>
                <a:spLocks noChangeArrowheads="1"/>
              </p:cNvSpPr>
              <p:nvPr/>
            </p:nvSpPr>
            <p:spPr bwMode="auto">
              <a:xfrm>
                <a:off x="227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1" name="Oval 580"/>
              <p:cNvSpPr>
                <a:spLocks noChangeArrowheads="1"/>
              </p:cNvSpPr>
              <p:nvPr/>
            </p:nvSpPr>
            <p:spPr bwMode="auto">
              <a:xfrm>
                <a:off x="227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2" name="Oval 581"/>
              <p:cNvSpPr>
                <a:spLocks noChangeArrowheads="1"/>
              </p:cNvSpPr>
              <p:nvPr/>
            </p:nvSpPr>
            <p:spPr bwMode="auto">
              <a:xfrm>
                <a:off x="228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3" name="Oval 582"/>
              <p:cNvSpPr>
                <a:spLocks noChangeArrowheads="1"/>
              </p:cNvSpPr>
              <p:nvPr/>
            </p:nvSpPr>
            <p:spPr bwMode="auto">
              <a:xfrm>
                <a:off x="228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4" name="Oval 583"/>
              <p:cNvSpPr>
                <a:spLocks noChangeArrowheads="1"/>
              </p:cNvSpPr>
              <p:nvPr/>
            </p:nvSpPr>
            <p:spPr bwMode="auto">
              <a:xfrm>
                <a:off x="228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5" name="Oval 584"/>
              <p:cNvSpPr>
                <a:spLocks noChangeArrowheads="1"/>
              </p:cNvSpPr>
              <p:nvPr/>
            </p:nvSpPr>
            <p:spPr bwMode="auto">
              <a:xfrm>
                <a:off x="228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6" name="Oval 585"/>
              <p:cNvSpPr>
                <a:spLocks noChangeArrowheads="1"/>
              </p:cNvSpPr>
              <p:nvPr/>
            </p:nvSpPr>
            <p:spPr bwMode="auto">
              <a:xfrm>
                <a:off x="228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7" name="Oval 586"/>
              <p:cNvSpPr>
                <a:spLocks noChangeArrowheads="1"/>
              </p:cNvSpPr>
              <p:nvPr/>
            </p:nvSpPr>
            <p:spPr bwMode="auto">
              <a:xfrm>
                <a:off x="229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8" name="Oval 587"/>
              <p:cNvSpPr>
                <a:spLocks noChangeArrowheads="1"/>
              </p:cNvSpPr>
              <p:nvPr/>
            </p:nvSpPr>
            <p:spPr bwMode="auto">
              <a:xfrm>
                <a:off x="229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9" name="Oval 588"/>
              <p:cNvSpPr>
                <a:spLocks noChangeArrowheads="1"/>
              </p:cNvSpPr>
              <p:nvPr/>
            </p:nvSpPr>
            <p:spPr bwMode="auto">
              <a:xfrm>
                <a:off x="229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0" name="Oval 589"/>
              <p:cNvSpPr>
                <a:spLocks noChangeArrowheads="1"/>
              </p:cNvSpPr>
              <p:nvPr/>
            </p:nvSpPr>
            <p:spPr bwMode="auto">
              <a:xfrm>
                <a:off x="229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1" name="Oval 590"/>
              <p:cNvSpPr>
                <a:spLocks noChangeArrowheads="1"/>
              </p:cNvSpPr>
              <p:nvPr/>
            </p:nvSpPr>
            <p:spPr bwMode="auto">
              <a:xfrm>
                <a:off x="230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2" name="Oval 591"/>
              <p:cNvSpPr>
                <a:spLocks noChangeArrowheads="1"/>
              </p:cNvSpPr>
              <p:nvPr/>
            </p:nvSpPr>
            <p:spPr bwMode="auto">
              <a:xfrm>
                <a:off x="230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3" name="Oval 592"/>
              <p:cNvSpPr>
                <a:spLocks noChangeArrowheads="1"/>
              </p:cNvSpPr>
              <p:nvPr/>
            </p:nvSpPr>
            <p:spPr bwMode="auto">
              <a:xfrm>
                <a:off x="230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4" name="Oval 593"/>
              <p:cNvSpPr>
                <a:spLocks noChangeArrowheads="1"/>
              </p:cNvSpPr>
              <p:nvPr/>
            </p:nvSpPr>
            <p:spPr bwMode="auto">
              <a:xfrm>
                <a:off x="231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5" name="Oval 594"/>
              <p:cNvSpPr>
                <a:spLocks noChangeArrowheads="1"/>
              </p:cNvSpPr>
              <p:nvPr/>
            </p:nvSpPr>
            <p:spPr bwMode="auto">
              <a:xfrm>
                <a:off x="231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6" name="Oval 595"/>
              <p:cNvSpPr>
                <a:spLocks noChangeArrowheads="1"/>
              </p:cNvSpPr>
              <p:nvPr/>
            </p:nvSpPr>
            <p:spPr bwMode="auto">
              <a:xfrm>
                <a:off x="231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7" name="Oval 596"/>
              <p:cNvSpPr>
                <a:spLocks noChangeArrowheads="1"/>
              </p:cNvSpPr>
              <p:nvPr/>
            </p:nvSpPr>
            <p:spPr bwMode="auto">
              <a:xfrm>
                <a:off x="231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8" name="Oval 597"/>
              <p:cNvSpPr>
                <a:spLocks noChangeArrowheads="1"/>
              </p:cNvSpPr>
              <p:nvPr/>
            </p:nvSpPr>
            <p:spPr bwMode="auto">
              <a:xfrm>
                <a:off x="232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9" name="Oval 598"/>
              <p:cNvSpPr>
                <a:spLocks noChangeArrowheads="1"/>
              </p:cNvSpPr>
              <p:nvPr/>
            </p:nvSpPr>
            <p:spPr bwMode="auto">
              <a:xfrm>
                <a:off x="232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0" name="Oval 599"/>
              <p:cNvSpPr>
                <a:spLocks noChangeArrowheads="1"/>
              </p:cNvSpPr>
              <p:nvPr/>
            </p:nvSpPr>
            <p:spPr bwMode="auto">
              <a:xfrm>
                <a:off x="232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1" name="Oval 600"/>
              <p:cNvSpPr>
                <a:spLocks noChangeArrowheads="1"/>
              </p:cNvSpPr>
              <p:nvPr/>
            </p:nvSpPr>
            <p:spPr bwMode="auto">
              <a:xfrm>
                <a:off x="232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2" name="Oval 601"/>
              <p:cNvSpPr>
                <a:spLocks noChangeArrowheads="1"/>
              </p:cNvSpPr>
              <p:nvPr/>
            </p:nvSpPr>
            <p:spPr bwMode="auto">
              <a:xfrm>
                <a:off x="232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3" name="Oval 602"/>
              <p:cNvSpPr>
                <a:spLocks noChangeArrowheads="1"/>
              </p:cNvSpPr>
              <p:nvPr/>
            </p:nvSpPr>
            <p:spPr bwMode="auto">
              <a:xfrm>
                <a:off x="233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4" name="Oval 603"/>
              <p:cNvSpPr>
                <a:spLocks noChangeArrowheads="1"/>
              </p:cNvSpPr>
              <p:nvPr/>
            </p:nvSpPr>
            <p:spPr bwMode="auto">
              <a:xfrm>
                <a:off x="233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5" name="Oval 604"/>
              <p:cNvSpPr>
                <a:spLocks noChangeArrowheads="1"/>
              </p:cNvSpPr>
              <p:nvPr/>
            </p:nvSpPr>
            <p:spPr bwMode="auto">
              <a:xfrm>
                <a:off x="234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6" name="Oval 605"/>
              <p:cNvSpPr>
                <a:spLocks noChangeArrowheads="1"/>
              </p:cNvSpPr>
              <p:nvPr/>
            </p:nvSpPr>
            <p:spPr bwMode="auto">
              <a:xfrm>
                <a:off x="234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7" name="Oval 606"/>
              <p:cNvSpPr>
                <a:spLocks noChangeArrowheads="1"/>
              </p:cNvSpPr>
              <p:nvPr/>
            </p:nvSpPr>
            <p:spPr bwMode="auto">
              <a:xfrm>
                <a:off x="234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8" name="Oval 607"/>
              <p:cNvSpPr>
                <a:spLocks noChangeArrowheads="1"/>
              </p:cNvSpPr>
              <p:nvPr/>
            </p:nvSpPr>
            <p:spPr bwMode="auto">
              <a:xfrm>
                <a:off x="234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09"/>
            <p:cNvGrpSpPr>
              <a:grpSpLocks/>
            </p:cNvGrpSpPr>
            <p:nvPr/>
          </p:nvGrpSpPr>
          <p:grpSpPr bwMode="auto">
            <a:xfrm>
              <a:off x="2346" y="2317"/>
              <a:ext cx="540" cy="18"/>
              <a:chOff x="2346" y="2317"/>
              <a:chExt cx="540" cy="18"/>
            </a:xfrm>
          </p:grpSpPr>
          <p:sp>
            <p:nvSpPr>
              <p:cNvPr id="1529" name="Oval 609"/>
              <p:cNvSpPr>
                <a:spLocks noChangeArrowheads="1"/>
              </p:cNvSpPr>
              <p:nvPr/>
            </p:nvSpPr>
            <p:spPr bwMode="auto">
              <a:xfrm>
                <a:off x="234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0" name="Oval 610"/>
              <p:cNvSpPr>
                <a:spLocks noChangeArrowheads="1"/>
              </p:cNvSpPr>
              <p:nvPr/>
            </p:nvSpPr>
            <p:spPr bwMode="auto">
              <a:xfrm>
                <a:off x="235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1" name="Oval 611"/>
              <p:cNvSpPr>
                <a:spLocks noChangeArrowheads="1"/>
              </p:cNvSpPr>
              <p:nvPr/>
            </p:nvSpPr>
            <p:spPr bwMode="auto">
              <a:xfrm>
                <a:off x="235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2" name="Oval 612"/>
              <p:cNvSpPr>
                <a:spLocks noChangeArrowheads="1"/>
              </p:cNvSpPr>
              <p:nvPr/>
            </p:nvSpPr>
            <p:spPr bwMode="auto">
              <a:xfrm>
                <a:off x="235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3" name="Oval 613"/>
              <p:cNvSpPr>
                <a:spLocks noChangeArrowheads="1"/>
              </p:cNvSpPr>
              <p:nvPr/>
            </p:nvSpPr>
            <p:spPr bwMode="auto">
              <a:xfrm>
                <a:off x="235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4" name="Oval 614"/>
              <p:cNvSpPr>
                <a:spLocks noChangeArrowheads="1"/>
              </p:cNvSpPr>
              <p:nvPr/>
            </p:nvSpPr>
            <p:spPr bwMode="auto">
              <a:xfrm>
                <a:off x="236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5" name="Oval 615"/>
              <p:cNvSpPr>
                <a:spLocks noChangeArrowheads="1"/>
              </p:cNvSpPr>
              <p:nvPr/>
            </p:nvSpPr>
            <p:spPr bwMode="auto">
              <a:xfrm>
                <a:off x="236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6" name="Oval 616"/>
              <p:cNvSpPr>
                <a:spLocks noChangeArrowheads="1"/>
              </p:cNvSpPr>
              <p:nvPr/>
            </p:nvSpPr>
            <p:spPr bwMode="auto">
              <a:xfrm>
                <a:off x="236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7" name="Oval 617"/>
              <p:cNvSpPr>
                <a:spLocks noChangeArrowheads="1"/>
              </p:cNvSpPr>
              <p:nvPr/>
            </p:nvSpPr>
            <p:spPr bwMode="auto">
              <a:xfrm>
                <a:off x="237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8" name="Oval 618"/>
              <p:cNvSpPr>
                <a:spLocks noChangeArrowheads="1"/>
              </p:cNvSpPr>
              <p:nvPr/>
            </p:nvSpPr>
            <p:spPr bwMode="auto">
              <a:xfrm>
                <a:off x="237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9" name="Oval 619"/>
              <p:cNvSpPr>
                <a:spLocks noChangeArrowheads="1"/>
              </p:cNvSpPr>
              <p:nvPr/>
            </p:nvSpPr>
            <p:spPr bwMode="auto">
              <a:xfrm>
                <a:off x="237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0" name="Oval 620"/>
              <p:cNvSpPr>
                <a:spLocks noChangeArrowheads="1"/>
              </p:cNvSpPr>
              <p:nvPr/>
            </p:nvSpPr>
            <p:spPr bwMode="auto">
              <a:xfrm>
                <a:off x="237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1" name="Oval 621"/>
              <p:cNvSpPr>
                <a:spLocks noChangeArrowheads="1"/>
              </p:cNvSpPr>
              <p:nvPr/>
            </p:nvSpPr>
            <p:spPr bwMode="auto">
              <a:xfrm>
                <a:off x="238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2" name="Oval 622"/>
              <p:cNvSpPr>
                <a:spLocks noChangeArrowheads="1"/>
              </p:cNvSpPr>
              <p:nvPr/>
            </p:nvSpPr>
            <p:spPr bwMode="auto">
              <a:xfrm>
                <a:off x="238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3" name="Oval 623"/>
              <p:cNvSpPr>
                <a:spLocks noChangeArrowheads="1"/>
              </p:cNvSpPr>
              <p:nvPr/>
            </p:nvSpPr>
            <p:spPr bwMode="auto">
              <a:xfrm>
                <a:off x="238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4" name="Oval 624"/>
              <p:cNvSpPr>
                <a:spLocks noChangeArrowheads="1"/>
              </p:cNvSpPr>
              <p:nvPr/>
            </p:nvSpPr>
            <p:spPr bwMode="auto">
              <a:xfrm>
                <a:off x="238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5" name="Oval 625"/>
              <p:cNvSpPr>
                <a:spLocks noChangeArrowheads="1"/>
              </p:cNvSpPr>
              <p:nvPr/>
            </p:nvSpPr>
            <p:spPr bwMode="auto">
              <a:xfrm>
                <a:off x="238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6" name="Oval 626"/>
              <p:cNvSpPr>
                <a:spLocks noChangeArrowheads="1"/>
              </p:cNvSpPr>
              <p:nvPr/>
            </p:nvSpPr>
            <p:spPr bwMode="auto">
              <a:xfrm>
                <a:off x="239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7" name="Oval 627"/>
              <p:cNvSpPr>
                <a:spLocks noChangeArrowheads="1"/>
              </p:cNvSpPr>
              <p:nvPr/>
            </p:nvSpPr>
            <p:spPr bwMode="auto">
              <a:xfrm>
                <a:off x="239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8" name="Oval 628"/>
              <p:cNvSpPr>
                <a:spLocks noChangeArrowheads="1"/>
              </p:cNvSpPr>
              <p:nvPr/>
            </p:nvSpPr>
            <p:spPr bwMode="auto">
              <a:xfrm>
                <a:off x="240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9" name="Oval 629"/>
              <p:cNvSpPr>
                <a:spLocks noChangeArrowheads="1"/>
              </p:cNvSpPr>
              <p:nvPr/>
            </p:nvSpPr>
            <p:spPr bwMode="auto">
              <a:xfrm>
                <a:off x="240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0" name="Oval 630"/>
              <p:cNvSpPr>
                <a:spLocks noChangeArrowheads="1"/>
              </p:cNvSpPr>
              <p:nvPr/>
            </p:nvSpPr>
            <p:spPr bwMode="auto">
              <a:xfrm>
                <a:off x="240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1" name="Oval 631"/>
              <p:cNvSpPr>
                <a:spLocks noChangeArrowheads="1"/>
              </p:cNvSpPr>
              <p:nvPr/>
            </p:nvSpPr>
            <p:spPr bwMode="auto">
              <a:xfrm>
                <a:off x="240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2" name="Oval 632"/>
              <p:cNvSpPr>
                <a:spLocks noChangeArrowheads="1"/>
              </p:cNvSpPr>
              <p:nvPr/>
            </p:nvSpPr>
            <p:spPr bwMode="auto">
              <a:xfrm>
                <a:off x="240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3" name="Oval 633"/>
              <p:cNvSpPr>
                <a:spLocks noChangeArrowheads="1"/>
              </p:cNvSpPr>
              <p:nvPr/>
            </p:nvSpPr>
            <p:spPr bwMode="auto">
              <a:xfrm>
                <a:off x="241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4" name="Oval 634"/>
              <p:cNvSpPr>
                <a:spLocks noChangeArrowheads="1"/>
              </p:cNvSpPr>
              <p:nvPr/>
            </p:nvSpPr>
            <p:spPr bwMode="auto">
              <a:xfrm>
                <a:off x="241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5" name="Oval 635"/>
              <p:cNvSpPr>
                <a:spLocks noChangeArrowheads="1"/>
              </p:cNvSpPr>
              <p:nvPr/>
            </p:nvSpPr>
            <p:spPr bwMode="auto">
              <a:xfrm>
                <a:off x="241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6" name="Oval 636"/>
              <p:cNvSpPr>
                <a:spLocks noChangeArrowheads="1"/>
              </p:cNvSpPr>
              <p:nvPr/>
            </p:nvSpPr>
            <p:spPr bwMode="auto">
              <a:xfrm>
                <a:off x="241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7" name="Oval 637"/>
              <p:cNvSpPr>
                <a:spLocks noChangeArrowheads="1"/>
              </p:cNvSpPr>
              <p:nvPr/>
            </p:nvSpPr>
            <p:spPr bwMode="auto">
              <a:xfrm>
                <a:off x="242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8" name="Oval 638"/>
              <p:cNvSpPr>
                <a:spLocks noChangeArrowheads="1"/>
              </p:cNvSpPr>
              <p:nvPr/>
            </p:nvSpPr>
            <p:spPr bwMode="auto">
              <a:xfrm>
                <a:off x="242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9" name="Oval 639"/>
              <p:cNvSpPr>
                <a:spLocks noChangeArrowheads="1"/>
              </p:cNvSpPr>
              <p:nvPr/>
            </p:nvSpPr>
            <p:spPr bwMode="auto">
              <a:xfrm>
                <a:off x="242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0" name="Oval 640"/>
              <p:cNvSpPr>
                <a:spLocks noChangeArrowheads="1"/>
              </p:cNvSpPr>
              <p:nvPr/>
            </p:nvSpPr>
            <p:spPr bwMode="auto">
              <a:xfrm>
                <a:off x="243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1" name="Oval 641"/>
              <p:cNvSpPr>
                <a:spLocks noChangeArrowheads="1"/>
              </p:cNvSpPr>
              <p:nvPr/>
            </p:nvSpPr>
            <p:spPr bwMode="auto">
              <a:xfrm>
                <a:off x="243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2" name="Oval 642"/>
              <p:cNvSpPr>
                <a:spLocks noChangeArrowheads="1"/>
              </p:cNvSpPr>
              <p:nvPr/>
            </p:nvSpPr>
            <p:spPr bwMode="auto">
              <a:xfrm>
                <a:off x="243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3" name="Oval 643"/>
              <p:cNvSpPr>
                <a:spLocks noChangeArrowheads="1"/>
              </p:cNvSpPr>
              <p:nvPr/>
            </p:nvSpPr>
            <p:spPr bwMode="auto">
              <a:xfrm>
                <a:off x="243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4" name="Oval 644"/>
              <p:cNvSpPr>
                <a:spLocks noChangeArrowheads="1"/>
              </p:cNvSpPr>
              <p:nvPr/>
            </p:nvSpPr>
            <p:spPr bwMode="auto">
              <a:xfrm>
                <a:off x="244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5" name="Oval 645"/>
              <p:cNvSpPr>
                <a:spLocks noChangeArrowheads="1"/>
              </p:cNvSpPr>
              <p:nvPr/>
            </p:nvSpPr>
            <p:spPr bwMode="auto">
              <a:xfrm>
                <a:off x="244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6" name="Oval 646"/>
              <p:cNvSpPr>
                <a:spLocks noChangeArrowheads="1"/>
              </p:cNvSpPr>
              <p:nvPr/>
            </p:nvSpPr>
            <p:spPr bwMode="auto">
              <a:xfrm>
                <a:off x="244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7" name="Oval 647"/>
              <p:cNvSpPr>
                <a:spLocks noChangeArrowheads="1"/>
              </p:cNvSpPr>
              <p:nvPr/>
            </p:nvSpPr>
            <p:spPr bwMode="auto">
              <a:xfrm>
                <a:off x="244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8" name="Oval 648"/>
              <p:cNvSpPr>
                <a:spLocks noChangeArrowheads="1"/>
              </p:cNvSpPr>
              <p:nvPr/>
            </p:nvSpPr>
            <p:spPr bwMode="auto">
              <a:xfrm>
                <a:off x="244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9" name="Oval 649"/>
              <p:cNvSpPr>
                <a:spLocks noChangeArrowheads="1"/>
              </p:cNvSpPr>
              <p:nvPr/>
            </p:nvSpPr>
            <p:spPr bwMode="auto">
              <a:xfrm>
                <a:off x="245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0" name="Oval 650"/>
              <p:cNvSpPr>
                <a:spLocks noChangeArrowheads="1"/>
              </p:cNvSpPr>
              <p:nvPr/>
            </p:nvSpPr>
            <p:spPr bwMode="auto">
              <a:xfrm>
                <a:off x="245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1" name="Oval 651"/>
              <p:cNvSpPr>
                <a:spLocks noChangeArrowheads="1"/>
              </p:cNvSpPr>
              <p:nvPr/>
            </p:nvSpPr>
            <p:spPr bwMode="auto">
              <a:xfrm>
                <a:off x="246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2" name="Oval 652"/>
              <p:cNvSpPr>
                <a:spLocks noChangeArrowheads="1"/>
              </p:cNvSpPr>
              <p:nvPr/>
            </p:nvSpPr>
            <p:spPr bwMode="auto">
              <a:xfrm>
                <a:off x="246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3" name="Oval 653"/>
              <p:cNvSpPr>
                <a:spLocks noChangeArrowheads="1"/>
              </p:cNvSpPr>
              <p:nvPr/>
            </p:nvSpPr>
            <p:spPr bwMode="auto">
              <a:xfrm>
                <a:off x="246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4" name="Oval 654"/>
              <p:cNvSpPr>
                <a:spLocks noChangeArrowheads="1"/>
              </p:cNvSpPr>
              <p:nvPr/>
            </p:nvSpPr>
            <p:spPr bwMode="auto">
              <a:xfrm>
                <a:off x="246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5" name="Oval 655"/>
              <p:cNvSpPr>
                <a:spLocks noChangeArrowheads="1"/>
              </p:cNvSpPr>
              <p:nvPr/>
            </p:nvSpPr>
            <p:spPr bwMode="auto">
              <a:xfrm>
                <a:off x="246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6" name="Oval 656"/>
              <p:cNvSpPr>
                <a:spLocks noChangeArrowheads="1"/>
              </p:cNvSpPr>
              <p:nvPr/>
            </p:nvSpPr>
            <p:spPr bwMode="auto">
              <a:xfrm>
                <a:off x="247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7" name="Oval 657"/>
              <p:cNvSpPr>
                <a:spLocks noChangeArrowheads="1"/>
              </p:cNvSpPr>
              <p:nvPr/>
            </p:nvSpPr>
            <p:spPr bwMode="auto">
              <a:xfrm>
                <a:off x="247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8" name="Oval 658"/>
              <p:cNvSpPr>
                <a:spLocks noChangeArrowheads="1"/>
              </p:cNvSpPr>
              <p:nvPr/>
            </p:nvSpPr>
            <p:spPr bwMode="auto">
              <a:xfrm>
                <a:off x="247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9" name="Oval 659"/>
              <p:cNvSpPr>
                <a:spLocks noChangeArrowheads="1"/>
              </p:cNvSpPr>
              <p:nvPr/>
            </p:nvSpPr>
            <p:spPr bwMode="auto">
              <a:xfrm>
                <a:off x="247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0" name="Oval 660"/>
              <p:cNvSpPr>
                <a:spLocks noChangeArrowheads="1"/>
              </p:cNvSpPr>
              <p:nvPr/>
            </p:nvSpPr>
            <p:spPr bwMode="auto">
              <a:xfrm>
                <a:off x="248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1" name="Oval 661"/>
              <p:cNvSpPr>
                <a:spLocks noChangeArrowheads="1"/>
              </p:cNvSpPr>
              <p:nvPr/>
            </p:nvSpPr>
            <p:spPr bwMode="auto">
              <a:xfrm>
                <a:off x="248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2" name="Oval 662"/>
              <p:cNvSpPr>
                <a:spLocks noChangeArrowheads="1"/>
              </p:cNvSpPr>
              <p:nvPr/>
            </p:nvSpPr>
            <p:spPr bwMode="auto">
              <a:xfrm>
                <a:off x="248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3" name="Oval 663"/>
              <p:cNvSpPr>
                <a:spLocks noChangeArrowheads="1"/>
              </p:cNvSpPr>
              <p:nvPr/>
            </p:nvSpPr>
            <p:spPr bwMode="auto">
              <a:xfrm>
                <a:off x="249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4" name="Oval 664"/>
              <p:cNvSpPr>
                <a:spLocks noChangeArrowheads="1"/>
              </p:cNvSpPr>
              <p:nvPr/>
            </p:nvSpPr>
            <p:spPr bwMode="auto">
              <a:xfrm>
                <a:off x="249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5" name="Oval 665"/>
              <p:cNvSpPr>
                <a:spLocks noChangeArrowheads="1"/>
              </p:cNvSpPr>
              <p:nvPr/>
            </p:nvSpPr>
            <p:spPr bwMode="auto">
              <a:xfrm>
                <a:off x="249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6" name="Oval 666"/>
              <p:cNvSpPr>
                <a:spLocks noChangeArrowheads="1"/>
              </p:cNvSpPr>
              <p:nvPr/>
            </p:nvSpPr>
            <p:spPr bwMode="auto">
              <a:xfrm>
                <a:off x="249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7" name="Oval 667"/>
              <p:cNvSpPr>
                <a:spLocks noChangeArrowheads="1"/>
              </p:cNvSpPr>
              <p:nvPr/>
            </p:nvSpPr>
            <p:spPr bwMode="auto">
              <a:xfrm>
                <a:off x="250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8" name="Oval 668"/>
              <p:cNvSpPr>
                <a:spLocks noChangeArrowheads="1"/>
              </p:cNvSpPr>
              <p:nvPr/>
            </p:nvSpPr>
            <p:spPr bwMode="auto">
              <a:xfrm>
                <a:off x="250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9" name="Oval 669"/>
              <p:cNvSpPr>
                <a:spLocks noChangeArrowheads="1"/>
              </p:cNvSpPr>
              <p:nvPr/>
            </p:nvSpPr>
            <p:spPr bwMode="auto">
              <a:xfrm>
                <a:off x="250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0" name="Oval 670"/>
              <p:cNvSpPr>
                <a:spLocks noChangeArrowheads="1"/>
              </p:cNvSpPr>
              <p:nvPr/>
            </p:nvSpPr>
            <p:spPr bwMode="auto">
              <a:xfrm>
                <a:off x="250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1" name="Oval 671"/>
              <p:cNvSpPr>
                <a:spLocks noChangeArrowheads="1"/>
              </p:cNvSpPr>
              <p:nvPr/>
            </p:nvSpPr>
            <p:spPr bwMode="auto">
              <a:xfrm>
                <a:off x="250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2" name="Oval 672"/>
              <p:cNvSpPr>
                <a:spLocks noChangeArrowheads="1"/>
              </p:cNvSpPr>
              <p:nvPr/>
            </p:nvSpPr>
            <p:spPr bwMode="auto">
              <a:xfrm>
                <a:off x="251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3" name="Oval 673"/>
              <p:cNvSpPr>
                <a:spLocks noChangeArrowheads="1"/>
              </p:cNvSpPr>
              <p:nvPr/>
            </p:nvSpPr>
            <p:spPr bwMode="auto">
              <a:xfrm>
                <a:off x="251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4" name="Oval 674"/>
              <p:cNvSpPr>
                <a:spLocks noChangeArrowheads="1"/>
              </p:cNvSpPr>
              <p:nvPr/>
            </p:nvSpPr>
            <p:spPr bwMode="auto">
              <a:xfrm>
                <a:off x="252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5" name="Oval 675"/>
              <p:cNvSpPr>
                <a:spLocks noChangeArrowheads="1"/>
              </p:cNvSpPr>
              <p:nvPr/>
            </p:nvSpPr>
            <p:spPr bwMode="auto">
              <a:xfrm>
                <a:off x="252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6" name="Oval 676"/>
              <p:cNvSpPr>
                <a:spLocks noChangeArrowheads="1"/>
              </p:cNvSpPr>
              <p:nvPr/>
            </p:nvSpPr>
            <p:spPr bwMode="auto">
              <a:xfrm>
                <a:off x="252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7" name="Oval 677"/>
              <p:cNvSpPr>
                <a:spLocks noChangeArrowheads="1"/>
              </p:cNvSpPr>
              <p:nvPr/>
            </p:nvSpPr>
            <p:spPr bwMode="auto">
              <a:xfrm>
                <a:off x="252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8" name="Oval 678"/>
              <p:cNvSpPr>
                <a:spLocks noChangeArrowheads="1"/>
              </p:cNvSpPr>
              <p:nvPr/>
            </p:nvSpPr>
            <p:spPr bwMode="auto">
              <a:xfrm>
                <a:off x="252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9" name="Oval 679"/>
              <p:cNvSpPr>
                <a:spLocks noChangeArrowheads="1"/>
              </p:cNvSpPr>
              <p:nvPr/>
            </p:nvSpPr>
            <p:spPr bwMode="auto">
              <a:xfrm>
                <a:off x="253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0" name="Oval 680"/>
              <p:cNvSpPr>
                <a:spLocks noChangeArrowheads="1"/>
              </p:cNvSpPr>
              <p:nvPr/>
            </p:nvSpPr>
            <p:spPr bwMode="auto">
              <a:xfrm>
                <a:off x="253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1" name="Oval 681"/>
              <p:cNvSpPr>
                <a:spLocks noChangeArrowheads="1"/>
              </p:cNvSpPr>
              <p:nvPr/>
            </p:nvSpPr>
            <p:spPr bwMode="auto">
              <a:xfrm>
                <a:off x="253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2" name="Oval 682"/>
              <p:cNvSpPr>
                <a:spLocks noChangeArrowheads="1"/>
              </p:cNvSpPr>
              <p:nvPr/>
            </p:nvSpPr>
            <p:spPr bwMode="auto">
              <a:xfrm>
                <a:off x="253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3" name="Oval 683"/>
              <p:cNvSpPr>
                <a:spLocks noChangeArrowheads="1"/>
              </p:cNvSpPr>
              <p:nvPr/>
            </p:nvSpPr>
            <p:spPr bwMode="auto">
              <a:xfrm>
                <a:off x="254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4" name="Oval 684"/>
              <p:cNvSpPr>
                <a:spLocks noChangeArrowheads="1"/>
              </p:cNvSpPr>
              <p:nvPr/>
            </p:nvSpPr>
            <p:spPr bwMode="auto">
              <a:xfrm>
                <a:off x="254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5" name="Oval 685"/>
              <p:cNvSpPr>
                <a:spLocks noChangeArrowheads="1"/>
              </p:cNvSpPr>
              <p:nvPr/>
            </p:nvSpPr>
            <p:spPr bwMode="auto">
              <a:xfrm>
                <a:off x="254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6" name="Oval 686"/>
              <p:cNvSpPr>
                <a:spLocks noChangeArrowheads="1"/>
              </p:cNvSpPr>
              <p:nvPr/>
            </p:nvSpPr>
            <p:spPr bwMode="auto">
              <a:xfrm>
                <a:off x="255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7" name="Oval 687"/>
              <p:cNvSpPr>
                <a:spLocks noChangeArrowheads="1"/>
              </p:cNvSpPr>
              <p:nvPr/>
            </p:nvSpPr>
            <p:spPr bwMode="auto">
              <a:xfrm>
                <a:off x="255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8" name="Oval 688"/>
              <p:cNvSpPr>
                <a:spLocks noChangeArrowheads="1"/>
              </p:cNvSpPr>
              <p:nvPr/>
            </p:nvSpPr>
            <p:spPr bwMode="auto">
              <a:xfrm>
                <a:off x="255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9" name="Oval 689"/>
              <p:cNvSpPr>
                <a:spLocks noChangeArrowheads="1"/>
              </p:cNvSpPr>
              <p:nvPr/>
            </p:nvSpPr>
            <p:spPr bwMode="auto">
              <a:xfrm>
                <a:off x="255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0" name="Oval 690"/>
              <p:cNvSpPr>
                <a:spLocks noChangeArrowheads="1"/>
              </p:cNvSpPr>
              <p:nvPr/>
            </p:nvSpPr>
            <p:spPr bwMode="auto">
              <a:xfrm>
                <a:off x="256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1" name="Oval 691"/>
              <p:cNvSpPr>
                <a:spLocks noChangeArrowheads="1"/>
              </p:cNvSpPr>
              <p:nvPr/>
            </p:nvSpPr>
            <p:spPr bwMode="auto">
              <a:xfrm>
                <a:off x="256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2" name="Oval 692"/>
              <p:cNvSpPr>
                <a:spLocks noChangeArrowheads="1"/>
              </p:cNvSpPr>
              <p:nvPr/>
            </p:nvSpPr>
            <p:spPr bwMode="auto">
              <a:xfrm>
                <a:off x="256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3" name="Oval 693"/>
              <p:cNvSpPr>
                <a:spLocks noChangeArrowheads="1"/>
              </p:cNvSpPr>
              <p:nvPr/>
            </p:nvSpPr>
            <p:spPr bwMode="auto">
              <a:xfrm>
                <a:off x="256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4" name="Oval 694"/>
              <p:cNvSpPr>
                <a:spLocks noChangeArrowheads="1"/>
              </p:cNvSpPr>
              <p:nvPr/>
            </p:nvSpPr>
            <p:spPr bwMode="auto">
              <a:xfrm>
                <a:off x="256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5" name="Oval 695"/>
              <p:cNvSpPr>
                <a:spLocks noChangeArrowheads="1"/>
              </p:cNvSpPr>
              <p:nvPr/>
            </p:nvSpPr>
            <p:spPr bwMode="auto">
              <a:xfrm>
                <a:off x="257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6" name="Oval 696"/>
              <p:cNvSpPr>
                <a:spLocks noChangeArrowheads="1"/>
              </p:cNvSpPr>
              <p:nvPr/>
            </p:nvSpPr>
            <p:spPr bwMode="auto">
              <a:xfrm>
                <a:off x="257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7" name="Oval 697"/>
              <p:cNvSpPr>
                <a:spLocks noChangeArrowheads="1"/>
              </p:cNvSpPr>
              <p:nvPr/>
            </p:nvSpPr>
            <p:spPr bwMode="auto">
              <a:xfrm>
                <a:off x="258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8" name="Oval 698"/>
              <p:cNvSpPr>
                <a:spLocks noChangeArrowheads="1"/>
              </p:cNvSpPr>
              <p:nvPr/>
            </p:nvSpPr>
            <p:spPr bwMode="auto">
              <a:xfrm>
                <a:off x="258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9" name="Oval 699"/>
              <p:cNvSpPr>
                <a:spLocks noChangeArrowheads="1"/>
              </p:cNvSpPr>
              <p:nvPr/>
            </p:nvSpPr>
            <p:spPr bwMode="auto">
              <a:xfrm>
                <a:off x="258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0" name="Oval 700"/>
              <p:cNvSpPr>
                <a:spLocks noChangeArrowheads="1"/>
              </p:cNvSpPr>
              <p:nvPr/>
            </p:nvSpPr>
            <p:spPr bwMode="auto">
              <a:xfrm>
                <a:off x="258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1" name="Oval 701"/>
              <p:cNvSpPr>
                <a:spLocks noChangeArrowheads="1"/>
              </p:cNvSpPr>
              <p:nvPr/>
            </p:nvSpPr>
            <p:spPr bwMode="auto">
              <a:xfrm>
                <a:off x="258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2" name="Oval 702"/>
              <p:cNvSpPr>
                <a:spLocks noChangeArrowheads="1"/>
              </p:cNvSpPr>
              <p:nvPr/>
            </p:nvSpPr>
            <p:spPr bwMode="auto">
              <a:xfrm>
                <a:off x="259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3" name="Oval 703"/>
              <p:cNvSpPr>
                <a:spLocks noChangeArrowheads="1"/>
              </p:cNvSpPr>
              <p:nvPr/>
            </p:nvSpPr>
            <p:spPr bwMode="auto">
              <a:xfrm>
                <a:off x="259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4" name="Oval 704"/>
              <p:cNvSpPr>
                <a:spLocks noChangeArrowheads="1"/>
              </p:cNvSpPr>
              <p:nvPr/>
            </p:nvSpPr>
            <p:spPr bwMode="auto">
              <a:xfrm>
                <a:off x="259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5" name="Oval 705"/>
              <p:cNvSpPr>
                <a:spLocks noChangeArrowheads="1"/>
              </p:cNvSpPr>
              <p:nvPr/>
            </p:nvSpPr>
            <p:spPr bwMode="auto">
              <a:xfrm>
                <a:off x="259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6" name="Oval 706"/>
              <p:cNvSpPr>
                <a:spLocks noChangeArrowheads="1"/>
              </p:cNvSpPr>
              <p:nvPr/>
            </p:nvSpPr>
            <p:spPr bwMode="auto">
              <a:xfrm>
                <a:off x="260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7" name="Oval 707"/>
              <p:cNvSpPr>
                <a:spLocks noChangeArrowheads="1"/>
              </p:cNvSpPr>
              <p:nvPr/>
            </p:nvSpPr>
            <p:spPr bwMode="auto">
              <a:xfrm>
                <a:off x="260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8" name="Oval 708"/>
              <p:cNvSpPr>
                <a:spLocks noChangeArrowheads="1"/>
              </p:cNvSpPr>
              <p:nvPr/>
            </p:nvSpPr>
            <p:spPr bwMode="auto">
              <a:xfrm>
                <a:off x="260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9" name="Oval 709"/>
              <p:cNvSpPr>
                <a:spLocks noChangeArrowheads="1"/>
              </p:cNvSpPr>
              <p:nvPr/>
            </p:nvSpPr>
            <p:spPr bwMode="auto">
              <a:xfrm>
                <a:off x="261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0" name="Oval 710"/>
              <p:cNvSpPr>
                <a:spLocks noChangeArrowheads="1"/>
              </p:cNvSpPr>
              <p:nvPr/>
            </p:nvSpPr>
            <p:spPr bwMode="auto">
              <a:xfrm>
                <a:off x="261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1" name="Oval 711"/>
              <p:cNvSpPr>
                <a:spLocks noChangeArrowheads="1"/>
              </p:cNvSpPr>
              <p:nvPr/>
            </p:nvSpPr>
            <p:spPr bwMode="auto">
              <a:xfrm>
                <a:off x="261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2" name="Oval 712"/>
              <p:cNvSpPr>
                <a:spLocks noChangeArrowheads="1"/>
              </p:cNvSpPr>
              <p:nvPr/>
            </p:nvSpPr>
            <p:spPr bwMode="auto">
              <a:xfrm>
                <a:off x="261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3" name="Oval 713"/>
              <p:cNvSpPr>
                <a:spLocks noChangeArrowheads="1"/>
              </p:cNvSpPr>
              <p:nvPr/>
            </p:nvSpPr>
            <p:spPr bwMode="auto">
              <a:xfrm>
                <a:off x="262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4" name="Oval 714"/>
              <p:cNvSpPr>
                <a:spLocks noChangeArrowheads="1"/>
              </p:cNvSpPr>
              <p:nvPr/>
            </p:nvSpPr>
            <p:spPr bwMode="auto">
              <a:xfrm>
                <a:off x="262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5" name="Oval 715"/>
              <p:cNvSpPr>
                <a:spLocks noChangeArrowheads="1"/>
              </p:cNvSpPr>
              <p:nvPr/>
            </p:nvSpPr>
            <p:spPr bwMode="auto">
              <a:xfrm>
                <a:off x="262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6" name="Oval 716"/>
              <p:cNvSpPr>
                <a:spLocks noChangeArrowheads="1"/>
              </p:cNvSpPr>
              <p:nvPr/>
            </p:nvSpPr>
            <p:spPr bwMode="auto">
              <a:xfrm>
                <a:off x="262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7" name="Oval 717"/>
              <p:cNvSpPr>
                <a:spLocks noChangeArrowheads="1"/>
              </p:cNvSpPr>
              <p:nvPr/>
            </p:nvSpPr>
            <p:spPr bwMode="auto">
              <a:xfrm>
                <a:off x="262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8" name="Oval 718"/>
              <p:cNvSpPr>
                <a:spLocks noChangeArrowheads="1"/>
              </p:cNvSpPr>
              <p:nvPr/>
            </p:nvSpPr>
            <p:spPr bwMode="auto">
              <a:xfrm>
                <a:off x="263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9" name="Oval 719"/>
              <p:cNvSpPr>
                <a:spLocks noChangeArrowheads="1"/>
              </p:cNvSpPr>
              <p:nvPr/>
            </p:nvSpPr>
            <p:spPr bwMode="auto">
              <a:xfrm>
                <a:off x="263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0" name="Oval 720"/>
              <p:cNvSpPr>
                <a:spLocks noChangeArrowheads="1"/>
              </p:cNvSpPr>
              <p:nvPr/>
            </p:nvSpPr>
            <p:spPr bwMode="auto">
              <a:xfrm>
                <a:off x="264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1" name="Oval 721"/>
              <p:cNvSpPr>
                <a:spLocks noChangeArrowheads="1"/>
              </p:cNvSpPr>
              <p:nvPr/>
            </p:nvSpPr>
            <p:spPr bwMode="auto">
              <a:xfrm>
                <a:off x="264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2" name="Oval 722"/>
              <p:cNvSpPr>
                <a:spLocks noChangeArrowheads="1"/>
              </p:cNvSpPr>
              <p:nvPr/>
            </p:nvSpPr>
            <p:spPr bwMode="auto">
              <a:xfrm>
                <a:off x="264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3" name="Oval 723"/>
              <p:cNvSpPr>
                <a:spLocks noChangeArrowheads="1"/>
              </p:cNvSpPr>
              <p:nvPr/>
            </p:nvSpPr>
            <p:spPr bwMode="auto">
              <a:xfrm>
                <a:off x="264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4" name="Oval 724"/>
              <p:cNvSpPr>
                <a:spLocks noChangeArrowheads="1"/>
              </p:cNvSpPr>
              <p:nvPr/>
            </p:nvSpPr>
            <p:spPr bwMode="auto">
              <a:xfrm>
                <a:off x="264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5" name="Oval 725"/>
              <p:cNvSpPr>
                <a:spLocks noChangeArrowheads="1"/>
              </p:cNvSpPr>
              <p:nvPr/>
            </p:nvSpPr>
            <p:spPr bwMode="auto">
              <a:xfrm>
                <a:off x="265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6" name="Oval 726"/>
              <p:cNvSpPr>
                <a:spLocks noChangeArrowheads="1"/>
              </p:cNvSpPr>
              <p:nvPr/>
            </p:nvSpPr>
            <p:spPr bwMode="auto">
              <a:xfrm>
                <a:off x="265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7" name="Oval 727"/>
              <p:cNvSpPr>
                <a:spLocks noChangeArrowheads="1"/>
              </p:cNvSpPr>
              <p:nvPr/>
            </p:nvSpPr>
            <p:spPr bwMode="auto">
              <a:xfrm>
                <a:off x="265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8" name="Oval 728"/>
              <p:cNvSpPr>
                <a:spLocks noChangeArrowheads="1"/>
              </p:cNvSpPr>
              <p:nvPr/>
            </p:nvSpPr>
            <p:spPr bwMode="auto">
              <a:xfrm>
                <a:off x="265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9" name="Oval 729"/>
              <p:cNvSpPr>
                <a:spLocks noChangeArrowheads="1"/>
              </p:cNvSpPr>
              <p:nvPr/>
            </p:nvSpPr>
            <p:spPr bwMode="auto">
              <a:xfrm>
                <a:off x="266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0" name="Oval 730"/>
              <p:cNvSpPr>
                <a:spLocks noChangeArrowheads="1"/>
              </p:cNvSpPr>
              <p:nvPr/>
            </p:nvSpPr>
            <p:spPr bwMode="auto">
              <a:xfrm>
                <a:off x="266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1" name="Oval 731"/>
              <p:cNvSpPr>
                <a:spLocks noChangeArrowheads="1"/>
              </p:cNvSpPr>
              <p:nvPr/>
            </p:nvSpPr>
            <p:spPr bwMode="auto">
              <a:xfrm>
                <a:off x="266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2" name="Oval 732"/>
              <p:cNvSpPr>
                <a:spLocks noChangeArrowheads="1"/>
              </p:cNvSpPr>
              <p:nvPr/>
            </p:nvSpPr>
            <p:spPr bwMode="auto">
              <a:xfrm>
                <a:off x="267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3" name="Oval 733"/>
              <p:cNvSpPr>
                <a:spLocks noChangeArrowheads="1"/>
              </p:cNvSpPr>
              <p:nvPr/>
            </p:nvSpPr>
            <p:spPr bwMode="auto">
              <a:xfrm>
                <a:off x="267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4" name="Oval 734"/>
              <p:cNvSpPr>
                <a:spLocks noChangeArrowheads="1"/>
              </p:cNvSpPr>
              <p:nvPr/>
            </p:nvSpPr>
            <p:spPr bwMode="auto">
              <a:xfrm>
                <a:off x="267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5" name="Oval 735"/>
              <p:cNvSpPr>
                <a:spLocks noChangeArrowheads="1"/>
              </p:cNvSpPr>
              <p:nvPr/>
            </p:nvSpPr>
            <p:spPr bwMode="auto">
              <a:xfrm>
                <a:off x="267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6" name="Oval 736"/>
              <p:cNvSpPr>
                <a:spLocks noChangeArrowheads="1"/>
              </p:cNvSpPr>
              <p:nvPr/>
            </p:nvSpPr>
            <p:spPr bwMode="auto">
              <a:xfrm>
                <a:off x="268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7" name="Oval 737"/>
              <p:cNvSpPr>
                <a:spLocks noChangeArrowheads="1"/>
              </p:cNvSpPr>
              <p:nvPr/>
            </p:nvSpPr>
            <p:spPr bwMode="auto">
              <a:xfrm>
                <a:off x="268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8" name="Oval 738"/>
              <p:cNvSpPr>
                <a:spLocks noChangeArrowheads="1"/>
              </p:cNvSpPr>
              <p:nvPr/>
            </p:nvSpPr>
            <p:spPr bwMode="auto">
              <a:xfrm>
                <a:off x="268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9" name="Oval 739"/>
              <p:cNvSpPr>
                <a:spLocks noChangeArrowheads="1"/>
              </p:cNvSpPr>
              <p:nvPr/>
            </p:nvSpPr>
            <p:spPr bwMode="auto">
              <a:xfrm>
                <a:off x="268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0" name="Oval 740"/>
              <p:cNvSpPr>
                <a:spLocks noChangeArrowheads="1"/>
              </p:cNvSpPr>
              <p:nvPr/>
            </p:nvSpPr>
            <p:spPr bwMode="auto">
              <a:xfrm>
                <a:off x="268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1" name="Oval 741"/>
              <p:cNvSpPr>
                <a:spLocks noChangeArrowheads="1"/>
              </p:cNvSpPr>
              <p:nvPr/>
            </p:nvSpPr>
            <p:spPr bwMode="auto">
              <a:xfrm>
                <a:off x="269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2" name="Oval 742"/>
              <p:cNvSpPr>
                <a:spLocks noChangeArrowheads="1"/>
              </p:cNvSpPr>
              <p:nvPr/>
            </p:nvSpPr>
            <p:spPr bwMode="auto">
              <a:xfrm>
                <a:off x="269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3" name="Oval 743"/>
              <p:cNvSpPr>
                <a:spLocks noChangeArrowheads="1"/>
              </p:cNvSpPr>
              <p:nvPr/>
            </p:nvSpPr>
            <p:spPr bwMode="auto">
              <a:xfrm>
                <a:off x="270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4" name="Oval 744"/>
              <p:cNvSpPr>
                <a:spLocks noChangeArrowheads="1"/>
              </p:cNvSpPr>
              <p:nvPr/>
            </p:nvSpPr>
            <p:spPr bwMode="auto">
              <a:xfrm>
                <a:off x="270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5" name="Oval 745"/>
              <p:cNvSpPr>
                <a:spLocks noChangeArrowheads="1"/>
              </p:cNvSpPr>
              <p:nvPr/>
            </p:nvSpPr>
            <p:spPr bwMode="auto">
              <a:xfrm>
                <a:off x="270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6" name="Oval 746"/>
              <p:cNvSpPr>
                <a:spLocks noChangeArrowheads="1"/>
              </p:cNvSpPr>
              <p:nvPr/>
            </p:nvSpPr>
            <p:spPr bwMode="auto">
              <a:xfrm>
                <a:off x="270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7" name="Oval 747"/>
              <p:cNvSpPr>
                <a:spLocks noChangeArrowheads="1"/>
              </p:cNvSpPr>
              <p:nvPr/>
            </p:nvSpPr>
            <p:spPr bwMode="auto">
              <a:xfrm>
                <a:off x="270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8" name="Oval 748"/>
              <p:cNvSpPr>
                <a:spLocks noChangeArrowheads="1"/>
              </p:cNvSpPr>
              <p:nvPr/>
            </p:nvSpPr>
            <p:spPr bwMode="auto">
              <a:xfrm>
                <a:off x="271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9" name="Oval 749"/>
              <p:cNvSpPr>
                <a:spLocks noChangeArrowheads="1"/>
              </p:cNvSpPr>
              <p:nvPr/>
            </p:nvSpPr>
            <p:spPr bwMode="auto">
              <a:xfrm>
                <a:off x="271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0" name="Oval 750"/>
              <p:cNvSpPr>
                <a:spLocks noChangeArrowheads="1"/>
              </p:cNvSpPr>
              <p:nvPr/>
            </p:nvSpPr>
            <p:spPr bwMode="auto">
              <a:xfrm>
                <a:off x="271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1" name="Oval 751"/>
              <p:cNvSpPr>
                <a:spLocks noChangeArrowheads="1"/>
              </p:cNvSpPr>
              <p:nvPr/>
            </p:nvSpPr>
            <p:spPr bwMode="auto">
              <a:xfrm>
                <a:off x="271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2" name="Oval 752"/>
              <p:cNvSpPr>
                <a:spLocks noChangeArrowheads="1"/>
              </p:cNvSpPr>
              <p:nvPr/>
            </p:nvSpPr>
            <p:spPr bwMode="auto">
              <a:xfrm>
                <a:off x="272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3" name="Oval 753"/>
              <p:cNvSpPr>
                <a:spLocks noChangeArrowheads="1"/>
              </p:cNvSpPr>
              <p:nvPr/>
            </p:nvSpPr>
            <p:spPr bwMode="auto">
              <a:xfrm>
                <a:off x="272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4" name="Oval 754"/>
              <p:cNvSpPr>
                <a:spLocks noChangeArrowheads="1"/>
              </p:cNvSpPr>
              <p:nvPr/>
            </p:nvSpPr>
            <p:spPr bwMode="auto">
              <a:xfrm>
                <a:off x="272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5" name="Oval 755"/>
              <p:cNvSpPr>
                <a:spLocks noChangeArrowheads="1"/>
              </p:cNvSpPr>
              <p:nvPr/>
            </p:nvSpPr>
            <p:spPr bwMode="auto">
              <a:xfrm>
                <a:off x="273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6" name="Oval 756"/>
              <p:cNvSpPr>
                <a:spLocks noChangeArrowheads="1"/>
              </p:cNvSpPr>
              <p:nvPr/>
            </p:nvSpPr>
            <p:spPr bwMode="auto">
              <a:xfrm>
                <a:off x="273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7" name="Oval 757"/>
              <p:cNvSpPr>
                <a:spLocks noChangeArrowheads="1"/>
              </p:cNvSpPr>
              <p:nvPr/>
            </p:nvSpPr>
            <p:spPr bwMode="auto">
              <a:xfrm>
                <a:off x="273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8" name="Oval 758"/>
              <p:cNvSpPr>
                <a:spLocks noChangeArrowheads="1"/>
              </p:cNvSpPr>
              <p:nvPr/>
            </p:nvSpPr>
            <p:spPr bwMode="auto">
              <a:xfrm>
                <a:off x="273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9" name="Oval 759"/>
              <p:cNvSpPr>
                <a:spLocks noChangeArrowheads="1"/>
              </p:cNvSpPr>
              <p:nvPr/>
            </p:nvSpPr>
            <p:spPr bwMode="auto">
              <a:xfrm>
                <a:off x="274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0" name="Oval 760"/>
              <p:cNvSpPr>
                <a:spLocks noChangeArrowheads="1"/>
              </p:cNvSpPr>
              <p:nvPr/>
            </p:nvSpPr>
            <p:spPr bwMode="auto">
              <a:xfrm>
                <a:off x="274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1" name="Oval 761"/>
              <p:cNvSpPr>
                <a:spLocks noChangeArrowheads="1"/>
              </p:cNvSpPr>
              <p:nvPr/>
            </p:nvSpPr>
            <p:spPr bwMode="auto">
              <a:xfrm>
                <a:off x="274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2" name="Oval 762"/>
              <p:cNvSpPr>
                <a:spLocks noChangeArrowheads="1"/>
              </p:cNvSpPr>
              <p:nvPr/>
            </p:nvSpPr>
            <p:spPr bwMode="auto">
              <a:xfrm>
                <a:off x="274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3" name="Oval 763"/>
              <p:cNvSpPr>
                <a:spLocks noChangeArrowheads="1"/>
              </p:cNvSpPr>
              <p:nvPr/>
            </p:nvSpPr>
            <p:spPr bwMode="auto">
              <a:xfrm>
                <a:off x="274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4" name="Oval 764"/>
              <p:cNvSpPr>
                <a:spLocks noChangeArrowheads="1"/>
              </p:cNvSpPr>
              <p:nvPr/>
            </p:nvSpPr>
            <p:spPr bwMode="auto">
              <a:xfrm>
                <a:off x="275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5" name="Oval 765"/>
              <p:cNvSpPr>
                <a:spLocks noChangeArrowheads="1"/>
              </p:cNvSpPr>
              <p:nvPr/>
            </p:nvSpPr>
            <p:spPr bwMode="auto">
              <a:xfrm>
                <a:off x="275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6" name="Oval 766"/>
              <p:cNvSpPr>
                <a:spLocks noChangeArrowheads="1"/>
              </p:cNvSpPr>
              <p:nvPr/>
            </p:nvSpPr>
            <p:spPr bwMode="auto">
              <a:xfrm>
                <a:off x="276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7" name="Oval 767"/>
              <p:cNvSpPr>
                <a:spLocks noChangeArrowheads="1"/>
              </p:cNvSpPr>
              <p:nvPr/>
            </p:nvSpPr>
            <p:spPr bwMode="auto">
              <a:xfrm>
                <a:off x="276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8" name="Oval 768"/>
              <p:cNvSpPr>
                <a:spLocks noChangeArrowheads="1"/>
              </p:cNvSpPr>
              <p:nvPr/>
            </p:nvSpPr>
            <p:spPr bwMode="auto">
              <a:xfrm>
                <a:off x="276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9" name="Oval 769"/>
              <p:cNvSpPr>
                <a:spLocks noChangeArrowheads="1"/>
              </p:cNvSpPr>
              <p:nvPr/>
            </p:nvSpPr>
            <p:spPr bwMode="auto">
              <a:xfrm>
                <a:off x="276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0" name="Oval 770"/>
              <p:cNvSpPr>
                <a:spLocks noChangeArrowheads="1"/>
              </p:cNvSpPr>
              <p:nvPr/>
            </p:nvSpPr>
            <p:spPr bwMode="auto">
              <a:xfrm>
                <a:off x="276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1" name="Oval 771"/>
              <p:cNvSpPr>
                <a:spLocks noChangeArrowheads="1"/>
              </p:cNvSpPr>
              <p:nvPr/>
            </p:nvSpPr>
            <p:spPr bwMode="auto">
              <a:xfrm>
                <a:off x="277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2" name="Oval 772"/>
              <p:cNvSpPr>
                <a:spLocks noChangeArrowheads="1"/>
              </p:cNvSpPr>
              <p:nvPr/>
            </p:nvSpPr>
            <p:spPr bwMode="auto">
              <a:xfrm>
                <a:off x="277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3" name="Oval 773"/>
              <p:cNvSpPr>
                <a:spLocks noChangeArrowheads="1"/>
              </p:cNvSpPr>
              <p:nvPr/>
            </p:nvSpPr>
            <p:spPr bwMode="auto">
              <a:xfrm>
                <a:off x="277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4" name="Oval 774"/>
              <p:cNvSpPr>
                <a:spLocks noChangeArrowheads="1"/>
              </p:cNvSpPr>
              <p:nvPr/>
            </p:nvSpPr>
            <p:spPr bwMode="auto">
              <a:xfrm>
                <a:off x="277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5" name="Oval 775"/>
              <p:cNvSpPr>
                <a:spLocks noChangeArrowheads="1"/>
              </p:cNvSpPr>
              <p:nvPr/>
            </p:nvSpPr>
            <p:spPr bwMode="auto">
              <a:xfrm>
                <a:off x="278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6" name="Oval 776"/>
              <p:cNvSpPr>
                <a:spLocks noChangeArrowheads="1"/>
              </p:cNvSpPr>
              <p:nvPr/>
            </p:nvSpPr>
            <p:spPr bwMode="auto">
              <a:xfrm>
                <a:off x="278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7" name="Oval 777"/>
              <p:cNvSpPr>
                <a:spLocks noChangeArrowheads="1"/>
              </p:cNvSpPr>
              <p:nvPr/>
            </p:nvSpPr>
            <p:spPr bwMode="auto">
              <a:xfrm>
                <a:off x="278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8" name="Oval 778"/>
              <p:cNvSpPr>
                <a:spLocks noChangeArrowheads="1"/>
              </p:cNvSpPr>
              <p:nvPr/>
            </p:nvSpPr>
            <p:spPr bwMode="auto">
              <a:xfrm>
                <a:off x="279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9" name="Oval 779"/>
              <p:cNvSpPr>
                <a:spLocks noChangeArrowheads="1"/>
              </p:cNvSpPr>
              <p:nvPr/>
            </p:nvSpPr>
            <p:spPr bwMode="auto">
              <a:xfrm>
                <a:off x="279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0" name="Oval 780"/>
              <p:cNvSpPr>
                <a:spLocks noChangeArrowheads="1"/>
              </p:cNvSpPr>
              <p:nvPr/>
            </p:nvSpPr>
            <p:spPr bwMode="auto">
              <a:xfrm>
                <a:off x="279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1" name="Oval 781"/>
              <p:cNvSpPr>
                <a:spLocks noChangeArrowheads="1"/>
              </p:cNvSpPr>
              <p:nvPr/>
            </p:nvSpPr>
            <p:spPr bwMode="auto">
              <a:xfrm>
                <a:off x="279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2" name="Oval 782"/>
              <p:cNvSpPr>
                <a:spLocks noChangeArrowheads="1"/>
              </p:cNvSpPr>
              <p:nvPr/>
            </p:nvSpPr>
            <p:spPr bwMode="auto">
              <a:xfrm>
                <a:off x="280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3" name="Oval 783"/>
              <p:cNvSpPr>
                <a:spLocks noChangeArrowheads="1"/>
              </p:cNvSpPr>
              <p:nvPr/>
            </p:nvSpPr>
            <p:spPr bwMode="auto">
              <a:xfrm>
                <a:off x="280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4" name="Oval 784"/>
              <p:cNvSpPr>
                <a:spLocks noChangeArrowheads="1"/>
              </p:cNvSpPr>
              <p:nvPr/>
            </p:nvSpPr>
            <p:spPr bwMode="auto">
              <a:xfrm>
                <a:off x="280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5" name="Oval 785"/>
              <p:cNvSpPr>
                <a:spLocks noChangeArrowheads="1"/>
              </p:cNvSpPr>
              <p:nvPr/>
            </p:nvSpPr>
            <p:spPr bwMode="auto">
              <a:xfrm>
                <a:off x="280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6" name="Oval 786"/>
              <p:cNvSpPr>
                <a:spLocks noChangeArrowheads="1"/>
              </p:cNvSpPr>
              <p:nvPr/>
            </p:nvSpPr>
            <p:spPr bwMode="auto">
              <a:xfrm>
                <a:off x="280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7" name="Oval 787"/>
              <p:cNvSpPr>
                <a:spLocks noChangeArrowheads="1"/>
              </p:cNvSpPr>
              <p:nvPr/>
            </p:nvSpPr>
            <p:spPr bwMode="auto">
              <a:xfrm>
                <a:off x="281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8" name="Oval 788"/>
              <p:cNvSpPr>
                <a:spLocks noChangeArrowheads="1"/>
              </p:cNvSpPr>
              <p:nvPr/>
            </p:nvSpPr>
            <p:spPr bwMode="auto">
              <a:xfrm>
                <a:off x="281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9" name="Oval 789"/>
              <p:cNvSpPr>
                <a:spLocks noChangeArrowheads="1"/>
              </p:cNvSpPr>
              <p:nvPr/>
            </p:nvSpPr>
            <p:spPr bwMode="auto">
              <a:xfrm>
                <a:off x="282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0" name="Oval 790"/>
              <p:cNvSpPr>
                <a:spLocks noChangeArrowheads="1"/>
              </p:cNvSpPr>
              <p:nvPr/>
            </p:nvSpPr>
            <p:spPr bwMode="auto">
              <a:xfrm>
                <a:off x="282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1" name="Oval 791"/>
              <p:cNvSpPr>
                <a:spLocks noChangeArrowheads="1"/>
              </p:cNvSpPr>
              <p:nvPr/>
            </p:nvSpPr>
            <p:spPr bwMode="auto">
              <a:xfrm>
                <a:off x="282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2" name="Oval 792"/>
              <p:cNvSpPr>
                <a:spLocks noChangeArrowheads="1"/>
              </p:cNvSpPr>
              <p:nvPr/>
            </p:nvSpPr>
            <p:spPr bwMode="auto">
              <a:xfrm>
                <a:off x="282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3" name="Oval 793"/>
              <p:cNvSpPr>
                <a:spLocks noChangeArrowheads="1"/>
              </p:cNvSpPr>
              <p:nvPr/>
            </p:nvSpPr>
            <p:spPr bwMode="auto">
              <a:xfrm>
                <a:off x="282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4" name="Oval 794"/>
              <p:cNvSpPr>
                <a:spLocks noChangeArrowheads="1"/>
              </p:cNvSpPr>
              <p:nvPr/>
            </p:nvSpPr>
            <p:spPr bwMode="auto">
              <a:xfrm>
                <a:off x="283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5" name="Oval 795"/>
              <p:cNvSpPr>
                <a:spLocks noChangeArrowheads="1"/>
              </p:cNvSpPr>
              <p:nvPr/>
            </p:nvSpPr>
            <p:spPr bwMode="auto">
              <a:xfrm>
                <a:off x="283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6" name="Oval 796"/>
              <p:cNvSpPr>
                <a:spLocks noChangeArrowheads="1"/>
              </p:cNvSpPr>
              <p:nvPr/>
            </p:nvSpPr>
            <p:spPr bwMode="auto">
              <a:xfrm>
                <a:off x="283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7" name="Oval 797"/>
              <p:cNvSpPr>
                <a:spLocks noChangeArrowheads="1"/>
              </p:cNvSpPr>
              <p:nvPr/>
            </p:nvSpPr>
            <p:spPr bwMode="auto">
              <a:xfrm>
                <a:off x="283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8" name="Oval 798"/>
              <p:cNvSpPr>
                <a:spLocks noChangeArrowheads="1"/>
              </p:cNvSpPr>
              <p:nvPr/>
            </p:nvSpPr>
            <p:spPr bwMode="auto">
              <a:xfrm>
                <a:off x="284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9" name="Oval 799"/>
              <p:cNvSpPr>
                <a:spLocks noChangeArrowheads="1"/>
              </p:cNvSpPr>
              <p:nvPr/>
            </p:nvSpPr>
            <p:spPr bwMode="auto">
              <a:xfrm>
                <a:off x="284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0" name="Oval 800"/>
              <p:cNvSpPr>
                <a:spLocks noChangeArrowheads="1"/>
              </p:cNvSpPr>
              <p:nvPr/>
            </p:nvSpPr>
            <p:spPr bwMode="auto">
              <a:xfrm>
                <a:off x="284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1" name="Oval 801"/>
              <p:cNvSpPr>
                <a:spLocks noChangeArrowheads="1"/>
              </p:cNvSpPr>
              <p:nvPr/>
            </p:nvSpPr>
            <p:spPr bwMode="auto">
              <a:xfrm>
                <a:off x="285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2" name="Oval 802"/>
              <p:cNvSpPr>
                <a:spLocks noChangeArrowheads="1"/>
              </p:cNvSpPr>
              <p:nvPr/>
            </p:nvSpPr>
            <p:spPr bwMode="auto">
              <a:xfrm>
                <a:off x="285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3" name="Oval 803"/>
              <p:cNvSpPr>
                <a:spLocks noChangeArrowheads="1"/>
              </p:cNvSpPr>
              <p:nvPr/>
            </p:nvSpPr>
            <p:spPr bwMode="auto">
              <a:xfrm>
                <a:off x="285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4" name="Oval 804"/>
              <p:cNvSpPr>
                <a:spLocks noChangeArrowheads="1"/>
              </p:cNvSpPr>
              <p:nvPr/>
            </p:nvSpPr>
            <p:spPr bwMode="auto">
              <a:xfrm>
                <a:off x="285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5" name="Oval 805"/>
              <p:cNvSpPr>
                <a:spLocks noChangeArrowheads="1"/>
              </p:cNvSpPr>
              <p:nvPr/>
            </p:nvSpPr>
            <p:spPr bwMode="auto">
              <a:xfrm>
                <a:off x="286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6" name="Oval 806"/>
              <p:cNvSpPr>
                <a:spLocks noChangeArrowheads="1"/>
              </p:cNvSpPr>
              <p:nvPr/>
            </p:nvSpPr>
            <p:spPr bwMode="auto">
              <a:xfrm>
                <a:off x="286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7" name="Oval 807"/>
              <p:cNvSpPr>
                <a:spLocks noChangeArrowheads="1"/>
              </p:cNvSpPr>
              <p:nvPr/>
            </p:nvSpPr>
            <p:spPr bwMode="auto">
              <a:xfrm>
                <a:off x="286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8" name="Oval 808"/>
              <p:cNvSpPr>
                <a:spLocks noChangeArrowheads="1"/>
              </p:cNvSpPr>
              <p:nvPr/>
            </p:nvSpPr>
            <p:spPr bwMode="auto">
              <a:xfrm>
                <a:off x="286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0" name="Group 1010"/>
            <p:cNvGrpSpPr>
              <a:grpSpLocks/>
            </p:cNvGrpSpPr>
            <p:nvPr/>
          </p:nvGrpSpPr>
          <p:grpSpPr bwMode="auto">
            <a:xfrm>
              <a:off x="2868" y="2317"/>
              <a:ext cx="540" cy="18"/>
              <a:chOff x="2868" y="2317"/>
              <a:chExt cx="540" cy="18"/>
            </a:xfrm>
          </p:grpSpPr>
          <p:sp>
            <p:nvSpPr>
              <p:cNvPr id="1329" name="Oval 810"/>
              <p:cNvSpPr>
                <a:spLocks noChangeArrowheads="1"/>
              </p:cNvSpPr>
              <p:nvPr/>
            </p:nvSpPr>
            <p:spPr bwMode="auto">
              <a:xfrm>
                <a:off x="286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0" name="Oval 811"/>
              <p:cNvSpPr>
                <a:spLocks noChangeArrowheads="1"/>
              </p:cNvSpPr>
              <p:nvPr/>
            </p:nvSpPr>
            <p:spPr bwMode="auto">
              <a:xfrm>
                <a:off x="287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1" name="Oval 812"/>
              <p:cNvSpPr>
                <a:spLocks noChangeArrowheads="1"/>
              </p:cNvSpPr>
              <p:nvPr/>
            </p:nvSpPr>
            <p:spPr bwMode="auto">
              <a:xfrm>
                <a:off x="287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2" name="Oval 813"/>
              <p:cNvSpPr>
                <a:spLocks noChangeArrowheads="1"/>
              </p:cNvSpPr>
              <p:nvPr/>
            </p:nvSpPr>
            <p:spPr bwMode="auto">
              <a:xfrm>
                <a:off x="288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3" name="Oval 814"/>
              <p:cNvSpPr>
                <a:spLocks noChangeArrowheads="1"/>
              </p:cNvSpPr>
              <p:nvPr/>
            </p:nvSpPr>
            <p:spPr bwMode="auto">
              <a:xfrm>
                <a:off x="288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4" name="Oval 815"/>
              <p:cNvSpPr>
                <a:spLocks noChangeArrowheads="1"/>
              </p:cNvSpPr>
              <p:nvPr/>
            </p:nvSpPr>
            <p:spPr bwMode="auto">
              <a:xfrm>
                <a:off x="288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5" name="Oval 816"/>
              <p:cNvSpPr>
                <a:spLocks noChangeArrowheads="1"/>
              </p:cNvSpPr>
              <p:nvPr/>
            </p:nvSpPr>
            <p:spPr bwMode="auto">
              <a:xfrm>
                <a:off x="288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6" name="Oval 817"/>
              <p:cNvSpPr>
                <a:spLocks noChangeArrowheads="1"/>
              </p:cNvSpPr>
              <p:nvPr/>
            </p:nvSpPr>
            <p:spPr bwMode="auto">
              <a:xfrm>
                <a:off x="288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7" name="Oval 818"/>
              <p:cNvSpPr>
                <a:spLocks noChangeArrowheads="1"/>
              </p:cNvSpPr>
              <p:nvPr/>
            </p:nvSpPr>
            <p:spPr bwMode="auto">
              <a:xfrm>
                <a:off x="289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8" name="Oval 819"/>
              <p:cNvSpPr>
                <a:spLocks noChangeArrowheads="1"/>
              </p:cNvSpPr>
              <p:nvPr/>
            </p:nvSpPr>
            <p:spPr bwMode="auto">
              <a:xfrm>
                <a:off x="289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9" name="Oval 820"/>
              <p:cNvSpPr>
                <a:spLocks noChangeArrowheads="1"/>
              </p:cNvSpPr>
              <p:nvPr/>
            </p:nvSpPr>
            <p:spPr bwMode="auto">
              <a:xfrm>
                <a:off x="289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0" name="Oval 821"/>
              <p:cNvSpPr>
                <a:spLocks noChangeArrowheads="1"/>
              </p:cNvSpPr>
              <p:nvPr/>
            </p:nvSpPr>
            <p:spPr bwMode="auto">
              <a:xfrm>
                <a:off x="289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1" name="Oval 822"/>
              <p:cNvSpPr>
                <a:spLocks noChangeArrowheads="1"/>
              </p:cNvSpPr>
              <p:nvPr/>
            </p:nvSpPr>
            <p:spPr bwMode="auto">
              <a:xfrm>
                <a:off x="290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2" name="Oval 823"/>
              <p:cNvSpPr>
                <a:spLocks noChangeArrowheads="1"/>
              </p:cNvSpPr>
              <p:nvPr/>
            </p:nvSpPr>
            <p:spPr bwMode="auto">
              <a:xfrm>
                <a:off x="290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3" name="Oval 824"/>
              <p:cNvSpPr>
                <a:spLocks noChangeArrowheads="1"/>
              </p:cNvSpPr>
              <p:nvPr/>
            </p:nvSpPr>
            <p:spPr bwMode="auto">
              <a:xfrm>
                <a:off x="290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4" name="Oval 825"/>
              <p:cNvSpPr>
                <a:spLocks noChangeArrowheads="1"/>
              </p:cNvSpPr>
              <p:nvPr/>
            </p:nvSpPr>
            <p:spPr bwMode="auto">
              <a:xfrm>
                <a:off x="291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5" name="Oval 826"/>
              <p:cNvSpPr>
                <a:spLocks noChangeArrowheads="1"/>
              </p:cNvSpPr>
              <p:nvPr/>
            </p:nvSpPr>
            <p:spPr bwMode="auto">
              <a:xfrm>
                <a:off x="291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6" name="Oval 827"/>
              <p:cNvSpPr>
                <a:spLocks noChangeArrowheads="1"/>
              </p:cNvSpPr>
              <p:nvPr/>
            </p:nvSpPr>
            <p:spPr bwMode="auto">
              <a:xfrm>
                <a:off x="291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7" name="Oval 828"/>
              <p:cNvSpPr>
                <a:spLocks noChangeArrowheads="1"/>
              </p:cNvSpPr>
              <p:nvPr/>
            </p:nvSpPr>
            <p:spPr bwMode="auto">
              <a:xfrm>
                <a:off x="291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8" name="Oval 829"/>
              <p:cNvSpPr>
                <a:spLocks noChangeArrowheads="1"/>
              </p:cNvSpPr>
              <p:nvPr/>
            </p:nvSpPr>
            <p:spPr bwMode="auto">
              <a:xfrm>
                <a:off x="292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9" name="Oval 830"/>
              <p:cNvSpPr>
                <a:spLocks noChangeArrowheads="1"/>
              </p:cNvSpPr>
              <p:nvPr/>
            </p:nvSpPr>
            <p:spPr bwMode="auto">
              <a:xfrm>
                <a:off x="292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0" name="Oval 831"/>
              <p:cNvSpPr>
                <a:spLocks noChangeArrowheads="1"/>
              </p:cNvSpPr>
              <p:nvPr/>
            </p:nvSpPr>
            <p:spPr bwMode="auto">
              <a:xfrm>
                <a:off x="292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1" name="Oval 832"/>
              <p:cNvSpPr>
                <a:spLocks noChangeArrowheads="1"/>
              </p:cNvSpPr>
              <p:nvPr/>
            </p:nvSpPr>
            <p:spPr bwMode="auto">
              <a:xfrm>
                <a:off x="292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2" name="Oval 833"/>
              <p:cNvSpPr>
                <a:spLocks noChangeArrowheads="1"/>
              </p:cNvSpPr>
              <p:nvPr/>
            </p:nvSpPr>
            <p:spPr bwMode="auto">
              <a:xfrm>
                <a:off x="292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3" name="Oval 834"/>
              <p:cNvSpPr>
                <a:spLocks noChangeArrowheads="1"/>
              </p:cNvSpPr>
              <p:nvPr/>
            </p:nvSpPr>
            <p:spPr bwMode="auto">
              <a:xfrm>
                <a:off x="293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4" name="Oval 835"/>
              <p:cNvSpPr>
                <a:spLocks noChangeArrowheads="1"/>
              </p:cNvSpPr>
              <p:nvPr/>
            </p:nvSpPr>
            <p:spPr bwMode="auto">
              <a:xfrm>
                <a:off x="293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5" name="Oval 836"/>
              <p:cNvSpPr>
                <a:spLocks noChangeArrowheads="1"/>
              </p:cNvSpPr>
              <p:nvPr/>
            </p:nvSpPr>
            <p:spPr bwMode="auto">
              <a:xfrm>
                <a:off x="294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6" name="Oval 837"/>
              <p:cNvSpPr>
                <a:spLocks noChangeArrowheads="1"/>
              </p:cNvSpPr>
              <p:nvPr/>
            </p:nvSpPr>
            <p:spPr bwMode="auto">
              <a:xfrm>
                <a:off x="294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7" name="Oval 838"/>
              <p:cNvSpPr>
                <a:spLocks noChangeArrowheads="1"/>
              </p:cNvSpPr>
              <p:nvPr/>
            </p:nvSpPr>
            <p:spPr bwMode="auto">
              <a:xfrm>
                <a:off x="294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8" name="Oval 839"/>
              <p:cNvSpPr>
                <a:spLocks noChangeArrowheads="1"/>
              </p:cNvSpPr>
              <p:nvPr/>
            </p:nvSpPr>
            <p:spPr bwMode="auto">
              <a:xfrm>
                <a:off x="294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9" name="Oval 840"/>
              <p:cNvSpPr>
                <a:spLocks noChangeArrowheads="1"/>
              </p:cNvSpPr>
              <p:nvPr/>
            </p:nvSpPr>
            <p:spPr bwMode="auto">
              <a:xfrm>
                <a:off x="294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0" name="Oval 841"/>
              <p:cNvSpPr>
                <a:spLocks noChangeArrowheads="1"/>
              </p:cNvSpPr>
              <p:nvPr/>
            </p:nvSpPr>
            <p:spPr bwMode="auto">
              <a:xfrm>
                <a:off x="295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1" name="Oval 842"/>
              <p:cNvSpPr>
                <a:spLocks noChangeArrowheads="1"/>
              </p:cNvSpPr>
              <p:nvPr/>
            </p:nvSpPr>
            <p:spPr bwMode="auto">
              <a:xfrm>
                <a:off x="295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2" name="Oval 843"/>
              <p:cNvSpPr>
                <a:spLocks noChangeArrowheads="1"/>
              </p:cNvSpPr>
              <p:nvPr/>
            </p:nvSpPr>
            <p:spPr bwMode="auto">
              <a:xfrm>
                <a:off x="295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3" name="Oval 844"/>
              <p:cNvSpPr>
                <a:spLocks noChangeArrowheads="1"/>
              </p:cNvSpPr>
              <p:nvPr/>
            </p:nvSpPr>
            <p:spPr bwMode="auto">
              <a:xfrm>
                <a:off x="295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4" name="Oval 845"/>
              <p:cNvSpPr>
                <a:spLocks noChangeArrowheads="1"/>
              </p:cNvSpPr>
              <p:nvPr/>
            </p:nvSpPr>
            <p:spPr bwMode="auto">
              <a:xfrm>
                <a:off x="295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5" name="Oval 846"/>
              <p:cNvSpPr>
                <a:spLocks noChangeArrowheads="1"/>
              </p:cNvSpPr>
              <p:nvPr/>
            </p:nvSpPr>
            <p:spPr bwMode="auto">
              <a:xfrm>
                <a:off x="296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6" name="Oval 847"/>
              <p:cNvSpPr>
                <a:spLocks noChangeArrowheads="1"/>
              </p:cNvSpPr>
              <p:nvPr/>
            </p:nvSpPr>
            <p:spPr bwMode="auto">
              <a:xfrm>
                <a:off x="296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7" name="Oval 848"/>
              <p:cNvSpPr>
                <a:spLocks noChangeArrowheads="1"/>
              </p:cNvSpPr>
              <p:nvPr/>
            </p:nvSpPr>
            <p:spPr bwMode="auto">
              <a:xfrm>
                <a:off x="297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8" name="Oval 849"/>
              <p:cNvSpPr>
                <a:spLocks noChangeArrowheads="1"/>
              </p:cNvSpPr>
              <p:nvPr/>
            </p:nvSpPr>
            <p:spPr bwMode="auto">
              <a:xfrm>
                <a:off x="297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9" name="Oval 850"/>
              <p:cNvSpPr>
                <a:spLocks noChangeArrowheads="1"/>
              </p:cNvSpPr>
              <p:nvPr/>
            </p:nvSpPr>
            <p:spPr bwMode="auto">
              <a:xfrm>
                <a:off x="297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0" name="Oval 851"/>
              <p:cNvSpPr>
                <a:spLocks noChangeArrowheads="1"/>
              </p:cNvSpPr>
              <p:nvPr/>
            </p:nvSpPr>
            <p:spPr bwMode="auto">
              <a:xfrm>
                <a:off x="297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1" name="Oval 852"/>
              <p:cNvSpPr>
                <a:spLocks noChangeArrowheads="1"/>
              </p:cNvSpPr>
              <p:nvPr/>
            </p:nvSpPr>
            <p:spPr bwMode="auto">
              <a:xfrm>
                <a:off x="298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2" name="Oval 853"/>
              <p:cNvSpPr>
                <a:spLocks noChangeArrowheads="1"/>
              </p:cNvSpPr>
              <p:nvPr/>
            </p:nvSpPr>
            <p:spPr bwMode="auto">
              <a:xfrm>
                <a:off x="298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3" name="Oval 854"/>
              <p:cNvSpPr>
                <a:spLocks noChangeArrowheads="1"/>
              </p:cNvSpPr>
              <p:nvPr/>
            </p:nvSpPr>
            <p:spPr bwMode="auto">
              <a:xfrm>
                <a:off x="298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4" name="Oval 855"/>
              <p:cNvSpPr>
                <a:spLocks noChangeArrowheads="1"/>
              </p:cNvSpPr>
              <p:nvPr/>
            </p:nvSpPr>
            <p:spPr bwMode="auto">
              <a:xfrm>
                <a:off x="298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5" name="Oval 856"/>
              <p:cNvSpPr>
                <a:spLocks noChangeArrowheads="1"/>
              </p:cNvSpPr>
              <p:nvPr/>
            </p:nvSpPr>
            <p:spPr bwMode="auto">
              <a:xfrm>
                <a:off x="298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6" name="Oval 857"/>
              <p:cNvSpPr>
                <a:spLocks noChangeArrowheads="1"/>
              </p:cNvSpPr>
              <p:nvPr/>
            </p:nvSpPr>
            <p:spPr bwMode="auto">
              <a:xfrm>
                <a:off x="299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7" name="Oval 858"/>
              <p:cNvSpPr>
                <a:spLocks noChangeArrowheads="1"/>
              </p:cNvSpPr>
              <p:nvPr/>
            </p:nvSpPr>
            <p:spPr bwMode="auto">
              <a:xfrm>
                <a:off x="299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8" name="Oval 859"/>
              <p:cNvSpPr>
                <a:spLocks noChangeArrowheads="1"/>
              </p:cNvSpPr>
              <p:nvPr/>
            </p:nvSpPr>
            <p:spPr bwMode="auto">
              <a:xfrm>
                <a:off x="300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9" name="Oval 860"/>
              <p:cNvSpPr>
                <a:spLocks noChangeArrowheads="1"/>
              </p:cNvSpPr>
              <p:nvPr/>
            </p:nvSpPr>
            <p:spPr bwMode="auto">
              <a:xfrm>
                <a:off x="300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0" name="Oval 861"/>
              <p:cNvSpPr>
                <a:spLocks noChangeArrowheads="1"/>
              </p:cNvSpPr>
              <p:nvPr/>
            </p:nvSpPr>
            <p:spPr bwMode="auto">
              <a:xfrm>
                <a:off x="300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1" name="Oval 862"/>
              <p:cNvSpPr>
                <a:spLocks noChangeArrowheads="1"/>
              </p:cNvSpPr>
              <p:nvPr/>
            </p:nvSpPr>
            <p:spPr bwMode="auto">
              <a:xfrm>
                <a:off x="300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2" name="Oval 863"/>
              <p:cNvSpPr>
                <a:spLocks noChangeArrowheads="1"/>
              </p:cNvSpPr>
              <p:nvPr/>
            </p:nvSpPr>
            <p:spPr bwMode="auto">
              <a:xfrm>
                <a:off x="300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3" name="Oval 864"/>
              <p:cNvSpPr>
                <a:spLocks noChangeArrowheads="1"/>
              </p:cNvSpPr>
              <p:nvPr/>
            </p:nvSpPr>
            <p:spPr bwMode="auto">
              <a:xfrm>
                <a:off x="301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4" name="Oval 865"/>
              <p:cNvSpPr>
                <a:spLocks noChangeArrowheads="1"/>
              </p:cNvSpPr>
              <p:nvPr/>
            </p:nvSpPr>
            <p:spPr bwMode="auto">
              <a:xfrm>
                <a:off x="301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5" name="Oval 866"/>
              <p:cNvSpPr>
                <a:spLocks noChangeArrowheads="1"/>
              </p:cNvSpPr>
              <p:nvPr/>
            </p:nvSpPr>
            <p:spPr bwMode="auto">
              <a:xfrm>
                <a:off x="301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6" name="Oval 867"/>
              <p:cNvSpPr>
                <a:spLocks noChangeArrowheads="1"/>
              </p:cNvSpPr>
              <p:nvPr/>
            </p:nvSpPr>
            <p:spPr bwMode="auto">
              <a:xfrm>
                <a:off x="301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7" name="Oval 868"/>
              <p:cNvSpPr>
                <a:spLocks noChangeArrowheads="1"/>
              </p:cNvSpPr>
              <p:nvPr/>
            </p:nvSpPr>
            <p:spPr bwMode="auto">
              <a:xfrm>
                <a:off x="301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8" name="Oval 869"/>
              <p:cNvSpPr>
                <a:spLocks noChangeArrowheads="1"/>
              </p:cNvSpPr>
              <p:nvPr/>
            </p:nvSpPr>
            <p:spPr bwMode="auto">
              <a:xfrm>
                <a:off x="302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9" name="Oval 870"/>
              <p:cNvSpPr>
                <a:spLocks noChangeArrowheads="1"/>
              </p:cNvSpPr>
              <p:nvPr/>
            </p:nvSpPr>
            <p:spPr bwMode="auto">
              <a:xfrm>
                <a:off x="302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0" name="Oval 871"/>
              <p:cNvSpPr>
                <a:spLocks noChangeArrowheads="1"/>
              </p:cNvSpPr>
              <p:nvPr/>
            </p:nvSpPr>
            <p:spPr bwMode="auto">
              <a:xfrm>
                <a:off x="303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1" name="Oval 872"/>
              <p:cNvSpPr>
                <a:spLocks noChangeArrowheads="1"/>
              </p:cNvSpPr>
              <p:nvPr/>
            </p:nvSpPr>
            <p:spPr bwMode="auto">
              <a:xfrm>
                <a:off x="303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2" name="Oval 873"/>
              <p:cNvSpPr>
                <a:spLocks noChangeArrowheads="1"/>
              </p:cNvSpPr>
              <p:nvPr/>
            </p:nvSpPr>
            <p:spPr bwMode="auto">
              <a:xfrm>
                <a:off x="303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3" name="Oval 874"/>
              <p:cNvSpPr>
                <a:spLocks noChangeArrowheads="1"/>
              </p:cNvSpPr>
              <p:nvPr/>
            </p:nvSpPr>
            <p:spPr bwMode="auto">
              <a:xfrm>
                <a:off x="303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4" name="Oval 875"/>
              <p:cNvSpPr>
                <a:spLocks noChangeArrowheads="1"/>
              </p:cNvSpPr>
              <p:nvPr/>
            </p:nvSpPr>
            <p:spPr bwMode="auto">
              <a:xfrm>
                <a:off x="304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5" name="Oval 876"/>
              <p:cNvSpPr>
                <a:spLocks noChangeArrowheads="1"/>
              </p:cNvSpPr>
              <p:nvPr/>
            </p:nvSpPr>
            <p:spPr bwMode="auto">
              <a:xfrm>
                <a:off x="304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6" name="Oval 877"/>
              <p:cNvSpPr>
                <a:spLocks noChangeArrowheads="1"/>
              </p:cNvSpPr>
              <p:nvPr/>
            </p:nvSpPr>
            <p:spPr bwMode="auto">
              <a:xfrm>
                <a:off x="304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7" name="Oval 878"/>
              <p:cNvSpPr>
                <a:spLocks noChangeArrowheads="1"/>
              </p:cNvSpPr>
              <p:nvPr/>
            </p:nvSpPr>
            <p:spPr bwMode="auto">
              <a:xfrm>
                <a:off x="304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8" name="Oval 879"/>
              <p:cNvSpPr>
                <a:spLocks noChangeArrowheads="1"/>
              </p:cNvSpPr>
              <p:nvPr/>
            </p:nvSpPr>
            <p:spPr bwMode="auto">
              <a:xfrm>
                <a:off x="304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9" name="Oval 880"/>
              <p:cNvSpPr>
                <a:spLocks noChangeArrowheads="1"/>
              </p:cNvSpPr>
              <p:nvPr/>
            </p:nvSpPr>
            <p:spPr bwMode="auto">
              <a:xfrm>
                <a:off x="305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0" name="Oval 881"/>
              <p:cNvSpPr>
                <a:spLocks noChangeArrowheads="1"/>
              </p:cNvSpPr>
              <p:nvPr/>
            </p:nvSpPr>
            <p:spPr bwMode="auto">
              <a:xfrm>
                <a:off x="305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1" name="Oval 882"/>
              <p:cNvSpPr>
                <a:spLocks noChangeArrowheads="1"/>
              </p:cNvSpPr>
              <p:nvPr/>
            </p:nvSpPr>
            <p:spPr bwMode="auto">
              <a:xfrm>
                <a:off x="306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2" name="Oval 883"/>
              <p:cNvSpPr>
                <a:spLocks noChangeArrowheads="1"/>
              </p:cNvSpPr>
              <p:nvPr/>
            </p:nvSpPr>
            <p:spPr bwMode="auto">
              <a:xfrm>
                <a:off x="306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3" name="Oval 884"/>
              <p:cNvSpPr>
                <a:spLocks noChangeArrowheads="1"/>
              </p:cNvSpPr>
              <p:nvPr/>
            </p:nvSpPr>
            <p:spPr bwMode="auto">
              <a:xfrm>
                <a:off x="306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4" name="Oval 885"/>
              <p:cNvSpPr>
                <a:spLocks noChangeArrowheads="1"/>
              </p:cNvSpPr>
              <p:nvPr/>
            </p:nvSpPr>
            <p:spPr bwMode="auto">
              <a:xfrm>
                <a:off x="306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5" name="Oval 886"/>
              <p:cNvSpPr>
                <a:spLocks noChangeArrowheads="1"/>
              </p:cNvSpPr>
              <p:nvPr/>
            </p:nvSpPr>
            <p:spPr bwMode="auto">
              <a:xfrm>
                <a:off x="306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6" name="Oval 887"/>
              <p:cNvSpPr>
                <a:spLocks noChangeArrowheads="1"/>
              </p:cNvSpPr>
              <p:nvPr/>
            </p:nvSpPr>
            <p:spPr bwMode="auto">
              <a:xfrm>
                <a:off x="307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7" name="Oval 888"/>
              <p:cNvSpPr>
                <a:spLocks noChangeArrowheads="1"/>
              </p:cNvSpPr>
              <p:nvPr/>
            </p:nvSpPr>
            <p:spPr bwMode="auto">
              <a:xfrm>
                <a:off x="307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8" name="Oval 889"/>
              <p:cNvSpPr>
                <a:spLocks noChangeArrowheads="1"/>
              </p:cNvSpPr>
              <p:nvPr/>
            </p:nvSpPr>
            <p:spPr bwMode="auto">
              <a:xfrm>
                <a:off x="307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9" name="Oval 890"/>
              <p:cNvSpPr>
                <a:spLocks noChangeArrowheads="1"/>
              </p:cNvSpPr>
              <p:nvPr/>
            </p:nvSpPr>
            <p:spPr bwMode="auto">
              <a:xfrm>
                <a:off x="307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0" name="Oval 891"/>
              <p:cNvSpPr>
                <a:spLocks noChangeArrowheads="1"/>
              </p:cNvSpPr>
              <p:nvPr/>
            </p:nvSpPr>
            <p:spPr bwMode="auto">
              <a:xfrm>
                <a:off x="307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1" name="Oval 892"/>
              <p:cNvSpPr>
                <a:spLocks noChangeArrowheads="1"/>
              </p:cNvSpPr>
              <p:nvPr/>
            </p:nvSpPr>
            <p:spPr bwMode="auto">
              <a:xfrm>
                <a:off x="308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2" name="Oval 893"/>
              <p:cNvSpPr>
                <a:spLocks noChangeArrowheads="1"/>
              </p:cNvSpPr>
              <p:nvPr/>
            </p:nvSpPr>
            <p:spPr bwMode="auto">
              <a:xfrm>
                <a:off x="308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3" name="Oval 894"/>
              <p:cNvSpPr>
                <a:spLocks noChangeArrowheads="1"/>
              </p:cNvSpPr>
              <p:nvPr/>
            </p:nvSpPr>
            <p:spPr bwMode="auto">
              <a:xfrm>
                <a:off x="309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4" name="Oval 895"/>
              <p:cNvSpPr>
                <a:spLocks noChangeArrowheads="1"/>
              </p:cNvSpPr>
              <p:nvPr/>
            </p:nvSpPr>
            <p:spPr bwMode="auto">
              <a:xfrm>
                <a:off x="309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5" name="Oval 896"/>
              <p:cNvSpPr>
                <a:spLocks noChangeArrowheads="1"/>
              </p:cNvSpPr>
              <p:nvPr/>
            </p:nvSpPr>
            <p:spPr bwMode="auto">
              <a:xfrm>
                <a:off x="309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6" name="Oval 897"/>
              <p:cNvSpPr>
                <a:spLocks noChangeArrowheads="1"/>
              </p:cNvSpPr>
              <p:nvPr/>
            </p:nvSpPr>
            <p:spPr bwMode="auto">
              <a:xfrm>
                <a:off x="309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7" name="Oval 898"/>
              <p:cNvSpPr>
                <a:spLocks noChangeArrowheads="1"/>
              </p:cNvSpPr>
              <p:nvPr/>
            </p:nvSpPr>
            <p:spPr bwMode="auto">
              <a:xfrm>
                <a:off x="310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8" name="Oval 899"/>
              <p:cNvSpPr>
                <a:spLocks noChangeArrowheads="1"/>
              </p:cNvSpPr>
              <p:nvPr/>
            </p:nvSpPr>
            <p:spPr bwMode="auto">
              <a:xfrm>
                <a:off x="310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9" name="Oval 900"/>
              <p:cNvSpPr>
                <a:spLocks noChangeArrowheads="1"/>
              </p:cNvSpPr>
              <p:nvPr/>
            </p:nvSpPr>
            <p:spPr bwMode="auto">
              <a:xfrm>
                <a:off x="310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0" name="Oval 901"/>
              <p:cNvSpPr>
                <a:spLocks noChangeArrowheads="1"/>
              </p:cNvSpPr>
              <p:nvPr/>
            </p:nvSpPr>
            <p:spPr bwMode="auto">
              <a:xfrm>
                <a:off x="310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1" name="Oval 902"/>
              <p:cNvSpPr>
                <a:spLocks noChangeArrowheads="1"/>
              </p:cNvSpPr>
              <p:nvPr/>
            </p:nvSpPr>
            <p:spPr bwMode="auto">
              <a:xfrm>
                <a:off x="310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2" name="Oval 903"/>
              <p:cNvSpPr>
                <a:spLocks noChangeArrowheads="1"/>
              </p:cNvSpPr>
              <p:nvPr/>
            </p:nvSpPr>
            <p:spPr bwMode="auto">
              <a:xfrm>
                <a:off x="311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3" name="Oval 904"/>
              <p:cNvSpPr>
                <a:spLocks noChangeArrowheads="1"/>
              </p:cNvSpPr>
              <p:nvPr/>
            </p:nvSpPr>
            <p:spPr bwMode="auto">
              <a:xfrm>
                <a:off x="311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4" name="Oval 905"/>
              <p:cNvSpPr>
                <a:spLocks noChangeArrowheads="1"/>
              </p:cNvSpPr>
              <p:nvPr/>
            </p:nvSpPr>
            <p:spPr bwMode="auto">
              <a:xfrm>
                <a:off x="312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5" name="Oval 906"/>
              <p:cNvSpPr>
                <a:spLocks noChangeArrowheads="1"/>
              </p:cNvSpPr>
              <p:nvPr/>
            </p:nvSpPr>
            <p:spPr bwMode="auto">
              <a:xfrm>
                <a:off x="312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6" name="Oval 907"/>
              <p:cNvSpPr>
                <a:spLocks noChangeArrowheads="1"/>
              </p:cNvSpPr>
              <p:nvPr/>
            </p:nvSpPr>
            <p:spPr bwMode="auto">
              <a:xfrm>
                <a:off x="312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7" name="Oval 908"/>
              <p:cNvSpPr>
                <a:spLocks noChangeArrowheads="1"/>
              </p:cNvSpPr>
              <p:nvPr/>
            </p:nvSpPr>
            <p:spPr bwMode="auto">
              <a:xfrm>
                <a:off x="312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8" name="Oval 909"/>
              <p:cNvSpPr>
                <a:spLocks noChangeArrowheads="1"/>
              </p:cNvSpPr>
              <p:nvPr/>
            </p:nvSpPr>
            <p:spPr bwMode="auto">
              <a:xfrm>
                <a:off x="312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9" name="Oval 910"/>
              <p:cNvSpPr>
                <a:spLocks noChangeArrowheads="1"/>
              </p:cNvSpPr>
              <p:nvPr/>
            </p:nvSpPr>
            <p:spPr bwMode="auto">
              <a:xfrm>
                <a:off x="313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0" name="Oval 911"/>
              <p:cNvSpPr>
                <a:spLocks noChangeArrowheads="1"/>
              </p:cNvSpPr>
              <p:nvPr/>
            </p:nvSpPr>
            <p:spPr bwMode="auto">
              <a:xfrm>
                <a:off x="313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1" name="Oval 912"/>
              <p:cNvSpPr>
                <a:spLocks noChangeArrowheads="1"/>
              </p:cNvSpPr>
              <p:nvPr/>
            </p:nvSpPr>
            <p:spPr bwMode="auto">
              <a:xfrm>
                <a:off x="313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2" name="Oval 913"/>
              <p:cNvSpPr>
                <a:spLocks noChangeArrowheads="1"/>
              </p:cNvSpPr>
              <p:nvPr/>
            </p:nvSpPr>
            <p:spPr bwMode="auto">
              <a:xfrm>
                <a:off x="313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3" name="Oval 914"/>
              <p:cNvSpPr>
                <a:spLocks noChangeArrowheads="1"/>
              </p:cNvSpPr>
              <p:nvPr/>
            </p:nvSpPr>
            <p:spPr bwMode="auto">
              <a:xfrm>
                <a:off x="313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4" name="Oval 915"/>
              <p:cNvSpPr>
                <a:spLocks noChangeArrowheads="1"/>
              </p:cNvSpPr>
              <p:nvPr/>
            </p:nvSpPr>
            <p:spPr bwMode="auto">
              <a:xfrm>
                <a:off x="314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5" name="Oval 916"/>
              <p:cNvSpPr>
                <a:spLocks noChangeArrowheads="1"/>
              </p:cNvSpPr>
              <p:nvPr/>
            </p:nvSpPr>
            <p:spPr bwMode="auto">
              <a:xfrm>
                <a:off x="314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6" name="Oval 917"/>
              <p:cNvSpPr>
                <a:spLocks noChangeArrowheads="1"/>
              </p:cNvSpPr>
              <p:nvPr/>
            </p:nvSpPr>
            <p:spPr bwMode="auto">
              <a:xfrm>
                <a:off x="315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7" name="Oval 918"/>
              <p:cNvSpPr>
                <a:spLocks noChangeArrowheads="1"/>
              </p:cNvSpPr>
              <p:nvPr/>
            </p:nvSpPr>
            <p:spPr bwMode="auto">
              <a:xfrm>
                <a:off x="315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8" name="Oval 919"/>
              <p:cNvSpPr>
                <a:spLocks noChangeArrowheads="1"/>
              </p:cNvSpPr>
              <p:nvPr/>
            </p:nvSpPr>
            <p:spPr bwMode="auto">
              <a:xfrm>
                <a:off x="315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9" name="Oval 920"/>
              <p:cNvSpPr>
                <a:spLocks noChangeArrowheads="1"/>
              </p:cNvSpPr>
              <p:nvPr/>
            </p:nvSpPr>
            <p:spPr bwMode="auto">
              <a:xfrm>
                <a:off x="315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0" name="Oval 921"/>
              <p:cNvSpPr>
                <a:spLocks noChangeArrowheads="1"/>
              </p:cNvSpPr>
              <p:nvPr/>
            </p:nvSpPr>
            <p:spPr bwMode="auto">
              <a:xfrm>
                <a:off x="316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1" name="Oval 922"/>
              <p:cNvSpPr>
                <a:spLocks noChangeArrowheads="1"/>
              </p:cNvSpPr>
              <p:nvPr/>
            </p:nvSpPr>
            <p:spPr bwMode="auto">
              <a:xfrm>
                <a:off x="316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2" name="Oval 923"/>
              <p:cNvSpPr>
                <a:spLocks noChangeArrowheads="1"/>
              </p:cNvSpPr>
              <p:nvPr/>
            </p:nvSpPr>
            <p:spPr bwMode="auto">
              <a:xfrm>
                <a:off x="316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3" name="Oval 924"/>
              <p:cNvSpPr>
                <a:spLocks noChangeArrowheads="1"/>
              </p:cNvSpPr>
              <p:nvPr/>
            </p:nvSpPr>
            <p:spPr bwMode="auto">
              <a:xfrm>
                <a:off x="316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4" name="Oval 925"/>
              <p:cNvSpPr>
                <a:spLocks noChangeArrowheads="1"/>
              </p:cNvSpPr>
              <p:nvPr/>
            </p:nvSpPr>
            <p:spPr bwMode="auto">
              <a:xfrm>
                <a:off x="316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5" name="Oval 926"/>
              <p:cNvSpPr>
                <a:spLocks noChangeArrowheads="1"/>
              </p:cNvSpPr>
              <p:nvPr/>
            </p:nvSpPr>
            <p:spPr bwMode="auto">
              <a:xfrm>
                <a:off x="317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6" name="Oval 927"/>
              <p:cNvSpPr>
                <a:spLocks noChangeArrowheads="1"/>
              </p:cNvSpPr>
              <p:nvPr/>
            </p:nvSpPr>
            <p:spPr bwMode="auto">
              <a:xfrm>
                <a:off x="317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7" name="Oval 928"/>
              <p:cNvSpPr>
                <a:spLocks noChangeArrowheads="1"/>
              </p:cNvSpPr>
              <p:nvPr/>
            </p:nvSpPr>
            <p:spPr bwMode="auto">
              <a:xfrm>
                <a:off x="318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8" name="Oval 929"/>
              <p:cNvSpPr>
                <a:spLocks noChangeArrowheads="1"/>
              </p:cNvSpPr>
              <p:nvPr/>
            </p:nvSpPr>
            <p:spPr bwMode="auto">
              <a:xfrm>
                <a:off x="318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9" name="Oval 930"/>
              <p:cNvSpPr>
                <a:spLocks noChangeArrowheads="1"/>
              </p:cNvSpPr>
              <p:nvPr/>
            </p:nvSpPr>
            <p:spPr bwMode="auto">
              <a:xfrm>
                <a:off x="318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0" name="Oval 931"/>
              <p:cNvSpPr>
                <a:spLocks noChangeArrowheads="1"/>
              </p:cNvSpPr>
              <p:nvPr/>
            </p:nvSpPr>
            <p:spPr bwMode="auto">
              <a:xfrm>
                <a:off x="318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1" name="Oval 932"/>
              <p:cNvSpPr>
                <a:spLocks noChangeArrowheads="1"/>
              </p:cNvSpPr>
              <p:nvPr/>
            </p:nvSpPr>
            <p:spPr bwMode="auto">
              <a:xfrm>
                <a:off x="318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2" name="Oval 933"/>
              <p:cNvSpPr>
                <a:spLocks noChangeArrowheads="1"/>
              </p:cNvSpPr>
              <p:nvPr/>
            </p:nvSpPr>
            <p:spPr bwMode="auto">
              <a:xfrm>
                <a:off x="319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3" name="Oval 934"/>
              <p:cNvSpPr>
                <a:spLocks noChangeArrowheads="1"/>
              </p:cNvSpPr>
              <p:nvPr/>
            </p:nvSpPr>
            <p:spPr bwMode="auto">
              <a:xfrm>
                <a:off x="319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4" name="Oval 935"/>
              <p:cNvSpPr>
                <a:spLocks noChangeArrowheads="1"/>
              </p:cNvSpPr>
              <p:nvPr/>
            </p:nvSpPr>
            <p:spPr bwMode="auto">
              <a:xfrm>
                <a:off x="319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5" name="Oval 936"/>
              <p:cNvSpPr>
                <a:spLocks noChangeArrowheads="1"/>
              </p:cNvSpPr>
              <p:nvPr/>
            </p:nvSpPr>
            <p:spPr bwMode="auto">
              <a:xfrm>
                <a:off x="319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6" name="Oval 937"/>
              <p:cNvSpPr>
                <a:spLocks noChangeArrowheads="1"/>
              </p:cNvSpPr>
              <p:nvPr/>
            </p:nvSpPr>
            <p:spPr bwMode="auto">
              <a:xfrm>
                <a:off x="319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7" name="Oval 938"/>
              <p:cNvSpPr>
                <a:spLocks noChangeArrowheads="1"/>
              </p:cNvSpPr>
              <p:nvPr/>
            </p:nvSpPr>
            <p:spPr bwMode="auto">
              <a:xfrm>
                <a:off x="320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8" name="Oval 939"/>
              <p:cNvSpPr>
                <a:spLocks noChangeArrowheads="1"/>
              </p:cNvSpPr>
              <p:nvPr/>
            </p:nvSpPr>
            <p:spPr bwMode="auto">
              <a:xfrm>
                <a:off x="320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9" name="Oval 940"/>
              <p:cNvSpPr>
                <a:spLocks noChangeArrowheads="1"/>
              </p:cNvSpPr>
              <p:nvPr/>
            </p:nvSpPr>
            <p:spPr bwMode="auto">
              <a:xfrm>
                <a:off x="321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0" name="Oval 941"/>
              <p:cNvSpPr>
                <a:spLocks noChangeArrowheads="1"/>
              </p:cNvSpPr>
              <p:nvPr/>
            </p:nvSpPr>
            <p:spPr bwMode="auto">
              <a:xfrm>
                <a:off x="321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1" name="Oval 942"/>
              <p:cNvSpPr>
                <a:spLocks noChangeArrowheads="1"/>
              </p:cNvSpPr>
              <p:nvPr/>
            </p:nvSpPr>
            <p:spPr bwMode="auto">
              <a:xfrm>
                <a:off x="321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2" name="Oval 943"/>
              <p:cNvSpPr>
                <a:spLocks noChangeArrowheads="1"/>
              </p:cNvSpPr>
              <p:nvPr/>
            </p:nvSpPr>
            <p:spPr bwMode="auto">
              <a:xfrm>
                <a:off x="321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3" name="Oval 944"/>
              <p:cNvSpPr>
                <a:spLocks noChangeArrowheads="1"/>
              </p:cNvSpPr>
              <p:nvPr/>
            </p:nvSpPr>
            <p:spPr bwMode="auto">
              <a:xfrm>
                <a:off x="322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4" name="Oval 945"/>
              <p:cNvSpPr>
                <a:spLocks noChangeArrowheads="1"/>
              </p:cNvSpPr>
              <p:nvPr/>
            </p:nvSpPr>
            <p:spPr bwMode="auto">
              <a:xfrm>
                <a:off x="322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5" name="Oval 946"/>
              <p:cNvSpPr>
                <a:spLocks noChangeArrowheads="1"/>
              </p:cNvSpPr>
              <p:nvPr/>
            </p:nvSpPr>
            <p:spPr bwMode="auto">
              <a:xfrm>
                <a:off x="322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6" name="Oval 947"/>
              <p:cNvSpPr>
                <a:spLocks noChangeArrowheads="1"/>
              </p:cNvSpPr>
              <p:nvPr/>
            </p:nvSpPr>
            <p:spPr bwMode="auto">
              <a:xfrm>
                <a:off x="322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7" name="Oval 948"/>
              <p:cNvSpPr>
                <a:spLocks noChangeArrowheads="1"/>
              </p:cNvSpPr>
              <p:nvPr/>
            </p:nvSpPr>
            <p:spPr bwMode="auto">
              <a:xfrm>
                <a:off x="322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8" name="Oval 949"/>
              <p:cNvSpPr>
                <a:spLocks noChangeArrowheads="1"/>
              </p:cNvSpPr>
              <p:nvPr/>
            </p:nvSpPr>
            <p:spPr bwMode="auto">
              <a:xfrm>
                <a:off x="323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9" name="Oval 950"/>
              <p:cNvSpPr>
                <a:spLocks noChangeArrowheads="1"/>
              </p:cNvSpPr>
              <p:nvPr/>
            </p:nvSpPr>
            <p:spPr bwMode="auto">
              <a:xfrm>
                <a:off x="323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0" name="Oval 951"/>
              <p:cNvSpPr>
                <a:spLocks noChangeArrowheads="1"/>
              </p:cNvSpPr>
              <p:nvPr/>
            </p:nvSpPr>
            <p:spPr bwMode="auto">
              <a:xfrm>
                <a:off x="324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1" name="Oval 952"/>
              <p:cNvSpPr>
                <a:spLocks noChangeArrowheads="1"/>
              </p:cNvSpPr>
              <p:nvPr/>
            </p:nvSpPr>
            <p:spPr bwMode="auto">
              <a:xfrm>
                <a:off x="324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2" name="Oval 953"/>
              <p:cNvSpPr>
                <a:spLocks noChangeArrowheads="1"/>
              </p:cNvSpPr>
              <p:nvPr/>
            </p:nvSpPr>
            <p:spPr bwMode="auto">
              <a:xfrm>
                <a:off x="324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3" name="Oval 954"/>
              <p:cNvSpPr>
                <a:spLocks noChangeArrowheads="1"/>
              </p:cNvSpPr>
              <p:nvPr/>
            </p:nvSpPr>
            <p:spPr bwMode="auto">
              <a:xfrm>
                <a:off x="324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4" name="Oval 955"/>
              <p:cNvSpPr>
                <a:spLocks noChangeArrowheads="1"/>
              </p:cNvSpPr>
              <p:nvPr/>
            </p:nvSpPr>
            <p:spPr bwMode="auto">
              <a:xfrm>
                <a:off x="324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5" name="Oval 956"/>
              <p:cNvSpPr>
                <a:spLocks noChangeArrowheads="1"/>
              </p:cNvSpPr>
              <p:nvPr/>
            </p:nvSpPr>
            <p:spPr bwMode="auto">
              <a:xfrm>
                <a:off x="325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6" name="Oval 957"/>
              <p:cNvSpPr>
                <a:spLocks noChangeArrowheads="1"/>
              </p:cNvSpPr>
              <p:nvPr/>
            </p:nvSpPr>
            <p:spPr bwMode="auto">
              <a:xfrm>
                <a:off x="325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7" name="Oval 958"/>
              <p:cNvSpPr>
                <a:spLocks noChangeArrowheads="1"/>
              </p:cNvSpPr>
              <p:nvPr/>
            </p:nvSpPr>
            <p:spPr bwMode="auto">
              <a:xfrm>
                <a:off x="325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8" name="Oval 959"/>
              <p:cNvSpPr>
                <a:spLocks noChangeArrowheads="1"/>
              </p:cNvSpPr>
              <p:nvPr/>
            </p:nvSpPr>
            <p:spPr bwMode="auto">
              <a:xfrm>
                <a:off x="325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9" name="Oval 960"/>
              <p:cNvSpPr>
                <a:spLocks noChangeArrowheads="1"/>
              </p:cNvSpPr>
              <p:nvPr/>
            </p:nvSpPr>
            <p:spPr bwMode="auto">
              <a:xfrm>
                <a:off x="325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0" name="Oval 961"/>
              <p:cNvSpPr>
                <a:spLocks noChangeArrowheads="1"/>
              </p:cNvSpPr>
              <p:nvPr/>
            </p:nvSpPr>
            <p:spPr bwMode="auto">
              <a:xfrm>
                <a:off x="326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1" name="Oval 962"/>
              <p:cNvSpPr>
                <a:spLocks noChangeArrowheads="1"/>
              </p:cNvSpPr>
              <p:nvPr/>
            </p:nvSpPr>
            <p:spPr bwMode="auto">
              <a:xfrm>
                <a:off x="326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2" name="Oval 963"/>
              <p:cNvSpPr>
                <a:spLocks noChangeArrowheads="1"/>
              </p:cNvSpPr>
              <p:nvPr/>
            </p:nvSpPr>
            <p:spPr bwMode="auto">
              <a:xfrm>
                <a:off x="327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3" name="Oval 964"/>
              <p:cNvSpPr>
                <a:spLocks noChangeArrowheads="1"/>
              </p:cNvSpPr>
              <p:nvPr/>
            </p:nvSpPr>
            <p:spPr bwMode="auto">
              <a:xfrm>
                <a:off x="327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4" name="Oval 965"/>
              <p:cNvSpPr>
                <a:spLocks noChangeArrowheads="1"/>
              </p:cNvSpPr>
              <p:nvPr/>
            </p:nvSpPr>
            <p:spPr bwMode="auto">
              <a:xfrm>
                <a:off x="327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5" name="Oval 966"/>
              <p:cNvSpPr>
                <a:spLocks noChangeArrowheads="1"/>
              </p:cNvSpPr>
              <p:nvPr/>
            </p:nvSpPr>
            <p:spPr bwMode="auto">
              <a:xfrm>
                <a:off x="327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6" name="Oval 967"/>
              <p:cNvSpPr>
                <a:spLocks noChangeArrowheads="1"/>
              </p:cNvSpPr>
              <p:nvPr/>
            </p:nvSpPr>
            <p:spPr bwMode="auto">
              <a:xfrm>
                <a:off x="327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7" name="Oval 968"/>
              <p:cNvSpPr>
                <a:spLocks noChangeArrowheads="1"/>
              </p:cNvSpPr>
              <p:nvPr/>
            </p:nvSpPr>
            <p:spPr bwMode="auto">
              <a:xfrm>
                <a:off x="328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8" name="Oval 969"/>
              <p:cNvSpPr>
                <a:spLocks noChangeArrowheads="1"/>
              </p:cNvSpPr>
              <p:nvPr/>
            </p:nvSpPr>
            <p:spPr bwMode="auto">
              <a:xfrm>
                <a:off x="328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9" name="Oval 970"/>
              <p:cNvSpPr>
                <a:spLocks noChangeArrowheads="1"/>
              </p:cNvSpPr>
              <p:nvPr/>
            </p:nvSpPr>
            <p:spPr bwMode="auto">
              <a:xfrm>
                <a:off x="328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0" name="Oval 971"/>
              <p:cNvSpPr>
                <a:spLocks noChangeArrowheads="1"/>
              </p:cNvSpPr>
              <p:nvPr/>
            </p:nvSpPr>
            <p:spPr bwMode="auto">
              <a:xfrm>
                <a:off x="328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1" name="Oval 972"/>
              <p:cNvSpPr>
                <a:spLocks noChangeArrowheads="1"/>
              </p:cNvSpPr>
              <p:nvPr/>
            </p:nvSpPr>
            <p:spPr bwMode="auto">
              <a:xfrm>
                <a:off x="329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2" name="Oval 973"/>
              <p:cNvSpPr>
                <a:spLocks noChangeArrowheads="1"/>
              </p:cNvSpPr>
              <p:nvPr/>
            </p:nvSpPr>
            <p:spPr bwMode="auto">
              <a:xfrm>
                <a:off x="329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3" name="Oval 974"/>
              <p:cNvSpPr>
                <a:spLocks noChangeArrowheads="1"/>
              </p:cNvSpPr>
              <p:nvPr/>
            </p:nvSpPr>
            <p:spPr bwMode="auto">
              <a:xfrm>
                <a:off x="330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4" name="Oval 975"/>
              <p:cNvSpPr>
                <a:spLocks noChangeArrowheads="1"/>
              </p:cNvSpPr>
              <p:nvPr/>
            </p:nvSpPr>
            <p:spPr bwMode="auto">
              <a:xfrm>
                <a:off x="330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5" name="Oval 976"/>
              <p:cNvSpPr>
                <a:spLocks noChangeArrowheads="1"/>
              </p:cNvSpPr>
              <p:nvPr/>
            </p:nvSpPr>
            <p:spPr bwMode="auto">
              <a:xfrm>
                <a:off x="330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6" name="Oval 977"/>
              <p:cNvSpPr>
                <a:spLocks noChangeArrowheads="1"/>
              </p:cNvSpPr>
              <p:nvPr/>
            </p:nvSpPr>
            <p:spPr bwMode="auto">
              <a:xfrm>
                <a:off x="330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7" name="Oval 978"/>
              <p:cNvSpPr>
                <a:spLocks noChangeArrowheads="1"/>
              </p:cNvSpPr>
              <p:nvPr/>
            </p:nvSpPr>
            <p:spPr bwMode="auto">
              <a:xfrm>
                <a:off x="330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8" name="Oval 979"/>
              <p:cNvSpPr>
                <a:spLocks noChangeArrowheads="1"/>
              </p:cNvSpPr>
              <p:nvPr/>
            </p:nvSpPr>
            <p:spPr bwMode="auto">
              <a:xfrm>
                <a:off x="331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9" name="Oval 980"/>
              <p:cNvSpPr>
                <a:spLocks noChangeArrowheads="1"/>
              </p:cNvSpPr>
              <p:nvPr/>
            </p:nvSpPr>
            <p:spPr bwMode="auto">
              <a:xfrm>
                <a:off x="331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0" name="Oval 981"/>
              <p:cNvSpPr>
                <a:spLocks noChangeArrowheads="1"/>
              </p:cNvSpPr>
              <p:nvPr/>
            </p:nvSpPr>
            <p:spPr bwMode="auto">
              <a:xfrm>
                <a:off x="331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1" name="Oval 982"/>
              <p:cNvSpPr>
                <a:spLocks noChangeArrowheads="1"/>
              </p:cNvSpPr>
              <p:nvPr/>
            </p:nvSpPr>
            <p:spPr bwMode="auto">
              <a:xfrm>
                <a:off x="331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2" name="Oval 983"/>
              <p:cNvSpPr>
                <a:spLocks noChangeArrowheads="1"/>
              </p:cNvSpPr>
              <p:nvPr/>
            </p:nvSpPr>
            <p:spPr bwMode="auto">
              <a:xfrm>
                <a:off x="331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3" name="Oval 984"/>
              <p:cNvSpPr>
                <a:spLocks noChangeArrowheads="1"/>
              </p:cNvSpPr>
              <p:nvPr/>
            </p:nvSpPr>
            <p:spPr bwMode="auto">
              <a:xfrm>
                <a:off x="332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4" name="Oval 985"/>
              <p:cNvSpPr>
                <a:spLocks noChangeArrowheads="1"/>
              </p:cNvSpPr>
              <p:nvPr/>
            </p:nvSpPr>
            <p:spPr bwMode="auto">
              <a:xfrm>
                <a:off x="332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" name="Oval 986"/>
              <p:cNvSpPr>
                <a:spLocks noChangeArrowheads="1"/>
              </p:cNvSpPr>
              <p:nvPr/>
            </p:nvSpPr>
            <p:spPr bwMode="auto">
              <a:xfrm>
                <a:off x="333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6" name="Oval 987"/>
              <p:cNvSpPr>
                <a:spLocks noChangeArrowheads="1"/>
              </p:cNvSpPr>
              <p:nvPr/>
            </p:nvSpPr>
            <p:spPr bwMode="auto">
              <a:xfrm>
                <a:off x="333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7" name="Oval 988"/>
              <p:cNvSpPr>
                <a:spLocks noChangeArrowheads="1"/>
              </p:cNvSpPr>
              <p:nvPr/>
            </p:nvSpPr>
            <p:spPr bwMode="auto">
              <a:xfrm>
                <a:off x="333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8" name="Oval 989"/>
              <p:cNvSpPr>
                <a:spLocks noChangeArrowheads="1"/>
              </p:cNvSpPr>
              <p:nvPr/>
            </p:nvSpPr>
            <p:spPr bwMode="auto">
              <a:xfrm>
                <a:off x="333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9" name="Oval 990"/>
              <p:cNvSpPr>
                <a:spLocks noChangeArrowheads="1"/>
              </p:cNvSpPr>
              <p:nvPr/>
            </p:nvSpPr>
            <p:spPr bwMode="auto">
              <a:xfrm>
                <a:off x="333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0" name="Oval 991"/>
              <p:cNvSpPr>
                <a:spLocks noChangeArrowheads="1"/>
              </p:cNvSpPr>
              <p:nvPr/>
            </p:nvSpPr>
            <p:spPr bwMode="auto">
              <a:xfrm>
                <a:off x="334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1" name="Oval 992"/>
              <p:cNvSpPr>
                <a:spLocks noChangeArrowheads="1"/>
              </p:cNvSpPr>
              <p:nvPr/>
            </p:nvSpPr>
            <p:spPr bwMode="auto">
              <a:xfrm>
                <a:off x="334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2" name="Oval 993"/>
              <p:cNvSpPr>
                <a:spLocks noChangeArrowheads="1"/>
              </p:cNvSpPr>
              <p:nvPr/>
            </p:nvSpPr>
            <p:spPr bwMode="auto">
              <a:xfrm>
                <a:off x="334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3" name="Oval 994"/>
              <p:cNvSpPr>
                <a:spLocks noChangeArrowheads="1"/>
              </p:cNvSpPr>
              <p:nvPr/>
            </p:nvSpPr>
            <p:spPr bwMode="auto">
              <a:xfrm>
                <a:off x="334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4" name="Oval 995"/>
              <p:cNvSpPr>
                <a:spLocks noChangeArrowheads="1"/>
              </p:cNvSpPr>
              <p:nvPr/>
            </p:nvSpPr>
            <p:spPr bwMode="auto">
              <a:xfrm>
                <a:off x="335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5" name="Oval 996"/>
              <p:cNvSpPr>
                <a:spLocks noChangeArrowheads="1"/>
              </p:cNvSpPr>
              <p:nvPr/>
            </p:nvSpPr>
            <p:spPr bwMode="auto">
              <a:xfrm>
                <a:off x="335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6" name="Oval 997"/>
              <p:cNvSpPr>
                <a:spLocks noChangeArrowheads="1"/>
              </p:cNvSpPr>
              <p:nvPr/>
            </p:nvSpPr>
            <p:spPr bwMode="auto">
              <a:xfrm>
                <a:off x="336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7" name="Oval 998"/>
              <p:cNvSpPr>
                <a:spLocks noChangeArrowheads="1"/>
              </p:cNvSpPr>
              <p:nvPr/>
            </p:nvSpPr>
            <p:spPr bwMode="auto">
              <a:xfrm>
                <a:off x="336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8" name="Oval 999"/>
              <p:cNvSpPr>
                <a:spLocks noChangeArrowheads="1"/>
              </p:cNvSpPr>
              <p:nvPr/>
            </p:nvSpPr>
            <p:spPr bwMode="auto">
              <a:xfrm>
                <a:off x="336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9" name="Oval 1000"/>
              <p:cNvSpPr>
                <a:spLocks noChangeArrowheads="1"/>
              </p:cNvSpPr>
              <p:nvPr/>
            </p:nvSpPr>
            <p:spPr bwMode="auto">
              <a:xfrm>
                <a:off x="336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0" name="Oval 1001"/>
              <p:cNvSpPr>
                <a:spLocks noChangeArrowheads="1"/>
              </p:cNvSpPr>
              <p:nvPr/>
            </p:nvSpPr>
            <p:spPr bwMode="auto">
              <a:xfrm>
                <a:off x="336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1" name="Oval 1002"/>
              <p:cNvSpPr>
                <a:spLocks noChangeArrowheads="1"/>
              </p:cNvSpPr>
              <p:nvPr/>
            </p:nvSpPr>
            <p:spPr bwMode="auto">
              <a:xfrm>
                <a:off x="337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2" name="Oval 1003"/>
              <p:cNvSpPr>
                <a:spLocks noChangeArrowheads="1"/>
              </p:cNvSpPr>
              <p:nvPr/>
            </p:nvSpPr>
            <p:spPr bwMode="auto">
              <a:xfrm>
                <a:off x="337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3" name="Oval 1004"/>
              <p:cNvSpPr>
                <a:spLocks noChangeArrowheads="1"/>
              </p:cNvSpPr>
              <p:nvPr/>
            </p:nvSpPr>
            <p:spPr bwMode="auto">
              <a:xfrm>
                <a:off x="337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4" name="Oval 1005"/>
              <p:cNvSpPr>
                <a:spLocks noChangeArrowheads="1"/>
              </p:cNvSpPr>
              <p:nvPr/>
            </p:nvSpPr>
            <p:spPr bwMode="auto">
              <a:xfrm>
                <a:off x="337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5" name="Oval 1006"/>
              <p:cNvSpPr>
                <a:spLocks noChangeArrowheads="1"/>
              </p:cNvSpPr>
              <p:nvPr/>
            </p:nvSpPr>
            <p:spPr bwMode="auto">
              <a:xfrm>
                <a:off x="337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6" name="Oval 1007"/>
              <p:cNvSpPr>
                <a:spLocks noChangeArrowheads="1"/>
              </p:cNvSpPr>
              <p:nvPr/>
            </p:nvSpPr>
            <p:spPr bwMode="auto">
              <a:xfrm>
                <a:off x="338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7" name="Oval 1008"/>
              <p:cNvSpPr>
                <a:spLocks noChangeArrowheads="1"/>
              </p:cNvSpPr>
              <p:nvPr/>
            </p:nvSpPr>
            <p:spPr bwMode="auto">
              <a:xfrm>
                <a:off x="338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8" name="Oval 1009"/>
              <p:cNvSpPr>
                <a:spLocks noChangeArrowheads="1"/>
              </p:cNvSpPr>
              <p:nvPr/>
            </p:nvSpPr>
            <p:spPr bwMode="auto">
              <a:xfrm>
                <a:off x="339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1" name="Group 1211"/>
            <p:cNvGrpSpPr>
              <a:grpSpLocks/>
            </p:cNvGrpSpPr>
            <p:nvPr/>
          </p:nvGrpSpPr>
          <p:grpSpPr bwMode="auto">
            <a:xfrm>
              <a:off x="3390" y="2317"/>
              <a:ext cx="540" cy="18"/>
              <a:chOff x="3390" y="2317"/>
              <a:chExt cx="540" cy="18"/>
            </a:xfrm>
          </p:grpSpPr>
          <p:sp>
            <p:nvSpPr>
              <p:cNvPr id="1129" name="Oval 1011"/>
              <p:cNvSpPr>
                <a:spLocks noChangeArrowheads="1"/>
              </p:cNvSpPr>
              <p:nvPr/>
            </p:nvSpPr>
            <p:spPr bwMode="auto">
              <a:xfrm>
                <a:off x="339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0" name="Oval 1012"/>
              <p:cNvSpPr>
                <a:spLocks noChangeArrowheads="1"/>
              </p:cNvSpPr>
              <p:nvPr/>
            </p:nvSpPr>
            <p:spPr bwMode="auto">
              <a:xfrm>
                <a:off x="339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1" name="Oval 1013"/>
              <p:cNvSpPr>
                <a:spLocks noChangeArrowheads="1"/>
              </p:cNvSpPr>
              <p:nvPr/>
            </p:nvSpPr>
            <p:spPr bwMode="auto">
              <a:xfrm>
                <a:off x="339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2" name="Oval 1014"/>
              <p:cNvSpPr>
                <a:spLocks noChangeArrowheads="1"/>
              </p:cNvSpPr>
              <p:nvPr/>
            </p:nvSpPr>
            <p:spPr bwMode="auto">
              <a:xfrm>
                <a:off x="339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3" name="Oval 1015"/>
              <p:cNvSpPr>
                <a:spLocks noChangeArrowheads="1"/>
              </p:cNvSpPr>
              <p:nvPr/>
            </p:nvSpPr>
            <p:spPr bwMode="auto">
              <a:xfrm>
                <a:off x="340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4" name="Oval 1016"/>
              <p:cNvSpPr>
                <a:spLocks noChangeArrowheads="1"/>
              </p:cNvSpPr>
              <p:nvPr/>
            </p:nvSpPr>
            <p:spPr bwMode="auto">
              <a:xfrm>
                <a:off x="340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5" name="Oval 1017"/>
              <p:cNvSpPr>
                <a:spLocks noChangeArrowheads="1"/>
              </p:cNvSpPr>
              <p:nvPr/>
            </p:nvSpPr>
            <p:spPr bwMode="auto">
              <a:xfrm>
                <a:off x="340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6" name="Oval 1018"/>
              <p:cNvSpPr>
                <a:spLocks noChangeArrowheads="1"/>
              </p:cNvSpPr>
              <p:nvPr/>
            </p:nvSpPr>
            <p:spPr bwMode="auto">
              <a:xfrm>
                <a:off x="340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7" name="Oval 1019"/>
              <p:cNvSpPr>
                <a:spLocks noChangeArrowheads="1"/>
              </p:cNvSpPr>
              <p:nvPr/>
            </p:nvSpPr>
            <p:spPr bwMode="auto">
              <a:xfrm>
                <a:off x="341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8" name="Oval 1020"/>
              <p:cNvSpPr>
                <a:spLocks noChangeArrowheads="1"/>
              </p:cNvSpPr>
              <p:nvPr/>
            </p:nvSpPr>
            <p:spPr bwMode="auto">
              <a:xfrm>
                <a:off x="341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9" name="Oval 1021"/>
              <p:cNvSpPr>
                <a:spLocks noChangeArrowheads="1"/>
              </p:cNvSpPr>
              <p:nvPr/>
            </p:nvSpPr>
            <p:spPr bwMode="auto">
              <a:xfrm>
                <a:off x="342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0" name="Oval 1022"/>
              <p:cNvSpPr>
                <a:spLocks noChangeArrowheads="1"/>
              </p:cNvSpPr>
              <p:nvPr/>
            </p:nvSpPr>
            <p:spPr bwMode="auto">
              <a:xfrm>
                <a:off x="342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1" name="Oval 1023"/>
              <p:cNvSpPr>
                <a:spLocks noChangeArrowheads="1"/>
              </p:cNvSpPr>
              <p:nvPr/>
            </p:nvSpPr>
            <p:spPr bwMode="auto">
              <a:xfrm>
                <a:off x="342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2" name="Oval 1024"/>
              <p:cNvSpPr>
                <a:spLocks noChangeArrowheads="1"/>
              </p:cNvSpPr>
              <p:nvPr/>
            </p:nvSpPr>
            <p:spPr bwMode="auto">
              <a:xfrm>
                <a:off x="342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3" name="Oval 1025"/>
              <p:cNvSpPr>
                <a:spLocks noChangeArrowheads="1"/>
              </p:cNvSpPr>
              <p:nvPr/>
            </p:nvSpPr>
            <p:spPr bwMode="auto">
              <a:xfrm>
                <a:off x="342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4" name="Oval 1026"/>
              <p:cNvSpPr>
                <a:spLocks noChangeArrowheads="1"/>
              </p:cNvSpPr>
              <p:nvPr/>
            </p:nvSpPr>
            <p:spPr bwMode="auto">
              <a:xfrm>
                <a:off x="343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5" name="Oval 1027"/>
              <p:cNvSpPr>
                <a:spLocks noChangeArrowheads="1"/>
              </p:cNvSpPr>
              <p:nvPr/>
            </p:nvSpPr>
            <p:spPr bwMode="auto">
              <a:xfrm>
                <a:off x="343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6" name="Oval 1028"/>
              <p:cNvSpPr>
                <a:spLocks noChangeArrowheads="1"/>
              </p:cNvSpPr>
              <p:nvPr/>
            </p:nvSpPr>
            <p:spPr bwMode="auto">
              <a:xfrm>
                <a:off x="343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7" name="Oval 1029"/>
              <p:cNvSpPr>
                <a:spLocks noChangeArrowheads="1"/>
              </p:cNvSpPr>
              <p:nvPr/>
            </p:nvSpPr>
            <p:spPr bwMode="auto">
              <a:xfrm>
                <a:off x="343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8" name="Oval 1030"/>
              <p:cNvSpPr>
                <a:spLocks noChangeArrowheads="1"/>
              </p:cNvSpPr>
              <p:nvPr/>
            </p:nvSpPr>
            <p:spPr bwMode="auto">
              <a:xfrm>
                <a:off x="343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9" name="Oval 1031"/>
              <p:cNvSpPr>
                <a:spLocks noChangeArrowheads="1"/>
              </p:cNvSpPr>
              <p:nvPr/>
            </p:nvSpPr>
            <p:spPr bwMode="auto">
              <a:xfrm>
                <a:off x="344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0" name="Oval 1032"/>
              <p:cNvSpPr>
                <a:spLocks noChangeArrowheads="1"/>
              </p:cNvSpPr>
              <p:nvPr/>
            </p:nvSpPr>
            <p:spPr bwMode="auto">
              <a:xfrm>
                <a:off x="344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1" name="Oval 1033"/>
              <p:cNvSpPr>
                <a:spLocks noChangeArrowheads="1"/>
              </p:cNvSpPr>
              <p:nvPr/>
            </p:nvSpPr>
            <p:spPr bwMode="auto">
              <a:xfrm>
                <a:off x="345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2" name="Oval 1034"/>
              <p:cNvSpPr>
                <a:spLocks noChangeArrowheads="1"/>
              </p:cNvSpPr>
              <p:nvPr/>
            </p:nvSpPr>
            <p:spPr bwMode="auto">
              <a:xfrm>
                <a:off x="345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3" name="Oval 1035"/>
              <p:cNvSpPr>
                <a:spLocks noChangeArrowheads="1"/>
              </p:cNvSpPr>
              <p:nvPr/>
            </p:nvSpPr>
            <p:spPr bwMode="auto">
              <a:xfrm>
                <a:off x="345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4" name="Oval 1036"/>
              <p:cNvSpPr>
                <a:spLocks noChangeArrowheads="1"/>
              </p:cNvSpPr>
              <p:nvPr/>
            </p:nvSpPr>
            <p:spPr bwMode="auto">
              <a:xfrm>
                <a:off x="345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5" name="Oval 1037"/>
              <p:cNvSpPr>
                <a:spLocks noChangeArrowheads="1"/>
              </p:cNvSpPr>
              <p:nvPr/>
            </p:nvSpPr>
            <p:spPr bwMode="auto">
              <a:xfrm>
                <a:off x="345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6" name="Oval 1038"/>
              <p:cNvSpPr>
                <a:spLocks noChangeArrowheads="1"/>
              </p:cNvSpPr>
              <p:nvPr/>
            </p:nvSpPr>
            <p:spPr bwMode="auto">
              <a:xfrm>
                <a:off x="346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7" name="Oval 1039"/>
              <p:cNvSpPr>
                <a:spLocks noChangeArrowheads="1"/>
              </p:cNvSpPr>
              <p:nvPr/>
            </p:nvSpPr>
            <p:spPr bwMode="auto">
              <a:xfrm>
                <a:off x="346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8" name="Oval 1040"/>
              <p:cNvSpPr>
                <a:spLocks noChangeArrowheads="1"/>
              </p:cNvSpPr>
              <p:nvPr/>
            </p:nvSpPr>
            <p:spPr bwMode="auto">
              <a:xfrm>
                <a:off x="346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9" name="Oval 1041"/>
              <p:cNvSpPr>
                <a:spLocks noChangeArrowheads="1"/>
              </p:cNvSpPr>
              <p:nvPr/>
            </p:nvSpPr>
            <p:spPr bwMode="auto">
              <a:xfrm>
                <a:off x="346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0" name="Oval 1042"/>
              <p:cNvSpPr>
                <a:spLocks noChangeArrowheads="1"/>
              </p:cNvSpPr>
              <p:nvPr/>
            </p:nvSpPr>
            <p:spPr bwMode="auto">
              <a:xfrm>
                <a:off x="347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1" name="Oval 1043"/>
              <p:cNvSpPr>
                <a:spLocks noChangeArrowheads="1"/>
              </p:cNvSpPr>
              <p:nvPr/>
            </p:nvSpPr>
            <p:spPr bwMode="auto">
              <a:xfrm>
                <a:off x="347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2" name="Oval 1044"/>
              <p:cNvSpPr>
                <a:spLocks noChangeArrowheads="1"/>
              </p:cNvSpPr>
              <p:nvPr/>
            </p:nvSpPr>
            <p:spPr bwMode="auto">
              <a:xfrm>
                <a:off x="348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3" name="Oval 1045"/>
              <p:cNvSpPr>
                <a:spLocks noChangeArrowheads="1"/>
              </p:cNvSpPr>
              <p:nvPr/>
            </p:nvSpPr>
            <p:spPr bwMode="auto">
              <a:xfrm>
                <a:off x="348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4" name="Oval 1046"/>
              <p:cNvSpPr>
                <a:spLocks noChangeArrowheads="1"/>
              </p:cNvSpPr>
              <p:nvPr/>
            </p:nvSpPr>
            <p:spPr bwMode="auto">
              <a:xfrm>
                <a:off x="348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5" name="Oval 1047"/>
              <p:cNvSpPr>
                <a:spLocks noChangeArrowheads="1"/>
              </p:cNvSpPr>
              <p:nvPr/>
            </p:nvSpPr>
            <p:spPr bwMode="auto">
              <a:xfrm>
                <a:off x="348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6" name="Oval 1048"/>
              <p:cNvSpPr>
                <a:spLocks noChangeArrowheads="1"/>
              </p:cNvSpPr>
              <p:nvPr/>
            </p:nvSpPr>
            <p:spPr bwMode="auto">
              <a:xfrm>
                <a:off x="348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7" name="Oval 1049"/>
              <p:cNvSpPr>
                <a:spLocks noChangeArrowheads="1"/>
              </p:cNvSpPr>
              <p:nvPr/>
            </p:nvSpPr>
            <p:spPr bwMode="auto">
              <a:xfrm>
                <a:off x="349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8" name="Oval 1050"/>
              <p:cNvSpPr>
                <a:spLocks noChangeArrowheads="1"/>
              </p:cNvSpPr>
              <p:nvPr/>
            </p:nvSpPr>
            <p:spPr bwMode="auto">
              <a:xfrm>
                <a:off x="349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9" name="Oval 1051"/>
              <p:cNvSpPr>
                <a:spLocks noChangeArrowheads="1"/>
              </p:cNvSpPr>
              <p:nvPr/>
            </p:nvSpPr>
            <p:spPr bwMode="auto">
              <a:xfrm>
                <a:off x="349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0" name="Oval 1052"/>
              <p:cNvSpPr>
                <a:spLocks noChangeArrowheads="1"/>
              </p:cNvSpPr>
              <p:nvPr/>
            </p:nvSpPr>
            <p:spPr bwMode="auto">
              <a:xfrm>
                <a:off x="349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1" name="Oval 1053"/>
              <p:cNvSpPr>
                <a:spLocks noChangeArrowheads="1"/>
              </p:cNvSpPr>
              <p:nvPr/>
            </p:nvSpPr>
            <p:spPr bwMode="auto">
              <a:xfrm>
                <a:off x="349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2" name="Oval 1054"/>
              <p:cNvSpPr>
                <a:spLocks noChangeArrowheads="1"/>
              </p:cNvSpPr>
              <p:nvPr/>
            </p:nvSpPr>
            <p:spPr bwMode="auto">
              <a:xfrm>
                <a:off x="350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3" name="Oval 1055"/>
              <p:cNvSpPr>
                <a:spLocks noChangeArrowheads="1"/>
              </p:cNvSpPr>
              <p:nvPr/>
            </p:nvSpPr>
            <p:spPr bwMode="auto">
              <a:xfrm>
                <a:off x="350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4" name="Oval 1056"/>
              <p:cNvSpPr>
                <a:spLocks noChangeArrowheads="1"/>
              </p:cNvSpPr>
              <p:nvPr/>
            </p:nvSpPr>
            <p:spPr bwMode="auto">
              <a:xfrm>
                <a:off x="351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5" name="Oval 1057"/>
              <p:cNvSpPr>
                <a:spLocks noChangeArrowheads="1"/>
              </p:cNvSpPr>
              <p:nvPr/>
            </p:nvSpPr>
            <p:spPr bwMode="auto">
              <a:xfrm>
                <a:off x="351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6" name="Oval 1058"/>
              <p:cNvSpPr>
                <a:spLocks noChangeArrowheads="1"/>
              </p:cNvSpPr>
              <p:nvPr/>
            </p:nvSpPr>
            <p:spPr bwMode="auto">
              <a:xfrm>
                <a:off x="351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7" name="Oval 1059"/>
              <p:cNvSpPr>
                <a:spLocks noChangeArrowheads="1"/>
              </p:cNvSpPr>
              <p:nvPr/>
            </p:nvSpPr>
            <p:spPr bwMode="auto">
              <a:xfrm>
                <a:off x="351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8" name="Oval 1060"/>
              <p:cNvSpPr>
                <a:spLocks noChangeArrowheads="1"/>
              </p:cNvSpPr>
              <p:nvPr/>
            </p:nvSpPr>
            <p:spPr bwMode="auto">
              <a:xfrm>
                <a:off x="351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9" name="Oval 1061"/>
              <p:cNvSpPr>
                <a:spLocks noChangeArrowheads="1"/>
              </p:cNvSpPr>
              <p:nvPr/>
            </p:nvSpPr>
            <p:spPr bwMode="auto">
              <a:xfrm>
                <a:off x="352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0" name="Oval 1062"/>
              <p:cNvSpPr>
                <a:spLocks noChangeArrowheads="1"/>
              </p:cNvSpPr>
              <p:nvPr/>
            </p:nvSpPr>
            <p:spPr bwMode="auto">
              <a:xfrm>
                <a:off x="352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1" name="Oval 1063"/>
              <p:cNvSpPr>
                <a:spLocks noChangeArrowheads="1"/>
              </p:cNvSpPr>
              <p:nvPr/>
            </p:nvSpPr>
            <p:spPr bwMode="auto">
              <a:xfrm>
                <a:off x="352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2" name="Oval 1064"/>
              <p:cNvSpPr>
                <a:spLocks noChangeArrowheads="1"/>
              </p:cNvSpPr>
              <p:nvPr/>
            </p:nvSpPr>
            <p:spPr bwMode="auto">
              <a:xfrm>
                <a:off x="352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3" name="Oval 1065"/>
              <p:cNvSpPr>
                <a:spLocks noChangeArrowheads="1"/>
              </p:cNvSpPr>
              <p:nvPr/>
            </p:nvSpPr>
            <p:spPr bwMode="auto">
              <a:xfrm>
                <a:off x="353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4" name="Oval 1066"/>
              <p:cNvSpPr>
                <a:spLocks noChangeArrowheads="1"/>
              </p:cNvSpPr>
              <p:nvPr/>
            </p:nvSpPr>
            <p:spPr bwMode="auto">
              <a:xfrm>
                <a:off x="353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5" name="Oval 1067"/>
              <p:cNvSpPr>
                <a:spLocks noChangeArrowheads="1"/>
              </p:cNvSpPr>
              <p:nvPr/>
            </p:nvSpPr>
            <p:spPr bwMode="auto">
              <a:xfrm>
                <a:off x="354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6" name="Oval 1068"/>
              <p:cNvSpPr>
                <a:spLocks noChangeArrowheads="1"/>
              </p:cNvSpPr>
              <p:nvPr/>
            </p:nvSpPr>
            <p:spPr bwMode="auto">
              <a:xfrm>
                <a:off x="354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7" name="Oval 1069"/>
              <p:cNvSpPr>
                <a:spLocks noChangeArrowheads="1"/>
              </p:cNvSpPr>
              <p:nvPr/>
            </p:nvSpPr>
            <p:spPr bwMode="auto">
              <a:xfrm>
                <a:off x="354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8" name="Oval 1070"/>
              <p:cNvSpPr>
                <a:spLocks noChangeArrowheads="1"/>
              </p:cNvSpPr>
              <p:nvPr/>
            </p:nvSpPr>
            <p:spPr bwMode="auto">
              <a:xfrm>
                <a:off x="354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9" name="Oval 1071"/>
              <p:cNvSpPr>
                <a:spLocks noChangeArrowheads="1"/>
              </p:cNvSpPr>
              <p:nvPr/>
            </p:nvSpPr>
            <p:spPr bwMode="auto">
              <a:xfrm>
                <a:off x="354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0" name="Oval 1072"/>
              <p:cNvSpPr>
                <a:spLocks noChangeArrowheads="1"/>
              </p:cNvSpPr>
              <p:nvPr/>
            </p:nvSpPr>
            <p:spPr bwMode="auto">
              <a:xfrm>
                <a:off x="355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1" name="Oval 1073"/>
              <p:cNvSpPr>
                <a:spLocks noChangeArrowheads="1"/>
              </p:cNvSpPr>
              <p:nvPr/>
            </p:nvSpPr>
            <p:spPr bwMode="auto">
              <a:xfrm>
                <a:off x="355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2" name="Oval 1074"/>
              <p:cNvSpPr>
                <a:spLocks noChangeArrowheads="1"/>
              </p:cNvSpPr>
              <p:nvPr/>
            </p:nvSpPr>
            <p:spPr bwMode="auto">
              <a:xfrm>
                <a:off x="355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3" name="Oval 1075"/>
              <p:cNvSpPr>
                <a:spLocks noChangeArrowheads="1"/>
              </p:cNvSpPr>
              <p:nvPr/>
            </p:nvSpPr>
            <p:spPr bwMode="auto">
              <a:xfrm>
                <a:off x="355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4" name="Oval 1076"/>
              <p:cNvSpPr>
                <a:spLocks noChangeArrowheads="1"/>
              </p:cNvSpPr>
              <p:nvPr/>
            </p:nvSpPr>
            <p:spPr bwMode="auto">
              <a:xfrm>
                <a:off x="355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5" name="Oval 1077"/>
              <p:cNvSpPr>
                <a:spLocks noChangeArrowheads="1"/>
              </p:cNvSpPr>
              <p:nvPr/>
            </p:nvSpPr>
            <p:spPr bwMode="auto">
              <a:xfrm>
                <a:off x="356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6" name="Oval 1078"/>
              <p:cNvSpPr>
                <a:spLocks noChangeArrowheads="1"/>
              </p:cNvSpPr>
              <p:nvPr/>
            </p:nvSpPr>
            <p:spPr bwMode="auto">
              <a:xfrm>
                <a:off x="356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7" name="Oval 1079"/>
              <p:cNvSpPr>
                <a:spLocks noChangeArrowheads="1"/>
              </p:cNvSpPr>
              <p:nvPr/>
            </p:nvSpPr>
            <p:spPr bwMode="auto">
              <a:xfrm>
                <a:off x="357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8" name="Oval 1080"/>
              <p:cNvSpPr>
                <a:spLocks noChangeArrowheads="1"/>
              </p:cNvSpPr>
              <p:nvPr/>
            </p:nvSpPr>
            <p:spPr bwMode="auto">
              <a:xfrm>
                <a:off x="357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9" name="Oval 1081"/>
              <p:cNvSpPr>
                <a:spLocks noChangeArrowheads="1"/>
              </p:cNvSpPr>
              <p:nvPr/>
            </p:nvSpPr>
            <p:spPr bwMode="auto">
              <a:xfrm>
                <a:off x="357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0" name="Oval 1082"/>
              <p:cNvSpPr>
                <a:spLocks noChangeArrowheads="1"/>
              </p:cNvSpPr>
              <p:nvPr/>
            </p:nvSpPr>
            <p:spPr bwMode="auto">
              <a:xfrm>
                <a:off x="357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1" name="Oval 1083"/>
              <p:cNvSpPr>
                <a:spLocks noChangeArrowheads="1"/>
              </p:cNvSpPr>
              <p:nvPr/>
            </p:nvSpPr>
            <p:spPr bwMode="auto">
              <a:xfrm>
                <a:off x="357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2" name="Oval 1084"/>
              <p:cNvSpPr>
                <a:spLocks noChangeArrowheads="1"/>
              </p:cNvSpPr>
              <p:nvPr/>
            </p:nvSpPr>
            <p:spPr bwMode="auto">
              <a:xfrm>
                <a:off x="358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3" name="Oval 1085"/>
              <p:cNvSpPr>
                <a:spLocks noChangeArrowheads="1"/>
              </p:cNvSpPr>
              <p:nvPr/>
            </p:nvSpPr>
            <p:spPr bwMode="auto">
              <a:xfrm>
                <a:off x="358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4" name="Oval 1086"/>
              <p:cNvSpPr>
                <a:spLocks noChangeArrowheads="1"/>
              </p:cNvSpPr>
              <p:nvPr/>
            </p:nvSpPr>
            <p:spPr bwMode="auto">
              <a:xfrm>
                <a:off x="358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5" name="Oval 1087"/>
              <p:cNvSpPr>
                <a:spLocks noChangeArrowheads="1"/>
              </p:cNvSpPr>
              <p:nvPr/>
            </p:nvSpPr>
            <p:spPr bwMode="auto">
              <a:xfrm>
                <a:off x="358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6" name="Oval 1088"/>
              <p:cNvSpPr>
                <a:spLocks noChangeArrowheads="1"/>
              </p:cNvSpPr>
              <p:nvPr/>
            </p:nvSpPr>
            <p:spPr bwMode="auto">
              <a:xfrm>
                <a:off x="359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7" name="Oval 1089"/>
              <p:cNvSpPr>
                <a:spLocks noChangeArrowheads="1"/>
              </p:cNvSpPr>
              <p:nvPr/>
            </p:nvSpPr>
            <p:spPr bwMode="auto">
              <a:xfrm>
                <a:off x="359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8" name="Oval 1090"/>
              <p:cNvSpPr>
                <a:spLocks noChangeArrowheads="1"/>
              </p:cNvSpPr>
              <p:nvPr/>
            </p:nvSpPr>
            <p:spPr bwMode="auto">
              <a:xfrm>
                <a:off x="359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9" name="Oval 1091"/>
              <p:cNvSpPr>
                <a:spLocks noChangeArrowheads="1"/>
              </p:cNvSpPr>
              <p:nvPr/>
            </p:nvSpPr>
            <p:spPr bwMode="auto">
              <a:xfrm>
                <a:off x="360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0" name="Oval 1092"/>
              <p:cNvSpPr>
                <a:spLocks noChangeArrowheads="1"/>
              </p:cNvSpPr>
              <p:nvPr/>
            </p:nvSpPr>
            <p:spPr bwMode="auto">
              <a:xfrm>
                <a:off x="360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1" name="Oval 1093"/>
              <p:cNvSpPr>
                <a:spLocks noChangeArrowheads="1"/>
              </p:cNvSpPr>
              <p:nvPr/>
            </p:nvSpPr>
            <p:spPr bwMode="auto">
              <a:xfrm>
                <a:off x="360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2" name="Oval 1094"/>
              <p:cNvSpPr>
                <a:spLocks noChangeArrowheads="1"/>
              </p:cNvSpPr>
              <p:nvPr/>
            </p:nvSpPr>
            <p:spPr bwMode="auto">
              <a:xfrm>
                <a:off x="360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3" name="Oval 1095"/>
              <p:cNvSpPr>
                <a:spLocks noChangeArrowheads="1"/>
              </p:cNvSpPr>
              <p:nvPr/>
            </p:nvSpPr>
            <p:spPr bwMode="auto">
              <a:xfrm>
                <a:off x="361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4" name="Oval 1096"/>
              <p:cNvSpPr>
                <a:spLocks noChangeArrowheads="1"/>
              </p:cNvSpPr>
              <p:nvPr/>
            </p:nvSpPr>
            <p:spPr bwMode="auto">
              <a:xfrm>
                <a:off x="361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5" name="Oval 1097"/>
              <p:cNvSpPr>
                <a:spLocks noChangeArrowheads="1"/>
              </p:cNvSpPr>
              <p:nvPr/>
            </p:nvSpPr>
            <p:spPr bwMode="auto">
              <a:xfrm>
                <a:off x="361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6" name="Oval 1098"/>
              <p:cNvSpPr>
                <a:spLocks noChangeArrowheads="1"/>
              </p:cNvSpPr>
              <p:nvPr/>
            </p:nvSpPr>
            <p:spPr bwMode="auto">
              <a:xfrm>
                <a:off x="361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7" name="Oval 1099"/>
              <p:cNvSpPr>
                <a:spLocks noChangeArrowheads="1"/>
              </p:cNvSpPr>
              <p:nvPr/>
            </p:nvSpPr>
            <p:spPr bwMode="auto">
              <a:xfrm>
                <a:off x="361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8" name="Oval 1100"/>
              <p:cNvSpPr>
                <a:spLocks noChangeArrowheads="1"/>
              </p:cNvSpPr>
              <p:nvPr/>
            </p:nvSpPr>
            <p:spPr bwMode="auto">
              <a:xfrm>
                <a:off x="362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9" name="Oval 1101"/>
              <p:cNvSpPr>
                <a:spLocks noChangeArrowheads="1"/>
              </p:cNvSpPr>
              <p:nvPr/>
            </p:nvSpPr>
            <p:spPr bwMode="auto">
              <a:xfrm>
                <a:off x="362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0" name="Oval 1102"/>
              <p:cNvSpPr>
                <a:spLocks noChangeArrowheads="1"/>
              </p:cNvSpPr>
              <p:nvPr/>
            </p:nvSpPr>
            <p:spPr bwMode="auto">
              <a:xfrm>
                <a:off x="363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1" name="Oval 1103"/>
              <p:cNvSpPr>
                <a:spLocks noChangeArrowheads="1"/>
              </p:cNvSpPr>
              <p:nvPr/>
            </p:nvSpPr>
            <p:spPr bwMode="auto">
              <a:xfrm>
                <a:off x="363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2" name="Oval 1104"/>
              <p:cNvSpPr>
                <a:spLocks noChangeArrowheads="1"/>
              </p:cNvSpPr>
              <p:nvPr/>
            </p:nvSpPr>
            <p:spPr bwMode="auto">
              <a:xfrm>
                <a:off x="363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3" name="Oval 1105"/>
              <p:cNvSpPr>
                <a:spLocks noChangeArrowheads="1"/>
              </p:cNvSpPr>
              <p:nvPr/>
            </p:nvSpPr>
            <p:spPr bwMode="auto">
              <a:xfrm>
                <a:off x="363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4" name="Oval 1106"/>
              <p:cNvSpPr>
                <a:spLocks noChangeArrowheads="1"/>
              </p:cNvSpPr>
              <p:nvPr/>
            </p:nvSpPr>
            <p:spPr bwMode="auto">
              <a:xfrm>
                <a:off x="363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5" name="Oval 1107"/>
              <p:cNvSpPr>
                <a:spLocks noChangeArrowheads="1"/>
              </p:cNvSpPr>
              <p:nvPr/>
            </p:nvSpPr>
            <p:spPr bwMode="auto">
              <a:xfrm>
                <a:off x="364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6" name="Oval 1108"/>
              <p:cNvSpPr>
                <a:spLocks noChangeArrowheads="1"/>
              </p:cNvSpPr>
              <p:nvPr/>
            </p:nvSpPr>
            <p:spPr bwMode="auto">
              <a:xfrm>
                <a:off x="364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7" name="Oval 1109"/>
              <p:cNvSpPr>
                <a:spLocks noChangeArrowheads="1"/>
              </p:cNvSpPr>
              <p:nvPr/>
            </p:nvSpPr>
            <p:spPr bwMode="auto">
              <a:xfrm>
                <a:off x="364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8" name="Oval 1110"/>
              <p:cNvSpPr>
                <a:spLocks noChangeArrowheads="1"/>
              </p:cNvSpPr>
              <p:nvPr/>
            </p:nvSpPr>
            <p:spPr bwMode="auto">
              <a:xfrm>
                <a:off x="364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9" name="Oval 1111"/>
              <p:cNvSpPr>
                <a:spLocks noChangeArrowheads="1"/>
              </p:cNvSpPr>
              <p:nvPr/>
            </p:nvSpPr>
            <p:spPr bwMode="auto">
              <a:xfrm>
                <a:off x="365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0" name="Oval 1112"/>
              <p:cNvSpPr>
                <a:spLocks noChangeArrowheads="1"/>
              </p:cNvSpPr>
              <p:nvPr/>
            </p:nvSpPr>
            <p:spPr bwMode="auto">
              <a:xfrm>
                <a:off x="365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1" name="Oval 1113"/>
              <p:cNvSpPr>
                <a:spLocks noChangeArrowheads="1"/>
              </p:cNvSpPr>
              <p:nvPr/>
            </p:nvSpPr>
            <p:spPr bwMode="auto">
              <a:xfrm>
                <a:off x="365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2" name="Oval 1114"/>
              <p:cNvSpPr>
                <a:spLocks noChangeArrowheads="1"/>
              </p:cNvSpPr>
              <p:nvPr/>
            </p:nvSpPr>
            <p:spPr bwMode="auto">
              <a:xfrm>
                <a:off x="366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3" name="Oval 1115"/>
              <p:cNvSpPr>
                <a:spLocks noChangeArrowheads="1"/>
              </p:cNvSpPr>
              <p:nvPr/>
            </p:nvSpPr>
            <p:spPr bwMode="auto">
              <a:xfrm>
                <a:off x="366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4" name="Oval 1116"/>
              <p:cNvSpPr>
                <a:spLocks noChangeArrowheads="1"/>
              </p:cNvSpPr>
              <p:nvPr/>
            </p:nvSpPr>
            <p:spPr bwMode="auto">
              <a:xfrm>
                <a:off x="366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5" name="Oval 1117"/>
              <p:cNvSpPr>
                <a:spLocks noChangeArrowheads="1"/>
              </p:cNvSpPr>
              <p:nvPr/>
            </p:nvSpPr>
            <p:spPr bwMode="auto">
              <a:xfrm>
                <a:off x="366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6" name="Oval 1118"/>
              <p:cNvSpPr>
                <a:spLocks noChangeArrowheads="1"/>
              </p:cNvSpPr>
              <p:nvPr/>
            </p:nvSpPr>
            <p:spPr bwMode="auto">
              <a:xfrm>
                <a:off x="367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7" name="Oval 1119"/>
              <p:cNvSpPr>
                <a:spLocks noChangeArrowheads="1"/>
              </p:cNvSpPr>
              <p:nvPr/>
            </p:nvSpPr>
            <p:spPr bwMode="auto">
              <a:xfrm>
                <a:off x="367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8" name="Oval 1120"/>
              <p:cNvSpPr>
                <a:spLocks noChangeArrowheads="1"/>
              </p:cNvSpPr>
              <p:nvPr/>
            </p:nvSpPr>
            <p:spPr bwMode="auto">
              <a:xfrm>
                <a:off x="367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9" name="Oval 1121"/>
              <p:cNvSpPr>
                <a:spLocks noChangeArrowheads="1"/>
              </p:cNvSpPr>
              <p:nvPr/>
            </p:nvSpPr>
            <p:spPr bwMode="auto">
              <a:xfrm>
                <a:off x="367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0" name="Oval 1122"/>
              <p:cNvSpPr>
                <a:spLocks noChangeArrowheads="1"/>
              </p:cNvSpPr>
              <p:nvPr/>
            </p:nvSpPr>
            <p:spPr bwMode="auto">
              <a:xfrm>
                <a:off x="367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1" name="Oval 1123"/>
              <p:cNvSpPr>
                <a:spLocks noChangeArrowheads="1"/>
              </p:cNvSpPr>
              <p:nvPr/>
            </p:nvSpPr>
            <p:spPr bwMode="auto">
              <a:xfrm>
                <a:off x="368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2" name="Oval 1124"/>
              <p:cNvSpPr>
                <a:spLocks noChangeArrowheads="1"/>
              </p:cNvSpPr>
              <p:nvPr/>
            </p:nvSpPr>
            <p:spPr bwMode="auto">
              <a:xfrm>
                <a:off x="368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3" name="Oval 1125"/>
              <p:cNvSpPr>
                <a:spLocks noChangeArrowheads="1"/>
              </p:cNvSpPr>
              <p:nvPr/>
            </p:nvSpPr>
            <p:spPr bwMode="auto">
              <a:xfrm>
                <a:off x="369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4" name="Oval 1126"/>
              <p:cNvSpPr>
                <a:spLocks noChangeArrowheads="1"/>
              </p:cNvSpPr>
              <p:nvPr/>
            </p:nvSpPr>
            <p:spPr bwMode="auto">
              <a:xfrm>
                <a:off x="369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5" name="Oval 1127"/>
              <p:cNvSpPr>
                <a:spLocks noChangeArrowheads="1"/>
              </p:cNvSpPr>
              <p:nvPr/>
            </p:nvSpPr>
            <p:spPr bwMode="auto">
              <a:xfrm>
                <a:off x="369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6" name="Oval 1128"/>
              <p:cNvSpPr>
                <a:spLocks noChangeArrowheads="1"/>
              </p:cNvSpPr>
              <p:nvPr/>
            </p:nvSpPr>
            <p:spPr bwMode="auto">
              <a:xfrm>
                <a:off x="369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7" name="Oval 1129"/>
              <p:cNvSpPr>
                <a:spLocks noChangeArrowheads="1"/>
              </p:cNvSpPr>
              <p:nvPr/>
            </p:nvSpPr>
            <p:spPr bwMode="auto">
              <a:xfrm>
                <a:off x="369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8" name="Oval 1130"/>
              <p:cNvSpPr>
                <a:spLocks noChangeArrowheads="1"/>
              </p:cNvSpPr>
              <p:nvPr/>
            </p:nvSpPr>
            <p:spPr bwMode="auto">
              <a:xfrm>
                <a:off x="370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9" name="Oval 1131"/>
              <p:cNvSpPr>
                <a:spLocks noChangeArrowheads="1"/>
              </p:cNvSpPr>
              <p:nvPr/>
            </p:nvSpPr>
            <p:spPr bwMode="auto">
              <a:xfrm>
                <a:off x="370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0" name="Oval 1132"/>
              <p:cNvSpPr>
                <a:spLocks noChangeArrowheads="1"/>
              </p:cNvSpPr>
              <p:nvPr/>
            </p:nvSpPr>
            <p:spPr bwMode="auto">
              <a:xfrm>
                <a:off x="370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1" name="Oval 1133"/>
              <p:cNvSpPr>
                <a:spLocks noChangeArrowheads="1"/>
              </p:cNvSpPr>
              <p:nvPr/>
            </p:nvSpPr>
            <p:spPr bwMode="auto">
              <a:xfrm>
                <a:off x="370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2" name="Oval 1134"/>
              <p:cNvSpPr>
                <a:spLocks noChangeArrowheads="1"/>
              </p:cNvSpPr>
              <p:nvPr/>
            </p:nvSpPr>
            <p:spPr bwMode="auto">
              <a:xfrm>
                <a:off x="371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3" name="Oval 1135"/>
              <p:cNvSpPr>
                <a:spLocks noChangeArrowheads="1"/>
              </p:cNvSpPr>
              <p:nvPr/>
            </p:nvSpPr>
            <p:spPr bwMode="auto">
              <a:xfrm>
                <a:off x="371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4" name="Oval 1136"/>
              <p:cNvSpPr>
                <a:spLocks noChangeArrowheads="1"/>
              </p:cNvSpPr>
              <p:nvPr/>
            </p:nvSpPr>
            <p:spPr bwMode="auto">
              <a:xfrm>
                <a:off x="371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5" name="Oval 1137"/>
              <p:cNvSpPr>
                <a:spLocks noChangeArrowheads="1"/>
              </p:cNvSpPr>
              <p:nvPr/>
            </p:nvSpPr>
            <p:spPr bwMode="auto">
              <a:xfrm>
                <a:off x="372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6" name="Oval 1138"/>
              <p:cNvSpPr>
                <a:spLocks noChangeArrowheads="1"/>
              </p:cNvSpPr>
              <p:nvPr/>
            </p:nvSpPr>
            <p:spPr bwMode="auto">
              <a:xfrm>
                <a:off x="372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7" name="Oval 1139"/>
              <p:cNvSpPr>
                <a:spLocks noChangeArrowheads="1"/>
              </p:cNvSpPr>
              <p:nvPr/>
            </p:nvSpPr>
            <p:spPr bwMode="auto">
              <a:xfrm>
                <a:off x="372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8" name="Oval 1140"/>
              <p:cNvSpPr>
                <a:spLocks noChangeArrowheads="1"/>
              </p:cNvSpPr>
              <p:nvPr/>
            </p:nvSpPr>
            <p:spPr bwMode="auto">
              <a:xfrm>
                <a:off x="372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9" name="Oval 1141"/>
              <p:cNvSpPr>
                <a:spLocks noChangeArrowheads="1"/>
              </p:cNvSpPr>
              <p:nvPr/>
            </p:nvSpPr>
            <p:spPr bwMode="auto">
              <a:xfrm>
                <a:off x="373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0" name="Oval 1142"/>
              <p:cNvSpPr>
                <a:spLocks noChangeArrowheads="1"/>
              </p:cNvSpPr>
              <p:nvPr/>
            </p:nvSpPr>
            <p:spPr bwMode="auto">
              <a:xfrm>
                <a:off x="373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1" name="Oval 1143"/>
              <p:cNvSpPr>
                <a:spLocks noChangeArrowheads="1"/>
              </p:cNvSpPr>
              <p:nvPr/>
            </p:nvSpPr>
            <p:spPr bwMode="auto">
              <a:xfrm>
                <a:off x="373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2" name="Oval 1144"/>
              <p:cNvSpPr>
                <a:spLocks noChangeArrowheads="1"/>
              </p:cNvSpPr>
              <p:nvPr/>
            </p:nvSpPr>
            <p:spPr bwMode="auto">
              <a:xfrm>
                <a:off x="373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3" name="Oval 1145"/>
              <p:cNvSpPr>
                <a:spLocks noChangeArrowheads="1"/>
              </p:cNvSpPr>
              <p:nvPr/>
            </p:nvSpPr>
            <p:spPr bwMode="auto">
              <a:xfrm>
                <a:off x="373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4" name="Oval 1146"/>
              <p:cNvSpPr>
                <a:spLocks noChangeArrowheads="1"/>
              </p:cNvSpPr>
              <p:nvPr/>
            </p:nvSpPr>
            <p:spPr bwMode="auto">
              <a:xfrm>
                <a:off x="374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5" name="Oval 1147"/>
              <p:cNvSpPr>
                <a:spLocks noChangeArrowheads="1"/>
              </p:cNvSpPr>
              <p:nvPr/>
            </p:nvSpPr>
            <p:spPr bwMode="auto">
              <a:xfrm>
                <a:off x="374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6" name="Oval 1148"/>
              <p:cNvSpPr>
                <a:spLocks noChangeArrowheads="1"/>
              </p:cNvSpPr>
              <p:nvPr/>
            </p:nvSpPr>
            <p:spPr bwMode="auto">
              <a:xfrm>
                <a:off x="375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7" name="Oval 1149"/>
              <p:cNvSpPr>
                <a:spLocks noChangeArrowheads="1"/>
              </p:cNvSpPr>
              <p:nvPr/>
            </p:nvSpPr>
            <p:spPr bwMode="auto">
              <a:xfrm>
                <a:off x="375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8" name="Oval 1150"/>
              <p:cNvSpPr>
                <a:spLocks noChangeArrowheads="1"/>
              </p:cNvSpPr>
              <p:nvPr/>
            </p:nvSpPr>
            <p:spPr bwMode="auto">
              <a:xfrm>
                <a:off x="375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9" name="Oval 1151"/>
              <p:cNvSpPr>
                <a:spLocks noChangeArrowheads="1"/>
              </p:cNvSpPr>
              <p:nvPr/>
            </p:nvSpPr>
            <p:spPr bwMode="auto">
              <a:xfrm>
                <a:off x="375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0" name="Oval 1152"/>
              <p:cNvSpPr>
                <a:spLocks noChangeArrowheads="1"/>
              </p:cNvSpPr>
              <p:nvPr/>
            </p:nvSpPr>
            <p:spPr bwMode="auto">
              <a:xfrm>
                <a:off x="375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1" name="Oval 1153"/>
              <p:cNvSpPr>
                <a:spLocks noChangeArrowheads="1"/>
              </p:cNvSpPr>
              <p:nvPr/>
            </p:nvSpPr>
            <p:spPr bwMode="auto">
              <a:xfrm>
                <a:off x="376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2" name="Oval 1154"/>
              <p:cNvSpPr>
                <a:spLocks noChangeArrowheads="1"/>
              </p:cNvSpPr>
              <p:nvPr/>
            </p:nvSpPr>
            <p:spPr bwMode="auto">
              <a:xfrm>
                <a:off x="376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3" name="Oval 1155"/>
              <p:cNvSpPr>
                <a:spLocks noChangeArrowheads="1"/>
              </p:cNvSpPr>
              <p:nvPr/>
            </p:nvSpPr>
            <p:spPr bwMode="auto">
              <a:xfrm>
                <a:off x="376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4" name="Oval 1156"/>
              <p:cNvSpPr>
                <a:spLocks noChangeArrowheads="1"/>
              </p:cNvSpPr>
              <p:nvPr/>
            </p:nvSpPr>
            <p:spPr bwMode="auto">
              <a:xfrm>
                <a:off x="376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5" name="Oval 1157"/>
              <p:cNvSpPr>
                <a:spLocks noChangeArrowheads="1"/>
              </p:cNvSpPr>
              <p:nvPr/>
            </p:nvSpPr>
            <p:spPr bwMode="auto">
              <a:xfrm>
                <a:off x="377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6" name="Oval 1158"/>
              <p:cNvSpPr>
                <a:spLocks noChangeArrowheads="1"/>
              </p:cNvSpPr>
              <p:nvPr/>
            </p:nvSpPr>
            <p:spPr bwMode="auto">
              <a:xfrm>
                <a:off x="377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7" name="Oval 1159"/>
              <p:cNvSpPr>
                <a:spLocks noChangeArrowheads="1"/>
              </p:cNvSpPr>
              <p:nvPr/>
            </p:nvSpPr>
            <p:spPr bwMode="auto">
              <a:xfrm>
                <a:off x="377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8" name="Oval 1160"/>
              <p:cNvSpPr>
                <a:spLocks noChangeArrowheads="1"/>
              </p:cNvSpPr>
              <p:nvPr/>
            </p:nvSpPr>
            <p:spPr bwMode="auto">
              <a:xfrm>
                <a:off x="378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9" name="Oval 1161"/>
              <p:cNvSpPr>
                <a:spLocks noChangeArrowheads="1"/>
              </p:cNvSpPr>
              <p:nvPr/>
            </p:nvSpPr>
            <p:spPr bwMode="auto">
              <a:xfrm>
                <a:off x="378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0" name="Oval 1162"/>
              <p:cNvSpPr>
                <a:spLocks noChangeArrowheads="1"/>
              </p:cNvSpPr>
              <p:nvPr/>
            </p:nvSpPr>
            <p:spPr bwMode="auto">
              <a:xfrm>
                <a:off x="378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1" name="Oval 1163"/>
              <p:cNvSpPr>
                <a:spLocks noChangeArrowheads="1"/>
              </p:cNvSpPr>
              <p:nvPr/>
            </p:nvSpPr>
            <p:spPr bwMode="auto">
              <a:xfrm>
                <a:off x="378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2" name="Oval 1164"/>
              <p:cNvSpPr>
                <a:spLocks noChangeArrowheads="1"/>
              </p:cNvSpPr>
              <p:nvPr/>
            </p:nvSpPr>
            <p:spPr bwMode="auto">
              <a:xfrm>
                <a:off x="379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3" name="Oval 1165"/>
              <p:cNvSpPr>
                <a:spLocks noChangeArrowheads="1"/>
              </p:cNvSpPr>
              <p:nvPr/>
            </p:nvSpPr>
            <p:spPr bwMode="auto">
              <a:xfrm>
                <a:off x="379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4" name="Oval 1166"/>
              <p:cNvSpPr>
                <a:spLocks noChangeArrowheads="1"/>
              </p:cNvSpPr>
              <p:nvPr/>
            </p:nvSpPr>
            <p:spPr bwMode="auto">
              <a:xfrm>
                <a:off x="379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5" name="Oval 1167"/>
              <p:cNvSpPr>
                <a:spLocks noChangeArrowheads="1"/>
              </p:cNvSpPr>
              <p:nvPr/>
            </p:nvSpPr>
            <p:spPr bwMode="auto">
              <a:xfrm>
                <a:off x="379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6" name="Oval 1168"/>
              <p:cNvSpPr>
                <a:spLocks noChangeArrowheads="1"/>
              </p:cNvSpPr>
              <p:nvPr/>
            </p:nvSpPr>
            <p:spPr bwMode="auto">
              <a:xfrm>
                <a:off x="379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7" name="Oval 1169"/>
              <p:cNvSpPr>
                <a:spLocks noChangeArrowheads="1"/>
              </p:cNvSpPr>
              <p:nvPr/>
            </p:nvSpPr>
            <p:spPr bwMode="auto">
              <a:xfrm>
                <a:off x="380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8" name="Oval 1170"/>
              <p:cNvSpPr>
                <a:spLocks noChangeArrowheads="1"/>
              </p:cNvSpPr>
              <p:nvPr/>
            </p:nvSpPr>
            <p:spPr bwMode="auto">
              <a:xfrm>
                <a:off x="380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9" name="Oval 1171"/>
              <p:cNvSpPr>
                <a:spLocks noChangeArrowheads="1"/>
              </p:cNvSpPr>
              <p:nvPr/>
            </p:nvSpPr>
            <p:spPr bwMode="auto">
              <a:xfrm>
                <a:off x="381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0" name="Oval 1172"/>
              <p:cNvSpPr>
                <a:spLocks noChangeArrowheads="1"/>
              </p:cNvSpPr>
              <p:nvPr/>
            </p:nvSpPr>
            <p:spPr bwMode="auto">
              <a:xfrm>
                <a:off x="381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1" name="Oval 1173"/>
              <p:cNvSpPr>
                <a:spLocks noChangeArrowheads="1"/>
              </p:cNvSpPr>
              <p:nvPr/>
            </p:nvSpPr>
            <p:spPr bwMode="auto">
              <a:xfrm>
                <a:off x="381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2" name="Oval 1174"/>
              <p:cNvSpPr>
                <a:spLocks noChangeArrowheads="1"/>
              </p:cNvSpPr>
              <p:nvPr/>
            </p:nvSpPr>
            <p:spPr bwMode="auto">
              <a:xfrm>
                <a:off x="381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3" name="Oval 1175"/>
              <p:cNvSpPr>
                <a:spLocks noChangeArrowheads="1"/>
              </p:cNvSpPr>
              <p:nvPr/>
            </p:nvSpPr>
            <p:spPr bwMode="auto">
              <a:xfrm>
                <a:off x="381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4" name="Oval 1176"/>
              <p:cNvSpPr>
                <a:spLocks noChangeArrowheads="1"/>
              </p:cNvSpPr>
              <p:nvPr/>
            </p:nvSpPr>
            <p:spPr bwMode="auto">
              <a:xfrm>
                <a:off x="382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5" name="Oval 1177"/>
              <p:cNvSpPr>
                <a:spLocks noChangeArrowheads="1"/>
              </p:cNvSpPr>
              <p:nvPr/>
            </p:nvSpPr>
            <p:spPr bwMode="auto">
              <a:xfrm>
                <a:off x="382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6" name="Oval 1178"/>
              <p:cNvSpPr>
                <a:spLocks noChangeArrowheads="1"/>
              </p:cNvSpPr>
              <p:nvPr/>
            </p:nvSpPr>
            <p:spPr bwMode="auto">
              <a:xfrm>
                <a:off x="382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7" name="Oval 1179"/>
              <p:cNvSpPr>
                <a:spLocks noChangeArrowheads="1"/>
              </p:cNvSpPr>
              <p:nvPr/>
            </p:nvSpPr>
            <p:spPr bwMode="auto">
              <a:xfrm>
                <a:off x="382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8" name="Oval 1180"/>
              <p:cNvSpPr>
                <a:spLocks noChangeArrowheads="1"/>
              </p:cNvSpPr>
              <p:nvPr/>
            </p:nvSpPr>
            <p:spPr bwMode="auto">
              <a:xfrm>
                <a:off x="383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9" name="Oval 1181"/>
              <p:cNvSpPr>
                <a:spLocks noChangeArrowheads="1"/>
              </p:cNvSpPr>
              <p:nvPr/>
            </p:nvSpPr>
            <p:spPr bwMode="auto">
              <a:xfrm>
                <a:off x="383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0" name="Oval 1182"/>
              <p:cNvSpPr>
                <a:spLocks noChangeArrowheads="1"/>
              </p:cNvSpPr>
              <p:nvPr/>
            </p:nvSpPr>
            <p:spPr bwMode="auto">
              <a:xfrm>
                <a:off x="383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1" name="Oval 1183"/>
              <p:cNvSpPr>
                <a:spLocks noChangeArrowheads="1"/>
              </p:cNvSpPr>
              <p:nvPr/>
            </p:nvSpPr>
            <p:spPr bwMode="auto">
              <a:xfrm>
                <a:off x="384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2" name="Oval 1184"/>
              <p:cNvSpPr>
                <a:spLocks noChangeArrowheads="1"/>
              </p:cNvSpPr>
              <p:nvPr/>
            </p:nvSpPr>
            <p:spPr bwMode="auto">
              <a:xfrm>
                <a:off x="384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3" name="Oval 1185"/>
              <p:cNvSpPr>
                <a:spLocks noChangeArrowheads="1"/>
              </p:cNvSpPr>
              <p:nvPr/>
            </p:nvSpPr>
            <p:spPr bwMode="auto">
              <a:xfrm>
                <a:off x="384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4" name="Oval 1186"/>
              <p:cNvSpPr>
                <a:spLocks noChangeArrowheads="1"/>
              </p:cNvSpPr>
              <p:nvPr/>
            </p:nvSpPr>
            <p:spPr bwMode="auto">
              <a:xfrm>
                <a:off x="384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5" name="Oval 1187"/>
              <p:cNvSpPr>
                <a:spLocks noChangeArrowheads="1"/>
              </p:cNvSpPr>
              <p:nvPr/>
            </p:nvSpPr>
            <p:spPr bwMode="auto">
              <a:xfrm>
                <a:off x="385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6" name="Oval 1188"/>
              <p:cNvSpPr>
                <a:spLocks noChangeArrowheads="1"/>
              </p:cNvSpPr>
              <p:nvPr/>
            </p:nvSpPr>
            <p:spPr bwMode="auto">
              <a:xfrm>
                <a:off x="385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7" name="Oval 1189"/>
              <p:cNvSpPr>
                <a:spLocks noChangeArrowheads="1"/>
              </p:cNvSpPr>
              <p:nvPr/>
            </p:nvSpPr>
            <p:spPr bwMode="auto">
              <a:xfrm>
                <a:off x="385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8" name="Oval 1190"/>
              <p:cNvSpPr>
                <a:spLocks noChangeArrowheads="1"/>
              </p:cNvSpPr>
              <p:nvPr/>
            </p:nvSpPr>
            <p:spPr bwMode="auto">
              <a:xfrm>
                <a:off x="385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9" name="Oval 1191"/>
              <p:cNvSpPr>
                <a:spLocks noChangeArrowheads="1"/>
              </p:cNvSpPr>
              <p:nvPr/>
            </p:nvSpPr>
            <p:spPr bwMode="auto">
              <a:xfrm>
                <a:off x="385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0" name="Oval 1192"/>
              <p:cNvSpPr>
                <a:spLocks noChangeArrowheads="1"/>
              </p:cNvSpPr>
              <p:nvPr/>
            </p:nvSpPr>
            <p:spPr bwMode="auto">
              <a:xfrm>
                <a:off x="386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1" name="Oval 1193"/>
              <p:cNvSpPr>
                <a:spLocks noChangeArrowheads="1"/>
              </p:cNvSpPr>
              <p:nvPr/>
            </p:nvSpPr>
            <p:spPr bwMode="auto">
              <a:xfrm>
                <a:off x="386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2" name="Oval 1194"/>
              <p:cNvSpPr>
                <a:spLocks noChangeArrowheads="1"/>
              </p:cNvSpPr>
              <p:nvPr/>
            </p:nvSpPr>
            <p:spPr bwMode="auto">
              <a:xfrm>
                <a:off x="387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3" name="Oval 1195"/>
              <p:cNvSpPr>
                <a:spLocks noChangeArrowheads="1"/>
              </p:cNvSpPr>
              <p:nvPr/>
            </p:nvSpPr>
            <p:spPr bwMode="auto">
              <a:xfrm>
                <a:off x="387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4" name="Oval 1196"/>
              <p:cNvSpPr>
                <a:spLocks noChangeArrowheads="1"/>
              </p:cNvSpPr>
              <p:nvPr/>
            </p:nvSpPr>
            <p:spPr bwMode="auto">
              <a:xfrm>
                <a:off x="387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5" name="Oval 1197"/>
              <p:cNvSpPr>
                <a:spLocks noChangeArrowheads="1"/>
              </p:cNvSpPr>
              <p:nvPr/>
            </p:nvSpPr>
            <p:spPr bwMode="auto">
              <a:xfrm>
                <a:off x="387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6" name="Oval 1198"/>
              <p:cNvSpPr>
                <a:spLocks noChangeArrowheads="1"/>
              </p:cNvSpPr>
              <p:nvPr/>
            </p:nvSpPr>
            <p:spPr bwMode="auto">
              <a:xfrm>
                <a:off x="387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7" name="Oval 1199"/>
              <p:cNvSpPr>
                <a:spLocks noChangeArrowheads="1"/>
              </p:cNvSpPr>
              <p:nvPr/>
            </p:nvSpPr>
            <p:spPr bwMode="auto">
              <a:xfrm>
                <a:off x="388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8" name="Oval 1200"/>
              <p:cNvSpPr>
                <a:spLocks noChangeArrowheads="1"/>
              </p:cNvSpPr>
              <p:nvPr/>
            </p:nvSpPr>
            <p:spPr bwMode="auto">
              <a:xfrm>
                <a:off x="388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9" name="Oval 1201"/>
              <p:cNvSpPr>
                <a:spLocks noChangeArrowheads="1"/>
              </p:cNvSpPr>
              <p:nvPr/>
            </p:nvSpPr>
            <p:spPr bwMode="auto">
              <a:xfrm>
                <a:off x="388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0" name="Oval 1202"/>
              <p:cNvSpPr>
                <a:spLocks noChangeArrowheads="1"/>
              </p:cNvSpPr>
              <p:nvPr/>
            </p:nvSpPr>
            <p:spPr bwMode="auto">
              <a:xfrm>
                <a:off x="3888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1" name="Oval 1203"/>
              <p:cNvSpPr>
                <a:spLocks noChangeArrowheads="1"/>
              </p:cNvSpPr>
              <p:nvPr/>
            </p:nvSpPr>
            <p:spPr bwMode="auto">
              <a:xfrm>
                <a:off x="389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2" name="Oval 1204"/>
              <p:cNvSpPr>
                <a:spLocks noChangeArrowheads="1"/>
              </p:cNvSpPr>
              <p:nvPr/>
            </p:nvSpPr>
            <p:spPr bwMode="auto">
              <a:xfrm>
                <a:off x="389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3" name="Oval 1205"/>
              <p:cNvSpPr>
                <a:spLocks noChangeArrowheads="1"/>
              </p:cNvSpPr>
              <p:nvPr/>
            </p:nvSpPr>
            <p:spPr bwMode="auto">
              <a:xfrm>
                <a:off x="3894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4" name="Oval 1206"/>
              <p:cNvSpPr>
                <a:spLocks noChangeArrowheads="1"/>
              </p:cNvSpPr>
              <p:nvPr/>
            </p:nvSpPr>
            <p:spPr bwMode="auto">
              <a:xfrm>
                <a:off x="390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5" name="Oval 1207"/>
              <p:cNvSpPr>
                <a:spLocks noChangeArrowheads="1"/>
              </p:cNvSpPr>
              <p:nvPr/>
            </p:nvSpPr>
            <p:spPr bwMode="auto">
              <a:xfrm>
                <a:off x="3900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6" name="Oval 1208"/>
              <p:cNvSpPr>
                <a:spLocks noChangeArrowheads="1"/>
              </p:cNvSpPr>
              <p:nvPr/>
            </p:nvSpPr>
            <p:spPr bwMode="auto">
              <a:xfrm>
                <a:off x="390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7" name="Oval 1209"/>
              <p:cNvSpPr>
                <a:spLocks noChangeArrowheads="1"/>
              </p:cNvSpPr>
              <p:nvPr/>
            </p:nvSpPr>
            <p:spPr bwMode="auto">
              <a:xfrm>
                <a:off x="3906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8" name="Oval 1210"/>
              <p:cNvSpPr>
                <a:spLocks noChangeArrowheads="1"/>
              </p:cNvSpPr>
              <p:nvPr/>
            </p:nvSpPr>
            <p:spPr bwMode="auto">
              <a:xfrm>
                <a:off x="3912" y="2317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2" name="Oval 1212"/>
            <p:cNvSpPr>
              <a:spLocks noChangeArrowheads="1"/>
            </p:cNvSpPr>
            <p:nvPr/>
          </p:nvSpPr>
          <p:spPr bwMode="auto">
            <a:xfrm>
              <a:off x="391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Oval 1213"/>
            <p:cNvSpPr>
              <a:spLocks noChangeArrowheads="1"/>
            </p:cNvSpPr>
            <p:nvPr/>
          </p:nvSpPr>
          <p:spPr bwMode="auto">
            <a:xfrm>
              <a:off x="391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Oval 1214"/>
            <p:cNvSpPr>
              <a:spLocks noChangeArrowheads="1"/>
            </p:cNvSpPr>
            <p:nvPr/>
          </p:nvSpPr>
          <p:spPr bwMode="auto">
            <a:xfrm>
              <a:off x="3918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Oval 1215"/>
            <p:cNvSpPr>
              <a:spLocks noChangeArrowheads="1"/>
            </p:cNvSpPr>
            <p:nvPr/>
          </p:nvSpPr>
          <p:spPr bwMode="auto">
            <a:xfrm>
              <a:off x="3918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1216"/>
            <p:cNvSpPr>
              <a:spLocks noChangeArrowheads="1"/>
            </p:cNvSpPr>
            <p:nvPr/>
          </p:nvSpPr>
          <p:spPr bwMode="auto">
            <a:xfrm>
              <a:off x="392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Oval 1217"/>
            <p:cNvSpPr>
              <a:spLocks noChangeArrowheads="1"/>
            </p:cNvSpPr>
            <p:nvPr/>
          </p:nvSpPr>
          <p:spPr bwMode="auto">
            <a:xfrm>
              <a:off x="392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Oval 1218"/>
            <p:cNvSpPr>
              <a:spLocks noChangeArrowheads="1"/>
            </p:cNvSpPr>
            <p:nvPr/>
          </p:nvSpPr>
          <p:spPr bwMode="auto">
            <a:xfrm>
              <a:off x="3930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Oval 1219"/>
            <p:cNvSpPr>
              <a:spLocks noChangeArrowheads="1"/>
            </p:cNvSpPr>
            <p:nvPr/>
          </p:nvSpPr>
          <p:spPr bwMode="auto">
            <a:xfrm>
              <a:off x="3930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Oval 1220"/>
            <p:cNvSpPr>
              <a:spLocks noChangeArrowheads="1"/>
            </p:cNvSpPr>
            <p:nvPr/>
          </p:nvSpPr>
          <p:spPr bwMode="auto">
            <a:xfrm>
              <a:off x="393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Oval 1221"/>
            <p:cNvSpPr>
              <a:spLocks noChangeArrowheads="1"/>
            </p:cNvSpPr>
            <p:nvPr/>
          </p:nvSpPr>
          <p:spPr bwMode="auto">
            <a:xfrm>
              <a:off x="393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Oval 1222"/>
            <p:cNvSpPr>
              <a:spLocks noChangeArrowheads="1"/>
            </p:cNvSpPr>
            <p:nvPr/>
          </p:nvSpPr>
          <p:spPr bwMode="auto">
            <a:xfrm>
              <a:off x="393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Oval 1223"/>
            <p:cNvSpPr>
              <a:spLocks noChangeArrowheads="1"/>
            </p:cNvSpPr>
            <p:nvPr/>
          </p:nvSpPr>
          <p:spPr bwMode="auto">
            <a:xfrm>
              <a:off x="394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Oval 1224"/>
            <p:cNvSpPr>
              <a:spLocks noChangeArrowheads="1"/>
            </p:cNvSpPr>
            <p:nvPr/>
          </p:nvSpPr>
          <p:spPr bwMode="auto">
            <a:xfrm>
              <a:off x="394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Oval 1225"/>
            <p:cNvSpPr>
              <a:spLocks noChangeArrowheads="1"/>
            </p:cNvSpPr>
            <p:nvPr/>
          </p:nvSpPr>
          <p:spPr bwMode="auto">
            <a:xfrm>
              <a:off x="3948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Oval 1226"/>
            <p:cNvSpPr>
              <a:spLocks noChangeArrowheads="1"/>
            </p:cNvSpPr>
            <p:nvPr/>
          </p:nvSpPr>
          <p:spPr bwMode="auto">
            <a:xfrm>
              <a:off x="3948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1227"/>
            <p:cNvSpPr>
              <a:spLocks noChangeArrowheads="1"/>
            </p:cNvSpPr>
            <p:nvPr/>
          </p:nvSpPr>
          <p:spPr bwMode="auto">
            <a:xfrm>
              <a:off x="395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Oval 1228"/>
            <p:cNvSpPr>
              <a:spLocks noChangeArrowheads="1"/>
            </p:cNvSpPr>
            <p:nvPr/>
          </p:nvSpPr>
          <p:spPr bwMode="auto">
            <a:xfrm>
              <a:off x="395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Oval 1229"/>
            <p:cNvSpPr>
              <a:spLocks noChangeArrowheads="1"/>
            </p:cNvSpPr>
            <p:nvPr/>
          </p:nvSpPr>
          <p:spPr bwMode="auto">
            <a:xfrm>
              <a:off x="395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1230"/>
            <p:cNvSpPr>
              <a:spLocks noChangeArrowheads="1"/>
            </p:cNvSpPr>
            <p:nvPr/>
          </p:nvSpPr>
          <p:spPr bwMode="auto">
            <a:xfrm>
              <a:off x="3960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Oval 1231"/>
            <p:cNvSpPr>
              <a:spLocks noChangeArrowheads="1"/>
            </p:cNvSpPr>
            <p:nvPr/>
          </p:nvSpPr>
          <p:spPr bwMode="auto">
            <a:xfrm>
              <a:off x="3960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" name="Oval 1232"/>
            <p:cNvSpPr>
              <a:spLocks noChangeArrowheads="1"/>
            </p:cNvSpPr>
            <p:nvPr/>
          </p:nvSpPr>
          <p:spPr bwMode="auto">
            <a:xfrm>
              <a:off x="396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5" name="Oval 1233"/>
            <p:cNvSpPr>
              <a:spLocks noChangeArrowheads="1"/>
            </p:cNvSpPr>
            <p:nvPr/>
          </p:nvSpPr>
          <p:spPr bwMode="auto">
            <a:xfrm>
              <a:off x="396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7" name="Oval 1234"/>
            <p:cNvSpPr>
              <a:spLocks noChangeArrowheads="1"/>
            </p:cNvSpPr>
            <p:nvPr/>
          </p:nvSpPr>
          <p:spPr bwMode="auto">
            <a:xfrm>
              <a:off x="397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8" name="Oval 1235"/>
            <p:cNvSpPr>
              <a:spLocks noChangeArrowheads="1"/>
            </p:cNvSpPr>
            <p:nvPr/>
          </p:nvSpPr>
          <p:spPr bwMode="auto">
            <a:xfrm>
              <a:off x="397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9" name="Oval 1236"/>
            <p:cNvSpPr>
              <a:spLocks noChangeArrowheads="1"/>
            </p:cNvSpPr>
            <p:nvPr/>
          </p:nvSpPr>
          <p:spPr bwMode="auto">
            <a:xfrm>
              <a:off x="397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Oval 1237"/>
            <p:cNvSpPr>
              <a:spLocks noChangeArrowheads="1"/>
            </p:cNvSpPr>
            <p:nvPr/>
          </p:nvSpPr>
          <p:spPr bwMode="auto">
            <a:xfrm>
              <a:off x="3978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Oval 1238"/>
            <p:cNvSpPr>
              <a:spLocks noChangeArrowheads="1"/>
            </p:cNvSpPr>
            <p:nvPr/>
          </p:nvSpPr>
          <p:spPr bwMode="auto">
            <a:xfrm>
              <a:off x="3978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Oval 1239"/>
            <p:cNvSpPr>
              <a:spLocks noChangeArrowheads="1"/>
            </p:cNvSpPr>
            <p:nvPr/>
          </p:nvSpPr>
          <p:spPr bwMode="auto">
            <a:xfrm>
              <a:off x="398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Oval 1240"/>
            <p:cNvSpPr>
              <a:spLocks noChangeArrowheads="1"/>
            </p:cNvSpPr>
            <p:nvPr/>
          </p:nvSpPr>
          <p:spPr bwMode="auto">
            <a:xfrm>
              <a:off x="398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Oval 1241"/>
            <p:cNvSpPr>
              <a:spLocks noChangeArrowheads="1"/>
            </p:cNvSpPr>
            <p:nvPr/>
          </p:nvSpPr>
          <p:spPr bwMode="auto">
            <a:xfrm>
              <a:off x="3990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Oval 1242"/>
            <p:cNvSpPr>
              <a:spLocks noChangeArrowheads="1"/>
            </p:cNvSpPr>
            <p:nvPr/>
          </p:nvSpPr>
          <p:spPr bwMode="auto">
            <a:xfrm>
              <a:off x="3990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Oval 1243"/>
            <p:cNvSpPr>
              <a:spLocks noChangeArrowheads="1"/>
            </p:cNvSpPr>
            <p:nvPr/>
          </p:nvSpPr>
          <p:spPr bwMode="auto">
            <a:xfrm>
              <a:off x="399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Oval 1244"/>
            <p:cNvSpPr>
              <a:spLocks noChangeArrowheads="1"/>
            </p:cNvSpPr>
            <p:nvPr/>
          </p:nvSpPr>
          <p:spPr bwMode="auto">
            <a:xfrm>
              <a:off x="399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Oval 1245"/>
            <p:cNvSpPr>
              <a:spLocks noChangeArrowheads="1"/>
            </p:cNvSpPr>
            <p:nvPr/>
          </p:nvSpPr>
          <p:spPr bwMode="auto">
            <a:xfrm>
              <a:off x="399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Oval 1246"/>
            <p:cNvSpPr>
              <a:spLocks noChangeArrowheads="1"/>
            </p:cNvSpPr>
            <p:nvPr/>
          </p:nvSpPr>
          <p:spPr bwMode="auto">
            <a:xfrm>
              <a:off x="400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Oval 1247"/>
            <p:cNvSpPr>
              <a:spLocks noChangeArrowheads="1"/>
            </p:cNvSpPr>
            <p:nvPr/>
          </p:nvSpPr>
          <p:spPr bwMode="auto">
            <a:xfrm>
              <a:off x="400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Oval 1248"/>
            <p:cNvSpPr>
              <a:spLocks noChangeArrowheads="1"/>
            </p:cNvSpPr>
            <p:nvPr/>
          </p:nvSpPr>
          <p:spPr bwMode="auto">
            <a:xfrm>
              <a:off x="4008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Oval 1249"/>
            <p:cNvSpPr>
              <a:spLocks noChangeArrowheads="1"/>
            </p:cNvSpPr>
            <p:nvPr/>
          </p:nvSpPr>
          <p:spPr bwMode="auto">
            <a:xfrm>
              <a:off x="4008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Oval 1250"/>
            <p:cNvSpPr>
              <a:spLocks noChangeArrowheads="1"/>
            </p:cNvSpPr>
            <p:nvPr/>
          </p:nvSpPr>
          <p:spPr bwMode="auto">
            <a:xfrm>
              <a:off x="401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Oval 1251"/>
            <p:cNvSpPr>
              <a:spLocks noChangeArrowheads="1"/>
            </p:cNvSpPr>
            <p:nvPr/>
          </p:nvSpPr>
          <p:spPr bwMode="auto">
            <a:xfrm>
              <a:off x="401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Oval 1252"/>
            <p:cNvSpPr>
              <a:spLocks noChangeArrowheads="1"/>
            </p:cNvSpPr>
            <p:nvPr/>
          </p:nvSpPr>
          <p:spPr bwMode="auto">
            <a:xfrm>
              <a:off x="401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Oval 1253"/>
            <p:cNvSpPr>
              <a:spLocks noChangeArrowheads="1"/>
            </p:cNvSpPr>
            <p:nvPr/>
          </p:nvSpPr>
          <p:spPr bwMode="auto">
            <a:xfrm>
              <a:off x="4020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Oval 1254"/>
            <p:cNvSpPr>
              <a:spLocks noChangeArrowheads="1"/>
            </p:cNvSpPr>
            <p:nvPr/>
          </p:nvSpPr>
          <p:spPr bwMode="auto">
            <a:xfrm>
              <a:off x="4020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Oval 1255"/>
            <p:cNvSpPr>
              <a:spLocks noChangeArrowheads="1"/>
            </p:cNvSpPr>
            <p:nvPr/>
          </p:nvSpPr>
          <p:spPr bwMode="auto">
            <a:xfrm>
              <a:off x="402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Oval 1256"/>
            <p:cNvSpPr>
              <a:spLocks noChangeArrowheads="1"/>
            </p:cNvSpPr>
            <p:nvPr/>
          </p:nvSpPr>
          <p:spPr bwMode="auto">
            <a:xfrm>
              <a:off x="402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Oval 1257"/>
            <p:cNvSpPr>
              <a:spLocks noChangeArrowheads="1"/>
            </p:cNvSpPr>
            <p:nvPr/>
          </p:nvSpPr>
          <p:spPr bwMode="auto">
            <a:xfrm>
              <a:off x="403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Oval 1258"/>
            <p:cNvSpPr>
              <a:spLocks noChangeArrowheads="1"/>
            </p:cNvSpPr>
            <p:nvPr/>
          </p:nvSpPr>
          <p:spPr bwMode="auto">
            <a:xfrm>
              <a:off x="403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Oval 1259"/>
            <p:cNvSpPr>
              <a:spLocks noChangeArrowheads="1"/>
            </p:cNvSpPr>
            <p:nvPr/>
          </p:nvSpPr>
          <p:spPr bwMode="auto">
            <a:xfrm>
              <a:off x="403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Oval 1260"/>
            <p:cNvSpPr>
              <a:spLocks noChangeArrowheads="1"/>
            </p:cNvSpPr>
            <p:nvPr/>
          </p:nvSpPr>
          <p:spPr bwMode="auto">
            <a:xfrm>
              <a:off x="4038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Oval 1261"/>
            <p:cNvSpPr>
              <a:spLocks noChangeArrowheads="1"/>
            </p:cNvSpPr>
            <p:nvPr/>
          </p:nvSpPr>
          <p:spPr bwMode="auto">
            <a:xfrm>
              <a:off x="4038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Oval 1262"/>
            <p:cNvSpPr>
              <a:spLocks noChangeArrowheads="1"/>
            </p:cNvSpPr>
            <p:nvPr/>
          </p:nvSpPr>
          <p:spPr bwMode="auto">
            <a:xfrm>
              <a:off x="404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Oval 1263"/>
            <p:cNvSpPr>
              <a:spLocks noChangeArrowheads="1"/>
            </p:cNvSpPr>
            <p:nvPr/>
          </p:nvSpPr>
          <p:spPr bwMode="auto">
            <a:xfrm>
              <a:off x="404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Oval 1264"/>
            <p:cNvSpPr>
              <a:spLocks noChangeArrowheads="1"/>
            </p:cNvSpPr>
            <p:nvPr/>
          </p:nvSpPr>
          <p:spPr bwMode="auto">
            <a:xfrm>
              <a:off x="4050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Oval 1265"/>
            <p:cNvSpPr>
              <a:spLocks noChangeArrowheads="1"/>
            </p:cNvSpPr>
            <p:nvPr/>
          </p:nvSpPr>
          <p:spPr bwMode="auto">
            <a:xfrm>
              <a:off x="4050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Oval 1266"/>
            <p:cNvSpPr>
              <a:spLocks noChangeArrowheads="1"/>
            </p:cNvSpPr>
            <p:nvPr/>
          </p:nvSpPr>
          <p:spPr bwMode="auto">
            <a:xfrm>
              <a:off x="405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Oval 1267"/>
            <p:cNvSpPr>
              <a:spLocks noChangeArrowheads="1"/>
            </p:cNvSpPr>
            <p:nvPr/>
          </p:nvSpPr>
          <p:spPr bwMode="auto">
            <a:xfrm>
              <a:off x="405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Oval 1268"/>
            <p:cNvSpPr>
              <a:spLocks noChangeArrowheads="1"/>
            </p:cNvSpPr>
            <p:nvPr/>
          </p:nvSpPr>
          <p:spPr bwMode="auto">
            <a:xfrm>
              <a:off x="405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Oval 1269"/>
            <p:cNvSpPr>
              <a:spLocks noChangeArrowheads="1"/>
            </p:cNvSpPr>
            <p:nvPr/>
          </p:nvSpPr>
          <p:spPr bwMode="auto">
            <a:xfrm>
              <a:off x="406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Oval 1270"/>
            <p:cNvSpPr>
              <a:spLocks noChangeArrowheads="1"/>
            </p:cNvSpPr>
            <p:nvPr/>
          </p:nvSpPr>
          <p:spPr bwMode="auto">
            <a:xfrm>
              <a:off x="406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Oval 1271"/>
            <p:cNvSpPr>
              <a:spLocks noChangeArrowheads="1"/>
            </p:cNvSpPr>
            <p:nvPr/>
          </p:nvSpPr>
          <p:spPr bwMode="auto">
            <a:xfrm>
              <a:off x="4068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Oval 1272"/>
            <p:cNvSpPr>
              <a:spLocks noChangeArrowheads="1"/>
            </p:cNvSpPr>
            <p:nvPr/>
          </p:nvSpPr>
          <p:spPr bwMode="auto">
            <a:xfrm>
              <a:off x="4068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Oval 1273"/>
            <p:cNvSpPr>
              <a:spLocks noChangeArrowheads="1"/>
            </p:cNvSpPr>
            <p:nvPr/>
          </p:nvSpPr>
          <p:spPr bwMode="auto">
            <a:xfrm>
              <a:off x="407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Oval 1274"/>
            <p:cNvSpPr>
              <a:spLocks noChangeArrowheads="1"/>
            </p:cNvSpPr>
            <p:nvPr/>
          </p:nvSpPr>
          <p:spPr bwMode="auto">
            <a:xfrm>
              <a:off x="407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Oval 1275"/>
            <p:cNvSpPr>
              <a:spLocks noChangeArrowheads="1"/>
            </p:cNvSpPr>
            <p:nvPr/>
          </p:nvSpPr>
          <p:spPr bwMode="auto">
            <a:xfrm>
              <a:off x="407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Oval 1276"/>
            <p:cNvSpPr>
              <a:spLocks noChangeArrowheads="1"/>
            </p:cNvSpPr>
            <p:nvPr/>
          </p:nvSpPr>
          <p:spPr bwMode="auto">
            <a:xfrm>
              <a:off x="4080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Oval 1277"/>
            <p:cNvSpPr>
              <a:spLocks noChangeArrowheads="1"/>
            </p:cNvSpPr>
            <p:nvPr/>
          </p:nvSpPr>
          <p:spPr bwMode="auto">
            <a:xfrm>
              <a:off x="4080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Oval 1278"/>
            <p:cNvSpPr>
              <a:spLocks noChangeArrowheads="1"/>
            </p:cNvSpPr>
            <p:nvPr/>
          </p:nvSpPr>
          <p:spPr bwMode="auto">
            <a:xfrm>
              <a:off x="408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Oval 1279"/>
            <p:cNvSpPr>
              <a:spLocks noChangeArrowheads="1"/>
            </p:cNvSpPr>
            <p:nvPr/>
          </p:nvSpPr>
          <p:spPr bwMode="auto">
            <a:xfrm>
              <a:off x="408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Oval 1280"/>
            <p:cNvSpPr>
              <a:spLocks noChangeArrowheads="1"/>
            </p:cNvSpPr>
            <p:nvPr/>
          </p:nvSpPr>
          <p:spPr bwMode="auto">
            <a:xfrm>
              <a:off x="409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Oval 1281"/>
            <p:cNvSpPr>
              <a:spLocks noChangeArrowheads="1"/>
            </p:cNvSpPr>
            <p:nvPr/>
          </p:nvSpPr>
          <p:spPr bwMode="auto">
            <a:xfrm>
              <a:off x="409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Oval 1282"/>
            <p:cNvSpPr>
              <a:spLocks noChangeArrowheads="1"/>
            </p:cNvSpPr>
            <p:nvPr/>
          </p:nvSpPr>
          <p:spPr bwMode="auto">
            <a:xfrm>
              <a:off x="409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Oval 1283"/>
            <p:cNvSpPr>
              <a:spLocks noChangeArrowheads="1"/>
            </p:cNvSpPr>
            <p:nvPr/>
          </p:nvSpPr>
          <p:spPr bwMode="auto">
            <a:xfrm>
              <a:off x="4098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Oval 1284"/>
            <p:cNvSpPr>
              <a:spLocks noChangeArrowheads="1"/>
            </p:cNvSpPr>
            <p:nvPr/>
          </p:nvSpPr>
          <p:spPr bwMode="auto">
            <a:xfrm>
              <a:off x="4098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Oval 1285"/>
            <p:cNvSpPr>
              <a:spLocks noChangeArrowheads="1"/>
            </p:cNvSpPr>
            <p:nvPr/>
          </p:nvSpPr>
          <p:spPr bwMode="auto">
            <a:xfrm>
              <a:off x="410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Oval 1286"/>
            <p:cNvSpPr>
              <a:spLocks noChangeArrowheads="1"/>
            </p:cNvSpPr>
            <p:nvPr/>
          </p:nvSpPr>
          <p:spPr bwMode="auto">
            <a:xfrm>
              <a:off x="410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Oval 1287"/>
            <p:cNvSpPr>
              <a:spLocks noChangeArrowheads="1"/>
            </p:cNvSpPr>
            <p:nvPr/>
          </p:nvSpPr>
          <p:spPr bwMode="auto">
            <a:xfrm>
              <a:off x="4110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Oval 1288"/>
            <p:cNvSpPr>
              <a:spLocks noChangeArrowheads="1"/>
            </p:cNvSpPr>
            <p:nvPr/>
          </p:nvSpPr>
          <p:spPr bwMode="auto">
            <a:xfrm>
              <a:off x="4110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Oval 1289"/>
            <p:cNvSpPr>
              <a:spLocks noChangeArrowheads="1"/>
            </p:cNvSpPr>
            <p:nvPr/>
          </p:nvSpPr>
          <p:spPr bwMode="auto">
            <a:xfrm>
              <a:off x="411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3" name="Oval 1290"/>
            <p:cNvSpPr>
              <a:spLocks noChangeArrowheads="1"/>
            </p:cNvSpPr>
            <p:nvPr/>
          </p:nvSpPr>
          <p:spPr bwMode="auto">
            <a:xfrm>
              <a:off x="411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Oval 1291"/>
            <p:cNvSpPr>
              <a:spLocks noChangeArrowheads="1"/>
            </p:cNvSpPr>
            <p:nvPr/>
          </p:nvSpPr>
          <p:spPr bwMode="auto">
            <a:xfrm>
              <a:off x="411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Oval 1292"/>
            <p:cNvSpPr>
              <a:spLocks noChangeArrowheads="1"/>
            </p:cNvSpPr>
            <p:nvPr/>
          </p:nvSpPr>
          <p:spPr bwMode="auto">
            <a:xfrm>
              <a:off x="412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Oval 1293"/>
            <p:cNvSpPr>
              <a:spLocks noChangeArrowheads="1"/>
            </p:cNvSpPr>
            <p:nvPr/>
          </p:nvSpPr>
          <p:spPr bwMode="auto">
            <a:xfrm>
              <a:off x="412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Oval 1294"/>
            <p:cNvSpPr>
              <a:spLocks noChangeArrowheads="1"/>
            </p:cNvSpPr>
            <p:nvPr/>
          </p:nvSpPr>
          <p:spPr bwMode="auto">
            <a:xfrm>
              <a:off x="4128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Oval 1295"/>
            <p:cNvSpPr>
              <a:spLocks noChangeArrowheads="1"/>
            </p:cNvSpPr>
            <p:nvPr/>
          </p:nvSpPr>
          <p:spPr bwMode="auto">
            <a:xfrm>
              <a:off x="4128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Oval 1296"/>
            <p:cNvSpPr>
              <a:spLocks noChangeArrowheads="1"/>
            </p:cNvSpPr>
            <p:nvPr/>
          </p:nvSpPr>
          <p:spPr bwMode="auto">
            <a:xfrm>
              <a:off x="413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Oval 1297"/>
            <p:cNvSpPr>
              <a:spLocks noChangeArrowheads="1"/>
            </p:cNvSpPr>
            <p:nvPr/>
          </p:nvSpPr>
          <p:spPr bwMode="auto">
            <a:xfrm>
              <a:off x="413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Oval 1298"/>
            <p:cNvSpPr>
              <a:spLocks noChangeArrowheads="1"/>
            </p:cNvSpPr>
            <p:nvPr/>
          </p:nvSpPr>
          <p:spPr bwMode="auto">
            <a:xfrm>
              <a:off x="413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Oval 1299"/>
            <p:cNvSpPr>
              <a:spLocks noChangeArrowheads="1"/>
            </p:cNvSpPr>
            <p:nvPr/>
          </p:nvSpPr>
          <p:spPr bwMode="auto">
            <a:xfrm>
              <a:off x="4140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Oval 1300"/>
            <p:cNvSpPr>
              <a:spLocks noChangeArrowheads="1"/>
            </p:cNvSpPr>
            <p:nvPr/>
          </p:nvSpPr>
          <p:spPr bwMode="auto">
            <a:xfrm>
              <a:off x="4140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Oval 1301"/>
            <p:cNvSpPr>
              <a:spLocks noChangeArrowheads="1"/>
            </p:cNvSpPr>
            <p:nvPr/>
          </p:nvSpPr>
          <p:spPr bwMode="auto">
            <a:xfrm>
              <a:off x="414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Oval 1302"/>
            <p:cNvSpPr>
              <a:spLocks noChangeArrowheads="1"/>
            </p:cNvSpPr>
            <p:nvPr/>
          </p:nvSpPr>
          <p:spPr bwMode="auto">
            <a:xfrm>
              <a:off x="414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Oval 1303"/>
            <p:cNvSpPr>
              <a:spLocks noChangeArrowheads="1"/>
            </p:cNvSpPr>
            <p:nvPr/>
          </p:nvSpPr>
          <p:spPr bwMode="auto">
            <a:xfrm>
              <a:off x="415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Oval 1304"/>
            <p:cNvSpPr>
              <a:spLocks noChangeArrowheads="1"/>
            </p:cNvSpPr>
            <p:nvPr/>
          </p:nvSpPr>
          <p:spPr bwMode="auto">
            <a:xfrm>
              <a:off x="415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Oval 1305"/>
            <p:cNvSpPr>
              <a:spLocks noChangeArrowheads="1"/>
            </p:cNvSpPr>
            <p:nvPr/>
          </p:nvSpPr>
          <p:spPr bwMode="auto">
            <a:xfrm>
              <a:off x="415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Oval 1306"/>
            <p:cNvSpPr>
              <a:spLocks noChangeArrowheads="1"/>
            </p:cNvSpPr>
            <p:nvPr/>
          </p:nvSpPr>
          <p:spPr bwMode="auto">
            <a:xfrm>
              <a:off x="4158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Oval 1307"/>
            <p:cNvSpPr>
              <a:spLocks noChangeArrowheads="1"/>
            </p:cNvSpPr>
            <p:nvPr/>
          </p:nvSpPr>
          <p:spPr bwMode="auto">
            <a:xfrm>
              <a:off x="4158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Oval 1308"/>
            <p:cNvSpPr>
              <a:spLocks noChangeArrowheads="1"/>
            </p:cNvSpPr>
            <p:nvPr/>
          </p:nvSpPr>
          <p:spPr bwMode="auto">
            <a:xfrm>
              <a:off x="416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Oval 1309"/>
            <p:cNvSpPr>
              <a:spLocks noChangeArrowheads="1"/>
            </p:cNvSpPr>
            <p:nvPr/>
          </p:nvSpPr>
          <p:spPr bwMode="auto">
            <a:xfrm>
              <a:off x="416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3" name="Oval 1310"/>
            <p:cNvSpPr>
              <a:spLocks noChangeArrowheads="1"/>
            </p:cNvSpPr>
            <p:nvPr/>
          </p:nvSpPr>
          <p:spPr bwMode="auto">
            <a:xfrm>
              <a:off x="4170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4" name="Oval 1311"/>
            <p:cNvSpPr>
              <a:spLocks noChangeArrowheads="1"/>
            </p:cNvSpPr>
            <p:nvPr/>
          </p:nvSpPr>
          <p:spPr bwMode="auto">
            <a:xfrm>
              <a:off x="4170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5" name="Oval 1312"/>
            <p:cNvSpPr>
              <a:spLocks noChangeArrowheads="1"/>
            </p:cNvSpPr>
            <p:nvPr/>
          </p:nvSpPr>
          <p:spPr bwMode="auto">
            <a:xfrm>
              <a:off x="417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6" name="Oval 1313"/>
            <p:cNvSpPr>
              <a:spLocks noChangeArrowheads="1"/>
            </p:cNvSpPr>
            <p:nvPr/>
          </p:nvSpPr>
          <p:spPr bwMode="auto">
            <a:xfrm>
              <a:off x="417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7" name="Oval 1314"/>
            <p:cNvSpPr>
              <a:spLocks noChangeArrowheads="1"/>
            </p:cNvSpPr>
            <p:nvPr/>
          </p:nvSpPr>
          <p:spPr bwMode="auto">
            <a:xfrm>
              <a:off x="417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8" name="Oval 1315"/>
            <p:cNvSpPr>
              <a:spLocks noChangeArrowheads="1"/>
            </p:cNvSpPr>
            <p:nvPr/>
          </p:nvSpPr>
          <p:spPr bwMode="auto">
            <a:xfrm>
              <a:off x="418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9" name="Oval 1316"/>
            <p:cNvSpPr>
              <a:spLocks noChangeArrowheads="1"/>
            </p:cNvSpPr>
            <p:nvPr/>
          </p:nvSpPr>
          <p:spPr bwMode="auto">
            <a:xfrm>
              <a:off x="418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0" name="Oval 1317"/>
            <p:cNvSpPr>
              <a:spLocks noChangeArrowheads="1"/>
            </p:cNvSpPr>
            <p:nvPr/>
          </p:nvSpPr>
          <p:spPr bwMode="auto">
            <a:xfrm>
              <a:off x="4188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1" name="Oval 1318"/>
            <p:cNvSpPr>
              <a:spLocks noChangeArrowheads="1"/>
            </p:cNvSpPr>
            <p:nvPr/>
          </p:nvSpPr>
          <p:spPr bwMode="auto">
            <a:xfrm>
              <a:off x="4188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2" name="Oval 1319"/>
            <p:cNvSpPr>
              <a:spLocks noChangeArrowheads="1"/>
            </p:cNvSpPr>
            <p:nvPr/>
          </p:nvSpPr>
          <p:spPr bwMode="auto">
            <a:xfrm>
              <a:off x="419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3" name="Oval 1320"/>
            <p:cNvSpPr>
              <a:spLocks noChangeArrowheads="1"/>
            </p:cNvSpPr>
            <p:nvPr/>
          </p:nvSpPr>
          <p:spPr bwMode="auto">
            <a:xfrm>
              <a:off x="419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4" name="Oval 1321"/>
            <p:cNvSpPr>
              <a:spLocks noChangeArrowheads="1"/>
            </p:cNvSpPr>
            <p:nvPr/>
          </p:nvSpPr>
          <p:spPr bwMode="auto">
            <a:xfrm>
              <a:off x="419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5" name="Oval 1322"/>
            <p:cNvSpPr>
              <a:spLocks noChangeArrowheads="1"/>
            </p:cNvSpPr>
            <p:nvPr/>
          </p:nvSpPr>
          <p:spPr bwMode="auto">
            <a:xfrm>
              <a:off x="4200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6" name="Oval 1323"/>
            <p:cNvSpPr>
              <a:spLocks noChangeArrowheads="1"/>
            </p:cNvSpPr>
            <p:nvPr/>
          </p:nvSpPr>
          <p:spPr bwMode="auto">
            <a:xfrm>
              <a:off x="4200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7" name="Oval 1324"/>
            <p:cNvSpPr>
              <a:spLocks noChangeArrowheads="1"/>
            </p:cNvSpPr>
            <p:nvPr/>
          </p:nvSpPr>
          <p:spPr bwMode="auto">
            <a:xfrm>
              <a:off x="420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8" name="Oval 1325"/>
            <p:cNvSpPr>
              <a:spLocks noChangeArrowheads="1"/>
            </p:cNvSpPr>
            <p:nvPr/>
          </p:nvSpPr>
          <p:spPr bwMode="auto">
            <a:xfrm>
              <a:off x="420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9" name="Oval 1326"/>
            <p:cNvSpPr>
              <a:spLocks noChangeArrowheads="1"/>
            </p:cNvSpPr>
            <p:nvPr/>
          </p:nvSpPr>
          <p:spPr bwMode="auto">
            <a:xfrm>
              <a:off x="421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0" name="Oval 1327"/>
            <p:cNvSpPr>
              <a:spLocks noChangeArrowheads="1"/>
            </p:cNvSpPr>
            <p:nvPr/>
          </p:nvSpPr>
          <p:spPr bwMode="auto">
            <a:xfrm>
              <a:off x="421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1" name="Oval 1328"/>
            <p:cNvSpPr>
              <a:spLocks noChangeArrowheads="1"/>
            </p:cNvSpPr>
            <p:nvPr/>
          </p:nvSpPr>
          <p:spPr bwMode="auto">
            <a:xfrm>
              <a:off x="4212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2" name="Oval 1329"/>
            <p:cNvSpPr>
              <a:spLocks noChangeArrowheads="1"/>
            </p:cNvSpPr>
            <p:nvPr/>
          </p:nvSpPr>
          <p:spPr bwMode="auto">
            <a:xfrm>
              <a:off x="4218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3" name="Oval 1330"/>
            <p:cNvSpPr>
              <a:spLocks noChangeArrowheads="1"/>
            </p:cNvSpPr>
            <p:nvPr/>
          </p:nvSpPr>
          <p:spPr bwMode="auto">
            <a:xfrm>
              <a:off x="4218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4" name="Oval 1331"/>
            <p:cNvSpPr>
              <a:spLocks noChangeArrowheads="1"/>
            </p:cNvSpPr>
            <p:nvPr/>
          </p:nvSpPr>
          <p:spPr bwMode="auto">
            <a:xfrm>
              <a:off x="422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5" name="Oval 1332"/>
            <p:cNvSpPr>
              <a:spLocks noChangeArrowheads="1"/>
            </p:cNvSpPr>
            <p:nvPr/>
          </p:nvSpPr>
          <p:spPr bwMode="auto">
            <a:xfrm>
              <a:off x="4224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6" name="Oval 1333"/>
            <p:cNvSpPr>
              <a:spLocks noChangeArrowheads="1"/>
            </p:cNvSpPr>
            <p:nvPr/>
          </p:nvSpPr>
          <p:spPr bwMode="auto">
            <a:xfrm>
              <a:off x="4230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7" name="Oval 1334"/>
            <p:cNvSpPr>
              <a:spLocks noChangeArrowheads="1"/>
            </p:cNvSpPr>
            <p:nvPr/>
          </p:nvSpPr>
          <p:spPr bwMode="auto">
            <a:xfrm>
              <a:off x="4230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8" name="Oval 1335"/>
            <p:cNvSpPr>
              <a:spLocks noChangeArrowheads="1"/>
            </p:cNvSpPr>
            <p:nvPr/>
          </p:nvSpPr>
          <p:spPr bwMode="auto">
            <a:xfrm>
              <a:off x="4236" y="2317"/>
              <a:ext cx="18" cy="1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29" name="TextBox 2328"/>
          <p:cNvSpPr txBox="1"/>
          <p:nvPr/>
        </p:nvSpPr>
        <p:spPr>
          <a:xfrm>
            <a:off x="1558840" y="5011342"/>
            <a:ext cx="3740319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200" dirty="0"/>
          </a:p>
          <a:p>
            <a:r>
              <a:rPr lang="en-US" sz="1200" dirty="0"/>
              <a:t>s=</a:t>
            </a:r>
            <a:r>
              <a:rPr lang="en-US" sz="1200" dirty="0" err="1"/>
              <a:t>tf</a:t>
            </a:r>
            <a:r>
              <a:rPr lang="en-US" sz="1200" dirty="0"/>
              <a:t>('s')</a:t>
            </a:r>
          </a:p>
          <a:p>
            <a:r>
              <a:rPr lang="en-US" sz="1200" dirty="0"/>
              <a:t>g = 500/((50*s+1)*(10*s+1))</a:t>
            </a:r>
          </a:p>
          <a:p>
            <a:r>
              <a:rPr lang="en-US" sz="1200" dirty="0" err="1"/>
              <a:t>gd</a:t>
            </a:r>
            <a:r>
              <a:rPr lang="en-US" sz="1200" dirty="0"/>
              <a:t> = 9/(10*s+1)</a:t>
            </a:r>
          </a:p>
          <a:p>
            <a:r>
              <a:rPr lang="en-US" sz="1200" dirty="0"/>
              <a:t>w = </a:t>
            </a:r>
            <a:r>
              <a:rPr lang="en-US" sz="1200" dirty="0" err="1"/>
              <a:t>logspace</a:t>
            </a:r>
            <a:r>
              <a:rPr lang="en-US" sz="1200" dirty="0"/>
              <a:t>(-3,1,1000);</a:t>
            </a:r>
          </a:p>
          <a:p>
            <a:r>
              <a:rPr lang="en-US" sz="1200" dirty="0"/>
              <a:t>[</a:t>
            </a:r>
            <a:r>
              <a:rPr lang="en-US" sz="1200" dirty="0" err="1"/>
              <a:t>mag,phase</a:t>
            </a:r>
            <a:r>
              <a:rPr lang="en-US" sz="1200" dirty="0"/>
              <a:t>]=bode(</a:t>
            </a:r>
            <a:r>
              <a:rPr lang="en-US" sz="1200" dirty="0" err="1"/>
              <a:t>g,w</a:t>
            </a:r>
            <a:r>
              <a:rPr lang="en-US" sz="1200" dirty="0"/>
              <a:t>);</a:t>
            </a:r>
          </a:p>
          <a:p>
            <a:r>
              <a:rPr lang="en-US" sz="1200" dirty="0"/>
              <a:t>[</a:t>
            </a:r>
            <a:r>
              <a:rPr lang="en-US" sz="1200" dirty="0" err="1"/>
              <a:t>magd,phased</a:t>
            </a:r>
            <a:r>
              <a:rPr lang="en-US" sz="1200" dirty="0"/>
              <a:t>]=bode(</a:t>
            </a:r>
            <a:r>
              <a:rPr lang="en-US" sz="1200" dirty="0" err="1"/>
              <a:t>gd,w</a:t>
            </a:r>
            <a:r>
              <a:rPr lang="en-US" sz="1200" dirty="0"/>
              <a:t>);</a:t>
            </a:r>
          </a:p>
          <a:p>
            <a:r>
              <a:rPr lang="en-US" sz="1200" dirty="0" err="1"/>
              <a:t>loglog</a:t>
            </a:r>
            <a:r>
              <a:rPr lang="en-US" sz="1200" dirty="0"/>
              <a:t>(</a:t>
            </a:r>
            <a:r>
              <a:rPr lang="en-US" sz="1200" dirty="0" err="1"/>
              <a:t>w,mag</a:t>
            </a:r>
            <a:r>
              <a:rPr lang="en-US" sz="1200" dirty="0"/>
              <a:t>(:),'blue',</a:t>
            </a:r>
            <a:r>
              <a:rPr lang="en-US" sz="1200" dirty="0" err="1"/>
              <a:t>w,magd</a:t>
            </a:r>
            <a:r>
              <a:rPr lang="en-US" sz="1200" dirty="0"/>
              <a:t>(:),'red',w,1,'black'), grid on</a:t>
            </a:r>
          </a:p>
          <a:p>
            <a:endParaRPr lang="en-US" dirty="0"/>
          </a:p>
        </p:txBody>
      </p:sp>
      <p:sp>
        <p:nvSpPr>
          <p:cNvPr id="2330" name="TextBox 2329"/>
          <p:cNvSpPr txBox="1"/>
          <p:nvPr/>
        </p:nvSpPr>
        <p:spPr>
          <a:xfrm>
            <a:off x="1524000" y="-27384"/>
            <a:ext cx="1654620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SCALED MODEL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032105" y="4766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317936" y="-10770"/>
            <a:ext cx="63116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PROBLEM 7,</a:t>
            </a:r>
            <a:r>
              <a:rPr lang="en-US" sz="2400" dirty="0"/>
              <a:t> g = 500/((50*s+1)*(10*s+1))</a:t>
            </a:r>
          </a:p>
          <a:p>
            <a:endParaRPr lang="en-US" dirty="0"/>
          </a:p>
        </p:txBody>
      </p:sp>
      <p:sp>
        <p:nvSpPr>
          <p:cNvPr id="2332" name="TextBox 2331"/>
          <p:cNvSpPr txBox="1"/>
          <p:nvPr/>
        </p:nvSpPr>
        <p:spPr>
          <a:xfrm>
            <a:off x="7793188" y="4581128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cmmi10"/>
                <a:cs typeface="Times New Roman" panose="02020603050405020304" pitchFamily="18" charset="0"/>
              </a:rPr>
              <a:t>ω</a:t>
            </a:r>
            <a:r>
              <a:rPr lang="en-US" b="1" baseline="-25000" dirty="0" err="1">
                <a:solidFill>
                  <a:srgbClr val="FF0000"/>
                </a:solidFill>
                <a:latin typeface="cmmi10"/>
              </a:rPr>
              <a:t>d</a:t>
            </a:r>
            <a:r>
              <a:rPr lang="en-US" b="1" dirty="0">
                <a:solidFill>
                  <a:srgbClr val="FF0000"/>
                </a:solidFill>
              </a:rPr>
              <a:t>=0.9</a:t>
            </a:r>
          </a:p>
        </p:txBody>
      </p:sp>
      <p:cxnSp>
        <p:nvCxnSpPr>
          <p:cNvPr id="2334" name="Straight Connector 2333"/>
          <p:cNvCxnSpPr>
            <a:stCxn id="1194" idx="3"/>
            <a:endCxn id="2240" idx="0"/>
          </p:cNvCxnSpPr>
          <p:nvPr/>
        </p:nvCxnSpPr>
        <p:spPr>
          <a:xfrm flipH="1">
            <a:off x="7726303" y="3013235"/>
            <a:ext cx="4804" cy="1480977"/>
          </a:xfrm>
          <a:prstGeom prst="line">
            <a:avLst/>
          </a:prstGeom>
          <a:ln w="952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5" name="TextBox 2334"/>
          <p:cNvSpPr txBox="1"/>
          <p:nvPr/>
        </p:nvSpPr>
        <p:spPr>
          <a:xfrm>
            <a:off x="5663952" y="764704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|G|</a:t>
            </a:r>
          </a:p>
        </p:txBody>
      </p:sp>
      <p:sp>
        <p:nvSpPr>
          <p:cNvPr id="1026" name="TextBox 1025"/>
          <p:cNvSpPr txBox="1"/>
          <p:nvPr/>
        </p:nvSpPr>
        <p:spPr>
          <a:xfrm>
            <a:off x="4943872" y="2132856"/>
            <a:ext cx="622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|</a:t>
            </a:r>
            <a:r>
              <a:rPr lang="en-US" dirty="0" err="1"/>
              <a:t>G</a:t>
            </a:r>
            <a:r>
              <a:rPr lang="en-US" baseline="-25000" dirty="0" err="1"/>
              <a:t>d</a:t>
            </a:r>
            <a:r>
              <a:rPr lang="en-US" dirty="0"/>
              <a:t>|</a:t>
            </a:r>
          </a:p>
        </p:txBody>
      </p:sp>
      <p:sp>
        <p:nvSpPr>
          <p:cNvPr id="2331" name="TextBox 2330"/>
          <p:cNvSpPr txBox="1"/>
          <p:nvPr/>
        </p:nvSpPr>
        <p:spPr>
          <a:xfrm>
            <a:off x="1991545" y="2132856"/>
            <a:ext cx="213423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/>
              <a:t>gd</a:t>
            </a:r>
            <a:r>
              <a:rPr lang="en-US" sz="2400" dirty="0"/>
              <a:t> = 9/(10*s+1)</a:t>
            </a:r>
          </a:p>
          <a:p>
            <a:endParaRPr lang="en-US" dirty="0"/>
          </a:p>
        </p:txBody>
      </p:sp>
      <p:sp>
        <p:nvSpPr>
          <p:cNvPr id="2336" name="Rectangle 2335"/>
          <p:cNvSpPr/>
          <p:nvPr/>
        </p:nvSpPr>
        <p:spPr>
          <a:xfrm>
            <a:off x="6206088" y="5033998"/>
            <a:ext cx="3212546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cmmi10"/>
                <a:cs typeface="Times New Roman" panose="02020603050405020304" pitchFamily="18" charset="0"/>
              </a:rPr>
              <a:t>PI- control: </a:t>
            </a:r>
            <a:r>
              <a:rPr lang="en-US" sz="1600" b="1" dirty="0" err="1">
                <a:solidFill>
                  <a:srgbClr val="FF0000"/>
                </a:solidFill>
                <a:latin typeface="cmmi10"/>
                <a:cs typeface="Times New Roman" panose="02020603050405020304" pitchFamily="18" charset="0"/>
              </a:rPr>
              <a:t>θ</a:t>
            </a:r>
            <a:r>
              <a:rPr lang="en-US" sz="1600" b="1" baseline="-25000" dirty="0" err="1">
                <a:solidFill>
                  <a:srgbClr val="FF0000"/>
                </a:solidFill>
                <a:latin typeface="cmmi10"/>
                <a:cs typeface="Times New Roman" panose="02020603050405020304" pitchFamily="18" charset="0"/>
              </a:rPr>
              <a:t>eff</a:t>
            </a:r>
            <a:r>
              <a:rPr lang="en-US" sz="1600" b="1" dirty="0">
                <a:solidFill>
                  <a:srgbClr val="FF0000"/>
                </a:solidFill>
                <a:latin typeface="cmmi1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solidFill>
                  <a:srgbClr val="FF0000"/>
                </a:solidFill>
              </a:rPr>
              <a:t>= 5 (from half rule):</a:t>
            </a:r>
          </a:p>
          <a:p>
            <a:r>
              <a:rPr lang="en-US" sz="1600" dirty="0"/>
              <a:t> </a:t>
            </a:r>
            <a:r>
              <a:rPr lang="en-US" sz="16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n-US" sz="1600" baseline="-250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16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θ =</a:t>
            </a:r>
            <a:r>
              <a:rPr lang="en-US" sz="1600" dirty="0" err="1"/>
              <a:t>k</a:t>
            </a:r>
            <a:r>
              <a:rPr lang="en-US" sz="1600" baseline="-25000" dirty="0" err="1"/>
              <a:t>d</a:t>
            </a:r>
            <a:r>
              <a:rPr lang="en-US" sz="1600" dirty="0"/>
              <a:t> </a:t>
            </a:r>
            <a:r>
              <a:rPr lang="en-US" sz="1600" dirty="0">
                <a:latin typeface="cmmi10"/>
              </a:rPr>
              <a:t>θ </a:t>
            </a:r>
            <a:r>
              <a:rPr lang="en-US" sz="1600" dirty="0"/>
              <a:t>/</a:t>
            </a:r>
            <a:r>
              <a:rPr lang="en-US" sz="1600" dirty="0" err="1">
                <a:latin typeface="cmmi10"/>
                <a:cs typeface="Times New Roman" panose="02020603050405020304" pitchFamily="18" charset="0"/>
              </a:rPr>
              <a:t>τ</a:t>
            </a:r>
            <a:r>
              <a:rPr lang="en-US" sz="1600" baseline="-25000" dirty="0" err="1">
                <a:latin typeface="cmmi10"/>
              </a:rPr>
              <a:t>d</a:t>
            </a:r>
            <a:r>
              <a:rPr lang="el-G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9*5/10=4.5     &gt; 1</a:t>
            </a:r>
          </a:p>
          <a:p>
            <a:r>
              <a:rPr lang="nb-NO" sz="1600" dirty="0">
                <a:solidFill>
                  <a:srgbClr val="FF0000"/>
                </a:solidFill>
              </a:rPr>
              <a:t>NOT CONTROLLABLE WITH PI!</a:t>
            </a:r>
          </a:p>
          <a:p>
            <a:endParaRPr lang="nb-NO" sz="1600" dirty="0">
              <a:solidFill>
                <a:srgbClr val="FF0000"/>
              </a:solidFill>
            </a:endParaRPr>
          </a:p>
          <a:p>
            <a:r>
              <a:rPr lang="en-US" sz="1600" b="1" dirty="0">
                <a:solidFill>
                  <a:srgbClr val="FF0000"/>
                </a:solidFill>
              </a:rPr>
              <a:t>PID-control : </a:t>
            </a:r>
            <a:r>
              <a:rPr lang="en-US" sz="1600" b="1" dirty="0" err="1">
                <a:solidFill>
                  <a:srgbClr val="FF0000"/>
                </a:solidFill>
                <a:latin typeface="cmmi10"/>
                <a:cs typeface="Times New Roman" panose="02020603050405020304" pitchFamily="18" charset="0"/>
              </a:rPr>
              <a:t>θ</a:t>
            </a:r>
            <a:r>
              <a:rPr lang="en-US" sz="1600" b="1" baseline="-25000" dirty="0" err="1">
                <a:solidFill>
                  <a:srgbClr val="FF0000"/>
                </a:solidFill>
                <a:latin typeface="cmmi10"/>
                <a:cs typeface="Times New Roman" panose="02020603050405020304" pitchFamily="18" charset="0"/>
              </a:rPr>
              <a:t>eff</a:t>
            </a:r>
            <a:r>
              <a:rPr lang="en-US" sz="1600" b="1" dirty="0">
                <a:solidFill>
                  <a:srgbClr val="FF0000"/>
                </a:solidFill>
                <a:latin typeface="cmmi1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solidFill>
                  <a:srgbClr val="FF0000"/>
                </a:solidFill>
              </a:rPr>
              <a:t>= 0. Controllable!</a:t>
            </a:r>
          </a:p>
          <a:p>
            <a:r>
              <a:rPr lang="en-US" sz="1600" b="1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9199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894" y="620689"/>
            <a:ext cx="8822576" cy="5688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51584" y="1052736"/>
            <a:ext cx="5409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CHECK CONTROLLABILITY ANALYSIS WITH SIMULATIONS</a:t>
            </a:r>
          </a:p>
        </p:txBody>
      </p:sp>
    </p:spTree>
    <p:extLst>
      <p:ext uri="{BB962C8B-B14F-4D97-AF65-F5344CB8AC3E}">
        <p14:creationId xmlns:p14="http://schemas.microsoft.com/office/powerpoint/2010/main" val="27549477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7: PI control not acceptable*</a:t>
            </a:r>
          </a:p>
        </p:txBody>
      </p:sp>
      <p:grpSp>
        <p:nvGrpSpPr>
          <p:cNvPr id="4" name="Group 5"/>
          <p:cNvGrpSpPr>
            <a:grpSpLocks noChangeAspect="1"/>
          </p:cNvGrpSpPr>
          <p:nvPr/>
        </p:nvGrpSpPr>
        <p:grpSpPr bwMode="auto">
          <a:xfrm>
            <a:off x="2944020" y="1338783"/>
            <a:ext cx="5805487" cy="4684712"/>
            <a:chOff x="1135" y="673"/>
            <a:chExt cx="3657" cy="2951"/>
          </a:xfrm>
        </p:grpSpPr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223" y="737"/>
              <a:ext cx="3473" cy="27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1223" y="737"/>
              <a:ext cx="3473" cy="2737"/>
            </a:xfrm>
            <a:prstGeom prst="rect">
              <a:avLst/>
            </a:prstGeom>
            <a:noFill/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1223" y="737"/>
              <a:ext cx="34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1223" y="3474"/>
              <a:ext cx="34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 flipV="1">
              <a:off x="4696" y="737"/>
              <a:ext cx="0" cy="27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flipV="1">
              <a:off x="1223" y="737"/>
              <a:ext cx="0" cy="27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>
              <a:off x="1223" y="3474"/>
              <a:ext cx="34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 flipV="1">
              <a:off x="1223" y="737"/>
              <a:ext cx="0" cy="27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 flipV="1">
              <a:off x="1223" y="3434"/>
              <a:ext cx="0" cy="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1223" y="737"/>
              <a:ext cx="0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1199" y="3498"/>
              <a:ext cx="59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 flipV="1">
              <a:off x="1567" y="3434"/>
              <a:ext cx="0" cy="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>
              <a:off x="1567" y="737"/>
              <a:ext cx="0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1511" y="3498"/>
              <a:ext cx="117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50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V="1">
              <a:off x="1911" y="3434"/>
              <a:ext cx="0" cy="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>
              <a:off x="1911" y="737"/>
              <a:ext cx="0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1831" y="3498"/>
              <a:ext cx="17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100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V="1">
              <a:off x="2263" y="3434"/>
              <a:ext cx="0" cy="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>
              <a:off x="2263" y="737"/>
              <a:ext cx="0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2183" y="3498"/>
              <a:ext cx="17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150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Line 26"/>
            <p:cNvSpPr>
              <a:spLocks noChangeShapeType="1"/>
            </p:cNvSpPr>
            <p:nvPr/>
          </p:nvSpPr>
          <p:spPr bwMode="auto">
            <a:xfrm flipV="1">
              <a:off x="2607" y="3434"/>
              <a:ext cx="0" cy="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Line 27"/>
            <p:cNvSpPr>
              <a:spLocks noChangeShapeType="1"/>
            </p:cNvSpPr>
            <p:nvPr/>
          </p:nvSpPr>
          <p:spPr bwMode="auto">
            <a:xfrm>
              <a:off x="2607" y="737"/>
              <a:ext cx="0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2527" y="3498"/>
              <a:ext cx="17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200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 flipV="1">
              <a:off x="2960" y="3434"/>
              <a:ext cx="0" cy="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>
              <a:off x="2960" y="737"/>
              <a:ext cx="0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2879" y="3498"/>
              <a:ext cx="17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250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72" name="Line 32"/>
            <p:cNvSpPr>
              <a:spLocks noChangeShapeType="1"/>
            </p:cNvSpPr>
            <p:nvPr/>
          </p:nvSpPr>
          <p:spPr bwMode="auto">
            <a:xfrm flipV="1">
              <a:off x="3304" y="3434"/>
              <a:ext cx="0" cy="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3" name="Line 33"/>
            <p:cNvSpPr>
              <a:spLocks noChangeShapeType="1"/>
            </p:cNvSpPr>
            <p:nvPr/>
          </p:nvSpPr>
          <p:spPr bwMode="auto">
            <a:xfrm>
              <a:off x="3304" y="737"/>
              <a:ext cx="0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5" name="Rectangle 34"/>
            <p:cNvSpPr>
              <a:spLocks noChangeArrowheads="1"/>
            </p:cNvSpPr>
            <p:nvPr/>
          </p:nvSpPr>
          <p:spPr bwMode="auto">
            <a:xfrm>
              <a:off x="3224" y="3498"/>
              <a:ext cx="17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300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76" name="Line 35"/>
            <p:cNvSpPr>
              <a:spLocks noChangeShapeType="1"/>
            </p:cNvSpPr>
            <p:nvPr/>
          </p:nvSpPr>
          <p:spPr bwMode="auto">
            <a:xfrm flipV="1">
              <a:off x="3648" y="3434"/>
              <a:ext cx="0" cy="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7" name="Line 36"/>
            <p:cNvSpPr>
              <a:spLocks noChangeShapeType="1"/>
            </p:cNvSpPr>
            <p:nvPr/>
          </p:nvSpPr>
          <p:spPr bwMode="auto">
            <a:xfrm>
              <a:off x="3648" y="737"/>
              <a:ext cx="0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8" name="Rectangle 37"/>
            <p:cNvSpPr>
              <a:spLocks noChangeArrowheads="1"/>
            </p:cNvSpPr>
            <p:nvPr/>
          </p:nvSpPr>
          <p:spPr bwMode="auto">
            <a:xfrm>
              <a:off x="3568" y="3498"/>
              <a:ext cx="17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350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79" name="Line 38"/>
            <p:cNvSpPr>
              <a:spLocks noChangeShapeType="1"/>
            </p:cNvSpPr>
            <p:nvPr/>
          </p:nvSpPr>
          <p:spPr bwMode="auto">
            <a:xfrm flipV="1">
              <a:off x="4000" y="3434"/>
              <a:ext cx="0" cy="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0" name="Line 39"/>
            <p:cNvSpPr>
              <a:spLocks noChangeShapeType="1"/>
            </p:cNvSpPr>
            <p:nvPr/>
          </p:nvSpPr>
          <p:spPr bwMode="auto">
            <a:xfrm>
              <a:off x="4000" y="737"/>
              <a:ext cx="0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1" name="Rectangle 40"/>
            <p:cNvSpPr>
              <a:spLocks noChangeArrowheads="1"/>
            </p:cNvSpPr>
            <p:nvPr/>
          </p:nvSpPr>
          <p:spPr bwMode="auto">
            <a:xfrm>
              <a:off x="3920" y="3498"/>
              <a:ext cx="17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400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82" name="Line 41"/>
            <p:cNvSpPr>
              <a:spLocks noChangeShapeType="1"/>
            </p:cNvSpPr>
            <p:nvPr/>
          </p:nvSpPr>
          <p:spPr bwMode="auto">
            <a:xfrm flipV="1">
              <a:off x="4344" y="3434"/>
              <a:ext cx="0" cy="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3" name="Line 42"/>
            <p:cNvSpPr>
              <a:spLocks noChangeShapeType="1"/>
            </p:cNvSpPr>
            <p:nvPr/>
          </p:nvSpPr>
          <p:spPr bwMode="auto">
            <a:xfrm>
              <a:off x="4344" y="737"/>
              <a:ext cx="0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4" name="Rectangle 43"/>
            <p:cNvSpPr>
              <a:spLocks noChangeArrowheads="1"/>
            </p:cNvSpPr>
            <p:nvPr/>
          </p:nvSpPr>
          <p:spPr bwMode="auto">
            <a:xfrm>
              <a:off x="4264" y="3498"/>
              <a:ext cx="17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450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85" name="Line 44"/>
            <p:cNvSpPr>
              <a:spLocks noChangeShapeType="1"/>
            </p:cNvSpPr>
            <p:nvPr/>
          </p:nvSpPr>
          <p:spPr bwMode="auto">
            <a:xfrm flipV="1">
              <a:off x="4696" y="3434"/>
              <a:ext cx="0" cy="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6" name="Line 45"/>
            <p:cNvSpPr>
              <a:spLocks noChangeShapeType="1"/>
            </p:cNvSpPr>
            <p:nvPr/>
          </p:nvSpPr>
          <p:spPr bwMode="auto">
            <a:xfrm>
              <a:off x="4696" y="737"/>
              <a:ext cx="0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7" name="Rectangle 46"/>
            <p:cNvSpPr>
              <a:spLocks noChangeArrowheads="1"/>
            </p:cNvSpPr>
            <p:nvPr/>
          </p:nvSpPr>
          <p:spPr bwMode="auto">
            <a:xfrm>
              <a:off x="4616" y="3498"/>
              <a:ext cx="17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500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88" name="Line 47"/>
            <p:cNvSpPr>
              <a:spLocks noChangeShapeType="1"/>
            </p:cNvSpPr>
            <p:nvPr/>
          </p:nvSpPr>
          <p:spPr bwMode="auto">
            <a:xfrm>
              <a:off x="1223" y="3474"/>
              <a:ext cx="3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9" name="Line 48"/>
            <p:cNvSpPr>
              <a:spLocks noChangeShapeType="1"/>
            </p:cNvSpPr>
            <p:nvPr/>
          </p:nvSpPr>
          <p:spPr bwMode="auto">
            <a:xfrm flipH="1">
              <a:off x="4656" y="3474"/>
              <a:ext cx="4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0" name="Rectangle 49"/>
            <p:cNvSpPr>
              <a:spLocks noChangeArrowheads="1"/>
            </p:cNvSpPr>
            <p:nvPr/>
          </p:nvSpPr>
          <p:spPr bwMode="auto">
            <a:xfrm>
              <a:off x="1135" y="3410"/>
              <a:ext cx="59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1" name="Line 50"/>
            <p:cNvSpPr>
              <a:spLocks noChangeShapeType="1"/>
            </p:cNvSpPr>
            <p:nvPr/>
          </p:nvSpPr>
          <p:spPr bwMode="auto">
            <a:xfrm>
              <a:off x="1223" y="3018"/>
              <a:ext cx="3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2" name="Line 51"/>
            <p:cNvSpPr>
              <a:spLocks noChangeShapeType="1"/>
            </p:cNvSpPr>
            <p:nvPr/>
          </p:nvSpPr>
          <p:spPr bwMode="auto">
            <a:xfrm flipH="1">
              <a:off x="4656" y="3018"/>
              <a:ext cx="4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3" name="Rectangle 52"/>
            <p:cNvSpPr>
              <a:spLocks noChangeArrowheads="1"/>
            </p:cNvSpPr>
            <p:nvPr/>
          </p:nvSpPr>
          <p:spPr bwMode="auto">
            <a:xfrm>
              <a:off x="1135" y="2954"/>
              <a:ext cx="59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1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4" name="Line 53"/>
            <p:cNvSpPr>
              <a:spLocks noChangeShapeType="1"/>
            </p:cNvSpPr>
            <p:nvPr/>
          </p:nvSpPr>
          <p:spPr bwMode="auto">
            <a:xfrm>
              <a:off x="1223" y="2562"/>
              <a:ext cx="3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5" name="Line 54"/>
            <p:cNvSpPr>
              <a:spLocks noChangeShapeType="1"/>
            </p:cNvSpPr>
            <p:nvPr/>
          </p:nvSpPr>
          <p:spPr bwMode="auto">
            <a:xfrm flipH="1">
              <a:off x="4656" y="2562"/>
              <a:ext cx="4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6" name="Rectangle 55"/>
            <p:cNvSpPr>
              <a:spLocks noChangeArrowheads="1"/>
            </p:cNvSpPr>
            <p:nvPr/>
          </p:nvSpPr>
          <p:spPr bwMode="auto">
            <a:xfrm>
              <a:off x="1135" y="2498"/>
              <a:ext cx="59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2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7" name="Line 56"/>
            <p:cNvSpPr>
              <a:spLocks noChangeShapeType="1"/>
            </p:cNvSpPr>
            <p:nvPr/>
          </p:nvSpPr>
          <p:spPr bwMode="auto">
            <a:xfrm>
              <a:off x="1223" y="2105"/>
              <a:ext cx="3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8" name="Line 57"/>
            <p:cNvSpPr>
              <a:spLocks noChangeShapeType="1"/>
            </p:cNvSpPr>
            <p:nvPr/>
          </p:nvSpPr>
          <p:spPr bwMode="auto">
            <a:xfrm flipH="1">
              <a:off x="4656" y="2105"/>
              <a:ext cx="4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9" name="Rectangle 58"/>
            <p:cNvSpPr>
              <a:spLocks noChangeArrowheads="1"/>
            </p:cNvSpPr>
            <p:nvPr/>
          </p:nvSpPr>
          <p:spPr bwMode="auto">
            <a:xfrm>
              <a:off x="1135" y="2041"/>
              <a:ext cx="59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3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0" name="Line 59"/>
            <p:cNvSpPr>
              <a:spLocks noChangeShapeType="1"/>
            </p:cNvSpPr>
            <p:nvPr/>
          </p:nvSpPr>
          <p:spPr bwMode="auto">
            <a:xfrm>
              <a:off x="1223" y="1649"/>
              <a:ext cx="3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1" name="Line 60"/>
            <p:cNvSpPr>
              <a:spLocks noChangeShapeType="1"/>
            </p:cNvSpPr>
            <p:nvPr/>
          </p:nvSpPr>
          <p:spPr bwMode="auto">
            <a:xfrm flipH="1">
              <a:off x="4656" y="1649"/>
              <a:ext cx="4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2" name="Rectangle 61"/>
            <p:cNvSpPr>
              <a:spLocks noChangeArrowheads="1"/>
            </p:cNvSpPr>
            <p:nvPr/>
          </p:nvSpPr>
          <p:spPr bwMode="auto">
            <a:xfrm>
              <a:off x="1135" y="1585"/>
              <a:ext cx="59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4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3" name="Line 62"/>
            <p:cNvSpPr>
              <a:spLocks noChangeShapeType="1"/>
            </p:cNvSpPr>
            <p:nvPr/>
          </p:nvSpPr>
          <p:spPr bwMode="auto">
            <a:xfrm>
              <a:off x="1223" y="1193"/>
              <a:ext cx="3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4" name="Line 63"/>
            <p:cNvSpPr>
              <a:spLocks noChangeShapeType="1"/>
            </p:cNvSpPr>
            <p:nvPr/>
          </p:nvSpPr>
          <p:spPr bwMode="auto">
            <a:xfrm flipH="1">
              <a:off x="4656" y="1193"/>
              <a:ext cx="4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5" name="Rectangle 64"/>
            <p:cNvSpPr>
              <a:spLocks noChangeArrowheads="1"/>
            </p:cNvSpPr>
            <p:nvPr/>
          </p:nvSpPr>
          <p:spPr bwMode="auto">
            <a:xfrm>
              <a:off x="1135" y="1129"/>
              <a:ext cx="59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6" name="Line 65"/>
            <p:cNvSpPr>
              <a:spLocks noChangeShapeType="1"/>
            </p:cNvSpPr>
            <p:nvPr/>
          </p:nvSpPr>
          <p:spPr bwMode="auto">
            <a:xfrm>
              <a:off x="1223" y="737"/>
              <a:ext cx="3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7" name="Line 66"/>
            <p:cNvSpPr>
              <a:spLocks noChangeShapeType="1"/>
            </p:cNvSpPr>
            <p:nvPr/>
          </p:nvSpPr>
          <p:spPr bwMode="auto">
            <a:xfrm flipH="1">
              <a:off x="4656" y="737"/>
              <a:ext cx="4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8" name="Rectangle 67"/>
            <p:cNvSpPr>
              <a:spLocks noChangeArrowheads="1"/>
            </p:cNvSpPr>
            <p:nvPr/>
          </p:nvSpPr>
          <p:spPr bwMode="auto">
            <a:xfrm>
              <a:off x="1135" y="673"/>
              <a:ext cx="59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6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9" name="Line 68"/>
            <p:cNvSpPr>
              <a:spLocks noChangeShapeType="1"/>
            </p:cNvSpPr>
            <p:nvPr/>
          </p:nvSpPr>
          <p:spPr bwMode="auto">
            <a:xfrm>
              <a:off x="1223" y="737"/>
              <a:ext cx="34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0" name="Line 69"/>
            <p:cNvSpPr>
              <a:spLocks noChangeShapeType="1"/>
            </p:cNvSpPr>
            <p:nvPr/>
          </p:nvSpPr>
          <p:spPr bwMode="auto">
            <a:xfrm>
              <a:off x="1223" y="3474"/>
              <a:ext cx="34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1" name="Line 70"/>
            <p:cNvSpPr>
              <a:spLocks noChangeShapeType="1"/>
            </p:cNvSpPr>
            <p:nvPr/>
          </p:nvSpPr>
          <p:spPr bwMode="auto">
            <a:xfrm flipV="1">
              <a:off x="4696" y="737"/>
              <a:ext cx="0" cy="27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2" name="Line 71"/>
            <p:cNvSpPr>
              <a:spLocks noChangeShapeType="1"/>
            </p:cNvSpPr>
            <p:nvPr/>
          </p:nvSpPr>
          <p:spPr bwMode="auto">
            <a:xfrm flipV="1">
              <a:off x="1223" y="737"/>
              <a:ext cx="0" cy="27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3" name="Freeform 72"/>
            <p:cNvSpPr>
              <a:spLocks/>
            </p:cNvSpPr>
            <p:nvPr/>
          </p:nvSpPr>
          <p:spPr bwMode="auto">
            <a:xfrm>
              <a:off x="1231" y="2938"/>
              <a:ext cx="904" cy="528"/>
            </a:xfrm>
            <a:custGeom>
              <a:avLst/>
              <a:gdLst>
                <a:gd name="T0" fmla="*/ 16 w 904"/>
                <a:gd name="T1" fmla="*/ 504 h 528"/>
                <a:gd name="T2" fmla="*/ 24 w 904"/>
                <a:gd name="T3" fmla="*/ 464 h 528"/>
                <a:gd name="T4" fmla="*/ 40 w 904"/>
                <a:gd name="T5" fmla="*/ 432 h 528"/>
                <a:gd name="T6" fmla="*/ 48 w 904"/>
                <a:gd name="T7" fmla="*/ 384 h 528"/>
                <a:gd name="T8" fmla="*/ 64 w 904"/>
                <a:gd name="T9" fmla="*/ 344 h 528"/>
                <a:gd name="T10" fmla="*/ 72 w 904"/>
                <a:gd name="T11" fmla="*/ 296 h 528"/>
                <a:gd name="T12" fmla="*/ 88 w 904"/>
                <a:gd name="T13" fmla="*/ 256 h 528"/>
                <a:gd name="T14" fmla="*/ 96 w 904"/>
                <a:gd name="T15" fmla="*/ 208 h 528"/>
                <a:gd name="T16" fmla="*/ 112 w 904"/>
                <a:gd name="T17" fmla="*/ 168 h 528"/>
                <a:gd name="T18" fmla="*/ 120 w 904"/>
                <a:gd name="T19" fmla="*/ 128 h 528"/>
                <a:gd name="T20" fmla="*/ 152 w 904"/>
                <a:gd name="T21" fmla="*/ 72 h 528"/>
                <a:gd name="T22" fmla="*/ 168 w 904"/>
                <a:gd name="T23" fmla="*/ 32 h 528"/>
                <a:gd name="T24" fmla="*/ 192 w 904"/>
                <a:gd name="T25" fmla="*/ 8 h 528"/>
                <a:gd name="T26" fmla="*/ 216 w 904"/>
                <a:gd name="T27" fmla="*/ 0 h 528"/>
                <a:gd name="T28" fmla="*/ 240 w 904"/>
                <a:gd name="T29" fmla="*/ 8 h 528"/>
                <a:gd name="T30" fmla="*/ 264 w 904"/>
                <a:gd name="T31" fmla="*/ 16 h 528"/>
                <a:gd name="T32" fmla="*/ 288 w 904"/>
                <a:gd name="T33" fmla="*/ 32 h 528"/>
                <a:gd name="T34" fmla="*/ 312 w 904"/>
                <a:gd name="T35" fmla="*/ 48 h 528"/>
                <a:gd name="T36" fmla="*/ 336 w 904"/>
                <a:gd name="T37" fmla="*/ 56 h 528"/>
                <a:gd name="T38" fmla="*/ 360 w 904"/>
                <a:gd name="T39" fmla="*/ 72 h 528"/>
                <a:gd name="T40" fmla="*/ 384 w 904"/>
                <a:gd name="T41" fmla="*/ 80 h 528"/>
                <a:gd name="T42" fmla="*/ 408 w 904"/>
                <a:gd name="T43" fmla="*/ 88 h 528"/>
                <a:gd name="T44" fmla="*/ 432 w 904"/>
                <a:gd name="T45" fmla="*/ 88 h 528"/>
                <a:gd name="T46" fmla="*/ 456 w 904"/>
                <a:gd name="T47" fmla="*/ 96 h 528"/>
                <a:gd name="T48" fmla="*/ 480 w 904"/>
                <a:gd name="T49" fmla="*/ 88 h 528"/>
                <a:gd name="T50" fmla="*/ 504 w 904"/>
                <a:gd name="T51" fmla="*/ 88 h 528"/>
                <a:gd name="T52" fmla="*/ 528 w 904"/>
                <a:gd name="T53" fmla="*/ 88 h 528"/>
                <a:gd name="T54" fmla="*/ 552 w 904"/>
                <a:gd name="T55" fmla="*/ 80 h 528"/>
                <a:gd name="T56" fmla="*/ 576 w 904"/>
                <a:gd name="T57" fmla="*/ 80 h 528"/>
                <a:gd name="T58" fmla="*/ 600 w 904"/>
                <a:gd name="T59" fmla="*/ 80 h 528"/>
                <a:gd name="T60" fmla="*/ 624 w 904"/>
                <a:gd name="T61" fmla="*/ 80 h 528"/>
                <a:gd name="T62" fmla="*/ 648 w 904"/>
                <a:gd name="T63" fmla="*/ 72 h 528"/>
                <a:gd name="T64" fmla="*/ 672 w 904"/>
                <a:gd name="T65" fmla="*/ 72 h 528"/>
                <a:gd name="T66" fmla="*/ 696 w 904"/>
                <a:gd name="T67" fmla="*/ 72 h 528"/>
                <a:gd name="T68" fmla="*/ 720 w 904"/>
                <a:gd name="T69" fmla="*/ 72 h 528"/>
                <a:gd name="T70" fmla="*/ 744 w 904"/>
                <a:gd name="T71" fmla="*/ 72 h 528"/>
                <a:gd name="T72" fmla="*/ 768 w 904"/>
                <a:gd name="T73" fmla="*/ 72 h 528"/>
                <a:gd name="T74" fmla="*/ 792 w 904"/>
                <a:gd name="T75" fmla="*/ 80 h 528"/>
                <a:gd name="T76" fmla="*/ 816 w 904"/>
                <a:gd name="T77" fmla="*/ 80 h 528"/>
                <a:gd name="T78" fmla="*/ 840 w 904"/>
                <a:gd name="T79" fmla="*/ 80 h 528"/>
                <a:gd name="T80" fmla="*/ 864 w 904"/>
                <a:gd name="T81" fmla="*/ 80 h 528"/>
                <a:gd name="T82" fmla="*/ 888 w 904"/>
                <a:gd name="T83" fmla="*/ 8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4" h="528">
                  <a:moveTo>
                    <a:pt x="0" y="528"/>
                  </a:moveTo>
                  <a:lnTo>
                    <a:pt x="0" y="520"/>
                  </a:lnTo>
                  <a:lnTo>
                    <a:pt x="16" y="504"/>
                  </a:lnTo>
                  <a:lnTo>
                    <a:pt x="16" y="488"/>
                  </a:lnTo>
                  <a:lnTo>
                    <a:pt x="24" y="480"/>
                  </a:lnTo>
                  <a:lnTo>
                    <a:pt x="24" y="464"/>
                  </a:lnTo>
                  <a:lnTo>
                    <a:pt x="32" y="456"/>
                  </a:lnTo>
                  <a:lnTo>
                    <a:pt x="32" y="440"/>
                  </a:lnTo>
                  <a:lnTo>
                    <a:pt x="40" y="432"/>
                  </a:lnTo>
                  <a:lnTo>
                    <a:pt x="40" y="416"/>
                  </a:lnTo>
                  <a:lnTo>
                    <a:pt x="48" y="408"/>
                  </a:lnTo>
                  <a:lnTo>
                    <a:pt x="48" y="384"/>
                  </a:lnTo>
                  <a:lnTo>
                    <a:pt x="56" y="376"/>
                  </a:lnTo>
                  <a:lnTo>
                    <a:pt x="56" y="352"/>
                  </a:lnTo>
                  <a:lnTo>
                    <a:pt x="64" y="344"/>
                  </a:lnTo>
                  <a:lnTo>
                    <a:pt x="64" y="320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88"/>
                  </a:lnTo>
                  <a:lnTo>
                    <a:pt x="80" y="264"/>
                  </a:lnTo>
                  <a:lnTo>
                    <a:pt x="88" y="256"/>
                  </a:lnTo>
                  <a:lnTo>
                    <a:pt x="88" y="232"/>
                  </a:lnTo>
                  <a:lnTo>
                    <a:pt x="96" y="224"/>
                  </a:lnTo>
                  <a:lnTo>
                    <a:pt x="96" y="208"/>
                  </a:lnTo>
                  <a:lnTo>
                    <a:pt x="104" y="200"/>
                  </a:lnTo>
                  <a:lnTo>
                    <a:pt x="104" y="176"/>
                  </a:lnTo>
                  <a:lnTo>
                    <a:pt x="112" y="168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20" y="128"/>
                  </a:lnTo>
                  <a:lnTo>
                    <a:pt x="136" y="112"/>
                  </a:lnTo>
                  <a:lnTo>
                    <a:pt x="136" y="88"/>
                  </a:lnTo>
                  <a:lnTo>
                    <a:pt x="152" y="72"/>
                  </a:lnTo>
                  <a:lnTo>
                    <a:pt x="152" y="56"/>
                  </a:lnTo>
                  <a:lnTo>
                    <a:pt x="168" y="40"/>
                  </a:lnTo>
                  <a:lnTo>
                    <a:pt x="168" y="32"/>
                  </a:lnTo>
                  <a:lnTo>
                    <a:pt x="176" y="24"/>
                  </a:lnTo>
                  <a:lnTo>
                    <a:pt x="184" y="16"/>
                  </a:lnTo>
                  <a:lnTo>
                    <a:pt x="192" y="8"/>
                  </a:lnTo>
                  <a:lnTo>
                    <a:pt x="200" y="8"/>
                  </a:lnTo>
                  <a:lnTo>
                    <a:pt x="208" y="0"/>
                  </a:lnTo>
                  <a:lnTo>
                    <a:pt x="216" y="0"/>
                  </a:lnTo>
                  <a:lnTo>
                    <a:pt x="224" y="0"/>
                  </a:lnTo>
                  <a:lnTo>
                    <a:pt x="232" y="0"/>
                  </a:lnTo>
                  <a:lnTo>
                    <a:pt x="240" y="8"/>
                  </a:lnTo>
                  <a:lnTo>
                    <a:pt x="248" y="8"/>
                  </a:lnTo>
                  <a:lnTo>
                    <a:pt x="256" y="8"/>
                  </a:lnTo>
                  <a:lnTo>
                    <a:pt x="264" y="16"/>
                  </a:lnTo>
                  <a:lnTo>
                    <a:pt x="272" y="16"/>
                  </a:lnTo>
                  <a:lnTo>
                    <a:pt x="280" y="24"/>
                  </a:lnTo>
                  <a:lnTo>
                    <a:pt x="288" y="32"/>
                  </a:lnTo>
                  <a:lnTo>
                    <a:pt x="296" y="32"/>
                  </a:lnTo>
                  <a:lnTo>
                    <a:pt x="304" y="40"/>
                  </a:lnTo>
                  <a:lnTo>
                    <a:pt x="312" y="48"/>
                  </a:lnTo>
                  <a:lnTo>
                    <a:pt x="320" y="48"/>
                  </a:lnTo>
                  <a:lnTo>
                    <a:pt x="328" y="56"/>
                  </a:lnTo>
                  <a:lnTo>
                    <a:pt x="336" y="56"/>
                  </a:lnTo>
                  <a:lnTo>
                    <a:pt x="344" y="64"/>
                  </a:lnTo>
                  <a:lnTo>
                    <a:pt x="352" y="72"/>
                  </a:lnTo>
                  <a:lnTo>
                    <a:pt x="360" y="72"/>
                  </a:lnTo>
                  <a:lnTo>
                    <a:pt x="368" y="72"/>
                  </a:lnTo>
                  <a:lnTo>
                    <a:pt x="376" y="80"/>
                  </a:lnTo>
                  <a:lnTo>
                    <a:pt x="384" y="80"/>
                  </a:lnTo>
                  <a:lnTo>
                    <a:pt x="392" y="88"/>
                  </a:lnTo>
                  <a:lnTo>
                    <a:pt x="400" y="88"/>
                  </a:lnTo>
                  <a:lnTo>
                    <a:pt x="408" y="88"/>
                  </a:lnTo>
                  <a:lnTo>
                    <a:pt x="416" y="88"/>
                  </a:lnTo>
                  <a:lnTo>
                    <a:pt x="424" y="88"/>
                  </a:lnTo>
                  <a:lnTo>
                    <a:pt x="432" y="88"/>
                  </a:lnTo>
                  <a:lnTo>
                    <a:pt x="440" y="96"/>
                  </a:lnTo>
                  <a:lnTo>
                    <a:pt x="448" y="96"/>
                  </a:lnTo>
                  <a:lnTo>
                    <a:pt x="456" y="96"/>
                  </a:lnTo>
                  <a:lnTo>
                    <a:pt x="464" y="96"/>
                  </a:lnTo>
                  <a:lnTo>
                    <a:pt x="472" y="88"/>
                  </a:lnTo>
                  <a:lnTo>
                    <a:pt x="480" y="88"/>
                  </a:lnTo>
                  <a:lnTo>
                    <a:pt x="488" y="88"/>
                  </a:lnTo>
                  <a:lnTo>
                    <a:pt x="496" y="88"/>
                  </a:lnTo>
                  <a:lnTo>
                    <a:pt x="504" y="88"/>
                  </a:lnTo>
                  <a:lnTo>
                    <a:pt x="512" y="88"/>
                  </a:lnTo>
                  <a:lnTo>
                    <a:pt x="520" y="88"/>
                  </a:lnTo>
                  <a:lnTo>
                    <a:pt x="528" y="88"/>
                  </a:lnTo>
                  <a:lnTo>
                    <a:pt x="536" y="88"/>
                  </a:lnTo>
                  <a:lnTo>
                    <a:pt x="544" y="88"/>
                  </a:lnTo>
                  <a:lnTo>
                    <a:pt x="552" y="80"/>
                  </a:lnTo>
                  <a:lnTo>
                    <a:pt x="560" y="80"/>
                  </a:lnTo>
                  <a:lnTo>
                    <a:pt x="568" y="80"/>
                  </a:lnTo>
                  <a:lnTo>
                    <a:pt x="576" y="80"/>
                  </a:lnTo>
                  <a:lnTo>
                    <a:pt x="584" y="80"/>
                  </a:lnTo>
                  <a:lnTo>
                    <a:pt x="592" y="80"/>
                  </a:lnTo>
                  <a:lnTo>
                    <a:pt x="600" y="80"/>
                  </a:lnTo>
                  <a:lnTo>
                    <a:pt x="608" y="80"/>
                  </a:lnTo>
                  <a:lnTo>
                    <a:pt x="616" y="80"/>
                  </a:lnTo>
                  <a:lnTo>
                    <a:pt x="624" y="80"/>
                  </a:lnTo>
                  <a:lnTo>
                    <a:pt x="632" y="80"/>
                  </a:lnTo>
                  <a:lnTo>
                    <a:pt x="640" y="72"/>
                  </a:lnTo>
                  <a:lnTo>
                    <a:pt x="648" y="72"/>
                  </a:lnTo>
                  <a:lnTo>
                    <a:pt x="656" y="72"/>
                  </a:lnTo>
                  <a:lnTo>
                    <a:pt x="664" y="72"/>
                  </a:lnTo>
                  <a:lnTo>
                    <a:pt x="672" y="72"/>
                  </a:lnTo>
                  <a:lnTo>
                    <a:pt x="680" y="72"/>
                  </a:lnTo>
                  <a:lnTo>
                    <a:pt x="688" y="72"/>
                  </a:lnTo>
                  <a:lnTo>
                    <a:pt x="696" y="72"/>
                  </a:lnTo>
                  <a:lnTo>
                    <a:pt x="704" y="72"/>
                  </a:lnTo>
                  <a:lnTo>
                    <a:pt x="712" y="72"/>
                  </a:lnTo>
                  <a:lnTo>
                    <a:pt x="720" y="72"/>
                  </a:lnTo>
                  <a:lnTo>
                    <a:pt x="728" y="72"/>
                  </a:lnTo>
                  <a:lnTo>
                    <a:pt x="736" y="72"/>
                  </a:lnTo>
                  <a:lnTo>
                    <a:pt x="744" y="72"/>
                  </a:lnTo>
                  <a:lnTo>
                    <a:pt x="752" y="72"/>
                  </a:lnTo>
                  <a:lnTo>
                    <a:pt x="760" y="72"/>
                  </a:lnTo>
                  <a:lnTo>
                    <a:pt x="768" y="72"/>
                  </a:lnTo>
                  <a:lnTo>
                    <a:pt x="776" y="72"/>
                  </a:lnTo>
                  <a:lnTo>
                    <a:pt x="784" y="72"/>
                  </a:lnTo>
                  <a:lnTo>
                    <a:pt x="792" y="80"/>
                  </a:lnTo>
                  <a:lnTo>
                    <a:pt x="800" y="80"/>
                  </a:lnTo>
                  <a:lnTo>
                    <a:pt x="808" y="80"/>
                  </a:lnTo>
                  <a:lnTo>
                    <a:pt x="816" y="80"/>
                  </a:lnTo>
                  <a:lnTo>
                    <a:pt x="824" y="80"/>
                  </a:lnTo>
                  <a:lnTo>
                    <a:pt x="832" y="80"/>
                  </a:lnTo>
                  <a:lnTo>
                    <a:pt x="840" y="80"/>
                  </a:lnTo>
                  <a:lnTo>
                    <a:pt x="848" y="80"/>
                  </a:lnTo>
                  <a:lnTo>
                    <a:pt x="856" y="80"/>
                  </a:lnTo>
                  <a:lnTo>
                    <a:pt x="864" y="80"/>
                  </a:lnTo>
                  <a:lnTo>
                    <a:pt x="872" y="80"/>
                  </a:lnTo>
                  <a:lnTo>
                    <a:pt x="880" y="80"/>
                  </a:lnTo>
                  <a:lnTo>
                    <a:pt x="888" y="80"/>
                  </a:lnTo>
                  <a:lnTo>
                    <a:pt x="896" y="80"/>
                  </a:lnTo>
                  <a:lnTo>
                    <a:pt x="904" y="80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4" name="Freeform 73"/>
            <p:cNvSpPr>
              <a:spLocks/>
            </p:cNvSpPr>
            <p:nvPr/>
          </p:nvSpPr>
          <p:spPr bwMode="auto">
            <a:xfrm>
              <a:off x="2135" y="825"/>
              <a:ext cx="921" cy="2193"/>
            </a:xfrm>
            <a:custGeom>
              <a:avLst/>
              <a:gdLst>
                <a:gd name="T0" fmla="*/ 16 w 921"/>
                <a:gd name="T1" fmla="*/ 2193 h 2193"/>
                <a:gd name="T2" fmla="*/ 40 w 921"/>
                <a:gd name="T3" fmla="*/ 2193 h 2193"/>
                <a:gd name="T4" fmla="*/ 64 w 921"/>
                <a:gd name="T5" fmla="*/ 2193 h 2193"/>
                <a:gd name="T6" fmla="*/ 88 w 921"/>
                <a:gd name="T7" fmla="*/ 2193 h 2193"/>
                <a:gd name="T8" fmla="*/ 112 w 921"/>
                <a:gd name="T9" fmla="*/ 2193 h 2193"/>
                <a:gd name="T10" fmla="*/ 136 w 921"/>
                <a:gd name="T11" fmla="*/ 2193 h 2193"/>
                <a:gd name="T12" fmla="*/ 160 w 921"/>
                <a:gd name="T13" fmla="*/ 2193 h 2193"/>
                <a:gd name="T14" fmla="*/ 184 w 921"/>
                <a:gd name="T15" fmla="*/ 2193 h 2193"/>
                <a:gd name="T16" fmla="*/ 208 w 921"/>
                <a:gd name="T17" fmla="*/ 2193 h 2193"/>
                <a:gd name="T18" fmla="*/ 232 w 921"/>
                <a:gd name="T19" fmla="*/ 2193 h 2193"/>
                <a:gd name="T20" fmla="*/ 256 w 921"/>
                <a:gd name="T21" fmla="*/ 2193 h 2193"/>
                <a:gd name="T22" fmla="*/ 280 w 921"/>
                <a:gd name="T23" fmla="*/ 2193 h 2193"/>
                <a:gd name="T24" fmla="*/ 304 w 921"/>
                <a:gd name="T25" fmla="*/ 2193 h 2193"/>
                <a:gd name="T26" fmla="*/ 328 w 921"/>
                <a:gd name="T27" fmla="*/ 2193 h 2193"/>
                <a:gd name="T28" fmla="*/ 352 w 921"/>
                <a:gd name="T29" fmla="*/ 2193 h 2193"/>
                <a:gd name="T30" fmla="*/ 376 w 921"/>
                <a:gd name="T31" fmla="*/ 2193 h 2193"/>
                <a:gd name="T32" fmla="*/ 400 w 921"/>
                <a:gd name="T33" fmla="*/ 2193 h 2193"/>
                <a:gd name="T34" fmla="*/ 424 w 921"/>
                <a:gd name="T35" fmla="*/ 2193 h 2193"/>
                <a:gd name="T36" fmla="*/ 448 w 921"/>
                <a:gd name="T37" fmla="*/ 2193 h 2193"/>
                <a:gd name="T38" fmla="*/ 472 w 921"/>
                <a:gd name="T39" fmla="*/ 2193 h 2193"/>
                <a:gd name="T40" fmla="*/ 496 w 921"/>
                <a:gd name="T41" fmla="*/ 2193 h 2193"/>
                <a:gd name="T42" fmla="*/ 520 w 921"/>
                <a:gd name="T43" fmla="*/ 2193 h 2193"/>
                <a:gd name="T44" fmla="*/ 544 w 921"/>
                <a:gd name="T45" fmla="*/ 2193 h 2193"/>
                <a:gd name="T46" fmla="*/ 568 w 921"/>
                <a:gd name="T47" fmla="*/ 2193 h 2193"/>
                <a:gd name="T48" fmla="*/ 592 w 921"/>
                <a:gd name="T49" fmla="*/ 2193 h 2193"/>
                <a:gd name="T50" fmla="*/ 616 w 921"/>
                <a:gd name="T51" fmla="*/ 2193 h 2193"/>
                <a:gd name="T52" fmla="*/ 640 w 921"/>
                <a:gd name="T53" fmla="*/ 2193 h 2193"/>
                <a:gd name="T54" fmla="*/ 664 w 921"/>
                <a:gd name="T55" fmla="*/ 2193 h 2193"/>
                <a:gd name="T56" fmla="*/ 688 w 921"/>
                <a:gd name="T57" fmla="*/ 2193 h 2193"/>
                <a:gd name="T58" fmla="*/ 712 w 921"/>
                <a:gd name="T59" fmla="*/ 2193 h 2193"/>
                <a:gd name="T60" fmla="*/ 736 w 921"/>
                <a:gd name="T61" fmla="*/ 2193 h 2193"/>
                <a:gd name="T62" fmla="*/ 760 w 921"/>
                <a:gd name="T63" fmla="*/ 2193 h 2193"/>
                <a:gd name="T64" fmla="*/ 784 w 921"/>
                <a:gd name="T65" fmla="*/ 2193 h 2193"/>
                <a:gd name="T66" fmla="*/ 809 w 921"/>
                <a:gd name="T67" fmla="*/ 2193 h 2193"/>
                <a:gd name="T68" fmla="*/ 825 w 921"/>
                <a:gd name="T69" fmla="*/ 1745 h 2193"/>
                <a:gd name="T70" fmla="*/ 841 w 921"/>
                <a:gd name="T71" fmla="*/ 1344 h 2193"/>
                <a:gd name="T72" fmla="*/ 849 w 921"/>
                <a:gd name="T73" fmla="*/ 728 h 2193"/>
                <a:gd name="T74" fmla="*/ 865 w 921"/>
                <a:gd name="T75" fmla="*/ 488 h 2193"/>
                <a:gd name="T76" fmla="*/ 873 w 921"/>
                <a:gd name="T77" fmla="*/ 176 h 2193"/>
                <a:gd name="T78" fmla="*/ 889 w 921"/>
                <a:gd name="T79" fmla="*/ 72 h 2193"/>
                <a:gd name="T80" fmla="*/ 897 w 921"/>
                <a:gd name="T81" fmla="*/ 0 h 2193"/>
                <a:gd name="T82" fmla="*/ 913 w 921"/>
                <a:gd name="T83" fmla="*/ 48 h 2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21" h="2193">
                  <a:moveTo>
                    <a:pt x="0" y="2193"/>
                  </a:moveTo>
                  <a:lnTo>
                    <a:pt x="8" y="2193"/>
                  </a:lnTo>
                  <a:lnTo>
                    <a:pt x="16" y="2193"/>
                  </a:lnTo>
                  <a:lnTo>
                    <a:pt x="24" y="2193"/>
                  </a:lnTo>
                  <a:lnTo>
                    <a:pt x="32" y="2193"/>
                  </a:lnTo>
                  <a:lnTo>
                    <a:pt x="40" y="2193"/>
                  </a:lnTo>
                  <a:lnTo>
                    <a:pt x="48" y="2193"/>
                  </a:lnTo>
                  <a:lnTo>
                    <a:pt x="56" y="2193"/>
                  </a:lnTo>
                  <a:lnTo>
                    <a:pt x="64" y="2193"/>
                  </a:lnTo>
                  <a:lnTo>
                    <a:pt x="72" y="2193"/>
                  </a:lnTo>
                  <a:lnTo>
                    <a:pt x="80" y="2193"/>
                  </a:lnTo>
                  <a:lnTo>
                    <a:pt x="88" y="2193"/>
                  </a:lnTo>
                  <a:lnTo>
                    <a:pt x="96" y="2193"/>
                  </a:lnTo>
                  <a:lnTo>
                    <a:pt x="104" y="2193"/>
                  </a:lnTo>
                  <a:lnTo>
                    <a:pt x="112" y="2193"/>
                  </a:lnTo>
                  <a:lnTo>
                    <a:pt x="120" y="2193"/>
                  </a:lnTo>
                  <a:lnTo>
                    <a:pt x="128" y="2193"/>
                  </a:lnTo>
                  <a:lnTo>
                    <a:pt x="136" y="2193"/>
                  </a:lnTo>
                  <a:lnTo>
                    <a:pt x="144" y="2193"/>
                  </a:lnTo>
                  <a:lnTo>
                    <a:pt x="152" y="2193"/>
                  </a:lnTo>
                  <a:lnTo>
                    <a:pt x="160" y="2193"/>
                  </a:lnTo>
                  <a:lnTo>
                    <a:pt x="168" y="2193"/>
                  </a:lnTo>
                  <a:lnTo>
                    <a:pt x="176" y="2193"/>
                  </a:lnTo>
                  <a:lnTo>
                    <a:pt x="184" y="2193"/>
                  </a:lnTo>
                  <a:lnTo>
                    <a:pt x="192" y="2193"/>
                  </a:lnTo>
                  <a:lnTo>
                    <a:pt x="200" y="2193"/>
                  </a:lnTo>
                  <a:lnTo>
                    <a:pt x="208" y="2193"/>
                  </a:lnTo>
                  <a:lnTo>
                    <a:pt x="216" y="2193"/>
                  </a:lnTo>
                  <a:lnTo>
                    <a:pt x="224" y="2193"/>
                  </a:lnTo>
                  <a:lnTo>
                    <a:pt x="232" y="2193"/>
                  </a:lnTo>
                  <a:lnTo>
                    <a:pt x="240" y="2193"/>
                  </a:lnTo>
                  <a:lnTo>
                    <a:pt x="248" y="2193"/>
                  </a:lnTo>
                  <a:lnTo>
                    <a:pt x="256" y="2193"/>
                  </a:lnTo>
                  <a:lnTo>
                    <a:pt x="264" y="2193"/>
                  </a:lnTo>
                  <a:lnTo>
                    <a:pt x="272" y="2193"/>
                  </a:lnTo>
                  <a:lnTo>
                    <a:pt x="280" y="2193"/>
                  </a:lnTo>
                  <a:lnTo>
                    <a:pt x="288" y="2193"/>
                  </a:lnTo>
                  <a:lnTo>
                    <a:pt x="296" y="2193"/>
                  </a:lnTo>
                  <a:lnTo>
                    <a:pt x="304" y="2193"/>
                  </a:lnTo>
                  <a:lnTo>
                    <a:pt x="312" y="2193"/>
                  </a:lnTo>
                  <a:lnTo>
                    <a:pt x="320" y="2193"/>
                  </a:lnTo>
                  <a:lnTo>
                    <a:pt x="328" y="2193"/>
                  </a:lnTo>
                  <a:lnTo>
                    <a:pt x="336" y="2193"/>
                  </a:lnTo>
                  <a:lnTo>
                    <a:pt x="344" y="2193"/>
                  </a:lnTo>
                  <a:lnTo>
                    <a:pt x="352" y="2193"/>
                  </a:lnTo>
                  <a:lnTo>
                    <a:pt x="360" y="2193"/>
                  </a:lnTo>
                  <a:lnTo>
                    <a:pt x="368" y="2193"/>
                  </a:lnTo>
                  <a:lnTo>
                    <a:pt x="376" y="2193"/>
                  </a:lnTo>
                  <a:lnTo>
                    <a:pt x="384" y="2193"/>
                  </a:lnTo>
                  <a:lnTo>
                    <a:pt x="392" y="2193"/>
                  </a:lnTo>
                  <a:lnTo>
                    <a:pt x="400" y="2193"/>
                  </a:lnTo>
                  <a:lnTo>
                    <a:pt x="408" y="2193"/>
                  </a:lnTo>
                  <a:lnTo>
                    <a:pt x="416" y="2193"/>
                  </a:lnTo>
                  <a:lnTo>
                    <a:pt x="424" y="2193"/>
                  </a:lnTo>
                  <a:lnTo>
                    <a:pt x="432" y="2193"/>
                  </a:lnTo>
                  <a:lnTo>
                    <a:pt x="440" y="2193"/>
                  </a:lnTo>
                  <a:lnTo>
                    <a:pt x="448" y="2193"/>
                  </a:lnTo>
                  <a:lnTo>
                    <a:pt x="456" y="2193"/>
                  </a:lnTo>
                  <a:lnTo>
                    <a:pt x="464" y="2193"/>
                  </a:lnTo>
                  <a:lnTo>
                    <a:pt x="472" y="2193"/>
                  </a:lnTo>
                  <a:lnTo>
                    <a:pt x="480" y="2193"/>
                  </a:lnTo>
                  <a:lnTo>
                    <a:pt x="488" y="2193"/>
                  </a:lnTo>
                  <a:lnTo>
                    <a:pt x="496" y="2193"/>
                  </a:lnTo>
                  <a:lnTo>
                    <a:pt x="504" y="2193"/>
                  </a:lnTo>
                  <a:lnTo>
                    <a:pt x="512" y="2193"/>
                  </a:lnTo>
                  <a:lnTo>
                    <a:pt x="520" y="2193"/>
                  </a:lnTo>
                  <a:lnTo>
                    <a:pt x="528" y="2193"/>
                  </a:lnTo>
                  <a:lnTo>
                    <a:pt x="536" y="2193"/>
                  </a:lnTo>
                  <a:lnTo>
                    <a:pt x="544" y="2193"/>
                  </a:lnTo>
                  <a:lnTo>
                    <a:pt x="552" y="2193"/>
                  </a:lnTo>
                  <a:lnTo>
                    <a:pt x="560" y="2193"/>
                  </a:lnTo>
                  <a:lnTo>
                    <a:pt x="568" y="2193"/>
                  </a:lnTo>
                  <a:lnTo>
                    <a:pt x="576" y="2193"/>
                  </a:lnTo>
                  <a:lnTo>
                    <a:pt x="584" y="2193"/>
                  </a:lnTo>
                  <a:lnTo>
                    <a:pt x="592" y="2193"/>
                  </a:lnTo>
                  <a:lnTo>
                    <a:pt x="600" y="2193"/>
                  </a:lnTo>
                  <a:lnTo>
                    <a:pt x="608" y="2193"/>
                  </a:lnTo>
                  <a:lnTo>
                    <a:pt x="616" y="2193"/>
                  </a:lnTo>
                  <a:lnTo>
                    <a:pt x="624" y="2193"/>
                  </a:lnTo>
                  <a:lnTo>
                    <a:pt x="632" y="2193"/>
                  </a:lnTo>
                  <a:lnTo>
                    <a:pt x="640" y="2193"/>
                  </a:lnTo>
                  <a:lnTo>
                    <a:pt x="648" y="2193"/>
                  </a:lnTo>
                  <a:lnTo>
                    <a:pt x="656" y="2193"/>
                  </a:lnTo>
                  <a:lnTo>
                    <a:pt x="664" y="2193"/>
                  </a:lnTo>
                  <a:lnTo>
                    <a:pt x="672" y="2193"/>
                  </a:lnTo>
                  <a:lnTo>
                    <a:pt x="680" y="2193"/>
                  </a:lnTo>
                  <a:lnTo>
                    <a:pt x="688" y="2193"/>
                  </a:lnTo>
                  <a:lnTo>
                    <a:pt x="696" y="2193"/>
                  </a:lnTo>
                  <a:lnTo>
                    <a:pt x="704" y="2193"/>
                  </a:lnTo>
                  <a:lnTo>
                    <a:pt x="712" y="2193"/>
                  </a:lnTo>
                  <a:lnTo>
                    <a:pt x="720" y="2193"/>
                  </a:lnTo>
                  <a:lnTo>
                    <a:pt x="728" y="2193"/>
                  </a:lnTo>
                  <a:lnTo>
                    <a:pt x="736" y="2193"/>
                  </a:lnTo>
                  <a:lnTo>
                    <a:pt x="744" y="2193"/>
                  </a:lnTo>
                  <a:lnTo>
                    <a:pt x="752" y="2193"/>
                  </a:lnTo>
                  <a:lnTo>
                    <a:pt x="760" y="2193"/>
                  </a:lnTo>
                  <a:lnTo>
                    <a:pt x="768" y="2193"/>
                  </a:lnTo>
                  <a:lnTo>
                    <a:pt x="776" y="2193"/>
                  </a:lnTo>
                  <a:lnTo>
                    <a:pt x="784" y="2193"/>
                  </a:lnTo>
                  <a:lnTo>
                    <a:pt x="792" y="2193"/>
                  </a:lnTo>
                  <a:lnTo>
                    <a:pt x="800" y="2193"/>
                  </a:lnTo>
                  <a:lnTo>
                    <a:pt x="809" y="2193"/>
                  </a:lnTo>
                  <a:lnTo>
                    <a:pt x="817" y="2193"/>
                  </a:lnTo>
                  <a:lnTo>
                    <a:pt x="825" y="2185"/>
                  </a:lnTo>
                  <a:lnTo>
                    <a:pt x="825" y="1745"/>
                  </a:lnTo>
                  <a:lnTo>
                    <a:pt x="833" y="1737"/>
                  </a:lnTo>
                  <a:lnTo>
                    <a:pt x="833" y="1352"/>
                  </a:lnTo>
                  <a:lnTo>
                    <a:pt x="841" y="1344"/>
                  </a:lnTo>
                  <a:lnTo>
                    <a:pt x="841" y="1016"/>
                  </a:lnTo>
                  <a:lnTo>
                    <a:pt x="849" y="1008"/>
                  </a:lnTo>
                  <a:lnTo>
                    <a:pt x="849" y="728"/>
                  </a:lnTo>
                  <a:lnTo>
                    <a:pt x="857" y="720"/>
                  </a:lnTo>
                  <a:lnTo>
                    <a:pt x="857" y="496"/>
                  </a:lnTo>
                  <a:lnTo>
                    <a:pt x="865" y="488"/>
                  </a:lnTo>
                  <a:lnTo>
                    <a:pt x="865" y="312"/>
                  </a:lnTo>
                  <a:lnTo>
                    <a:pt x="873" y="304"/>
                  </a:lnTo>
                  <a:lnTo>
                    <a:pt x="873" y="176"/>
                  </a:lnTo>
                  <a:lnTo>
                    <a:pt x="881" y="168"/>
                  </a:lnTo>
                  <a:lnTo>
                    <a:pt x="881" y="80"/>
                  </a:lnTo>
                  <a:lnTo>
                    <a:pt x="889" y="72"/>
                  </a:lnTo>
                  <a:lnTo>
                    <a:pt x="889" y="16"/>
                  </a:lnTo>
                  <a:lnTo>
                    <a:pt x="905" y="0"/>
                  </a:lnTo>
                  <a:lnTo>
                    <a:pt x="897" y="0"/>
                  </a:lnTo>
                  <a:lnTo>
                    <a:pt x="905" y="8"/>
                  </a:lnTo>
                  <a:lnTo>
                    <a:pt x="913" y="16"/>
                  </a:lnTo>
                  <a:lnTo>
                    <a:pt x="913" y="48"/>
                  </a:lnTo>
                  <a:lnTo>
                    <a:pt x="921" y="56"/>
                  </a:lnTo>
                  <a:lnTo>
                    <a:pt x="921" y="112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5" name="Freeform 74"/>
            <p:cNvSpPr>
              <a:spLocks/>
            </p:cNvSpPr>
            <p:nvPr/>
          </p:nvSpPr>
          <p:spPr bwMode="auto">
            <a:xfrm>
              <a:off x="3056" y="937"/>
              <a:ext cx="784" cy="2409"/>
            </a:xfrm>
            <a:custGeom>
              <a:avLst/>
              <a:gdLst>
                <a:gd name="T0" fmla="*/ 8 w 784"/>
                <a:gd name="T1" fmla="*/ 88 h 2409"/>
                <a:gd name="T2" fmla="*/ 24 w 784"/>
                <a:gd name="T3" fmla="*/ 192 h 2409"/>
                <a:gd name="T4" fmla="*/ 32 w 784"/>
                <a:gd name="T5" fmla="*/ 432 h 2409"/>
                <a:gd name="T6" fmla="*/ 48 w 784"/>
                <a:gd name="T7" fmla="*/ 576 h 2409"/>
                <a:gd name="T8" fmla="*/ 56 w 784"/>
                <a:gd name="T9" fmla="*/ 856 h 2409"/>
                <a:gd name="T10" fmla="*/ 72 w 784"/>
                <a:gd name="T11" fmla="*/ 1008 h 2409"/>
                <a:gd name="T12" fmla="*/ 80 w 784"/>
                <a:gd name="T13" fmla="*/ 1280 h 2409"/>
                <a:gd name="T14" fmla="*/ 96 w 784"/>
                <a:gd name="T15" fmla="*/ 1424 h 2409"/>
                <a:gd name="T16" fmla="*/ 104 w 784"/>
                <a:gd name="T17" fmla="*/ 1665 h 2409"/>
                <a:gd name="T18" fmla="*/ 120 w 784"/>
                <a:gd name="T19" fmla="*/ 1785 h 2409"/>
                <a:gd name="T20" fmla="*/ 128 w 784"/>
                <a:gd name="T21" fmla="*/ 1977 h 2409"/>
                <a:gd name="T22" fmla="*/ 144 w 784"/>
                <a:gd name="T23" fmla="*/ 2065 h 2409"/>
                <a:gd name="T24" fmla="*/ 152 w 784"/>
                <a:gd name="T25" fmla="*/ 2201 h 2409"/>
                <a:gd name="T26" fmla="*/ 168 w 784"/>
                <a:gd name="T27" fmla="*/ 2265 h 2409"/>
                <a:gd name="T28" fmla="*/ 176 w 784"/>
                <a:gd name="T29" fmla="*/ 2337 h 2409"/>
                <a:gd name="T30" fmla="*/ 192 w 784"/>
                <a:gd name="T31" fmla="*/ 2377 h 2409"/>
                <a:gd name="T32" fmla="*/ 208 w 784"/>
                <a:gd name="T33" fmla="*/ 2409 h 2409"/>
                <a:gd name="T34" fmla="*/ 232 w 784"/>
                <a:gd name="T35" fmla="*/ 2401 h 2409"/>
                <a:gd name="T36" fmla="*/ 264 w 784"/>
                <a:gd name="T37" fmla="*/ 2353 h 2409"/>
                <a:gd name="T38" fmla="*/ 280 w 784"/>
                <a:gd name="T39" fmla="*/ 2289 h 2409"/>
                <a:gd name="T40" fmla="*/ 296 w 784"/>
                <a:gd name="T41" fmla="*/ 2257 h 2409"/>
                <a:gd name="T42" fmla="*/ 304 w 784"/>
                <a:gd name="T43" fmla="*/ 2209 h 2409"/>
                <a:gd name="T44" fmla="*/ 328 w 784"/>
                <a:gd name="T45" fmla="*/ 2169 h 2409"/>
                <a:gd name="T46" fmla="*/ 336 w 784"/>
                <a:gd name="T47" fmla="*/ 2121 h 2409"/>
                <a:gd name="T48" fmla="*/ 368 w 784"/>
                <a:gd name="T49" fmla="*/ 2065 h 2409"/>
                <a:gd name="T50" fmla="*/ 392 w 784"/>
                <a:gd name="T51" fmla="*/ 2025 h 2409"/>
                <a:gd name="T52" fmla="*/ 408 w 784"/>
                <a:gd name="T53" fmla="*/ 2001 h 2409"/>
                <a:gd name="T54" fmla="*/ 432 w 784"/>
                <a:gd name="T55" fmla="*/ 1993 h 2409"/>
                <a:gd name="T56" fmla="*/ 456 w 784"/>
                <a:gd name="T57" fmla="*/ 1993 h 2409"/>
                <a:gd name="T58" fmla="*/ 480 w 784"/>
                <a:gd name="T59" fmla="*/ 2001 h 2409"/>
                <a:gd name="T60" fmla="*/ 504 w 784"/>
                <a:gd name="T61" fmla="*/ 2009 h 2409"/>
                <a:gd name="T62" fmla="*/ 528 w 784"/>
                <a:gd name="T63" fmla="*/ 2025 h 2409"/>
                <a:gd name="T64" fmla="*/ 552 w 784"/>
                <a:gd name="T65" fmla="*/ 2041 h 2409"/>
                <a:gd name="T66" fmla="*/ 576 w 784"/>
                <a:gd name="T67" fmla="*/ 2049 h 2409"/>
                <a:gd name="T68" fmla="*/ 600 w 784"/>
                <a:gd name="T69" fmla="*/ 2065 h 2409"/>
                <a:gd name="T70" fmla="*/ 624 w 784"/>
                <a:gd name="T71" fmla="*/ 2065 h 2409"/>
                <a:gd name="T72" fmla="*/ 648 w 784"/>
                <a:gd name="T73" fmla="*/ 2073 h 2409"/>
                <a:gd name="T74" fmla="*/ 672 w 784"/>
                <a:gd name="T75" fmla="*/ 2073 h 2409"/>
                <a:gd name="T76" fmla="*/ 696 w 784"/>
                <a:gd name="T77" fmla="*/ 2081 h 2409"/>
                <a:gd name="T78" fmla="*/ 720 w 784"/>
                <a:gd name="T79" fmla="*/ 2073 h 2409"/>
                <a:gd name="T80" fmla="*/ 744 w 784"/>
                <a:gd name="T81" fmla="*/ 2073 h 2409"/>
                <a:gd name="T82" fmla="*/ 768 w 784"/>
                <a:gd name="T83" fmla="*/ 2073 h 2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4" h="2409">
                  <a:moveTo>
                    <a:pt x="0" y="0"/>
                  </a:moveTo>
                  <a:lnTo>
                    <a:pt x="8" y="8"/>
                  </a:lnTo>
                  <a:lnTo>
                    <a:pt x="8" y="88"/>
                  </a:lnTo>
                  <a:lnTo>
                    <a:pt x="16" y="96"/>
                  </a:lnTo>
                  <a:lnTo>
                    <a:pt x="16" y="184"/>
                  </a:lnTo>
                  <a:lnTo>
                    <a:pt x="24" y="192"/>
                  </a:lnTo>
                  <a:lnTo>
                    <a:pt x="24" y="304"/>
                  </a:lnTo>
                  <a:lnTo>
                    <a:pt x="32" y="312"/>
                  </a:lnTo>
                  <a:lnTo>
                    <a:pt x="32" y="432"/>
                  </a:lnTo>
                  <a:lnTo>
                    <a:pt x="40" y="440"/>
                  </a:lnTo>
                  <a:lnTo>
                    <a:pt x="40" y="568"/>
                  </a:lnTo>
                  <a:lnTo>
                    <a:pt x="48" y="576"/>
                  </a:lnTo>
                  <a:lnTo>
                    <a:pt x="48" y="712"/>
                  </a:lnTo>
                  <a:lnTo>
                    <a:pt x="56" y="720"/>
                  </a:lnTo>
                  <a:lnTo>
                    <a:pt x="56" y="856"/>
                  </a:lnTo>
                  <a:lnTo>
                    <a:pt x="64" y="864"/>
                  </a:lnTo>
                  <a:lnTo>
                    <a:pt x="64" y="1000"/>
                  </a:lnTo>
                  <a:lnTo>
                    <a:pt x="72" y="1008"/>
                  </a:lnTo>
                  <a:lnTo>
                    <a:pt x="72" y="1136"/>
                  </a:lnTo>
                  <a:lnTo>
                    <a:pt x="80" y="1144"/>
                  </a:lnTo>
                  <a:lnTo>
                    <a:pt x="80" y="1280"/>
                  </a:lnTo>
                  <a:lnTo>
                    <a:pt x="88" y="1288"/>
                  </a:lnTo>
                  <a:lnTo>
                    <a:pt x="88" y="1416"/>
                  </a:lnTo>
                  <a:lnTo>
                    <a:pt x="96" y="1424"/>
                  </a:lnTo>
                  <a:lnTo>
                    <a:pt x="96" y="1545"/>
                  </a:lnTo>
                  <a:lnTo>
                    <a:pt x="104" y="1553"/>
                  </a:lnTo>
                  <a:lnTo>
                    <a:pt x="104" y="1665"/>
                  </a:lnTo>
                  <a:lnTo>
                    <a:pt x="112" y="1673"/>
                  </a:lnTo>
                  <a:lnTo>
                    <a:pt x="112" y="1777"/>
                  </a:lnTo>
                  <a:lnTo>
                    <a:pt x="120" y="1785"/>
                  </a:lnTo>
                  <a:lnTo>
                    <a:pt x="120" y="1881"/>
                  </a:lnTo>
                  <a:lnTo>
                    <a:pt x="128" y="1889"/>
                  </a:lnTo>
                  <a:lnTo>
                    <a:pt x="128" y="1977"/>
                  </a:lnTo>
                  <a:lnTo>
                    <a:pt x="136" y="1985"/>
                  </a:lnTo>
                  <a:lnTo>
                    <a:pt x="136" y="2057"/>
                  </a:lnTo>
                  <a:lnTo>
                    <a:pt x="144" y="2065"/>
                  </a:lnTo>
                  <a:lnTo>
                    <a:pt x="144" y="2129"/>
                  </a:lnTo>
                  <a:lnTo>
                    <a:pt x="152" y="2137"/>
                  </a:lnTo>
                  <a:lnTo>
                    <a:pt x="152" y="2201"/>
                  </a:lnTo>
                  <a:lnTo>
                    <a:pt x="160" y="2209"/>
                  </a:lnTo>
                  <a:lnTo>
                    <a:pt x="160" y="2257"/>
                  </a:lnTo>
                  <a:lnTo>
                    <a:pt x="168" y="2265"/>
                  </a:lnTo>
                  <a:lnTo>
                    <a:pt x="168" y="2297"/>
                  </a:lnTo>
                  <a:lnTo>
                    <a:pt x="176" y="2305"/>
                  </a:lnTo>
                  <a:lnTo>
                    <a:pt x="176" y="2337"/>
                  </a:lnTo>
                  <a:lnTo>
                    <a:pt x="184" y="2345"/>
                  </a:lnTo>
                  <a:lnTo>
                    <a:pt x="184" y="2369"/>
                  </a:lnTo>
                  <a:lnTo>
                    <a:pt x="192" y="2377"/>
                  </a:lnTo>
                  <a:lnTo>
                    <a:pt x="192" y="2393"/>
                  </a:lnTo>
                  <a:lnTo>
                    <a:pt x="200" y="2401"/>
                  </a:lnTo>
                  <a:lnTo>
                    <a:pt x="208" y="2409"/>
                  </a:lnTo>
                  <a:lnTo>
                    <a:pt x="216" y="2409"/>
                  </a:lnTo>
                  <a:lnTo>
                    <a:pt x="224" y="2409"/>
                  </a:lnTo>
                  <a:lnTo>
                    <a:pt x="232" y="2401"/>
                  </a:lnTo>
                  <a:lnTo>
                    <a:pt x="248" y="2385"/>
                  </a:lnTo>
                  <a:lnTo>
                    <a:pt x="248" y="2369"/>
                  </a:lnTo>
                  <a:lnTo>
                    <a:pt x="264" y="2353"/>
                  </a:lnTo>
                  <a:lnTo>
                    <a:pt x="264" y="2329"/>
                  </a:lnTo>
                  <a:lnTo>
                    <a:pt x="280" y="2313"/>
                  </a:lnTo>
                  <a:lnTo>
                    <a:pt x="280" y="2289"/>
                  </a:lnTo>
                  <a:lnTo>
                    <a:pt x="288" y="2281"/>
                  </a:lnTo>
                  <a:lnTo>
                    <a:pt x="288" y="2265"/>
                  </a:lnTo>
                  <a:lnTo>
                    <a:pt x="296" y="2257"/>
                  </a:lnTo>
                  <a:lnTo>
                    <a:pt x="296" y="2241"/>
                  </a:lnTo>
                  <a:lnTo>
                    <a:pt x="304" y="2233"/>
                  </a:lnTo>
                  <a:lnTo>
                    <a:pt x="304" y="2209"/>
                  </a:lnTo>
                  <a:lnTo>
                    <a:pt x="312" y="2201"/>
                  </a:lnTo>
                  <a:lnTo>
                    <a:pt x="312" y="2185"/>
                  </a:lnTo>
                  <a:lnTo>
                    <a:pt x="328" y="2169"/>
                  </a:lnTo>
                  <a:lnTo>
                    <a:pt x="328" y="2145"/>
                  </a:lnTo>
                  <a:lnTo>
                    <a:pt x="336" y="2137"/>
                  </a:lnTo>
                  <a:lnTo>
                    <a:pt x="336" y="2121"/>
                  </a:lnTo>
                  <a:lnTo>
                    <a:pt x="352" y="2105"/>
                  </a:lnTo>
                  <a:lnTo>
                    <a:pt x="352" y="2081"/>
                  </a:lnTo>
                  <a:lnTo>
                    <a:pt x="368" y="2065"/>
                  </a:lnTo>
                  <a:lnTo>
                    <a:pt x="368" y="2049"/>
                  </a:lnTo>
                  <a:lnTo>
                    <a:pt x="376" y="2041"/>
                  </a:lnTo>
                  <a:lnTo>
                    <a:pt x="392" y="2025"/>
                  </a:lnTo>
                  <a:lnTo>
                    <a:pt x="392" y="2017"/>
                  </a:lnTo>
                  <a:lnTo>
                    <a:pt x="400" y="2009"/>
                  </a:lnTo>
                  <a:lnTo>
                    <a:pt x="408" y="2001"/>
                  </a:lnTo>
                  <a:lnTo>
                    <a:pt x="416" y="1993"/>
                  </a:lnTo>
                  <a:lnTo>
                    <a:pt x="424" y="1993"/>
                  </a:lnTo>
                  <a:lnTo>
                    <a:pt x="432" y="1993"/>
                  </a:lnTo>
                  <a:lnTo>
                    <a:pt x="440" y="1993"/>
                  </a:lnTo>
                  <a:lnTo>
                    <a:pt x="448" y="1993"/>
                  </a:lnTo>
                  <a:lnTo>
                    <a:pt x="456" y="1993"/>
                  </a:lnTo>
                  <a:lnTo>
                    <a:pt x="464" y="1993"/>
                  </a:lnTo>
                  <a:lnTo>
                    <a:pt x="472" y="1993"/>
                  </a:lnTo>
                  <a:lnTo>
                    <a:pt x="480" y="2001"/>
                  </a:lnTo>
                  <a:lnTo>
                    <a:pt x="488" y="2001"/>
                  </a:lnTo>
                  <a:lnTo>
                    <a:pt x="496" y="2001"/>
                  </a:lnTo>
                  <a:lnTo>
                    <a:pt x="504" y="2009"/>
                  </a:lnTo>
                  <a:lnTo>
                    <a:pt x="512" y="2017"/>
                  </a:lnTo>
                  <a:lnTo>
                    <a:pt x="520" y="2017"/>
                  </a:lnTo>
                  <a:lnTo>
                    <a:pt x="528" y="2025"/>
                  </a:lnTo>
                  <a:lnTo>
                    <a:pt x="536" y="2025"/>
                  </a:lnTo>
                  <a:lnTo>
                    <a:pt x="544" y="2033"/>
                  </a:lnTo>
                  <a:lnTo>
                    <a:pt x="552" y="2041"/>
                  </a:lnTo>
                  <a:lnTo>
                    <a:pt x="560" y="2041"/>
                  </a:lnTo>
                  <a:lnTo>
                    <a:pt x="568" y="2049"/>
                  </a:lnTo>
                  <a:lnTo>
                    <a:pt x="576" y="2049"/>
                  </a:lnTo>
                  <a:lnTo>
                    <a:pt x="584" y="2057"/>
                  </a:lnTo>
                  <a:lnTo>
                    <a:pt x="592" y="2057"/>
                  </a:lnTo>
                  <a:lnTo>
                    <a:pt x="600" y="2065"/>
                  </a:lnTo>
                  <a:lnTo>
                    <a:pt x="608" y="2065"/>
                  </a:lnTo>
                  <a:lnTo>
                    <a:pt x="616" y="2065"/>
                  </a:lnTo>
                  <a:lnTo>
                    <a:pt x="624" y="2065"/>
                  </a:lnTo>
                  <a:lnTo>
                    <a:pt x="632" y="2073"/>
                  </a:lnTo>
                  <a:lnTo>
                    <a:pt x="640" y="2073"/>
                  </a:lnTo>
                  <a:lnTo>
                    <a:pt x="648" y="2073"/>
                  </a:lnTo>
                  <a:lnTo>
                    <a:pt x="656" y="2073"/>
                  </a:lnTo>
                  <a:lnTo>
                    <a:pt x="664" y="2073"/>
                  </a:lnTo>
                  <a:lnTo>
                    <a:pt x="672" y="2073"/>
                  </a:lnTo>
                  <a:lnTo>
                    <a:pt x="680" y="2073"/>
                  </a:lnTo>
                  <a:lnTo>
                    <a:pt x="688" y="2081"/>
                  </a:lnTo>
                  <a:lnTo>
                    <a:pt x="696" y="2081"/>
                  </a:lnTo>
                  <a:lnTo>
                    <a:pt x="704" y="2081"/>
                  </a:lnTo>
                  <a:lnTo>
                    <a:pt x="712" y="2081"/>
                  </a:lnTo>
                  <a:lnTo>
                    <a:pt x="720" y="2073"/>
                  </a:lnTo>
                  <a:lnTo>
                    <a:pt x="728" y="2073"/>
                  </a:lnTo>
                  <a:lnTo>
                    <a:pt x="736" y="2073"/>
                  </a:lnTo>
                  <a:lnTo>
                    <a:pt x="744" y="2073"/>
                  </a:lnTo>
                  <a:lnTo>
                    <a:pt x="752" y="2073"/>
                  </a:lnTo>
                  <a:lnTo>
                    <a:pt x="760" y="2073"/>
                  </a:lnTo>
                  <a:lnTo>
                    <a:pt x="768" y="2073"/>
                  </a:lnTo>
                  <a:lnTo>
                    <a:pt x="776" y="2073"/>
                  </a:lnTo>
                  <a:lnTo>
                    <a:pt x="784" y="2073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6" name="Freeform 75"/>
            <p:cNvSpPr>
              <a:spLocks/>
            </p:cNvSpPr>
            <p:nvPr/>
          </p:nvSpPr>
          <p:spPr bwMode="auto">
            <a:xfrm>
              <a:off x="3840" y="3002"/>
              <a:ext cx="856" cy="8"/>
            </a:xfrm>
            <a:custGeom>
              <a:avLst/>
              <a:gdLst>
                <a:gd name="T0" fmla="*/ 8 w 856"/>
                <a:gd name="T1" fmla="*/ 8 h 8"/>
                <a:gd name="T2" fmla="*/ 24 w 856"/>
                <a:gd name="T3" fmla="*/ 8 h 8"/>
                <a:gd name="T4" fmla="*/ 40 w 856"/>
                <a:gd name="T5" fmla="*/ 8 h 8"/>
                <a:gd name="T6" fmla="*/ 56 w 856"/>
                <a:gd name="T7" fmla="*/ 8 h 8"/>
                <a:gd name="T8" fmla="*/ 72 w 856"/>
                <a:gd name="T9" fmla="*/ 0 h 8"/>
                <a:gd name="T10" fmla="*/ 88 w 856"/>
                <a:gd name="T11" fmla="*/ 0 h 8"/>
                <a:gd name="T12" fmla="*/ 104 w 856"/>
                <a:gd name="T13" fmla="*/ 0 h 8"/>
                <a:gd name="T14" fmla="*/ 120 w 856"/>
                <a:gd name="T15" fmla="*/ 0 h 8"/>
                <a:gd name="T16" fmla="*/ 136 w 856"/>
                <a:gd name="T17" fmla="*/ 0 h 8"/>
                <a:gd name="T18" fmla="*/ 152 w 856"/>
                <a:gd name="T19" fmla="*/ 0 h 8"/>
                <a:gd name="T20" fmla="*/ 168 w 856"/>
                <a:gd name="T21" fmla="*/ 8 h 8"/>
                <a:gd name="T22" fmla="*/ 184 w 856"/>
                <a:gd name="T23" fmla="*/ 8 h 8"/>
                <a:gd name="T24" fmla="*/ 200 w 856"/>
                <a:gd name="T25" fmla="*/ 8 h 8"/>
                <a:gd name="T26" fmla="*/ 216 w 856"/>
                <a:gd name="T27" fmla="*/ 8 h 8"/>
                <a:gd name="T28" fmla="*/ 232 w 856"/>
                <a:gd name="T29" fmla="*/ 8 h 8"/>
                <a:gd name="T30" fmla="*/ 248 w 856"/>
                <a:gd name="T31" fmla="*/ 8 h 8"/>
                <a:gd name="T32" fmla="*/ 264 w 856"/>
                <a:gd name="T33" fmla="*/ 8 h 8"/>
                <a:gd name="T34" fmla="*/ 280 w 856"/>
                <a:gd name="T35" fmla="*/ 8 h 8"/>
                <a:gd name="T36" fmla="*/ 296 w 856"/>
                <a:gd name="T37" fmla="*/ 8 h 8"/>
                <a:gd name="T38" fmla="*/ 312 w 856"/>
                <a:gd name="T39" fmla="*/ 8 h 8"/>
                <a:gd name="T40" fmla="*/ 328 w 856"/>
                <a:gd name="T41" fmla="*/ 8 h 8"/>
                <a:gd name="T42" fmla="*/ 344 w 856"/>
                <a:gd name="T43" fmla="*/ 8 h 8"/>
                <a:gd name="T44" fmla="*/ 360 w 856"/>
                <a:gd name="T45" fmla="*/ 8 h 8"/>
                <a:gd name="T46" fmla="*/ 376 w 856"/>
                <a:gd name="T47" fmla="*/ 8 h 8"/>
                <a:gd name="T48" fmla="*/ 392 w 856"/>
                <a:gd name="T49" fmla="*/ 8 h 8"/>
                <a:gd name="T50" fmla="*/ 408 w 856"/>
                <a:gd name="T51" fmla="*/ 8 h 8"/>
                <a:gd name="T52" fmla="*/ 424 w 856"/>
                <a:gd name="T53" fmla="*/ 8 h 8"/>
                <a:gd name="T54" fmla="*/ 440 w 856"/>
                <a:gd name="T55" fmla="*/ 8 h 8"/>
                <a:gd name="T56" fmla="*/ 456 w 856"/>
                <a:gd name="T57" fmla="*/ 8 h 8"/>
                <a:gd name="T58" fmla="*/ 472 w 856"/>
                <a:gd name="T59" fmla="*/ 8 h 8"/>
                <a:gd name="T60" fmla="*/ 488 w 856"/>
                <a:gd name="T61" fmla="*/ 8 h 8"/>
                <a:gd name="T62" fmla="*/ 504 w 856"/>
                <a:gd name="T63" fmla="*/ 8 h 8"/>
                <a:gd name="T64" fmla="*/ 520 w 856"/>
                <a:gd name="T65" fmla="*/ 8 h 8"/>
                <a:gd name="T66" fmla="*/ 536 w 856"/>
                <a:gd name="T67" fmla="*/ 8 h 8"/>
                <a:gd name="T68" fmla="*/ 552 w 856"/>
                <a:gd name="T69" fmla="*/ 8 h 8"/>
                <a:gd name="T70" fmla="*/ 568 w 856"/>
                <a:gd name="T71" fmla="*/ 8 h 8"/>
                <a:gd name="T72" fmla="*/ 584 w 856"/>
                <a:gd name="T73" fmla="*/ 8 h 8"/>
                <a:gd name="T74" fmla="*/ 600 w 856"/>
                <a:gd name="T75" fmla="*/ 8 h 8"/>
                <a:gd name="T76" fmla="*/ 616 w 856"/>
                <a:gd name="T77" fmla="*/ 8 h 8"/>
                <a:gd name="T78" fmla="*/ 632 w 856"/>
                <a:gd name="T79" fmla="*/ 8 h 8"/>
                <a:gd name="T80" fmla="*/ 648 w 856"/>
                <a:gd name="T81" fmla="*/ 8 h 8"/>
                <a:gd name="T82" fmla="*/ 664 w 856"/>
                <a:gd name="T83" fmla="*/ 8 h 8"/>
                <a:gd name="T84" fmla="*/ 680 w 856"/>
                <a:gd name="T85" fmla="*/ 8 h 8"/>
                <a:gd name="T86" fmla="*/ 696 w 856"/>
                <a:gd name="T87" fmla="*/ 8 h 8"/>
                <a:gd name="T88" fmla="*/ 712 w 856"/>
                <a:gd name="T89" fmla="*/ 8 h 8"/>
                <a:gd name="T90" fmla="*/ 728 w 856"/>
                <a:gd name="T91" fmla="*/ 8 h 8"/>
                <a:gd name="T92" fmla="*/ 744 w 856"/>
                <a:gd name="T93" fmla="*/ 8 h 8"/>
                <a:gd name="T94" fmla="*/ 760 w 856"/>
                <a:gd name="T95" fmla="*/ 8 h 8"/>
                <a:gd name="T96" fmla="*/ 776 w 856"/>
                <a:gd name="T97" fmla="*/ 8 h 8"/>
                <a:gd name="T98" fmla="*/ 792 w 856"/>
                <a:gd name="T99" fmla="*/ 8 h 8"/>
                <a:gd name="T100" fmla="*/ 808 w 856"/>
                <a:gd name="T101" fmla="*/ 8 h 8"/>
                <a:gd name="T102" fmla="*/ 824 w 856"/>
                <a:gd name="T103" fmla="*/ 8 h 8"/>
                <a:gd name="T104" fmla="*/ 840 w 856"/>
                <a:gd name="T105" fmla="*/ 8 h 8"/>
                <a:gd name="T106" fmla="*/ 856 w 856"/>
                <a:gd name="T10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56" h="8">
                  <a:moveTo>
                    <a:pt x="0" y="8"/>
                  </a:moveTo>
                  <a:lnTo>
                    <a:pt x="8" y="8"/>
                  </a:lnTo>
                  <a:lnTo>
                    <a:pt x="16" y="8"/>
                  </a:lnTo>
                  <a:lnTo>
                    <a:pt x="24" y="8"/>
                  </a:lnTo>
                  <a:lnTo>
                    <a:pt x="32" y="8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4" y="0"/>
                  </a:lnTo>
                  <a:lnTo>
                    <a:pt x="112" y="0"/>
                  </a:lnTo>
                  <a:lnTo>
                    <a:pt x="120" y="0"/>
                  </a:lnTo>
                  <a:lnTo>
                    <a:pt x="128" y="0"/>
                  </a:lnTo>
                  <a:lnTo>
                    <a:pt x="136" y="0"/>
                  </a:lnTo>
                  <a:lnTo>
                    <a:pt x="144" y="0"/>
                  </a:lnTo>
                  <a:lnTo>
                    <a:pt x="152" y="0"/>
                  </a:lnTo>
                  <a:lnTo>
                    <a:pt x="160" y="8"/>
                  </a:lnTo>
                  <a:lnTo>
                    <a:pt x="168" y="8"/>
                  </a:lnTo>
                  <a:lnTo>
                    <a:pt x="176" y="8"/>
                  </a:lnTo>
                  <a:lnTo>
                    <a:pt x="184" y="8"/>
                  </a:lnTo>
                  <a:lnTo>
                    <a:pt x="192" y="8"/>
                  </a:lnTo>
                  <a:lnTo>
                    <a:pt x="200" y="8"/>
                  </a:lnTo>
                  <a:lnTo>
                    <a:pt x="208" y="8"/>
                  </a:lnTo>
                  <a:lnTo>
                    <a:pt x="216" y="8"/>
                  </a:lnTo>
                  <a:lnTo>
                    <a:pt x="224" y="8"/>
                  </a:lnTo>
                  <a:lnTo>
                    <a:pt x="232" y="8"/>
                  </a:lnTo>
                  <a:lnTo>
                    <a:pt x="240" y="8"/>
                  </a:lnTo>
                  <a:lnTo>
                    <a:pt x="248" y="8"/>
                  </a:lnTo>
                  <a:lnTo>
                    <a:pt x="256" y="8"/>
                  </a:lnTo>
                  <a:lnTo>
                    <a:pt x="264" y="8"/>
                  </a:lnTo>
                  <a:lnTo>
                    <a:pt x="272" y="8"/>
                  </a:lnTo>
                  <a:lnTo>
                    <a:pt x="280" y="8"/>
                  </a:lnTo>
                  <a:lnTo>
                    <a:pt x="288" y="8"/>
                  </a:lnTo>
                  <a:lnTo>
                    <a:pt x="296" y="8"/>
                  </a:lnTo>
                  <a:lnTo>
                    <a:pt x="304" y="8"/>
                  </a:lnTo>
                  <a:lnTo>
                    <a:pt x="312" y="8"/>
                  </a:lnTo>
                  <a:lnTo>
                    <a:pt x="320" y="8"/>
                  </a:lnTo>
                  <a:lnTo>
                    <a:pt x="328" y="8"/>
                  </a:lnTo>
                  <a:lnTo>
                    <a:pt x="336" y="8"/>
                  </a:lnTo>
                  <a:lnTo>
                    <a:pt x="344" y="8"/>
                  </a:lnTo>
                  <a:lnTo>
                    <a:pt x="352" y="8"/>
                  </a:lnTo>
                  <a:lnTo>
                    <a:pt x="360" y="8"/>
                  </a:lnTo>
                  <a:lnTo>
                    <a:pt x="368" y="8"/>
                  </a:lnTo>
                  <a:lnTo>
                    <a:pt x="376" y="8"/>
                  </a:lnTo>
                  <a:lnTo>
                    <a:pt x="384" y="8"/>
                  </a:lnTo>
                  <a:lnTo>
                    <a:pt x="392" y="8"/>
                  </a:lnTo>
                  <a:lnTo>
                    <a:pt x="400" y="8"/>
                  </a:lnTo>
                  <a:lnTo>
                    <a:pt x="408" y="8"/>
                  </a:lnTo>
                  <a:lnTo>
                    <a:pt x="416" y="8"/>
                  </a:lnTo>
                  <a:lnTo>
                    <a:pt x="424" y="8"/>
                  </a:lnTo>
                  <a:lnTo>
                    <a:pt x="432" y="8"/>
                  </a:lnTo>
                  <a:lnTo>
                    <a:pt x="440" y="8"/>
                  </a:lnTo>
                  <a:lnTo>
                    <a:pt x="448" y="8"/>
                  </a:lnTo>
                  <a:lnTo>
                    <a:pt x="456" y="8"/>
                  </a:lnTo>
                  <a:lnTo>
                    <a:pt x="464" y="8"/>
                  </a:lnTo>
                  <a:lnTo>
                    <a:pt x="472" y="8"/>
                  </a:lnTo>
                  <a:lnTo>
                    <a:pt x="480" y="8"/>
                  </a:lnTo>
                  <a:lnTo>
                    <a:pt x="488" y="8"/>
                  </a:lnTo>
                  <a:lnTo>
                    <a:pt x="496" y="8"/>
                  </a:lnTo>
                  <a:lnTo>
                    <a:pt x="504" y="8"/>
                  </a:lnTo>
                  <a:lnTo>
                    <a:pt x="512" y="8"/>
                  </a:lnTo>
                  <a:lnTo>
                    <a:pt x="520" y="8"/>
                  </a:lnTo>
                  <a:lnTo>
                    <a:pt x="528" y="8"/>
                  </a:lnTo>
                  <a:lnTo>
                    <a:pt x="536" y="8"/>
                  </a:lnTo>
                  <a:lnTo>
                    <a:pt x="544" y="8"/>
                  </a:lnTo>
                  <a:lnTo>
                    <a:pt x="552" y="8"/>
                  </a:lnTo>
                  <a:lnTo>
                    <a:pt x="560" y="8"/>
                  </a:lnTo>
                  <a:lnTo>
                    <a:pt x="568" y="8"/>
                  </a:lnTo>
                  <a:lnTo>
                    <a:pt x="576" y="8"/>
                  </a:lnTo>
                  <a:lnTo>
                    <a:pt x="584" y="8"/>
                  </a:lnTo>
                  <a:lnTo>
                    <a:pt x="592" y="8"/>
                  </a:lnTo>
                  <a:lnTo>
                    <a:pt x="600" y="8"/>
                  </a:lnTo>
                  <a:lnTo>
                    <a:pt x="608" y="8"/>
                  </a:lnTo>
                  <a:lnTo>
                    <a:pt x="616" y="8"/>
                  </a:lnTo>
                  <a:lnTo>
                    <a:pt x="624" y="8"/>
                  </a:lnTo>
                  <a:lnTo>
                    <a:pt x="632" y="8"/>
                  </a:lnTo>
                  <a:lnTo>
                    <a:pt x="640" y="8"/>
                  </a:lnTo>
                  <a:lnTo>
                    <a:pt x="648" y="8"/>
                  </a:lnTo>
                  <a:lnTo>
                    <a:pt x="656" y="8"/>
                  </a:lnTo>
                  <a:lnTo>
                    <a:pt x="664" y="8"/>
                  </a:lnTo>
                  <a:lnTo>
                    <a:pt x="672" y="8"/>
                  </a:lnTo>
                  <a:lnTo>
                    <a:pt x="680" y="8"/>
                  </a:lnTo>
                  <a:lnTo>
                    <a:pt x="688" y="8"/>
                  </a:lnTo>
                  <a:lnTo>
                    <a:pt x="696" y="8"/>
                  </a:lnTo>
                  <a:lnTo>
                    <a:pt x="704" y="8"/>
                  </a:lnTo>
                  <a:lnTo>
                    <a:pt x="712" y="8"/>
                  </a:lnTo>
                  <a:lnTo>
                    <a:pt x="720" y="8"/>
                  </a:lnTo>
                  <a:lnTo>
                    <a:pt x="728" y="8"/>
                  </a:lnTo>
                  <a:lnTo>
                    <a:pt x="736" y="8"/>
                  </a:lnTo>
                  <a:lnTo>
                    <a:pt x="744" y="8"/>
                  </a:lnTo>
                  <a:lnTo>
                    <a:pt x="752" y="8"/>
                  </a:lnTo>
                  <a:lnTo>
                    <a:pt x="760" y="8"/>
                  </a:lnTo>
                  <a:lnTo>
                    <a:pt x="768" y="8"/>
                  </a:lnTo>
                  <a:lnTo>
                    <a:pt x="776" y="8"/>
                  </a:lnTo>
                  <a:lnTo>
                    <a:pt x="784" y="8"/>
                  </a:lnTo>
                  <a:lnTo>
                    <a:pt x="792" y="8"/>
                  </a:lnTo>
                  <a:lnTo>
                    <a:pt x="800" y="8"/>
                  </a:lnTo>
                  <a:lnTo>
                    <a:pt x="808" y="8"/>
                  </a:lnTo>
                  <a:lnTo>
                    <a:pt x="816" y="8"/>
                  </a:lnTo>
                  <a:lnTo>
                    <a:pt x="824" y="8"/>
                  </a:lnTo>
                  <a:lnTo>
                    <a:pt x="832" y="8"/>
                  </a:lnTo>
                  <a:lnTo>
                    <a:pt x="840" y="8"/>
                  </a:lnTo>
                  <a:lnTo>
                    <a:pt x="848" y="8"/>
                  </a:lnTo>
                  <a:lnTo>
                    <a:pt x="856" y="8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3118" name="Straight Arrow Connector 3117"/>
          <p:cNvCxnSpPr/>
          <p:nvPr/>
        </p:nvCxnSpPr>
        <p:spPr>
          <a:xfrm>
            <a:off x="8825706" y="4337570"/>
            <a:ext cx="0" cy="1447800"/>
          </a:xfrm>
          <a:prstGeom prst="straightConnector1">
            <a:avLst/>
          </a:prstGeom>
          <a:ln w="19050" cmpd="sng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19" name="TextBox 3118"/>
          <p:cNvSpPr txBox="1"/>
          <p:nvPr/>
        </p:nvSpPr>
        <p:spPr>
          <a:xfrm>
            <a:off x="8825706" y="4692138"/>
            <a:ext cx="481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msy10"/>
              </a:rPr>
              <a:t>±</a:t>
            </a:r>
            <a:r>
              <a:rPr lang="en-US" dirty="0"/>
              <a:t> 1</a:t>
            </a:r>
          </a:p>
        </p:txBody>
      </p:sp>
      <p:sp>
        <p:nvSpPr>
          <p:cNvPr id="3120" name="TextBox 3119"/>
          <p:cNvSpPr txBox="1"/>
          <p:nvPr/>
        </p:nvSpPr>
        <p:spPr>
          <a:xfrm>
            <a:off x="2423592" y="2879770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sp>
        <p:nvSpPr>
          <p:cNvPr id="3121" name="TextBox 3120"/>
          <p:cNvSpPr txBox="1"/>
          <p:nvPr/>
        </p:nvSpPr>
        <p:spPr>
          <a:xfrm>
            <a:off x="8766312" y="1987179"/>
            <a:ext cx="2691442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s=</a:t>
            </a:r>
            <a:r>
              <a:rPr lang="en-US" sz="1200" dirty="0" err="1"/>
              <a:t>tf</a:t>
            </a:r>
            <a:r>
              <a:rPr lang="en-US" sz="1200" dirty="0"/>
              <a:t>('s')</a:t>
            </a:r>
          </a:p>
          <a:p>
            <a:r>
              <a:rPr lang="en-US" sz="1200" dirty="0"/>
              <a:t>g = 500/((50*s+1)*(10*s+1))</a:t>
            </a:r>
          </a:p>
          <a:p>
            <a:r>
              <a:rPr lang="en-US" sz="1200" dirty="0" err="1"/>
              <a:t>gd</a:t>
            </a:r>
            <a:r>
              <a:rPr lang="en-US" sz="1200" dirty="0"/>
              <a:t> = 9/(10*s+1)</a:t>
            </a:r>
          </a:p>
          <a:p>
            <a:r>
              <a:rPr lang="en-US" sz="1200" dirty="0"/>
              <a:t>% SIMC-PI with </a:t>
            </a:r>
            <a:r>
              <a:rPr lang="en-US" sz="1200" dirty="0" err="1"/>
              <a:t>tauc</a:t>
            </a:r>
            <a:r>
              <a:rPr lang="en-US" sz="1200" dirty="0"/>
              <a:t>=theta=5</a:t>
            </a:r>
          </a:p>
          <a:p>
            <a:r>
              <a:rPr lang="en-US" sz="1200" dirty="0" err="1"/>
              <a:t>Kc</a:t>
            </a:r>
            <a:r>
              <a:rPr lang="en-US" sz="1200" dirty="0"/>
              <a:t>=(1/500)*(55/(5+5)); </a:t>
            </a:r>
            <a:r>
              <a:rPr lang="en-US" sz="1200" dirty="0" err="1"/>
              <a:t>taui</a:t>
            </a:r>
            <a:r>
              <a:rPr lang="en-US" sz="1200" dirty="0"/>
              <a:t>=55; </a:t>
            </a:r>
            <a:r>
              <a:rPr lang="en-US" sz="1200" dirty="0" err="1"/>
              <a:t>taud</a:t>
            </a:r>
            <a:r>
              <a:rPr lang="en-US" sz="1200" dirty="0"/>
              <a:t>=0;</a:t>
            </a:r>
          </a:p>
          <a:p>
            <a:endParaRPr lang="en-US" dirty="0"/>
          </a:p>
        </p:txBody>
      </p:sp>
      <p:sp>
        <p:nvSpPr>
          <p:cNvPr id="78" name="TextBox 77"/>
          <p:cNvSpPr txBox="1"/>
          <p:nvPr/>
        </p:nvSpPr>
        <p:spPr>
          <a:xfrm>
            <a:off x="1524000" y="-27384"/>
            <a:ext cx="1654620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SCALED MODEL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35560" y="6453336"/>
            <a:ext cx="7646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*As expected since need </a:t>
            </a:r>
            <a:r>
              <a:rPr lang="en-US" dirty="0" err="1">
                <a:latin typeface="cmmi10"/>
                <a:cs typeface="Times New Roman" panose="02020603050405020304" pitchFamily="18" charset="0"/>
              </a:rPr>
              <a:t>ω</a:t>
            </a:r>
            <a:r>
              <a:rPr lang="en-US" baseline="-25000" dirty="0" err="1">
                <a:latin typeface="cmmi10"/>
              </a:rPr>
              <a:t>c</a:t>
            </a:r>
            <a:r>
              <a:rPr lang="en-US" dirty="0"/>
              <a:t> &gt; </a:t>
            </a:r>
            <a:r>
              <a:rPr lang="en-US" dirty="0" err="1">
                <a:latin typeface="cmmi10"/>
                <a:cs typeface="Times New Roman" panose="02020603050405020304" pitchFamily="18" charset="0"/>
              </a:rPr>
              <a:t>ω</a:t>
            </a:r>
            <a:r>
              <a:rPr lang="en-US" baseline="-25000" dirty="0" err="1">
                <a:latin typeface="cmmi10"/>
              </a:rPr>
              <a:t>d</a:t>
            </a:r>
            <a:r>
              <a:rPr lang="en-US" dirty="0"/>
              <a:t>= 0.9, but can only achieve </a:t>
            </a:r>
            <a:r>
              <a:rPr lang="en-US" dirty="0" err="1">
                <a:latin typeface="cmmi10"/>
                <a:cs typeface="Times New Roman" panose="02020603050405020304" pitchFamily="18" charset="0"/>
              </a:rPr>
              <a:t>ω</a:t>
            </a:r>
            <a:r>
              <a:rPr lang="en-US" baseline="-25000" dirty="0" err="1">
                <a:latin typeface="cmmi10"/>
              </a:rPr>
              <a:t>c</a:t>
            </a:r>
            <a:r>
              <a:rPr lang="en-US" dirty="0"/>
              <a:t>&lt;1/</a:t>
            </a:r>
            <a:r>
              <a:rPr lang="en-US" dirty="0">
                <a:latin typeface="cmmi10"/>
              </a:rPr>
              <a:t>θ</a:t>
            </a:r>
            <a:r>
              <a:rPr lang="en-US" dirty="0"/>
              <a:t> = 1/5 = 0.2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89239" y="3693055"/>
            <a:ext cx="243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dirty="0" err="1">
                <a:solidFill>
                  <a:srgbClr val="FF0000"/>
                </a:solidFill>
              </a:rPr>
              <a:t>Ooops</a:t>
            </a:r>
            <a:r>
              <a:rPr lang="nb-NO" sz="2400" dirty="0">
                <a:solidFill>
                  <a:srgbClr val="FF0000"/>
                </a:solidFill>
              </a:rPr>
              <a:t>!  e = y-y</a:t>
            </a:r>
            <a:r>
              <a:rPr lang="nb-NO" sz="2400" baseline="-25000" dirty="0">
                <a:solidFill>
                  <a:srgbClr val="FF0000"/>
                </a:solidFill>
              </a:rPr>
              <a:t>s</a:t>
            </a:r>
            <a:r>
              <a:rPr lang="nb-NO" sz="2400" dirty="0">
                <a:solidFill>
                  <a:srgbClr val="FF0000"/>
                </a:solidFill>
              </a:rPr>
              <a:t>&gt;1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2334420" y="4851404"/>
            <a:ext cx="580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y</a:t>
            </a:r>
            <a:r>
              <a:rPr lang="nb-NO" baseline="-25000" dirty="0"/>
              <a:t>s</a:t>
            </a:r>
            <a:r>
              <a:rPr lang="nb-NO" dirty="0"/>
              <a:t>=1</a:t>
            </a:r>
          </a:p>
        </p:txBody>
      </p:sp>
    </p:spTree>
    <p:extLst>
      <p:ext uri="{BB962C8B-B14F-4D97-AF65-F5344CB8AC3E}">
        <p14:creationId xmlns:p14="http://schemas.microsoft.com/office/powerpoint/2010/main" val="100418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416" y="231529"/>
            <a:ext cx="9612683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Problem 7: PID control acceptable: e and u are within </a:t>
            </a:r>
            <a:r>
              <a:rPr lang="en-US" sz="3600" dirty="0">
                <a:latin typeface="cmsy10"/>
              </a:rPr>
              <a:t>±</a:t>
            </a:r>
            <a:r>
              <a:rPr lang="en-US" sz="3600" dirty="0"/>
              <a:t>1</a:t>
            </a:r>
          </a:p>
        </p:txBody>
      </p:sp>
      <p:grpSp>
        <p:nvGrpSpPr>
          <p:cNvPr id="4" name="Group 6"/>
          <p:cNvGrpSpPr>
            <a:grpSpLocks noChangeAspect="1"/>
          </p:cNvGrpSpPr>
          <p:nvPr/>
        </p:nvGrpSpPr>
        <p:grpSpPr bwMode="auto">
          <a:xfrm>
            <a:off x="2582814" y="764705"/>
            <a:ext cx="7113587" cy="5335587"/>
            <a:chOff x="639" y="481"/>
            <a:chExt cx="4481" cy="3361"/>
          </a:xfrm>
        </p:grpSpPr>
        <p:sp>
          <p:nvSpPr>
            <p:cNvPr id="5" name="AutoShape 5"/>
            <p:cNvSpPr>
              <a:spLocks noChangeAspect="1" noChangeArrowheads="1" noTextEdit="1"/>
            </p:cNvSpPr>
            <p:nvPr/>
          </p:nvSpPr>
          <p:spPr bwMode="auto">
            <a:xfrm>
              <a:off x="639" y="481"/>
              <a:ext cx="4481" cy="3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1223" y="737"/>
              <a:ext cx="3473" cy="27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1223" y="737"/>
              <a:ext cx="3473" cy="2737"/>
            </a:xfrm>
            <a:prstGeom prst="rect">
              <a:avLst/>
            </a:prstGeom>
            <a:noFill/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Line 9"/>
            <p:cNvSpPr>
              <a:spLocks noChangeShapeType="1"/>
            </p:cNvSpPr>
            <p:nvPr/>
          </p:nvSpPr>
          <p:spPr bwMode="auto">
            <a:xfrm>
              <a:off x="1223" y="737"/>
              <a:ext cx="34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Line 10"/>
            <p:cNvSpPr>
              <a:spLocks noChangeShapeType="1"/>
            </p:cNvSpPr>
            <p:nvPr/>
          </p:nvSpPr>
          <p:spPr bwMode="auto">
            <a:xfrm>
              <a:off x="1223" y="3474"/>
              <a:ext cx="34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 flipV="1">
              <a:off x="4696" y="737"/>
              <a:ext cx="0" cy="27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 flipV="1">
              <a:off x="1223" y="737"/>
              <a:ext cx="0" cy="27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223" y="3474"/>
              <a:ext cx="34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Line 14"/>
            <p:cNvSpPr>
              <a:spLocks noChangeShapeType="1"/>
            </p:cNvSpPr>
            <p:nvPr/>
          </p:nvSpPr>
          <p:spPr bwMode="auto">
            <a:xfrm flipV="1">
              <a:off x="1223" y="737"/>
              <a:ext cx="0" cy="27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Line 15"/>
            <p:cNvSpPr>
              <a:spLocks noChangeShapeType="1"/>
            </p:cNvSpPr>
            <p:nvPr/>
          </p:nvSpPr>
          <p:spPr bwMode="auto">
            <a:xfrm flipV="1">
              <a:off x="1223" y="3434"/>
              <a:ext cx="0" cy="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>
              <a:off x="1223" y="737"/>
              <a:ext cx="0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1199" y="3498"/>
              <a:ext cx="59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Line 18"/>
            <p:cNvSpPr>
              <a:spLocks noChangeShapeType="1"/>
            </p:cNvSpPr>
            <p:nvPr/>
          </p:nvSpPr>
          <p:spPr bwMode="auto">
            <a:xfrm flipV="1">
              <a:off x="1567" y="3434"/>
              <a:ext cx="0" cy="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Line 19"/>
            <p:cNvSpPr>
              <a:spLocks noChangeShapeType="1"/>
            </p:cNvSpPr>
            <p:nvPr/>
          </p:nvSpPr>
          <p:spPr bwMode="auto">
            <a:xfrm>
              <a:off x="1567" y="737"/>
              <a:ext cx="0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1511" y="3498"/>
              <a:ext cx="117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50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 flipV="1">
              <a:off x="1911" y="3434"/>
              <a:ext cx="0" cy="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>
              <a:off x="1911" y="737"/>
              <a:ext cx="0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23"/>
            <p:cNvSpPr>
              <a:spLocks noChangeArrowheads="1"/>
            </p:cNvSpPr>
            <p:nvPr/>
          </p:nvSpPr>
          <p:spPr bwMode="auto">
            <a:xfrm>
              <a:off x="1831" y="3498"/>
              <a:ext cx="17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100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Line 24"/>
            <p:cNvSpPr>
              <a:spLocks noChangeShapeType="1"/>
            </p:cNvSpPr>
            <p:nvPr/>
          </p:nvSpPr>
          <p:spPr bwMode="auto">
            <a:xfrm flipV="1">
              <a:off x="2263" y="3434"/>
              <a:ext cx="0" cy="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Line 25"/>
            <p:cNvSpPr>
              <a:spLocks noChangeShapeType="1"/>
            </p:cNvSpPr>
            <p:nvPr/>
          </p:nvSpPr>
          <p:spPr bwMode="auto">
            <a:xfrm>
              <a:off x="2263" y="737"/>
              <a:ext cx="0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26"/>
            <p:cNvSpPr>
              <a:spLocks noChangeArrowheads="1"/>
            </p:cNvSpPr>
            <p:nvPr/>
          </p:nvSpPr>
          <p:spPr bwMode="auto">
            <a:xfrm>
              <a:off x="2183" y="3498"/>
              <a:ext cx="17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150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Line 27"/>
            <p:cNvSpPr>
              <a:spLocks noChangeShapeType="1"/>
            </p:cNvSpPr>
            <p:nvPr/>
          </p:nvSpPr>
          <p:spPr bwMode="auto">
            <a:xfrm flipV="1">
              <a:off x="2607" y="3434"/>
              <a:ext cx="0" cy="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Line 28"/>
            <p:cNvSpPr>
              <a:spLocks noChangeShapeType="1"/>
            </p:cNvSpPr>
            <p:nvPr/>
          </p:nvSpPr>
          <p:spPr bwMode="auto">
            <a:xfrm>
              <a:off x="2607" y="737"/>
              <a:ext cx="0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29"/>
            <p:cNvSpPr>
              <a:spLocks noChangeArrowheads="1"/>
            </p:cNvSpPr>
            <p:nvPr/>
          </p:nvSpPr>
          <p:spPr bwMode="auto">
            <a:xfrm>
              <a:off x="2527" y="3498"/>
              <a:ext cx="17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200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Line 30"/>
            <p:cNvSpPr>
              <a:spLocks noChangeShapeType="1"/>
            </p:cNvSpPr>
            <p:nvPr/>
          </p:nvSpPr>
          <p:spPr bwMode="auto">
            <a:xfrm flipV="1">
              <a:off x="2960" y="3434"/>
              <a:ext cx="0" cy="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Line 31"/>
            <p:cNvSpPr>
              <a:spLocks noChangeShapeType="1"/>
            </p:cNvSpPr>
            <p:nvPr/>
          </p:nvSpPr>
          <p:spPr bwMode="auto">
            <a:xfrm>
              <a:off x="2960" y="737"/>
              <a:ext cx="0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32"/>
            <p:cNvSpPr>
              <a:spLocks noChangeArrowheads="1"/>
            </p:cNvSpPr>
            <p:nvPr/>
          </p:nvSpPr>
          <p:spPr bwMode="auto">
            <a:xfrm>
              <a:off x="2879" y="3498"/>
              <a:ext cx="17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250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04" name="Line 33"/>
            <p:cNvSpPr>
              <a:spLocks noChangeShapeType="1"/>
            </p:cNvSpPr>
            <p:nvPr/>
          </p:nvSpPr>
          <p:spPr bwMode="auto">
            <a:xfrm flipV="1">
              <a:off x="3304" y="3434"/>
              <a:ext cx="0" cy="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05" name="Line 34"/>
            <p:cNvSpPr>
              <a:spLocks noChangeShapeType="1"/>
            </p:cNvSpPr>
            <p:nvPr/>
          </p:nvSpPr>
          <p:spPr bwMode="auto">
            <a:xfrm>
              <a:off x="3304" y="737"/>
              <a:ext cx="0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08" name="Rectangle 35"/>
            <p:cNvSpPr>
              <a:spLocks noChangeArrowheads="1"/>
            </p:cNvSpPr>
            <p:nvPr/>
          </p:nvSpPr>
          <p:spPr bwMode="auto">
            <a:xfrm>
              <a:off x="3224" y="3498"/>
              <a:ext cx="17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300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09" name="Line 36"/>
            <p:cNvSpPr>
              <a:spLocks noChangeShapeType="1"/>
            </p:cNvSpPr>
            <p:nvPr/>
          </p:nvSpPr>
          <p:spPr bwMode="auto">
            <a:xfrm flipV="1">
              <a:off x="3648" y="3434"/>
              <a:ext cx="0" cy="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10" name="Line 37"/>
            <p:cNvSpPr>
              <a:spLocks noChangeShapeType="1"/>
            </p:cNvSpPr>
            <p:nvPr/>
          </p:nvSpPr>
          <p:spPr bwMode="auto">
            <a:xfrm>
              <a:off x="3648" y="737"/>
              <a:ext cx="0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11" name="Rectangle 38"/>
            <p:cNvSpPr>
              <a:spLocks noChangeArrowheads="1"/>
            </p:cNvSpPr>
            <p:nvPr/>
          </p:nvSpPr>
          <p:spPr bwMode="auto">
            <a:xfrm>
              <a:off x="3568" y="3498"/>
              <a:ext cx="17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350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12" name="Line 39"/>
            <p:cNvSpPr>
              <a:spLocks noChangeShapeType="1"/>
            </p:cNvSpPr>
            <p:nvPr/>
          </p:nvSpPr>
          <p:spPr bwMode="auto">
            <a:xfrm flipV="1">
              <a:off x="4000" y="3434"/>
              <a:ext cx="0" cy="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13" name="Line 40"/>
            <p:cNvSpPr>
              <a:spLocks noChangeShapeType="1"/>
            </p:cNvSpPr>
            <p:nvPr/>
          </p:nvSpPr>
          <p:spPr bwMode="auto">
            <a:xfrm>
              <a:off x="4000" y="737"/>
              <a:ext cx="0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14" name="Rectangle 41"/>
            <p:cNvSpPr>
              <a:spLocks noChangeArrowheads="1"/>
            </p:cNvSpPr>
            <p:nvPr/>
          </p:nvSpPr>
          <p:spPr bwMode="auto">
            <a:xfrm>
              <a:off x="3920" y="3498"/>
              <a:ext cx="17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400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15" name="Line 42"/>
            <p:cNvSpPr>
              <a:spLocks noChangeShapeType="1"/>
            </p:cNvSpPr>
            <p:nvPr/>
          </p:nvSpPr>
          <p:spPr bwMode="auto">
            <a:xfrm flipV="1">
              <a:off x="4344" y="3434"/>
              <a:ext cx="0" cy="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16" name="Line 43"/>
            <p:cNvSpPr>
              <a:spLocks noChangeShapeType="1"/>
            </p:cNvSpPr>
            <p:nvPr/>
          </p:nvSpPr>
          <p:spPr bwMode="auto">
            <a:xfrm>
              <a:off x="4344" y="737"/>
              <a:ext cx="0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17" name="Rectangle 44"/>
            <p:cNvSpPr>
              <a:spLocks noChangeArrowheads="1"/>
            </p:cNvSpPr>
            <p:nvPr/>
          </p:nvSpPr>
          <p:spPr bwMode="auto">
            <a:xfrm>
              <a:off x="4264" y="3498"/>
              <a:ext cx="17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450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18" name="Line 45"/>
            <p:cNvSpPr>
              <a:spLocks noChangeShapeType="1"/>
            </p:cNvSpPr>
            <p:nvPr/>
          </p:nvSpPr>
          <p:spPr bwMode="auto">
            <a:xfrm flipV="1">
              <a:off x="4696" y="3434"/>
              <a:ext cx="0" cy="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19" name="Line 46"/>
            <p:cNvSpPr>
              <a:spLocks noChangeShapeType="1"/>
            </p:cNvSpPr>
            <p:nvPr/>
          </p:nvSpPr>
          <p:spPr bwMode="auto">
            <a:xfrm>
              <a:off x="4696" y="737"/>
              <a:ext cx="0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20" name="Rectangle 47"/>
            <p:cNvSpPr>
              <a:spLocks noChangeArrowheads="1"/>
            </p:cNvSpPr>
            <p:nvPr/>
          </p:nvSpPr>
          <p:spPr bwMode="auto">
            <a:xfrm>
              <a:off x="4616" y="3498"/>
              <a:ext cx="17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500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21" name="Line 48"/>
            <p:cNvSpPr>
              <a:spLocks noChangeShapeType="1"/>
            </p:cNvSpPr>
            <p:nvPr/>
          </p:nvSpPr>
          <p:spPr bwMode="auto">
            <a:xfrm>
              <a:off x="1223" y="3474"/>
              <a:ext cx="3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22" name="Line 49"/>
            <p:cNvSpPr>
              <a:spLocks noChangeShapeType="1"/>
            </p:cNvSpPr>
            <p:nvPr/>
          </p:nvSpPr>
          <p:spPr bwMode="auto">
            <a:xfrm flipH="1">
              <a:off x="4656" y="3474"/>
              <a:ext cx="4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23" name="Rectangle 50"/>
            <p:cNvSpPr>
              <a:spLocks noChangeArrowheads="1"/>
            </p:cNvSpPr>
            <p:nvPr/>
          </p:nvSpPr>
          <p:spPr bwMode="auto">
            <a:xfrm>
              <a:off x="1103" y="3410"/>
              <a:ext cx="94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-1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24" name="Line 51"/>
            <p:cNvSpPr>
              <a:spLocks noChangeShapeType="1"/>
            </p:cNvSpPr>
            <p:nvPr/>
          </p:nvSpPr>
          <p:spPr bwMode="auto">
            <a:xfrm>
              <a:off x="1223" y="3018"/>
              <a:ext cx="3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25" name="Line 52"/>
            <p:cNvSpPr>
              <a:spLocks noChangeShapeType="1"/>
            </p:cNvSpPr>
            <p:nvPr/>
          </p:nvSpPr>
          <p:spPr bwMode="auto">
            <a:xfrm flipH="1">
              <a:off x="4656" y="3018"/>
              <a:ext cx="4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26" name="Rectangle 53"/>
            <p:cNvSpPr>
              <a:spLocks noChangeArrowheads="1"/>
            </p:cNvSpPr>
            <p:nvPr/>
          </p:nvSpPr>
          <p:spPr bwMode="auto">
            <a:xfrm>
              <a:off x="1015" y="2954"/>
              <a:ext cx="182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-0.5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27" name="Line 54"/>
            <p:cNvSpPr>
              <a:spLocks noChangeShapeType="1"/>
            </p:cNvSpPr>
            <p:nvPr/>
          </p:nvSpPr>
          <p:spPr bwMode="auto">
            <a:xfrm>
              <a:off x="1223" y="2562"/>
              <a:ext cx="3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28" name="Line 55"/>
            <p:cNvSpPr>
              <a:spLocks noChangeShapeType="1"/>
            </p:cNvSpPr>
            <p:nvPr/>
          </p:nvSpPr>
          <p:spPr bwMode="auto">
            <a:xfrm flipH="1">
              <a:off x="4656" y="2562"/>
              <a:ext cx="4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29" name="Rectangle 56"/>
            <p:cNvSpPr>
              <a:spLocks noChangeArrowheads="1"/>
            </p:cNvSpPr>
            <p:nvPr/>
          </p:nvSpPr>
          <p:spPr bwMode="auto">
            <a:xfrm>
              <a:off x="1135" y="2498"/>
              <a:ext cx="59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30" name="Line 57"/>
            <p:cNvSpPr>
              <a:spLocks noChangeShapeType="1"/>
            </p:cNvSpPr>
            <p:nvPr/>
          </p:nvSpPr>
          <p:spPr bwMode="auto">
            <a:xfrm>
              <a:off x="1223" y="2105"/>
              <a:ext cx="3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31" name="Line 58"/>
            <p:cNvSpPr>
              <a:spLocks noChangeShapeType="1"/>
            </p:cNvSpPr>
            <p:nvPr/>
          </p:nvSpPr>
          <p:spPr bwMode="auto">
            <a:xfrm flipH="1">
              <a:off x="4656" y="2105"/>
              <a:ext cx="4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32" name="Rectangle 59"/>
            <p:cNvSpPr>
              <a:spLocks noChangeArrowheads="1"/>
            </p:cNvSpPr>
            <p:nvPr/>
          </p:nvSpPr>
          <p:spPr bwMode="auto">
            <a:xfrm>
              <a:off x="1047" y="2041"/>
              <a:ext cx="14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0.5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33" name="Line 60"/>
            <p:cNvSpPr>
              <a:spLocks noChangeShapeType="1"/>
            </p:cNvSpPr>
            <p:nvPr/>
          </p:nvSpPr>
          <p:spPr bwMode="auto">
            <a:xfrm>
              <a:off x="1223" y="1649"/>
              <a:ext cx="3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34" name="Line 61"/>
            <p:cNvSpPr>
              <a:spLocks noChangeShapeType="1"/>
            </p:cNvSpPr>
            <p:nvPr/>
          </p:nvSpPr>
          <p:spPr bwMode="auto">
            <a:xfrm flipH="1">
              <a:off x="4656" y="1649"/>
              <a:ext cx="4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35" name="Rectangle 62"/>
            <p:cNvSpPr>
              <a:spLocks noChangeArrowheads="1"/>
            </p:cNvSpPr>
            <p:nvPr/>
          </p:nvSpPr>
          <p:spPr bwMode="auto">
            <a:xfrm>
              <a:off x="1135" y="1585"/>
              <a:ext cx="59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1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36" name="Line 63"/>
            <p:cNvSpPr>
              <a:spLocks noChangeShapeType="1"/>
            </p:cNvSpPr>
            <p:nvPr/>
          </p:nvSpPr>
          <p:spPr bwMode="auto">
            <a:xfrm>
              <a:off x="1223" y="1193"/>
              <a:ext cx="3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37" name="Line 64"/>
            <p:cNvSpPr>
              <a:spLocks noChangeShapeType="1"/>
            </p:cNvSpPr>
            <p:nvPr/>
          </p:nvSpPr>
          <p:spPr bwMode="auto">
            <a:xfrm flipH="1">
              <a:off x="4656" y="1193"/>
              <a:ext cx="4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38" name="Rectangle 65"/>
            <p:cNvSpPr>
              <a:spLocks noChangeArrowheads="1"/>
            </p:cNvSpPr>
            <p:nvPr/>
          </p:nvSpPr>
          <p:spPr bwMode="auto">
            <a:xfrm>
              <a:off x="1047" y="1129"/>
              <a:ext cx="14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1.5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39" name="Line 66"/>
            <p:cNvSpPr>
              <a:spLocks noChangeShapeType="1"/>
            </p:cNvSpPr>
            <p:nvPr/>
          </p:nvSpPr>
          <p:spPr bwMode="auto">
            <a:xfrm>
              <a:off x="1223" y="737"/>
              <a:ext cx="3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40" name="Line 67"/>
            <p:cNvSpPr>
              <a:spLocks noChangeShapeType="1"/>
            </p:cNvSpPr>
            <p:nvPr/>
          </p:nvSpPr>
          <p:spPr bwMode="auto">
            <a:xfrm flipH="1">
              <a:off x="4656" y="737"/>
              <a:ext cx="4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41" name="Rectangle 68"/>
            <p:cNvSpPr>
              <a:spLocks noChangeArrowheads="1"/>
            </p:cNvSpPr>
            <p:nvPr/>
          </p:nvSpPr>
          <p:spPr bwMode="auto">
            <a:xfrm>
              <a:off x="1135" y="673"/>
              <a:ext cx="59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3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2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42" name="Line 69"/>
            <p:cNvSpPr>
              <a:spLocks noChangeShapeType="1"/>
            </p:cNvSpPr>
            <p:nvPr/>
          </p:nvSpPr>
          <p:spPr bwMode="auto">
            <a:xfrm>
              <a:off x="1223" y="737"/>
              <a:ext cx="34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43" name="Line 70"/>
            <p:cNvSpPr>
              <a:spLocks noChangeShapeType="1"/>
            </p:cNvSpPr>
            <p:nvPr/>
          </p:nvSpPr>
          <p:spPr bwMode="auto">
            <a:xfrm>
              <a:off x="1223" y="3474"/>
              <a:ext cx="34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44" name="Line 71"/>
            <p:cNvSpPr>
              <a:spLocks noChangeShapeType="1"/>
            </p:cNvSpPr>
            <p:nvPr/>
          </p:nvSpPr>
          <p:spPr bwMode="auto">
            <a:xfrm flipV="1">
              <a:off x="4696" y="737"/>
              <a:ext cx="0" cy="27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45" name="Line 72"/>
            <p:cNvSpPr>
              <a:spLocks noChangeShapeType="1"/>
            </p:cNvSpPr>
            <p:nvPr/>
          </p:nvSpPr>
          <p:spPr bwMode="auto">
            <a:xfrm flipV="1">
              <a:off x="1223" y="737"/>
              <a:ext cx="0" cy="27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46" name="Freeform 73"/>
            <p:cNvSpPr>
              <a:spLocks/>
            </p:cNvSpPr>
            <p:nvPr/>
          </p:nvSpPr>
          <p:spPr bwMode="auto">
            <a:xfrm>
              <a:off x="1223" y="1649"/>
              <a:ext cx="904" cy="913"/>
            </a:xfrm>
            <a:custGeom>
              <a:avLst/>
              <a:gdLst>
                <a:gd name="T0" fmla="*/ 8 w 904"/>
                <a:gd name="T1" fmla="*/ 857 h 913"/>
                <a:gd name="T2" fmla="*/ 16 w 904"/>
                <a:gd name="T3" fmla="*/ 704 h 913"/>
                <a:gd name="T4" fmla="*/ 32 w 904"/>
                <a:gd name="T5" fmla="*/ 616 h 913"/>
                <a:gd name="T6" fmla="*/ 40 w 904"/>
                <a:gd name="T7" fmla="*/ 496 h 913"/>
                <a:gd name="T8" fmla="*/ 56 w 904"/>
                <a:gd name="T9" fmla="*/ 432 h 913"/>
                <a:gd name="T10" fmla="*/ 64 w 904"/>
                <a:gd name="T11" fmla="*/ 352 h 913"/>
                <a:gd name="T12" fmla="*/ 80 w 904"/>
                <a:gd name="T13" fmla="*/ 304 h 913"/>
                <a:gd name="T14" fmla="*/ 88 w 904"/>
                <a:gd name="T15" fmla="*/ 248 h 913"/>
                <a:gd name="T16" fmla="*/ 104 w 904"/>
                <a:gd name="T17" fmla="*/ 216 h 913"/>
                <a:gd name="T18" fmla="*/ 120 w 904"/>
                <a:gd name="T19" fmla="*/ 152 h 913"/>
                <a:gd name="T20" fmla="*/ 144 w 904"/>
                <a:gd name="T21" fmla="*/ 112 h 913"/>
                <a:gd name="T22" fmla="*/ 176 w 904"/>
                <a:gd name="T23" fmla="*/ 72 h 913"/>
                <a:gd name="T24" fmla="*/ 192 w 904"/>
                <a:gd name="T25" fmla="*/ 56 h 913"/>
                <a:gd name="T26" fmla="*/ 216 w 904"/>
                <a:gd name="T27" fmla="*/ 32 h 913"/>
                <a:gd name="T28" fmla="*/ 240 w 904"/>
                <a:gd name="T29" fmla="*/ 24 h 913"/>
                <a:gd name="T30" fmla="*/ 264 w 904"/>
                <a:gd name="T31" fmla="*/ 16 h 913"/>
                <a:gd name="T32" fmla="*/ 288 w 904"/>
                <a:gd name="T33" fmla="*/ 8 h 913"/>
                <a:gd name="T34" fmla="*/ 312 w 904"/>
                <a:gd name="T35" fmla="*/ 8 h 913"/>
                <a:gd name="T36" fmla="*/ 336 w 904"/>
                <a:gd name="T37" fmla="*/ 0 h 913"/>
                <a:gd name="T38" fmla="*/ 360 w 904"/>
                <a:gd name="T39" fmla="*/ 0 h 913"/>
                <a:gd name="T40" fmla="*/ 384 w 904"/>
                <a:gd name="T41" fmla="*/ 0 h 913"/>
                <a:gd name="T42" fmla="*/ 408 w 904"/>
                <a:gd name="T43" fmla="*/ 0 h 913"/>
                <a:gd name="T44" fmla="*/ 432 w 904"/>
                <a:gd name="T45" fmla="*/ 0 h 913"/>
                <a:gd name="T46" fmla="*/ 456 w 904"/>
                <a:gd name="T47" fmla="*/ 0 h 913"/>
                <a:gd name="T48" fmla="*/ 480 w 904"/>
                <a:gd name="T49" fmla="*/ 0 h 913"/>
                <a:gd name="T50" fmla="*/ 504 w 904"/>
                <a:gd name="T51" fmla="*/ 0 h 913"/>
                <a:gd name="T52" fmla="*/ 528 w 904"/>
                <a:gd name="T53" fmla="*/ 0 h 913"/>
                <a:gd name="T54" fmla="*/ 552 w 904"/>
                <a:gd name="T55" fmla="*/ 0 h 913"/>
                <a:gd name="T56" fmla="*/ 576 w 904"/>
                <a:gd name="T57" fmla="*/ 0 h 913"/>
                <a:gd name="T58" fmla="*/ 600 w 904"/>
                <a:gd name="T59" fmla="*/ 0 h 913"/>
                <a:gd name="T60" fmla="*/ 624 w 904"/>
                <a:gd name="T61" fmla="*/ 0 h 913"/>
                <a:gd name="T62" fmla="*/ 648 w 904"/>
                <a:gd name="T63" fmla="*/ 0 h 913"/>
                <a:gd name="T64" fmla="*/ 672 w 904"/>
                <a:gd name="T65" fmla="*/ 0 h 913"/>
                <a:gd name="T66" fmla="*/ 696 w 904"/>
                <a:gd name="T67" fmla="*/ 0 h 913"/>
                <a:gd name="T68" fmla="*/ 720 w 904"/>
                <a:gd name="T69" fmla="*/ 0 h 913"/>
                <a:gd name="T70" fmla="*/ 744 w 904"/>
                <a:gd name="T71" fmla="*/ 0 h 913"/>
                <a:gd name="T72" fmla="*/ 768 w 904"/>
                <a:gd name="T73" fmla="*/ 0 h 913"/>
                <a:gd name="T74" fmla="*/ 792 w 904"/>
                <a:gd name="T75" fmla="*/ 0 h 913"/>
                <a:gd name="T76" fmla="*/ 816 w 904"/>
                <a:gd name="T77" fmla="*/ 0 h 913"/>
                <a:gd name="T78" fmla="*/ 840 w 904"/>
                <a:gd name="T79" fmla="*/ 0 h 913"/>
                <a:gd name="T80" fmla="*/ 864 w 904"/>
                <a:gd name="T81" fmla="*/ 0 h 913"/>
                <a:gd name="T82" fmla="*/ 888 w 904"/>
                <a:gd name="T83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4" h="913">
                  <a:moveTo>
                    <a:pt x="0" y="913"/>
                  </a:moveTo>
                  <a:lnTo>
                    <a:pt x="0" y="865"/>
                  </a:lnTo>
                  <a:lnTo>
                    <a:pt x="8" y="857"/>
                  </a:lnTo>
                  <a:lnTo>
                    <a:pt x="8" y="784"/>
                  </a:lnTo>
                  <a:lnTo>
                    <a:pt x="16" y="776"/>
                  </a:lnTo>
                  <a:lnTo>
                    <a:pt x="16" y="704"/>
                  </a:lnTo>
                  <a:lnTo>
                    <a:pt x="24" y="696"/>
                  </a:lnTo>
                  <a:lnTo>
                    <a:pt x="24" y="624"/>
                  </a:lnTo>
                  <a:lnTo>
                    <a:pt x="32" y="616"/>
                  </a:lnTo>
                  <a:lnTo>
                    <a:pt x="32" y="560"/>
                  </a:lnTo>
                  <a:lnTo>
                    <a:pt x="40" y="552"/>
                  </a:lnTo>
                  <a:lnTo>
                    <a:pt x="40" y="496"/>
                  </a:lnTo>
                  <a:lnTo>
                    <a:pt x="48" y="488"/>
                  </a:lnTo>
                  <a:lnTo>
                    <a:pt x="48" y="440"/>
                  </a:lnTo>
                  <a:lnTo>
                    <a:pt x="56" y="432"/>
                  </a:lnTo>
                  <a:lnTo>
                    <a:pt x="56" y="392"/>
                  </a:lnTo>
                  <a:lnTo>
                    <a:pt x="64" y="384"/>
                  </a:lnTo>
                  <a:lnTo>
                    <a:pt x="64" y="352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80" y="304"/>
                  </a:lnTo>
                  <a:lnTo>
                    <a:pt x="80" y="280"/>
                  </a:lnTo>
                  <a:lnTo>
                    <a:pt x="88" y="272"/>
                  </a:lnTo>
                  <a:lnTo>
                    <a:pt x="88" y="248"/>
                  </a:lnTo>
                  <a:lnTo>
                    <a:pt x="96" y="240"/>
                  </a:lnTo>
                  <a:lnTo>
                    <a:pt x="96" y="224"/>
                  </a:lnTo>
                  <a:lnTo>
                    <a:pt x="104" y="216"/>
                  </a:lnTo>
                  <a:lnTo>
                    <a:pt x="104" y="192"/>
                  </a:lnTo>
                  <a:lnTo>
                    <a:pt x="120" y="176"/>
                  </a:lnTo>
                  <a:lnTo>
                    <a:pt x="120" y="152"/>
                  </a:lnTo>
                  <a:lnTo>
                    <a:pt x="136" y="136"/>
                  </a:lnTo>
                  <a:lnTo>
                    <a:pt x="136" y="120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60" y="88"/>
                  </a:lnTo>
                  <a:lnTo>
                    <a:pt x="176" y="7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192" y="56"/>
                  </a:lnTo>
                  <a:lnTo>
                    <a:pt x="200" y="48"/>
                  </a:lnTo>
                  <a:lnTo>
                    <a:pt x="208" y="40"/>
                  </a:lnTo>
                  <a:lnTo>
                    <a:pt x="216" y="32"/>
                  </a:lnTo>
                  <a:lnTo>
                    <a:pt x="224" y="32"/>
                  </a:lnTo>
                  <a:lnTo>
                    <a:pt x="232" y="24"/>
                  </a:lnTo>
                  <a:lnTo>
                    <a:pt x="240" y="24"/>
                  </a:lnTo>
                  <a:lnTo>
                    <a:pt x="248" y="24"/>
                  </a:lnTo>
                  <a:lnTo>
                    <a:pt x="256" y="16"/>
                  </a:lnTo>
                  <a:lnTo>
                    <a:pt x="264" y="16"/>
                  </a:lnTo>
                  <a:lnTo>
                    <a:pt x="272" y="16"/>
                  </a:lnTo>
                  <a:lnTo>
                    <a:pt x="280" y="8"/>
                  </a:lnTo>
                  <a:lnTo>
                    <a:pt x="288" y="8"/>
                  </a:lnTo>
                  <a:lnTo>
                    <a:pt x="296" y="8"/>
                  </a:lnTo>
                  <a:lnTo>
                    <a:pt x="304" y="8"/>
                  </a:lnTo>
                  <a:lnTo>
                    <a:pt x="312" y="8"/>
                  </a:lnTo>
                  <a:lnTo>
                    <a:pt x="320" y="8"/>
                  </a:lnTo>
                  <a:lnTo>
                    <a:pt x="328" y="0"/>
                  </a:lnTo>
                  <a:lnTo>
                    <a:pt x="336" y="0"/>
                  </a:lnTo>
                  <a:lnTo>
                    <a:pt x="344" y="0"/>
                  </a:lnTo>
                  <a:lnTo>
                    <a:pt x="352" y="0"/>
                  </a:lnTo>
                  <a:lnTo>
                    <a:pt x="360" y="0"/>
                  </a:lnTo>
                  <a:lnTo>
                    <a:pt x="368" y="0"/>
                  </a:lnTo>
                  <a:lnTo>
                    <a:pt x="376" y="0"/>
                  </a:lnTo>
                  <a:lnTo>
                    <a:pt x="384" y="0"/>
                  </a:lnTo>
                  <a:lnTo>
                    <a:pt x="392" y="0"/>
                  </a:lnTo>
                  <a:lnTo>
                    <a:pt x="400" y="0"/>
                  </a:lnTo>
                  <a:lnTo>
                    <a:pt x="408" y="0"/>
                  </a:lnTo>
                  <a:lnTo>
                    <a:pt x="416" y="0"/>
                  </a:lnTo>
                  <a:lnTo>
                    <a:pt x="424" y="0"/>
                  </a:lnTo>
                  <a:lnTo>
                    <a:pt x="432" y="0"/>
                  </a:lnTo>
                  <a:lnTo>
                    <a:pt x="440" y="0"/>
                  </a:lnTo>
                  <a:lnTo>
                    <a:pt x="448" y="0"/>
                  </a:lnTo>
                  <a:lnTo>
                    <a:pt x="456" y="0"/>
                  </a:lnTo>
                  <a:lnTo>
                    <a:pt x="464" y="0"/>
                  </a:lnTo>
                  <a:lnTo>
                    <a:pt x="472" y="0"/>
                  </a:lnTo>
                  <a:lnTo>
                    <a:pt x="480" y="0"/>
                  </a:lnTo>
                  <a:lnTo>
                    <a:pt x="488" y="0"/>
                  </a:lnTo>
                  <a:lnTo>
                    <a:pt x="496" y="0"/>
                  </a:lnTo>
                  <a:lnTo>
                    <a:pt x="504" y="0"/>
                  </a:lnTo>
                  <a:lnTo>
                    <a:pt x="512" y="0"/>
                  </a:lnTo>
                  <a:lnTo>
                    <a:pt x="520" y="0"/>
                  </a:lnTo>
                  <a:lnTo>
                    <a:pt x="528" y="0"/>
                  </a:lnTo>
                  <a:lnTo>
                    <a:pt x="536" y="0"/>
                  </a:lnTo>
                  <a:lnTo>
                    <a:pt x="544" y="0"/>
                  </a:lnTo>
                  <a:lnTo>
                    <a:pt x="552" y="0"/>
                  </a:lnTo>
                  <a:lnTo>
                    <a:pt x="560" y="0"/>
                  </a:lnTo>
                  <a:lnTo>
                    <a:pt x="568" y="0"/>
                  </a:lnTo>
                  <a:lnTo>
                    <a:pt x="576" y="0"/>
                  </a:lnTo>
                  <a:lnTo>
                    <a:pt x="584" y="0"/>
                  </a:lnTo>
                  <a:lnTo>
                    <a:pt x="592" y="0"/>
                  </a:lnTo>
                  <a:lnTo>
                    <a:pt x="600" y="0"/>
                  </a:lnTo>
                  <a:lnTo>
                    <a:pt x="608" y="0"/>
                  </a:lnTo>
                  <a:lnTo>
                    <a:pt x="616" y="0"/>
                  </a:lnTo>
                  <a:lnTo>
                    <a:pt x="624" y="0"/>
                  </a:lnTo>
                  <a:lnTo>
                    <a:pt x="632" y="0"/>
                  </a:lnTo>
                  <a:lnTo>
                    <a:pt x="640" y="0"/>
                  </a:lnTo>
                  <a:lnTo>
                    <a:pt x="648" y="0"/>
                  </a:lnTo>
                  <a:lnTo>
                    <a:pt x="656" y="0"/>
                  </a:lnTo>
                  <a:lnTo>
                    <a:pt x="664" y="0"/>
                  </a:lnTo>
                  <a:lnTo>
                    <a:pt x="672" y="0"/>
                  </a:lnTo>
                  <a:lnTo>
                    <a:pt x="680" y="0"/>
                  </a:lnTo>
                  <a:lnTo>
                    <a:pt x="688" y="0"/>
                  </a:lnTo>
                  <a:lnTo>
                    <a:pt x="696" y="0"/>
                  </a:lnTo>
                  <a:lnTo>
                    <a:pt x="704" y="0"/>
                  </a:lnTo>
                  <a:lnTo>
                    <a:pt x="712" y="0"/>
                  </a:lnTo>
                  <a:lnTo>
                    <a:pt x="720" y="0"/>
                  </a:lnTo>
                  <a:lnTo>
                    <a:pt x="728" y="0"/>
                  </a:lnTo>
                  <a:lnTo>
                    <a:pt x="736" y="0"/>
                  </a:lnTo>
                  <a:lnTo>
                    <a:pt x="744" y="0"/>
                  </a:lnTo>
                  <a:lnTo>
                    <a:pt x="752" y="0"/>
                  </a:lnTo>
                  <a:lnTo>
                    <a:pt x="760" y="0"/>
                  </a:lnTo>
                  <a:lnTo>
                    <a:pt x="768" y="0"/>
                  </a:lnTo>
                  <a:lnTo>
                    <a:pt x="776" y="0"/>
                  </a:lnTo>
                  <a:lnTo>
                    <a:pt x="784" y="0"/>
                  </a:lnTo>
                  <a:lnTo>
                    <a:pt x="792" y="0"/>
                  </a:lnTo>
                  <a:lnTo>
                    <a:pt x="800" y="0"/>
                  </a:lnTo>
                  <a:lnTo>
                    <a:pt x="808" y="0"/>
                  </a:lnTo>
                  <a:lnTo>
                    <a:pt x="816" y="0"/>
                  </a:lnTo>
                  <a:lnTo>
                    <a:pt x="824" y="0"/>
                  </a:lnTo>
                  <a:lnTo>
                    <a:pt x="832" y="0"/>
                  </a:lnTo>
                  <a:lnTo>
                    <a:pt x="840" y="0"/>
                  </a:lnTo>
                  <a:lnTo>
                    <a:pt x="848" y="0"/>
                  </a:lnTo>
                  <a:lnTo>
                    <a:pt x="856" y="0"/>
                  </a:lnTo>
                  <a:lnTo>
                    <a:pt x="864" y="0"/>
                  </a:lnTo>
                  <a:lnTo>
                    <a:pt x="872" y="0"/>
                  </a:lnTo>
                  <a:lnTo>
                    <a:pt x="880" y="0"/>
                  </a:lnTo>
                  <a:lnTo>
                    <a:pt x="888" y="0"/>
                  </a:lnTo>
                  <a:lnTo>
                    <a:pt x="896" y="0"/>
                  </a:lnTo>
                  <a:lnTo>
                    <a:pt x="904" y="0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47" name="Freeform 74"/>
            <p:cNvSpPr>
              <a:spLocks/>
            </p:cNvSpPr>
            <p:nvPr/>
          </p:nvSpPr>
          <p:spPr bwMode="auto">
            <a:xfrm>
              <a:off x="2127" y="993"/>
              <a:ext cx="921" cy="656"/>
            </a:xfrm>
            <a:custGeom>
              <a:avLst/>
              <a:gdLst>
                <a:gd name="T0" fmla="*/ 16 w 921"/>
                <a:gd name="T1" fmla="*/ 656 h 656"/>
                <a:gd name="T2" fmla="*/ 40 w 921"/>
                <a:gd name="T3" fmla="*/ 656 h 656"/>
                <a:gd name="T4" fmla="*/ 64 w 921"/>
                <a:gd name="T5" fmla="*/ 656 h 656"/>
                <a:gd name="T6" fmla="*/ 88 w 921"/>
                <a:gd name="T7" fmla="*/ 656 h 656"/>
                <a:gd name="T8" fmla="*/ 112 w 921"/>
                <a:gd name="T9" fmla="*/ 656 h 656"/>
                <a:gd name="T10" fmla="*/ 136 w 921"/>
                <a:gd name="T11" fmla="*/ 656 h 656"/>
                <a:gd name="T12" fmla="*/ 160 w 921"/>
                <a:gd name="T13" fmla="*/ 656 h 656"/>
                <a:gd name="T14" fmla="*/ 184 w 921"/>
                <a:gd name="T15" fmla="*/ 656 h 656"/>
                <a:gd name="T16" fmla="*/ 208 w 921"/>
                <a:gd name="T17" fmla="*/ 656 h 656"/>
                <a:gd name="T18" fmla="*/ 232 w 921"/>
                <a:gd name="T19" fmla="*/ 656 h 656"/>
                <a:gd name="T20" fmla="*/ 256 w 921"/>
                <a:gd name="T21" fmla="*/ 656 h 656"/>
                <a:gd name="T22" fmla="*/ 280 w 921"/>
                <a:gd name="T23" fmla="*/ 656 h 656"/>
                <a:gd name="T24" fmla="*/ 304 w 921"/>
                <a:gd name="T25" fmla="*/ 656 h 656"/>
                <a:gd name="T26" fmla="*/ 328 w 921"/>
                <a:gd name="T27" fmla="*/ 656 h 656"/>
                <a:gd name="T28" fmla="*/ 352 w 921"/>
                <a:gd name="T29" fmla="*/ 656 h 656"/>
                <a:gd name="T30" fmla="*/ 376 w 921"/>
                <a:gd name="T31" fmla="*/ 656 h 656"/>
                <a:gd name="T32" fmla="*/ 400 w 921"/>
                <a:gd name="T33" fmla="*/ 656 h 656"/>
                <a:gd name="T34" fmla="*/ 424 w 921"/>
                <a:gd name="T35" fmla="*/ 656 h 656"/>
                <a:gd name="T36" fmla="*/ 448 w 921"/>
                <a:gd name="T37" fmla="*/ 656 h 656"/>
                <a:gd name="T38" fmla="*/ 472 w 921"/>
                <a:gd name="T39" fmla="*/ 656 h 656"/>
                <a:gd name="T40" fmla="*/ 496 w 921"/>
                <a:gd name="T41" fmla="*/ 656 h 656"/>
                <a:gd name="T42" fmla="*/ 520 w 921"/>
                <a:gd name="T43" fmla="*/ 656 h 656"/>
                <a:gd name="T44" fmla="*/ 544 w 921"/>
                <a:gd name="T45" fmla="*/ 656 h 656"/>
                <a:gd name="T46" fmla="*/ 568 w 921"/>
                <a:gd name="T47" fmla="*/ 656 h 656"/>
                <a:gd name="T48" fmla="*/ 592 w 921"/>
                <a:gd name="T49" fmla="*/ 656 h 656"/>
                <a:gd name="T50" fmla="*/ 616 w 921"/>
                <a:gd name="T51" fmla="*/ 656 h 656"/>
                <a:gd name="T52" fmla="*/ 640 w 921"/>
                <a:gd name="T53" fmla="*/ 656 h 656"/>
                <a:gd name="T54" fmla="*/ 664 w 921"/>
                <a:gd name="T55" fmla="*/ 656 h 656"/>
                <a:gd name="T56" fmla="*/ 688 w 921"/>
                <a:gd name="T57" fmla="*/ 656 h 656"/>
                <a:gd name="T58" fmla="*/ 712 w 921"/>
                <a:gd name="T59" fmla="*/ 656 h 656"/>
                <a:gd name="T60" fmla="*/ 736 w 921"/>
                <a:gd name="T61" fmla="*/ 656 h 656"/>
                <a:gd name="T62" fmla="*/ 760 w 921"/>
                <a:gd name="T63" fmla="*/ 656 h 656"/>
                <a:gd name="T64" fmla="*/ 784 w 921"/>
                <a:gd name="T65" fmla="*/ 656 h 656"/>
                <a:gd name="T66" fmla="*/ 808 w 921"/>
                <a:gd name="T67" fmla="*/ 656 h 656"/>
                <a:gd name="T68" fmla="*/ 833 w 921"/>
                <a:gd name="T69" fmla="*/ 632 h 656"/>
                <a:gd name="T70" fmla="*/ 841 w 921"/>
                <a:gd name="T71" fmla="*/ 0 h 656"/>
                <a:gd name="T72" fmla="*/ 857 w 921"/>
                <a:gd name="T73" fmla="*/ 40 h 656"/>
                <a:gd name="T74" fmla="*/ 865 w 921"/>
                <a:gd name="T75" fmla="*/ 144 h 656"/>
                <a:gd name="T76" fmla="*/ 881 w 921"/>
                <a:gd name="T77" fmla="*/ 208 h 656"/>
                <a:gd name="T78" fmla="*/ 889 w 921"/>
                <a:gd name="T79" fmla="*/ 296 h 656"/>
                <a:gd name="T80" fmla="*/ 905 w 921"/>
                <a:gd name="T81" fmla="*/ 344 h 656"/>
                <a:gd name="T82" fmla="*/ 913 w 921"/>
                <a:gd name="T83" fmla="*/ 40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21" h="656">
                  <a:moveTo>
                    <a:pt x="0" y="656"/>
                  </a:moveTo>
                  <a:lnTo>
                    <a:pt x="8" y="656"/>
                  </a:lnTo>
                  <a:lnTo>
                    <a:pt x="16" y="656"/>
                  </a:lnTo>
                  <a:lnTo>
                    <a:pt x="24" y="656"/>
                  </a:lnTo>
                  <a:lnTo>
                    <a:pt x="32" y="656"/>
                  </a:lnTo>
                  <a:lnTo>
                    <a:pt x="40" y="656"/>
                  </a:lnTo>
                  <a:lnTo>
                    <a:pt x="48" y="656"/>
                  </a:lnTo>
                  <a:lnTo>
                    <a:pt x="56" y="656"/>
                  </a:lnTo>
                  <a:lnTo>
                    <a:pt x="64" y="656"/>
                  </a:lnTo>
                  <a:lnTo>
                    <a:pt x="72" y="656"/>
                  </a:lnTo>
                  <a:lnTo>
                    <a:pt x="80" y="656"/>
                  </a:lnTo>
                  <a:lnTo>
                    <a:pt x="88" y="656"/>
                  </a:lnTo>
                  <a:lnTo>
                    <a:pt x="96" y="656"/>
                  </a:lnTo>
                  <a:lnTo>
                    <a:pt x="104" y="656"/>
                  </a:lnTo>
                  <a:lnTo>
                    <a:pt x="112" y="656"/>
                  </a:lnTo>
                  <a:lnTo>
                    <a:pt x="120" y="656"/>
                  </a:lnTo>
                  <a:lnTo>
                    <a:pt x="128" y="656"/>
                  </a:lnTo>
                  <a:lnTo>
                    <a:pt x="136" y="656"/>
                  </a:lnTo>
                  <a:lnTo>
                    <a:pt x="144" y="656"/>
                  </a:lnTo>
                  <a:lnTo>
                    <a:pt x="152" y="656"/>
                  </a:lnTo>
                  <a:lnTo>
                    <a:pt x="160" y="656"/>
                  </a:lnTo>
                  <a:lnTo>
                    <a:pt x="168" y="656"/>
                  </a:lnTo>
                  <a:lnTo>
                    <a:pt x="176" y="656"/>
                  </a:lnTo>
                  <a:lnTo>
                    <a:pt x="184" y="656"/>
                  </a:lnTo>
                  <a:lnTo>
                    <a:pt x="192" y="656"/>
                  </a:lnTo>
                  <a:lnTo>
                    <a:pt x="200" y="656"/>
                  </a:lnTo>
                  <a:lnTo>
                    <a:pt x="208" y="656"/>
                  </a:lnTo>
                  <a:lnTo>
                    <a:pt x="216" y="656"/>
                  </a:lnTo>
                  <a:lnTo>
                    <a:pt x="224" y="656"/>
                  </a:lnTo>
                  <a:lnTo>
                    <a:pt x="232" y="656"/>
                  </a:lnTo>
                  <a:lnTo>
                    <a:pt x="240" y="656"/>
                  </a:lnTo>
                  <a:lnTo>
                    <a:pt x="248" y="656"/>
                  </a:lnTo>
                  <a:lnTo>
                    <a:pt x="256" y="656"/>
                  </a:lnTo>
                  <a:lnTo>
                    <a:pt x="264" y="656"/>
                  </a:lnTo>
                  <a:lnTo>
                    <a:pt x="272" y="656"/>
                  </a:lnTo>
                  <a:lnTo>
                    <a:pt x="280" y="656"/>
                  </a:lnTo>
                  <a:lnTo>
                    <a:pt x="288" y="656"/>
                  </a:lnTo>
                  <a:lnTo>
                    <a:pt x="296" y="656"/>
                  </a:lnTo>
                  <a:lnTo>
                    <a:pt x="304" y="656"/>
                  </a:lnTo>
                  <a:lnTo>
                    <a:pt x="312" y="656"/>
                  </a:lnTo>
                  <a:lnTo>
                    <a:pt x="320" y="656"/>
                  </a:lnTo>
                  <a:lnTo>
                    <a:pt x="328" y="656"/>
                  </a:lnTo>
                  <a:lnTo>
                    <a:pt x="336" y="656"/>
                  </a:lnTo>
                  <a:lnTo>
                    <a:pt x="344" y="656"/>
                  </a:lnTo>
                  <a:lnTo>
                    <a:pt x="352" y="656"/>
                  </a:lnTo>
                  <a:lnTo>
                    <a:pt x="360" y="656"/>
                  </a:lnTo>
                  <a:lnTo>
                    <a:pt x="368" y="656"/>
                  </a:lnTo>
                  <a:lnTo>
                    <a:pt x="376" y="656"/>
                  </a:lnTo>
                  <a:lnTo>
                    <a:pt x="384" y="656"/>
                  </a:lnTo>
                  <a:lnTo>
                    <a:pt x="392" y="656"/>
                  </a:lnTo>
                  <a:lnTo>
                    <a:pt x="400" y="656"/>
                  </a:lnTo>
                  <a:lnTo>
                    <a:pt x="408" y="656"/>
                  </a:lnTo>
                  <a:lnTo>
                    <a:pt x="416" y="656"/>
                  </a:lnTo>
                  <a:lnTo>
                    <a:pt x="424" y="656"/>
                  </a:lnTo>
                  <a:lnTo>
                    <a:pt x="432" y="656"/>
                  </a:lnTo>
                  <a:lnTo>
                    <a:pt x="440" y="656"/>
                  </a:lnTo>
                  <a:lnTo>
                    <a:pt x="448" y="656"/>
                  </a:lnTo>
                  <a:lnTo>
                    <a:pt x="456" y="656"/>
                  </a:lnTo>
                  <a:lnTo>
                    <a:pt x="464" y="656"/>
                  </a:lnTo>
                  <a:lnTo>
                    <a:pt x="472" y="656"/>
                  </a:lnTo>
                  <a:lnTo>
                    <a:pt x="480" y="656"/>
                  </a:lnTo>
                  <a:lnTo>
                    <a:pt x="488" y="656"/>
                  </a:lnTo>
                  <a:lnTo>
                    <a:pt x="496" y="656"/>
                  </a:lnTo>
                  <a:lnTo>
                    <a:pt x="504" y="656"/>
                  </a:lnTo>
                  <a:lnTo>
                    <a:pt x="512" y="656"/>
                  </a:lnTo>
                  <a:lnTo>
                    <a:pt x="520" y="656"/>
                  </a:lnTo>
                  <a:lnTo>
                    <a:pt x="528" y="656"/>
                  </a:lnTo>
                  <a:lnTo>
                    <a:pt x="536" y="656"/>
                  </a:lnTo>
                  <a:lnTo>
                    <a:pt x="544" y="656"/>
                  </a:lnTo>
                  <a:lnTo>
                    <a:pt x="552" y="656"/>
                  </a:lnTo>
                  <a:lnTo>
                    <a:pt x="560" y="656"/>
                  </a:lnTo>
                  <a:lnTo>
                    <a:pt x="568" y="656"/>
                  </a:lnTo>
                  <a:lnTo>
                    <a:pt x="576" y="656"/>
                  </a:lnTo>
                  <a:lnTo>
                    <a:pt x="584" y="656"/>
                  </a:lnTo>
                  <a:lnTo>
                    <a:pt x="592" y="656"/>
                  </a:lnTo>
                  <a:lnTo>
                    <a:pt x="600" y="656"/>
                  </a:lnTo>
                  <a:lnTo>
                    <a:pt x="608" y="656"/>
                  </a:lnTo>
                  <a:lnTo>
                    <a:pt x="616" y="656"/>
                  </a:lnTo>
                  <a:lnTo>
                    <a:pt x="624" y="656"/>
                  </a:lnTo>
                  <a:lnTo>
                    <a:pt x="632" y="656"/>
                  </a:lnTo>
                  <a:lnTo>
                    <a:pt x="640" y="656"/>
                  </a:lnTo>
                  <a:lnTo>
                    <a:pt x="648" y="656"/>
                  </a:lnTo>
                  <a:lnTo>
                    <a:pt x="656" y="656"/>
                  </a:lnTo>
                  <a:lnTo>
                    <a:pt x="664" y="656"/>
                  </a:lnTo>
                  <a:lnTo>
                    <a:pt x="672" y="656"/>
                  </a:lnTo>
                  <a:lnTo>
                    <a:pt x="680" y="656"/>
                  </a:lnTo>
                  <a:lnTo>
                    <a:pt x="688" y="656"/>
                  </a:lnTo>
                  <a:lnTo>
                    <a:pt x="696" y="656"/>
                  </a:lnTo>
                  <a:lnTo>
                    <a:pt x="704" y="656"/>
                  </a:lnTo>
                  <a:lnTo>
                    <a:pt x="712" y="656"/>
                  </a:lnTo>
                  <a:lnTo>
                    <a:pt x="720" y="656"/>
                  </a:lnTo>
                  <a:lnTo>
                    <a:pt x="728" y="656"/>
                  </a:lnTo>
                  <a:lnTo>
                    <a:pt x="736" y="656"/>
                  </a:lnTo>
                  <a:lnTo>
                    <a:pt x="744" y="656"/>
                  </a:lnTo>
                  <a:lnTo>
                    <a:pt x="752" y="656"/>
                  </a:lnTo>
                  <a:lnTo>
                    <a:pt x="760" y="656"/>
                  </a:lnTo>
                  <a:lnTo>
                    <a:pt x="768" y="656"/>
                  </a:lnTo>
                  <a:lnTo>
                    <a:pt x="776" y="656"/>
                  </a:lnTo>
                  <a:lnTo>
                    <a:pt x="784" y="656"/>
                  </a:lnTo>
                  <a:lnTo>
                    <a:pt x="792" y="656"/>
                  </a:lnTo>
                  <a:lnTo>
                    <a:pt x="800" y="656"/>
                  </a:lnTo>
                  <a:lnTo>
                    <a:pt x="808" y="656"/>
                  </a:lnTo>
                  <a:lnTo>
                    <a:pt x="817" y="656"/>
                  </a:lnTo>
                  <a:lnTo>
                    <a:pt x="825" y="656"/>
                  </a:lnTo>
                  <a:lnTo>
                    <a:pt x="833" y="632"/>
                  </a:lnTo>
                  <a:lnTo>
                    <a:pt x="833" y="96"/>
                  </a:lnTo>
                  <a:lnTo>
                    <a:pt x="841" y="88"/>
                  </a:lnTo>
                  <a:lnTo>
                    <a:pt x="841" y="0"/>
                  </a:lnTo>
                  <a:lnTo>
                    <a:pt x="849" y="8"/>
                  </a:lnTo>
                  <a:lnTo>
                    <a:pt x="849" y="32"/>
                  </a:lnTo>
                  <a:lnTo>
                    <a:pt x="857" y="40"/>
                  </a:lnTo>
                  <a:lnTo>
                    <a:pt x="857" y="88"/>
                  </a:lnTo>
                  <a:lnTo>
                    <a:pt x="865" y="96"/>
                  </a:lnTo>
                  <a:lnTo>
                    <a:pt x="865" y="144"/>
                  </a:lnTo>
                  <a:lnTo>
                    <a:pt x="873" y="152"/>
                  </a:lnTo>
                  <a:lnTo>
                    <a:pt x="873" y="200"/>
                  </a:lnTo>
                  <a:lnTo>
                    <a:pt x="881" y="208"/>
                  </a:lnTo>
                  <a:lnTo>
                    <a:pt x="881" y="248"/>
                  </a:lnTo>
                  <a:lnTo>
                    <a:pt x="889" y="256"/>
                  </a:lnTo>
                  <a:lnTo>
                    <a:pt x="889" y="296"/>
                  </a:lnTo>
                  <a:lnTo>
                    <a:pt x="897" y="304"/>
                  </a:lnTo>
                  <a:lnTo>
                    <a:pt x="897" y="336"/>
                  </a:lnTo>
                  <a:lnTo>
                    <a:pt x="905" y="344"/>
                  </a:lnTo>
                  <a:lnTo>
                    <a:pt x="905" y="368"/>
                  </a:lnTo>
                  <a:lnTo>
                    <a:pt x="913" y="376"/>
                  </a:lnTo>
                  <a:lnTo>
                    <a:pt x="913" y="400"/>
                  </a:lnTo>
                  <a:lnTo>
                    <a:pt x="921" y="408"/>
                  </a:lnTo>
                  <a:lnTo>
                    <a:pt x="921" y="424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48" name="Freeform 75"/>
            <p:cNvSpPr>
              <a:spLocks/>
            </p:cNvSpPr>
            <p:nvPr/>
          </p:nvSpPr>
          <p:spPr bwMode="auto">
            <a:xfrm>
              <a:off x="3048" y="1417"/>
              <a:ext cx="984" cy="224"/>
            </a:xfrm>
            <a:custGeom>
              <a:avLst/>
              <a:gdLst>
                <a:gd name="T0" fmla="*/ 8 w 984"/>
                <a:gd name="T1" fmla="*/ 24 h 224"/>
                <a:gd name="T2" fmla="*/ 24 w 984"/>
                <a:gd name="T3" fmla="*/ 56 h 224"/>
                <a:gd name="T4" fmla="*/ 32 w 984"/>
                <a:gd name="T5" fmla="*/ 88 h 224"/>
                <a:gd name="T6" fmla="*/ 64 w 984"/>
                <a:gd name="T7" fmla="*/ 128 h 224"/>
                <a:gd name="T8" fmla="*/ 88 w 984"/>
                <a:gd name="T9" fmla="*/ 160 h 224"/>
                <a:gd name="T10" fmla="*/ 104 w 984"/>
                <a:gd name="T11" fmla="*/ 176 h 224"/>
                <a:gd name="T12" fmla="*/ 128 w 984"/>
                <a:gd name="T13" fmla="*/ 192 h 224"/>
                <a:gd name="T14" fmla="*/ 152 w 984"/>
                <a:gd name="T15" fmla="*/ 200 h 224"/>
                <a:gd name="T16" fmla="*/ 176 w 984"/>
                <a:gd name="T17" fmla="*/ 208 h 224"/>
                <a:gd name="T18" fmla="*/ 200 w 984"/>
                <a:gd name="T19" fmla="*/ 216 h 224"/>
                <a:gd name="T20" fmla="*/ 224 w 984"/>
                <a:gd name="T21" fmla="*/ 216 h 224"/>
                <a:gd name="T22" fmla="*/ 248 w 984"/>
                <a:gd name="T23" fmla="*/ 224 h 224"/>
                <a:gd name="T24" fmla="*/ 272 w 984"/>
                <a:gd name="T25" fmla="*/ 224 h 224"/>
                <a:gd name="T26" fmla="*/ 296 w 984"/>
                <a:gd name="T27" fmla="*/ 224 h 224"/>
                <a:gd name="T28" fmla="*/ 320 w 984"/>
                <a:gd name="T29" fmla="*/ 224 h 224"/>
                <a:gd name="T30" fmla="*/ 344 w 984"/>
                <a:gd name="T31" fmla="*/ 224 h 224"/>
                <a:gd name="T32" fmla="*/ 368 w 984"/>
                <a:gd name="T33" fmla="*/ 224 h 224"/>
                <a:gd name="T34" fmla="*/ 392 w 984"/>
                <a:gd name="T35" fmla="*/ 224 h 224"/>
                <a:gd name="T36" fmla="*/ 416 w 984"/>
                <a:gd name="T37" fmla="*/ 224 h 224"/>
                <a:gd name="T38" fmla="*/ 440 w 984"/>
                <a:gd name="T39" fmla="*/ 224 h 224"/>
                <a:gd name="T40" fmla="*/ 464 w 984"/>
                <a:gd name="T41" fmla="*/ 224 h 224"/>
                <a:gd name="T42" fmla="*/ 488 w 984"/>
                <a:gd name="T43" fmla="*/ 224 h 224"/>
                <a:gd name="T44" fmla="*/ 512 w 984"/>
                <a:gd name="T45" fmla="*/ 224 h 224"/>
                <a:gd name="T46" fmla="*/ 536 w 984"/>
                <a:gd name="T47" fmla="*/ 224 h 224"/>
                <a:gd name="T48" fmla="*/ 560 w 984"/>
                <a:gd name="T49" fmla="*/ 224 h 224"/>
                <a:gd name="T50" fmla="*/ 584 w 984"/>
                <a:gd name="T51" fmla="*/ 224 h 224"/>
                <a:gd name="T52" fmla="*/ 608 w 984"/>
                <a:gd name="T53" fmla="*/ 224 h 224"/>
                <a:gd name="T54" fmla="*/ 632 w 984"/>
                <a:gd name="T55" fmla="*/ 224 h 224"/>
                <a:gd name="T56" fmla="*/ 656 w 984"/>
                <a:gd name="T57" fmla="*/ 224 h 224"/>
                <a:gd name="T58" fmla="*/ 680 w 984"/>
                <a:gd name="T59" fmla="*/ 224 h 224"/>
                <a:gd name="T60" fmla="*/ 704 w 984"/>
                <a:gd name="T61" fmla="*/ 224 h 224"/>
                <a:gd name="T62" fmla="*/ 728 w 984"/>
                <a:gd name="T63" fmla="*/ 224 h 224"/>
                <a:gd name="T64" fmla="*/ 752 w 984"/>
                <a:gd name="T65" fmla="*/ 224 h 224"/>
                <a:gd name="T66" fmla="*/ 776 w 984"/>
                <a:gd name="T67" fmla="*/ 224 h 224"/>
                <a:gd name="T68" fmla="*/ 800 w 984"/>
                <a:gd name="T69" fmla="*/ 224 h 224"/>
                <a:gd name="T70" fmla="*/ 824 w 984"/>
                <a:gd name="T71" fmla="*/ 224 h 224"/>
                <a:gd name="T72" fmla="*/ 848 w 984"/>
                <a:gd name="T73" fmla="*/ 224 h 224"/>
                <a:gd name="T74" fmla="*/ 872 w 984"/>
                <a:gd name="T75" fmla="*/ 224 h 224"/>
                <a:gd name="T76" fmla="*/ 896 w 984"/>
                <a:gd name="T77" fmla="*/ 224 h 224"/>
                <a:gd name="T78" fmla="*/ 920 w 984"/>
                <a:gd name="T79" fmla="*/ 224 h 224"/>
                <a:gd name="T80" fmla="*/ 944 w 984"/>
                <a:gd name="T81" fmla="*/ 224 h 224"/>
                <a:gd name="T82" fmla="*/ 968 w 984"/>
                <a:gd name="T83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84" h="224">
                  <a:moveTo>
                    <a:pt x="0" y="0"/>
                  </a:moveTo>
                  <a:lnTo>
                    <a:pt x="8" y="8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24" y="64"/>
                  </a:lnTo>
                  <a:lnTo>
                    <a:pt x="32" y="72"/>
                  </a:lnTo>
                  <a:lnTo>
                    <a:pt x="32" y="88"/>
                  </a:lnTo>
                  <a:lnTo>
                    <a:pt x="48" y="104"/>
                  </a:lnTo>
                  <a:lnTo>
                    <a:pt x="48" y="112"/>
                  </a:lnTo>
                  <a:lnTo>
                    <a:pt x="64" y="128"/>
                  </a:lnTo>
                  <a:lnTo>
                    <a:pt x="64" y="136"/>
                  </a:lnTo>
                  <a:lnTo>
                    <a:pt x="72" y="144"/>
                  </a:lnTo>
                  <a:lnTo>
                    <a:pt x="88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76"/>
                  </a:lnTo>
                  <a:lnTo>
                    <a:pt x="112" y="184"/>
                  </a:lnTo>
                  <a:lnTo>
                    <a:pt x="120" y="184"/>
                  </a:lnTo>
                  <a:lnTo>
                    <a:pt x="128" y="192"/>
                  </a:lnTo>
                  <a:lnTo>
                    <a:pt x="136" y="200"/>
                  </a:lnTo>
                  <a:lnTo>
                    <a:pt x="144" y="200"/>
                  </a:lnTo>
                  <a:lnTo>
                    <a:pt x="152" y="200"/>
                  </a:lnTo>
                  <a:lnTo>
                    <a:pt x="160" y="208"/>
                  </a:lnTo>
                  <a:lnTo>
                    <a:pt x="168" y="208"/>
                  </a:lnTo>
                  <a:lnTo>
                    <a:pt x="176" y="208"/>
                  </a:lnTo>
                  <a:lnTo>
                    <a:pt x="184" y="216"/>
                  </a:lnTo>
                  <a:lnTo>
                    <a:pt x="192" y="216"/>
                  </a:lnTo>
                  <a:lnTo>
                    <a:pt x="200" y="216"/>
                  </a:lnTo>
                  <a:lnTo>
                    <a:pt x="208" y="216"/>
                  </a:lnTo>
                  <a:lnTo>
                    <a:pt x="216" y="216"/>
                  </a:lnTo>
                  <a:lnTo>
                    <a:pt x="224" y="216"/>
                  </a:lnTo>
                  <a:lnTo>
                    <a:pt x="232" y="224"/>
                  </a:lnTo>
                  <a:lnTo>
                    <a:pt x="240" y="224"/>
                  </a:lnTo>
                  <a:lnTo>
                    <a:pt x="248" y="224"/>
                  </a:lnTo>
                  <a:lnTo>
                    <a:pt x="256" y="224"/>
                  </a:lnTo>
                  <a:lnTo>
                    <a:pt x="264" y="224"/>
                  </a:lnTo>
                  <a:lnTo>
                    <a:pt x="272" y="224"/>
                  </a:lnTo>
                  <a:lnTo>
                    <a:pt x="280" y="224"/>
                  </a:lnTo>
                  <a:lnTo>
                    <a:pt x="288" y="224"/>
                  </a:lnTo>
                  <a:lnTo>
                    <a:pt x="296" y="224"/>
                  </a:lnTo>
                  <a:lnTo>
                    <a:pt x="304" y="224"/>
                  </a:lnTo>
                  <a:lnTo>
                    <a:pt x="312" y="224"/>
                  </a:lnTo>
                  <a:lnTo>
                    <a:pt x="320" y="224"/>
                  </a:lnTo>
                  <a:lnTo>
                    <a:pt x="328" y="224"/>
                  </a:lnTo>
                  <a:lnTo>
                    <a:pt x="336" y="224"/>
                  </a:lnTo>
                  <a:lnTo>
                    <a:pt x="344" y="224"/>
                  </a:lnTo>
                  <a:lnTo>
                    <a:pt x="352" y="224"/>
                  </a:lnTo>
                  <a:lnTo>
                    <a:pt x="360" y="224"/>
                  </a:lnTo>
                  <a:lnTo>
                    <a:pt x="368" y="224"/>
                  </a:lnTo>
                  <a:lnTo>
                    <a:pt x="376" y="224"/>
                  </a:lnTo>
                  <a:lnTo>
                    <a:pt x="384" y="224"/>
                  </a:lnTo>
                  <a:lnTo>
                    <a:pt x="392" y="224"/>
                  </a:lnTo>
                  <a:lnTo>
                    <a:pt x="400" y="224"/>
                  </a:lnTo>
                  <a:lnTo>
                    <a:pt x="408" y="224"/>
                  </a:lnTo>
                  <a:lnTo>
                    <a:pt x="416" y="224"/>
                  </a:lnTo>
                  <a:lnTo>
                    <a:pt x="424" y="224"/>
                  </a:lnTo>
                  <a:lnTo>
                    <a:pt x="432" y="224"/>
                  </a:lnTo>
                  <a:lnTo>
                    <a:pt x="440" y="224"/>
                  </a:lnTo>
                  <a:lnTo>
                    <a:pt x="448" y="224"/>
                  </a:lnTo>
                  <a:lnTo>
                    <a:pt x="456" y="224"/>
                  </a:lnTo>
                  <a:lnTo>
                    <a:pt x="464" y="224"/>
                  </a:lnTo>
                  <a:lnTo>
                    <a:pt x="472" y="224"/>
                  </a:lnTo>
                  <a:lnTo>
                    <a:pt x="480" y="224"/>
                  </a:lnTo>
                  <a:lnTo>
                    <a:pt x="488" y="224"/>
                  </a:lnTo>
                  <a:lnTo>
                    <a:pt x="496" y="224"/>
                  </a:lnTo>
                  <a:lnTo>
                    <a:pt x="504" y="224"/>
                  </a:lnTo>
                  <a:lnTo>
                    <a:pt x="512" y="224"/>
                  </a:lnTo>
                  <a:lnTo>
                    <a:pt x="520" y="224"/>
                  </a:lnTo>
                  <a:lnTo>
                    <a:pt x="528" y="224"/>
                  </a:lnTo>
                  <a:lnTo>
                    <a:pt x="536" y="224"/>
                  </a:lnTo>
                  <a:lnTo>
                    <a:pt x="544" y="224"/>
                  </a:lnTo>
                  <a:lnTo>
                    <a:pt x="552" y="224"/>
                  </a:lnTo>
                  <a:lnTo>
                    <a:pt x="560" y="224"/>
                  </a:lnTo>
                  <a:lnTo>
                    <a:pt x="568" y="224"/>
                  </a:lnTo>
                  <a:lnTo>
                    <a:pt x="576" y="224"/>
                  </a:lnTo>
                  <a:lnTo>
                    <a:pt x="584" y="224"/>
                  </a:lnTo>
                  <a:lnTo>
                    <a:pt x="592" y="224"/>
                  </a:lnTo>
                  <a:lnTo>
                    <a:pt x="600" y="224"/>
                  </a:lnTo>
                  <a:lnTo>
                    <a:pt x="608" y="224"/>
                  </a:lnTo>
                  <a:lnTo>
                    <a:pt x="616" y="224"/>
                  </a:lnTo>
                  <a:lnTo>
                    <a:pt x="624" y="224"/>
                  </a:lnTo>
                  <a:lnTo>
                    <a:pt x="632" y="224"/>
                  </a:lnTo>
                  <a:lnTo>
                    <a:pt x="640" y="224"/>
                  </a:lnTo>
                  <a:lnTo>
                    <a:pt x="648" y="224"/>
                  </a:lnTo>
                  <a:lnTo>
                    <a:pt x="656" y="224"/>
                  </a:lnTo>
                  <a:lnTo>
                    <a:pt x="664" y="224"/>
                  </a:lnTo>
                  <a:lnTo>
                    <a:pt x="672" y="224"/>
                  </a:lnTo>
                  <a:lnTo>
                    <a:pt x="680" y="224"/>
                  </a:lnTo>
                  <a:lnTo>
                    <a:pt x="688" y="224"/>
                  </a:lnTo>
                  <a:lnTo>
                    <a:pt x="696" y="224"/>
                  </a:lnTo>
                  <a:lnTo>
                    <a:pt x="704" y="224"/>
                  </a:lnTo>
                  <a:lnTo>
                    <a:pt x="712" y="224"/>
                  </a:lnTo>
                  <a:lnTo>
                    <a:pt x="720" y="224"/>
                  </a:lnTo>
                  <a:lnTo>
                    <a:pt x="728" y="224"/>
                  </a:lnTo>
                  <a:lnTo>
                    <a:pt x="736" y="224"/>
                  </a:lnTo>
                  <a:lnTo>
                    <a:pt x="744" y="224"/>
                  </a:lnTo>
                  <a:lnTo>
                    <a:pt x="752" y="224"/>
                  </a:lnTo>
                  <a:lnTo>
                    <a:pt x="760" y="224"/>
                  </a:lnTo>
                  <a:lnTo>
                    <a:pt x="768" y="224"/>
                  </a:lnTo>
                  <a:lnTo>
                    <a:pt x="776" y="224"/>
                  </a:lnTo>
                  <a:lnTo>
                    <a:pt x="784" y="224"/>
                  </a:lnTo>
                  <a:lnTo>
                    <a:pt x="792" y="224"/>
                  </a:lnTo>
                  <a:lnTo>
                    <a:pt x="800" y="224"/>
                  </a:lnTo>
                  <a:lnTo>
                    <a:pt x="808" y="224"/>
                  </a:lnTo>
                  <a:lnTo>
                    <a:pt x="816" y="224"/>
                  </a:lnTo>
                  <a:lnTo>
                    <a:pt x="824" y="224"/>
                  </a:lnTo>
                  <a:lnTo>
                    <a:pt x="832" y="224"/>
                  </a:lnTo>
                  <a:lnTo>
                    <a:pt x="840" y="224"/>
                  </a:lnTo>
                  <a:lnTo>
                    <a:pt x="848" y="224"/>
                  </a:lnTo>
                  <a:lnTo>
                    <a:pt x="856" y="224"/>
                  </a:lnTo>
                  <a:lnTo>
                    <a:pt x="864" y="224"/>
                  </a:lnTo>
                  <a:lnTo>
                    <a:pt x="872" y="224"/>
                  </a:lnTo>
                  <a:lnTo>
                    <a:pt x="880" y="224"/>
                  </a:lnTo>
                  <a:lnTo>
                    <a:pt x="888" y="224"/>
                  </a:lnTo>
                  <a:lnTo>
                    <a:pt x="896" y="224"/>
                  </a:lnTo>
                  <a:lnTo>
                    <a:pt x="904" y="224"/>
                  </a:lnTo>
                  <a:lnTo>
                    <a:pt x="912" y="224"/>
                  </a:lnTo>
                  <a:lnTo>
                    <a:pt x="920" y="224"/>
                  </a:lnTo>
                  <a:lnTo>
                    <a:pt x="928" y="224"/>
                  </a:lnTo>
                  <a:lnTo>
                    <a:pt x="936" y="224"/>
                  </a:lnTo>
                  <a:lnTo>
                    <a:pt x="944" y="224"/>
                  </a:lnTo>
                  <a:lnTo>
                    <a:pt x="952" y="224"/>
                  </a:lnTo>
                  <a:lnTo>
                    <a:pt x="960" y="224"/>
                  </a:lnTo>
                  <a:lnTo>
                    <a:pt x="968" y="224"/>
                  </a:lnTo>
                  <a:lnTo>
                    <a:pt x="976" y="224"/>
                  </a:lnTo>
                  <a:lnTo>
                    <a:pt x="984" y="224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49" name="Freeform 76"/>
            <p:cNvSpPr>
              <a:spLocks/>
            </p:cNvSpPr>
            <p:nvPr/>
          </p:nvSpPr>
          <p:spPr bwMode="auto">
            <a:xfrm>
              <a:off x="4032" y="1641"/>
              <a:ext cx="664" cy="0"/>
            </a:xfrm>
            <a:custGeom>
              <a:avLst/>
              <a:gdLst>
                <a:gd name="T0" fmla="*/ 8 w 664"/>
                <a:gd name="T1" fmla="*/ 24 w 664"/>
                <a:gd name="T2" fmla="*/ 40 w 664"/>
                <a:gd name="T3" fmla="*/ 56 w 664"/>
                <a:gd name="T4" fmla="*/ 72 w 664"/>
                <a:gd name="T5" fmla="*/ 88 w 664"/>
                <a:gd name="T6" fmla="*/ 104 w 664"/>
                <a:gd name="T7" fmla="*/ 120 w 664"/>
                <a:gd name="T8" fmla="*/ 136 w 664"/>
                <a:gd name="T9" fmla="*/ 152 w 664"/>
                <a:gd name="T10" fmla="*/ 168 w 664"/>
                <a:gd name="T11" fmla="*/ 184 w 664"/>
                <a:gd name="T12" fmla="*/ 200 w 664"/>
                <a:gd name="T13" fmla="*/ 216 w 664"/>
                <a:gd name="T14" fmla="*/ 232 w 664"/>
                <a:gd name="T15" fmla="*/ 248 w 664"/>
                <a:gd name="T16" fmla="*/ 264 w 664"/>
                <a:gd name="T17" fmla="*/ 280 w 664"/>
                <a:gd name="T18" fmla="*/ 296 w 664"/>
                <a:gd name="T19" fmla="*/ 312 w 664"/>
                <a:gd name="T20" fmla="*/ 328 w 664"/>
                <a:gd name="T21" fmla="*/ 344 w 664"/>
                <a:gd name="T22" fmla="*/ 360 w 664"/>
                <a:gd name="T23" fmla="*/ 376 w 664"/>
                <a:gd name="T24" fmla="*/ 392 w 664"/>
                <a:gd name="T25" fmla="*/ 408 w 664"/>
                <a:gd name="T26" fmla="*/ 424 w 664"/>
                <a:gd name="T27" fmla="*/ 440 w 664"/>
                <a:gd name="T28" fmla="*/ 456 w 664"/>
                <a:gd name="T29" fmla="*/ 472 w 664"/>
                <a:gd name="T30" fmla="*/ 488 w 664"/>
                <a:gd name="T31" fmla="*/ 504 w 664"/>
                <a:gd name="T32" fmla="*/ 520 w 664"/>
                <a:gd name="T33" fmla="*/ 536 w 664"/>
                <a:gd name="T34" fmla="*/ 552 w 664"/>
                <a:gd name="T35" fmla="*/ 568 w 664"/>
                <a:gd name="T36" fmla="*/ 584 w 664"/>
                <a:gd name="T37" fmla="*/ 600 w 664"/>
                <a:gd name="T38" fmla="*/ 616 w 664"/>
                <a:gd name="T39" fmla="*/ 632 w 664"/>
                <a:gd name="T40" fmla="*/ 648 w 664"/>
                <a:gd name="T41" fmla="*/ 664 w 66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</a:cxnLst>
              <a:rect l="0" t="0" r="r" b="b"/>
              <a:pathLst>
                <a:path w="664">
                  <a:moveTo>
                    <a:pt x="0" y="0"/>
                  </a:moveTo>
                  <a:lnTo>
                    <a:pt x="8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4" y="0"/>
                  </a:lnTo>
                  <a:lnTo>
                    <a:pt x="112" y="0"/>
                  </a:lnTo>
                  <a:lnTo>
                    <a:pt x="120" y="0"/>
                  </a:lnTo>
                  <a:lnTo>
                    <a:pt x="128" y="0"/>
                  </a:lnTo>
                  <a:lnTo>
                    <a:pt x="136" y="0"/>
                  </a:lnTo>
                  <a:lnTo>
                    <a:pt x="144" y="0"/>
                  </a:lnTo>
                  <a:lnTo>
                    <a:pt x="152" y="0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76" y="0"/>
                  </a:lnTo>
                  <a:lnTo>
                    <a:pt x="184" y="0"/>
                  </a:lnTo>
                  <a:lnTo>
                    <a:pt x="192" y="0"/>
                  </a:lnTo>
                  <a:lnTo>
                    <a:pt x="200" y="0"/>
                  </a:lnTo>
                  <a:lnTo>
                    <a:pt x="208" y="0"/>
                  </a:lnTo>
                  <a:lnTo>
                    <a:pt x="216" y="0"/>
                  </a:lnTo>
                  <a:lnTo>
                    <a:pt x="224" y="0"/>
                  </a:lnTo>
                  <a:lnTo>
                    <a:pt x="232" y="0"/>
                  </a:lnTo>
                  <a:lnTo>
                    <a:pt x="240" y="0"/>
                  </a:lnTo>
                  <a:lnTo>
                    <a:pt x="248" y="0"/>
                  </a:lnTo>
                  <a:lnTo>
                    <a:pt x="256" y="0"/>
                  </a:lnTo>
                  <a:lnTo>
                    <a:pt x="264" y="0"/>
                  </a:lnTo>
                  <a:lnTo>
                    <a:pt x="272" y="0"/>
                  </a:lnTo>
                  <a:lnTo>
                    <a:pt x="280" y="0"/>
                  </a:lnTo>
                  <a:lnTo>
                    <a:pt x="288" y="0"/>
                  </a:lnTo>
                  <a:lnTo>
                    <a:pt x="296" y="0"/>
                  </a:lnTo>
                  <a:lnTo>
                    <a:pt x="304" y="0"/>
                  </a:lnTo>
                  <a:lnTo>
                    <a:pt x="312" y="0"/>
                  </a:lnTo>
                  <a:lnTo>
                    <a:pt x="320" y="0"/>
                  </a:lnTo>
                  <a:lnTo>
                    <a:pt x="328" y="0"/>
                  </a:lnTo>
                  <a:lnTo>
                    <a:pt x="336" y="0"/>
                  </a:lnTo>
                  <a:lnTo>
                    <a:pt x="344" y="0"/>
                  </a:lnTo>
                  <a:lnTo>
                    <a:pt x="352" y="0"/>
                  </a:lnTo>
                  <a:lnTo>
                    <a:pt x="360" y="0"/>
                  </a:lnTo>
                  <a:lnTo>
                    <a:pt x="368" y="0"/>
                  </a:lnTo>
                  <a:lnTo>
                    <a:pt x="376" y="0"/>
                  </a:lnTo>
                  <a:lnTo>
                    <a:pt x="384" y="0"/>
                  </a:lnTo>
                  <a:lnTo>
                    <a:pt x="392" y="0"/>
                  </a:lnTo>
                  <a:lnTo>
                    <a:pt x="400" y="0"/>
                  </a:lnTo>
                  <a:lnTo>
                    <a:pt x="408" y="0"/>
                  </a:lnTo>
                  <a:lnTo>
                    <a:pt x="416" y="0"/>
                  </a:lnTo>
                  <a:lnTo>
                    <a:pt x="424" y="0"/>
                  </a:lnTo>
                  <a:lnTo>
                    <a:pt x="432" y="0"/>
                  </a:lnTo>
                  <a:lnTo>
                    <a:pt x="440" y="0"/>
                  </a:lnTo>
                  <a:lnTo>
                    <a:pt x="448" y="0"/>
                  </a:lnTo>
                  <a:lnTo>
                    <a:pt x="456" y="0"/>
                  </a:lnTo>
                  <a:lnTo>
                    <a:pt x="464" y="0"/>
                  </a:lnTo>
                  <a:lnTo>
                    <a:pt x="472" y="0"/>
                  </a:lnTo>
                  <a:lnTo>
                    <a:pt x="480" y="0"/>
                  </a:lnTo>
                  <a:lnTo>
                    <a:pt x="488" y="0"/>
                  </a:lnTo>
                  <a:lnTo>
                    <a:pt x="496" y="0"/>
                  </a:lnTo>
                  <a:lnTo>
                    <a:pt x="504" y="0"/>
                  </a:lnTo>
                  <a:lnTo>
                    <a:pt x="512" y="0"/>
                  </a:lnTo>
                  <a:lnTo>
                    <a:pt x="520" y="0"/>
                  </a:lnTo>
                  <a:lnTo>
                    <a:pt x="528" y="0"/>
                  </a:lnTo>
                  <a:lnTo>
                    <a:pt x="536" y="0"/>
                  </a:lnTo>
                  <a:lnTo>
                    <a:pt x="544" y="0"/>
                  </a:lnTo>
                  <a:lnTo>
                    <a:pt x="552" y="0"/>
                  </a:lnTo>
                  <a:lnTo>
                    <a:pt x="560" y="0"/>
                  </a:lnTo>
                  <a:lnTo>
                    <a:pt x="568" y="0"/>
                  </a:lnTo>
                  <a:lnTo>
                    <a:pt x="576" y="0"/>
                  </a:lnTo>
                  <a:lnTo>
                    <a:pt x="584" y="0"/>
                  </a:lnTo>
                  <a:lnTo>
                    <a:pt x="592" y="0"/>
                  </a:lnTo>
                  <a:lnTo>
                    <a:pt x="600" y="0"/>
                  </a:lnTo>
                  <a:lnTo>
                    <a:pt x="608" y="0"/>
                  </a:lnTo>
                  <a:lnTo>
                    <a:pt x="616" y="0"/>
                  </a:lnTo>
                  <a:lnTo>
                    <a:pt x="624" y="0"/>
                  </a:lnTo>
                  <a:lnTo>
                    <a:pt x="632" y="0"/>
                  </a:lnTo>
                  <a:lnTo>
                    <a:pt x="640" y="0"/>
                  </a:lnTo>
                  <a:lnTo>
                    <a:pt x="648" y="0"/>
                  </a:lnTo>
                  <a:lnTo>
                    <a:pt x="656" y="0"/>
                  </a:lnTo>
                  <a:lnTo>
                    <a:pt x="664" y="0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50" name="Freeform 77"/>
            <p:cNvSpPr>
              <a:spLocks/>
            </p:cNvSpPr>
            <p:nvPr/>
          </p:nvSpPr>
          <p:spPr bwMode="auto">
            <a:xfrm>
              <a:off x="1223" y="2465"/>
              <a:ext cx="1008" cy="89"/>
            </a:xfrm>
            <a:custGeom>
              <a:avLst/>
              <a:gdLst>
                <a:gd name="T0" fmla="*/ 16 w 1008"/>
                <a:gd name="T1" fmla="*/ 81 h 89"/>
                <a:gd name="T2" fmla="*/ 32 w 1008"/>
                <a:gd name="T3" fmla="*/ 89 h 89"/>
                <a:gd name="T4" fmla="*/ 56 w 1008"/>
                <a:gd name="T5" fmla="*/ 89 h 89"/>
                <a:gd name="T6" fmla="*/ 80 w 1008"/>
                <a:gd name="T7" fmla="*/ 89 h 89"/>
                <a:gd name="T8" fmla="*/ 104 w 1008"/>
                <a:gd name="T9" fmla="*/ 89 h 89"/>
                <a:gd name="T10" fmla="*/ 128 w 1008"/>
                <a:gd name="T11" fmla="*/ 89 h 89"/>
                <a:gd name="T12" fmla="*/ 152 w 1008"/>
                <a:gd name="T13" fmla="*/ 89 h 89"/>
                <a:gd name="T14" fmla="*/ 176 w 1008"/>
                <a:gd name="T15" fmla="*/ 89 h 89"/>
                <a:gd name="T16" fmla="*/ 200 w 1008"/>
                <a:gd name="T17" fmla="*/ 89 h 89"/>
                <a:gd name="T18" fmla="*/ 224 w 1008"/>
                <a:gd name="T19" fmla="*/ 89 h 89"/>
                <a:gd name="T20" fmla="*/ 248 w 1008"/>
                <a:gd name="T21" fmla="*/ 89 h 89"/>
                <a:gd name="T22" fmla="*/ 272 w 1008"/>
                <a:gd name="T23" fmla="*/ 89 h 89"/>
                <a:gd name="T24" fmla="*/ 296 w 1008"/>
                <a:gd name="T25" fmla="*/ 89 h 89"/>
                <a:gd name="T26" fmla="*/ 320 w 1008"/>
                <a:gd name="T27" fmla="*/ 89 h 89"/>
                <a:gd name="T28" fmla="*/ 344 w 1008"/>
                <a:gd name="T29" fmla="*/ 89 h 89"/>
                <a:gd name="T30" fmla="*/ 368 w 1008"/>
                <a:gd name="T31" fmla="*/ 89 h 89"/>
                <a:gd name="T32" fmla="*/ 392 w 1008"/>
                <a:gd name="T33" fmla="*/ 89 h 89"/>
                <a:gd name="T34" fmla="*/ 416 w 1008"/>
                <a:gd name="T35" fmla="*/ 89 h 89"/>
                <a:gd name="T36" fmla="*/ 440 w 1008"/>
                <a:gd name="T37" fmla="*/ 89 h 89"/>
                <a:gd name="T38" fmla="*/ 464 w 1008"/>
                <a:gd name="T39" fmla="*/ 89 h 89"/>
                <a:gd name="T40" fmla="*/ 488 w 1008"/>
                <a:gd name="T41" fmla="*/ 89 h 89"/>
                <a:gd name="T42" fmla="*/ 512 w 1008"/>
                <a:gd name="T43" fmla="*/ 89 h 89"/>
                <a:gd name="T44" fmla="*/ 536 w 1008"/>
                <a:gd name="T45" fmla="*/ 89 h 89"/>
                <a:gd name="T46" fmla="*/ 560 w 1008"/>
                <a:gd name="T47" fmla="*/ 89 h 89"/>
                <a:gd name="T48" fmla="*/ 584 w 1008"/>
                <a:gd name="T49" fmla="*/ 89 h 89"/>
                <a:gd name="T50" fmla="*/ 608 w 1008"/>
                <a:gd name="T51" fmla="*/ 89 h 89"/>
                <a:gd name="T52" fmla="*/ 632 w 1008"/>
                <a:gd name="T53" fmla="*/ 89 h 89"/>
                <a:gd name="T54" fmla="*/ 656 w 1008"/>
                <a:gd name="T55" fmla="*/ 89 h 89"/>
                <a:gd name="T56" fmla="*/ 680 w 1008"/>
                <a:gd name="T57" fmla="*/ 89 h 89"/>
                <a:gd name="T58" fmla="*/ 704 w 1008"/>
                <a:gd name="T59" fmla="*/ 89 h 89"/>
                <a:gd name="T60" fmla="*/ 728 w 1008"/>
                <a:gd name="T61" fmla="*/ 89 h 89"/>
                <a:gd name="T62" fmla="*/ 752 w 1008"/>
                <a:gd name="T63" fmla="*/ 89 h 89"/>
                <a:gd name="T64" fmla="*/ 776 w 1008"/>
                <a:gd name="T65" fmla="*/ 89 h 89"/>
                <a:gd name="T66" fmla="*/ 800 w 1008"/>
                <a:gd name="T67" fmla="*/ 89 h 89"/>
                <a:gd name="T68" fmla="*/ 824 w 1008"/>
                <a:gd name="T69" fmla="*/ 89 h 89"/>
                <a:gd name="T70" fmla="*/ 848 w 1008"/>
                <a:gd name="T71" fmla="*/ 89 h 89"/>
                <a:gd name="T72" fmla="*/ 872 w 1008"/>
                <a:gd name="T73" fmla="*/ 89 h 89"/>
                <a:gd name="T74" fmla="*/ 896 w 1008"/>
                <a:gd name="T75" fmla="*/ 89 h 89"/>
                <a:gd name="T76" fmla="*/ 920 w 1008"/>
                <a:gd name="T77" fmla="*/ 89 h 89"/>
                <a:gd name="T78" fmla="*/ 944 w 1008"/>
                <a:gd name="T79" fmla="*/ 89 h 89"/>
                <a:gd name="T80" fmla="*/ 968 w 1008"/>
                <a:gd name="T81" fmla="*/ 89 h 89"/>
                <a:gd name="T82" fmla="*/ 992 w 1008"/>
                <a:gd name="T8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08" h="89">
                  <a:moveTo>
                    <a:pt x="0" y="0"/>
                  </a:moveTo>
                  <a:lnTo>
                    <a:pt x="0" y="65"/>
                  </a:lnTo>
                  <a:lnTo>
                    <a:pt x="16" y="81"/>
                  </a:lnTo>
                  <a:lnTo>
                    <a:pt x="16" y="89"/>
                  </a:lnTo>
                  <a:lnTo>
                    <a:pt x="24" y="89"/>
                  </a:lnTo>
                  <a:lnTo>
                    <a:pt x="32" y="89"/>
                  </a:lnTo>
                  <a:lnTo>
                    <a:pt x="40" y="89"/>
                  </a:lnTo>
                  <a:lnTo>
                    <a:pt x="48" y="89"/>
                  </a:lnTo>
                  <a:lnTo>
                    <a:pt x="56" y="89"/>
                  </a:lnTo>
                  <a:lnTo>
                    <a:pt x="64" y="89"/>
                  </a:lnTo>
                  <a:lnTo>
                    <a:pt x="72" y="89"/>
                  </a:lnTo>
                  <a:lnTo>
                    <a:pt x="80" y="89"/>
                  </a:lnTo>
                  <a:lnTo>
                    <a:pt x="88" y="89"/>
                  </a:lnTo>
                  <a:lnTo>
                    <a:pt x="96" y="89"/>
                  </a:lnTo>
                  <a:lnTo>
                    <a:pt x="104" y="89"/>
                  </a:lnTo>
                  <a:lnTo>
                    <a:pt x="112" y="89"/>
                  </a:lnTo>
                  <a:lnTo>
                    <a:pt x="120" y="89"/>
                  </a:lnTo>
                  <a:lnTo>
                    <a:pt x="128" y="89"/>
                  </a:lnTo>
                  <a:lnTo>
                    <a:pt x="136" y="89"/>
                  </a:lnTo>
                  <a:lnTo>
                    <a:pt x="144" y="89"/>
                  </a:lnTo>
                  <a:lnTo>
                    <a:pt x="152" y="89"/>
                  </a:lnTo>
                  <a:lnTo>
                    <a:pt x="160" y="89"/>
                  </a:lnTo>
                  <a:lnTo>
                    <a:pt x="168" y="89"/>
                  </a:lnTo>
                  <a:lnTo>
                    <a:pt x="176" y="89"/>
                  </a:lnTo>
                  <a:lnTo>
                    <a:pt x="184" y="89"/>
                  </a:lnTo>
                  <a:lnTo>
                    <a:pt x="192" y="89"/>
                  </a:lnTo>
                  <a:lnTo>
                    <a:pt x="200" y="89"/>
                  </a:lnTo>
                  <a:lnTo>
                    <a:pt x="208" y="89"/>
                  </a:lnTo>
                  <a:lnTo>
                    <a:pt x="216" y="89"/>
                  </a:lnTo>
                  <a:lnTo>
                    <a:pt x="224" y="89"/>
                  </a:lnTo>
                  <a:lnTo>
                    <a:pt x="232" y="89"/>
                  </a:lnTo>
                  <a:lnTo>
                    <a:pt x="240" y="89"/>
                  </a:lnTo>
                  <a:lnTo>
                    <a:pt x="248" y="89"/>
                  </a:lnTo>
                  <a:lnTo>
                    <a:pt x="256" y="89"/>
                  </a:lnTo>
                  <a:lnTo>
                    <a:pt x="264" y="89"/>
                  </a:lnTo>
                  <a:lnTo>
                    <a:pt x="272" y="89"/>
                  </a:lnTo>
                  <a:lnTo>
                    <a:pt x="280" y="89"/>
                  </a:lnTo>
                  <a:lnTo>
                    <a:pt x="288" y="89"/>
                  </a:lnTo>
                  <a:lnTo>
                    <a:pt x="296" y="89"/>
                  </a:lnTo>
                  <a:lnTo>
                    <a:pt x="304" y="89"/>
                  </a:lnTo>
                  <a:lnTo>
                    <a:pt x="312" y="89"/>
                  </a:lnTo>
                  <a:lnTo>
                    <a:pt x="320" y="89"/>
                  </a:lnTo>
                  <a:lnTo>
                    <a:pt x="328" y="89"/>
                  </a:lnTo>
                  <a:lnTo>
                    <a:pt x="336" y="89"/>
                  </a:lnTo>
                  <a:lnTo>
                    <a:pt x="344" y="89"/>
                  </a:lnTo>
                  <a:lnTo>
                    <a:pt x="352" y="89"/>
                  </a:lnTo>
                  <a:lnTo>
                    <a:pt x="360" y="89"/>
                  </a:lnTo>
                  <a:lnTo>
                    <a:pt x="368" y="89"/>
                  </a:lnTo>
                  <a:lnTo>
                    <a:pt x="376" y="89"/>
                  </a:lnTo>
                  <a:lnTo>
                    <a:pt x="384" y="89"/>
                  </a:lnTo>
                  <a:lnTo>
                    <a:pt x="392" y="89"/>
                  </a:lnTo>
                  <a:lnTo>
                    <a:pt x="400" y="89"/>
                  </a:lnTo>
                  <a:lnTo>
                    <a:pt x="408" y="89"/>
                  </a:lnTo>
                  <a:lnTo>
                    <a:pt x="416" y="89"/>
                  </a:lnTo>
                  <a:lnTo>
                    <a:pt x="424" y="89"/>
                  </a:lnTo>
                  <a:lnTo>
                    <a:pt x="432" y="89"/>
                  </a:lnTo>
                  <a:lnTo>
                    <a:pt x="440" y="89"/>
                  </a:lnTo>
                  <a:lnTo>
                    <a:pt x="448" y="89"/>
                  </a:lnTo>
                  <a:lnTo>
                    <a:pt x="456" y="89"/>
                  </a:lnTo>
                  <a:lnTo>
                    <a:pt x="464" y="89"/>
                  </a:lnTo>
                  <a:lnTo>
                    <a:pt x="472" y="89"/>
                  </a:lnTo>
                  <a:lnTo>
                    <a:pt x="480" y="89"/>
                  </a:lnTo>
                  <a:lnTo>
                    <a:pt x="488" y="89"/>
                  </a:lnTo>
                  <a:lnTo>
                    <a:pt x="496" y="89"/>
                  </a:lnTo>
                  <a:lnTo>
                    <a:pt x="504" y="89"/>
                  </a:lnTo>
                  <a:lnTo>
                    <a:pt x="512" y="89"/>
                  </a:lnTo>
                  <a:lnTo>
                    <a:pt x="520" y="89"/>
                  </a:lnTo>
                  <a:lnTo>
                    <a:pt x="528" y="89"/>
                  </a:lnTo>
                  <a:lnTo>
                    <a:pt x="536" y="89"/>
                  </a:lnTo>
                  <a:lnTo>
                    <a:pt x="544" y="89"/>
                  </a:lnTo>
                  <a:lnTo>
                    <a:pt x="552" y="89"/>
                  </a:lnTo>
                  <a:lnTo>
                    <a:pt x="560" y="89"/>
                  </a:lnTo>
                  <a:lnTo>
                    <a:pt x="568" y="89"/>
                  </a:lnTo>
                  <a:lnTo>
                    <a:pt x="576" y="89"/>
                  </a:lnTo>
                  <a:lnTo>
                    <a:pt x="584" y="89"/>
                  </a:lnTo>
                  <a:lnTo>
                    <a:pt x="592" y="89"/>
                  </a:lnTo>
                  <a:lnTo>
                    <a:pt x="600" y="89"/>
                  </a:lnTo>
                  <a:lnTo>
                    <a:pt x="608" y="89"/>
                  </a:lnTo>
                  <a:lnTo>
                    <a:pt x="616" y="89"/>
                  </a:lnTo>
                  <a:lnTo>
                    <a:pt x="624" y="89"/>
                  </a:lnTo>
                  <a:lnTo>
                    <a:pt x="632" y="89"/>
                  </a:lnTo>
                  <a:lnTo>
                    <a:pt x="640" y="89"/>
                  </a:lnTo>
                  <a:lnTo>
                    <a:pt x="648" y="89"/>
                  </a:lnTo>
                  <a:lnTo>
                    <a:pt x="656" y="89"/>
                  </a:lnTo>
                  <a:lnTo>
                    <a:pt x="664" y="89"/>
                  </a:lnTo>
                  <a:lnTo>
                    <a:pt x="672" y="89"/>
                  </a:lnTo>
                  <a:lnTo>
                    <a:pt x="680" y="89"/>
                  </a:lnTo>
                  <a:lnTo>
                    <a:pt x="688" y="89"/>
                  </a:lnTo>
                  <a:lnTo>
                    <a:pt x="696" y="89"/>
                  </a:lnTo>
                  <a:lnTo>
                    <a:pt x="704" y="89"/>
                  </a:lnTo>
                  <a:lnTo>
                    <a:pt x="712" y="89"/>
                  </a:lnTo>
                  <a:lnTo>
                    <a:pt x="720" y="89"/>
                  </a:lnTo>
                  <a:lnTo>
                    <a:pt x="728" y="89"/>
                  </a:lnTo>
                  <a:lnTo>
                    <a:pt x="736" y="89"/>
                  </a:lnTo>
                  <a:lnTo>
                    <a:pt x="744" y="89"/>
                  </a:lnTo>
                  <a:lnTo>
                    <a:pt x="752" y="89"/>
                  </a:lnTo>
                  <a:lnTo>
                    <a:pt x="760" y="89"/>
                  </a:lnTo>
                  <a:lnTo>
                    <a:pt x="768" y="89"/>
                  </a:lnTo>
                  <a:lnTo>
                    <a:pt x="776" y="89"/>
                  </a:lnTo>
                  <a:lnTo>
                    <a:pt x="784" y="89"/>
                  </a:lnTo>
                  <a:lnTo>
                    <a:pt x="792" y="89"/>
                  </a:lnTo>
                  <a:lnTo>
                    <a:pt x="800" y="89"/>
                  </a:lnTo>
                  <a:lnTo>
                    <a:pt x="808" y="89"/>
                  </a:lnTo>
                  <a:lnTo>
                    <a:pt x="816" y="89"/>
                  </a:lnTo>
                  <a:lnTo>
                    <a:pt x="824" y="89"/>
                  </a:lnTo>
                  <a:lnTo>
                    <a:pt x="832" y="89"/>
                  </a:lnTo>
                  <a:lnTo>
                    <a:pt x="840" y="89"/>
                  </a:lnTo>
                  <a:lnTo>
                    <a:pt x="848" y="89"/>
                  </a:lnTo>
                  <a:lnTo>
                    <a:pt x="856" y="89"/>
                  </a:lnTo>
                  <a:lnTo>
                    <a:pt x="864" y="89"/>
                  </a:lnTo>
                  <a:lnTo>
                    <a:pt x="872" y="89"/>
                  </a:lnTo>
                  <a:lnTo>
                    <a:pt x="880" y="89"/>
                  </a:lnTo>
                  <a:lnTo>
                    <a:pt x="888" y="89"/>
                  </a:lnTo>
                  <a:lnTo>
                    <a:pt x="896" y="89"/>
                  </a:lnTo>
                  <a:lnTo>
                    <a:pt x="904" y="89"/>
                  </a:lnTo>
                  <a:lnTo>
                    <a:pt x="912" y="89"/>
                  </a:lnTo>
                  <a:lnTo>
                    <a:pt x="920" y="89"/>
                  </a:lnTo>
                  <a:lnTo>
                    <a:pt x="928" y="89"/>
                  </a:lnTo>
                  <a:lnTo>
                    <a:pt x="936" y="89"/>
                  </a:lnTo>
                  <a:lnTo>
                    <a:pt x="944" y="89"/>
                  </a:lnTo>
                  <a:lnTo>
                    <a:pt x="952" y="89"/>
                  </a:lnTo>
                  <a:lnTo>
                    <a:pt x="960" y="89"/>
                  </a:lnTo>
                  <a:lnTo>
                    <a:pt x="968" y="89"/>
                  </a:lnTo>
                  <a:lnTo>
                    <a:pt x="976" y="89"/>
                  </a:lnTo>
                  <a:lnTo>
                    <a:pt x="984" y="89"/>
                  </a:lnTo>
                  <a:lnTo>
                    <a:pt x="992" y="89"/>
                  </a:lnTo>
                  <a:lnTo>
                    <a:pt x="1000" y="89"/>
                  </a:lnTo>
                  <a:lnTo>
                    <a:pt x="1008" y="89"/>
                  </a:lnTo>
                </a:path>
              </a:pathLst>
            </a:custGeom>
            <a:noFill/>
            <a:ln w="0">
              <a:solidFill>
                <a:srgbClr val="007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51" name="Freeform 78"/>
            <p:cNvSpPr>
              <a:spLocks/>
            </p:cNvSpPr>
            <p:nvPr/>
          </p:nvSpPr>
          <p:spPr bwMode="auto">
            <a:xfrm>
              <a:off x="2231" y="2554"/>
              <a:ext cx="977" cy="696"/>
            </a:xfrm>
            <a:custGeom>
              <a:avLst/>
              <a:gdLst>
                <a:gd name="T0" fmla="*/ 16 w 977"/>
                <a:gd name="T1" fmla="*/ 0 h 696"/>
                <a:gd name="T2" fmla="*/ 40 w 977"/>
                <a:gd name="T3" fmla="*/ 0 h 696"/>
                <a:gd name="T4" fmla="*/ 64 w 977"/>
                <a:gd name="T5" fmla="*/ 0 h 696"/>
                <a:gd name="T6" fmla="*/ 88 w 977"/>
                <a:gd name="T7" fmla="*/ 0 h 696"/>
                <a:gd name="T8" fmla="*/ 112 w 977"/>
                <a:gd name="T9" fmla="*/ 0 h 696"/>
                <a:gd name="T10" fmla="*/ 136 w 977"/>
                <a:gd name="T11" fmla="*/ 0 h 696"/>
                <a:gd name="T12" fmla="*/ 160 w 977"/>
                <a:gd name="T13" fmla="*/ 0 h 696"/>
                <a:gd name="T14" fmla="*/ 184 w 977"/>
                <a:gd name="T15" fmla="*/ 0 h 696"/>
                <a:gd name="T16" fmla="*/ 208 w 977"/>
                <a:gd name="T17" fmla="*/ 0 h 696"/>
                <a:gd name="T18" fmla="*/ 232 w 977"/>
                <a:gd name="T19" fmla="*/ 0 h 696"/>
                <a:gd name="T20" fmla="*/ 256 w 977"/>
                <a:gd name="T21" fmla="*/ 0 h 696"/>
                <a:gd name="T22" fmla="*/ 280 w 977"/>
                <a:gd name="T23" fmla="*/ 0 h 696"/>
                <a:gd name="T24" fmla="*/ 304 w 977"/>
                <a:gd name="T25" fmla="*/ 0 h 696"/>
                <a:gd name="T26" fmla="*/ 328 w 977"/>
                <a:gd name="T27" fmla="*/ 0 h 696"/>
                <a:gd name="T28" fmla="*/ 352 w 977"/>
                <a:gd name="T29" fmla="*/ 0 h 696"/>
                <a:gd name="T30" fmla="*/ 376 w 977"/>
                <a:gd name="T31" fmla="*/ 0 h 696"/>
                <a:gd name="T32" fmla="*/ 400 w 977"/>
                <a:gd name="T33" fmla="*/ 0 h 696"/>
                <a:gd name="T34" fmla="*/ 424 w 977"/>
                <a:gd name="T35" fmla="*/ 0 h 696"/>
                <a:gd name="T36" fmla="*/ 448 w 977"/>
                <a:gd name="T37" fmla="*/ 0 h 696"/>
                <a:gd name="T38" fmla="*/ 472 w 977"/>
                <a:gd name="T39" fmla="*/ 0 h 696"/>
                <a:gd name="T40" fmla="*/ 496 w 977"/>
                <a:gd name="T41" fmla="*/ 0 h 696"/>
                <a:gd name="T42" fmla="*/ 520 w 977"/>
                <a:gd name="T43" fmla="*/ 0 h 696"/>
                <a:gd name="T44" fmla="*/ 544 w 977"/>
                <a:gd name="T45" fmla="*/ 0 h 696"/>
                <a:gd name="T46" fmla="*/ 568 w 977"/>
                <a:gd name="T47" fmla="*/ 0 h 696"/>
                <a:gd name="T48" fmla="*/ 592 w 977"/>
                <a:gd name="T49" fmla="*/ 0 h 696"/>
                <a:gd name="T50" fmla="*/ 616 w 977"/>
                <a:gd name="T51" fmla="*/ 0 h 696"/>
                <a:gd name="T52" fmla="*/ 640 w 977"/>
                <a:gd name="T53" fmla="*/ 0 h 696"/>
                <a:gd name="T54" fmla="*/ 664 w 977"/>
                <a:gd name="T55" fmla="*/ 0 h 696"/>
                <a:gd name="T56" fmla="*/ 688 w 977"/>
                <a:gd name="T57" fmla="*/ 0 h 696"/>
                <a:gd name="T58" fmla="*/ 713 w 977"/>
                <a:gd name="T59" fmla="*/ 0 h 696"/>
                <a:gd name="T60" fmla="*/ 729 w 977"/>
                <a:gd name="T61" fmla="*/ 696 h 696"/>
                <a:gd name="T62" fmla="*/ 737 w 977"/>
                <a:gd name="T63" fmla="*/ 96 h 696"/>
                <a:gd name="T64" fmla="*/ 761 w 977"/>
                <a:gd name="T65" fmla="*/ 24 h 696"/>
                <a:gd name="T66" fmla="*/ 769 w 977"/>
                <a:gd name="T67" fmla="*/ 16 h 696"/>
                <a:gd name="T68" fmla="*/ 793 w 977"/>
                <a:gd name="T69" fmla="*/ 16 h 696"/>
                <a:gd name="T70" fmla="*/ 817 w 977"/>
                <a:gd name="T71" fmla="*/ 16 h 696"/>
                <a:gd name="T72" fmla="*/ 841 w 977"/>
                <a:gd name="T73" fmla="*/ 16 h 696"/>
                <a:gd name="T74" fmla="*/ 865 w 977"/>
                <a:gd name="T75" fmla="*/ 16 h 696"/>
                <a:gd name="T76" fmla="*/ 889 w 977"/>
                <a:gd name="T77" fmla="*/ 16 h 696"/>
                <a:gd name="T78" fmla="*/ 913 w 977"/>
                <a:gd name="T79" fmla="*/ 16 h 696"/>
                <a:gd name="T80" fmla="*/ 937 w 977"/>
                <a:gd name="T81" fmla="*/ 16 h 696"/>
                <a:gd name="T82" fmla="*/ 961 w 977"/>
                <a:gd name="T83" fmla="*/ 16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7" h="696">
                  <a:moveTo>
                    <a:pt x="0" y="0"/>
                  </a:moveTo>
                  <a:lnTo>
                    <a:pt x="8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4" y="0"/>
                  </a:lnTo>
                  <a:lnTo>
                    <a:pt x="112" y="0"/>
                  </a:lnTo>
                  <a:lnTo>
                    <a:pt x="120" y="0"/>
                  </a:lnTo>
                  <a:lnTo>
                    <a:pt x="128" y="0"/>
                  </a:lnTo>
                  <a:lnTo>
                    <a:pt x="136" y="0"/>
                  </a:lnTo>
                  <a:lnTo>
                    <a:pt x="144" y="0"/>
                  </a:lnTo>
                  <a:lnTo>
                    <a:pt x="152" y="0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76" y="0"/>
                  </a:lnTo>
                  <a:lnTo>
                    <a:pt x="184" y="0"/>
                  </a:lnTo>
                  <a:lnTo>
                    <a:pt x="192" y="0"/>
                  </a:lnTo>
                  <a:lnTo>
                    <a:pt x="200" y="0"/>
                  </a:lnTo>
                  <a:lnTo>
                    <a:pt x="208" y="0"/>
                  </a:lnTo>
                  <a:lnTo>
                    <a:pt x="216" y="0"/>
                  </a:lnTo>
                  <a:lnTo>
                    <a:pt x="224" y="0"/>
                  </a:lnTo>
                  <a:lnTo>
                    <a:pt x="232" y="0"/>
                  </a:lnTo>
                  <a:lnTo>
                    <a:pt x="240" y="0"/>
                  </a:lnTo>
                  <a:lnTo>
                    <a:pt x="248" y="0"/>
                  </a:lnTo>
                  <a:lnTo>
                    <a:pt x="256" y="0"/>
                  </a:lnTo>
                  <a:lnTo>
                    <a:pt x="264" y="0"/>
                  </a:lnTo>
                  <a:lnTo>
                    <a:pt x="272" y="0"/>
                  </a:lnTo>
                  <a:lnTo>
                    <a:pt x="280" y="0"/>
                  </a:lnTo>
                  <a:lnTo>
                    <a:pt x="288" y="0"/>
                  </a:lnTo>
                  <a:lnTo>
                    <a:pt x="296" y="0"/>
                  </a:lnTo>
                  <a:lnTo>
                    <a:pt x="304" y="0"/>
                  </a:lnTo>
                  <a:lnTo>
                    <a:pt x="312" y="0"/>
                  </a:lnTo>
                  <a:lnTo>
                    <a:pt x="320" y="0"/>
                  </a:lnTo>
                  <a:lnTo>
                    <a:pt x="328" y="0"/>
                  </a:lnTo>
                  <a:lnTo>
                    <a:pt x="336" y="0"/>
                  </a:lnTo>
                  <a:lnTo>
                    <a:pt x="344" y="0"/>
                  </a:lnTo>
                  <a:lnTo>
                    <a:pt x="352" y="0"/>
                  </a:lnTo>
                  <a:lnTo>
                    <a:pt x="360" y="0"/>
                  </a:lnTo>
                  <a:lnTo>
                    <a:pt x="368" y="0"/>
                  </a:lnTo>
                  <a:lnTo>
                    <a:pt x="376" y="0"/>
                  </a:lnTo>
                  <a:lnTo>
                    <a:pt x="384" y="0"/>
                  </a:lnTo>
                  <a:lnTo>
                    <a:pt x="392" y="0"/>
                  </a:lnTo>
                  <a:lnTo>
                    <a:pt x="400" y="0"/>
                  </a:lnTo>
                  <a:lnTo>
                    <a:pt x="408" y="0"/>
                  </a:lnTo>
                  <a:lnTo>
                    <a:pt x="416" y="0"/>
                  </a:lnTo>
                  <a:lnTo>
                    <a:pt x="424" y="0"/>
                  </a:lnTo>
                  <a:lnTo>
                    <a:pt x="432" y="0"/>
                  </a:lnTo>
                  <a:lnTo>
                    <a:pt x="440" y="0"/>
                  </a:lnTo>
                  <a:lnTo>
                    <a:pt x="448" y="0"/>
                  </a:lnTo>
                  <a:lnTo>
                    <a:pt x="456" y="0"/>
                  </a:lnTo>
                  <a:lnTo>
                    <a:pt x="464" y="0"/>
                  </a:lnTo>
                  <a:lnTo>
                    <a:pt x="472" y="0"/>
                  </a:lnTo>
                  <a:lnTo>
                    <a:pt x="480" y="0"/>
                  </a:lnTo>
                  <a:lnTo>
                    <a:pt x="488" y="0"/>
                  </a:lnTo>
                  <a:lnTo>
                    <a:pt x="496" y="0"/>
                  </a:lnTo>
                  <a:lnTo>
                    <a:pt x="504" y="0"/>
                  </a:lnTo>
                  <a:lnTo>
                    <a:pt x="512" y="0"/>
                  </a:lnTo>
                  <a:lnTo>
                    <a:pt x="520" y="0"/>
                  </a:lnTo>
                  <a:lnTo>
                    <a:pt x="528" y="0"/>
                  </a:lnTo>
                  <a:lnTo>
                    <a:pt x="536" y="0"/>
                  </a:lnTo>
                  <a:lnTo>
                    <a:pt x="544" y="0"/>
                  </a:lnTo>
                  <a:lnTo>
                    <a:pt x="552" y="0"/>
                  </a:lnTo>
                  <a:lnTo>
                    <a:pt x="560" y="0"/>
                  </a:lnTo>
                  <a:lnTo>
                    <a:pt x="568" y="0"/>
                  </a:lnTo>
                  <a:lnTo>
                    <a:pt x="576" y="0"/>
                  </a:lnTo>
                  <a:lnTo>
                    <a:pt x="584" y="0"/>
                  </a:lnTo>
                  <a:lnTo>
                    <a:pt x="592" y="0"/>
                  </a:lnTo>
                  <a:lnTo>
                    <a:pt x="600" y="0"/>
                  </a:lnTo>
                  <a:lnTo>
                    <a:pt x="608" y="0"/>
                  </a:lnTo>
                  <a:lnTo>
                    <a:pt x="616" y="0"/>
                  </a:lnTo>
                  <a:lnTo>
                    <a:pt x="624" y="0"/>
                  </a:lnTo>
                  <a:lnTo>
                    <a:pt x="632" y="0"/>
                  </a:lnTo>
                  <a:lnTo>
                    <a:pt x="640" y="0"/>
                  </a:lnTo>
                  <a:lnTo>
                    <a:pt x="648" y="0"/>
                  </a:lnTo>
                  <a:lnTo>
                    <a:pt x="656" y="0"/>
                  </a:lnTo>
                  <a:lnTo>
                    <a:pt x="664" y="0"/>
                  </a:lnTo>
                  <a:lnTo>
                    <a:pt x="672" y="0"/>
                  </a:lnTo>
                  <a:lnTo>
                    <a:pt x="680" y="0"/>
                  </a:lnTo>
                  <a:lnTo>
                    <a:pt x="688" y="0"/>
                  </a:lnTo>
                  <a:lnTo>
                    <a:pt x="696" y="0"/>
                  </a:lnTo>
                  <a:lnTo>
                    <a:pt x="704" y="0"/>
                  </a:lnTo>
                  <a:lnTo>
                    <a:pt x="713" y="0"/>
                  </a:lnTo>
                  <a:lnTo>
                    <a:pt x="721" y="0"/>
                  </a:lnTo>
                  <a:lnTo>
                    <a:pt x="729" y="0"/>
                  </a:lnTo>
                  <a:lnTo>
                    <a:pt x="729" y="696"/>
                  </a:lnTo>
                  <a:lnTo>
                    <a:pt x="729" y="304"/>
                  </a:lnTo>
                  <a:lnTo>
                    <a:pt x="737" y="296"/>
                  </a:lnTo>
                  <a:lnTo>
                    <a:pt x="737" y="96"/>
                  </a:lnTo>
                  <a:lnTo>
                    <a:pt x="745" y="88"/>
                  </a:lnTo>
                  <a:lnTo>
                    <a:pt x="745" y="40"/>
                  </a:lnTo>
                  <a:lnTo>
                    <a:pt x="761" y="24"/>
                  </a:lnTo>
                  <a:lnTo>
                    <a:pt x="753" y="24"/>
                  </a:lnTo>
                  <a:lnTo>
                    <a:pt x="761" y="24"/>
                  </a:lnTo>
                  <a:lnTo>
                    <a:pt x="769" y="16"/>
                  </a:lnTo>
                  <a:lnTo>
                    <a:pt x="777" y="16"/>
                  </a:lnTo>
                  <a:lnTo>
                    <a:pt x="785" y="16"/>
                  </a:lnTo>
                  <a:lnTo>
                    <a:pt x="793" y="16"/>
                  </a:lnTo>
                  <a:lnTo>
                    <a:pt x="801" y="16"/>
                  </a:lnTo>
                  <a:lnTo>
                    <a:pt x="809" y="16"/>
                  </a:lnTo>
                  <a:lnTo>
                    <a:pt x="817" y="16"/>
                  </a:lnTo>
                  <a:lnTo>
                    <a:pt x="825" y="16"/>
                  </a:lnTo>
                  <a:lnTo>
                    <a:pt x="833" y="16"/>
                  </a:lnTo>
                  <a:lnTo>
                    <a:pt x="841" y="16"/>
                  </a:lnTo>
                  <a:lnTo>
                    <a:pt x="849" y="16"/>
                  </a:lnTo>
                  <a:lnTo>
                    <a:pt x="857" y="16"/>
                  </a:lnTo>
                  <a:lnTo>
                    <a:pt x="865" y="16"/>
                  </a:lnTo>
                  <a:lnTo>
                    <a:pt x="873" y="16"/>
                  </a:lnTo>
                  <a:lnTo>
                    <a:pt x="881" y="16"/>
                  </a:lnTo>
                  <a:lnTo>
                    <a:pt x="889" y="16"/>
                  </a:lnTo>
                  <a:lnTo>
                    <a:pt x="897" y="16"/>
                  </a:lnTo>
                  <a:lnTo>
                    <a:pt x="905" y="16"/>
                  </a:lnTo>
                  <a:lnTo>
                    <a:pt x="913" y="16"/>
                  </a:lnTo>
                  <a:lnTo>
                    <a:pt x="921" y="16"/>
                  </a:lnTo>
                  <a:lnTo>
                    <a:pt x="929" y="16"/>
                  </a:lnTo>
                  <a:lnTo>
                    <a:pt x="937" y="16"/>
                  </a:lnTo>
                  <a:lnTo>
                    <a:pt x="945" y="16"/>
                  </a:lnTo>
                  <a:lnTo>
                    <a:pt x="953" y="16"/>
                  </a:lnTo>
                  <a:lnTo>
                    <a:pt x="961" y="16"/>
                  </a:lnTo>
                  <a:lnTo>
                    <a:pt x="969" y="16"/>
                  </a:lnTo>
                  <a:lnTo>
                    <a:pt x="977" y="16"/>
                  </a:lnTo>
                </a:path>
              </a:pathLst>
            </a:custGeom>
            <a:noFill/>
            <a:ln w="0">
              <a:solidFill>
                <a:srgbClr val="007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52" name="Freeform 79"/>
            <p:cNvSpPr>
              <a:spLocks/>
            </p:cNvSpPr>
            <p:nvPr/>
          </p:nvSpPr>
          <p:spPr bwMode="auto">
            <a:xfrm>
              <a:off x="3208" y="2570"/>
              <a:ext cx="1016" cy="0"/>
            </a:xfrm>
            <a:custGeom>
              <a:avLst/>
              <a:gdLst>
                <a:gd name="T0" fmla="*/ 16 w 1016"/>
                <a:gd name="T1" fmla="*/ 40 w 1016"/>
                <a:gd name="T2" fmla="*/ 64 w 1016"/>
                <a:gd name="T3" fmla="*/ 88 w 1016"/>
                <a:gd name="T4" fmla="*/ 112 w 1016"/>
                <a:gd name="T5" fmla="*/ 136 w 1016"/>
                <a:gd name="T6" fmla="*/ 160 w 1016"/>
                <a:gd name="T7" fmla="*/ 184 w 1016"/>
                <a:gd name="T8" fmla="*/ 208 w 1016"/>
                <a:gd name="T9" fmla="*/ 232 w 1016"/>
                <a:gd name="T10" fmla="*/ 256 w 1016"/>
                <a:gd name="T11" fmla="*/ 280 w 1016"/>
                <a:gd name="T12" fmla="*/ 304 w 1016"/>
                <a:gd name="T13" fmla="*/ 328 w 1016"/>
                <a:gd name="T14" fmla="*/ 352 w 1016"/>
                <a:gd name="T15" fmla="*/ 376 w 1016"/>
                <a:gd name="T16" fmla="*/ 400 w 1016"/>
                <a:gd name="T17" fmla="*/ 424 w 1016"/>
                <a:gd name="T18" fmla="*/ 448 w 1016"/>
                <a:gd name="T19" fmla="*/ 472 w 1016"/>
                <a:gd name="T20" fmla="*/ 496 w 1016"/>
                <a:gd name="T21" fmla="*/ 520 w 1016"/>
                <a:gd name="T22" fmla="*/ 544 w 1016"/>
                <a:gd name="T23" fmla="*/ 568 w 1016"/>
                <a:gd name="T24" fmla="*/ 592 w 1016"/>
                <a:gd name="T25" fmla="*/ 616 w 1016"/>
                <a:gd name="T26" fmla="*/ 640 w 1016"/>
                <a:gd name="T27" fmla="*/ 664 w 1016"/>
                <a:gd name="T28" fmla="*/ 688 w 1016"/>
                <a:gd name="T29" fmla="*/ 712 w 1016"/>
                <a:gd name="T30" fmla="*/ 736 w 1016"/>
                <a:gd name="T31" fmla="*/ 760 w 1016"/>
                <a:gd name="T32" fmla="*/ 784 w 1016"/>
                <a:gd name="T33" fmla="*/ 808 w 1016"/>
                <a:gd name="T34" fmla="*/ 832 w 1016"/>
                <a:gd name="T35" fmla="*/ 856 w 1016"/>
                <a:gd name="T36" fmla="*/ 880 w 1016"/>
                <a:gd name="T37" fmla="*/ 904 w 1016"/>
                <a:gd name="T38" fmla="*/ 928 w 1016"/>
                <a:gd name="T39" fmla="*/ 952 w 1016"/>
                <a:gd name="T40" fmla="*/ 976 w 1016"/>
                <a:gd name="T41" fmla="*/ 1000 w 10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</a:cxnLst>
              <a:rect l="0" t="0" r="r" b="b"/>
              <a:pathLst>
                <a:path w="1016">
                  <a:moveTo>
                    <a:pt x="0" y="0"/>
                  </a:moveTo>
                  <a:lnTo>
                    <a:pt x="8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4" y="0"/>
                  </a:lnTo>
                  <a:lnTo>
                    <a:pt x="112" y="0"/>
                  </a:lnTo>
                  <a:lnTo>
                    <a:pt x="120" y="0"/>
                  </a:lnTo>
                  <a:lnTo>
                    <a:pt x="128" y="0"/>
                  </a:lnTo>
                  <a:lnTo>
                    <a:pt x="136" y="0"/>
                  </a:lnTo>
                  <a:lnTo>
                    <a:pt x="144" y="0"/>
                  </a:lnTo>
                  <a:lnTo>
                    <a:pt x="152" y="0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76" y="0"/>
                  </a:lnTo>
                  <a:lnTo>
                    <a:pt x="184" y="0"/>
                  </a:lnTo>
                  <a:lnTo>
                    <a:pt x="192" y="0"/>
                  </a:lnTo>
                  <a:lnTo>
                    <a:pt x="200" y="0"/>
                  </a:lnTo>
                  <a:lnTo>
                    <a:pt x="208" y="0"/>
                  </a:lnTo>
                  <a:lnTo>
                    <a:pt x="216" y="0"/>
                  </a:lnTo>
                  <a:lnTo>
                    <a:pt x="224" y="0"/>
                  </a:lnTo>
                  <a:lnTo>
                    <a:pt x="232" y="0"/>
                  </a:lnTo>
                  <a:lnTo>
                    <a:pt x="240" y="0"/>
                  </a:lnTo>
                  <a:lnTo>
                    <a:pt x="248" y="0"/>
                  </a:lnTo>
                  <a:lnTo>
                    <a:pt x="256" y="0"/>
                  </a:lnTo>
                  <a:lnTo>
                    <a:pt x="264" y="0"/>
                  </a:lnTo>
                  <a:lnTo>
                    <a:pt x="272" y="0"/>
                  </a:lnTo>
                  <a:lnTo>
                    <a:pt x="280" y="0"/>
                  </a:lnTo>
                  <a:lnTo>
                    <a:pt x="288" y="0"/>
                  </a:lnTo>
                  <a:lnTo>
                    <a:pt x="296" y="0"/>
                  </a:lnTo>
                  <a:lnTo>
                    <a:pt x="304" y="0"/>
                  </a:lnTo>
                  <a:lnTo>
                    <a:pt x="312" y="0"/>
                  </a:lnTo>
                  <a:lnTo>
                    <a:pt x="320" y="0"/>
                  </a:lnTo>
                  <a:lnTo>
                    <a:pt x="328" y="0"/>
                  </a:lnTo>
                  <a:lnTo>
                    <a:pt x="336" y="0"/>
                  </a:lnTo>
                  <a:lnTo>
                    <a:pt x="344" y="0"/>
                  </a:lnTo>
                  <a:lnTo>
                    <a:pt x="352" y="0"/>
                  </a:lnTo>
                  <a:lnTo>
                    <a:pt x="360" y="0"/>
                  </a:lnTo>
                  <a:lnTo>
                    <a:pt x="368" y="0"/>
                  </a:lnTo>
                  <a:lnTo>
                    <a:pt x="376" y="0"/>
                  </a:lnTo>
                  <a:lnTo>
                    <a:pt x="384" y="0"/>
                  </a:lnTo>
                  <a:lnTo>
                    <a:pt x="392" y="0"/>
                  </a:lnTo>
                  <a:lnTo>
                    <a:pt x="400" y="0"/>
                  </a:lnTo>
                  <a:lnTo>
                    <a:pt x="408" y="0"/>
                  </a:lnTo>
                  <a:lnTo>
                    <a:pt x="416" y="0"/>
                  </a:lnTo>
                  <a:lnTo>
                    <a:pt x="424" y="0"/>
                  </a:lnTo>
                  <a:lnTo>
                    <a:pt x="432" y="0"/>
                  </a:lnTo>
                  <a:lnTo>
                    <a:pt x="440" y="0"/>
                  </a:lnTo>
                  <a:lnTo>
                    <a:pt x="448" y="0"/>
                  </a:lnTo>
                  <a:lnTo>
                    <a:pt x="456" y="0"/>
                  </a:lnTo>
                  <a:lnTo>
                    <a:pt x="464" y="0"/>
                  </a:lnTo>
                  <a:lnTo>
                    <a:pt x="472" y="0"/>
                  </a:lnTo>
                  <a:lnTo>
                    <a:pt x="480" y="0"/>
                  </a:lnTo>
                  <a:lnTo>
                    <a:pt x="488" y="0"/>
                  </a:lnTo>
                  <a:lnTo>
                    <a:pt x="496" y="0"/>
                  </a:lnTo>
                  <a:lnTo>
                    <a:pt x="504" y="0"/>
                  </a:lnTo>
                  <a:lnTo>
                    <a:pt x="512" y="0"/>
                  </a:lnTo>
                  <a:lnTo>
                    <a:pt x="520" y="0"/>
                  </a:lnTo>
                  <a:lnTo>
                    <a:pt x="528" y="0"/>
                  </a:lnTo>
                  <a:lnTo>
                    <a:pt x="536" y="0"/>
                  </a:lnTo>
                  <a:lnTo>
                    <a:pt x="544" y="0"/>
                  </a:lnTo>
                  <a:lnTo>
                    <a:pt x="552" y="0"/>
                  </a:lnTo>
                  <a:lnTo>
                    <a:pt x="560" y="0"/>
                  </a:lnTo>
                  <a:lnTo>
                    <a:pt x="568" y="0"/>
                  </a:lnTo>
                  <a:lnTo>
                    <a:pt x="576" y="0"/>
                  </a:lnTo>
                  <a:lnTo>
                    <a:pt x="584" y="0"/>
                  </a:lnTo>
                  <a:lnTo>
                    <a:pt x="592" y="0"/>
                  </a:lnTo>
                  <a:lnTo>
                    <a:pt x="600" y="0"/>
                  </a:lnTo>
                  <a:lnTo>
                    <a:pt x="608" y="0"/>
                  </a:lnTo>
                  <a:lnTo>
                    <a:pt x="616" y="0"/>
                  </a:lnTo>
                  <a:lnTo>
                    <a:pt x="624" y="0"/>
                  </a:lnTo>
                  <a:lnTo>
                    <a:pt x="632" y="0"/>
                  </a:lnTo>
                  <a:lnTo>
                    <a:pt x="640" y="0"/>
                  </a:lnTo>
                  <a:lnTo>
                    <a:pt x="648" y="0"/>
                  </a:lnTo>
                  <a:lnTo>
                    <a:pt x="656" y="0"/>
                  </a:lnTo>
                  <a:lnTo>
                    <a:pt x="664" y="0"/>
                  </a:lnTo>
                  <a:lnTo>
                    <a:pt x="672" y="0"/>
                  </a:lnTo>
                  <a:lnTo>
                    <a:pt x="680" y="0"/>
                  </a:lnTo>
                  <a:lnTo>
                    <a:pt x="688" y="0"/>
                  </a:lnTo>
                  <a:lnTo>
                    <a:pt x="696" y="0"/>
                  </a:lnTo>
                  <a:lnTo>
                    <a:pt x="704" y="0"/>
                  </a:lnTo>
                  <a:lnTo>
                    <a:pt x="712" y="0"/>
                  </a:lnTo>
                  <a:lnTo>
                    <a:pt x="720" y="0"/>
                  </a:lnTo>
                  <a:lnTo>
                    <a:pt x="728" y="0"/>
                  </a:lnTo>
                  <a:lnTo>
                    <a:pt x="736" y="0"/>
                  </a:lnTo>
                  <a:lnTo>
                    <a:pt x="744" y="0"/>
                  </a:lnTo>
                  <a:lnTo>
                    <a:pt x="752" y="0"/>
                  </a:lnTo>
                  <a:lnTo>
                    <a:pt x="760" y="0"/>
                  </a:lnTo>
                  <a:lnTo>
                    <a:pt x="768" y="0"/>
                  </a:lnTo>
                  <a:lnTo>
                    <a:pt x="776" y="0"/>
                  </a:lnTo>
                  <a:lnTo>
                    <a:pt x="784" y="0"/>
                  </a:lnTo>
                  <a:lnTo>
                    <a:pt x="792" y="0"/>
                  </a:lnTo>
                  <a:lnTo>
                    <a:pt x="800" y="0"/>
                  </a:lnTo>
                  <a:lnTo>
                    <a:pt x="808" y="0"/>
                  </a:lnTo>
                  <a:lnTo>
                    <a:pt x="816" y="0"/>
                  </a:lnTo>
                  <a:lnTo>
                    <a:pt x="824" y="0"/>
                  </a:lnTo>
                  <a:lnTo>
                    <a:pt x="832" y="0"/>
                  </a:lnTo>
                  <a:lnTo>
                    <a:pt x="840" y="0"/>
                  </a:lnTo>
                  <a:lnTo>
                    <a:pt x="848" y="0"/>
                  </a:lnTo>
                  <a:lnTo>
                    <a:pt x="856" y="0"/>
                  </a:lnTo>
                  <a:lnTo>
                    <a:pt x="864" y="0"/>
                  </a:lnTo>
                  <a:lnTo>
                    <a:pt x="872" y="0"/>
                  </a:lnTo>
                  <a:lnTo>
                    <a:pt x="880" y="0"/>
                  </a:lnTo>
                  <a:lnTo>
                    <a:pt x="888" y="0"/>
                  </a:lnTo>
                  <a:lnTo>
                    <a:pt x="896" y="0"/>
                  </a:lnTo>
                  <a:lnTo>
                    <a:pt x="904" y="0"/>
                  </a:lnTo>
                  <a:lnTo>
                    <a:pt x="912" y="0"/>
                  </a:lnTo>
                  <a:lnTo>
                    <a:pt x="920" y="0"/>
                  </a:lnTo>
                  <a:lnTo>
                    <a:pt x="928" y="0"/>
                  </a:lnTo>
                  <a:lnTo>
                    <a:pt x="936" y="0"/>
                  </a:lnTo>
                  <a:lnTo>
                    <a:pt x="944" y="0"/>
                  </a:lnTo>
                  <a:lnTo>
                    <a:pt x="952" y="0"/>
                  </a:lnTo>
                  <a:lnTo>
                    <a:pt x="960" y="0"/>
                  </a:lnTo>
                  <a:lnTo>
                    <a:pt x="968" y="0"/>
                  </a:lnTo>
                  <a:lnTo>
                    <a:pt x="976" y="0"/>
                  </a:lnTo>
                  <a:lnTo>
                    <a:pt x="984" y="0"/>
                  </a:lnTo>
                  <a:lnTo>
                    <a:pt x="992" y="0"/>
                  </a:lnTo>
                  <a:lnTo>
                    <a:pt x="1000" y="0"/>
                  </a:lnTo>
                  <a:lnTo>
                    <a:pt x="1008" y="0"/>
                  </a:lnTo>
                  <a:lnTo>
                    <a:pt x="1016" y="0"/>
                  </a:lnTo>
                </a:path>
              </a:pathLst>
            </a:custGeom>
            <a:noFill/>
            <a:ln w="0">
              <a:solidFill>
                <a:srgbClr val="007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53" name="Freeform 80"/>
            <p:cNvSpPr>
              <a:spLocks/>
            </p:cNvSpPr>
            <p:nvPr/>
          </p:nvSpPr>
          <p:spPr bwMode="auto">
            <a:xfrm>
              <a:off x="4224" y="2570"/>
              <a:ext cx="472" cy="0"/>
            </a:xfrm>
            <a:custGeom>
              <a:avLst/>
              <a:gdLst>
                <a:gd name="T0" fmla="*/ 0 w 472"/>
                <a:gd name="T1" fmla="*/ 8 w 472"/>
                <a:gd name="T2" fmla="*/ 16 w 472"/>
                <a:gd name="T3" fmla="*/ 24 w 472"/>
                <a:gd name="T4" fmla="*/ 32 w 472"/>
                <a:gd name="T5" fmla="*/ 40 w 472"/>
                <a:gd name="T6" fmla="*/ 48 w 472"/>
                <a:gd name="T7" fmla="*/ 56 w 472"/>
                <a:gd name="T8" fmla="*/ 64 w 472"/>
                <a:gd name="T9" fmla="*/ 72 w 472"/>
                <a:gd name="T10" fmla="*/ 80 w 472"/>
                <a:gd name="T11" fmla="*/ 88 w 472"/>
                <a:gd name="T12" fmla="*/ 96 w 472"/>
                <a:gd name="T13" fmla="*/ 104 w 472"/>
                <a:gd name="T14" fmla="*/ 112 w 472"/>
                <a:gd name="T15" fmla="*/ 120 w 472"/>
                <a:gd name="T16" fmla="*/ 128 w 472"/>
                <a:gd name="T17" fmla="*/ 136 w 472"/>
                <a:gd name="T18" fmla="*/ 144 w 472"/>
                <a:gd name="T19" fmla="*/ 152 w 472"/>
                <a:gd name="T20" fmla="*/ 160 w 472"/>
                <a:gd name="T21" fmla="*/ 168 w 472"/>
                <a:gd name="T22" fmla="*/ 176 w 472"/>
                <a:gd name="T23" fmla="*/ 184 w 472"/>
                <a:gd name="T24" fmla="*/ 192 w 472"/>
                <a:gd name="T25" fmla="*/ 200 w 472"/>
                <a:gd name="T26" fmla="*/ 208 w 472"/>
                <a:gd name="T27" fmla="*/ 216 w 472"/>
                <a:gd name="T28" fmla="*/ 224 w 472"/>
                <a:gd name="T29" fmla="*/ 232 w 472"/>
                <a:gd name="T30" fmla="*/ 240 w 472"/>
                <a:gd name="T31" fmla="*/ 248 w 472"/>
                <a:gd name="T32" fmla="*/ 256 w 472"/>
                <a:gd name="T33" fmla="*/ 264 w 472"/>
                <a:gd name="T34" fmla="*/ 272 w 472"/>
                <a:gd name="T35" fmla="*/ 280 w 472"/>
                <a:gd name="T36" fmla="*/ 288 w 472"/>
                <a:gd name="T37" fmla="*/ 296 w 472"/>
                <a:gd name="T38" fmla="*/ 304 w 472"/>
                <a:gd name="T39" fmla="*/ 312 w 472"/>
                <a:gd name="T40" fmla="*/ 320 w 472"/>
                <a:gd name="T41" fmla="*/ 328 w 472"/>
                <a:gd name="T42" fmla="*/ 336 w 472"/>
                <a:gd name="T43" fmla="*/ 344 w 472"/>
                <a:gd name="T44" fmla="*/ 352 w 472"/>
                <a:gd name="T45" fmla="*/ 360 w 472"/>
                <a:gd name="T46" fmla="*/ 368 w 472"/>
                <a:gd name="T47" fmla="*/ 376 w 472"/>
                <a:gd name="T48" fmla="*/ 384 w 472"/>
                <a:gd name="T49" fmla="*/ 392 w 472"/>
                <a:gd name="T50" fmla="*/ 400 w 472"/>
                <a:gd name="T51" fmla="*/ 408 w 472"/>
                <a:gd name="T52" fmla="*/ 416 w 472"/>
                <a:gd name="T53" fmla="*/ 424 w 472"/>
                <a:gd name="T54" fmla="*/ 432 w 472"/>
                <a:gd name="T55" fmla="*/ 440 w 472"/>
                <a:gd name="T56" fmla="*/ 448 w 472"/>
                <a:gd name="T57" fmla="*/ 456 w 472"/>
                <a:gd name="T58" fmla="*/ 464 w 472"/>
                <a:gd name="T59" fmla="*/ 472 w 47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  <a:cxn ang="0">
                  <a:pos x="T57" y="0"/>
                </a:cxn>
                <a:cxn ang="0">
                  <a:pos x="T58" y="0"/>
                </a:cxn>
                <a:cxn ang="0">
                  <a:pos x="T59" y="0"/>
                </a:cxn>
              </a:cxnLst>
              <a:rect l="0" t="0" r="r" b="b"/>
              <a:pathLst>
                <a:path w="472">
                  <a:moveTo>
                    <a:pt x="0" y="0"/>
                  </a:moveTo>
                  <a:lnTo>
                    <a:pt x="8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4" y="0"/>
                  </a:lnTo>
                  <a:lnTo>
                    <a:pt x="112" y="0"/>
                  </a:lnTo>
                  <a:lnTo>
                    <a:pt x="120" y="0"/>
                  </a:lnTo>
                  <a:lnTo>
                    <a:pt x="128" y="0"/>
                  </a:lnTo>
                  <a:lnTo>
                    <a:pt x="136" y="0"/>
                  </a:lnTo>
                  <a:lnTo>
                    <a:pt x="144" y="0"/>
                  </a:lnTo>
                  <a:lnTo>
                    <a:pt x="152" y="0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76" y="0"/>
                  </a:lnTo>
                  <a:lnTo>
                    <a:pt x="184" y="0"/>
                  </a:lnTo>
                  <a:lnTo>
                    <a:pt x="192" y="0"/>
                  </a:lnTo>
                  <a:lnTo>
                    <a:pt x="200" y="0"/>
                  </a:lnTo>
                  <a:lnTo>
                    <a:pt x="208" y="0"/>
                  </a:lnTo>
                  <a:lnTo>
                    <a:pt x="216" y="0"/>
                  </a:lnTo>
                  <a:lnTo>
                    <a:pt x="224" y="0"/>
                  </a:lnTo>
                  <a:lnTo>
                    <a:pt x="232" y="0"/>
                  </a:lnTo>
                  <a:lnTo>
                    <a:pt x="240" y="0"/>
                  </a:lnTo>
                  <a:lnTo>
                    <a:pt x="248" y="0"/>
                  </a:lnTo>
                  <a:lnTo>
                    <a:pt x="256" y="0"/>
                  </a:lnTo>
                  <a:lnTo>
                    <a:pt x="264" y="0"/>
                  </a:lnTo>
                  <a:lnTo>
                    <a:pt x="272" y="0"/>
                  </a:lnTo>
                  <a:lnTo>
                    <a:pt x="280" y="0"/>
                  </a:lnTo>
                  <a:lnTo>
                    <a:pt x="288" y="0"/>
                  </a:lnTo>
                  <a:lnTo>
                    <a:pt x="296" y="0"/>
                  </a:lnTo>
                  <a:lnTo>
                    <a:pt x="304" y="0"/>
                  </a:lnTo>
                  <a:lnTo>
                    <a:pt x="312" y="0"/>
                  </a:lnTo>
                  <a:lnTo>
                    <a:pt x="320" y="0"/>
                  </a:lnTo>
                  <a:lnTo>
                    <a:pt x="328" y="0"/>
                  </a:lnTo>
                  <a:lnTo>
                    <a:pt x="336" y="0"/>
                  </a:lnTo>
                  <a:lnTo>
                    <a:pt x="344" y="0"/>
                  </a:lnTo>
                  <a:lnTo>
                    <a:pt x="352" y="0"/>
                  </a:lnTo>
                  <a:lnTo>
                    <a:pt x="360" y="0"/>
                  </a:lnTo>
                  <a:lnTo>
                    <a:pt x="368" y="0"/>
                  </a:lnTo>
                  <a:lnTo>
                    <a:pt x="376" y="0"/>
                  </a:lnTo>
                  <a:lnTo>
                    <a:pt x="384" y="0"/>
                  </a:lnTo>
                  <a:lnTo>
                    <a:pt x="392" y="0"/>
                  </a:lnTo>
                  <a:lnTo>
                    <a:pt x="400" y="0"/>
                  </a:lnTo>
                  <a:lnTo>
                    <a:pt x="408" y="0"/>
                  </a:lnTo>
                  <a:lnTo>
                    <a:pt x="416" y="0"/>
                  </a:lnTo>
                  <a:lnTo>
                    <a:pt x="424" y="0"/>
                  </a:lnTo>
                  <a:lnTo>
                    <a:pt x="432" y="0"/>
                  </a:lnTo>
                  <a:lnTo>
                    <a:pt x="440" y="0"/>
                  </a:lnTo>
                  <a:lnTo>
                    <a:pt x="448" y="0"/>
                  </a:lnTo>
                  <a:lnTo>
                    <a:pt x="456" y="0"/>
                  </a:lnTo>
                  <a:lnTo>
                    <a:pt x="464" y="0"/>
                  </a:lnTo>
                  <a:lnTo>
                    <a:pt x="472" y="0"/>
                  </a:lnTo>
                </a:path>
              </a:pathLst>
            </a:custGeom>
            <a:noFill/>
            <a:ln w="0">
              <a:solidFill>
                <a:srgbClr val="007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554" name="TextBox 21553"/>
          <p:cNvSpPr txBox="1"/>
          <p:nvPr/>
        </p:nvSpPr>
        <p:spPr>
          <a:xfrm>
            <a:off x="2643250" y="2440628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sp>
        <p:nvSpPr>
          <p:cNvPr id="21555" name="TextBox 21554"/>
          <p:cNvSpPr txBox="1"/>
          <p:nvPr/>
        </p:nvSpPr>
        <p:spPr>
          <a:xfrm>
            <a:off x="2564458" y="4727059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</a:t>
            </a:r>
          </a:p>
        </p:txBody>
      </p:sp>
      <p:sp>
        <p:nvSpPr>
          <p:cNvPr id="21556" name="TextBox 21555"/>
          <p:cNvSpPr txBox="1"/>
          <p:nvPr/>
        </p:nvSpPr>
        <p:spPr>
          <a:xfrm>
            <a:off x="1525652" y="5846561"/>
            <a:ext cx="30546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g = 500/((50*s+1)*(10*s+1))</a:t>
            </a:r>
          </a:p>
          <a:p>
            <a:r>
              <a:rPr lang="en-US" sz="1200" dirty="0" err="1"/>
              <a:t>gd</a:t>
            </a:r>
            <a:r>
              <a:rPr lang="en-US" sz="1200" dirty="0"/>
              <a:t> = 9/(10*s+1)</a:t>
            </a:r>
          </a:p>
          <a:p>
            <a:r>
              <a:rPr lang="en-US" sz="1200" dirty="0"/>
              <a:t>%SIMC-PID (cascade form) with </a:t>
            </a:r>
            <a:r>
              <a:rPr lang="en-US" sz="1200" dirty="0" err="1"/>
              <a:t>tauc</a:t>
            </a:r>
            <a:r>
              <a:rPr lang="en-US" sz="1200" dirty="0"/>
              <a:t>=1/</a:t>
            </a:r>
            <a:r>
              <a:rPr lang="en-US" sz="1200" dirty="0" err="1"/>
              <a:t>wd</a:t>
            </a:r>
            <a:r>
              <a:rPr lang="en-US" sz="1200" dirty="0"/>
              <a:t>=1:</a:t>
            </a:r>
          </a:p>
          <a:p>
            <a:r>
              <a:rPr lang="en-US" sz="1200" dirty="0" err="1"/>
              <a:t>Kc</a:t>
            </a:r>
            <a:r>
              <a:rPr lang="en-US" sz="1200" dirty="0"/>
              <a:t>=(1/500)*(50/(1+0)); </a:t>
            </a:r>
            <a:r>
              <a:rPr lang="en-US" sz="1200" dirty="0" err="1"/>
              <a:t>taui</a:t>
            </a:r>
            <a:r>
              <a:rPr lang="en-US" sz="1200" dirty="0"/>
              <a:t>=50; </a:t>
            </a:r>
            <a:r>
              <a:rPr lang="en-US" sz="1200" dirty="0" err="1"/>
              <a:t>taud</a:t>
            </a:r>
            <a:r>
              <a:rPr lang="en-US" sz="1200" dirty="0"/>
              <a:t>=10;</a:t>
            </a:r>
          </a:p>
          <a:p>
            <a:endParaRPr lang="en-US" dirty="0"/>
          </a:p>
        </p:txBody>
      </p:sp>
      <p:sp>
        <p:nvSpPr>
          <p:cNvPr id="82" name="TextBox 81"/>
          <p:cNvSpPr txBox="1"/>
          <p:nvPr/>
        </p:nvSpPr>
        <p:spPr>
          <a:xfrm>
            <a:off x="1524000" y="-27384"/>
            <a:ext cx="1654620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SCALED MODEL</a:t>
            </a:r>
          </a:p>
        </p:txBody>
      </p:sp>
    </p:spTree>
    <p:extLst>
      <p:ext uri="{BB962C8B-B14F-4D97-AF65-F5344CB8AC3E}">
        <p14:creationId xmlns:p14="http://schemas.microsoft.com/office/powerpoint/2010/main" val="27088745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Exam</a:t>
            </a:r>
            <a:r>
              <a:rPr lang="nb-NO" dirty="0"/>
              <a:t>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0"/>
            <a:ext cx="8723312" cy="2764904"/>
          </a:xfrm>
        </p:spPr>
        <p:txBody>
          <a:bodyPr>
            <a:normAutofit fontScale="85000" lnSpcReduction="20000"/>
          </a:bodyPr>
          <a:lstStyle/>
          <a:p>
            <a:r>
              <a:rPr lang="nb-NO" dirty="0" err="1"/>
              <a:t>Tuesday</a:t>
            </a:r>
            <a:r>
              <a:rPr lang="nb-NO" dirty="0"/>
              <a:t> 10 </a:t>
            </a:r>
            <a:r>
              <a:rPr lang="nb-NO" dirty="0" err="1"/>
              <a:t>Dec</a:t>
            </a:r>
            <a:r>
              <a:rPr lang="nb-NO" dirty="0"/>
              <a:t>. 2024. 9-13 (</a:t>
            </a:r>
            <a:r>
              <a:rPr lang="nb-NO" dirty="0" err="1"/>
              <a:t>Physical</a:t>
            </a:r>
            <a:r>
              <a:rPr lang="nb-NO" dirty="0"/>
              <a:t>)</a:t>
            </a:r>
          </a:p>
          <a:p>
            <a:r>
              <a:rPr lang="en-US" dirty="0"/>
              <a:t>One sheet with own notes (both sides OK; printed OK)</a:t>
            </a:r>
          </a:p>
          <a:p>
            <a:r>
              <a:rPr lang="nb-NO" dirty="0"/>
              <a:t>Simple </a:t>
            </a:r>
            <a:r>
              <a:rPr lang="nb-NO" dirty="0" err="1"/>
              <a:t>calculator</a:t>
            </a:r>
            <a:endParaRPr lang="nb-NO" dirty="0"/>
          </a:p>
          <a:p>
            <a:r>
              <a:rPr lang="en-US" dirty="0"/>
              <a:t>Note: Remember to state clearly all assumptions you make. </a:t>
            </a:r>
          </a:p>
          <a:p>
            <a:r>
              <a:rPr lang="en-US" dirty="0"/>
              <a:t>General: Look through the whole exam before you start, read the questions carefully!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63553" y="4725145"/>
            <a:ext cx="8692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dirty="0"/>
              <a:t>Q&amp;A </a:t>
            </a:r>
            <a:r>
              <a:rPr lang="nb-NO" sz="2400" dirty="0" err="1"/>
              <a:t>session</a:t>
            </a:r>
            <a:r>
              <a:rPr lang="nb-NO" sz="2400" dirty="0"/>
              <a:t>: </a:t>
            </a:r>
            <a:r>
              <a:rPr lang="nb-NO" sz="2400" dirty="0" err="1"/>
              <a:t>Thursday</a:t>
            </a:r>
            <a:r>
              <a:rPr lang="nb-NO" sz="2400" dirty="0"/>
              <a:t> 05 </a:t>
            </a:r>
            <a:r>
              <a:rPr lang="nb-NO" sz="2400" dirty="0" err="1"/>
              <a:t>Dec</a:t>
            </a:r>
            <a:r>
              <a:rPr lang="nb-NO" sz="2400" dirty="0"/>
              <a:t>. 14-16, (H1)</a:t>
            </a:r>
          </a:p>
          <a:p>
            <a:r>
              <a:rPr lang="nb-NO" sz="2400" dirty="0"/>
              <a:t>(</a:t>
            </a:r>
            <a:r>
              <a:rPr lang="nb-NO" sz="2400" dirty="0" err="1"/>
              <a:t>please</a:t>
            </a:r>
            <a:r>
              <a:rPr lang="nb-NO" sz="2400" dirty="0"/>
              <a:t> send questions </a:t>
            </a:r>
            <a:r>
              <a:rPr lang="nb-NO" sz="2400" dirty="0" err="1"/>
              <a:t>before</a:t>
            </a:r>
            <a:r>
              <a:rPr lang="nb-NO" sz="2400" dirty="0"/>
              <a:t> by email: sigurd.skogestad@ntnu.no) </a:t>
            </a:r>
          </a:p>
        </p:txBody>
      </p:sp>
    </p:spTree>
    <p:extLst>
      <p:ext uri="{BB962C8B-B14F-4D97-AF65-F5344CB8AC3E}">
        <p14:creationId xmlns:p14="http://schemas.microsoft.com/office/powerpoint/2010/main" val="2041429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992" y="137230"/>
            <a:ext cx="9252520" cy="5380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79777" y="5805264"/>
            <a:ext cx="32953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WANT TO QUANTIFY!</a:t>
            </a:r>
          </a:p>
        </p:txBody>
      </p:sp>
      <p:sp>
        <p:nvSpPr>
          <p:cNvPr id="7" name="Right Brace 6"/>
          <p:cNvSpPr/>
          <p:nvPr/>
        </p:nvSpPr>
        <p:spPr>
          <a:xfrm>
            <a:off x="9054788" y="4175581"/>
            <a:ext cx="288032" cy="66505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sp>
        <p:nvSpPr>
          <p:cNvPr id="8" name="TextBox 7"/>
          <p:cNvSpPr txBox="1"/>
          <p:nvPr/>
        </p:nvSpPr>
        <p:spPr>
          <a:xfrm>
            <a:off x="9342820" y="4131668"/>
            <a:ext cx="13740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100" dirty="0" err="1"/>
              <a:t>Want</a:t>
            </a:r>
            <a:r>
              <a:rPr lang="nb-NO" sz="1100" dirty="0"/>
              <a:t> </a:t>
            </a:r>
            <a:r>
              <a:rPr lang="nb-NO" sz="1100" dirty="0" err="1"/>
              <a:t>slow</a:t>
            </a:r>
            <a:r>
              <a:rPr lang="nb-NO" sz="1100" dirty="0"/>
              <a:t> and </a:t>
            </a:r>
            <a:r>
              <a:rPr lang="nb-NO" sz="1100" dirty="0" err="1"/>
              <a:t>small</a:t>
            </a:r>
            <a:r>
              <a:rPr lang="nb-NO" sz="1100" dirty="0"/>
              <a:t> </a:t>
            </a:r>
            <a:r>
              <a:rPr lang="nb-NO" sz="1100" dirty="0" err="1"/>
              <a:t>response</a:t>
            </a:r>
            <a:r>
              <a:rPr lang="nb-NO" sz="1100" dirty="0"/>
              <a:t> from </a:t>
            </a:r>
            <a:r>
              <a:rPr lang="nb-NO" sz="1100" dirty="0" err="1"/>
              <a:t>disturbance</a:t>
            </a:r>
            <a:r>
              <a:rPr lang="nb-NO" sz="1100" dirty="0"/>
              <a:t> (DV) to output (CV)</a:t>
            </a:r>
          </a:p>
        </p:txBody>
      </p:sp>
      <p:sp>
        <p:nvSpPr>
          <p:cNvPr id="3" name="Right Brace 2">
            <a:extLst>
              <a:ext uri="{FF2B5EF4-FFF2-40B4-BE49-F238E27FC236}">
                <a16:creationId xmlns:a16="http://schemas.microsoft.com/office/drawing/2014/main" id="{0AD26FA1-6CE4-9C29-A829-65F22782A1D6}"/>
              </a:ext>
            </a:extLst>
          </p:cNvPr>
          <p:cNvSpPr/>
          <p:nvPr/>
        </p:nvSpPr>
        <p:spPr>
          <a:xfrm>
            <a:off x="8976321" y="3458026"/>
            <a:ext cx="288032" cy="67264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FE8195-BC95-3291-C021-3A9AE564A689}"/>
              </a:ext>
            </a:extLst>
          </p:cNvPr>
          <p:cNvSpPr txBox="1"/>
          <p:nvPr/>
        </p:nvSpPr>
        <p:spPr>
          <a:xfrm>
            <a:off x="9294911" y="3429000"/>
            <a:ext cx="140869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100" dirty="0" err="1"/>
              <a:t>Want</a:t>
            </a:r>
            <a:r>
              <a:rPr lang="nb-NO" sz="1100" dirty="0"/>
              <a:t> fast and </a:t>
            </a:r>
            <a:r>
              <a:rPr lang="nb-NO" sz="1100" dirty="0" err="1"/>
              <a:t>large</a:t>
            </a:r>
            <a:r>
              <a:rPr lang="nb-NO" sz="1100" dirty="0"/>
              <a:t> </a:t>
            </a:r>
            <a:r>
              <a:rPr lang="nb-NO" sz="1100" dirty="0" err="1"/>
              <a:t>response</a:t>
            </a:r>
            <a:r>
              <a:rPr lang="nb-NO" sz="1100" dirty="0"/>
              <a:t> from input (MV) to output (CV)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730D8F-8484-C086-6338-D4AABF7582FC}"/>
              </a:ext>
            </a:extLst>
          </p:cNvPr>
          <p:cNvSpPr txBox="1"/>
          <p:nvPr/>
        </p:nvSpPr>
        <p:spPr>
          <a:xfrm>
            <a:off x="9325480" y="4968478"/>
            <a:ext cx="140869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100" dirty="0" err="1"/>
              <a:t>Opposite</a:t>
            </a:r>
            <a:r>
              <a:rPr lang="nb-NO" sz="1100" dirty="0"/>
              <a:t> for feedback and </a:t>
            </a:r>
            <a:r>
              <a:rPr lang="nb-NO" sz="1100" dirty="0" err="1"/>
              <a:t>feedforward</a:t>
            </a:r>
            <a:endParaRPr lang="nb-NO" sz="1100" dirty="0"/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96C5558E-F27C-35F8-3579-5F377BFF1545}"/>
              </a:ext>
            </a:extLst>
          </p:cNvPr>
          <p:cNvSpPr/>
          <p:nvPr/>
        </p:nvSpPr>
        <p:spPr>
          <a:xfrm>
            <a:off x="9054788" y="4923565"/>
            <a:ext cx="288032" cy="44965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748486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16632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Recall: Closed-loop frequency response</a:t>
            </a:r>
          </a:p>
        </p:txBody>
      </p:sp>
      <p:pic>
        <p:nvPicPr>
          <p:cNvPr id="120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9" y="1052736"/>
            <a:ext cx="3959919" cy="2041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684" name="Group 1200"/>
          <p:cNvGrpSpPr>
            <a:grpSpLocks noChangeAspect="1"/>
          </p:cNvGrpSpPr>
          <p:nvPr/>
        </p:nvGrpSpPr>
        <p:grpSpPr bwMode="auto">
          <a:xfrm>
            <a:off x="1703512" y="2830923"/>
            <a:ext cx="5334000" cy="4000500"/>
            <a:chOff x="1200" y="900"/>
            <a:chExt cx="3360" cy="2520"/>
          </a:xfrm>
        </p:grpSpPr>
        <p:sp>
          <p:nvSpPr>
            <p:cNvPr id="22685" name="AutoShape 1199"/>
            <p:cNvSpPr>
              <a:spLocks noChangeAspect="1" noChangeArrowheads="1" noTextEdit="1"/>
            </p:cNvSpPr>
            <p:nvPr/>
          </p:nvSpPr>
          <p:spPr bwMode="auto">
            <a:xfrm>
              <a:off x="1200" y="900"/>
              <a:ext cx="3360" cy="2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2686" name="Group 1401"/>
            <p:cNvGrpSpPr>
              <a:grpSpLocks/>
            </p:cNvGrpSpPr>
            <p:nvPr/>
          </p:nvGrpSpPr>
          <p:grpSpPr bwMode="auto">
            <a:xfrm>
              <a:off x="1482" y="1014"/>
              <a:ext cx="2821" cy="2275"/>
              <a:chOff x="1482" y="1014"/>
              <a:chExt cx="2821" cy="2275"/>
            </a:xfrm>
          </p:grpSpPr>
          <p:sp>
            <p:nvSpPr>
              <p:cNvPr id="23647" name="Rectangle 1201"/>
              <p:cNvSpPr>
                <a:spLocks noChangeArrowheads="1"/>
              </p:cNvSpPr>
              <p:nvPr/>
            </p:nvSpPr>
            <p:spPr bwMode="auto">
              <a:xfrm>
                <a:off x="1638" y="1092"/>
                <a:ext cx="2604" cy="205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48" name="Rectangle 1202"/>
              <p:cNvSpPr>
                <a:spLocks noChangeArrowheads="1"/>
              </p:cNvSpPr>
              <p:nvPr/>
            </p:nvSpPr>
            <p:spPr bwMode="auto">
              <a:xfrm>
                <a:off x="1638" y="1092"/>
                <a:ext cx="2604" cy="2052"/>
              </a:xfrm>
              <a:prstGeom prst="rect">
                <a:avLst/>
              </a:prstGeom>
              <a:noFill/>
              <a:ln w="0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49" name="Line 1203"/>
              <p:cNvSpPr>
                <a:spLocks noChangeShapeType="1"/>
              </p:cNvSpPr>
              <p:nvPr/>
            </p:nvSpPr>
            <p:spPr bwMode="auto">
              <a:xfrm>
                <a:off x="1638" y="1092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50" name="Line 1204"/>
              <p:cNvSpPr>
                <a:spLocks noChangeShapeType="1"/>
              </p:cNvSpPr>
              <p:nvPr/>
            </p:nvSpPr>
            <p:spPr bwMode="auto">
              <a:xfrm>
                <a:off x="1638" y="3144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51" name="Line 1205"/>
              <p:cNvSpPr>
                <a:spLocks noChangeShapeType="1"/>
              </p:cNvSpPr>
              <p:nvPr/>
            </p:nvSpPr>
            <p:spPr bwMode="auto">
              <a:xfrm flipV="1">
                <a:off x="4242" y="1092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52" name="Line 1206"/>
              <p:cNvSpPr>
                <a:spLocks noChangeShapeType="1"/>
              </p:cNvSpPr>
              <p:nvPr/>
            </p:nvSpPr>
            <p:spPr bwMode="auto">
              <a:xfrm flipV="1">
                <a:off x="1638" y="1092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53" name="Line 1207"/>
              <p:cNvSpPr>
                <a:spLocks noChangeShapeType="1"/>
              </p:cNvSpPr>
              <p:nvPr/>
            </p:nvSpPr>
            <p:spPr bwMode="auto">
              <a:xfrm>
                <a:off x="1638" y="3144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54" name="Line 1208"/>
              <p:cNvSpPr>
                <a:spLocks noChangeShapeType="1"/>
              </p:cNvSpPr>
              <p:nvPr/>
            </p:nvSpPr>
            <p:spPr bwMode="auto">
              <a:xfrm flipV="1">
                <a:off x="1638" y="1092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55" name="Line 1209"/>
              <p:cNvSpPr>
                <a:spLocks noChangeShapeType="1"/>
              </p:cNvSpPr>
              <p:nvPr/>
            </p:nvSpPr>
            <p:spPr bwMode="auto">
              <a:xfrm flipV="1">
                <a:off x="1638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56" name="Line 1210"/>
              <p:cNvSpPr>
                <a:spLocks noChangeShapeType="1"/>
              </p:cNvSpPr>
              <p:nvPr/>
            </p:nvSpPr>
            <p:spPr bwMode="auto">
              <a:xfrm>
                <a:off x="1638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57" name="Line 1211"/>
              <p:cNvSpPr>
                <a:spLocks noChangeShapeType="1"/>
              </p:cNvSpPr>
              <p:nvPr/>
            </p:nvSpPr>
            <p:spPr bwMode="auto">
              <a:xfrm flipV="1">
                <a:off x="1638" y="3114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58" name="Line 1212"/>
              <p:cNvSpPr>
                <a:spLocks noChangeShapeType="1"/>
              </p:cNvSpPr>
              <p:nvPr/>
            </p:nvSpPr>
            <p:spPr bwMode="auto">
              <a:xfrm>
                <a:off x="1638" y="1092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59" name="Rectangle 1213"/>
              <p:cNvSpPr>
                <a:spLocks noChangeArrowheads="1"/>
              </p:cNvSpPr>
              <p:nvPr/>
            </p:nvSpPr>
            <p:spPr bwMode="auto">
              <a:xfrm>
                <a:off x="1572" y="3192"/>
                <a:ext cx="89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10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660" name="Rectangle 1214"/>
              <p:cNvSpPr>
                <a:spLocks noChangeArrowheads="1"/>
              </p:cNvSpPr>
              <p:nvPr/>
            </p:nvSpPr>
            <p:spPr bwMode="auto">
              <a:xfrm>
                <a:off x="1656" y="3162"/>
                <a:ext cx="50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7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-2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661" name="Line 1215"/>
              <p:cNvSpPr>
                <a:spLocks noChangeShapeType="1"/>
              </p:cNvSpPr>
              <p:nvPr/>
            </p:nvSpPr>
            <p:spPr bwMode="auto">
              <a:xfrm flipV="1">
                <a:off x="1896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62" name="Line 1216"/>
              <p:cNvSpPr>
                <a:spLocks noChangeShapeType="1"/>
              </p:cNvSpPr>
              <p:nvPr/>
            </p:nvSpPr>
            <p:spPr bwMode="auto">
              <a:xfrm>
                <a:off x="1896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63" name="Line 1217"/>
              <p:cNvSpPr>
                <a:spLocks noChangeShapeType="1"/>
              </p:cNvSpPr>
              <p:nvPr/>
            </p:nvSpPr>
            <p:spPr bwMode="auto">
              <a:xfrm flipV="1">
                <a:off x="2052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64" name="Line 1218"/>
              <p:cNvSpPr>
                <a:spLocks noChangeShapeType="1"/>
              </p:cNvSpPr>
              <p:nvPr/>
            </p:nvSpPr>
            <p:spPr bwMode="auto">
              <a:xfrm>
                <a:off x="2052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65" name="Line 1219"/>
              <p:cNvSpPr>
                <a:spLocks noChangeShapeType="1"/>
              </p:cNvSpPr>
              <p:nvPr/>
            </p:nvSpPr>
            <p:spPr bwMode="auto">
              <a:xfrm flipV="1">
                <a:off x="2160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66" name="Line 1220"/>
              <p:cNvSpPr>
                <a:spLocks noChangeShapeType="1"/>
              </p:cNvSpPr>
              <p:nvPr/>
            </p:nvSpPr>
            <p:spPr bwMode="auto">
              <a:xfrm>
                <a:off x="2160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67" name="Line 1221"/>
              <p:cNvSpPr>
                <a:spLocks noChangeShapeType="1"/>
              </p:cNvSpPr>
              <p:nvPr/>
            </p:nvSpPr>
            <p:spPr bwMode="auto">
              <a:xfrm flipV="1">
                <a:off x="2244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68" name="Line 1222"/>
              <p:cNvSpPr>
                <a:spLocks noChangeShapeType="1"/>
              </p:cNvSpPr>
              <p:nvPr/>
            </p:nvSpPr>
            <p:spPr bwMode="auto">
              <a:xfrm>
                <a:off x="2244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69" name="Line 1223"/>
              <p:cNvSpPr>
                <a:spLocks noChangeShapeType="1"/>
              </p:cNvSpPr>
              <p:nvPr/>
            </p:nvSpPr>
            <p:spPr bwMode="auto">
              <a:xfrm flipV="1">
                <a:off x="2310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70" name="Line 1224"/>
              <p:cNvSpPr>
                <a:spLocks noChangeShapeType="1"/>
              </p:cNvSpPr>
              <p:nvPr/>
            </p:nvSpPr>
            <p:spPr bwMode="auto">
              <a:xfrm>
                <a:off x="2310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71" name="Line 1225"/>
              <p:cNvSpPr>
                <a:spLocks noChangeShapeType="1"/>
              </p:cNvSpPr>
              <p:nvPr/>
            </p:nvSpPr>
            <p:spPr bwMode="auto">
              <a:xfrm flipV="1">
                <a:off x="2370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72" name="Line 1226"/>
              <p:cNvSpPr>
                <a:spLocks noChangeShapeType="1"/>
              </p:cNvSpPr>
              <p:nvPr/>
            </p:nvSpPr>
            <p:spPr bwMode="auto">
              <a:xfrm>
                <a:off x="2370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73" name="Line 1227"/>
              <p:cNvSpPr>
                <a:spLocks noChangeShapeType="1"/>
              </p:cNvSpPr>
              <p:nvPr/>
            </p:nvSpPr>
            <p:spPr bwMode="auto">
              <a:xfrm flipV="1">
                <a:off x="2418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74" name="Line 1228"/>
              <p:cNvSpPr>
                <a:spLocks noChangeShapeType="1"/>
              </p:cNvSpPr>
              <p:nvPr/>
            </p:nvSpPr>
            <p:spPr bwMode="auto">
              <a:xfrm>
                <a:off x="2418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75" name="Line 1229"/>
              <p:cNvSpPr>
                <a:spLocks noChangeShapeType="1"/>
              </p:cNvSpPr>
              <p:nvPr/>
            </p:nvSpPr>
            <p:spPr bwMode="auto">
              <a:xfrm flipV="1">
                <a:off x="2466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76" name="Line 1230"/>
              <p:cNvSpPr>
                <a:spLocks noChangeShapeType="1"/>
              </p:cNvSpPr>
              <p:nvPr/>
            </p:nvSpPr>
            <p:spPr bwMode="auto">
              <a:xfrm>
                <a:off x="2466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77" name="Line 1231"/>
              <p:cNvSpPr>
                <a:spLocks noChangeShapeType="1"/>
              </p:cNvSpPr>
              <p:nvPr/>
            </p:nvSpPr>
            <p:spPr bwMode="auto">
              <a:xfrm flipV="1">
                <a:off x="2502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78" name="Line 1232"/>
              <p:cNvSpPr>
                <a:spLocks noChangeShapeType="1"/>
              </p:cNvSpPr>
              <p:nvPr/>
            </p:nvSpPr>
            <p:spPr bwMode="auto">
              <a:xfrm>
                <a:off x="2502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79" name="Line 1233"/>
              <p:cNvSpPr>
                <a:spLocks noChangeShapeType="1"/>
              </p:cNvSpPr>
              <p:nvPr/>
            </p:nvSpPr>
            <p:spPr bwMode="auto">
              <a:xfrm flipV="1">
                <a:off x="2502" y="3114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80" name="Line 1234"/>
              <p:cNvSpPr>
                <a:spLocks noChangeShapeType="1"/>
              </p:cNvSpPr>
              <p:nvPr/>
            </p:nvSpPr>
            <p:spPr bwMode="auto">
              <a:xfrm>
                <a:off x="2502" y="1092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81" name="Rectangle 1235"/>
              <p:cNvSpPr>
                <a:spLocks noChangeArrowheads="1"/>
              </p:cNvSpPr>
              <p:nvPr/>
            </p:nvSpPr>
            <p:spPr bwMode="auto">
              <a:xfrm>
                <a:off x="2436" y="3192"/>
                <a:ext cx="89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10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682" name="Rectangle 1236"/>
              <p:cNvSpPr>
                <a:spLocks noChangeArrowheads="1"/>
              </p:cNvSpPr>
              <p:nvPr/>
            </p:nvSpPr>
            <p:spPr bwMode="auto">
              <a:xfrm>
                <a:off x="2520" y="3162"/>
                <a:ext cx="50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7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-1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683" name="Line 1237"/>
              <p:cNvSpPr>
                <a:spLocks noChangeShapeType="1"/>
              </p:cNvSpPr>
              <p:nvPr/>
            </p:nvSpPr>
            <p:spPr bwMode="auto">
              <a:xfrm flipV="1">
                <a:off x="2766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84" name="Line 1238"/>
              <p:cNvSpPr>
                <a:spLocks noChangeShapeType="1"/>
              </p:cNvSpPr>
              <p:nvPr/>
            </p:nvSpPr>
            <p:spPr bwMode="auto">
              <a:xfrm>
                <a:off x="2766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85" name="Line 1239"/>
              <p:cNvSpPr>
                <a:spLocks noChangeShapeType="1"/>
              </p:cNvSpPr>
              <p:nvPr/>
            </p:nvSpPr>
            <p:spPr bwMode="auto">
              <a:xfrm flipV="1">
                <a:off x="2916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86" name="Line 1240"/>
              <p:cNvSpPr>
                <a:spLocks noChangeShapeType="1"/>
              </p:cNvSpPr>
              <p:nvPr/>
            </p:nvSpPr>
            <p:spPr bwMode="auto">
              <a:xfrm>
                <a:off x="2916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87" name="Line 1241"/>
              <p:cNvSpPr>
                <a:spLocks noChangeShapeType="1"/>
              </p:cNvSpPr>
              <p:nvPr/>
            </p:nvSpPr>
            <p:spPr bwMode="auto">
              <a:xfrm flipV="1">
                <a:off x="3024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88" name="Line 1242"/>
              <p:cNvSpPr>
                <a:spLocks noChangeShapeType="1"/>
              </p:cNvSpPr>
              <p:nvPr/>
            </p:nvSpPr>
            <p:spPr bwMode="auto">
              <a:xfrm>
                <a:off x="3024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89" name="Line 1243"/>
              <p:cNvSpPr>
                <a:spLocks noChangeShapeType="1"/>
              </p:cNvSpPr>
              <p:nvPr/>
            </p:nvSpPr>
            <p:spPr bwMode="auto">
              <a:xfrm flipV="1">
                <a:off x="3108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90" name="Line 1244"/>
              <p:cNvSpPr>
                <a:spLocks noChangeShapeType="1"/>
              </p:cNvSpPr>
              <p:nvPr/>
            </p:nvSpPr>
            <p:spPr bwMode="auto">
              <a:xfrm>
                <a:off x="3108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91" name="Line 1245"/>
              <p:cNvSpPr>
                <a:spLocks noChangeShapeType="1"/>
              </p:cNvSpPr>
              <p:nvPr/>
            </p:nvSpPr>
            <p:spPr bwMode="auto">
              <a:xfrm flipV="1">
                <a:off x="3180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92" name="Line 1246"/>
              <p:cNvSpPr>
                <a:spLocks noChangeShapeType="1"/>
              </p:cNvSpPr>
              <p:nvPr/>
            </p:nvSpPr>
            <p:spPr bwMode="auto">
              <a:xfrm>
                <a:off x="3180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93" name="Line 1247"/>
              <p:cNvSpPr>
                <a:spLocks noChangeShapeType="1"/>
              </p:cNvSpPr>
              <p:nvPr/>
            </p:nvSpPr>
            <p:spPr bwMode="auto">
              <a:xfrm flipV="1">
                <a:off x="3234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94" name="Line 1248"/>
              <p:cNvSpPr>
                <a:spLocks noChangeShapeType="1"/>
              </p:cNvSpPr>
              <p:nvPr/>
            </p:nvSpPr>
            <p:spPr bwMode="auto">
              <a:xfrm>
                <a:off x="3234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95" name="Line 1249"/>
              <p:cNvSpPr>
                <a:spLocks noChangeShapeType="1"/>
              </p:cNvSpPr>
              <p:nvPr/>
            </p:nvSpPr>
            <p:spPr bwMode="auto">
              <a:xfrm flipV="1">
                <a:off x="3288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96" name="Line 1250"/>
              <p:cNvSpPr>
                <a:spLocks noChangeShapeType="1"/>
              </p:cNvSpPr>
              <p:nvPr/>
            </p:nvSpPr>
            <p:spPr bwMode="auto">
              <a:xfrm>
                <a:off x="3288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97" name="Line 1251"/>
              <p:cNvSpPr>
                <a:spLocks noChangeShapeType="1"/>
              </p:cNvSpPr>
              <p:nvPr/>
            </p:nvSpPr>
            <p:spPr bwMode="auto">
              <a:xfrm flipV="1">
                <a:off x="3330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98" name="Line 1252"/>
              <p:cNvSpPr>
                <a:spLocks noChangeShapeType="1"/>
              </p:cNvSpPr>
              <p:nvPr/>
            </p:nvSpPr>
            <p:spPr bwMode="auto">
              <a:xfrm>
                <a:off x="3330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99" name="Line 1253"/>
              <p:cNvSpPr>
                <a:spLocks noChangeShapeType="1"/>
              </p:cNvSpPr>
              <p:nvPr/>
            </p:nvSpPr>
            <p:spPr bwMode="auto">
              <a:xfrm flipV="1">
                <a:off x="3372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00" name="Line 1254"/>
              <p:cNvSpPr>
                <a:spLocks noChangeShapeType="1"/>
              </p:cNvSpPr>
              <p:nvPr/>
            </p:nvSpPr>
            <p:spPr bwMode="auto">
              <a:xfrm>
                <a:off x="3372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01" name="Line 1255"/>
              <p:cNvSpPr>
                <a:spLocks noChangeShapeType="1"/>
              </p:cNvSpPr>
              <p:nvPr/>
            </p:nvSpPr>
            <p:spPr bwMode="auto">
              <a:xfrm flipV="1">
                <a:off x="3372" y="3114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02" name="Line 1256"/>
              <p:cNvSpPr>
                <a:spLocks noChangeShapeType="1"/>
              </p:cNvSpPr>
              <p:nvPr/>
            </p:nvSpPr>
            <p:spPr bwMode="auto">
              <a:xfrm>
                <a:off x="3372" y="1092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03" name="Rectangle 1257"/>
              <p:cNvSpPr>
                <a:spLocks noChangeArrowheads="1"/>
              </p:cNvSpPr>
              <p:nvPr/>
            </p:nvSpPr>
            <p:spPr bwMode="auto">
              <a:xfrm>
                <a:off x="3318" y="3192"/>
                <a:ext cx="89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10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704" name="Rectangle 1258"/>
              <p:cNvSpPr>
                <a:spLocks noChangeArrowheads="1"/>
              </p:cNvSpPr>
              <p:nvPr/>
            </p:nvSpPr>
            <p:spPr bwMode="auto">
              <a:xfrm>
                <a:off x="3402" y="3162"/>
                <a:ext cx="31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7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705" name="Line 1259"/>
              <p:cNvSpPr>
                <a:spLocks noChangeShapeType="1"/>
              </p:cNvSpPr>
              <p:nvPr/>
            </p:nvSpPr>
            <p:spPr bwMode="auto">
              <a:xfrm flipV="1">
                <a:off x="3630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06" name="Line 1260"/>
              <p:cNvSpPr>
                <a:spLocks noChangeShapeType="1"/>
              </p:cNvSpPr>
              <p:nvPr/>
            </p:nvSpPr>
            <p:spPr bwMode="auto">
              <a:xfrm>
                <a:off x="3630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07" name="Line 1261"/>
              <p:cNvSpPr>
                <a:spLocks noChangeShapeType="1"/>
              </p:cNvSpPr>
              <p:nvPr/>
            </p:nvSpPr>
            <p:spPr bwMode="auto">
              <a:xfrm flipV="1">
                <a:off x="3786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08" name="Line 1262"/>
              <p:cNvSpPr>
                <a:spLocks noChangeShapeType="1"/>
              </p:cNvSpPr>
              <p:nvPr/>
            </p:nvSpPr>
            <p:spPr bwMode="auto">
              <a:xfrm>
                <a:off x="3786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09" name="Line 1263"/>
              <p:cNvSpPr>
                <a:spLocks noChangeShapeType="1"/>
              </p:cNvSpPr>
              <p:nvPr/>
            </p:nvSpPr>
            <p:spPr bwMode="auto">
              <a:xfrm flipV="1">
                <a:off x="3894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10" name="Line 1264"/>
              <p:cNvSpPr>
                <a:spLocks noChangeShapeType="1"/>
              </p:cNvSpPr>
              <p:nvPr/>
            </p:nvSpPr>
            <p:spPr bwMode="auto">
              <a:xfrm>
                <a:off x="3894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11" name="Line 1265"/>
              <p:cNvSpPr>
                <a:spLocks noChangeShapeType="1"/>
              </p:cNvSpPr>
              <p:nvPr/>
            </p:nvSpPr>
            <p:spPr bwMode="auto">
              <a:xfrm flipV="1">
                <a:off x="3978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12" name="Line 1266"/>
              <p:cNvSpPr>
                <a:spLocks noChangeShapeType="1"/>
              </p:cNvSpPr>
              <p:nvPr/>
            </p:nvSpPr>
            <p:spPr bwMode="auto">
              <a:xfrm>
                <a:off x="3978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13" name="Line 1267"/>
              <p:cNvSpPr>
                <a:spLocks noChangeShapeType="1"/>
              </p:cNvSpPr>
              <p:nvPr/>
            </p:nvSpPr>
            <p:spPr bwMode="auto">
              <a:xfrm flipV="1">
                <a:off x="4044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14" name="Line 1268"/>
              <p:cNvSpPr>
                <a:spLocks noChangeShapeType="1"/>
              </p:cNvSpPr>
              <p:nvPr/>
            </p:nvSpPr>
            <p:spPr bwMode="auto">
              <a:xfrm>
                <a:off x="4044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15" name="Line 1269"/>
              <p:cNvSpPr>
                <a:spLocks noChangeShapeType="1"/>
              </p:cNvSpPr>
              <p:nvPr/>
            </p:nvSpPr>
            <p:spPr bwMode="auto">
              <a:xfrm flipV="1">
                <a:off x="4104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16" name="Line 1270"/>
              <p:cNvSpPr>
                <a:spLocks noChangeShapeType="1"/>
              </p:cNvSpPr>
              <p:nvPr/>
            </p:nvSpPr>
            <p:spPr bwMode="auto">
              <a:xfrm>
                <a:off x="4104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17" name="Line 1271"/>
              <p:cNvSpPr>
                <a:spLocks noChangeShapeType="1"/>
              </p:cNvSpPr>
              <p:nvPr/>
            </p:nvSpPr>
            <p:spPr bwMode="auto">
              <a:xfrm flipV="1">
                <a:off x="4152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18" name="Line 1272"/>
              <p:cNvSpPr>
                <a:spLocks noChangeShapeType="1"/>
              </p:cNvSpPr>
              <p:nvPr/>
            </p:nvSpPr>
            <p:spPr bwMode="auto">
              <a:xfrm>
                <a:off x="4152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19" name="Line 1273"/>
              <p:cNvSpPr>
                <a:spLocks noChangeShapeType="1"/>
              </p:cNvSpPr>
              <p:nvPr/>
            </p:nvSpPr>
            <p:spPr bwMode="auto">
              <a:xfrm flipV="1">
                <a:off x="4200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20" name="Line 1274"/>
              <p:cNvSpPr>
                <a:spLocks noChangeShapeType="1"/>
              </p:cNvSpPr>
              <p:nvPr/>
            </p:nvSpPr>
            <p:spPr bwMode="auto">
              <a:xfrm>
                <a:off x="4200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21" name="Line 1275"/>
              <p:cNvSpPr>
                <a:spLocks noChangeShapeType="1"/>
              </p:cNvSpPr>
              <p:nvPr/>
            </p:nvSpPr>
            <p:spPr bwMode="auto">
              <a:xfrm flipV="1">
                <a:off x="4242" y="3126"/>
                <a:ext cx="0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22" name="Line 1276"/>
              <p:cNvSpPr>
                <a:spLocks noChangeShapeType="1"/>
              </p:cNvSpPr>
              <p:nvPr/>
            </p:nvSpPr>
            <p:spPr bwMode="auto">
              <a:xfrm>
                <a:off x="4242" y="1092"/>
                <a:ext cx="0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23" name="Line 1277"/>
              <p:cNvSpPr>
                <a:spLocks noChangeShapeType="1"/>
              </p:cNvSpPr>
              <p:nvPr/>
            </p:nvSpPr>
            <p:spPr bwMode="auto">
              <a:xfrm flipV="1">
                <a:off x="4242" y="3114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24" name="Line 1278"/>
              <p:cNvSpPr>
                <a:spLocks noChangeShapeType="1"/>
              </p:cNvSpPr>
              <p:nvPr/>
            </p:nvSpPr>
            <p:spPr bwMode="auto">
              <a:xfrm>
                <a:off x="4242" y="1092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25" name="Rectangle 1279"/>
              <p:cNvSpPr>
                <a:spLocks noChangeArrowheads="1"/>
              </p:cNvSpPr>
              <p:nvPr/>
            </p:nvSpPr>
            <p:spPr bwMode="auto">
              <a:xfrm>
                <a:off x="4188" y="3192"/>
                <a:ext cx="89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10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726" name="Rectangle 1280"/>
              <p:cNvSpPr>
                <a:spLocks noChangeArrowheads="1"/>
              </p:cNvSpPr>
              <p:nvPr/>
            </p:nvSpPr>
            <p:spPr bwMode="auto">
              <a:xfrm>
                <a:off x="4272" y="3162"/>
                <a:ext cx="31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7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727" name="Line 1281"/>
              <p:cNvSpPr>
                <a:spLocks noChangeShapeType="1"/>
              </p:cNvSpPr>
              <p:nvPr/>
            </p:nvSpPr>
            <p:spPr bwMode="auto">
              <a:xfrm>
                <a:off x="1638" y="3144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28" name="Line 1282"/>
              <p:cNvSpPr>
                <a:spLocks noChangeShapeType="1"/>
              </p:cNvSpPr>
              <p:nvPr/>
            </p:nvSpPr>
            <p:spPr bwMode="auto">
              <a:xfrm flipH="1">
                <a:off x="4224" y="3144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29" name="Line 1283"/>
              <p:cNvSpPr>
                <a:spLocks noChangeShapeType="1"/>
              </p:cNvSpPr>
              <p:nvPr/>
            </p:nvSpPr>
            <p:spPr bwMode="auto">
              <a:xfrm>
                <a:off x="1638" y="3144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30" name="Line 1284"/>
              <p:cNvSpPr>
                <a:spLocks noChangeShapeType="1"/>
              </p:cNvSpPr>
              <p:nvPr/>
            </p:nvSpPr>
            <p:spPr bwMode="auto">
              <a:xfrm flipH="1">
                <a:off x="4212" y="3144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31" name="Rectangle 1285"/>
              <p:cNvSpPr>
                <a:spLocks noChangeArrowheads="1"/>
              </p:cNvSpPr>
              <p:nvPr/>
            </p:nvSpPr>
            <p:spPr bwMode="auto">
              <a:xfrm>
                <a:off x="1482" y="3096"/>
                <a:ext cx="89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10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732" name="Rectangle 1286"/>
              <p:cNvSpPr>
                <a:spLocks noChangeArrowheads="1"/>
              </p:cNvSpPr>
              <p:nvPr/>
            </p:nvSpPr>
            <p:spPr bwMode="auto">
              <a:xfrm>
                <a:off x="1566" y="3066"/>
                <a:ext cx="50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7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-3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733" name="Line 1287"/>
              <p:cNvSpPr>
                <a:spLocks noChangeShapeType="1"/>
              </p:cNvSpPr>
              <p:nvPr/>
            </p:nvSpPr>
            <p:spPr bwMode="auto">
              <a:xfrm>
                <a:off x="1638" y="2988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34" name="Line 1288"/>
              <p:cNvSpPr>
                <a:spLocks noChangeShapeType="1"/>
              </p:cNvSpPr>
              <p:nvPr/>
            </p:nvSpPr>
            <p:spPr bwMode="auto">
              <a:xfrm flipH="1">
                <a:off x="4224" y="2988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35" name="Line 1289"/>
              <p:cNvSpPr>
                <a:spLocks noChangeShapeType="1"/>
              </p:cNvSpPr>
              <p:nvPr/>
            </p:nvSpPr>
            <p:spPr bwMode="auto">
              <a:xfrm>
                <a:off x="1638" y="2898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36" name="Line 1290"/>
              <p:cNvSpPr>
                <a:spLocks noChangeShapeType="1"/>
              </p:cNvSpPr>
              <p:nvPr/>
            </p:nvSpPr>
            <p:spPr bwMode="auto">
              <a:xfrm flipH="1">
                <a:off x="4224" y="2898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37" name="Line 1291"/>
              <p:cNvSpPr>
                <a:spLocks noChangeShapeType="1"/>
              </p:cNvSpPr>
              <p:nvPr/>
            </p:nvSpPr>
            <p:spPr bwMode="auto">
              <a:xfrm>
                <a:off x="1638" y="2832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38" name="Line 1292"/>
              <p:cNvSpPr>
                <a:spLocks noChangeShapeType="1"/>
              </p:cNvSpPr>
              <p:nvPr/>
            </p:nvSpPr>
            <p:spPr bwMode="auto">
              <a:xfrm flipH="1">
                <a:off x="4224" y="2832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39" name="Line 1293"/>
              <p:cNvSpPr>
                <a:spLocks noChangeShapeType="1"/>
              </p:cNvSpPr>
              <p:nvPr/>
            </p:nvSpPr>
            <p:spPr bwMode="auto">
              <a:xfrm>
                <a:off x="1638" y="2784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40" name="Line 1294"/>
              <p:cNvSpPr>
                <a:spLocks noChangeShapeType="1"/>
              </p:cNvSpPr>
              <p:nvPr/>
            </p:nvSpPr>
            <p:spPr bwMode="auto">
              <a:xfrm flipH="1">
                <a:off x="4224" y="2784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41" name="Line 1295"/>
              <p:cNvSpPr>
                <a:spLocks noChangeShapeType="1"/>
              </p:cNvSpPr>
              <p:nvPr/>
            </p:nvSpPr>
            <p:spPr bwMode="auto">
              <a:xfrm>
                <a:off x="1638" y="2742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42" name="Line 1296"/>
              <p:cNvSpPr>
                <a:spLocks noChangeShapeType="1"/>
              </p:cNvSpPr>
              <p:nvPr/>
            </p:nvSpPr>
            <p:spPr bwMode="auto">
              <a:xfrm flipH="1">
                <a:off x="4224" y="2742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43" name="Line 1297"/>
              <p:cNvSpPr>
                <a:spLocks noChangeShapeType="1"/>
              </p:cNvSpPr>
              <p:nvPr/>
            </p:nvSpPr>
            <p:spPr bwMode="auto">
              <a:xfrm>
                <a:off x="1638" y="2706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44" name="Line 1298"/>
              <p:cNvSpPr>
                <a:spLocks noChangeShapeType="1"/>
              </p:cNvSpPr>
              <p:nvPr/>
            </p:nvSpPr>
            <p:spPr bwMode="auto">
              <a:xfrm flipH="1">
                <a:off x="4224" y="2706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45" name="Line 1299"/>
              <p:cNvSpPr>
                <a:spLocks noChangeShapeType="1"/>
              </p:cNvSpPr>
              <p:nvPr/>
            </p:nvSpPr>
            <p:spPr bwMode="auto">
              <a:xfrm>
                <a:off x="1638" y="2676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46" name="Line 1300"/>
              <p:cNvSpPr>
                <a:spLocks noChangeShapeType="1"/>
              </p:cNvSpPr>
              <p:nvPr/>
            </p:nvSpPr>
            <p:spPr bwMode="auto">
              <a:xfrm flipH="1">
                <a:off x="4224" y="2676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47" name="Line 1301"/>
              <p:cNvSpPr>
                <a:spLocks noChangeShapeType="1"/>
              </p:cNvSpPr>
              <p:nvPr/>
            </p:nvSpPr>
            <p:spPr bwMode="auto">
              <a:xfrm>
                <a:off x="1638" y="2652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48" name="Line 1302"/>
              <p:cNvSpPr>
                <a:spLocks noChangeShapeType="1"/>
              </p:cNvSpPr>
              <p:nvPr/>
            </p:nvSpPr>
            <p:spPr bwMode="auto">
              <a:xfrm flipH="1">
                <a:off x="4224" y="2652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49" name="Line 1303"/>
              <p:cNvSpPr>
                <a:spLocks noChangeShapeType="1"/>
              </p:cNvSpPr>
              <p:nvPr/>
            </p:nvSpPr>
            <p:spPr bwMode="auto">
              <a:xfrm>
                <a:off x="1638" y="2628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50" name="Line 1304"/>
              <p:cNvSpPr>
                <a:spLocks noChangeShapeType="1"/>
              </p:cNvSpPr>
              <p:nvPr/>
            </p:nvSpPr>
            <p:spPr bwMode="auto">
              <a:xfrm flipH="1">
                <a:off x="4224" y="2628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51" name="Line 1305"/>
              <p:cNvSpPr>
                <a:spLocks noChangeShapeType="1"/>
              </p:cNvSpPr>
              <p:nvPr/>
            </p:nvSpPr>
            <p:spPr bwMode="auto">
              <a:xfrm>
                <a:off x="1638" y="2628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52" name="Line 1306"/>
              <p:cNvSpPr>
                <a:spLocks noChangeShapeType="1"/>
              </p:cNvSpPr>
              <p:nvPr/>
            </p:nvSpPr>
            <p:spPr bwMode="auto">
              <a:xfrm flipH="1">
                <a:off x="4212" y="2628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53" name="Rectangle 1307"/>
              <p:cNvSpPr>
                <a:spLocks noChangeArrowheads="1"/>
              </p:cNvSpPr>
              <p:nvPr/>
            </p:nvSpPr>
            <p:spPr bwMode="auto">
              <a:xfrm>
                <a:off x="1482" y="2580"/>
                <a:ext cx="89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10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754" name="Rectangle 1308"/>
              <p:cNvSpPr>
                <a:spLocks noChangeArrowheads="1"/>
              </p:cNvSpPr>
              <p:nvPr/>
            </p:nvSpPr>
            <p:spPr bwMode="auto">
              <a:xfrm>
                <a:off x="1566" y="2550"/>
                <a:ext cx="50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7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-2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755" name="Line 1309"/>
              <p:cNvSpPr>
                <a:spLocks noChangeShapeType="1"/>
              </p:cNvSpPr>
              <p:nvPr/>
            </p:nvSpPr>
            <p:spPr bwMode="auto">
              <a:xfrm>
                <a:off x="1638" y="2472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56" name="Line 1310"/>
              <p:cNvSpPr>
                <a:spLocks noChangeShapeType="1"/>
              </p:cNvSpPr>
              <p:nvPr/>
            </p:nvSpPr>
            <p:spPr bwMode="auto">
              <a:xfrm flipH="1">
                <a:off x="4224" y="2472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57" name="Line 1311"/>
              <p:cNvSpPr>
                <a:spLocks noChangeShapeType="1"/>
              </p:cNvSpPr>
              <p:nvPr/>
            </p:nvSpPr>
            <p:spPr bwMode="auto">
              <a:xfrm>
                <a:off x="1638" y="2382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58" name="Line 1312"/>
              <p:cNvSpPr>
                <a:spLocks noChangeShapeType="1"/>
              </p:cNvSpPr>
              <p:nvPr/>
            </p:nvSpPr>
            <p:spPr bwMode="auto">
              <a:xfrm flipH="1">
                <a:off x="4224" y="2382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59" name="Line 1313"/>
              <p:cNvSpPr>
                <a:spLocks noChangeShapeType="1"/>
              </p:cNvSpPr>
              <p:nvPr/>
            </p:nvSpPr>
            <p:spPr bwMode="auto">
              <a:xfrm>
                <a:off x="1638" y="2322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60" name="Line 1314"/>
              <p:cNvSpPr>
                <a:spLocks noChangeShapeType="1"/>
              </p:cNvSpPr>
              <p:nvPr/>
            </p:nvSpPr>
            <p:spPr bwMode="auto">
              <a:xfrm flipH="1">
                <a:off x="4224" y="2322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61" name="Line 1315"/>
              <p:cNvSpPr>
                <a:spLocks noChangeShapeType="1"/>
              </p:cNvSpPr>
              <p:nvPr/>
            </p:nvSpPr>
            <p:spPr bwMode="auto">
              <a:xfrm>
                <a:off x="1638" y="2268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62" name="Line 1316"/>
              <p:cNvSpPr>
                <a:spLocks noChangeShapeType="1"/>
              </p:cNvSpPr>
              <p:nvPr/>
            </p:nvSpPr>
            <p:spPr bwMode="auto">
              <a:xfrm flipH="1">
                <a:off x="4224" y="2268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63" name="Line 1317"/>
              <p:cNvSpPr>
                <a:spLocks noChangeShapeType="1"/>
              </p:cNvSpPr>
              <p:nvPr/>
            </p:nvSpPr>
            <p:spPr bwMode="auto">
              <a:xfrm>
                <a:off x="1638" y="2226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64" name="Line 1318"/>
              <p:cNvSpPr>
                <a:spLocks noChangeShapeType="1"/>
              </p:cNvSpPr>
              <p:nvPr/>
            </p:nvSpPr>
            <p:spPr bwMode="auto">
              <a:xfrm flipH="1">
                <a:off x="4224" y="2226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65" name="Line 1319"/>
              <p:cNvSpPr>
                <a:spLocks noChangeShapeType="1"/>
              </p:cNvSpPr>
              <p:nvPr/>
            </p:nvSpPr>
            <p:spPr bwMode="auto">
              <a:xfrm>
                <a:off x="1638" y="2196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66" name="Line 1320"/>
              <p:cNvSpPr>
                <a:spLocks noChangeShapeType="1"/>
              </p:cNvSpPr>
              <p:nvPr/>
            </p:nvSpPr>
            <p:spPr bwMode="auto">
              <a:xfrm flipH="1">
                <a:off x="4224" y="2196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67" name="Line 1321"/>
              <p:cNvSpPr>
                <a:spLocks noChangeShapeType="1"/>
              </p:cNvSpPr>
              <p:nvPr/>
            </p:nvSpPr>
            <p:spPr bwMode="auto">
              <a:xfrm>
                <a:off x="1638" y="2166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68" name="Line 1322"/>
              <p:cNvSpPr>
                <a:spLocks noChangeShapeType="1"/>
              </p:cNvSpPr>
              <p:nvPr/>
            </p:nvSpPr>
            <p:spPr bwMode="auto">
              <a:xfrm flipH="1">
                <a:off x="4224" y="2166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69" name="Line 1323"/>
              <p:cNvSpPr>
                <a:spLocks noChangeShapeType="1"/>
              </p:cNvSpPr>
              <p:nvPr/>
            </p:nvSpPr>
            <p:spPr bwMode="auto">
              <a:xfrm>
                <a:off x="1638" y="2136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70" name="Line 1324"/>
              <p:cNvSpPr>
                <a:spLocks noChangeShapeType="1"/>
              </p:cNvSpPr>
              <p:nvPr/>
            </p:nvSpPr>
            <p:spPr bwMode="auto">
              <a:xfrm flipH="1">
                <a:off x="4224" y="2136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71" name="Line 1325"/>
              <p:cNvSpPr>
                <a:spLocks noChangeShapeType="1"/>
              </p:cNvSpPr>
              <p:nvPr/>
            </p:nvSpPr>
            <p:spPr bwMode="auto">
              <a:xfrm>
                <a:off x="1638" y="2118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72" name="Line 1326"/>
              <p:cNvSpPr>
                <a:spLocks noChangeShapeType="1"/>
              </p:cNvSpPr>
              <p:nvPr/>
            </p:nvSpPr>
            <p:spPr bwMode="auto">
              <a:xfrm flipH="1">
                <a:off x="4224" y="2118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73" name="Line 1327"/>
              <p:cNvSpPr>
                <a:spLocks noChangeShapeType="1"/>
              </p:cNvSpPr>
              <p:nvPr/>
            </p:nvSpPr>
            <p:spPr bwMode="auto">
              <a:xfrm>
                <a:off x="1638" y="2118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74" name="Line 1328"/>
              <p:cNvSpPr>
                <a:spLocks noChangeShapeType="1"/>
              </p:cNvSpPr>
              <p:nvPr/>
            </p:nvSpPr>
            <p:spPr bwMode="auto">
              <a:xfrm flipH="1">
                <a:off x="4212" y="2118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75" name="Rectangle 1329"/>
              <p:cNvSpPr>
                <a:spLocks noChangeArrowheads="1"/>
              </p:cNvSpPr>
              <p:nvPr/>
            </p:nvSpPr>
            <p:spPr bwMode="auto">
              <a:xfrm>
                <a:off x="1482" y="2070"/>
                <a:ext cx="89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10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776" name="Rectangle 1330"/>
              <p:cNvSpPr>
                <a:spLocks noChangeArrowheads="1"/>
              </p:cNvSpPr>
              <p:nvPr/>
            </p:nvSpPr>
            <p:spPr bwMode="auto">
              <a:xfrm>
                <a:off x="1566" y="2040"/>
                <a:ext cx="50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7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-1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777" name="Line 1331"/>
              <p:cNvSpPr>
                <a:spLocks noChangeShapeType="1"/>
              </p:cNvSpPr>
              <p:nvPr/>
            </p:nvSpPr>
            <p:spPr bwMode="auto">
              <a:xfrm>
                <a:off x="1638" y="1962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78" name="Line 1332"/>
              <p:cNvSpPr>
                <a:spLocks noChangeShapeType="1"/>
              </p:cNvSpPr>
              <p:nvPr/>
            </p:nvSpPr>
            <p:spPr bwMode="auto">
              <a:xfrm flipH="1">
                <a:off x="4224" y="1962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79" name="Line 1333"/>
              <p:cNvSpPr>
                <a:spLocks noChangeShapeType="1"/>
              </p:cNvSpPr>
              <p:nvPr/>
            </p:nvSpPr>
            <p:spPr bwMode="auto">
              <a:xfrm>
                <a:off x="1638" y="1872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80" name="Line 1334"/>
              <p:cNvSpPr>
                <a:spLocks noChangeShapeType="1"/>
              </p:cNvSpPr>
              <p:nvPr/>
            </p:nvSpPr>
            <p:spPr bwMode="auto">
              <a:xfrm flipH="1">
                <a:off x="4224" y="1872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81" name="Line 1335"/>
              <p:cNvSpPr>
                <a:spLocks noChangeShapeType="1"/>
              </p:cNvSpPr>
              <p:nvPr/>
            </p:nvSpPr>
            <p:spPr bwMode="auto">
              <a:xfrm>
                <a:off x="1638" y="1806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82" name="Line 1336"/>
              <p:cNvSpPr>
                <a:spLocks noChangeShapeType="1"/>
              </p:cNvSpPr>
              <p:nvPr/>
            </p:nvSpPr>
            <p:spPr bwMode="auto">
              <a:xfrm flipH="1">
                <a:off x="4224" y="1806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83" name="Line 1337"/>
              <p:cNvSpPr>
                <a:spLocks noChangeShapeType="1"/>
              </p:cNvSpPr>
              <p:nvPr/>
            </p:nvSpPr>
            <p:spPr bwMode="auto">
              <a:xfrm>
                <a:off x="1638" y="1758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84" name="Line 1338"/>
              <p:cNvSpPr>
                <a:spLocks noChangeShapeType="1"/>
              </p:cNvSpPr>
              <p:nvPr/>
            </p:nvSpPr>
            <p:spPr bwMode="auto">
              <a:xfrm flipH="1">
                <a:off x="4224" y="1758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85" name="Line 1339"/>
              <p:cNvSpPr>
                <a:spLocks noChangeShapeType="1"/>
              </p:cNvSpPr>
              <p:nvPr/>
            </p:nvSpPr>
            <p:spPr bwMode="auto">
              <a:xfrm>
                <a:off x="1638" y="1716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86" name="Line 1340"/>
              <p:cNvSpPr>
                <a:spLocks noChangeShapeType="1"/>
              </p:cNvSpPr>
              <p:nvPr/>
            </p:nvSpPr>
            <p:spPr bwMode="auto">
              <a:xfrm flipH="1">
                <a:off x="4224" y="1716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87" name="Line 1341"/>
              <p:cNvSpPr>
                <a:spLocks noChangeShapeType="1"/>
              </p:cNvSpPr>
              <p:nvPr/>
            </p:nvSpPr>
            <p:spPr bwMode="auto">
              <a:xfrm>
                <a:off x="1638" y="1680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88" name="Line 1342"/>
              <p:cNvSpPr>
                <a:spLocks noChangeShapeType="1"/>
              </p:cNvSpPr>
              <p:nvPr/>
            </p:nvSpPr>
            <p:spPr bwMode="auto">
              <a:xfrm flipH="1">
                <a:off x="4224" y="1680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89" name="Line 1343"/>
              <p:cNvSpPr>
                <a:spLocks noChangeShapeType="1"/>
              </p:cNvSpPr>
              <p:nvPr/>
            </p:nvSpPr>
            <p:spPr bwMode="auto">
              <a:xfrm>
                <a:off x="1638" y="1650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90" name="Line 1344"/>
              <p:cNvSpPr>
                <a:spLocks noChangeShapeType="1"/>
              </p:cNvSpPr>
              <p:nvPr/>
            </p:nvSpPr>
            <p:spPr bwMode="auto">
              <a:xfrm flipH="1">
                <a:off x="4224" y="1650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91" name="Line 1345"/>
              <p:cNvSpPr>
                <a:spLocks noChangeShapeType="1"/>
              </p:cNvSpPr>
              <p:nvPr/>
            </p:nvSpPr>
            <p:spPr bwMode="auto">
              <a:xfrm>
                <a:off x="1638" y="1626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92" name="Line 1346"/>
              <p:cNvSpPr>
                <a:spLocks noChangeShapeType="1"/>
              </p:cNvSpPr>
              <p:nvPr/>
            </p:nvSpPr>
            <p:spPr bwMode="auto">
              <a:xfrm flipH="1">
                <a:off x="4224" y="1626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93" name="Line 1347"/>
              <p:cNvSpPr>
                <a:spLocks noChangeShapeType="1"/>
              </p:cNvSpPr>
              <p:nvPr/>
            </p:nvSpPr>
            <p:spPr bwMode="auto">
              <a:xfrm>
                <a:off x="1638" y="1602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94" name="Line 1348"/>
              <p:cNvSpPr>
                <a:spLocks noChangeShapeType="1"/>
              </p:cNvSpPr>
              <p:nvPr/>
            </p:nvSpPr>
            <p:spPr bwMode="auto">
              <a:xfrm flipH="1">
                <a:off x="4224" y="1602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95" name="Line 1349"/>
              <p:cNvSpPr>
                <a:spLocks noChangeShapeType="1"/>
              </p:cNvSpPr>
              <p:nvPr/>
            </p:nvSpPr>
            <p:spPr bwMode="auto">
              <a:xfrm>
                <a:off x="1638" y="1602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96" name="Line 1350"/>
              <p:cNvSpPr>
                <a:spLocks noChangeShapeType="1"/>
              </p:cNvSpPr>
              <p:nvPr/>
            </p:nvSpPr>
            <p:spPr bwMode="auto">
              <a:xfrm flipH="1">
                <a:off x="4212" y="1602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97" name="Rectangle 1351"/>
              <p:cNvSpPr>
                <a:spLocks noChangeArrowheads="1"/>
              </p:cNvSpPr>
              <p:nvPr/>
            </p:nvSpPr>
            <p:spPr bwMode="auto">
              <a:xfrm>
                <a:off x="1482" y="1554"/>
                <a:ext cx="89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10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798" name="Rectangle 1352"/>
              <p:cNvSpPr>
                <a:spLocks noChangeArrowheads="1"/>
              </p:cNvSpPr>
              <p:nvPr/>
            </p:nvSpPr>
            <p:spPr bwMode="auto">
              <a:xfrm>
                <a:off x="1566" y="1524"/>
                <a:ext cx="31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7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799" name="Line 1353"/>
              <p:cNvSpPr>
                <a:spLocks noChangeShapeType="1"/>
              </p:cNvSpPr>
              <p:nvPr/>
            </p:nvSpPr>
            <p:spPr bwMode="auto">
              <a:xfrm>
                <a:off x="1638" y="1446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00" name="Line 1354"/>
              <p:cNvSpPr>
                <a:spLocks noChangeShapeType="1"/>
              </p:cNvSpPr>
              <p:nvPr/>
            </p:nvSpPr>
            <p:spPr bwMode="auto">
              <a:xfrm flipH="1">
                <a:off x="4224" y="1446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01" name="Line 1355"/>
              <p:cNvSpPr>
                <a:spLocks noChangeShapeType="1"/>
              </p:cNvSpPr>
              <p:nvPr/>
            </p:nvSpPr>
            <p:spPr bwMode="auto">
              <a:xfrm>
                <a:off x="1638" y="1356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02" name="Line 1356"/>
              <p:cNvSpPr>
                <a:spLocks noChangeShapeType="1"/>
              </p:cNvSpPr>
              <p:nvPr/>
            </p:nvSpPr>
            <p:spPr bwMode="auto">
              <a:xfrm flipH="1">
                <a:off x="4224" y="1356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03" name="Line 1357"/>
              <p:cNvSpPr>
                <a:spLocks noChangeShapeType="1"/>
              </p:cNvSpPr>
              <p:nvPr/>
            </p:nvSpPr>
            <p:spPr bwMode="auto">
              <a:xfrm>
                <a:off x="1638" y="1296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04" name="Line 1358"/>
              <p:cNvSpPr>
                <a:spLocks noChangeShapeType="1"/>
              </p:cNvSpPr>
              <p:nvPr/>
            </p:nvSpPr>
            <p:spPr bwMode="auto">
              <a:xfrm flipH="1">
                <a:off x="4224" y="1296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05" name="Line 1359"/>
              <p:cNvSpPr>
                <a:spLocks noChangeShapeType="1"/>
              </p:cNvSpPr>
              <p:nvPr/>
            </p:nvSpPr>
            <p:spPr bwMode="auto">
              <a:xfrm>
                <a:off x="1638" y="1242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06" name="Line 1360"/>
              <p:cNvSpPr>
                <a:spLocks noChangeShapeType="1"/>
              </p:cNvSpPr>
              <p:nvPr/>
            </p:nvSpPr>
            <p:spPr bwMode="auto">
              <a:xfrm flipH="1">
                <a:off x="4224" y="1242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07" name="Line 1361"/>
              <p:cNvSpPr>
                <a:spLocks noChangeShapeType="1"/>
              </p:cNvSpPr>
              <p:nvPr/>
            </p:nvSpPr>
            <p:spPr bwMode="auto">
              <a:xfrm>
                <a:off x="1638" y="1200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08" name="Line 1362"/>
              <p:cNvSpPr>
                <a:spLocks noChangeShapeType="1"/>
              </p:cNvSpPr>
              <p:nvPr/>
            </p:nvSpPr>
            <p:spPr bwMode="auto">
              <a:xfrm flipH="1">
                <a:off x="4224" y="1200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09" name="Line 1363"/>
              <p:cNvSpPr>
                <a:spLocks noChangeShapeType="1"/>
              </p:cNvSpPr>
              <p:nvPr/>
            </p:nvSpPr>
            <p:spPr bwMode="auto">
              <a:xfrm>
                <a:off x="1638" y="1170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10" name="Line 1364"/>
              <p:cNvSpPr>
                <a:spLocks noChangeShapeType="1"/>
              </p:cNvSpPr>
              <p:nvPr/>
            </p:nvSpPr>
            <p:spPr bwMode="auto">
              <a:xfrm flipH="1">
                <a:off x="4224" y="1170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11" name="Line 1365"/>
              <p:cNvSpPr>
                <a:spLocks noChangeShapeType="1"/>
              </p:cNvSpPr>
              <p:nvPr/>
            </p:nvSpPr>
            <p:spPr bwMode="auto">
              <a:xfrm>
                <a:off x="1638" y="1140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12" name="Line 1366"/>
              <p:cNvSpPr>
                <a:spLocks noChangeShapeType="1"/>
              </p:cNvSpPr>
              <p:nvPr/>
            </p:nvSpPr>
            <p:spPr bwMode="auto">
              <a:xfrm flipH="1">
                <a:off x="4224" y="1140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13" name="Line 1367"/>
              <p:cNvSpPr>
                <a:spLocks noChangeShapeType="1"/>
              </p:cNvSpPr>
              <p:nvPr/>
            </p:nvSpPr>
            <p:spPr bwMode="auto">
              <a:xfrm>
                <a:off x="1638" y="1110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14" name="Line 1368"/>
              <p:cNvSpPr>
                <a:spLocks noChangeShapeType="1"/>
              </p:cNvSpPr>
              <p:nvPr/>
            </p:nvSpPr>
            <p:spPr bwMode="auto">
              <a:xfrm flipH="1">
                <a:off x="4224" y="1110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15" name="Line 1369"/>
              <p:cNvSpPr>
                <a:spLocks noChangeShapeType="1"/>
              </p:cNvSpPr>
              <p:nvPr/>
            </p:nvSpPr>
            <p:spPr bwMode="auto">
              <a:xfrm>
                <a:off x="1638" y="1092"/>
                <a:ext cx="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16" name="Line 1370"/>
              <p:cNvSpPr>
                <a:spLocks noChangeShapeType="1"/>
              </p:cNvSpPr>
              <p:nvPr/>
            </p:nvSpPr>
            <p:spPr bwMode="auto">
              <a:xfrm flipH="1">
                <a:off x="4224" y="1092"/>
                <a:ext cx="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17" name="Line 1371"/>
              <p:cNvSpPr>
                <a:spLocks noChangeShapeType="1"/>
              </p:cNvSpPr>
              <p:nvPr/>
            </p:nvSpPr>
            <p:spPr bwMode="auto">
              <a:xfrm>
                <a:off x="1638" y="1092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18" name="Line 1372"/>
              <p:cNvSpPr>
                <a:spLocks noChangeShapeType="1"/>
              </p:cNvSpPr>
              <p:nvPr/>
            </p:nvSpPr>
            <p:spPr bwMode="auto">
              <a:xfrm flipH="1">
                <a:off x="4212" y="1092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19" name="Rectangle 1373"/>
              <p:cNvSpPr>
                <a:spLocks noChangeArrowheads="1"/>
              </p:cNvSpPr>
              <p:nvPr/>
            </p:nvSpPr>
            <p:spPr bwMode="auto">
              <a:xfrm>
                <a:off x="1482" y="1044"/>
                <a:ext cx="89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10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10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820" name="Rectangle 1374"/>
              <p:cNvSpPr>
                <a:spLocks noChangeArrowheads="1"/>
              </p:cNvSpPr>
              <p:nvPr/>
            </p:nvSpPr>
            <p:spPr bwMode="auto">
              <a:xfrm>
                <a:off x="1566" y="1014"/>
                <a:ext cx="31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b-NO" sz="700">
                    <a:solidFill>
                      <a:srgbClr val="000000"/>
                    </a:solidFill>
                    <a:latin typeface="Helvetica" pitchFamily="34" charset="0"/>
                    <a:cs typeface="Arial" pitchFamily="34" charset="0"/>
                  </a:rPr>
                  <a:t>1</a:t>
                </a:r>
                <a:endParaRPr lang="nb-NO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821" name="Line 1375"/>
              <p:cNvSpPr>
                <a:spLocks noChangeShapeType="1"/>
              </p:cNvSpPr>
              <p:nvPr/>
            </p:nvSpPr>
            <p:spPr bwMode="auto">
              <a:xfrm>
                <a:off x="1638" y="1092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22" name="Line 1376"/>
              <p:cNvSpPr>
                <a:spLocks noChangeShapeType="1"/>
              </p:cNvSpPr>
              <p:nvPr/>
            </p:nvSpPr>
            <p:spPr bwMode="auto">
              <a:xfrm>
                <a:off x="1638" y="3144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23" name="Line 1377"/>
              <p:cNvSpPr>
                <a:spLocks noChangeShapeType="1"/>
              </p:cNvSpPr>
              <p:nvPr/>
            </p:nvSpPr>
            <p:spPr bwMode="auto">
              <a:xfrm flipV="1">
                <a:off x="4242" y="1092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24" name="Line 1378"/>
              <p:cNvSpPr>
                <a:spLocks noChangeShapeType="1"/>
              </p:cNvSpPr>
              <p:nvPr/>
            </p:nvSpPr>
            <p:spPr bwMode="auto">
              <a:xfrm flipV="1">
                <a:off x="1638" y="1092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25" name="Freeform 1379"/>
              <p:cNvSpPr>
                <a:spLocks/>
              </p:cNvSpPr>
              <p:nvPr/>
            </p:nvSpPr>
            <p:spPr bwMode="auto">
              <a:xfrm>
                <a:off x="1770" y="2268"/>
                <a:ext cx="744" cy="882"/>
              </a:xfrm>
              <a:custGeom>
                <a:avLst/>
                <a:gdLst>
                  <a:gd name="T0" fmla="*/ 12 w 744"/>
                  <a:gd name="T1" fmla="*/ 864 h 882"/>
                  <a:gd name="T2" fmla="*/ 30 w 744"/>
                  <a:gd name="T3" fmla="*/ 846 h 882"/>
                  <a:gd name="T4" fmla="*/ 48 w 744"/>
                  <a:gd name="T5" fmla="*/ 822 h 882"/>
                  <a:gd name="T6" fmla="*/ 72 w 744"/>
                  <a:gd name="T7" fmla="*/ 798 h 882"/>
                  <a:gd name="T8" fmla="*/ 84 w 744"/>
                  <a:gd name="T9" fmla="*/ 780 h 882"/>
                  <a:gd name="T10" fmla="*/ 108 w 744"/>
                  <a:gd name="T11" fmla="*/ 756 h 882"/>
                  <a:gd name="T12" fmla="*/ 120 w 744"/>
                  <a:gd name="T13" fmla="*/ 738 h 882"/>
                  <a:gd name="T14" fmla="*/ 138 w 744"/>
                  <a:gd name="T15" fmla="*/ 720 h 882"/>
                  <a:gd name="T16" fmla="*/ 150 w 744"/>
                  <a:gd name="T17" fmla="*/ 702 h 882"/>
                  <a:gd name="T18" fmla="*/ 168 w 744"/>
                  <a:gd name="T19" fmla="*/ 678 h 882"/>
                  <a:gd name="T20" fmla="*/ 186 w 744"/>
                  <a:gd name="T21" fmla="*/ 660 h 882"/>
                  <a:gd name="T22" fmla="*/ 210 w 744"/>
                  <a:gd name="T23" fmla="*/ 636 h 882"/>
                  <a:gd name="T24" fmla="*/ 222 w 744"/>
                  <a:gd name="T25" fmla="*/ 618 h 882"/>
                  <a:gd name="T26" fmla="*/ 246 w 744"/>
                  <a:gd name="T27" fmla="*/ 594 h 882"/>
                  <a:gd name="T28" fmla="*/ 258 w 744"/>
                  <a:gd name="T29" fmla="*/ 576 h 882"/>
                  <a:gd name="T30" fmla="*/ 276 w 744"/>
                  <a:gd name="T31" fmla="*/ 552 h 882"/>
                  <a:gd name="T32" fmla="*/ 294 w 744"/>
                  <a:gd name="T33" fmla="*/ 534 h 882"/>
                  <a:gd name="T34" fmla="*/ 312 w 744"/>
                  <a:gd name="T35" fmla="*/ 510 h 882"/>
                  <a:gd name="T36" fmla="*/ 330 w 744"/>
                  <a:gd name="T37" fmla="*/ 492 h 882"/>
                  <a:gd name="T38" fmla="*/ 342 w 744"/>
                  <a:gd name="T39" fmla="*/ 474 h 882"/>
                  <a:gd name="T40" fmla="*/ 366 w 744"/>
                  <a:gd name="T41" fmla="*/ 450 h 882"/>
                  <a:gd name="T42" fmla="*/ 378 w 744"/>
                  <a:gd name="T43" fmla="*/ 432 h 882"/>
                  <a:gd name="T44" fmla="*/ 396 w 744"/>
                  <a:gd name="T45" fmla="*/ 414 h 882"/>
                  <a:gd name="T46" fmla="*/ 414 w 744"/>
                  <a:gd name="T47" fmla="*/ 390 h 882"/>
                  <a:gd name="T48" fmla="*/ 432 w 744"/>
                  <a:gd name="T49" fmla="*/ 372 h 882"/>
                  <a:gd name="T50" fmla="*/ 444 w 744"/>
                  <a:gd name="T51" fmla="*/ 354 h 882"/>
                  <a:gd name="T52" fmla="*/ 468 w 744"/>
                  <a:gd name="T53" fmla="*/ 330 h 882"/>
                  <a:gd name="T54" fmla="*/ 480 w 744"/>
                  <a:gd name="T55" fmla="*/ 312 h 882"/>
                  <a:gd name="T56" fmla="*/ 498 w 744"/>
                  <a:gd name="T57" fmla="*/ 294 h 882"/>
                  <a:gd name="T58" fmla="*/ 516 w 744"/>
                  <a:gd name="T59" fmla="*/ 270 h 882"/>
                  <a:gd name="T60" fmla="*/ 534 w 744"/>
                  <a:gd name="T61" fmla="*/ 252 h 882"/>
                  <a:gd name="T62" fmla="*/ 552 w 744"/>
                  <a:gd name="T63" fmla="*/ 228 h 882"/>
                  <a:gd name="T64" fmla="*/ 570 w 744"/>
                  <a:gd name="T65" fmla="*/ 204 h 882"/>
                  <a:gd name="T66" fmla="*/ 588 w 744"/>
                  <a:gd name="T67" fmla="*/ 186 h 882"/>
                  <a:gd name="T68" fmla="*/ 606 w 744"/>
                  <a:gd name="T69" fmla="*/ 162 h 882"/>
                  <a:gd name="T70" fmla="*/ 624 w 744"/>
                  <a:gd name="T71" fmla="*/ 144 h 882"/>
                  <a:gd name="T72" fmla="*/ 648 w 744"/>
                  <a:gd name="T73" fmla="*/ 120 h 882"/>
                  <a:gd name="T74" fmla="*/ 660 w 744"/>
                  <a:gd name="T75" fmla="*/ 102 h 882"/>
                  <a:gd name="T76" fmla="*/ 678 w 744"/>
                  <a:gd name="T77" fmla="*/ 78 h 882"/>
                  <a:gd name="T78" fmla="*/ 696 w 744"/>
                  <a:gd name="T79" fmla="*/ 60 h 882"/>
                  <a:gd name="T80" fmla="*/ 714 w 744"/>
                  <a:gd name="T81" fmla="*/ 36 h 882"/>
                  <a:gd name="T82" fmla="*/ 732 w 744"/>
                  <a:gd name="T83" fmla="*/ 18 h 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44" h="882">
                    <a:moveTo>
                      <a:pt x="0" y="882"/>
                    </a:moveTo>
                    <a:lnTo>
                      <a:pt x="12" y="870"/>
                    </a:lnTo>
                    <a:lnTo>
                      <a:pt x="12" y="864"/>
                    </a:lnTo>
                    <a:lnTo>
                      <a:pt x="18" y="858"/>
                    </a:lnTo>
                    <a:lnTo>
                      <a:pt x="24" y="852"/>
                    </a:lnTo>
                    <a:lnTo>
                      <a:pt x="30" y="846"/>
                    </a:lnTo>
                    <a:lnTo>
                      <a:pt x="36" y="840"/>
                    </a:lnTo>
                    <a:lnTo>
                      <a:pt x="48" y="828"/>
                    </a:lnTo>
                    <a:lnTo>
                      <a:pt x="48" y="822"/>
                    </a:lnTo>
                    <a:lnTo>
                      <a:pt x="54" y="816"/>
                    </a:lnTo>
                    <a:lnTo>
                      <a:pt x="60" y="810"/>
                    </a:lnTo>
                    <a:lnTo>
                      <a:pt x="72" y="798"/>
                    </a:lnTo>
                    <a:lnTo>
                      <a:pt x="72" y="792"/>
                    </a:lnTo>
                    <a:lnTo>
                      <a:pt x="78" y="786"/>
                    </a:lnTo>
                    <a:lnTo>
                      <a:pt x="84" y="780"/>
                    </a:lnTo>
                    <a:lnTo>
                      <a:pt x="90" y="774"/>
                    </a:lnTo>
                    <a:lnTo>
                      <a:pt x="96" y="768"/>
                    </a:lnTo>
                    <a:lnTo>
                      <a:pt x="108" y="756"/>
                    </a:lnTo>
                    <a:lnTo>
                      <a:pt x="108" y="750"/>
                    </a:lnTo>
                    <a:lnTo>
                      <a:pt x="114" y="744"/>
                    </a:lnTo>
                    <a:lnTo>
                      <a:pt x="120" y="738"/>
                    </a:lnTo>
                    <a:lnTo>
                      <a:pt x="126" y="732"/>
                    </a:lnTo>
                    <a:lnTo>
                      <a:pt x="132" y="726"/>
                    </a:lnTo>
                    <a:lnTo>
                      <a:pt x="138" y="720"/>
                    </a:lnTo>
                    <a:lnTo>
                      <a:pt x="144" y="714"/>
                    </a:lnTo>
                    <a:lnTo>
                      <a:pt x="144" y="708"/>
                    </a:lnTo>
                    <a:lnTo>
                      <a:pt x="150" y="702"/>
                    </a:lnTo>
                    <a:lnTo>
                      <a:pt x="156" y="696"/>
                    </a:lnTo>
                    <a:lnTo>
                      <a:pt x="168" y="684"/>
                    </a:lnTo>
                    <a:lnTo>
                      <a:pt x="168" y="678"/>
                    </a:lnTo>
                    <a:lnTo>
                      <a:pt x="174" y="672"/>
                    </a:lnTo>
                    <a:lnTo>
                      <a:pt x="180" y="666"/>
                    </a:lnTo>
                    <a:lnTo>
                      <a:pt x="186" y="660"/>
                    </a:lnTo>
                    <a:lnTo>
                      <a:pt x="192" y="654"/>
                    </a:lnTo>
                    <a:lnTo>
                      <a:pt x="198" y="648"/>
                    </a:lnTo>
                    <a:lnTo>
                      <a:pt x="210" y="636"/>
                    </a:lnTo>
                    <a:lnTo>
                      <a:pt x="210" y="630"/>
                    </a:lnTo>
                    <a:lnTo>
                      <a:pt x="216" y="624"/>
                    </a:lnTo>
                    <a:lnTo>
                      <a:pt x="222" y="618"/>
                    </a:lnTo>
                    <a:lnTo>
                      <a:pt x="228" y="612"/>
                    </a:lnTo>
                    <a:lnTo>
                      <a:pt x="234" y="606"/>
                    </a:lnTo>
                    <a:lnTo>
                      <a:pt x="246" y="594"/>
                    </a:lnTo>
                    <a:lnTo>
                      <a:pt x="246" y="588"/>
                    </a:lnTo>
                    <a:lnTo>
                      <a:pt x="252" y="582"/>
                    </a:lnTo>
                    <a:lnTo>
                      <a:pt x="258" y="576"/>
                    </a:lnTo>
                    <a:lnTo>
                      <a:pt x="270" y="564"/>
                    </a:lnTo>
                    <a:lnTo>
                      <a:pt x="270" y="558"/>
                    </a:lnTo>
                    <a:lnTo>
                      <a:pt x="276" y="552"/>
                    </a:lnTo>
                    <a:lnTo>
                      <a:pt x="282" y="546"/>
                    </a:lnTo>
                    <a:lnTo>
                      <a:pt x="288" y="540"/>
                    </a:lnTo>
                    <a:lnTo>
                      <a:pt x="294" y="534"/>
                    </a:lnTo>
                    <a:lnTo>
                      <a:pt x="306" y="522"/>
                    </a:lnTo>
                    <a:lnTo>
                      <a:pt x="306" y="516"/>
                    </a:lnTo>
                    <a:lnTo>
                      <a:pt x="312" y="510"/>
                    </a:lnTo>
                    <a:lnTo>
                      <a:pt x="318" y="504"/>
                    </a:lnTo>
                    <a:lnTo>
                      <a:pt x="324" y="498"/>
                    </a:lnTo>
                    <a:lnTo>
                      <a:pt x="330" y="492"/>
                    </a:lnTo>
                    <a:lnTo>
                      <a:pt x="336" y="486"/>
                    </a:lnTo>
                    <a:lnTo>
                      <a:pt x="342" y="480"/>
                    </a:lnTo>
                    <a:lnTo>
                      <a:pt x="342" y="474"/>
                    </a:lnTo>
                    <a:lnTo>
                      <a:pt x="348" y="468"/>
                    </a:lnTo>
                    <a:lnTo>
                      <a:pt x="354" y="462"/>
                    </a:lnTo>
                    <a:lnTo>
                      <a:pt x="366" y="450"/>
                    </a:lnTo>
                    <a:lnTo>
                      <a:pt x="366" y="444"/>
                    </a:lnTo>
                    <a:lnTo>
                      <a:pt x="372" y="438"/>
                    </a:lnTo>
                    <a:lnTo>
                      <a:pt x="378" y="432"/>
                    </a:lnTo>
                    <a:lnTo>
                      <a:pt x="384" y="426"/>
                    </a:lnTo>
                    <a:lnTo>
                      <a:pt x="390" y="420"/>
                    </a:lnTo>
                    <a:lnTo>
                      <a:pt x="396" y="414"/>
                    </a:lnTo>
                    <a:lnTo>
                      <a:pt x="408" y="402"/>
                    </a:lnTo>
                    <a:lnTo>
                      <a:pt x="408" y="396"/>
                    </a:lnTo>
                    <a:lnTo>
                      <a:pt x="414" y="390"/>
                    </a:lnTo>
                    <a:lnTo>
                      <a:pt x="420" y="384"/>
                    </a:lnTo>
                    <a:lnTo>
                      <a:pt x="426" y="378"/>
                    </a:lnTo>
                    <a:lnTo>
                      <a:pt x="432" y="372"/>
                    </a:lnTo>
                    <a:lnTo>
                      <a:pt x="438" y="366"/>
                    </a:lnTo>
                    <a:lnTo>
                      <a:pt x="444" y="360"/>
                    </a:lnTo>
                    <a:lnTo>
                      <a:pt x="444" y="354"/>
                    </a:lnTo>
                    <a:lnTo>
                      <a:pt x="450" y="348"/>
                    </a:lnTo>
                    <a:lnTo>
                      <a:pt x="456" y="342"/>
                    </a:lnTo>
                    <a:lnTo>
                      <a:pt x="468" y="330"/>
                    </a:lnTo>
                    <a:lnTo>
                      <a:pt x="468" y="324"/>
                    </a:lnTo>
                    <a:lnTo>
                      <a:pt x="474" y="318"/>
                    </a:lnTo>
                    <a:lnTo>
                      <a:pt x="480" y="312"/>
                    </a:lnTo>
                    <a:lnTo>
                      <a:pt x="486" y="306"/>
                    </a:lnTo>
                    <a:lnTo>
                      <a:pt x="492" y="300"/>
                    </a:lnTo>
                    <a:lnTo>
                      <a:pt x="498" y="294"/>
                    </a:lnTo>
                    <a:lnTo>
                      <a:pt x="510" y="282"/>
                    </a:lnTo>
                    <a:lnTo>
                      <a:pt x="510" y="276"/>
                    </a:lnTo>
                    <a:lnTo>
                      <a:pt x="516" y="270"/>
                    </a:lnTo>
                    <a:lnTo>
                      <a:pt x="522" y="264"/>
                    </a:lnTo>
                    <a:lnTo>
                      <a:pt x="528" y="258"/>
                    </a:lnTo>
                    <a:lnTo>
                      <a:pt x="534" y="252"/>
                    </a:lnTo>
                    <a:lnTo>
                      <a:pt x="546" y="240"/>
                    </a:lnTo>
                    <a:lnTo>
                      <a:pt x="546" y="234"/>
                    </a:lnTo>
                    <a:lnTo>
                      <a:pt x="552" y="228"/>
                    </a:lnTo>
                    <a:lnTo>
                      <a:pt x="564" y="216"/>
                    </a:lnTo>
                    <a:lnTo>
                      <a:pt x="564" y="210"/>
                    </a:lnTo>
                    <a:lnTo>
                      <a:pt x="570" y="204"/>
                    </a:lnTo>
                    <a:lnTo>
                      <a:pt x="576" y="198"/>
                    </a:lnTo>
                    <a:lnTo>
                      <a:pt x="582" y="192"/>
                    </a:lnTo>
                    <a:lnTo>
                      <a:pt x="588" y="186"/>
                    </a:lnTo>
                    <a:lnTo>
                      <a:pt x="594" y="180"/>
                    </a:lnTo>
                    <a:lnTo>
                      <a:pt x="606" y="168"/>
                    </a:lnTo>
                    <a:lnTo>
                      <a:pt x="606" y="162"/>
                    </a:lnTo>
                    <a:lnTo>
                      <a:pt x="612" y="156"/>
                    </a:lnTo>
                    <a:lnTo>
                      <a:pt x="618" y="150"/>
                    </a:lnTo>
                    <a:lnTo>
                      <a:pt x="624" y="144"/>
                    </a:lnTo>
                    <a:lnTo>
                      <a:pt x="630" y="138"/>
                    </a:lnTo>
                    <a:lnTo>
                      <a:pt x="636" y="132"/>
                    </a:lnTo>
                    <a:lnTo>
                      <a:pt x="648" y="120"/>
                    </a:lnTo>
                    <a:lnTo>
                      <a:pt x="648" y="114"/>
                    </a:lnTo>
                    <a:lnTo>
                      <a:pt x="654" y="108"/>
                    </a:lnTo>
                    <a:lnTo>
                      <a:pt x="660" y="102"/>
                    </a:lnTo>
                    <a:lnTo>
                      <a:pt x="666" y="96"/>
                    </a:lnTo>
                    <a:lnTo>
                      <a:pt x="678" y="84"/>
                    </a:lnTo>
                    <a:lnTo>
                      <a:pt x="678" y="78"/>
                    </a:lnTo>
                    <a:lnTo>
                      <a:pt x="684" y="72"/>
                    </a:lnTo>
                    <a:lnTo>
                      <a:pt x="690" y="66"/>
                    </a:lnTo>
                    <a:lnTo>
                      <a:pt x="696" y="60"/>
                    </a:lnTo>
                    <a:lnTo>
                      <a:pt x="708" y="48"/>
                    </a:lnTo>
                    <a:lnTo>
                      <a:pt x="708" y="42"/>
                    </a:lnTo>
                    <a:lnTo>
                      <a:pt x="714" y="36"/>
                    </a:lnTo>
                    <a:lnTo>
                      <a:pt x="720" y="30"/>
                    </a:lnTo>
                    <a:lnTo>
                      <a:pt x="726" y="24"/>
                    </a:lnTo>
                    <a:lnTo>
                      <a:pt x="732" y="18"/>
                    </a:lnTo>
                    <a:lnTo>
                      <a:pt x="744" y="6"/>
                    </a:lnTo>
                    <a:lnTo>
                      <a:pt x="744" y="0"/>
                    </a:lnTo>
                  </a:path>
                </a:pathLst>
              </a:custGeom>
              <a:noFill/>
              <a:ln w="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26" name="Freeform 1380"/>
              <p:cNvSpPr>
                <a:spLocks/>
              </p:cNvSpPr>
              <p:nvPr/>
            </p:nvSpPr>
            <p:spPr bwMode="auto">
              <a:xfrm>
                <a:off x="2514" y="1404"/>
                <a:ext cx="762" cy="864"/>
              </a:xfrm>
              <a:custGeom>
                <a:avLst/>
                <a:gdLst>
                  <a:gd name="T0" fmla="*/ 12 w 762"/>
                  <a:gd name="T1" fmla="*/ 852 h 864"/>
                  <a:gd name="T2" fmla="*/ 30 w 762"/>
                  <a:gd name="T3" fmla="*/ 834 h 864"/>
                  <a:gd name="T4" fmla="*/ 48 w 762"/>
                  <a:gd name="T5" fmla="*/ 810 h 864"/>
                  <a:gd name="T6" fmla="*/ 72 w 762"/>
                  <a:gd name="T7" fmla="*/ 786 h 864"/>
                  <a:gd name="T8" fmla="*/ 84 w 762"/>
                  <a:gd name="T9" fmla="*/ 768 h 864"/>
                  <a:gd name="T10" fmla="*/ 102 w 762"/>
                  <a:gd name="T11" fmla="*/ 744 h 864"/>
                  <a:gd name="T12" fmla="*/ 120 w 762"/>
                  <a:gd name="T13" fmla="*/ 726 h 864"/>
                  <a:gd name="T14" fmla="*/ 138 w 762"/>
                  <a:gd name="T15" fmla="*/ 702 h 864"/>
                  <a:gd name="T16" fmla="*/ 156 w 762"/>
                  <a:gd name="T17" fmla="*/ 684 h 864"/>
                  <a:gd name="T18" fmla="*/ 180 w 762"/>
                  <a:gd name="T19" fmla="*/ 660 h 864"/>
                  <a:gd name="T20" fmla="*/ 192 w 762"/>
                  <a:gd name="T21" fmla="*/ 642 h 864"/>
                  <a:gd name="T22" fmla="*/ 210 w 762"/>
                  <a:gd name="T23" fmla="*/ 624 h 864"/>
                  <a:gd name="T24" fmla="*/ 228 w 762"/>
                  <a:gd name="T25" fmla="*/ 600 h 864"/>
                  <a:gd name="T26" fmla="*/ 246 w 762"/>
                  <a:gd name="T27" fmla="*/ 582 h 864"/>
                  <a:gd name="T28" fmla="*/ 264 w 762"/>
                  <a:gd name="T29" fmla="*/ 558 h 864"/>
                  <a:gd name="T30" fmla="*/ 282 w 762"/>
                  <a:gd name="T31" fmla="*/ 540 h 864"/>
                  <a:gd name="T32" fmla="*/ 300 w 762"/>
                  <a:gd name="T33" fmla="*/ 516 h 864"/>
                  <a:gd name="T34" fmla="*/ 318 w 762"/>
                  <a:gd name="T35" fmla="*/ 498 h 864"/>
                  <a:gd name="T36" fmla="*/ 342 w 762"/>
                  <a:gd name="T37" fmla="*/ 474 h 864"/>
                  <a:gd name="T38" fmla="*/ 354 w 762"/>
                  <a:gd name="T39" fmla="*/ 456 h 864"/>
                  <a:gd name="T40" fmla="*/ 378 w 762"/>
                  <a:gd name="T41" fmla="*/ 432 h 864"/>
                  <a:gd name="T42" fmla="*/ 390 w 762"/>
                  <a:gd name="T43" fmla="*/ 414 h 864"/>
                  <a:gd name="T44" fmla="*/ 408 w 762"/>
                  <a:gd name="T45" fmla="*/ 396 h 864"/>
                  <a:gd name="T46" fmla="*/ 426 w 762"/>
                  <a:gd name="T47" fmla="*/ 372 h 864"/>
                  <a:gd name="T48" fmla="*/ 444 w 762"/>
                  <a:gd name="T49" fmla="*/ 354 h 864"/>
                  <a:gd name="T50" fmla="*/ 462 w 762"/>
                  <a:gd name="T51" fmla="*/ 336 h 864"/>
                  <a:gd name="T52" fmla="*/ 480 w 762"/>
                  <a:gd name="T53" fmla="*/ 312 h 864"/>
                  <a:gd name="T54" fmla="*/ 498 w 762"/>
                  <a:gd name="T55" fmla="*/ 294 h 864"/>
                  <a:gd name="T56" fmla="*/ 516 w 762"/>
                  <a:gd name="T57" fmla="*/ 270 h 864"/>
                  <a:gd name="T58" fmla="*/ 534 w 762"/>
                  <a:gd name="T59" fmla="*/ 252 h 864"/>
                  <a:gd name="T60" fmla="*/ 558 w 762"/>
                  <a:gd name="T61" fmla="*/ 228 h 864"/>
                  <a:gd name="T62" fmla="*/ 570 w 762"/>
                  <a:gd name="T63" fmla="*/ 210 h 864"/>
                  <a:gd name="T64" fmla="*/ 588 w 762"/>
                  <a:gd name="T65" fmla="*/ 192 h 864"/>
                  <a:gd name="T66" fmla="*/ 606 w 762"/>
                  <a:gd name="T67" fmla="*/ 168 h 864"/>
                  <a:gd name="T68" fmla="*/ 624 w 762"/>
                  <a:gd name="T69" fmla="*/ 150 h 864"/>
                  <a:gd name="T70" fmla="*/ 642 w 762"/>
                  <a:gd name="T71" fmla="*/ 126 h 864"/>
                  <a:gd name="T72" fmla="*/ 660 w 762"/>
                  <a:gd name="T73" fmla="*/ 108 h 864"/>
                  <a:gd name="T74" fmla="*/ 678 w 762"/>
                  <a:gd name="T75" fmla="*/ 90 h 864"/>
                  <a:gd name="T76" fmla="*/ 696 w 762"/>
                  <a:gd name="T77" fmla="*/ 66 h 864"/>
                  <a:gd name="T78" fmla="*/ 714 w 762"/>
                  <a:gd name="T79" fmla="*/ 48 h 864"/>
                  <a:gd name="T80" fmla="*/ 732 w 762"/>
                  <a:gd name="T81" fmla="*/ 30 h 864"/>
                  <a:gd name="T82" fmla="*/ 750 w 762"/>
                  <a:gd name="T83" fmla="*/ 12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62" h="864">
                    <a:moveTo>
                      <a:pt x="0" y="864"/>
                    </a:moveTo>
                    <a:lnTo>
                      <a:pt x="6" y="858"/>
                    </a:lnTo>
                    <a:lnTo>
                      <a:pt x="12" y="852"/>
                    </a:lnTo>
                    <a:lnTo>
                      <a:pt x="18" y="846"/>
                    </a:lnTo>
                    <a:lnTo>
                      <a:pt x="24" y="840"/>
                    </a:lnTo>
                    <a:lnTo>
                      <a:pt x="30" y="834"/>
                    </a:lnTo>
                    <a:lnTo>
                      <a:pt x="42" y="822"/>
                    </a:lnTo>
                    <a:lnTo>
                      <a:pt x="42" y="816"/>
                    </a:lnTo>
                    <a:lnTo>
                      <a:pt x="48" y="810"/>
                    </a:lnTo>
                    <a:lnTo>
                      <a:pt x="54" y="804"/>
                    </a:lnTo>
                    <a:lnTo>
                      <a:pt x="60" y="798"/>
                    </a:lnTo>
                    <a:lnTo>
                      <a:pt x="72" y="786"/>
                    </a:lnTo>
                    <a:lnTo>
                      <a:pt x="72" y="780"/>
                    </a:lnTo>
                    <a:lnTo>
                      <a:pt x="78" y="774"/>
                    </a:lnTo>
                    <a:lnTo>
                      <a:pt x="84" y="768"/>
                    </a:lnTo>
                    <a:lnTo>
                      <a:pt x="90" y="762"/>
                    </a:lnTo>
                    <a:lnTo>
                      <a:pt x="102" y="750"/>
                    </a:lnTo>
                    <a:lnTo>
                      <a:pt x="102" y="744"/>
                    </a:lnTo>
                    <a:lnTo>
                      <a:pt x="108" y="738"/>
                    </a:lnTo>
                    <a:lnTo>
                      <a:pt x="114" y="732"/>
                    </a:lnTo>
                    <a:lnTo>
                      <a:pt x="120" y="726"/>
                    </a:lnTo>
                    <a:lnTo>
                      <a:pt x="126" y="720"/>
                    </a:lnTo>
                    <a:lnTo>
                      <a:pt x="138" y="708"/>
                    </a:lnTo>
                    <a:lnTo>
                      <a:pt x="138" y="702"/>
                    </a:lnTo>
                    <a:lnTo>
                      <a:pt x="144" y="696"/>
                    </a:lnTo>
                    <a:lnTo>
                      <a:pt x="150" y="690"/>
                    </a:lnTo>
                    <a:lnTo>
                      <a:pt x="156" y="684"/>
                    </a:lnTo>
                    <a:lnTo>
                      <a:pt x="162" y="678"/>
                    </a:lnTo>
                    <a:lnTo>
                      <a:pt x="168" y="672"/>
                    </a:lnTo>
                    <a:lnTo>
                      <a:pt x="180" y="660"/>
                    </a:lnTo>
                    <a:lnTo>
                      <a:pt x="180" y="654"/>
                    </a:lnTo>
                    <a:lnTo>
                      <a:pt x="186" y="648"/>
                    </a:lnTo>
                    <a:lnTo>
                      <a:pt x="192" y="642"/>
                    </a:lnTo>
                    <a:lnTo>
                      <a:pt x="198" y="636"/>
                    </a:lnTo>
                    <a:lnTo>
                      <a:pt x="204" y="630"/>
                    </a:lnTo>
                    <a:lnTo>
                      <a:pt x="210" y="624"/>
                    </a:lnTo>
                    <a:lnTo>
                      <a:pt x="222" y="612"/>
                    </a:lnTo>
                    <a:lnTo>
                      <a:pt x="222" y="606"/>
                    </a:lnTo>
                    <a:lnTo>
                      <a:pt x="228" y="600"/>
                    </a:lnTo>
                    <a:lnTo>
                      <a:pt x="234" y="594"/>
                    </a:lnTo>
                    <a:lnTo>
                      <a:pt x="240" y="588"/>
                    </a:lnTo>
                    <a:lnTo>
                      <a:pt x="246" y="582"/>
                    </a:lnTo>
                    <a:lnTo>
                      <a:pt x="258" y="570"/>
                    </a:lnTo>
                    <a:lnTo>
                      <a:pt x="258" y="564"/>
                    </a:lnTo>
                    <a:lnTo>
                      <a:pt x="264" y="558"/>
                    </a:lnTo>
                    <a:lnTo>
                      <a:pt x="270" y="552"/>
                    </a:lnTo>
                    <a:lnTo>
                      <a:pt x="276" y="546"/>
                    </a:lnTo>
                    <a:lnTo>
                      <a:pt x="282" y="540"/>
                    </a:lnTo>
                    <a:lnTo>
                      <a:pt x="288" y="534"/>
                    </a:lnTo>
                    <a:lnTo>
                      <a:pt x="300" y="522"/>
                    </a:lnTo>
                    <a:lnTo>
                      <a:pt x="300" y="516"/>
                    </a:lnTo>
                    <a:lnTo>
                      <a:pt x="306" y="510"/>
                    </a:lnTo>
                    <a:lnTo>
                      <a:pt x="312" y="504"/>
                    </a:lnTo>
                    <a:lnTo>
                      <a:pt x="318" y="498"/>
                    </a:lnTo>
                    <a:lnTo>
                      <a:pt x="324" y="492"/>
                    </a:lnTo>
                    <a:lnTo>
                      <a:pt x="330" y="486"/>
                    </a:lnTo>
                    <a:lnTo>
                      <a:pt x="342" y="474"/>
                    </a:lnTo>
                    <a:lnTo>
                      <a:pt x="342" y="468"/>
                    </a:lnTo>
                    <a:lnTo>
                      <a:pt x="348" y="462"/>
                    </a:lnTo>
                    <a:lnTo>
                      <a:pt x="354" y="456"/>
                    </a:lnTo>
                    <a:lnTo>
                      <a:pt x="360" y="450"/>
                    </a:lnTo>
                    <a:lnTo>
                      <a:pt x="366" y="444"/>
                    </a:lnTo>
                    <a:lnTo>
                      <a:pt x="378" y="432"/>
                    </a:lnTo>
                    <a:lnTo>
                      <a:pt x="378" y="426"/>
                    </a:lnTo>
                    <a:lnTo>
                      <a:pt x="384" y="420"/>
                    </a:lnTo>
                    <a:lnTo>
                      <a:pt x="390" y="414"/>
                    </a:lnTo>
                    <a:lnTo>
                      <a:pt x="396" y="408"/>
                    </a:lnTo>
                    <a:lnTo>
                      <a:pt x="402" y="402"/>
                    </a:lnTo>
                    <a:lnTo>
                      <a:pt x="408" y="396"/>
                    </a:lnTo>
                    <a:lnTo>
                      <a:pt x="420" y="384"/>
                    </a:lnTo>
                    <a:lnTo>
                      <a:pt x="420" y="378"/>
                    </a:lnTo>
                    <a:lnTo>
                      <a:pt x="426" y="372"/>
                    </a:lnTo>
                    <a:lnTo>
                      <a:pt x="432" y="366"/>
                    </a:lnTo>
                    <a:lnTo>
                      <a:pt x="438" y="360"/>
                    </a:lnTo>
                    <a:lnTo>
                      <a:pt x="444" y="354"/>
                    </a:lnTo>
                    <a:lnTo>
                      <a:pt x="450" y="348"/>
                    </a:lnTo>
                    <a:lnTo>
                      <a:pt x="456" y="342"/>
                    </a:lnTo>
                    <a:lnTo>
                      <a:pt x="462" y="336"/>
                    </a:lnTo>
                    <a:lnTo>
                      <a:pt x="468" y="330"/>
                    </a:lnTo>
                    <a:lnTo>
                      <a:pt x="480" y="318"/>
                    </a:lnTo>
                    <a:lnTo>
                      <a:pt x="480" y="312"/>
                    </a:lnTo>
                    <a:lnTo>
                      <a:pt x="486" y="306"/>
                    </a:lnTo>
                    <a:lnTo>
                      <a:pt x="492" y="300"/>
                    </a:lnTo>
                    <a:lnTo>
                      <a:pt x="498" y="294"/>
                    </a:lnTo>
                    <a:lnTo>
                      <a:pt x="504" y="288"/>
                    </a:lnTo>
                    <a:lnTo>
                      <a:pt x="516" y="276"/>
                    </a:lnTo>
                    <a:lnTo>
                      <a:pt x="516" y="270"/>
                    </a:lnTo>
                    <a:lnTo>
                      <a:pt x="522" y="264"/>
                    </a:lnTo>
                    <a:lnTo>
                      <a:pt x="528" y="258"/>
                    </a:lnTo>
                    <a:lnTo>
                      <a:pt x="534" y="252"/>
                    </a:lnTo>
                    <a:lnTo>
                      <a:pt x="540" y="246"/>
                    </a:lnTo>
                    <a:lnTo>
                      <a:pt x="546" y="240"/>
                    </a:lnTo>
                    <a:lnTo>
                      <a:pt x="558" y="228"/>
                    </a:lnTo>
                    <a:lnTo>
                      <a:pt x="558" y="222"/>
                    </a:lnTo>
                    <a:lnTo>
                      <a:pt x="564" y="216"/>
                    </a:lnTo>
                    <a:lnTo>
                      <a:pt x="570" y="210"/>
                    </a:lnTo>
                    <a:lnTo>
                      <a:pt x="576" y="204"/>
                    </a:lnTo>
                    <a:lnTo>
                      <a:pt x="582" y="198"/>
                    </a:lnTo>
                    <a:lnTo>
                      <a:pt x="588" y="192"/>
                    </a:lnTo>
                    <a:lnTo>
                      <a:pt x="600" y="180"/>
                    </a:lnTo>
                    <a:lnTo>
                      <a:pt x="600" y="174"/>
                    </a:lnTo>
                    <a:lnTo>
                      <a:pt x="606" y="168"/>
                    </a:lnTo>
                    <a:lnTo>
                      <a:pt x="612" y="162"/>
                    </a:lnTo>
                    <a:lnTo>
                      <a:pt x="618" y="156"/>
                    </a:lnTo>
                    <a:lnTo>
                      <a:pt x="624" y="150"/>
                    </a:lnTo>
                    <a:lnTo>
                      <a:pt x="636" y="138"/>
                    </a:lnTo>
                    <a:lnTo>
                      <a:pt x="636" y="132"/>
                    </a:lnTo>
                    <a:lnTo>
                      <a:pt x="642" y="126"/>
                    </a:lnTo>
                    <a:lnTo>
                      <a:pt x="648" y="120"/>
                    </a:lnTo>
                    <a:lnTo>
                      <a:pt x="654" y="114"/>
                    </a:lnTo>
                    <a:lnTo>
                      <a:pt x="660" y="108"/>
                    </a:lnTo>
                    <a:lnTo>
                      <a:pt x="666" y="102"/>
                    </a:lnTo>
                    <a:lnTo>
                      <a:pt x="672" y="96"/>
                    </a:lnTo>
                    <a:lnTo>
                      <a:pt x="678" y="90"/>
                    </a:lnTo>
                    <a:lnTo>
                      <a:pt x="684" y="84"/>
                    </a:lnTo>
                    <a:lnTo>
                      <a:pt x="696" y="72"/>
                    </a:lnTo>
                    <a:lnTo>
                      <a:pt x="696" y="66"/>
                    </a:lnTo>
                    <a:lnTo>
                      <a:pt x="702" y="60"/>
                    </a:lnTo>
                    <a:lnTo>
                      <a:pt x="708" y="54"/>
                    </a:lnTo>
                    <a:lnTo>
                      <a:pt x="714" y="48"/>
                    </a:lnTo>
                    <a:lnTo>
                      <a:pt x="720" y="42"/>
                    </a:lnTo>
                    <a:lnTo>
                      <a:pt x="726" y="36"/>
                    </a:lnTo>
                    <a:lnTo>
                      <a:pt x="732" y="30"/>
                    </a:lnTo>
                    <a:lnTo>
                      <a:pt x="738" y="24"/>
                    </a:lnTo>
                    <a:lnTo>
                      <a:pt x="744" y="18"/>
                    </a:lnTo>
                    <a:lnTo>
                      <a:pt x="750" y="12"/>
                    </a:lnTo>
                    <a:lnTo>
                      <a:pt x="756" y="6"/>
                    </a:lnTo>
                    <a:lnTo>
                      <a:pt x="762" y="0"/>
                    </a:lnTo>
                  </a:path>
                </a:pathLst>
              </a:custGeom>
              <a:noFill/>
              <a:ln w="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27" name="Freeform 1381"/>
              <p:cNvSpPr>
                <a:spLocks/>
              </p:cNvSpPr>
              <p:nvPr/>
            </p:nvSpPr>
            <p:spPr bwMode="auto">
              <a:xfrm>
                <a:off x="3276" y="1368"/>
                <a:ext cx="762" cy="264"/>
              </a:xfrm>
              <a:custGeom>
                <a:avLst/>
                <a:gdLst>
                  <a:gd name="T0" fmla="*/ 12 w 762"/>
                  <a:gd name="T1" fmla="*/ 30 h 264"/>
                  <a:gd name="T2" fmla="*/ 30 w 762"/>
                  <a:gd name="T3" fmla="*/ 18 h 264"/>
                  <a:gd name="T4" fmla="*/ 48 w 762"/>
                  <a:gd name="T5" fmla="*/ 6 h 264"/>
                  <a:gd name="T6" fmla="*/ 66 w 762"/>
                  <a:gd name="T7" fmla="*/ 0 h 264"/>
                  <a:gd name="T8" fmla="*/ 84 w 762"/>
                  <a:gd name="T9" fmla="*/ 0 h 264"/>
                  <a:gd name="T10" fmla="*/ 102 w 762"/>
                  <a:gd name="T11" fmla="*/ 6 h 264"/>
                  <a:gd name="T12" fmla="*/ 120 w 762"/>
                  <a:gd name="T13" fmla="*/ 12 h 264"/>
                  <a:gd name="T14" fmla="*/ 138 w 762"/>
                  <a:gd name="T15" fmla="*/ 18 h 264"/>
                  <a:gd name="T16" fmla="*/ 156 w 762"/>
                  <a:gd name="T17" fmla="*/ 30 h 264"/>
                  <a:gd name="T18" fmla="*/ 174 w 762"/>
                  <a:gd name="T19" fmla="*/ 42 h 264"/>
                  <a:gd name="T20" fmla="*/ 192 w 762"/>
                  <a:gd name="T21" fmla="*/ 54 h 264"/>
                  <a:gd name="T22" fmla="*/ 210 w 762"/>
                  <a:gd name="T23" fmla="*/ 66 h 264"/>
                  <a:gd name="T24" fmla="*/ 228 w 762"/>
                  <a:gd name="T25" fmla="*/ 78 h 264"/>
                  <a:gd name="T26" fmla="*/ 246 w 762"/>
                  <a:gd name="T27" fmla="*/ 90 h 264"/>
                  <a:gd name="T28" fmla="*/ 264 w 762"/>
                  <a:gd name="T29" fmla="*/ 102 h 264"/>
                  <a:gd name="T30" fmla="*/ 282 w 762"/>
                  <a:gd name="T31" fmla="*/ 114 h 264"/>
                  <a:gd name="T32" fmla="*/ 300 w 762"/>
                  <a:gd name="T33" fmla="*/ 126 h 264"/>
                  <a:gd name="T34" fmla="*/ 318 w 762"/>
                  <a:gd name="T35" fmla="*/ 138 h 264"/>
                  <a:gd name="T36" fmla="*/ 336 w 762"/>
                  <a:gd name="T37" fmla="*/ 150 h 264"/>
                  <a:gd name="T38" fmla="*/ 354 w 762"/>
                  <a:gd name="T39" fmla="*/ 162 h 264"/>
                  <a:gd name="T40" fmla="*/ 372 w 762"/>
                  <a:gd name="T41" fmla="*/ 174 h 264"/>
                  <a:gd name="T42" fmla="*/ 390 w 762"/>
                  <a:gd name="T43" fmla="*/ 186 h 264"/>
                  <a:gd name="T44" fmla="*/ 408 w 762"/>
                  <a:gd name="T45" fmla="*/ 192 h 264"/>
                  <a:gd name="T46" fmla="*/ 426 w 762"/>
                  <a:gd name="T47" fmla="*/ 204 h 264"/>
                  <a:gd name="T48" fmla="*/ 444 w 762"/>
                  <a:gd name="T49" fmla="*/ 210 h 264"/>
                  <a:gd name="T50" fmla="*/ 462 w 762"/>
                  <a:gd name="T51" fmla="*/ 222 h 264"/>
                  <a:gd name="T52" fmla="*/ 480 w 762"/>
                  <a:gd name="T53" fmla="*/ 228 h 264"/>
                  <a:gd name="T54" fmla="*/ 498 w 762"/>
                  <a:gd name="T55" fmla="*/ 234 h 264"/>
                  <a:gd name="T56" fmla="*/ 516 w 762"/>
                  <a:gd name="T57" fmla="*/ 240 h 264"/>
                  <a:gd name="T58" fmla="*/ 534 w 762"/>
                  <a:gd name="T59" fmla="*/ 246 h 264"/>
                  <a:gd name="T60" fmla="*/ 552 w 762"/>
                  <a:gd name="T61" fmla="*/ 252 h 264"/>
                  <a:gd name="T62" fmla="*/ 570 w 762"/>
                  <a:gd name="T63" fmla="*/ 258 h 264"/>
                  <a:gd name="T64" fmla="*/ 588 w 762"/>
                  <a:gd name="T65" fmla="*/ 258 h 264"/>
                  <a:gd name="T66" fmla="*/ 606 w 762"/>
                  <a:gd name="T67" fmla="*/ 264 h 264"/>
                  <a:gd name="T68" fmla="*/ 624 w 762"/>
                  <a:gd name="T69" fmla="*/ 264 h 264"/>
                  <a:gd name="T70" fmla="*/ 642 w 762"/>
                  <a:gd name="T71" fmla="*/ 264 h 264"/>
                  <a:gd name="T72" fmla="*/ 660 w 762"/>
                  <a:gd name="T73" fmla="*/ 264 h 264"/>
                  <a:gd name="T74" fmla="*/ 678 w 762"/>
                  <a:gd name="T75" fmla="*/ 264 h 264"/>
                  <a:gd name="T76" fmla="*/ 696 w 762"/>
                  <a:gd name="T77" fmla="*/ 264 h 264"/>
                  <a:gd name="T78" fmla="*/ 714 w 762"/>
                  <a:gd name="T79" fmla="*/ 258 h 264"/>
                  <a:gd name="T80" fmla="*/ 732 w 762"/>
                  <a:gd name="T81" fmla="*/ 252 h 264"/>
                  <a:gd name="T82" fmla="*/ 750 w 762"/>
                  <a:gd name="T83" fmla="*/ 246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62" h="264">
                    <a:moveTo>
                      <a:pt x="0" y="36"/>
                    </a:moveTo>
                    <a:lnTo>
                      <a:pt x="6" y="30"/>
                    </a:lnTo>
                    <a:lnTo>
                      <a:pt x="12" y="30"/>
                    </a:lnTo>
                    <a:lnTo>
                      <a:pt x="18" y="24"/>
                    </a:lnTo>
                    <a:lnTo>
                      <a:pt x="24" y="18"/>
                    </a:lnTo>
                    <a:lnTo>
                      <a:pt x="30" y="18"/>
                    </a:lnTo>
                    <a:lnTo>
                      <a:pt x="36" y="12"/>
                    </a:lnTo>
                    <a:lnTo>
                      <a:pt x="42" y="12"/>
                    </a:lnTo>
                    <a:lnTo>
                      <a:pt x="48" y="6"/>
                    </a:lnTo>
                    <a:lnTo>
                      <a:pt x="54" y="6"/>
                    </a:lnTo>
                    <a:lnTo>
                      <a:pt x="60" y="6"/>
                    </a:lnTo>
                    <a:lnTo>
                      <a:pt x="66" y="0"/>
                    </a:lnTo>
                    <a:lnTo>
                      <a:pt x="72" y="0"/>
                    </a:lnTo>
                    <a:lnTo>
                      <a:pt x="78" y="0"/>
                    </a:lnTo>
                    <a:lnTo>
                      <a:pt x="84" y="0"/>
                    </a:lnTo>
                    <a:lnTo>
                      <a:pt x="90" y="0"/>
                    </a:lnTo>
                    <a:lnTo>
                      <a:pt x="96" y="6"/>
                    </a:lnTo>
                    <a:lnTo>
                      <a:pt x="102" y="6"/>
                    </a:lnTo>
                    <a:lnTo>
                      <a:pt x="108" y="6"/>
                    </a:lnTo>
                    <a:lnTo>
                      <a:pt x="114" y="6"/>
                    </a:lnTo>
                    <a:lnTo>
                      <a:pt x="120" y="12"/>
                    </a:lnTo>
                    <a:lnTo>
                      <a:pt x="126" y="12"/>
                    </a:lnTo>
                    <a:lnTo>
                      <a:pt x="132" y="18"/>
                    </a:lnTo>
                    <a:lnTo>
                      <a:pt x="138" y="18"/>
                    </a:lnTo>
                    <a:lnTo>
                      <a:pt x="144" y="24"/>
                    </a:lnTo>
                    <a:lnTo>
                      <a:pt x="150" y="24"/>
                    </a:lnTo>
                    <a:lnTo>
                      <a:pt x="156" y="30"/>
                    </a:lnTo>
                    <a:lnTo>
                      <a:pt x="162" y="30"/>
                    </a:lnTo>
                    <a:lnTo>
                      <a:pt x="168" y="36"/>
                    </a:lnTo>
                    <a:lnTo>
                      <a:pt x="174" y="42"/>
                    </a:lnTo>
                    <a:lnTo>
                      <a:pt x="180" y="42"/>
                    </a:lnTo>
                    <a:lnTo>
                      <a:pt x="186" y="48"/>
                    </a:lnTo>
                    <a:lnTo>
                      <a:pt x="192" y="54"/>
                    </a:lnTo>
                    <a:lnTo>
                      <a:pt x="198" y="54"/>
                    </a:lnTo>
                    <a:lnTo>
                      <a:pt x="204" y="60"/>
                    </a:lnTo>
                    <a:lnTo>
                      <a:pt x="210" y="66"/>
                    </a:lnTo>
                    <a:lnTo>
                      <a:pt x="216" y="72"/>
                    </a:lnTo>
                    <a:lnTo>
                      <a:pt x="222" y="72"/>
                    </a:lnTo>
                    <a:lnTo>
                      <a:pt x="228" y="78"/>
                    </a:lnTo>
                    <a:lnTo>
                      <a:pt x="234" y="84"/>
                    </a:lnTo>
                    <a:lnTo>
                      <a:pt x="240" y="84"/>
                    </a:lnTo>
                    <a:lnTo>
                      <a:pt x="246" y="90"/>
                    </a:lnTo>
                    <a:lnTo>
                      <a:pt x="252" y="96"/>
                    </a:lnTo>
                    <a:lnTo>
                      <a:pt x="258" y="102"/>
                    </a:lnTo>
                    <a:lnTo>
                      <a:pt x="264" y="102"/>
                    </a:lnTo>
                    <a:lnTo>
                      <a:pt x="270" y="108"/>
                    </a:lnTo>
                    <a:lnTo>
                      <a:pt x="276" y="114"/>
                    </a:lnTo>
                    <a:lnTo>
                      <a:pt x="282" y="114"/>
                    </a:lnTo>
                    <a:lnTo>
                      <a:pt x="288" y="120"/>
                    </a:lnTo>
                    <a:lnTo>
                      <a:pt x="294" y="126"/>
                    </a:lnTo>
                    <a:lnTo>
                      <a:pt x="300" y="126"/>
                    </a:lnTo>
                    <a:lnTo>
                      <a:pt x="306" y="132"/>
                    </a:lnTo>
                    <a:lnTo>
                      <a:pt x="312" y="138"/>
                    </a:lnTo>
                    <a:lnTo>
                      <a:pt x="318" y="138"/>
                    </a:lnTo>
                    <a:lnTo>
                      <a:pt x="324" y="144"/>
                    </a:lnTo>
                    <a:lnTo>
                      <a:pt x="330" y="150"/>
                    </a:lnTo>
                    <a:lnTo>
                      <a:pt x="336" y="150"/>
                    </a:lnTo>
                    <a:lnTo>
                      <a:pt x="342" y="156"/>
                    </a:lnTo>
                    <a:lnTo>
                      <a:pt x="348" y="162"/>
                    </a:lnTo>
                    <a:lnTo>
                      <a:pt x="354" y="162"/>
                    </a:lnTo>
                    <a:lnTo>
                      <a:pt x="360" y="168"/>
                    </a:lnTo>
                    <a:lnTo>
                      <a:pt x="366" y="168"/>
                    </a:lnTo>
                    <a:lnTo>
                      <a:pt x="372" y="174"/>
                    </a:lnTo>
                    <a:lnTo>
                      <a:pt x="378" y="174"/>
                    </a:lnTo>
                    <a:lnTo>
                      <a:pt x="384" y="180"/>
                    </a:lnTo>
                    <a:lnTo>
                      <a:pt x="390" y="186"/>
                    </a:lnTo>
                    <a:lnTo>
                      <a:pt x="396" y="186"/>
                    </a:lnTo>
                    <a:lnTo>
                      <a:pt x="402" y="192"/>
                    </a:lnTo>
                    <a:lnTo>
                      <a:pt x="408" y="192"/>
                    </a:lnTo>
                    <a:lnTo>
                      <a:pt x="414" y="198"/>
                    </a:lnTo>
                    <a:lnTo>
                      <a:pt x="420" y="198"/>
                    </a:lnTo>
                    <a:lnTo>
                      <a:pt x="426" y="204"/>
                    </a:lnTo>
                    <a:lnTo>
                      <a:pt x="432" y="204"/>
                    </a:lnTo>
                    <a:lnTo>
                      <a:pt x="438" y="210"/>
                    </a:lnTo>
                    <a:lnTo>
                      <a:pt x="444" y="210"/>
                    </a:lnTo>
                    <a:lnTo>
                      <a:pt x="450" y="216"/>
                    </a:lnTo>
                    <a:lnTo>
                      <a:pt x="456" y="216"/>
                    </a:lnTo>
                    <a:lnTo>
                      <a:pt x="462" y="222"/>
                    </a:lnTo>
                    <a:lnTo>
                      <a:pt x="468" y="222"/>
                    </a:lnTo>
                    <a:lnTo>
                      <a:pt x="474" y="222"/>
                    </a:lnTo>
                    <a:lnTo>
                      <a:pt x="480" y="228"/>
                    </a:lnTo>
                    <a:lnTo>
                      <a:pt x="486" y="228"/>
                    </a:lnTo>
                    <a:lnTo>
                      <a:pt x="492" y="234"/>
                    </a:lnTo>
                    <a:lnTo>
                      <a:pt x="498" y="234"/>
                    </a:lnTo>
                    <a:lnTo>
                      <a:pt x="504" y="240"/>
                    </a:lnTo>
                    <a:lnTo>
                      <a:pt x="510" y="240"/>
                    </a:lnTo>
                    <a:lnTo>
                      <a:pt x="516" y="240"/>
                    </a:lnTo>
                    <a:lnTo>
                      <a:pt x="522" y="240"/>
                    </a:lnTo>
                    <a:lnTo>
                      <a:pt x="528" y="246"/>
                    </a:lnTo>
                    <a:lnTo>
                      <a:pt x="534" y="246"/>
                    </a:lnTo>
                    <a:lnTo>
                      <a:pt x="540" y="246"/>
                    </a:lnTo>
                    <a:lnTo>
                      <a:pt x="546" y="252"/>
                    </a:lnTo>
                    <a:lnTo>
                      <a:pt x="552" y="252"/>
                    </a:lnTo>
                    <a:lnTo>
                      <a:pt x="558" y="252"/>
                    </a:lnTo>
                    <a:lnTo>
                      <a:pt x="564" y="258"/>
                    </a:lnTo>
                    <a:lnTo>
                      <a:pt x="570" y="258"/>
                    </a:lnTo>
                    <a:lnTo>
                      <a:pt x="576" y="258"/>
                    </a:lnTo>
                    <a:lnTo>
                      <a:pt x="582" y="258"/>
                    </a:lnTo>
                    <a:lnTo>
                      <a:pt x="588" y="258"/>
                    </a:lnTo>
                    <a:lnTo>
                      <a:pt x="594" y="264"/>
                    </a:lnTo>
                    <a:lnTo>
                      <a:pt x="600" y="264"/>
                    </a:lnTo>
                    <a:lnTo>
                      <a:pt x="606" y="264"/>
                    </a:lnTo>
                    <a:lnTo>
                      <a:pt x="612" y="264"/>
                    </a:lnTo>
                    <a:lnTo>
                      <a:pt x="618" y="264"/>
                    </a:lnTo>
                    <a:lnTo>
                      <a:pt x="624" y="264"/>
                    </a:lnTo>
                    <a:lnTo>
                      <a:pt x="630" y="264"/>
                    </a:lnTo>
                    <a:lnTo>
                      <a:pt x="636" y="264"/>
                    </a:lnTo>
                    <a:lnTo>
                      <a:pt x="642" y="264"/>
                    </a:lnTo>
                    <a:lnTo>
                      <a:pt x="648" y="264"/>
                    </a:lnTo>
                    <a:lnTo>
                      <a:pt x="654" y="264"/>
                    </a:lnTo>
                    <a:lnTo>
                      <a:pt x="660" y="264"/>
                    </a:lnTo>
                    <a:lnTo>
                      <a:pt x="666" y="264"/>
                    </a:lnTo>
                    <a:lnTo>
                      <a:pt x="672" y="264"/>
                    </a:lnTo>
                    <a:lnTo>
                      <a:pt x="678" y="264"/>
                    </a:lnTo>
                    <a:lnTo>
                      <a:pt x="684" y="264"/>
                    </a:lnTo>
                    <a:lnTo>
                      <a:pt x="690" y="264"/>
                    </a:lnTo>
                    <a:lnTo>
                      <a:pt x="696" y="264"/>
                    </a:lnTo>
                    <a:lnTo>
                      <a:pt x="702" y="264"/>
                    </a:lnTo>
                    <a:lnTo>
                      <a:pt x="708" y="258"/>
                    </a:lnTo>
                    <a:lnTo>
                      <a:pt x="714" y="258"/>
                    </a:lnTo>
                    <a:lnTo>
                      <a:pt x="720" y="258"/>
                    </a:lnTo>
                    <a:lnTo>
                      <a:pt x="726" y="258"/>
                    </a:lnTo>
                    <a:lnTo>
                      <a:pt x="732" y="252"/>
                    </a:lnTo>
                    <a:lnTo>
                      <a:pt x="738" y="252"/>
                    </a:lnTo>
                    <a:lnTo>
                      <a:pt x="744" y="252"/>
                    </a:lnTo>
                    <a:lnTo>
                      <a:pt x="750" y="246"/>
                    </a:lnTo>
                    <a:lnTo>
                      <a:pt x="756" y="246"/>
                    </a:lnTo>
                    <a:lnTo>
                      <a:pt x="762" y="246"/>
                    </a:lnTo>
                  </a:path>
                </a:pathLst>
              </a:custGeom>
              <a:noFill/>
              <a:ln w="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28" name="Freeform 1382"/>
              <p:cNvSpPr>
                <a:spLocks/>
              </p:cNvSpPr>
              <p:nvPr/>
            </p:nvSpPr>
            <p:spPr bwMode="auto">
              <a:xfrm>
                <a:off x="4038" y="1578"/>
                <a:ext cx="204" cy="36"/>
              </a:xfrm>
              <a:custGeom>
                <a:avLst/>
                <a:gdLst>
                  <a:gd name="T0" fmla="*/ 0 w 204"/>
                  <a:gd name="T1" fmla="*/ 36 h 36"/>
                  <a:gd name="T2" fmla="*/ 6 w 204"/>
                  <a:gd name="T3" fmla="*/ 30 h 36"/>
                  <a:gd name="T4" fmla="*/ 12 w 204"/>
                  <a:gd name="T5" fmla="*/ 30 h 36"/>
                  <a:gd name="T6" fmla="*/ 18 w 204"/>
                  <a:gd name="T7" fmla="*/ 30 h 36"/>
                  <a:gd name="T8" fmla="*/ 24 w 204"/>
                  <a:gd name="T9" fmla="*/ 24 h 36"/>
                  <a:gd name="T10" fmla="*/ 30 w 204"/>
                  <a:gd name="T11" fmla="*/ 24 h 36"/>
                  <a:gd name="T12" fmla="*/ 36 w 204"/>
                  <a:gd name="T13" fmla="*/ 18 h 36"/>
                  <a:gd name="T14" fmla="*/ 42 w 204"/>
                  <a:gd name="T15" fmla="*/ 18 h 36"/>
                  <a:gd name="T16" fmla="*/ 48 w 204"/>
                  <a:gd name="T17" fmla="*/ 12 h 36"/>
                  <a:gd name="T18" fmla="*/ 54 w 204"/>
                  <a:gd name="T19" fmla="*/ 12 h 36"/>
                  <a:gd name="T20" fmla="*/ 60 w 204"/>
                  <a:gd name="T21" fmla="*/ 12 h 36"/>
                  <a:gd name="T22" fmla="*/ 66 w 204"/>
                  <a:gd name="T23" fmla="*/ 6 h 36"/>
                  <a:gd name="T24" fmla="*/ 72 w 204"/>
                  <a:gd name="T25" fmla="*/ 6 h 36"/>
                  <a:gd name="T26" fmla="*/ 78 w 204"/>
                  <a:gd name="T27" fmla="*/ 6 h 36"/>
                  <a:gd name="T28" fmla="*/ 84 w 204"/>
                  <a:gd name="T29" fmla="*/ 6 h 36"/>
                  <a:gd name="T30" fmla="*/ 90 w 204"/>
                  <a:gd name="T31" fmla="*/ 6 h 36"/>
                  <a:gd name="T32" fmla="*/ 96 w 204"/>
                  <a:gd name="T33" fmla="*/ 0 h 36"/>
                  <a:gd name="T34" fmla="*/ 102 w 204"/>
                  <a:gd name="T35" fmla="*/ 0 h 36"/>
                  <a:gd name="T36" fmla="*/ 108 w 204"/>
                  <a:gd name="T37" fmla="*/ 0 h 36"/>
                  <a:gd name="T38" fmla="*/ 114 w 204"/>
                  <a:gd name="T39" fmla="*/ 6 h 36"/>
                  <a:gd name="T40" fmla="*/ 120 w 204"/>
                  <a:gd name="T41" fmla="*/ 6 h 36"/>
                  <a:gd name="T42" fmla="*/ 126 w 204"/>
                  <a:gd name="T43" fmla="*/ 6 h 36"/>
                  <a:gd name="T44" fmla="*/ 132 w 204"/>
                  <a:gd name="T45" fmla="*/ 6 h 36"/>
                  <a:gd name="T46" fmla="*/ 138 w 204"/>
                  <a:gd name="T47" fmla="*/ 12 h 36"/>
                  <a:gd name="T48" fmla="*/ 144 w 204"/>
                  <a:gd name="T49" fmla="*/ 12 h 36"/>
                  <a:gd name="T50" fmla="*/ 150 w 204"/>
                  <a:gd name="T51" fmla="*/ 12 h 36"/>
                  <a:gd name="T52" fmla="*/ 156 w 204"/>
                  <a:gd name="T53" fmla="*/ 18 h 36"/>
                  <a:gd name="T54" fmla="*/ 162 w 204"/>
                  <a:gd name="T55" fmla="*/ 18 h 36"/>
                  <a:gd name="T56" fmla="*/ 168 w 204"/>
                  <a:gd name="T57" fmla="*/ 24 h 36"/>
                  <a:gd name="T58" fmla="*/ 174 w 204"/>
                  <a:gd name="T59" fmla="*/ 24 h 36"/>
                  <a:gd name="T60" fmla="*/ 180 w 204"/>
                  <a:gd name="T61" fmla="*/ 24 h 36"/>
                  <a:gd name="T62" fmla="*/ 186 w 204"/>
                  <a:gd name="T63" fmla="*/ 30 h 36"/>
                  <a:gd name="T64" fmla="*/ 192 w 204"/>
                  <a:gd name="T65" fmla="*/ 30 h 36"/>
                  <a:gd name="T66" fmla="*/ 198 w 204"/>
                  <a:gd name="T67" fmla="*/ 30 h 36"/>
                  <a:gd name="T68" fmla="*/ 204 w 204"/>
                  <a:gd name="T6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4" h="36">
                    <a:moveTo>
                      <a:pt x="0" y="36"/>
                    </a:moveTo>
                    <a:lnTo>
                      <a:pt x="6" y="30"/>
                    </a:lnTo>
                    <a:lnTo>
                      <a:pt x="12" y="30"/>
                    </a:lnTo>
                    <a:lnTo>
                      <a:pt x="18" y="30"/>
                    </a:lnTo>
                    <a:lnTo>
                      <a:pt x="24" y="24"/>
                    </a:lnTo>
                    <a:lnTo>
                      <a:pt x="30" y="24"/>
                    </a:lnTo>
                    <a:lnTo>
                      <a:pt x="36" y="18"/>
                    </a:lnTo>
                    <a:lnTo>
                      <a:pt x="42" y="18"/>
                    </a:lnTo>
                    <a:lnTo>
                      <a:pt x="48" y="12"/>
                    </a:lnTo>
                    <a:lnTo>
                      <a:pt x="54" y="12"/>
                    </a:lnTo>
                    <a:lnTo>
                      <a:pt x="60" y="12"/>
                    </a:lnTo>
                    <a:lnTo>
                      <a:pt x="66" y="6"/>
                    </a:lnTo>
                    <a:lnTo>
                      <a:pt x="72" y="6"/>
                    </a:lnTo>
                    <a:lnTo>
                      <a:pt x="78" y="6"/>
                    </a:lnTo>
                    <a:lnTo>
                      <a:pt x="84" y="6"/>
                    </a:lnTo>
                    <a:lnTo>
                      <a:pt x="90" y="6"/>
                    </a:lnTo>
                    <a:lnTo>
                      <a:pt x="96" y="0"/>
                    </a:lnTo>
                    <a:lnTo>
                      <a:pt x="102" y="0"/>
                    </a:lnTo>
                    <a:lnTo>
                      <a:pt x="108" y="0"/>
                    </a:lnTo>
                    <a:lnTo>
                      <a:pt x="114" y="6"/>
                    </a:lnTo>
                    <a:lnTo>
                      <a:pt x="120" y="6"/>
                    </a:lnTo>
                    <a:lnTo>
                      <a:pt x="126" y="6"/>
                    </a:lnTo>
                    <a:lnTo>
                      <a:pt x="132" y="6"/>
                    </a:lnTo>
                    <a:lnTo>
                      <a:pt x="138" y="12"/>
                    </a:lnTo>
                    <a:lnTo>
                      <a:pt x="144" y="12"/>
                    </a:lnTo>
                    <a:lnTo>
                      <a:pt x="150" y="12"/>
                    </a:lnTo>
                    <a:lnTo>
                      <a:pt x="156" y="18"/>
                    </a:lnTo>
                    <a:lnTo>
                      <a:pt x="162" y="18"/>
                    </a:lnTo>
                    <a:lnTo>
                      <a:pt x="168" y="24"/>
                    </a:lnTo>
                    <a:lnTo>
                      <a:pt x="174" y="24"/>
                    </a:lnTo>
                    <a:lnTo>
                      <a:pt x="180" y="24"/>
                    </a:lnTo>
                    <a:lnTo>
                      <a:pt x="186" y="30"/>
                    </a:lnTo>
                    <a:lnTo>
                      <a:pt x="192" y="30"/>
                    </a:lnTo>
                    <a:lnTo>
                      <a:pt x="198" y="30"/>
                    </a:lnTo>
                    <a:lnTo>
                      <a:pt x="204" y="36"/>
                    </a:lnTo>
                  </a:path>
                </a:pathLst>
              </a:custGeom>
              <a:noFill/>
              <a:ln w="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29" name="Freeform 1383"/>
              <p:cNvSpPr>
                <a:spLocks/>
              </p:cNvSpPr>
              <p:nvPr/>
            </p:nvSpPr>
            <p:spPr bwMode="auto">
              <a:xfrm>
                <a:off x="1644" y="2154"/>
                <a:ext cx="750" cy="876"/>
              </a:xfrm>
              <a:custGeom>
                <a:avLst/>
                <a:gdLst>
                  <a:gd name="T0" fmla="*/ 6 w 750"/>
                  <a:gd name="T1" fmla="*/ 864 h 876"/>
                  <a:gd name="T2" fmla="*/ 24 w 750"/>
                  <a:gd name="T3" fmla="*/ 840 h 876"/>
                  <a:gd name="T4" fmla="*/ 42 w 750"/>
                  <a:gd name="T5" fmla="*/ 822 h 876"/>
                  <a:gd name="T6" fmla="*/ 60 w 750"/>
                  <a:gd name="T7" fmla="*/ 798 h 876"/>
                  <a:gd name="T8" fmla="*/ 78 w 750"/>
                  <a:gd name="T9" fmla="*/ 780 h 876"/>
                  <a:gd name="T10" fmla="*/ 96 w 750"/>
                  <a:gd name="T11" fmla="*/ 756 h 876"/>
                  <a:gd name="T12" fmla="*/ 114 w 750"/>
                  <a:gd name="T13" fmla="*/ 738 h 876"/>
                  <a:gd name="T14" fmla="*/ 132 w 750"/>
                  <a:gd name="T15" fmla="*/ 714 h 876"/>
                  <a:gd name="T16" fmla="*/ 156 w 750"/>
                  <a:gd name="T17" fmla="*/ 690 h 876"/>
                  <a:gd name="T18" fmla="*/ 168 w 750"/>
                  <a:gd name="T19" fmla="*/ 672 h 876"/>
                  <a:gd name="T20" fmla="*/ 186 w 750"/>
                  <a:gd name="T21" fmla="*/ 654 h 876"/>
                  <a:gd name="T22" fmla="*/ 204 w 750"/>
                  <a:gd name="T23" fmla="*/ 630 h 876"/>
                  <a:gd name="T24" fmla="*/ 222 w 750"/>
                  <a:gd name="T25" fmla="*/ 612 h 876"/>
                  <a:gd name="T26" fmla="*/ 240 w 750"/>
                  <a:gd name="T27" fmla="*/ 588 h 876"/>
                  <a:gd name="T28" fmla="*/ 258 w 750"/>
                  <a:gd name="T29" fmla="*/ 564 h 876"/>
                  <a:gd name="T30" fmla="*/ 276 w 750"/>
                  <a:gd name="T31" fmla="*/ 546 h 876"/>
                  <a:gd name="T32" fmla="*/ 294 w 750"/>
                  <a:gd name="T33" fmla="*/ 522 h 876"/>
                  <a:gd name="T34" fmla="*/ 312 w 750"/>
                  <a:gd name="T35" fmla="*/ 504 h 876"/>
                  <a:gd name="T36" fmla="*/ 336 w 750"/>
                  <a:gd name="T37" fmla="*/ 480 h 876"/>
                  <a:gd name="T38" fmla="*/ 348 w 750"/>
                  <a:gd name="T39" fmla="*/ 462 h 876"/>
                  <a:gd name="T40" fmla="*/ 372 w 750"/>
                  <a:gd name="T41" fmla="*/ 438 h 876"/>
                  <a:gd name="T42" fmla="*/ 384 w 750"/>
                  <a:gd name="T43" fmla="*/ 420 h 876"/>
                  <a:gd name="T44" fmla="*/ 402 w 750"/>
                  <a:gd name="T45" fmla="*/ 396 h 876"/>
                  <a:gd name="T46" fmla="*/ 420 w 750"/>
                  <a:gd name="T47" fmla="*/ 378 h 876"/>
                  <a:gd name="T48" fmla="*/ 438 w 750"/>
                  <a:gd name="T49" fmla="*/ 354 h 876"/>
                  <a:gd name="T50" fmla="*/ 456 w 750"/>
                  <a:gd name="T51" fmla="*/ 336 h 876"/>
                  <a:gd name="T52" fmla="*/ 474 w 750"/>
                  <a:gd name="T53" fmla="*/ 312 h 876"/>
                  <a:gd name="T54" fmla="*/ 492 w 750"/>
                  <a:gd name="T55" fmla="*/ 294 h 876"/>
                  <a:gd name="T56" fmla="*/ 516 w 750"/>
                  <a:gd name="T57" fmla="*/ 270 h 876"/>
                  <a:gd name="T58" fmla="*/ 528 w 750"/>
                  <a:gd name="T59" fmla="*/ 252 h 876"/>
                  <a:gd name="T60" fmla="*/ 552 w 750"/>
                  <a:gd name="T61" fmla="*/ 228 h 876"/>
                  <a:gd name="T62" fmla="*/ 564 w 750"/>
                  <a:gd name="T63" fmla="*/ 210 h 876"/>
                  <a:gd name="T64" fmla="*/ 582 w 750"/>
                  <a:gd name="T65" fmla="*/ 192 h 876"/>
                  <a:gd name="T66" fmla="*/ 600 w 750"/>
                  <a:gd name="T67" fmla="*/ 168 h 876"/>
                  <a:gd name="T68" fmla="*/ 618 w 750"/>
                  <a:gd name="T69" fmla="*/ 150 h 876"/>
                  <a:gd name="T70" fmla="*/ 636 w 750"/>
                  <a:gd name="T71" fmla="*/ 126 h 876"/>
                  <a:gd name="T72" fmla="*/ 654 w 750"/>
                  <a:gd name="T73" fmla="*/ 108 h 876"/>
                  <a:gd name="T74" fmla="*/ 672 w 750"/>
                  <a:gd name="T75" fmla="*/ 90 h 876"/>
                  <a:gd name="T76" fmla="*/ 690 w 750"/>
                  <a:gd name="T77" fmla="*/ 66 h 876"/>
                  <a:gd name="T78" fmla="*/ 708 w 750"/>
                  <a:gd name="T79" fmla="*/ 48 h 876"/>
                  <a:gd name="T80" fmla="*/ 732 w 750"/>
                  <a:gd name="T81" fmla="*/ 24 h 876"/>
                  <a:gd name="T82" fmla="*/ 738 w 750"/>
                  <a:gd name="T83" fmla="*/ 18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50" h="876">
                    <a:moveTo>
                      <a:pt x="0" y="876"/>
                    </a:moveTo>
                    <a:lnTo>
                      <a:pt x="0" y="870"/>
                    </a:lnTo>
                    <a:lnTo>
                      <a:pt x="6" y="864"/>
                    </a:lnTo>
                    <a:lnTo>
                      <a:pt x="18" y="852"/>
                    </a:lnTo>
                    <a:lnTo>
                      <a:pt x="18" y="846"/>
                    </a:lnTo>
                    <a:lnTo>
                      <a:pt x="24" y="840"/>
                    </a:lnTo>
                    <a:lnTo>
                      <a:pt x="30" y="834"/>
                    </a:lnTo>
                    <a:lnTo>
                      <a:pt x="36" y="828"/>
                    </a:lnTo>
                    <a:lnTo>
                      <a:pt x="42" y="822"/>
                    </a:lnTo>
                    <a:lnTo>
                      <a:pt x="54" y="810"/>
                    </a:lnTo>
                    <a:lnTo>
                      <a:pt x="54" y="804"/>
                    </a:lnTo>
                    <a:lnTo>
                      <a:pt x="60" y="798"/>
                    </a:lnTo>
                    <a:lnTo>
                      <a:pt x="66" y="792"/>
                    </a:lnTo>
                    <a:lnTo>
                      <a:pt x="72" y="786"/>
                    </a:lnTo>
                    <a:lnTo>
                      <a:pt x="78" y="780"/>
                    </a:lnTo>
                    <a:lnTo>
                      <a:pt x="84" y="774"/>
                    </a:lnTo>
                    <a:lnTo>
                      <a:pt x="96" y="762"/>
                    </a:lnTo>
                    <a:lnTo>
                      <a:pt x="96" y="756"/>
                    </a:lnTo>
                    <a:lnTo>
                      <a:pt x="102" y="750"/>
                    </a:lnTo>
                    <a:lnTo>
                      <a:pt x="108" y="744"/>
                    </a:lnTo>
                    <a:lnTo>
                      <a:pt x="114" y="738"/>
                    </a:lnTo>
                    <a:lnTo>
                      <a:pt x="126" y="726"/>
                    </a:lnTo>
                    <a:lnTo>
                      <a:pt x="126" y="720"/>
                    </a:lnTo>
                    <a:lnTo>
                      <a:pt x="132" y="714"/>
                    </a:lnTo>
                    <a:lnTo>
                      <a:pt x="138" y="708"/>
                    </a:lnTo>
                    <a:lnTo>
                      <a:pt x="144" y="702"/>
                    </a:lnTo>
                    <a:lnTo>
                      <a:pt x="156" y="690"/>
                    </a:lnTo>
                    <a:lnTo>
                      <a:pt x="156" y="684"/>
                    </a:lnTo>
                    <a:lnTo>
                      <a:pt x="162" y="678"/>
                    </a:lnTo>
                    <a:lnTo>
                      <a:pt x="168" y="672"/>
                    </a:lnTo>
                    <a:lnTo>
                      <a:pt x="174" y="666"/>
                    </a:lnTo>
                    <a:lnTo>
                      <a:pt x="180" y="660"/>
                    </a:lnTo>
                    <a:lnTo>
                      <a:pt x="186" y="654"/>
                    </a:lnTo>
                    <a:lnTo>
                      <a:pt x="198" y="642"/>
                    </a:lnTo>
                    <a:lnTo>
                      <a:pt x="198" y="636"/>
                    </a:lnTo>
                    <a:lnTo>
                      <a:pt x="204" y="630"/>
                    </a:lnTo>
                    <a:lnTo>
                      <a:pt x="210" y="624"/>
                    </a:lnTo>
                    <a:lnTo>
                      <a:pt x="216" y="618"/>
                    </a:lnTo>
                    <a:lnTo>
                      <a:pt x="222" y="612"/>
                    </a:lnTo>
                    <a:lnTo>
                      <a:pt x="234" y="600"/>
                    </a:lnTo>
                    <a:lnTo>
                      <a:pt x="234" y="594"/>
                    </a:lnTo>
                    <a:lnTo>
                      <a:pt x="240" y="588"/>
                    </a:lnTo>
                    <a:lnTo>
                      <a:pt x="246" y="582"/>
                    </a:lnTo>
                    <a:lnTo>
                      <a:pt x="258" y="570"/>
                    </a:lnTo>
                    <a:lnTo>
                      <a:pt x="258" y="564"/>
                    </a:lnTo>
                    <a:lnTo>
                      <a:pt x="264" y="558"/>
                    </a:lnTo>
                    <a:lnTo>
                      <a:pt x="270" y="552"/>
                    </a:lnTo>
                    <a:lnTo>
                      <a:pt x="276" y="546"/>
                    </a:lnTo>
                    <a:lnTo>
                      <a:pt x="282" y="540"/>
                    </a:lnTo>
                    <a:lnTo>
                      <a:pt x="294" y="528"/>
                    </a:lnTo>
                    <a:lnTo>
                      <a:pt x="294" y="522"/>
                    </a:lnTo>
                    <a:lnTo>
                      <a:pt x="300" y="516"/>
                    </a:lnTo>
                    <a:lnTo>
                      <a:pt x="306" y="510"/>
                    </a:lnTo>
                    <a:lnTo>
                      <a:pt x="312" y="504"/>
                    </a:lnTo>
                    <a:lnTo>
                      <a:pt x="318" y="498"/>
                    </a:lnTo>
                    <a:lnTo>
                      <a:pt x="324" y="492"/>
                    </a:lnTo>
                    <a:lnTo>
                      <a:pt x="336" y="480"/>
                    </a:lnTo>
                    <a:lnTo>
                      <a:pt x="336" y="474"/>
                    </a:lnTo>
                    <a:lnTo>
                      <a:pt x="342" y="468"/>
                    </a:lnTo>
                    <a:lnTo>
                      <a:pt x="348" y="462"/>
                    </a:lnTo>
                    <a:lnTo>
                      <a:pt x="354" y="456"/>
                    </a:lnTo>
                    <a:lnTo>
                      <a:pt x="360" y="450"/>
                    </a:lnTo>
                    <a:lnTo>
                      <a:pt x="372" y="438"/>
                    </a:lnTo>
                    <a:lnTo>
                      <a:pt x="372" y="432"/>
                    </a:lnTo>
                    <a:lnTo>
                      <a:pt x="378" y="426"/>
                    </a:lnTo>
                    <a:lnTo>
                      <a:pt x="384" y="420"/>
                    </a:lnTo>
                    <a:lnTo>
                      <a:pt x="396" y="408"/>
                    </a:lnTo>
                    <a:lnTo>
                      <a:pt x="396" y="402"/>
                    </a:lnTo>
                    <a:lnTo>
                      <a:pt x="402" y="396"/>
                    </a:lnTo>
                    <a:lnTo>
                      <a:pt x="408" y="390"/>
                    </a:lnTo>
                    <a:lnTo>
                      <a:pt x="414" y="384"/>
                    </a:lnTo>
                    <a:lnTo>
                      <a:pt x="420" y="378"/>
                    </a:lnTo>
                    <a:lnTo>
                      <a:pt x="432" y="366"/>
                    </a:lnTo>
                    <a:lnTo>
                      <a:pt x="432" y="360"/>
                    </a:lnTo>
                    <a:lnTo>
                      <a:pt x="438" y="354"/>
                    </a:lnTo>
                    <a:lnTo>
                      <a:pt x="444" y="348"/>
                    </a:lnTo>
                    <a:lnTo>
                      <a:pt x="450" y="342"/>
                    </a:lnTo>
                    <a:lnTo>
                      <a:pt x="456" y="336"/>
                    </a:lnTo>
                    <a:lnTo>
                      <a:pt x="462" y="330"/>
                    </a:lnTo>
                    <a:lnTo>
                      <a:pt x="474" y="318"/>
                    </a:lnTo>
                    <a:lnTo>
                      <a:pt x="474" y="312"/>
                    </a:lnTo>
                    <a:lnTo>
                      <a:pt x="480" y="306"/>
                    </a:lnTo>
                    <a:lnTo>
                      <a:pt x="486" y="300"/>
                    </a:lnTo>
                    <a:lnTo>
                      <a:pt x="492" y="294"/>
                    </a:lnTo>
                    <a:lnTo>
                      <a:pt x="498" y="288"/>
                    </a:lnTo>
                    <a:lnTo>
                      <a:pt x="504" y="282"/>
                    </a:lnTo>
                    <a:lnTo>
                      <a:pt x="516" y="270"/>
                    </a:lnTo>
                    <a:lnTo>
                      <a:pt x="516" y="264"/>
                    </a:lnTo>
                    <a:lnTo>
                      <a:pt x="522" y="258"/>
                    </a:lnTo>
                    <a:lnTo>
                      <a:pt x="528" y="252"/>
                    </a:lnTo>
                    <a:lnTo>
                      <a:pt x="534" y="246"/>
                    </a:lnTo>
                    <a:lnTo>
                      <a:pt x="540" y="240"/>
                    </a:lnTo>
                    <a:lnTo>
                      <a:pt x="552" y="228"/>
                    </a:lnTo>
                    <a:lnTo>
                      <a:pt x="552" y="222"/>
                    </a:lnTo>
                    <a:lnTo>
                      <a:pt x="558" y="216"/>
                    </a:lnTo>
                    <a:lnTo>
                      <a:pt x="564" y="210"/>
                    </a:lnTo>
                    <a:lnTo>
                      <a:pt x="570" y="204"/>
                    </a:lnTo>
                    <a:lnTo>
                      <a:pt x="576" y="198"/>
                    </a:lnTo>
                    <a:lnTo>
                      <a:pt x="582" y="192"/>
                    </a:lnTo>
                    <a:lnTo>
                      <a:pt x="594" y="180"/>
                    </a:lnTo>
                    <a:lnTo>
                      <a:pt x="594" y="174"/>
                    </a:lnTo>
                    <a:lnTo>
                      <a:pt x="600" y="168"/>
                    </a:lnTo>
                    <a:lnTo>
                      <a:pt x="606" y="162"/>
                    </a:lnTo>
                    <a:lnTo>
                      <a:pt x="612" y="156"/>
                    </a:lnTo>
                    <a:lnTo>
                      <a:pt x="618" y="150"/>
                    </a:lnTo>
                    <a:lnTo>
                      <a:pt x="624" y="144"/>
                    </a:lnTo>
                    <a:lnTo>
                      <a:pt x="636" y="132"/>
                    </a:lnTo>
                    <a:lnTo>
                      <a:pt x="636" y="126"/>
                    </a:lnTo>
                    <a:lnTo>
                      <a:pt x="642" y="120"/>
                    </a:lnTo>
                    <a:lnTo>
                      <a:pt x="648" y="114"/>
                    </a:lnTo>
                    <a:lnTo>
                      <a:pt x="654" y="108"/>
                    </a:lnTo>
                    <a:lnTo>
                      <a:pt x="660" y="102"/>
                    </a:lnTo>
                    <a:lnTo>
                      <a:pt x="666" y="96"/>
                    </a:lnTo>
                    <a:lnTo>
                      <a:pt x="672" y="90"/>
                    </a:lnTo>
                    <a:lnTo>
                      <a:pt x="678" y="84"/>
                    </a:lnTo>
                    <a:lnTo>
                      <a:pt x="690" y="72"/>
                    </a:lnTo>
                    <a:lnTo>
                      <a:pt x="690" y="66"/>
                    </a:lnTo>
                    <a:lnTo>
                      <a:pt x="696" y="60"/>
                    </a:lnTo>
                    <a:lnTo>
                      <a:pt x="702" y="54"/>
                    </a:lnTo>
                    <a:lnTo>
                      <a:pt x="708" y="48"/>
                    </a:lnTo>
                    <a:lnTo>
                      <a:pt x="714" y="42"/>
                    </a:lnTo>
                    <a:lnTo>
                      <a:pt x="720" y="36"/>
                    </a:lnTo>
                    <a:lnTo>
                      <a:pt x="732" y="24"/>
                    </a:lnTo>
                    <a:lnTo>
                      <a:pt x="726" y="24"/>
                    </a:lnTo>
                    <a:lnTo>
                      <a:pt x="732" y="24"/>
                    </a:lnTo>
                    <a:lnTo>
                      <a:pt x="738" y="18"/>
                    </a:lnTo>
                    <a:lnTo>
                      <a:pt x="750" y="6"/>
                    </a:lnTo>
                    <a:lnTo>
                      <a:pt x="750" y="0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30" name="Freeform 1384"/>
              <p:cNvSpPr>
                <a:spLocks/>
              </p:cNvSpPr>
              <p:nvPr/>
            </p:nvSpPr>
            <p:spPr bwMode="auto">
              <a:xfrm>
                <a:off x="2394" y="1536"/>
                <a:ext cx="756" cy="618"/>
              </a:xfrm>
              <a:custGeom>
                <a:avLst/>
                <a:gdLst>
                  <a:gd name="T0" fmla="*/ 12 w 756"/>
                  <a:gd name="T1" fmla="*/ 606 h 618"/>
                  <a:gd name="T2" fmla="*/ 30 w 756"/>
                  <a:gd name="T3" fmla="*/ 588 h 618"/>
                  <a:gd name="T4" fmla="*/ 48 w 756"/>
                  <a:gd name="T5" fmla="*/ 570 h 618"/>
                  <a:gd name="T6" fmla="*/ 66 w 756"/>
                  <a:gd name="T7" fmla="*/ 552 h 618"/>
                  <a:gd name="T8" fmla="*/ 84 w 756"/>
                  <a:gd name="T9" fmla="*/ 528 h 618"/>
                  <a:gd name="T10" fmla="*/ 102 w 756"/>
                  <a:gd name="T11" fmla="*/ 510 h 618"/>
                  <a:gd name="T12" fmla="*/ 120 w 756"/>
                  <a:gd name="T13" fmla="*/ 492 h 618"/>
                  <a:gd name="T14" fmla="*/ 138 w 756"/>
                  <a:gd name="T15" fmla="*/ 474 h 618"/>
                  <a:gd name="T16" fmla="*/ 156 w 756"/>
                  <a:gd name="T17" fmla="*/ 456 h 618"/>
                  <a:gd name="T18" fmla="*/ 174 w 756"/>
                  <a:gd name="T19" fmla="*/ 438 h 618"/>
                  <a:gd name="T20" fmla="*/ 192 w 756"/>
                  <a:gd name="T21" fmla="*/ 420 h 618"/>
                  <a:gd name="T22" fmla="*/ 210 w 756"/>
                  <a:gd name="T23" fmla="*/ 402 h 618"/>
                  <a:gd name="T24" fmla="*/ 228 w 756"/>
                  <a:gd name="T25" fmla="*/ 384 h 618"/>
                  <a:gd name="T26" fmla="*/ 246 w 756"/>
                  <a:gd name="T27" fmla="*/ 366 h 618"/>
                  <a:gd name="T28" fmla="*/ 264 w 756"/>
                  <a:gd name="T29" fmla="*/ 354 h 618"/>
                  <a:gd name="T30" fmla="*/ 282 w 756"/>
                  <a:gd name="T31" fmla="*/ 336 h 618"/>
                  <a:gd name="T32" fmla="*/ 300 w 756"/>
                  <a:gd name="T33" fmla="*/ 318 h 618"/>
                  <a:gd name="T34" fmla="*/ 318 w 756"/>
                  <a:gd name="T35" fmla="*/ 300 h 618"/>
                  <a:gd name="T36" fmla="*/ 336 w 756"/>
                  <a:gd name="T37" fmla="*/ 288 h 618"/>
                  <a:gd name="T38" fmla="*/ 354 w 756"/>
                  <a:gd name="T39" fmla="*/ 270 h 618"/>
                  <a:gd name="T40" fmla="*/ 378 w 756"/>
                  <a:gd name="T41" fmla="*/ 252 h 618"/>
                  <a:gd name="T42" fmla="*/ 384 w 756"/>
                  <a:gd name="T43" fmla="*/ 246 h 618"/>
                  <a:gd name="T44" fmla="*/ 402 w 756"/>
                  <a:gd name="T45" fmla="*/ 234 h 618"/>
                  <a:gd name="T46" fmla="*/ 420 w 756"/>
                  <a:gd name="T47" fmla="*/ 216 h 618"/>
                  <a:gd name="T48" fmla="*/ 438 w 756"/>
                  <a:gd name="T49" fmla="*/ 204 h 618"/>
                  <a:gd name="T50" fmla="*/ 456 w 756"/>
                  <a:gd name="T51" fmla="*/ 186 h 618"/>
                  <a:gd name="T52" fmla="*/ 474 w 756"/>
                  <a:gd name="T53" fmla="*/ 174 h 618"/>
                  <a:gd name="T54" fmla="*/ 492 w 756"/>
                  <a:gd name="T55" fmla="*/ 162 h 618"/>
                  <a:gd name="T56" fmla="*/ 510 w 756"/>
                  <a:gd name="T57" fmla="*/ 150 h 618"/>
                  <a:gd name="T58" fmla="*/ 528 w 756"/>
                  <a:gd name="T59" fmla="*/ 138 h 618"/>
                  <a:gd name="T60" fmla="*/ 546 w 756"/>
                  <a:gd name="T61" fmla="*/ 126 h 618"/>
                  <a:gd name="T62" fmla="*/ 564 w 756"/>
                  <a:gd name="T63" fmla="*/ 114 h 618"/>
                  <a:gd name="T64" fmla="*/ 582 w 756"/>
                  <a:gd name="T65" fmla="*/ 102 h 618"/>
                  <a:gd name="T66" fmla="*/ 600 w 756"/>
                  <a:gd name="T67" fmla="*/ 90 h 618"/>
                  <a:gd name="T68" fmla="*/ 618 w 756"/>
                  <a:gd name="T69" fmla="*/ 78 h 618"/>
                  <a:gd name="T70" fmla="*/ 636 w 756"/>
                  <a:gd name="T71" fmla="*/ 66 h 618"/>
                  <a:gd name="T72" fmla="*/ 654 w 756"/>
                  <a:gd name="T73" fmla="*/ 54 h 618"/>
                  <a:gd name="T74" fmla="*/ 672 w 756"/>
                  <a:gd name="T75" fmla="*/ 42 h 618"/>
                  <a:gd name="T76" fmla="*/ 690 w 756"/>
                  <a:gd name="T77" fmla="*/ 30 h 618"/>
                  <a:gd name="T78" fmla="*/ 708 w 756"/>
                  <a:gd name="T79" fmla="*/ 24 h 618"/>
                  <a:gd name="T80" fmla="*/ 726 w 756"/>
                  <a:gd name="T81" fmla="*/ 12 h 618"/>
                  <a:gd name="T82" fmla="*/ 744 w 756"/>
                  <a:gd name="T83" fmla="*/ 6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56" h="618">
                    <a:moveTo>
                      <a:pt x="0" y="618"/>
                    </a:moveTo>
                    <a:lnTo>
                      <a:pt x="6" y="612"/>
                    </a:lnTo>
                    <a:lnTo>
                      <a:pt x="12" y="606"/>
                    </a:lnTo>
                    <a:lnTo>
                      <a:pt x="18" y="600"/>
                    </a:lnTo>
                    <a:lnTo>
                      <a:pt x="24" y="594"/>
                    </a:lnTo>
                    <a:lnTo>
                      <a:pt x="30" y="588"/>
                    </a:lnTo>
                    <a:lnTo>
                      <a:pt x="36" y="582"/>
                    </a:lnTo>
                    <a:lnTo>
                      <a:pt x="42" y="576"/>
                    </a:lnTo>
                    <a:lnTo>
                      <a:pt x="48" y="570"/>
                    </a:lnTo>
                    <a:lnTo>
                      <a:pt x="60" y="558"/>
                    </a:lnTo>
                    <a:lnTo>
                      <a:pt x="60" y="552"/>
                    </a:lnTo>
                    <a:lnTo>
                      <a:pt x="66" y="552"/>
                    </a:lnTo>
                    <a:lnTo>
                      <a:pt x="72" y="546"/>
                    </a:lnTo>
                    <a:lnTo>
                      <a:pt x="84" y="534"/>
                    </a:lnTo>
                    <a:lnTo>
                      <a:pt x="84" y="528"/>
                    </a:lnTo>
                    <a:lnTo>
                      <a:pt x="90" y="522"/>
                    </a:lnTo>
                    <a:lnTo>
                      <a:pt x="96" y="516"/>
                    </a:lnTo>
                    <a:lnTo>
                      <a:pt x="102" y="510"/>
                    </a:lnTo>
                    <a:lnTo>
                      <a:pt x="108" y="504"/>
                    </a:lnTo>
                    <a:lnTo>
                      <a:pt x="114" y="498"/>
                    </a:lnTo>
                    <a:lnTo>
                      <a:pt x="120" y="492"/>
                    </a:lnTo>
                    <a:lnTo>
                      <a:pt x="126" y="486"/>
                    </a:lnTo>
                    <a:lnTo>
                      <a:pt x="132" y="480"/>
                    </a:lnTo>
                    <a:lnTo>
                      <a:pt x="138" y="474"/>
                    </a:lnTo>
                    <a:lnTo>
                      <a:pt x="144" y="468"/>
                    </a:lnTo>
                    <a:lnTo>
                      <a:pt x="150" y="462"/>
                    </a:lnTo>
                    <a:lnTo>
                      <a:pt x="156" y="456"/>
                    </a:lnTo>
                    <a:lnTo>
                      <a:pt x="162" y="450"/>
                    </a:lnTo>
                    <a:lnTo>
                      <a:pt x="168" y="444"/>
                    </a:lnTo>
                    <a:lnTo>
                      <a:pt x="174" y="438"/>
                    </a:lnTo>
                    <a:lnTo>
                      <a:pt x="180" y="432"/>
                    </a:lnTo>
                    <a:lnTo>
                      <a:pt x="186" y="426"/>
                    </a:lnTo>
                    <a:lnTo>
                      <a:pt x="192" y="420"/>
                    </a:lnTo>
                    <a:lnTo>
                      <a:pt x="198" y="414"/>
                    </a:lnTo>
                    <a:lnTo>
                      <a:pt x="204" y="408"/>
                    </a:lnTo>
                    <a:lnTo>
                      <a:pt x="210" y="402"/>
                    </a:lnTo>
                    <a:lnTo>
                      <a:pt x="216" y="396"/>
                    </a:lnTo>
                    <a:lnTo>
                      <a:pt x="222" y="390"/>
                    </a:lnTo>
                    <a:lnTo>
                      <a:pt x="228" y="384"/>
                    </a:lnTo>
                    <a:lnTo>
                      <a:pt x="234" y="378"/>
                    </a:lnTo>
                    <a:lnTo>
                      <a:pt x="240" y="372"/>
                    </a:lnTo>
                    <a:lnTo>
                      <a:pt x="246" y="366"/>
                    </a:lnTo>
                    <a:lnTo>
                      <a:pt x="252" y="360"/>
                    </a:lnTo>
                    <a:lnTo>
                      <a:pt x="258" y="354"/>
                    </a:lnTo>
                    <a:lnTo>
                      <a:pt x="264" y="354"/>
                    </a:lnTo>
                    <a:lnTo>
                      <a:pt x="270" y="348"/>
                    </a:lnTo>
                    <a:lnTo>
                      <a:pt x="276" y="342"/>
                    </a:lnTo>
                    <a:lnTo>
                      <a:pt x="282" y="336"/>
                    </a:lnTo>
                    <a:lnTo>
                      <a:pt x="288" y="330"/>
                    </a:lnTo>
                    <a:lnTo>
                      <a:pt x="294" y="324"/>
                    </a:lnTo>
                    <a:lnTo>
                      <a:pt x="300" y="318"/>
                    </a:lnTo>
                    <a:lnTo>
                      <a:pt x="306" y="312"/>
                    </a:lnTo>
                    <a:lnTo>
                      <a:pt x="312" y="306"/>
                    </a:lnTo>
                    <a:lnTo>
                      <a:pt x="318" y="300"/>
                    </a:lnTo>
                    <a:lnTo>
                      <a:pt x="324" y="300"/>
                    </a:lnTo>
                    <a:lnTo>
                      <a:pt x="330" y="294"/>
                    </a:lnTo>
                    <a:lnTo>
                      <a:pt x="336" y="288"/>
                    </a:lnTo>
                    <a:lnTo>
                      <a:pt x="342" y="282"/>
                    </a:lnTo>
                    <a:lnTo>
                      <a:pt x="348" y="276"/>
                    </a:lnTo>
                    <a:lnTo>
                      <a:pt x="354" y="270"/>
                    </a:lnTo>
                    <a:lnTo>
                      <a:pt x="360" y="264"/>
                    </a:lnTo>
                    <a:lnTo>
                      <a:pt x="366" y="264"/>
                    </a:lnTo>
                    <a:lnTo>
                      <a:pt x="378" y="252"/>
                    </a:lnTo>
                    <a:lnTo>
                      <a:pt x="372" y="252"/>
                    </a:lnTo>
                    <a:lnTo>
                      <a:pt x="378" y="252"/>
                    </a:lnTo>
                    <a:lnTo>
                      <a:pt x="384" y="246"/>
                    </a:lnTo>
                    <a:lnTo>
                      <a:pt x="390" y="240"/>
                    </a:lnTo>
                    <a:lnTo>
                      <a:pt x="396" y="234"/>
                    </a:lnTo>
                    <a:lnTo>
                      <a:pt x="402" y="234"/>
                    </a:lnTo>
                    <a:lnTo>
                      <a:pt x="408" y="228"/>
                    </a:lnTo>
                    <a:lnTo>
                      <a:pt x="414" y="222"/>
                    </a:lnTo>
                    <a:lnTo>
                      <a:pt x="420" y="216"/>
                    </a:lnTo>
                    <a:lnTo>
                      <a:pt x="426" y="210"/>
                    </a:lnTo>
                    <a:lnTo>
                      <a:pt x="432" y="204"/>
                    </a:lnTo>
                    <a:lnTo>
                      <a:pt x="438" y="204"/>
                    </a:lnTo>
                    <a:lnTo>
                      <a:pt x="444" y="198"/>
                    </a:lnTo>
                    <a:lnTo>
                      <a:pt x="450" y="192"/>
                    </a:lnTo>
                    <a:lnTo>
                      <a:pt x="456" y="186"/>
                    </a:lnTo>
                    <a:lnTo>
                      <a:pt x="462" y="186"/>
                    </a:lnTo>
                    <a:lnTo>
                      <a:pt x="468" y="180"/>
                    </a:lnTo>
                    <a:lnTo>
                      <a:pt x="474" y="174"/>
                    </a:lnTo>
                    <a:lnTo>
                      <a:pt x="480" y="168"/>
                    </a:lnTo>
                    <a:lnTo>
                      <a:pt x="486" y="168"/>
                    </a:lnTo>
                    <a:lnTo>
                      <a:pt x="492" y="162"/>
                    </a:lnTo>
                    <a:lnTo>
                      <a:pt x="498" y="156"/>
                    </a:lnTo>
                    <a:lnTo>
                      <a:pt x="504" y="156"/>
                    </a:lnTo>
                    <a:lnTo>
                      <a:pt x="510" y="150"/>
                    </a:lnTo>
                    <a:lnTo>
                      <a:pt x="516" y="144"/>
                    </a:lnTo>
                    <a:lnTo>
                      <a:pt x="522" y="138"/>
                    </a:lnTo>
                    <a:lnTo>
                      <a:pt x="528" y="138"/>
                    </a:lnTo>
                    <a:lnTo>
                      <a:pt x="534" y="132"/>
                    </a:lnTo>
                    <a:lnTo>
                      <a:pt x="540" y="126"/>
                    </a:lnTo>
                    <a:lnTo>
                      <a:pt x="546" y="126"/>
                    </a:lnTo>
                    <a:lnTo>
                      <a:pt x="552" y="120"/>
                    </a:lnTo>
                    <a:lnTo>
                      <a:pt x="558" y="114"/>
                    </a:lnTo>
                    <a:lnTo>
                      <a:pt x="564" y="114"/>
                    </a:lnTo>
                    <a:lnTo>
                      <a:pt x="570" y="108"/>
                    </a:lnTo>
                    <a:lnTo>
                      <a:pt x="576" y="102"/>
                    </a:lnTo>
                    <a:lnTo>
                      <a:pt x="582" y="102"/>
                    </a:lnTo>
                    <a:lnTo>
                      <a:pt x="588" y="96"/>
                    </a:lnTo>
                    <a:lnTo>
                      <a:pt x="594" y="90"/>
                    </a:lnTo>
                    <a:lnTo>
                      <a:pt x="600" y="90"/>
                    </a:lnTo>
                    <a:lnTo>
                      <a:pt x="606" y="84"/>
                    </a:lnTo>
                    <a:lnTo>
                      <a:pt x="612" y="78"/>
                    </a:lnTo>
                    <a:lnTo>
                      <a:pt x="618" y="78"/>
                    </a:lnTo>
                    <a:lnTo>
                      <a:pt x="624" y="72"/>
                    </a:lnTo>
                    <a:lnTo>
                      <a:pt x="630" y="66"/>
                    </a:lnTo>
                    <a:lnTo>
                      <a:pt x="636" y="66"/>
                    </a:lnTo>
                    <a:lnTo>
                      <a:pt x="642" y="60"/>
                    </a:lnTo>
                    <a:lnTo>
                      <a:pt x="648" y="60"/>
                    </a:lnTo>
                    <a:lnTo>
                      <a:pt x="654" y="54"/>
                    </a:lnTo>
                    <a:lnTo>
                      <a:pt x="660" y="48"/>
                    </a:lnTo>
                    <a:lnTo>
                      <a:pt x="666" y="48"/>
                    </a:lnTo>
                    <a:lnTo>
                      <a:pt x="672" y="42"/>
                    </a:lnTo>
                    <a:lnTo>
                      <a:pt x="678" y="42"/>
                    </a:lnTo>
                    <a:lnTo>
                      <a:pt x="684" y="36"/>
                    </a:lnTo>
                    <a:lnTo>
                      <a:pt x="690" y="30"/>
                    </a:lnTo>
                    <a:lnTo>
                      <a:pt x="696" y="30"/>
                    </a:lnTo>
                    <a:lnTo>
                      <a:pt x="702" y="30"/>
                    </a:lnTo>
                    <a:lnTo>
                      <a:pt x="708" y="24"/>
                    </a:lnTo>
                    <a:lnTo>
                      <a:pt x="714" y="18"/>
                    </a:lnTo>
                    <a:lnTo>
                      <a:pt x="720" y="18"/>
                    </a:lnTo>
                    <a:lnTo>
                      <a:pt x="726" y="12"/>
                    </a:lnTo>
                    <a:lnTo>
                      <a:pt x="732" y="12"/>
                    </a:lnTo>
                    <a:lnTo>
                      <a:pt x="738" y="6"/>
                    </a:lnTo>
                    <a:lnTo>
                      <a:pt x="744" y="6"/>
                    </a:lnTo>
                    <a:lnTo>
                      <a:pt x="750" y="0"/>
                    </a:lnTo>
                    <a:lnTo>
                      <a:pt x="756" y="0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31" name="Freeform 1385"/>
              <p:cNvSpPr>
                <a:spLocks/>
              </p:cNvSpPr>
              <p:nvPr/>
            </p:nvSpPr>
            <p:spPr bwMode="auto">
              <a:xfrm>
                <a:off x="3150" y="1482"/>
                <a:ext cx="762" cy="144"/>
              </a:xfrm>
              <a:custGeom>
                <a:avLst/>
                <a:gdLst>
                  <a:gd name="T0" fmla="*/ 12 w 762"/>
                  <a:gd name="T1" fmla="*/ 48 h 144"/>
                  <a:gd name="T2" fmla="*/ 30 w 762"/>
                  <a:gd name="T3" fmla="*/ 42 h 144"/>
                  <a:gd name="T4" fmla="*/ 48 w 762"/>
                  <a:gd name="T5" fmla="*/ 36 h 144"/>
                  <a:gd name="T6" fmla="*/ 66 w 762"/>
                  <a:gd name="T7" fmla="*/ 30 h 144"/>
                  <a:gd name="T8" fmla="*/ 84 w 762"/>
                  <a:gd name="T9" fmla="*/ 24 h 144"/>
                  <a:gd name="T10" fmla="*/ 102 w 762"/>
                  <a:gd name="T11" fmla="*/ 18 h 144"/>
                  <a:gd name="T12" fmla="*/ 120 w 762"/>
                  <a:gd name="T13" fmla="*/ 12 h 144"/>
                  <a:gd name="T14" fmla="*/ 138 w 762"/>
                  <a:gd name="T15" fmla="*/ 6 h 144"/>
                  <a:gd name="T16" fmla="*/ 156 w 762"/>
                  <a:gd name="T17" fmla="*/ 6 h 144"/>
                  <a:gd name="T18" fmla="*/ 174 w 762"/>
                  <a:gd name="T19" fmla="*/ 0 h 144"/>
                  <a:gd name="T20" fmla="*/ 192 w 762"/>
                  <a:gd name="T21" fmla="*/ 0 h 144"/>
                  <a:gd name="T22" fmla="*/ 210 w 762"/>
                  <a:gd name="T23" fmla="*/ 0 h 144"/>
                  <a:gd name="T24" fmla="*/ 228 w 762"/>
                  <a:gd name="T25" fmla="*/ 0 h 144"/>
                  <a:gd name="T26" fmla="*/ 246 w 762"/>
                  <a:gd name="T27" fmla="*/ 0 h 144"/>
                  <a:gd name="T28" fmla="*/ 264 w 762"/>
                  <a:gd name="T29" fmla="*/ 6 h 144"/>
                  <a:gd name="T30" fmla="*/ 282 w 762"/>
                  <a:gd name="T31" fmla="*/ 6 h 144"/>
                  <a:gd name="T32" fmla="*/ 300 w 762"/>
                  <a:gd name="T33" fmla="*/ 12 h 144"/>
                  <a:gd name="T34" fmla="*/ 318 w 762"/>
                  <a:gd name="T35" fmla="*/ 12 h 144"/>
                  <a:gd name="T36" fmla="*/ 336 w 762"/>
                  <a:gd name="T37" fmla="*/ 18 h 144"/>
                  <a:gd name="T38" fmla="*/ 354 w 762"/>
                  <a:gd name="T39" fmla="*/ 24 h 144"/>
                  <a:gd name="T40" fmla="*/ 372 w 762"/>
                  <a:gd name="T41" fmla="*/ 30 h 144"/>
                  <a:gd name="T42" fmla="*/ 390 w 762"/>
                  <a:gd name="T43" fmla="*/ 36 h 144"/>
                  <a:gd name="T44" fmla="*/ 408 w 762"/>
                  <a:gd name="T45" fmla="*/ 42 h 144"/>
                  <a:gd name="T46" fmla="*/ 426 w 762"/>
                  <a:gd name="T47" fmla="*/ 48 h 144"/>
                  <a:gd name="T48" fmla="*/ 444 w 762"/>
                  <a:gd name="T49" fmla="*/ 54 h 144"/>
                  <a:gd name="T50" fmla="*/ 462 w 762"/>
                  <a:gd name="T51" fmla="*/ 60 h 144"/>
                  <a:gd name="T52" fmla="*/ 480 w 762"/>
                  <a:gd name="T53" fmla="*/ 66 h 144"/>
                  <a:gd name="T54" fmla="*/ 498 w 762"/>
                  <a:gd name="T55" fmla="*/ 72 h 144"/>
                  <a:gd name="T56" fmla="*/ 516 w 762"/>
                  <a:gd name="T57" fmla="*/ 78 h 144"/>
                  <a:gd name="T58" fmla="*/ 534 w 762"/>
                  <a:gd name="T59" fmla="*/ 84 h 144"/>
                  <a:gd name="T60" fmla="*/ 552 w 762"/>
                  <a:gd name="T61" fmla="*/ 96 h 144"/>
                  <a:gd name="T62" fmla="*/ 570 w 762"/>
                  <a:gd name="T63" fmla="*/ 102 h 144"/>
                  <a:gd name="T64" fmla="*/ 588 w 762"/>
                  <a:gd name="T65" fmla="*/ 102 h 144"/>
                  <a:gd name="T66" fmla="*/ 606 w 762"/>
                  <a:gd name="T67" fmla="*/ 108 h 144"/>
                  <a:gd name="T68" fmla="*/ 624 w 762"/>
                  <a:gd name="T69" fmla="*/ 114 h 144"/>
                  <a:gd name="T70" fmla="*/ 642 w 762"/>
                  <a:gd name="T71" fmla="*/ 120 h 144"/>
                  <a:gd name="T72" fmla="*/ 660 w 762"/>
                  <a:gd name="T73" fmla="*/ 126 h 144"/>
                  <a:gd name="T74" fmla="*/ 678 w 762"/>
                  <a:gd name="T75" fmla="*/ 132 h 144"/>
                  <a:gd name="T76" fmla="*/ 696 w 762"/>
                  <a:gd name="T77" fmla="*/ 132 h 144"/>
                  <a:gd name="T78" fmla="*/ 714 w 762"/>
                  <a:gd name="T79" fmla="*/ 138 h 144"/>
                  <a:gd name="T80" fmla="*/ 732 w 762"/>
                  <a:gd name="T81" fmla="*/ 138 h 144"/>
                  <a:gd name="T82" fmla="*/ 750 w 762"/>
                  <a:gd name="T8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62" h="144">
                    <a:moveTo>
                      <a:pt x="0" y="54"/>
                    </a:moveTo>
                    <a:lnTo>
                      <a:pt x="6" y="54"/>
                    </a:lnTo>
                    <a:lnTo>
                      <a:pt x="12" y="48"/>
                    </a:lnTo>
                    <a:lnTo>
                      <a:pt x="18" y="48"/>
                    </a:lnTo>
                    <a:lnTo>
                      <a:pt x="24" y="42"/>
                    </a:lnTo>
                    <a:lnTo>
                      <a:pt x="30" y="42"/>
                    </a:lnTo>
                    <a:lnTo>
                      <a:pt x="36" y="36"/>
                    </a:lnTo>
                    <a:lnTo>
                      <a:pt x="42" y="36"/>
                    </a:lnTo>
                    <a:lnTo>
                      <a:pt x="48" y="36"/>
                    </a:lnTo>
                    <a:lnTo>
                      <a:pt x="54" y="30"/>
                    </a:lnTo>
                    <a:lnTo>
                      <a:pt x="60" y="30"/>
                    </a:lnTo>
                    <a:lnTo>
                      <a:pt x="66" y="30"/>
                    </a:lnTo>
                    <a:lnTo>
                      <a:pt x="72" y="24"/>
                    </a:lnTo>
                    <a:lnTo>
                      <a:pt x="78" y="24"/>
                    </a:lnTo>
                    <a:lnTo>
                      <a:pt x="84" y="24"/>
                    </a:lnTo>
                    <a:lnTo>
                      <a:pt x="90" y="18"/>
                    </a:lnTo>
                    <a:lnTo>
                      <a:pt x="96" y="18"/>
                    </a:lnTo>
                    <a:lnTo>
                      <a:pt x="102" y="18"/>
                    </a:lnTo>
                    <a:lnTo>
                      <a:pt x="108" y="12"/>
                    </a:lnTo>
                    <a:lnTo>
                      <a:pt x="114" y="12"/>
                    </a:lnTo>
                    <a:lnTo>
                      <a:pt x="120" y="12"/>
                    </a:lnTo>
                    <a:lnTo>
                      <a:pt x="126" y="12"/>
                    </a:lnTo>
                    <a:lnTo>
                      <a:pt x="132" y="6"/>
                    </a:lnTo>
                    <a:lnTo>
                      <a:pt x="138" y="6"/>
                    </a:lnTo>
                    <a:lnTo>
                      <a:pt x="144" y="6"/>
                    </a:lnTo>
                    <a:lnTo>
                      <a:pt x="150" y="6"/>
                    </a:lnTo>
                    <a:lnTo>
                      <a:pt x="156" y="6"/>
                    </a:lnTo>
                    <a:lnTo>
                      <a:pt x="162" y="6"/>
                    </a:lnTo>
                    <a:lnTo>
                      <a:pt x="168" y="6"/>
                    </a:lnTo>
                    <a:lnTo>
                      <a:pt x="174" y="0"/>
                    </a:lnTo>
                    <a:lnTo>
                      <a:pt x="180" y="0"/>
                    </a:lnTo>
                    <a:lnTo>
                      <a:pt x="186" y="0"/>
                    </a:lnTo>
                    <a:lnTo>
                      <a:pt x="192" y="0"/>
                    </a:lnTo>
                    <a:lnTo>
                      <a:pt x="198" y="0"/>
                    </a:lnTo>
                    <a:lnTo>
                      <a:pt x="204" y="0"/>
                    </a:lnTo>
                    <a:lnTo>
                      <a:pt x="210" y="0"/>
                    </a:lnTo>
                    <a:lnTo>
                      <a:pt x="216" y="0"/>
                    </a:lnTo>
                    <a:lnTo>
                      <a:pt x="222" y="0"/>
                    </a:lnTo>
                    <a:lnTo>
                      <a:pt x="228" y="0"/>
                    </a:lnTo>
                    <a:lnTo>
                      <a:pt x="234" y="0"/>
                    </a:lnTo>
                    <a:lnTo>
                      <a:pt x="240" y="0"/>
                    </a:lnTo>
                    <a:lnTo>
                      <a:pt x="246" y="0"/>
                    </a:lnTo>
                    <a:lnTo>
                      <a:pt x="252" y="6"/>
                    </a:lnTo>
                    <a:lnTo>
                      <a:pt x="258" y="6"/>
                    </a:lnTo>
                    <a:lnTo>
                      <a:pt x="264" y="6"/>
                    </a:lnTo>
                    <a:lnTo>
                      <a:pt x="270" y="6"/>
                    </a:lnTo>
                    <a:lnTo>
                      <a:pt x="276" y="6"/>
                    </a:lnTo>
                    <a:lnTo>
                      <a:pt x="282" y="6"/>
                    </a:lnTo>
                    <a:lnTo>
                      <a:pt x="288" y="6"/>
                    </a:lnTo>
                    <a:lnTo>
                      <a:pt x="294" y="12"/>
                    </a:lnTo>
                    <a:lnTo>
                      <a:pt x="300" y="12"/>
                    </a:lnTo>
                    <a:lnTo>
                      <a:pt x="306" y="12"/>
                    </a:lnTo>
                    <a:lnTo>
                      <a:pt x="312" y="12"/>
                    </a:lnTo>
                    <a:lnTo>
                      <a:pt x="318" y="12"/>
                    </a:lnTo>
                    <a:lnTo>
                      <a:pt x="324" y="18"/>
                    </a:lnTo>
                    <a:lnTo>
                      <a:pt x="330" y="18"/>
                    </a:lnTo>
                    <a:lnTo>
                      <a:pt x="336" y="18"/>
                    </a:lnTo>
                    <a:lnTo>
                      <a:pt x="342" y="18"/>
                    </a:lnTo>
                    <a:lnTo>
                      <a:pt x="348" y="24"/>
                    </a:lnTo>
                    <a:lnTo>
                      <a:pt x="354" y="24"/>
                    </a:lnTo>
                    <a:lnTo>
                      <a:pt x="360" y="24"/>
                    </a:lnTo>
                    <a:lnTo>
                      <a:pt x="366" y="30"/>
                    </a:lnTo>
                    <a:lnTo>
                      <a:pt x="372" y="30"/>
                    </a:lnTo>
                    <a:lnTo>
                      <a:pt x="378" y="30"/>
                    </a:lnTo>
                    <a:lnTo>
                      <a:pt x="384" y="30"/>
                    </a:lnTo>
                    <a:lnTo>
                      <a:pt x="390" y="36"/>
                    </a:lnTo>
                    <a:lnTo>
                      <a:pt x="396" y="36"/>
                    </a:lnTo>
                    <a:lnTo>
                      <a:pt x="402" y="36"/>
                    </a:lnTo>
                    <a:lnTo>
                      <a:pt x="408" y="42"/>
                    </a:lnTo>
                    <a:lnTo>
                      <a:pt x="414" y="42"/>
                    </a:lnTo>
                    <a:lnTo>
                      <a:pt x="420" y="48"/>
                    </a:lnTo>
                    <a:lnTo>
                      <a:pt x="426" y="48"/>
                    </a:lnTo>
                    <a:lnTo>
                      <a:pt x="432" y="48"/>
                    </a:lnTo>
                    <a:lnTo>
                      <a:pt x="438" y="54"/>
                    </a:lnTo>
                    <a:lnTo>
                      <a:pt x="444" y="54"/>
                    </a:lnTo>
                    <a:lnTo>
                      <a:pt x="450" y="54"/>
                    </a:lnTo>
                    <a:lnTo>
                      <a:pt x="456" y="60"/>
                    </a:lnTo>
                    <a:lnTo>
                      <a:pt x="462" y="60"/>
                    </a:lnTo>
                    <a:lnTo>
                      <a:pt x="468" y="60"/>
                    </a:lnTo>
                    <a:lnTo>
                      <a:pt x="474" y="66"/>
                    </a:lnTo>
                    <a:lnTo>
                      <a:pt x="480" y="66"/>
                    </a:lnTo>
                    <a:lnTo>
                      <a:pt x="486" y="66"/>
                    </a:lnTo>
                    <a:lnTo>
                      <a:pt x="492" y="72"/>
                    </a:lnTo>
                    <a:lnTo>
                      <a:pt x="498" y="72"/>
                    </a:lnTo>
                    <a:lnTo>
                      <a:pt x="504" y="78"/>
                    </a:lnTo>
                    <a:lnTo>
                      <a:pt x="510" y="78"/>
                    </a:lnTo>
                    <a:lnTo>
                      <a:pt x="516" y="78"/>
                    </a:lnTo>
                    <a:lnTo>
                      <a:pt x="522" y="84"/>
                    </a:lnTo>
                    <a:lnTo>
                      <a:pt x="528" y="84"/>
                    </a:lnTo>
                    <a:lnTo>
                      <a:pt x="534" y="84"/>
                    </a:lnTo>
                    <a:lnTo>
                      <a:pt x="540" y="90"/>
                    </a:lnTo>
                    <a:lnTo>
                      <a:pt x="546" y="90"/>
                    </a:lnTo>
                    <a:lnTo>
                      <a:pt x="552" y="96"/>
                    </a:lnTo>
                    <a:lnTo>
                      <a:pt x="558" y="96"/>
                    </a:lnTo>
                    <a:lnTo>
                      <a:pt x="564" y="96"/>
                    </a:lnTo>
                    <a:lnTo>
                      <a:pt x="570" y="102"/>
                    </a:lnTo>
                    <a:lnTo>
                      <a:pt x="576" y="102"/>
                    </a:lnTo>
                    <a:lnTo>
                      <a:pt x="582" y="102"/>
                    </a:lnTo>
                    <a:lnTo>
                      <a:pt x="588" y="102"/>
                    </a:lnTo>
                    <a:lnTo>
                      <a:pt x="594" y="108"/>
                    </a:lnTo>
                    <a:lnTo>
                      <a:pt x="600" y="108"/>
                    </a:lnTo>
                    <a:lnTo>
                      <a:pt x="606" y="108"/>
                    </a:lnTo>
                    <a:lnTo>
                      <a:pt x="612" y="114"/>
                    </a:lnTo>
                    <a:lnTo>
                      <a:pt x="618" y="114"/>
                    </a:lnTo>
                    <a:lnTo>
                      <a:pt x="624" y="114"/>
                    </a:lnTo>
                    <a:lnTo>
                      <a:pt x="630" y="120"/>
                    </a:lnTo>
                    <a:lnTo>
                      <a:pt x="636" y="120"/>
                    </a:lnTo>
                    <a:lnTo>
                      <a:pt x="642" y="120"/>
                    </a:lnTo>
                    <a:lnTo>
                      <a:pt x="648" y="126"/>
                    </a:lnTo>
                    <a:lnTo>
                      <a:pt x="654" y="126"/>
                    </a:lnTo>
                    <a:lnTo>
                      <a:pt x="660" y="126"/>
                    </a:lnTo>
                    <a:lnTo>
                      <a:pt x="666" y="126"/>
                    </a:lnTo>
                    <a:lnTo>
                      <a:pt x="672" y="132"/>
                    </a:lnTo>
                    <a:lnTo>
                      <a:pt x="678" y="132"/>
                    </a:lnTo>
                    <a:lnTo>
                      <a:pt x="684" y="132"/>
                    </a:lnTo>
                    <a:lnTo>
                      <a:pt x="690" y="132"/>
                    </a:lnTo>
                    <a:lnTo>
                      <a:pt x="696" y="132"/>
                    </a:lnTo>
                    <a:lnTo>
                      <a:pt x="702" y="138"/>
                    </a:lnTo>
                    <a:lnTo>
                      <a:pt x="708" y="138"/>
                    </a:lnTo>
                    <a:lnTo>
                      <a:pt x="714" y="138"/>
                    </a:lnTo>
                    <a:lnTo>
                      <a:pt x="720" y="138"/>
                    </a:lnTo>
                    <a:lnTo>
                      <a:pt x="726" y="138"/>
                    </a:lnTo>
                    <a:lnTo>
                      <a:pt x="732" y="138"/>
                    </a:lnTo>
                    <a:lnTo>
                      <a:pt x="738" y="138"/>
                    </a:lnTo>
                    <a:lnTo>
                      <a:pt x="744" y="144"/>
                    </a:lnTo>
                    <a:lnTo>
                      <a:pt x="750" y="144"/>
                    </a:lnTo>
                    <a:lnTo>
                      <a:pt x="756" y="144"/>
                    </a:lnTo>
                    <a:lnTo>
                      <a:pt x="762" y="144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32" name="Freeform 1386"/>
              <p:cNvSpPr>
                <a:spLocks/>
              </p:cNvSpPr>
              <p:nvPr/>
            </p:nvSpPr>
            <p:spPr bwMode="auto">
              <a:xfrm>
                <a:off x="3912" y="1590"/>
                <a:ext cx="330" cy="36"/>
              </a:xfrm>
              <a:custGeom>
                <a:avLst/>
                <a:gdLst>
                  <a:gd name="T0" fmla="*/ 0 w 330"/>
                  <a:gd name="T1" fmla="*/ 36 h 36"/>
                  <a:gd name="T2" fmla="*/ 6 w 330"/>
                  <a:gd name="T3" fmla="*/ 36 h 36"/>
                  <a:gd name="T4" fmla="*/ 12 w 330"/>
                  <a:gd name="T5" fmla="*/ 36 h 36"/>
                  <a:gd name="T6" fmla="*/ 18 w 330"/>
                  <a:gd name="T7" fmla="*/ 36 h 36"/>
                  <a:gd name="T8" fmla="*/ 24 w 330"/>
                  <a:gd name="T9" fmla="*/ 36 h 36"/>
                  <a:gd name="T10" fmla="*/ 30 w 330"/>
                  <a:gd name="T11" fmla="*/ 36 h 36"/>
                  <a:gd name="T12" fmla="*/ 36 w 330"/>
                  <a:gd name="T13" fmla="*/ 36 h 36"/>
                  <a:gd name="T14" fmla="*/ 42 w 330"/>
                  <a:gd name="T15" fmla="*/ 36 h 36"/>
                  <a:gd name="T16" fmla="*/ 48 w 330"/>
                  <a:gd name="T17" fmla="*/ 36 h 36"/>
                  <a:gd name="T18" fmla="*/ 54 w 330"/>
                  <a:gd name="T19" fmla="*/ 36 h 36"/>
                  <a:gd name="T20" fmla="*/ 60 w 330"/>
                  <a:gd name="T21" fmla="*/ 30 h 36"/>
                  <a:gd name="T22" fmla="*/ 66 w 330"/>
                  <a:gd name="T23" fmla="*/ 30 h 36"/>
                  <a:gd name="T24" fmla="*/ 72 w 330"/>
                  <a:gd name="T25" fmla="*/ 30 h 36"/>
                  <a:gd name="T26" fmla="*/ 78 w 330"/>
                  <a:gd name="T27" fmla="*/ 30 h 36"/>
                  <a:gd name="T28" fmla="*/ 84 w 330"/>
                  <a:gd name="T29" fmla="*/ 30 h 36"/>
                  <a:gd name="T30" fmla="*/ 90 w 330"/>
                  <a:gd name="T31" fmla="*/ 30 h 36"/>
                  <a:gd name="T32" fmla="*/ 96 w 330"/>
                  <a:gd name="T33" fmla="*/ 24 h 36"/>
                  <a:gd name="T34" fmla="*/ 102 w 330"/>
                  <a:gd name="T35" fmla="*/ 24 h 36"/>
                  <a:gd name="T36" fmla="*/ 108 w 330"/>
                  <a:gd name="T37" fmla="*/ 24 h 36"/>
                  <a:gd name="T38" fmla="*/ 114 w 330"/>
                  <a:gd name="T39" fmla="*/ 24 h 36"/>
                  <a:gd name="T40" fmla="*/ 120 w 330"/>
                  <a:gd name="T41" fmla="*/ 24 h 36"/>
                  <a:gd name="T42" fmla="*/ 126 w 330"/>
                  <a:gd name="T43" fmla="*/ 18 h 36"/>
                  <a:gd name="T44" fmla="*/ 132 w 330"/>
                  <a:gd name="T45" fmla="*/ 18 h 36"/>
                  <a:gd name="T46" fmla="*/ 138 w 330"/>
                  <a:gd name="T47" fmla="*/ 18 h 36"/>
                  <a:gd name="T48" fmla="*/ 144 w 330"/>
                  <a:gd name="T49" fmla="*/ 12 h 36"/>
                  <a:gd name="T50" fmla="*/ 150 w 330"/>
                  <a:gd name="T51" fmla="*/ 12 h 36"/>
                  <a:gd name="T52" fmla="*/ 156 w 330"/>
                  <a:gd name="T53" fmla="*/ 12 h 36"/>
                  <a:gd name="T54" fmla="*/ 162 w 330"/>
                  <a:gd name="T55" fmla="*/ 12 h 36"/>
                  <a:gd name="T56" fmla="*/ 168 w 330"/>
                  <a:gd name="T57" fmla="*/ 6 h 36"/>
                  <a:gd name="T58" fmla="*/ 174 w 330"/>
                  <a:gd name="T59" fmla="*/ 6 h 36"/>
                  <a:gd name="T60" fmla="*/ 180 w 330"/>
                  <a:gd name="T61" fmla="*/ 6 h 36"/>
                  <a:gd name="T62" fmla="*/ 186 w 330"/>
                  <a:gd name="T63" fmla="*/ 0 h 36"/>
                  <a:gd name="T64" fmla="*/ 192 w 330"/>
                  <a:gd name="T65" fmla="*/ 0 h 36"/>
                  <a:gd name="T66" fmla="*/ 198 w 330"/>
                  <a:gd name="T67" fmla="*/ 0 h 36"/>
                  <a:gd name="T68" fmla="*/ 204 w 330"/>
                  <a:gd name="T69" fmla="*/ 0 h 36"/>
                  <a:gd name="T70" fmla="*/ 210 w 330"/>
                  <a:gd name="T71" fmla="*/ 0 h 36"/>
                  <a:gd name="T72" fmla="*/ 216 w 330"/>
                  <a:gd name="T73" fmla="*/ 0 h 36"/>
                  <a:gd name="T74" fmla="*/ 222 w 330"/>
                  <a:gd name="T75" fmla="*/ 0 h 36"/>
                  <a:gd name="T76" fmla="*/ 228 w 330"/>
                  <a:gd name="T77" fmla="*/ 0 h 36"/>
                  <a:gd name="T78" fmla="*/ 234 w 330"/>
                  <a:gd name="T79" fmla="*/ 0 h 36"/>
                  <a:gd name="T80" fmla="*/ 240 w 330"/>
                  <a:gd name="T81" fmla="*/ 0 h 36"/>
                  <a:gd name="T82" fmla="*/ 246 w 330"/>
                  <a:gd name="T83" fmla="*/ 0 h 36"/>
                  <a:gd name="T84" fmla="*/ 252 w 330"/>
                  <a:gd name="T85" fmla="*/ 0 h 36"/>
                  <a:gd name="T86" fmla="*/ 258 w 330"/>
                  <a:gd name="T87" fmla="*/ 0 h 36"/>
                  <a:gd name="T88" fmla="*/ 264 w 330"/>
                  <a:gd name="T89" fmla="*/ 0 h 36"/>
                  <a:gd name="T90" fmla="*/ 270 w 330"/>
                  <a:gd name="T91" fmla="*/ 6 h 36"/>
                  <a:gd name="T92" fmla="*/ 276 w 330"/>
                  <a:gd name="T93" fmla="*/ 6 h 36"/>
                  <a:gd name="T94" fmla="*/ 282 w 330"/>
                  <a:gd name="T95" fmla="*/ 6 h 36"/>
                  <a:gd name="T96" fmla="*/ 288 w 330"/>
                  <a:gd name="T97" fmla="*/ 6 h 36"/>
                  <a:gd name="T98" fmla="*/ 294 w 330"/>
                  <a:gd name="T99" fmla="*/ 12 h 36"/>
                  <a:gd name="T100" fmla="*/ 300 w 330"/>
                  <a:gd name="T101" fmla="*/ 12 h 36"/>
                  <a:gd name="T102" fmla="*/ 306 w 330"/>
                  <a:gd name="T103" fmla="*/ 12 h 36"/>
                  <a:gd name="T104" fmla="*/ 312 w 330"/>
                  <a:gd name="T105" fmla="*/ 18 h 36"/>
                  <a:gd name="T106" fmla="*/ 318 w 330"/>
                  <a:gd name="T107" fmla="*/ 18 h 36"/>
                  <a:gd name="T108" fmla="*/ 324 w 330"/>
                  <a:gd name="T109" fmla="*/ 18 h 36"/>
                  <a:gd name="T110" fmla="*/ 330 w 330"/>
                  <a:gd name="T111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0" h="36">
                    <a:moveTo>
                      <a:pt x="0" y="36"/>
                    </a:moveTo>
                    <a:lnTo>
                      <a:pt x="6" y="36"/>
                    </a:lnTo>
                    <a:lnTo>
                      <a:pt x="12" y="36"/>
                    </a:lnTo>
                    <a:lnTo>
                      <a:pt x="18" y="36"/>
                    </a:lnTo>
                    <a:lnTo>
                      <a:pt x="24" y="36"/>
                    </a:lnTo>
                    <a:lnTo>
                      <a:pt x="30" y="36"/>
                    </a:lnTo>
                    <a:lnTo>
                      <a:pt x="36" y="36"/>
                    </a:lnTo>
                    <a:lnTo>
                      <a:pt x="42" y="36"/>
                    </a:lnTo>
                    <a:lnTo>
                      <a:pt x="48" y="36"/>
                    </a:lnTo>
                    <a:lnTo>
                      <a:pt x="54" y="36"/>
                    </a:lnTo>
                    <a:lnTo>
                      <a:pt x="60" y="30"/>
                    </a:lnTo>
                    <a:lnTo>
                      <a:pt x="66" y="30"/>
                    </a:lnTo>
                    <a:lnTo>
                      <a:pt x="72" y="30"/>
                    </a:lnTo>
                    <a:lnTo>
                      <a:pt x="78" y="30"/>
                    </a:lnTo>
                    <a:lnTo>
                      <a:pt x="84" y="30"/>
                    </a:lnTo>
                    <a:lnTo>
                      <a:pt x="90" y="30"/>
                    </a:lnTo>
                    <a:lnTo>
                      <a:pt x="96" y="24"/>
                    </a:lnTo>
                    <a:lnTo>
                      <a:pt x="102" y="24"/>
                    </a:lnTo>
                    <a:lnTo>
                      <a:pt x="108" y="24"/>
                    </a:lnTo>
                    <a:lnTo>
                      <a:pt x="114" y="24"/>
                    </a:lnTo>
                    <a:lnTo>
                      <a:pt x="120" y="24"/>
                    </a:lnTo>
                    <a:lnTo>
                      <a:pt x="126" y="18"/>
                    </a:lnTo>
                    <a:lnTo>
                      <a:pt x="132" y="18"/>
                    </a:lnTo>
                    <a:lnTo>
                      <a:pt x="138" y="18"/>
                    </a:lnTo>
                    <a:lnTo>
                      <a:pt x="144" y="12"/>
                    </a:lnTo>
                    <a:lnTo>
                      <a:pt x="150" y="12"/>
                    </a:lnTo>
                    <a:lnTo>
                      <a:pt x="156" y="12"/>
                    </a:lnTo>
                    <a:lnTo>
                      <a:pt x="162" y="12"/>
                    </a:lnTo>
                    <a:lnTo>
                      <a:pt x="168" y="6"/>
                    </a:lnTo>
                    <a:lnTo>
                      <a:pt x="174" y="6"/>
                    </a:lnTo>
                    <a:lnTo>
                      <a:pt x="180" y="6"/>
                    </a:lnTo>
                    <a:lnTo>
                      <a:pt x="186" y="0"/>
                    </a:lnTo>
                    <a:lnTo>
                      <a:pt x="192" y="0"/>
                    </a:lnTo>
                    <a:lnTo>
                      <a:pt x="198" y="0"/>
                    </a:lnTo>
                    <a:lnTo>
                      <a:pt x="204" y="0"/>
                    </a:lnTo>
                    <a:lnTo>
                      <a:pt x="210" y="0"/>
                    </a:lnTo>
                    <a:lnTo>
                      <a:pt x="216" y="0"/>
                    </a:lnTo>
                    <a:lnTo>
                      <a:pt x="222" y="0"/>
                    </a:lnTo>
                    <a:lnTo>
                      <a:pt x="228" y="0"/>
                    </a:lnTo>
                    <a:lnTo>
                      <a:pt x="234" y="0"/>
                    </a:lnTo>
                    <a:lnTo>
                      <a:pt x="240" y="0"/>
                    </a:lnTo>
                    <a:lnTo>
                      <a:pt x="246" y="0"/>
                    </a:lnTo>
                    <a:lnTo>
                      <a:pt x="252" y="0"/>
                    </a:lnTo>
                    <a:lnTo>
                      <a:pt x="258" y="0"/>
                    </a:lnTo>
                    <a:lnTo>
                      <a:pt x="264" y="0"/>
                    </a:lnTo>
                    <a:lnTo>
                      <a:pt x="270" y="6"/>
                    </a:lnTo>
                    <a:lnTo>
                      <a:pt x="276" y="6"/>
                    </a:lnTo>
                    <a:lnTo>
                      <a:pt x="282" y="6"/>
                    </a:lnTo>
                    <a:lnTo>
                      <a:pt x="288" y="6"/>
                    </a:lnTo>
                    <a:lnTo>
                      <a:pt x="294" y="12"/>
                    </a:lnTo>
                    <a:lnTo>
                      <a:pt x="300" y="12"/>
                    </a:lnTo>
                    <a:lnTo>
                      <a:pt x="306" y="12"/>
                    </a:lnTo>
                    <a:lnTo>
                      <a:pt x="312" y="18"/>
                    </a:lnTo>
                    <a:lnTo>
                      <a:pt x="318" y="18"/>
                    </a:lnTo>
                    <a:lnTo>
                      <a:pt x="324" y="18"/>
                    </a:lnTo>
                    <a:lnTo>
                      <a:pt x="330" y="18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33" name="Oval 1387"/>
              <p:cNvSpPr>
                <a:spLocks noChangeArrowheads="1"/>
              </p:cNvSpPr>
              <p:nvPr/>
            </p:nvSpPr>
            <p:spPr bwMode="auto">
              <a:xfrm>
                <a:off x="1632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34" name="Oval 1388"/>
              <p:cNvSpPr>
                <a:spLocks noChangeArrowheads="1"/>
              </p:cNvSpPr>
              <p:nvPr/>
            </p:nvSpPr>
            <p:spPr bwMode="auto">
              <a:xfrm>
                <a:off x="163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35" name="Oval 1389"/>
              <p:cNvSpPr>
                <a:spLocks noChangeArrowheads="1"/>
              </p:cNvSpPr>
              <p:nvPr/>
            </p:nvSpPr>
            <p:spPr bwMode="auto">
              <a:xfrm>
                <a:off x="1632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36" name="Oval 1390"/>
              <p:cNvSpPr>
                <a:spLocks noChangeArrowheads="1"/>
              </p:cNvSpPr>
              <p:nvPr/>
            </p:nvSpPr>
            <p:spPr bwMode="auto">
              <a:xfrm>
                <a:off x="163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37" name="Oval 1391"/>
              <p:cNvSpPr>
                <a:spLocks noChangeArrowheads="1"/>
              </p:cNvSpPr>
              <p:nvPr/>
            </p:nvSpPr>
            <p:spPr bwMode="auto">
              <a:xfrm>
                <a:off x="163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38" name="Oval 1392"/>
              <p:cNvSpPr>
                <a:spLocks noChangeArrowheads="1"/>
              </p:cNvSpPr>
              <p:nvPr/>
            </p:nvSpPr>
            <p:spPr bwMode="auto">
              <a:xfrm>
                <a:off x="164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39" name="Oval 1393"/>
              <p:cNvSpPr>
                <a:spLocks noChangeArrowheads="1"/>
              </p:cNvSpPr>
              <p:nvPr/>
            </p:nvSpPr>
            <p:spPr bwMode="auto">
              <a:xfrm>
                <a:off x="164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40" name="Oval 1394"/>
              <p:cNvSpPr>
                <a:spLocks noChangeArrowheads="1"/>
              </p:cNvSpPr>
              <p:nvPr/>
            </p:nvSpPr>
            <p:spPr bwMode="auto">
              <a:xfrm>
                <a:off x="1650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41" name="Oval 1395"/>
              <p:cNvSpPr>
                <a:spLocks noChangeArrowheads="1"/>
              </p:cNvSpPr>
              <p:nvPr/>
            </p:nvSpPr>
            <p:spPr bwMode="auto">
              <a:xfrm>
                <a:off x="165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42" name="Oval 1396"/>
              <p:cNvSpPr>
                <a:spLocks noChangeArrowheads="1"/>
              </p:cNvSpPr>
              <p:nvPr/>
            </p:nvSpPr>
            <p:spPr bwMode="auto">
              <a:xfrm>
                <a:off x="1650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43" name="Oval 1397"/>
              <p:cNvSpPr>
                <a:spLocks noChangeArrowheads="1"/>
              </p:cNvSpPr>
              <p:nvPr/>
            </p:nvSpPr>
            <p:spPr bwMode="auto">
              <a:xfrm>
                <a:off x="165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44" name="Oval 1398"/>
              <p:cNvSpPr>
                <a:spLocks noChangeArrowheads="1"/>
              </p:cNvSpPr>
              <p:nvPr/>
            </p:nvSpPr>
            <p:spPr bwMode="auto">
              <a:xfrm>
                <a:off x="1656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45" name="Oval 1399"/>
              <p:cNvSpPr>
                <a:spLocks noChangeArrowheads="1"/>
              </p:cNvSpPr>
              <p:nvPr/>
            </p:nvSpPr>
            <p:spPr bwMode="auto">
              <a:xfrm>
                <a:off x="1662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46" name="Oval 1400"/>
              <p:cNvSpPr>
                <a:spLocks noChangeArrowheads="1"/>
              </p:cNvSpPr>
              <p:nvPr/>
            </p:nvSpPr>
            <p:spPr bwMode="auto">
              <a:xfrm>
                <a:off x="1662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687" name="Group 1602"/>
            <p:cNvGrpSpPr>
              <a:grpSpLocks/>
            </p:cNvGrpSpPr>
            <p:nvPr/>
          </p:nvGrpSpPr>
          <p:grpSpPr bwMode="auto">
            <a:xfrm>
              <a:off x="1668" y="1596"/>
              <a:ext cx="534" cy="18"/>
              <a:chOff x="1668" y="1596"/>
              <a:chExt cx="534" cy="18"/>
            </a:xfrm>
          </p:grpSpPr>
          <p:sp>
            <p:nvSpPr>
              <p:cNvPr id="23447" name="Oval 1402"/>
              <p:cNvSpPr>
                <a:spLocks noChangeArrowheads="1"/>
              </p:cNvSpPr>
              <p:nvPr/>
            </p:nvSpPr>
            <p:spPr bwMode="auto">
              <a:xfrm>
                <a:off x="166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48" name="Oval 1403"/>
              <p:cNvSpPr>
                <a:spLocks noChangeArrowheads="1"/>
              </p:cNvSpPr>
              <p:nvPr/>
            </p:nvSpPr>
            <p:spPr bwMode="auto">
              <a:xfrm>
                <a:off x="1668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49" name="Oval 1404"/>
              <p:cNvSpPr>
                <a:spLocks noChangeArrowheads="1"/>
              </p:cNvSpPr>
              <p:nvPr/>
            </p:nvSpPr>
            <p:spPr bwMode="auto">
              <a:xfrm>
                <a:off x="166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50" name="Oval 1405"/>
              <p:cNvSpPr>
                <a:spLocks noChangeArrowheads="1"/>
              </p:cNvSpPr>
              <p:nvPr/>
            </p:nvSpPr>
            <p:spPr bwMode="auto">
              <a:xfrm>
                <a:off x="1674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51" name="Oval 1406"/>
              <p:cNvSpPr>
                <a:spLocks noChangeArrowheads="1"/>
              </p:cNvSpPr>
              <p:nvPr/>
            </p:nvSpPr>
            <p:spPr bwMode="auto">
              <a:xfrm>
                <a:off x="1674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52" name="Oval 1407"/>
              <p:cNvSpPr>
                <a:spLocks noChangeArrowheads="1"/>
              </p:cNvSpPr>
              <p:nvPr/>
            </p:nvSpPr>
            <p:spPr bwMode="auto">
              <a:xfrm>
                <a:off x="1680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53" name="Oval 1408"/>
              <p:cNvSpPr>
                <a:spLocks noChangeArrowheads="1"/>
              </p:cNvSpPr>
              <p:nvPr/>
            </p:nvSpPr>
            <p:spPr bwMode="auto">
              <a:xfrm>
                <a:off x="1680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54" name="Oval 1409"/>
              <p:cNvSpPr>
                <a:spLocks noChangeArrowheads="1"/>
              </p:cNvSpPr>
              <p:nvPr/>
            </p:nvSpPr>
            <p:spPr bwMode="auto">
              <a:xfrm>
                <a:off x="168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55" name="Oval 1410"/>
              <p:cNvSpPr>
                <a:spLocks noChangeArrowheads="1"/>
              </p:cNvSpPr>
              <p:nvPr/>
            </p:nvSpPr>
            <p:spPr bwMode="auto">
              <a:xfrm>
                <a:off x="1686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56" name="Oval 1411"/>
              <p:cNvSpPr>
                <a:spLocks noChangeArrowheads="1"/>
              </p:cNvSpPr>
              <p:nvPr/>
            </p:nvSpPr>
            <p:spPr bwMode="auto">
              <a:xfrm>
                <a:off x="168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57" name="Oval 1412"/>
              <p:cNvSpPr>
                <a:spLocks noChangeArrowheads="1"/>
              </p:cNvSpPr>
              <p:nvPr/>
            </p:nvSpPr>
            <p:spPr bwMode="auto">
              <a:xfrm>
                <a:off x="1692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58" name="Oval 1413"/>
              <p:cNvSpPr>
                <a:spLocks noChangeArrowheads="1"/>
              </p:cNvSpPr>
              <p:nvPr/>
            </p:nvSpPr>
            <p:spPr bwMode="auto">
              <a:xfrm>
                <a:off x="1692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59" name="Oval 1414"/>
              <p:cNvSpPr>
                <a:spLocks noChangeArrowheads="1"/>
              </p:cNvSpPr>
              <p:nvPr/>
            </p:nvSpPr>
            <p:spPr bwMode="auto">
              <a:xfrm>
                <a:off x="1698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60" name="Oval 1415"/>
              <p:cNvSpPr>
                <a:spLocks noChangeArrowheads="1"/>
              </p:cNvSpPr>
              <p:nvPr/>
            </p:nvSpPr>
            <p:spPr bwMode="auto">
              <a:xfrm>
                <a:off x="169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61" name="Oval 1416"/>
              <p:cNvSpPr>
                <a:spLocks noChangeArrowheads="1"/>
              </p:cNvSpPr>
              <p:nvPr/>
            </p:nvSpPr>
            <p:spPr bwMode="auto">
              <a:xfrm>
                <a:off x="1704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62" name="Oval 1417"/>
              <p:cNvSpPr>
                <a:spLocks noChangeArrowheads="1"/>
              </p:cNvSpPr>
              <p:nvPr/>
            </p:nvSpPr>
            <p:spPr bwMode="auto">
              <a:xfrm>
                <a:off x="1704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63" name="Oval 1418"/>
              <p:cNvSpPr>
                <a:spLocks noChangeArrowheads="1"/>
              </p:cNvSpPr>
              <p:nvPr/>
            </p:nvSpPr>
            <p:spPr bwMode="auto">
              <a:xfrm>
                <a:off x="1710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64" name="Oval 1419"/>
              <p:cNvSpPr>
                <a:spLocks noChangeArrowheads="1"/>
              </p:cNvSpPr>
              <p:nvPr/>
            </p:nvSpPr>
            <p:spPr bwMode="auto">
              <a:xfrm>
                <a:off x="1710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65" name="Oval 1420"/>
              <p:cNvSpPr>
                <a:spLocks noChangeArrowheads="1"/>
              </p:cNvSpPr>
              <p:nvPr/>
            </p:nvSpPr>
            <p:spPr bwMode="auto">
              <a:xfrm>
                <a:off x="171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66" name="Oval 1421"/>
              <p:cNvSpPr>
                <a:spLocks noChangeArrowheads="1"/>
              </p:cNvSpPr>
              <p:nvPr/>
            </p:nvSpPr>
            <p:spPr bwMode="auto">
              <a:xfrm>
                <a:off x="1716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67" name="Oval 1422"/>
              <p:cNvSpPr>
                <a:spLocks noChangeArrowheads="1"/>
              </p:cNvSpPr>
              <p:nvPr/>
            </p:nvSpPr>
            <p:spPr bwMode="auto">
              <a:xfrm>
                <a:off x="1716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68" name="Oval 1423"/>
              <p:cNvSpPr>
                <a:spLocks noChangeArrowheads="1"/>
              </p:cNvSpPr>
              <p:nvPr/>
            </p:nvSpPr>
            <p:spPr bwMode="auto">
              <a:xfrm>
                <a:off x="1722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69" name="Oval 1424"/>
              <p:cNvSpPr>
                <a:spLocks noChangeArrowheads="1"/>
              </p:cNvSpPr>
              <p:nvPr/>
            </p:nvSpPr>
            <p:spPr bwMode="auto">
              <a:xfrm>
                <a:off x="172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70" name="Oval 1425"/>
              <p:cNvSpPr>
                <a:spLocks noChangeArrowheads="1"/>
              </p:cNvSpPr>
              <p:nvPr/>
            </p:nvSpPr>
            <p:spPr bwMode="auto">
              <a:xfrm>
                <a:off x="172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71" name="Oval 1426"/>
              <p:cNvSpPr>
                <a:spLocks noChangeArrowheads="1"/>
              </p:cNvSpPr>
              <p:nvPr/>
            </p:nvSpPr>
            <p:spPr bwMode="auto">
              <a:xfrm>
                <a:off x="172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72" name="Oval 1427"/>
              <p:cNvSpPr>
                <a:spLocks noChangeArrowheads="1"/>
              </p:cNvSpPr>
              <p:nvPr/>
            </p:nvSpPr>
            <p:spPr bwMode="auto">
              <a:xfrm>
                <a:off x="172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73" name="Oval 1428"/>
              <p:cNvSpPr>
                <a:spLocks noChangeArrowheads="1"/>
              </p:cNvSpPr>
              <p:nvPr/>
            </p:nvSpPr>
            <p:spPr bwMode="auto">
              <a:xfrm>
                <a:off x="173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74" name="Oval 1429"/>
              <p:cNvSpPr>
                <a:spLocks noChangeArrowheads="1"/>
              </p:cNvSpPr>
              <p:nvPr/>
            </p:nvSpPr>
            <p:spPr bwMode="auto">
              <a:xfrm>
                <a:off x="173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75" name="Oval 1430"/>
              <p:cNvSpPr>
                <a:spLocks noChangeArrowheads="1"/>
              </p:cNvSpPr>
              <p:nvPr/>
            </p:nvSpPr>
            <p:spPr bwMode="auto">
              <a:xfrm>
                <a:off x="1740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76" name="Oval 1431"/>
              <p:cNvSpPr>
                <a:spLocks noChangeArrowheads="1"/>
              </p:cNvSpPr>
              <p:nvPr/>
            </p:nvSpPr>
            <p:spPr bwMode="auto">
              <a:xfrm>
                <a:off x="174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77" name="Oval 1432"/>
              <p:cNvSpPr>
                <a:spLocks noChangeArrowheads="1"/>
              </p:cNvSpPr>
              <p:nvPr/>
            </p:nvSpPr>
            <p:spPr bwMode="auto">
              <a:xfrm>
                <a:off x="174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78" name="Oval 1433"/>
              <p:cNvSpPr>
                <a:spLocks noChangeArrowheads="1"/>
              </p:cNvSpPr>
              <p:nvPr/>
            </p:nvSpPr>
            <p:spPr bwMode="auto">
              <a:xfrm>
                <a:off x="174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79" name="Oval 1434"/>
              <p:cNvSpPr>
                <a:spLocks noChangeArrowheads="1"/>
              </p:cNvSpPr>
              <p:nvPr/>
            </p:nvSpPr>
            <p:spPr bwMode="auto">
              <a:xfrm>
                <a:off x="1746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80" name="Oval 1435"/>
              <p:cNvSpPr>
                <a:spLocks noChangeArrowheads="1"/>
              </p:cNvSpPr>
              <p:nvPr/>
            </p:nvSpPr>
            <p:spPr bwMode="auto">
              <a:xfrm>
                <a:off x="1752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81" name="Oval 1436"/>
              <p:cNvSpPr>
                <a:spLocks noChangeArrowheads="1"/>
              </p:cNvSpPr>
              <p:nvPr/>
            </p:nvSpPr>
            <p:spPr bwMode="auto">
              <a:xfrm>
                <a:off x="1752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82" name="Oval 1437"/>
              <p:cNvSpPr>
                <a:spLocks noChangeArrowheads="1"/>
              </p:cNvSpPr>
              <p:nvPr/>
            </p:nvSpPr>
            <p:spPr bwMode="auto">
              <a:xfrm>
                <a:off x="175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83" name="Oval 1438"/>
              <p:cNvSpPr>
                <a:spLocks noChangeArrowheads="1"/>
              </p:cNvSpPr>
              <p:nvPr/>
            </p:nvSpPr>
            <p:spPr bwMode="auto">
              <a:xfrm>
                <a:off x="1758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84" name="Oval 1439"/>
              <p:cNvSpPr>
                <a:spLocks noChangeArrowheads="1"/>
              </p:cNvSpPr>
              <p:nvPr/>
            </p:nvSpPr>
            <p:spPr bwMode="auto">
              <a:xfrm>
                <a:off x="1764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85" name="Oval 1440"/>
              <p:cNvSpPr>
                <a:spLocks noChangeArrowheads="1"/>
              </p:cNvSpPr>
              <p:nvPr/>
            </p:nvSpPr>
            <p:spPr bwMode="auto">
              <a:xfrm>
                <a:off x="1764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86" name="Oval 1441"/>
              <p:cNvSpPr>
                <a:spLocks noChangeArrowheads="1"/>
              </p:cNvSpPr>
              <p:nvPr/>
            </p:nvSpPr>
            <p:spPr bwMode="auto">
              <a:xfrm>
                <a:off x="177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87" name="Oval 1442"/>
              <p:cNvSpPr>
                <a:spLocks noChangeArrowheads="1"/>
              </p:cNvSpPr>
              <p:nvPr/>
            </p:nvSpPr>
            <p:spPr bwMode="auto">
              <a:xfrm>
                <a:off x="1770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88" name="Oval 1443"/>
              <p:cNvSpPr>
                <a:spLocks noChangeArrowheads="1"/>
              </p:cNvSpPr>
              <p:nvPr/>
            </p:nvSpPr>
            <p:spPr bwMode="auto">
              <a:xfrm>
                <a:off x="1770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89" name="Oval 1444"/>
              <p:cNvSpPr>
                <a:spLocks noChangeArrowheads="1"/>
              </p:cNvSpPr>
              <p:nvPr/>
            </p:nvSpPr>
            <p:spPr bwMode="auto">
              <a:xfrm>
                <a:off x="177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90" name="Oval 1445"/>
              <p:cNvSpPr>
                <a:spLocks noChangeArrowheads="1"/>
              </p:cNvSpPr>
              <p:nvPr/>
            </p:nvSpPr>
            <p:spPr bwMode="auto">
              <a:xfrm>
                <a:off x="1776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91" name="Oval 1446"/>
              <p:cNvSpPr>
                <a:spLocks noChangeArrowheads="1"/>
              </p:cNvSpPr>
              <p:nvPr/>
            </p:nvSpPr>
            <p:spPr bwMode="auto">
              <a:xfrm>
                <a:off x="1782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92" name="Oval 1447"/>
              <p:cNvSpPr>
                <a:spLocks noChangeArrowheads="1"/>
              </p:cNvSpPr>
              <p:nvPr/>
            </p:nvSpPr>
            <p:spPr bwMode="auto">
              <a:xfrm>
                <a:off x="1782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93" name="Oval 1448"/>
              <p:cNvSpPr>
                <a:spLocks noChangeArrowheads="1"/>
              </p:cNvSpPr>
              <p:nvPr/>
            </p:nvSpPr>
            <p:spPr bwMode="auto">
              <a:xfrm>
                <a:off x="178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94" name="Oval 1449"/>
              <p:cNvSpPr>
                <a:spLocks noChangeArrowheads="1"/>
              </p:cNvSpPr>
              <p:nvPr/>
            </p:nvSpPr>
            <p:spPr bwMode="auto">
              <a:xfrm>
                <a:off x="1788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95" name="Oval 1450"/>
              <p:cNvSpPr>
                <a:spLocks noChangeArrowheads="1"/>
              </p:cNvSpPr>
              <p:nvPr/>
            </p:nvSpPr>
            <p:spPr bwMode="auto">
              <a:xfrm>
                <a:off x="178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96" name="Oval 1451"/>
              <p:cNvSpPr>
                <a:spLocks noChangeArrowheads="1"/>
              </p:cNvSpPr>
              <p:nvPr/>
            </p:nvSpPr>
            <p:spPr bwMode="auto">
              <a:xfrm>
                <a:off x="1794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97" name="Oval 1452"/>
              <p:cNvSpPr>
                <a:spLocks noChangeArrowheads="1"/>
              </p:cNvSpPr>
              <p:nvPr/>
            </p:nvSpPr>
            <p:spPr bwMode="auto">
              <a:xfrm>
                <a:off x="1794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98" name="Oval 1453"/>
              <p:cNvSpPr>
                <a:spLocks noChangeArrowheads="1"/>
              </p:cNvSpPr>
              <p:nvPr/>
            </p:nvSpPr>
            <p:spPr bwMode="auto">
              <a:xfrm>
                <a:off x="1800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99" name="Oval 1454"/>
              <p:cNvSpPr>
                <a:spLocks noChangeArrowheads="1"/>
              </p:cNvSpPr>
              <p:nvPr/>
            </p:nvSpPr>
            <p:spPr bwMode="auto">
              <a:xfrm>
                <a:off x="1800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00" name="Oval 1455"/>
              <p:cNvSpPr>
                <a:spLocks noChangeArrowheads="1"/>
              </p:cNvSpPr>
              <p:nvPr/>
            </p:nvSpPr>
            <p:spPr bwMode="auto">
              <a:xfrm>
                <a:off x="1806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01" name="Oval 1456"/>
              <p:cNvSpPr>
                <a:spLocks noChangeArrowheads="1"/>
              </p:cNvSpPr>
              <p:nvPr/>
            </p:nvSpPr>
            <p:spPr bwMode="auto">
              <a:xfrm>
                <a:off x="1806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02" name="Oval 1457"/>
              <p:cNvSpPr>
                <a:spLocks noChangeArrowheads="1"/>
              </p:cNvSpPr>
              <p:nvPr/>
            </p:nvSpPr>
            <p:spPr bwMode="auto">
              <a:xfrm>
                <a:off x="1806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03" name="Oval 1458"/>
              <p:cNvSpPr>
                <a:spLocks noChangeArrowheads="1"/>
              </p:cNvSpPr>
              <p:nvPr/>
            </p:nvSpPr>
            <p:spPr bwMode="auto">
              <a:xfrm>
                <a:off x="1812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04" name="Oval 1459"/>
              <p:cNvSpPr>
                <a:spLocks noChangeArrowheads="1"/>
              </p:cNvSpPr>
              <p:nvPr/>
            </p:nvSpPr>
            <p:spPr bwMode="auto">
              <a:xfrm>
                <a:off x="181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05" name="Oval 1460"/>
              <p:cNvSpPr>
                <a:spLocks noChangeArrowheads="1"/>
              </p:cNvSpPr>
              <p:nvPr/>
            </p:nvSpPr>
            <p:spPr bwMode="auto">
              <a:xfrm>
                <a:off x="181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06" name="Oval 1461"/>
              <p:cNvSpPr>
                <a:spLocks noChangeArrowheads="1"/>
              </p:cNvSpPr>
              <p:nvPr/>
            </p:nvSpPr>
            <p:spPr bwMode="auto">
              <a:xfrm>
                <a:off x="181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07" name="Oval 1462"/>
              <p:cNvSpPr>
                <a:spLocks noChangeArrowheads="1"/>
              </p:cNvSpPr>
              <p:nvPr/>
            </p:nvSpPr>
            <p:spPr bwMode="auto">
              <a:xfrm>
                <a:off x="1824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08" name="Oval 1463"/>
              <p:cNvSpPr>
                <a:spLocks noChangeArrowheads="1"/>
              </p:cNvSpPr>
              <p:nvPr/>
            </p:nvSpPr>
            <p:spPr bwMode="auto">
              <a:xfrm>
                <a:off x="182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09" name="Oval 1464"/>
              <p:cNvSpPr>
                <a:spLocks noChangeArrowheads="1"/>
              </p:cNvSpPr>
              <p:nvPr/>
            </p:nvSpPr>
            <p:spPr bwMode="auto">
              <a:xfrm>
                <a:off x="1830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10" name="Oval 1465"/>
              <p:cNvSpPr>
                <a:spLocks noChangeArrowheads="1"/>
              </p:cNvSpPr>
              <p:nvPr/>
            </p:nvSpPr>
            <p:spPr bwMode="auto">
              <a:xfrm>
                <a:off x="1830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11" name="Oval 1466"/>
              <p:cNvSpPr>
                <a:spLocks noChangeArrowheads="1"/>
              </p:cNvSpPr>
              <p:nvPr/>
            </p:nvSpPr>
            <p:spPr bwMode="auto">
              <a:xfrm>
                <a:off x="183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12" name="Oval 1467"/>
              <p:cNvSpPr>
                <a:spLocks noChangeArrowheads="1"/>
              </p:cNvSpPr>
              <p:nvPr/>
            </p:nvSpPr>
            <p:spPr bwMode="auto">
              <a:xfrm>
                <a:off x="183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13" name="Oval 1468"/>
              <p:cNvSpPr>
                <a:spLocks noChangeArrowheads="1"/>
              </p:cNvSpPr>
              <p:nvPr/>
            </p:nvSpPr>
            <p:spPr bwMode="auto">
              <a:xfrm>
                <a:off x="183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14" name="Oval 1469"/>
              <p:cNvSpPr>
                <a:spLocks noChangeArrowheads="1"/>
              </p:cNvSpPr>
              <p:nvPr/>
            </p:nvSpPr>
            <p:spPr bwMode="auto">
              <a:xfrm>
                <a:off x="1842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15" name="Oval 1470"/>
              <p:cNvSpPr>
                <a:spLocks noChangeArrowheads="1"/>
              </p:cNvSpPr>
              <p:nvPr/>
            </p:nvSpPr>
            <p:spPr bwMode="auto">
              <a:xfrm>
                <a:off x="1842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16" name="Oval 1471"/>
              <p:cNvSpPr>
                <a:spLocks noChangeArrowheads="1"/>
              </p:cNvSpPr>
              <p:nvPr/>
            </p:nvSpPr>
            <p:spPr bwMode="auto">
              <a:xfrm>
                <a:off x="184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17" name="Oval 1472"/>
              <p:cNvSpPr>
                <a:spLocks noChangeArrowheads="1"/>
              </p:cNvSpPr>
              <p:nvPr/>
            </p:nvSpPr>
            <p:spPr bwMode="auto">
              <a:xfrm>
                <a:off x="184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18" name="Oval 1473"/>
              <p:cNvSpPr>
                <a:spLocks noChangeArrowheads="1"/>
              </p:cNvSpPr>
              <p:nvPr/>
            </p:nvSpPr>
            <p:spPr bwMode="auto">
              <a:xfrm>
                <a:off x="1848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19" name="Oval 1474"/>
              <p:cNvSpPr>
                <a:spLocks noChangeArrowheads="1"/>
              </p:cNvSpPr>
              <p:nvPr/>
            </p:nvSpPr>
            <p:spPr bwMode="auto">
              <a:xfrm>
                <a:off x="1854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20" name="Oval 1475"/>
              <p:cNvSpPr>
                <a:spLocks noChangeArrowheads="1"/>
              </p:cNvSpPr>
              <p:nvPr/>
            </p:nvSpPr>
            <p:spPr bwMode="auto">
              <a:xfrm>
                <a:off x="1854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21" name="Oval 1476"/>
              <p:cNvSpPr>
                <a:spLocks noChangeArrowheads="1"/>
              </p:cNvSpPr>
              <p:nvPr/>
            </p:nvSpPr>
            <p:spPr bwMode="auto">
              <a:xfrm>
                <a:off x="186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22" name="Oval 1477"/>
              <p:cNvSpPr>
                <a:spLocks noChangeArrowheads="1"/>
              </p:cNvSpPr>
              <p:nvPr/>
            </p:nvSpPr>
            <p:spPr bwMode="auto">
              <a:xfrm>
                <a:off x="1860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23" name="Oval 1478"/>
              <p:cNvSpPr>
                <a:spLocks noChangeArrowheads="1"/>
              </p:cNvSpPr>
              <p:nvPr/>
            </p:nvSpPr>
            <p:spPr bwMode="auto">
              <a:xfrm>
                <a:off x="1866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24" name="Oval 1479"/>
              <p:cNvSpPr>
                <a:spLocks noChangeArrowheads="1"/>
              </p:cNvSpPr>
              <p:nvPr/>
            </p:nvSpPr>
            <p:spPr bwMode="auto">
              <a:xfrm>
                <a:off x="186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25" name="Oval 1480"/>
              <p:cNvSpPr>
                <a:spLocks noChangeArrowheads="1"/>
              </p:cNvSpPr>
              <p:nvPr/>
            </p:nvSpPr>
            <p:spPr bwMode="auto">
              <a:xfrm>
                <a:off x="1866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26" name="Oval 1481"/>
              <p:cNvSpPr>
                <a:spLocks noChangeArrowheads="1"/>
              </p:cNvSpPr>
              <p:nvPr/>
            </p:nvSpPr>
            <p:spPr bwMode="auto">
              <a:xfrm>
                <a:off x="1872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27" name="Oval 1482"/>
              <p:cNvSpPr>
                <a:spLocks noChangeArrowheads="1"/>
              </p:cNvSpPr>
              <p:nvPr/>
            </p:nvSpPr>
            <p:spPr bwMode="auto">
              <a:xfrm>
                <a:off x="1872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28" name="Oval 1483"/>
              <p:cNvSpPr>
                <a:spLocks noChangeArrowheads="1"/>
              </p:cNvSpPr>
              <p:nvPr/>
            </p:nvSpPr>
            <p:spPr bwMode="auto">
              <a:xfrm>
                <a:off x="187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29" name="Oval 1484"/>
              <p:cNvSpPr>
                <a:spLocks noChangeArrowheads="1"/>
              </p:cNvSpPr>
              <p:nvPr/>
            </p:nvSpPr>
            <p:spPr bwMode="auto">
              <a:xfrm>
                <a:off x="1878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30" name="Oval 1485"/>
              <p:cNvSpPr>
                <a:spLocks noChangeArrowheads="1"/>
              </p:cNvSpPr>
              <p:nvPr/>
            </p:nvSpPr>
            <p:spPr bwMode="auto">
              <a:xfrm>
                <a:off x="188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31" name="Oval 1486"/>
              <p:cNvSpPr>
                <a:spLocks noChangeArrowheads="1"/>
              </p:cNvSpPr>
              <p:nvPr/>
            </p:nvSpPr>
            <p:spPr bwMode="auto">
              <a:xfrm>
                <a:off x="1884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32" name="Oval 1487"/>
              <p:cNvSpPr>
                <a:spLocks noChangeArrowheads="1"/>
              </p:cNvSpPr>
              <p:nvPr/>
            </p:nvSpPr>
            <p:spPr bwMode="auto">
              <a:xfrm>
                <a:off x="189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33" name="Oval 1488"/>
              <p:cNvSpPr>
                <a:spLocks noChangeArrowheads="1"/>
              </p:cNvSpPr>
              <p:nvPr/>
            </p:nvSpPr>
            <p:spPr bwMode="auto">
              <a:xfrm>
                <a:off x="1890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34" name="Oval 1489"/>
              <p:cNvSpPr>
                <a:spLocks noChangeArrowheads="1"/>
              </p:cNvSpPr>
              <p:nvPr/>
            </p:nvSpPr>
            <p:spPr bwMode="auto">
              <a:xfrm>
                <a:off x="1890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35" name="Oval 1490"/>
              <p:cNvSpPr>
                <a:spLocks noChangeArrowheads="1"/>
              </p:cNvSpPr>
              <p:nvPr/>
            </p:nvSpPr>
            <p:spPr bwMode="auto">
              <a:xfrm>
                <a:off x="1896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36" name="Oval 1491"/>
              <p:cNvSpPr>
                <a:spLocks noChangeArrowheads="1"/>
              </p:cNvSpPr>
              <p:nvPr/>
            </p:nvSpPr>
            <p:spPr bwMode="auto">
              <a:xfrm>
                <a:off x="1896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37" name="Oval 1492"/>
              <p:cNvSpPr>
                <a:spLocks noChangeArrowheads="1"/>
              </p:cNvSpPr>
              <p:nvPr/>
            </p:nvSpPr>
            <p:spPr bwMode="auto">
              <a:xfrm>
                <a:off x="1902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38" name="Oval 1493"/>
              <p:cNvSpPr>
                <a:spLocks noChangeArrowheads="1"/>
              </p:cNvSpPr>
              <p:nvPr/>
            </p:nvSpPr>
            <p:spPr bwMode="auto">
              <a:xfrm>
                <a:off x="1902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39" name="Oval 1494"/>
              <p:cNvSpPr>
                <a:spLocks noChangeArrowheads="1"/>
              </p:cNvSpPr>
              <p:nvPr/>
            </p:nvSpPr>
            <p:spPr bwMode="auto">
              <a:xfrm>
                <a:off x="1908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40" name="Oval 1495"/>
              <p:cNvSpPr>
                <a:spLocks noChangeArrowheads="1"/>
              </p:cNvSpPr>
              <p:nvPr/>
            </p:nvSpPr>
            <p:spPr bwMode="auto">
              <a:xfrm>
                <a:off x="190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41" name="Oval 1496"/>
              <p:cNvSpPr>
                <a:spLocks noChangeArrowheads="1"/>
              </p:cNvSpPr>
              <p:nvPr/>
            </p:nvSpPr>
            <p:spPr bwMode="auto">
              <a:xfrm>
                <a:off x="190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42" name="Oval 1497"/>
              <p:cNvSpPr>
                <a:spLocks noChangeArrowheads="1"/>
              </p:cNvSpPr>
              <p:nvPr/>
            </p:nvSpPr>
            <p:spPr bwMode="auto">
              <a:xfrm>
                <a:off x="1914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43" name="Oval 1498"/>
              <p:cNvSpPr>
                <a:spLocks noChangeArrowheads="1"/>
              </p:cNvSpPr>
              <p:nvPr/>
            </p:nvSpPr>
            <p:spPr bwMode="auto">
              <a:xfrm>
                <a:off x="191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44" name="Oval 1499"/>
              <p:cNvSpPr>
                <a:spLocks noChangeArrowheads="1"/>
              </p:cNvSpPr>
              <p:nvPr/>
            </p:nvSpPr>
            <p:spPr bwMode="auto">
              <a:xfrm>
                <a:off x="1920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45" name="Oval 1500"/>
              <p:cNvSpPr>
                <a:spLocks noChangeArrowheads="1"/>
              </p:cNvSpPr>
              <p:nvPr/>
            </p:nvSpPr>
            <p:spPr bwMode="auto">
              <a:xfrm>
                <a:off x="1920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46" name="Oval 1501"/>
              <p:cNvSpPr>
                <a:spLocks noChangeArrowheads="1"/>
              </p:cNvSpPr>
              <p:nvPr/>
            </p:nvSpPr>
            <p:spPr bwMode="auto">
              <a:xfrm>
                <a:off x="1926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47" name="Oval 1502"/>
              <p:cNvSpPr>
                <a:spLocks noChangeArrowheads="1"/>
              </p:cNvSpPr>
              <p:nvPr/>
            </p:nvSpPr>
            <p:spPr bwMode="auto">
              <a:xfrm>
                <a:off x="192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48" name="Oval 1503"/>
              <p:cNvSpPr>
                <a:spLocks noChangeArrowheads="1"/>
              </p:cNvSpPr>
              <p:nvPr/>
            </p:nvSpPr>
            <p:spPr bwMode="auto">
              <a:xfrm>
                <a:off x="192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49" name="Oval 1504"/>
              <p:cNvSpPr>
                <a:spLocks noChangeArrowheads="1"/>
              </p:cNvSpPr>
              <p:nvPr/>
            </p:nvSpPr>
            <p:spPr bwMode="auto">
              <a:xfrm>
                <a:off x="1932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50" name="Oval 1505"/>
              <p:cNvSpPr>
                <a:spLocks noChangeArrowheads="1"/>
              </p:cNvSpPr>
              <p:nvPr/>
            </p:nvSpPr>
            <p:spPr bwMode="auto">
              <a:xfrm>
                <a:off x="1932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51" name="Oval 1506"/>
              <p:cNvSpPr>
                <a:spLocks noChangeArrowheads="1"/>
              </p:cNvSpPr>
              <p:nvPr/>
            </p:nvSpPr>
            <p:spPr bwMode="auto">
              <a:xfrm>
                <a:off x="193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52" name="Oval 1507"/>
              <p:cNvSpPr>
                <a:spLocks noChangeArrowheads="1"/>
              </p:cNvSpPr>
              <p:nvPr/>
            </p:nvSpPr>
            <p:spPr bwMode="auto">
              <a:xfrm>
                <a:off x="193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53" name="Oval 1508"/>
              <p:cNvSpPr>
                <a:spLocks noChangeArrowheads="1"/>
              </p:cNvSpPr>
              <p:nvPr/>
            </p:nvSpPr>
            <p:spPr bwMode="auto">
              <a:xfrm>
                <a:off x="1944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54" name="Oval 1509"/>
              <p:cNvSpPr>
                <a:spLocks noChangeArrowheads="1"/>
              </p:cNvSpPr>
              <p:nvPr/>
            </p:nvSpPr>
            <p:spPr bwMode="auto">
              <a:xfrm>
                <a:off x="1944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55" name="Oval 1510"/>
              <p:cNvSpPr>
                <a:spLocks noChangeArrowheads="1"/>
              </p:cNvSpPr>
              <p:nvPr/>
            </p:nvSpPr>
            <p:spPr bwMode="auto">
              <a:xfrm>
                <a:off x="1950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56" name="Oval 1511"/>
              <p:cNvSpPr>
                <a:spLocks noChangeArrowheads="1"/>
              </p:cNvSpPr>
              <p:nvPr/>
            </p:nvSpPr>
            <p:spPr bwMode="auto">
              <a:xfrm>
                <a:off x="195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57" name="Oval 1512"/>
              <p:cNvSpPr>
                <a:spLocks noChangeArrowheads="1"/>
              </p:cNvSpPr>
              <p:nvPr/>
            </p:nvSpPr>
            <p:spPr bwMode="auto">
              <a:xfrm>
                <a:off x="1950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58" name="Oval 1513"/>
              <p:cNvSpPr>
                <a:spLocks noChangeArrowheads="1"/>
              </p:cNvSpPr>
              <p:nvPr/>
            </p:nvSpPr>
            <p:spPr bwMode="auto">
              <a:xfrm>
                <a:off x="1956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59" name="Oval 1514"/>
              <p:cNvSpPr>
                <a:spLocks noChangeArrowheads="1"/>
              </p:cNvSpPr>
              <p:nvPr/>
            </p:nvSpPr>
            <p:spPr bwMode="auto">
              <a:xfrm>
                <a:off x="195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60" name="Oval 1515"/>
              <p:cNvSpPr>
                <a:spLocks noChangeArrowheads="1"/>
              </p:cNvSpPr>
              <p:nvPr/>
            </p:nvSpPr>
            <p:spPr bwMode="auto">
              <a:xfrm>
                <a:off x="196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61" name="Oval 1516"/>
              <p:cNvSpPr>
                <a:spLocks noChangeArrowheads="1"/>
              </p:cNvSpPr>
              <p:nvPr/>
            </p:nvSpPr>
            <p:spPr bwMode="auto">
              <a:xfrm>
                <a:off x="1962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62" name="Oval 1517"/>
              <p:cNvSpPr>
                <a:spLocks noChangeArrowheads="1"/>
              </p:cNvSpPr>
              <p:nvPr/>
            </p:nvSpPr>
            <p:spPr bwMode="auto">
              <a:xfrm>
                <a:off x="196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63" name="Oval 1518"/>
              <p:cNvSpPr>
                <a:spLocks noChangeArrowheads="1"/>
              </p:cNvSpPr>
              <p:nvPr/>
            </p:nvSpPr>
            <p:spPr bwMode="auto">
              <a:xfrm>
                <a:off x="196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64" name="Oval 1519"/>
              <p:cNvSpPr>
                <a:spLocks noChangeArrowheads="1"/>
              </p:cNvSpPr>
              <p:nvPr/>
            </p:nvSpPr>
            <p:spPr bwMode="auto">
              <a:xfrm>
                <a:off x="1968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65" name="Oval 1520"/>
              <p:cNvSpPr>
                <a:spLocks noChangeArrowheads="1"/>
              </p:cNvSpPr>
              <p:nvPr/>
            </p:nvSpPr>
            <p:spPr bwMode="auto">
              <a:xfrm>
                <a:off x="197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66" name="Oval 1521"/>
              <p:cNvSpPr>
                <a:spLocks noChangeArrowheads="1"/>
              </p:cNvSpPr>
              <p:nvPr/>
            </p:nvSpPr>
            <p:spPr bwMode="auto">
              <a:xfrm>
                <a:off x="1974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67" name="Oval 1522"/>
              <p:cNvSpPr>
                <a:spLocks noChangeArrowheads="1"/>
              </p:cNvSpPr>
              <p:nvPr/>
            </p:nvSpPr>
            <p:spPr bwMode="auto">
              <a:xfrm>
                <a:off x="198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68" name="Oval 1523"/>
              <p:cNvSpPr>
                <a:spLocks noChangeArrowheads="1"/>
              </p:cNvSpPr>
              <p:nvPr/>
            </p:nvSpPr>
            <p:spPr bwMode="auto">
              <a:xfrm>
                <a:off x="1980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69" name="Oval 1524"/>
              <p:cNvSpPr>
                <a:spLocks noChangeArrowheads="1"/>
              </p:cNvSpPr>
              <p:nvPr/>
            </p:nvSpPr>
            <p:spPr bwMode="auto">
              <a:xfrm>
                <a:off x="198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70" name="Oval 1525"/>
              <p:cNvSpPr>
                <a:spLocks noChangeArrowheads="1"/>
              </p:cNvSpPr>
              <p:nvPr/>
            </p:nvSpPr>
            <p:spPr bwMode="auto">
              <a:xfrm>
                <a:off x="1986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71" name="Oval 1526"/>
              <p:cNvSpPr>
                <a:spLocks noChangeArrowheads="1"/>
              </p:cNvSpPr>
              <p:nvPr/>
            </p:nvSpPr>
            <p:spPr bwMode="auto">
              <a:xfrm>
                <a:off x="1986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72" name="Oval 1527"/>
              <p:cNvSpPr>
                <a:spLocks noChangeArrowheads="1"/>
              </p:cNvSpPr>
              <p:nvPr/>
            </p:nvSpPr>
            <p:spPr bwMode="auto">
              <a:xfrm>
                <a:off x="1992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73" name="Oval 1528"/>
              <p:cNvSpPr>
                <a:spLocks noChangeArrowheads="1"/>
              </p:cNvSpPr>
              <p:nvPr/>
            </p:nvSpPr>
            <p:spPr bwMode="auto">
              <a:xfrm>
                <a:off x="1992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74" name="Oval 1529"/>
              <p:cNvSpPr>
                <a:spLocks noChangeArrowheads="1"/>
              </p:cNvSpPr>
              <p:nvPr/>
            </p:nvSpPr>
            <p:spPr bwMode="auto">
              <a:xfrm>
                <a:off x="1998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75" name="Oval 1530"/>
              <p:cNvSpPr>
                <a:spLocks noChangeArrowheads="1"/>
              </p:cNvSpPr>
              <p:nvPr/>
            </p:nvSpPr>
            <p:spPr bwMode="auto">
              <a:xfrm>
                <a:off x="199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76" name="Oval 1531"/>
              <p:cNvSpPr>
                <a:spLocks noChangeArrowheads="1"/>
              </p:cNvSpPr>
              <p:nvPr/>
            </p:nvSpPr>
            <p:spPr bwMode="auto">
              <a:xfrm>
                <a:off x="2004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77" name="Oval 1532"/>
              <p:cNvSpPr>
                <a:spLocks noChangeArrowheads="1"/>
              </p:cNvSpPr>
              <p:nvPr/>
            </p:nvSpPr>
            <p:spPr bwMode="auto">
              <a:xfrm>
                <a:off x="2004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78" name="Oval 1533"/>
              <p:cNvSpPr>
                <a:spLocks noChangeArrowheads="1"/>
              </p:cNvSpPr>
              <p:nvPr/>
            </p:nvSpPr>
            <p:spPr bwMode="auto">
              <a:xfrm>
                <a:off x="200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79" name="Oval 1534"/>
              <p:cNvSpPr>
                <a:spLocks noChangeArrowheads="1"/>
              </p:cNvSpPr>
              <p:nvPr/>
            </p:nvSpPr>
            <p:spPr bwMode="auto">
              <a:xfrm>
                <a:off x="2010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0" name="Oval 1535"/>
              <p:cNvSpPr>
                <a:spLocks noChangeArrowheads="1"/>
              </p:cNvSpPr>
              <p:nvPr/>
            </p:nvSpPr>
            <p:spPr bwMode="auto">
              <a:xfrm>
                <a:off x="2010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1" name="Oval 1536"/>
              <p:cNvSpPr>
                <a:spLocks noChangeArrowheads="1"/>
              </p:cNvSpPr>
              <p:nvPr/>
            </p:nvSpPr>
            <p:spPr bwMode="auto">
              <a:xfrm>
                <a:off x="2016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2" name="Oval 1537"/>
              <p:cNvSpPr>
                <a:spLocks noChangeArrowheads="1"/>
              </p:cNvSpPr>
              <p:nvPr/>
            </p:nvSpPr>
            <p:spPr bwMode="auto">
              <a:xfrm>
                <a:off x="201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3" name="Oval 1538"/>
              <p:cNvSpPr>
                <a:spLocks noChangeArrowheads="1"/>
              </p:cNvSpPr>
              <p:nvPr/>
            </p:nvSpPr>
            <p:spPr bwMode="auto">
              <a:xfrm>
                <a:off x="2022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4" name="Oval 1539"/>
              <p:cNvSpPr>
                <a:spLocks noChangeArrowheads="1"/>
              </p:cNvSpPr>
              <p:nvPr/>
            </p:nvSpPr>
            <p:spPr bwMode="auto">
              <a:xfrm>
                <a:off x="2022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5" name="Oval 1540"/>
              <p:cNvSpPr>
                <a:spLocks noChangeArrowheads="1"/>
              </p:cNvSpPr>
              <p:nvPr/>
            </p:nvSpPr>
            <p:spPr bwMode="auto">
              <a:xfrm>
                <a:off x="2028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6" name="Oval 1541"/>
              <p:cNvSpPr>
                <a:spLocks noChangeArrowheads="1"/>
              </p:cNvSpPr>
              <p:nvPr/>
            </p:nvSpPr>
            <p:spPr bwMode="auto">
              <a:xfrm>
                <a:off x="202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7" name="Oval 1542"/>
              <p:cNvSpPr>
                <a:spLocks noChangeArrowheads="1"/>
              </p:cNvSpPr>
              <p:nvPr/>
            </p:nvSpPr>
            <p:spPr bwMode="auto">
              <a:xfrm>
                <a:off x="202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8" name="Oval 1543"/>
              <p:cNvSpPr>
                <a:spLocks noChangeArrowheads="1"/>
              </p:cNvSpPr>
              <p:nvPr/>
            </p:nvSpPr>
            <p:spPr bwMode="auto">
              <a:xfrm>
                <a:off x="2034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9" name="Oval 1544"/>
              <p:cNvSpPr>
                <a:spLocks noChangeArrowheads="1"/>
              </p:cNvSpPr>
              <p:nvPr/>
            </p:nvSpPr>
            <p:spPr bwMode="auto">
              <a:xfrm>
                <a:off x="2034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0" name="Oval 1545"/>
              <p:cNvSpPr>
                <a:spLocks noChangeArrowheads="1"/>
              </p:cNvSpPr>
              <p:nvPr/>
            </p:nvSpPr>
            <p:spPr bwMode="auto">
              <a:xfrm>
                <a:off x="2040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1" name="Oval 1546"/>
              <p:cNvSpPr>
                <a:spLocks noChangeArrowheads="1"/>
              </p:cNvSpPr>
              <p:nvPr/>
            </p:nvSpPr>
            <p:spPr bwMode="auto">
              <a:xfrm>
                <a:off x="204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2" name="Oval 1547"/>
              <p:cNvSpPr>
                <a:spLocks noChangeArrowheads="1"/>
              </p:cNvSpPr>
              <p:nvPr/>
            </p:nvSpPr>
            <p:spPr bwMode="auto">
              <a:xfrm>
                <a:off x="2046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3" name="Oval 1548"/>
              <p:cNvSpPr>
                <a:spLocks noChangeArrowheads="1"/>
              </p:cNvSpPr>
              <p:nvPr/>
            </p:nvSpPr>
            <p:spPr bwMode="auto">
              <a:xfrm>
                <a:off x="2046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4" name="Oval 1549"/>
              <p:cNvSpPr>
                <a:spLocks noChangeArrowheads="1"/>
              </p:cNvSpPr>
              <p:nvPr/>
            </p:nvSpPr>
            <p:spPr bwMode="auto">
              <a:xfrm>
                <a:off x="204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5" name="Oval 1550"/>
              <p:cNvSpPr>
                <a:spLocks noChangeArrowheads="1"/>
              </p:cNvSpPr>
              <p:nvPr/>
            </p:nvSpPr>
            <p:spPr bwMode="auto">
              <a:xfrm>
                <a:off x="205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6" name="Oval 1551"/>
              <p:cNvSpPr>
                <a:spLocks noChangeArrowheads="1"/>
              </p:cNvSpPr>
              <p:nvPr/>
            </p:nvSpPr>
            <p:spPr bwMode="auto">
              <a:xfrm>
                <a:off x="2052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7" name="Oval 1552"/>
              <p:cNvSpPr>
                <a:spLocks noChangeArrowheads="1"/>
              </p:cNvSpPr>
              <p:nvPr/>
            </p:nvSpPr>
            <p:spPr bwMode="auto">
              <a:xfrm>
                <a:off x="205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8" name="Oval 1553"/>
              <p:cNvSpPr>
                <a:spLocks noChangeArrowheads="1"/>
              </p:cNvSpPr>
              <p:nvPr/>
            </p:nvSpPr>
            <p:spPr bwMode="auto">
              <a:xfrm>
                <a:off x="205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9" name="Oval 1554"/>
              <p:cNvSpPr>
                <a:spLocks noChangeArrowheads="1"/>
              </p:cNvSpPr>
              <p:nvPr/>
            </p:nvSpPr>
            <p:spPr bwMode="auto">
              <a:xfrm>
                <a:off x="206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0" name="Oval 1555"/>
              <p:cNvSpPr>
                <a:spLocks noChangeArrowheads="1"/>
              </p:cNvSpPr>
              <p:nvPr/>
            </p:nvSpPr>
            <p:spPr bwMode="auto">
              <a:xfrm>
                <a:off x="206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1" name="Oval 1556"/>
              <p:cNvSpPr>
                <a:spLocks noChangeArrowheads="1"/>
              </p:cNvSpPr>
              <p:nvPr/>
            </p:nvSpPr>
            <p:spPr bwMode="auto">
              <a:xfrm>
                <a:off x="2064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2" name="Oval 1557"/>
              <p:cNvSpPr>
                <a:spLocks noChangeArrowheads="1"/>
              </p:cNvSpPr>
              <p:nvPr/>
            </p:nvSpPr>
            <p:spPr bwMode="auto">
              <a:xfrm>
                <a:off x="207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3" name="Oval 1558"/>
              <p:cNvSpPr>
                <a:spLocks noChangeArrowheads="1"/>
              </p:cNvSpPr>
              <p:nvPr/>
            </p:nvSpPr>
            <p:spPr bwMode="auto">
              <a:xfrm>
                <a:off x="2070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4" name="Oval 1559"/>
              <p:cNvSpPr>
                <a:spLocks noChangeArrowheads="1"/>
              </p:cNvSpPr>
              <p:nvPr/>
            </p:nvSpPr>
            <p:spPr bwMode="auto">
              <a:xfrm>
                <a:off x="207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5" name="Oval 1560"/>
              <p:cNvSpPr>
                <a:spLocks noChangeArrowheads="1"/>
              </p:cNvSpPr>
              <p:nvPr/>
            </p:nvSpPr>
            <p:spPr bwMode="auto">
              <a:xfrm>
                <a:off x="2076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6" name="Oval 1561"/>
              <p:cNvSpPr>
                <a:spLocks noChangeArrowheads="1"/>
              </p:cNvSpPr>
              <p:nvPr/>
            </p:nvSpPr>
            <p:spPr bwMode="auto">
              <a:xfrm>
                <a:off x="2082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7" name="Oval 1562"/>
              <p:cNvSpPr>
                <a:spLocks noChangeArrowheads="1"/>
              </p:cNvSpPr>
              <p:nvPr/>
            </p:nvSpPr>
            <p:spPr bwMode="auto">
              <a:xfrm>
                <a:off x="2082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8" name="Oval 1563"/>
              <p:cNvSpPr>
                <a:spLocks noChangeArrowheads="1"/>
              </p:cNvSpPr>
              <p:nvPr/>
            </p:nvSpPr>
            <p:spPr bwMode="auto">
              <a:xfrm>
                <a:off x="208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9" name="Oval 1564"/>
              <p:cNvSpPr>
                <a:spLocks noChangeArrowheads="1"/>
              </p:cNvSpPr>
              <p:nvPr/>
            </p:nvSpPr>
            <p:spPr bwMode="auto">
              <a:xfrm>
                <a:off x="2088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0" name="Oval 1565"/>
              <p:cNvSpPr>
                <a:spLocks noChangeArrowheads="1"/>
              </p:cNvSpPr>
              <p:nvPr/>
            </p:nvSpPr>
            <p:spPr bwMode="auto">
              <a:xfrm>
                <a:off x="208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1" name="Oval 1566"/>
              <p:cNvSpPr>
                <a:spLocks noChangeArrowheads="1"/>
              </p:cNvSpPr>
              <p:nvPr/>
            </p:nvSpPr>
            <p:spPr bwMode="auto">
              <a:xfrm>
                <a:off x="2094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2" name="Oval 1567"/>
              <p:cNvSpPr>
                <a:spLocks noChangeArrowheads="1"/>
              </p:cNvSpPr>
              <p:nvPr/>
            </p:nvSpPr>
            <p:spPr bwMode="auto">
              <a:xfrm>
                <a:off x="2094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3" name="Oval 1568"/>
              <p:cNvSpPr>
                <a:spLocks noChangeArrowheads="1"/>
              </p:cNvSpPr>
              <p:nvPr/>
            </p:nvSpPr>
            <p:spPr bwMode="auto">
              <a:xfrm>
                <a:off x="2100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4" name="Oval 1569"/>
              <p:cNvSpPr>
                <a:spLocks noChangeArrowheads="1"/>
              </p:cNvSpPr>
              <p:nvPr/>
            </p:nvSpPr>
            <p:spPr bwMode="auto">
              <a:xfrm>
                <a:off x="2100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5" name="Oval 1570"/>
              <p:cNvSpPr>
                <a:spLocks noChangeArrowheads="1"/>
              </p:cNvSpPr>
              <p:nvPr/>
            </p:nvSpPr>
            <p:spPr bwMode="auto">
              <a:xfrm>
                <a:off x="210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6" name="Oval 1571"/>
              <p:cNvSpPr>
                <a:spLocks noChangeArrowheads="1"/>
              </p:cNvSpPr>
              <p:nvPr/>
            </p:nvSpPr>
            <p:spPr bwMode="auto">
              <a:xfrm>
                <a:off x="2106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7" name="Oval 1572"/>
              <p:cNvSpPr>
                <a:spLocks noChangeArrowheads="1"/>
              </p:cNvSpPr>
              <p:nvPr/>
            </p:nvSpPr>
            <p:spPr bwMode="auto">
              <a:xfrm>
                <a:off x="210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8" name="Oval 1573"/>
              <p:cNvSpPr>
                <a:spLocks noChangeArrowheads="1"/>
              </p:cNvSpPr>
              <p:nvPr/>
            </p:nvSpPr>
            <p:spPr bwMode="auto">
              <a:xfrm>
                <a:off x="2112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9" name="Oval 1574"/>
              <p:cNvSpPr>
                <a:spLocks noChangeArrowheads="1"/>
              </p:cNvSpPr>
              <p:nvPr/>
            </p:nvSpPr>
            <p:spPr bwMode="auto">
              <a:xfrm>
                <a:off x="2112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0" name="Oval 1575"/>
              <p:cNvSpPr>
                <a:spLocks noChangeArrowheads="1"/>
              </p:cNvSpPr>
              <p:nvPr/>
            </p:nvSpPr>
            <p:spPr bwMode="auto">
              <a:xfrm>
                <a:off x="2118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1" name="Oval 1576"/>
              <p:cNvSpPr>
                <a:spLocks noChangeArrowheads="1"/>
              </p:cNvSpPr>
              <p:nvPr/>
            </p:nvSpPr>
            <p:spPr bwMode="auto">
              <a:xfrm>
                <a:off x="211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2" name="Oval 1577"/>
              <p:cNvSpPr>
                <a:spLocks noChangeArrowheads="1"/>
              </p:cNvSpPr>
              <p:nvPr/>
            </p:nvSpPr>
            <p:spPr bwMode="auto">
              <a:xfrm>
                <a:off x="2124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3" name="Oval 1578"/>
              <p:cNvSpPr>
                <a:spLocks noChangeArrowheads="1"/>
              </p:cNvSpPr>
              <p:nvPr/>
            </p:nvSpPr>
            <p:spPr bwMode="auto">
              <a:xfrm>
                <a:off x="2124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4" name="Oval 1579"/>
              <p:cNvSpPr>
                <a:spLocks noChangeArrowheads="1"/>
              </p:cNvSpPr>
              <p:nvPr/>
            </p:nvSpPr>
            <p:spPr bwMode="auto">
              <a:xfrm>
                <a:off x="2124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5" name="Oval 1580"/>
              <p:cNvSpPr>
                <a:spLocks noChangeArrowheads="1"/>
              </p:cNvSpPr>
              <p:nvPr/>
            </p:nvSpPr>
            <p:spPr bwMode="auto">
              <a:xfrm>
                <a:off x="2130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6" name="Oval 1581"/>
              <p:cNvSpPr>
                <a:spLocks noChangeArrowheads="1"/>
              </p:cNvSpPr>
              <p:nvPr/>
            </p:nvSpPr>
            <p:spPr bwMode="auto">
              <a:xfrm>
                <a:off x="213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7" name="Oval 1582"/>
              <p:cNvSpPr>
                <a:spLocks noChangeArrowheads="1"/>
              </p:cNvSpPr>
              <p:nvPr/>
            </p:nvSpPr>
            <p:spPr bwMode="auto">
              <a:xfrm>
                <a:off x="2136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8" name="Oval 1583"/>
              <p:cNvSpPr>
                <a:spLocks noChangeArrowheads="1"/>
              </p:cNvSpPr>
              <p:nvPr/>
            </p:nvSpPr>
            <p:spPr bwMode="auto">
              <a:xfrm>
                <a:off x="2136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9" name="Oval 1584"/>
              <p:cNvSpPr>
                <a:spLocks noChangeArrowheads="1"/>
              </p:cNvSpPr>
              <p:nvPr/>
            </p:nvSpPr>
            <p:spPr bwMode="auto">
              <a:xfrm>
                <a:off x="2142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0" name="Oval 1585"/>
              <p:cNvSpPr>
                <a:spLocks noChangeArrowheads="1"/>
              </p:cNvSpPr>
              <p:nvPr/>
            </p:nvSpPr>
            <p:spPr bwMode="auto">
              <a:xfrm>
                <a:off x="214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1" name="Oval 1586"/>
              <p:cNvSpPr>
                <a:spLocks noChangeArrowheads="1"/>
              </p:cNvSpPr>
              <p:nvPr/>
            </p:nvSpPr>
            <p:spPr bwMode="auto">
              <a:xfrm>
                <a:off x="214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2" name="Oval 1587"/>
              <p:cNvSpPr>
                <a:spLocks noChangeArrowheads="1"/>
              </p:cNvSpPr>
              <p:nvPr/>
            </p:nvSpPr>
            <p:spPr bwMode="auto">
              <a:xfrm>
                <a:off x="214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3" name="Oval 1588"/>
              <p:cNvSpPr>
                <a:spLocks noChangeArrowheads="1"/>
              </p:cNvSpPr>
              <p:nvPr/>
            </p:nvSpPr>
            <p:spPr bwMode="auto">
              <a:xfrm>
                <a:off x="214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4" name="Oval 1589"/>
              <p:cNvSpPr>
                <a:spLocks noChangeArrowheads="1"/>
              </p:cNvSpPr>
              <p:nvPr/>
            </p:nvSpPr>
            <p:spPr bwMode="auto">
              <a:xfrm>
                <a:off x="215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5" name="Oval 1590"/>
              <p:cNvSpPr>
                <a:spLocks noChangeArrowheads="1"/>
              </p:cNvSpPr>
              <p:nvPr/>
            </p:nvSpPr>
            <p:spPr bwMode="auto">
              <a:xfrm>
                <a:off x="215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6" name="Oval 1591"/>
              <p:cNvSpPr>
                <a:spLocks noChangeArrowheads="1"/>
              </p:cNvSpPr>
              <p:nvPr/>
            </p:nvSpPr>
            <p:spPr bwMode="auto">
              <a:xfrm>
                <a:off x="2160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7" name="Oval 1592"/>
              <p:cNvSpPr>
                <a:spLocks noChangeArrowheads="1"/>
              </p:cNvSpPr>
              <p:nvPr/>
            </p:nvSpPr>
            <p:spPr bwMode="auto">
              <a:xfrm>
                <a:off x="216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8" name="Oval 1593"/>
              <p:cNvSpPr>
                <a:spLocks noChangeArrowheads="1"/>
              </p:cNvSpPr>
              <p:nvPr/>
            </p:nvSpPr>
            <p:spPr bwMode="auto">
              <a:xfrm>
                <a:off x="216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9" name="Oval 1594"/>
              <p:cNvSpPr>
                <a:spLocks noChangeArrowheads="1"/>
              </p:cNvSpPr>
              <p:nvPr/>
            </p:nvSpPr>
            <p:spPr bwMode="auto">
              <a:xfrm>
                <a:off x="216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40" name="Oval 1595"/>
              <p:cNvSpPr>
                <a:spLocks noChangeArrowheads="1"/>
              </p:cNvSpPr>
              <p:nvPr/>
            </p:nvSpPr>
            <p:spPr bwMode="auto">
              <a:xfrm>
                <a:off x="2166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41" name="Oval 1596"/>
              <p:cNvSpPr>
                <a:spLocks noChangeArrowheads="1"/>
              </p:cNvSpPr>
              <p:nvPr/>
            </p:nvSpPr>
            <p:spPr bwMode="auto">
              <a:xfrm>
                <a:off x="2172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42" name="Oval 1597"/>
              <p:cNvSpPr>
                <a:spLocks noChangeArrowheads="1"/>
              </p:cNvSpPr>
              <p:nvPr/>
            </p:nvSpPr>
            <p:spPr bwMode="auto">
              <a:xfrm>
                <a:off x="2172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43" name="Oval 1598"/>
              <p:cNvSpPr>
                <a:spLocks noChangeArrowheads="1"/>
              </p:cNvSpPr>
              <p:nvPr/>
            </p:nvSpPr>
            <p:spPr bwMode="auto">
              <a:xfrm>
                <a:off x="217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44" name="Oval 1599"/>
              <p:cNvSpPr>
                <a:spLocks noChangeArrowheads="1"/>
              </p:cNvSpPr>
              <p:nvPr/>
            </p:nvSpPr>
            <p:spPr bwMode="auto">
              <a:xfrm>
                <a:off x="2178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45" name="Oval 1600"/>
              <p:cNvSpPr>
                <a:spLocks noChangeArrowheads="1"/>
              </p:cNvSpPr>
              <p:nvPr/>
            </p:nvSpPr>
            <p:spPr bwMode="auto">
              <a:xfrm>
                <a:off x="2184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46" name="Oval 1601"/>
              <p:cNvSpPr>
                <a:spLocks noChangeArrowheads="1"/>
              </p:cNvSpPr>
              <p:nvPr/>
            </p:nvSpPr>
            <p:spPr bwMode="auto">
              <a:xfrm>
                <a:off x="2184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688" name="Group 1803"/>
            <p:cNvGrpSpPr>
              <a:grpSpLocks/>
            </p:cNvGrpSpPr>
            <p:nvPr/>
          </p:nvGrpSpPr>
          <p:grpSpPr bwMode="auto">
            <a:xfrm>
              <a:off x="2184" y="1596"/>
              <a:ext cx="540" cy="18"/>
              <a:chOff x="2184" y="1596"/>
              <a:chExt cx="540" cy="18"/>
            </a:xfrm>
          </p:grpSpPr>
          <p:sp>
            <p:nvSpPr>
              <p:cNvPr id="23247" name="Oval 1603"/>
              <p:cNvSpPr>
                <a:spLocks noChangeArrowheads="1"/>
              </p:cNvSpPr>
              <p:nvPr/>
            </p:nvSpPr>
            <p:spPr bwMode="auto">
              <a:xfrm>
                <a:off x="2184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48" name="Oval 1604"/>
              <p:cNvSpPr>
                <a:spLocks noChangeArrowheads="1"/>
              </p:cNvSpPr>
              <p:nvPr/>
            </p:nvSpPr>
            <p:spPr bwMode="auto">
              <a:xfrm>
                <a:off x="2190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49" name="Oval 1605"/>
              <p:cNvSpPr>
                <a:spLocks noChangeArrowheads="1"/>
              </p:cNvSpPr>
              <p:nvPr/>
            </p:nvSpPr>
            <p:spPr bwMode="auto">
              <a:xfrm>
                <a:off x="2190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50" name="Oval 1606"/>
              <p:cNvSpPr>
                <a:spLocks noChangeArrowheads="1"/>
              </p:cNvSpPr>
              <p:nvPr/>
            </p:nvSpPr>
            <p:spPr bwMode="auto">
              <a:xfrm>
                <a:off x="219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51" name="Oval 1607"/>
              <p:cNvSpPr>
                <a:spLocks noChangeArrowheads="1"/>
              </p:cNvSpPr>
              <p:nvPr/>
            </p:nvSpPr>
            <p:spPr bwMode="auto">
              <a:xfrm>
                <a:off x="2196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52" name="Oval 1608"/>
              <p:cNvSpPr>
                <a:spLocks noChangeArrowheads="1"/>
              </p:cNvSpPr>
              <p:nvPr/>
            </p:nvSpPr>
            <p:spPr bwMode="auto">
              <a:xfrm>
                <a:off x="2202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53" name="Oval 1609"/>
              <p:cNvSpPr>
                <a:spLocks noChangeArrowheads="1"/>
              </p:cNvSpPr>
              <p:nvPr/>
            </p:nvSpPr>
            <p:spPr bwMode="auto">
              <a:xfrm>
                <a:off x="2202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54" name="Oval 1610"/>
              <p:cNvSpPr>
                <a:spLocks noChangeArrowheads="1"/>
              </p:cNvSpPr>
              <p:nvPr/>
            </p:nvSpPr>
            <p:spPr bwMode="auto">
              <a:xfrm>
                <a:off x="220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55" name="Oval 1611"/>
              <p:cNvSpPr>
                <a:spLocks noChangeArrowheads="1"/>
              </p:cNvSpPr>
              <p:nvPr/>
            </p:nvSpPr>
            <p:spPr bwMode="auto">
              <a:xfrm>
                <a:off x="2208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56" name="Oval 1612"/>
              <p:cNvSpPr>
                <a:spLocks noChangeArrowheads="1"/>
              </p:cNvSpPr>
              <p:nvPr/>
            </p:nvSpPr>
            <p:spPr bwMode="auto">
              <a:xfrm>
                <a:off x="220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57" name="Oval 1613"/>
              <p:cNvSpPr>
                <a:spLocks noChangeArrowheads="1"/>
              </p:cNvSpPr>
              <p:nvPr/>
            </p:nvSpPr>
            <p:spPr bwMode="auto">
              <a:xfrm>
                <a:off x="2214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58" name="Oval 1614"/>
              <p:cNvSpPr>
                <a:spLocks noChangeArrowheads="1"/>
              </p:cNvSpPr>
              <p:nvPr/>
            </p:nvSpPr>
            <p:spPr bwMode="auto">
              <a:xfrm>
                <a:off x="2214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59" name="Oval 1615"/>
              <p:cNvSpPr>
                <a:spLocks noChangeArrowheads="1"/>
              </p:cNvSpPr>
              <p:nvPr/>
            </p:nvSpPr>
            <p:spPr bwMode="auto">
              <a:xfrm>
                <a:off x="2220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60" name="Oval 1616"/>
              <p:cNvSpPr>
                <a:spLocks noChangeArrowheads="1"/>
              </p:cNvSpPr>
              <p:nvPr/>
            </p:nvSpPr>
            <p:spPr bwMode="auto">
              <a:xfrm>
                <a:off x="2220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61" name="Oval 1617"/>
              <p:cNvSpPr>
                <a:spLocks noChangeArrowheads="1"/>
              </p:cNvSpPr>
              <p:nvPr/>
            </p:nvSpPr>
            <p:spPr bwMode="auto">
              <a:xfrm>
                <a:off x="2226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62" name="Oval 1618"/>
              <p:cNvSpPr>
                <a:spLocks noChangeArrowheads="1"/>
              </p:cNvSpPr>
              <p:nvPr/>
            </p:nvSpPr>
            <p:spPr bwMode="auto">
              <a:xfrm>
                <a:off x="2226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63" name="Oval 1619"/>
              <p:cNvSpPr>
                <a:spLocks noChangeArrowheads="1"/>
              </p:cNvSpPr>
              <p:nvPr/>
            </p:nvSpPr>
            <p:spPr bwMode="auto">
              <a:xfrm>
                <a:off x="2226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64" name="Oval 1620"/>
              <p:cNvSpPr>
                <a:spLocks noChangeArrowheads="1"/>
              </p:cNvSpPr>
              <p:nvPr/>
            </p:nvSpPr>
            <p:spPr bwMode="auto">
              <a:xfrm>
                <a:off x="2232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65" name="Oval 1621"/>
              <p:cNvSpPr>
                <a:spLocks noChangeArrowheads="1"/>
              </p:cNvSpPr>
              <p:nvPr/>
            </p:nvSpPr>
            <p:spPr bwMode="auto">
              <a:xfrm>
                <a:off x="223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66" name="Oval 1622"/>
              <p:cNvSpPr>
                <a:spLocks noChangeArrowheads="1"/>
              </p:cNvSpPr>
              <p:nvPr/>
            </p:nvSpPr>
            <p:spPr bwMode="auto">
              <a:xfrm>
                <a:off x="223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67" name="Oval 1623"/>
              <p:cNvSpPr>
                <a:spLocks noChangeArrowheads="1"/>
              </p:cNvSpPr>
              <p:nvPr/>
            </p:nvSpPr>
            <p:spPr bwMode="auto">
              <a:xfrm>
                <a:off x="223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68" name="Oval 1624"/>
              <p:cNvSpPr>
                <a:spLocks noChangeArrowheads="1"/>
              </p:cNvSpPr>
              <p:nvPr/>
            </p:nvSpPr>
            <p:spPr bwMode="auto">
              <a:xfrm>
                <a:off x="2244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69" name="Oval 1625"/>
              <p:cNvSpPr>
                <a:spLocks noChangeArrowheads="1"/>
              </p:cNvSpPr>
              <p:nvPr/>
            </p:nvSpPr>
            <p:spPr bwMode="auto">
              <a:xfrm>
                <a:off x="224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70" name="Oval 1626"/>
              <p:cNvSpPr>
                <a:spLocks noChangeArrowheads="1"/>
              </p:cNvSpPr>
              <p:nvPr/>
            </p:nvSpPr>
            <p:spPr bwMode="auto">
              <a:xfrm>
                <a:off x="224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71" name="Oval 1627"/>
              <p:cNvSpPr>
                <a:spLocks noChangeArrowheads="1"/>
              </p:cNvSpPr>
              <p:nvPr/>
            </p:nvSpPr>
            <p:spPr bwMode="auto">
              <a:xfrm>
                <a:off x="2250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72" name="Oval 1628"/>
              <p:cNvSpPr>
                <a:spLocks noChangeArrowheads="1"/>
              </p:cNvSpPr>
              <p:nvPr/>
            </p:nvSpPr>
            <p:spPr bwMode="auto">
              <a:xfrm>
                <a:off x="225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73" name="Oval 1629"/>
              <p:cNvSpPr>
                <a:spLocks noChangeArrowheads="1"/>
              </p:cNvSpPr>
              <p:nvPr/>
            </p:nvSpPr>
            <p:spPr bwMode="auto">
              <a:xfrm>
                <a:off x="225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74" name="Oval 1630"/>
              <p:cNvSpPr>
                <a:spLocks noChangeArrowheads="1"/>
              </p:cNvSpPr>
              <p:nvPr/>
            </p:nvSpPr>
            <p:spPr bwMode="auto">
              <a:xfrm>
                <a:off x="225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75" name="Oval 1631"/>
              <p:cNvSpPr>
                <a:spLocks noChangeArrowheads="1"/>
              </p:cNvSpPr>
              <p:nvPr/>
            </p:nvSpPr>
            <p:spPr bwMode="auto">
              <a:xfrm>
                <a:off x="2262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76" name="Oval 1632"/>
              <p:cNvSpPr>
                <a:spLocks noChangeArrowheads="1"/>
              </p:cNvSpPr>
              <p:nvPr/>
            </p:nvSpPr>
            <p:spPr bwMode="auto">
              <a:xfrm>
                <a:off x="2262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77" name="Oval 1633"/>
              <p:cNvSpPr>
                <a:spLocks noChangeArrowheads="1"/>
              </p:cNvSpPr>
              <p:nvPr/>
            </p:nvSpPr>
            <p:spPr bwMode="auto">
              <a:xfrm>
                <a:off x="226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78" name="Oval 1634"/>
              <p:cNvSpPr>
                <a:spLocks noChangeArrowheads="1"/>
              </p:cNvSpPr>
              <p:nvPr/>
            </p:nvSpPr>
            <p:spPr bwMode="auto">
              <a:xfrm>
                <a:off x="226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79" name="Oval 1635"/>
              <p:cNvSpPr>
                <a:spLocks noChangeArrowheads="1"/>
              </p:cNvSpPr>
              <p:nvPr/>
            </p:nvSpPr>
            <p:spPr bwMode="auto">
              <a:xfrm>
                <a:off x="2268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80" name="Oval 1636"/>
              <p:cNvSpPr>
                <a:spLocks noChangeArrowheads="1"/>
              </p:cNvSpPr>
              <p:nvPr/>
            </p:nvSpPr>
            <p:spPr bwMode="auto">
              <a:xfrm>
                <a:off x="2274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81" name="Oval 1637"/>
              <p:cNvSpPr>
                <a:spLocks noChangeArrowheads="1"/>
              </p:cNvSpPr>
              <p:nvPr/>
            </p:nvSpPr>
            <p:spPr bwMode="auto">
              <a:xfrm>
                <a:off x="2274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82" name="Oval 1638"/>
              <p:cNvSpPr>
                <a:spLocks noChangeArrowheads="1"/>
              </p:cNvSpPr>
              <p:nvPr/>
            </p:nvSpPr>
            <p:spPr bwMode="auto">
              <a:xfrm>
                <a:off x="228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83" name="Oval 1639"/>
              <p:cNvSpPr>
                <a:spLocks noChangeArrowheads="1"/>
              </p:cNvSpPr>
              <p:nvPr/>
            </p:nvSpPr>
            <p:spPr bwMode="auto">
              <a:xfrm>
                <a:off x="2280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84" name="Oval 1640"/>
              <p:cNvSpPr>
                <a:spLocks noChangeArrowheads="1"/>
              </p:cNvSpPr>
              <p:nvPr/>
            </p:nvSpPr>
            <p:spPr bwMode="auto">
              <a:xfrm>
                <a:off x="2286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85" name="Oval 1641"/>
              <p:cNvSpPr>
                <a:spLocks noChangeArrowheads="1"/>
              </p:cNvSpPr>
              <p:nvPr/>
            </p:nvSpPr>
            <p:spPr bwMode="auto">
              <a:xfrm>
                <a:off x="228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86" name="Oval 1642"/>
              <p:cNvSpPr>
                <a:spLocks noChangeArrowheads="1"/>
              </p:cNvSpPr>
              <p:nvPr/>
            </p:nvSpPr>
            <p:spPr bwMode="auto">
              <a:xfrm>
                <a:off x="2286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87" name="Oval 1643"/>
              <p:cNvSpPr>
                <a:spLocks noChangeArrowheads="1"/>
              </p:cNvSpPr>
              <p:nvPr/>
            </p:nvSpPr>
            <p:spPr bwMode="auto">
              <a:xfrm>
                <a:off x="2292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88" name="Oval 1644"/>
              <p:cNvSpPr>
                <a:spLocks noChangeArrowheads="1"/>
              </p:cNvSpPr>
              <p:nvPr/>
            </p:nvSpPr>
            <p:spPr bwMode="auto">
              <a:xfrm>
                <a:off x="2292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89" name="Oval 1645"/>
              <p:cNvSpPr>
                <a:spLocks noChangeArrowheads="1"/>
              </p:cNvSpPr>
              <p:nvPr/>
            </p:nvSpPr>
            <p:spPr bwMode="auto">
              <a:xfrm>
                <a:off x="229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90" name="Oval 1646"/>
              <p:cNvSpPr>
                <a:spLocks noChangeArrowheads="1"/>
              </p:cNvSpPr>
              <p:nvPr/>
            </p:nvSpPr>
            <p:spPr bwMode="auto">
              <a:xfrm>
                <a:off x="2298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91" name="Oval 1647"/>
              <p:cNvSpPr>
                <a:spLocks noChangeArrowheads="1"/>
              </p:cNvSpPr>
              <p:nvPr/>
            </p:nvSpPr>
            <p:spPr bwMode="auto">
              <a:xfrm>
                <a:off x="230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92" name="Oval 1648"/>
              <p:cNvSpPr>
                <a:spLocks noChangeArrowheads="1"/>
              </p:cNvSpPr>
              <p:nvPr/>
            </p:nvSpPr>
            <p:spPr bwMode="auto">
              <a:xfrm>
                <a:off x="2304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93" name="Oval 1649"/>
              <p:cNvSpPr>
                <a:spLocks noChangeArrowheads="1"/>
              </p:cNvSpPr>
              <p:nvPr/>
            </p:nvSpPr>
            <p:spPr bwMode="auto">
              <a:xfrm>
                <a:off x="2304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94" name="Oval 1650"/>
              <p:cNvSpPr>
                <a:spLocks noChangeArrowheads="1"/>
              </p:cNvSpPr>
              <p:nvPr/>
            </p:nvSpPr>
            <p:spPr bwMode="auto">
              <a:xfrm>
                <a:off x="2310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95" name="Oval 1651"/>
              <p:cNvSpPr>
                <a:spLocks noChangeArrowheads="1"/>
              </p:cNvSpPr>
              <p:nvPr/>
            </p:nvSpPr>
            <p:spPr bwMode="auto">
              <a:xfrm>
                <a:off x="2310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96" name="Oval 1652"/>
              <p:cNvSpPr>
                <a:spLocks noChangeArrowheads="1"/>
              </p:cNvSpPr>
              <p:nvPr/>
            </p:nvSpPr>
            <p:spPr bwMode="auto">
              <a:xfrm>
                <a:off x="2316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97" name="Oval 1653"/>
              <p:cNvSpPr>
                <a:spLocks noChangeArrowheads="1"/>
              </p:cNvSpPr>
              <p:nvPr/>
            </p:nvSpPr>
            <p:spPr bwMode="auto">
              <a:xfrm>
                <a:off x="2316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98" name="Oval 1654"/>
              <p:cNvSpPr>
                <a:spLocks noChangeArrowheads="1"/>
              </p:cNvSpPr>
              <p:nvPr/>
            </p:nvSpPr>
            <p:spPr bwMode="auto">
              <a:xfrm>
                <a:off x="2322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99" name="Oval 1655"/>
              <p:cNvSpPr>
                <a:spLocks noChangeArrowheads="1"/>
              </p:cNvSpPr>
              <p:nvPr/>
            </p:nvSpPr>
            <p:spPr bwMode="auto">
              <a:xfrm>
                <a:off x="2322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00" name="Oval 1656"/>
              <p:cNvSpPr>
                <a:spLocks noChangeArrowheads="1"/>
              </p:cNvSpPr>
              <p:nvPr/>
            </p:nvSpPr>
            <p:spPr bwMode="auto">
              <a:xfrm>
                <a:off x="232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01" name="Oval 1657"/>
              <p:cNvSpPr>
                <a:spLocks noChangeArrowheads="1"/>
              </p:cNvSpPr>
              <p:nvPr/>
            </p:nvSpPr>
            <p:spPr bwMode="auto">
              <a:xfrm>
                <a:off x="232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02" name="Oval 1658"/>
              <p:cNvSpPr>
                <a:spLocks noChangeArrowheads="1"/>
              </p:cNvSpPr>
              <p:nvPr/>
            </p:nvSpPr>
            <p:spPr bwMode="auto">
              <a:xfrm>
                <a:off x="232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03" name="Oval 1659"/>
              <p:cNvSpPr>
                <a:spLocks noChangeArrowheads="1"/>
              </p:cNvSpPr>
              <p:nvPr/>
            </p:nvSpPr>
            <p:spPr bwMode="auto">
              <a:xfrm>
                <a:off x="2334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04" name="Oval 1660"/>
              <p:cNvSpPr>
                <a:spLocks noChangeArrowheads="1"/>
              </p:cNvSpPr>
              <p:nvPr/>
            </p:nvSpPr>
            <p:spPr bwMode="auto">
              <a:xfrm>
                <a:off x="233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05" name="Oval 1661"/>
              <p:cNvSpPr>
                <a:spLocks noChangeArrowheads="1"/>
              </p:cNvSpPr>
              <p:nvPr/>
            </p:nvSpPr>
            <p:spPr bwMode="auto">
              <a:xfrm>
                <a:off x="2340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06" name="Oval 1662"/>
              <p:cNvSpPr>
                <a:spLocks noChangeArrowheads="1"/>
              </p:cNvSpPr>
              <p:nvPr/>
            </p:nvSpPr>
            <p:spPr bwMode="auto">
              <a:xfrm>
                <a:off x="2340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07" name="Oval 1663"/>
              <p:cNvSpPr>
                <a:spLocks noChangeArrowheads="1"/>
              </p:cNvSpPr>
              <p:nvPr/>
            </p:nvSpPr>
            <p:spPr bwMode="auto">
              <a:xfrm>
                <a:off x="2346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08" name="Oval 1664"/>
              <p:cNvSpPr>
                <a:spLocks noChangeArrowheads="1"/>
              </p:cNvSpPr>
              <p:nvPr/>
            </p:nvSpPr>
            <p:spPr bwMode="auto">
              <a:xfrm>
                <a:off x="234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09" name="Oval 1665"/>
              <p:cNvSpPr>
                <a:spLocks noChangeArrowheads="1"/>
              </p:cNvSpPr>
              <p:nvPr/>
            </p:nvSpPr>
            <p:spPr bwMode="auto">
              <a:xfrm>
                <a:off x="234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10" name="Oval 1666"/>
              <p:cNvSpPr>
                <a:spLocks noChangeArrowheads="1"/>
              </p:cNvSpPr>
              <p:nvPr/>
            </p:nvSpPr>
            <p:spPr bwMode="auto">
              <a:xfrm>
                <a:off x="2352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11" name="Oval 1667"/>
              <p:cNvSpPr>
                <a:spLocks noChangeArrowheads="1"/>
              </p:cNvSpPr>
              <p:nvPr/>
            </p:nvSpPr>
            <p:spPr bwMode="auto">
              <a:xfrm>
                <a:off x="2352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12" name="Oval 1668"/>
              <p:cNvSpPr>
                <a:spLocks noChangeArrowheads="1"/>
              </p:cNvSpPr>
              <p:nvPr/>
            </p:nvSpPr>
            <p:spPr bwMode="auto">
              <a:xfrm>
                <a:off x="235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13" name="Oval 1669"/>
              <p:cNvSpPr>
                <a:spLocks noChangeArrowheads="1"/>
              </p:cNvSpPr>
              <p:nvPr/>
            </p:nvSpPr>
            <p:spPr bwMode="auto">
              <a:xfrm>
                <a:off x="235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14" name="Oval 1670"/>
              <p:cNvSpPr>
                <a:spLocks noChangeArrowheads="1"/>
              </p:cNvSpPr>
              <p:nvPr/>
            </p:nvSpPr>
            <p:spPr bwMode="auto">
              <a:xfrm>
                <a:off x="2364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15" name="Oval 1671"/>
              <p:cNvSpPr>
                <a:spLocks noChangeArrowheads="1"/>
              </p:cNvSpPr>
              <p:nvPr/>
            </p:nvSpPr>
            <p:spPr bwMode="auto">
              <a:xfrm>
                <a:off x="2364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16" name="Oval 1672"/>
              <p:cNvSpPr>
                <a:spLocks noChangeArrowheads="1"/>
              </p:cNvSpPr>
              <p:nvPr/>
            </p:nvSpPr>
            <p:spPr bwMode="auto">
              <a:xfrm>
                <a:off x="2364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17" name="Oval 1673"/>
              <p:cNvSpPr>
                <a:spLocks noChangeArrowheads="1"/>
              </p:cNvSpPr>
              <p:nvPr/>
            </p:nvSpPr>
            <p:spPr bwMode="auto">
              <a:xfrm>
                <a:off x="237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18" name="Oval 1674"/>
              <p:cNvSpPr>
                <a:spLocks noChangeArrowheads="1"/>
              </p:cNvSpPr>
              <p:nvPr/>
            </p:nvSpPr>
            <p:spPr bwMode="auto">
              <a:xfrm>
                <a:off x="2370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19" name="Oval 1675"/>
              <p:cNvSpPr>
                <a:spLocks noChangeArrowheads="1"/>
              </p:cNvSpPr>
              <p:nvPr/>
            </p:nvSpPr>
            <p:spPr bwMode="auto">
              <a:xfrm>
                <a:off x="2376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20" name="Oval 1676"/>
              <p:cNvSpPr>
                <a:spLocks noChangeArrowheads="1"/>
              </p:cNvSpPr>
              <p:nvPr/>
            </p:nvSpPr>
            <p:spPr bwMode="auto">
              <a:xfrm>
                <a:off x="237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21" name="Oval 1677"/>
              <p:cNvSpPr>
                <a:spLocks noChangeArrowheads="1"/>
              </p:cNvSpPr>
              <p:nvPr/>
            </p:nvSpPr>
            <p:spPr bwMode="auto">
              <a:xfrm>
                <a:off x="238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22" name="Oval 1678"/>
              <p:cNvSpPr>
                <a:spLocks noChangeArrowheads="1"/>
              </p:cNvSpPr>
              <p:nvPr/>
            </p:nvSpPr>
            <p:spPr bwMode="auto">
              <a:xfrm>
                <a:off x="2382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23" name="Oval 1679"/>
              <p:cNvSpPr>
                <a:spLocks noChangeArrowheads="1"/>
              </p:cNvSpPr>
              <p:nvPr/>
            </p:nvSpPr>
            <p:spPr bwMode="auto">
              <a:xfrm>
                <a:off x="2382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24" name="Oval 1680"/>
              <p:cNvSpPr>
                <a:spLocks noChangeArrowheads="1"/>
              </p:cNvSpPr>
              <p:nvPr/>
            </p:nvSpPr>
            <p:spPr bwMode="auto">
              <a:xfrm>
                <a:off x="238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25" name="Oval 1681"/>
              <p:cNvSpPr>
                <a:spLocks noChangeArrowheads="1"/>
              </p:cNvSpPr>
              <p:nvPr/>
            </p:nvSpPr>
            <p:spPr bwMode="auto">
              <a:xfrm>
                <a:off x="2388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26" name="Oval 1682"/>
              <p:cNvSpPr>
                <a:spLocks noChangeArrowheads="1"/>
              </p:cNvSpPr>
              <p:nvPr/>
            </p:nvSpPr>
            <p:spPr bwMode="auto">
              <a:xfrm>
                <a:off x="239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27" name="Oval 1683"/>
              <p:cNvSpPr>
                <a:spLocks noChangeArrowheads="1"/>
              </p:cNvSpPr>
              <p:nvPr/>
            </p:nvSpPr>
            <p:spPr bwMode="auto">
              <a:xfrm>
                <a:off x="2394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28" name="Oval 1684"/>
              <p:cNvSpPr>
                <a:spLocks noChangeArrowheads="1"/>
              </p:cNvSpPr>
              <p:nvPr/>
            </p:nvSpPr>
            <p:spPr bwMode="auto">
              <a:xfrm>
                <a:off x="240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29" name="Oval 1685"/>
              <p:cNvSpPr>
                <a:spLocks noChangeArrowheads="1"/>
              </p:cNvSpPr>
              <p:nvPr/>
            </p:nvSpPr>
            <p:spPr bwMode="auto">
              <a:xfrm>
                <a:off x="2400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30" name="Oval 1686"/>
              <p:cNvSpPr>
                <a:spLocks noChangeArrowheads="1"/>
              </p:cNvSpPr>
              <p:nvPr/>
            </p:nvSpPr>
            <p:spPr bwMode="auto">
              <a:xfrm>
                <a:off x="240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31" name="Oval 1687"/>
              <p:cNvSpPr>
                <a:spLocks noChangeArrowheads="1"/>
              </p:cNvSpPr>
              <p:nvPr/>
            </p:nvSpPr>
            <p:spPr bwMode="auto">
              <a:xfrm>
                <a:off x="2406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32" name="Oval 1688"/>
              <p:cNvSpPr>
                <a:spLocks noChangeArrowheads="1"/>
              </p:cNvSpPr>
              <p:nvPr/>
            </p:nvSpPr>
            <p:spPr bwMode="auto">
              <a:xfrm>
                <a:off x="2406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33" name="Oval 1689"/>
              <p:cNvSpPr>
                <a:spLocks noChangeArrowheads="1"/>
              </p:cNvSpPr>
              <p:nvPr/>
            </p:nvSpPr>
            <p:spPr bwMode="auto">
              <a:xfrm>
                <a:off x="2412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34" name="Oval 1690"/>
              <p:cNvSpPr>
                <a:spLocks noChangeArrowheads="1"/>
              </p:cNvSpPr>
              <p:nvPr/>
            </p:nvSpPr>
            <p:spPr bwMode="auto">
              <a:xfrm>
                <a:off x="2412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35" name="Oval 1691"/>
              <p:cNvSpPr>
                <a:spLocks noChangeArrowheads="1"/>
              </p:cNvSpPr>
              <p:nvPr/>
            </p:nvSpPr>
            <p:spPr bwMode="auto">
              <a:xfrm>
                <a:off x="2418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36" name="Oval 1692"/>
              <p:cNvSpPr>
                <a:spLocks noChangeArrowheads="1"/>
              </p:cNvSpPr>
              <p:nvPr/>
            </p:nvSpPr>
            <p:spPr bwMode="auto">
              <a:xfrm>
                <a:off x="241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37" name="Oval 1693"/>
              <p:cNvSpPr>
                <a:spLocks noChangeArrowheads="1"/>
              </p:cNvSpPr>
              <p:nvPr/>
            </p:nvSpPr>
            <p:spPr bwMode="auto">
              <a:xfrm>
                <a:off x="2424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38" name="Oval 1694"/>
              <p:cNvSpPr>
                <a:spLocks noChangeArrowheads="1"/>
              </p:cNvSpPr>
              <p:nvPr/>
            </p:nvSpPr>
            <p:spPr bwMode="auto">
              <a:xfrm>
                <a:off x="2424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39" name="Oval 1695"/>
              <p:cNvSpPr>
                <a:spLocks noChangeArrowheads="1"/>
              </p:cNvSpPr>
              <p:nvPr/>
            </p:nvSpPr>
            <p:spPr bwMode="auto">
              <a:xfrm>
                <a:off x="242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40" name="Oval 1696"/>
              <p:cNvSpPr>
                <a:spLocks noChangeArrowheads="1"/>
              </p:cNvSpPr>
              <p:nvPr/>
            </p:nvSpPr>
            <p:spPr bwMode="auto">
              <a:xfrm>
                <a:off x="2430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41" name="Oval 1697"/>
              <p:cNvSpPr>
                <a:spLocks noChangeArrowheads="1"/>
              </p:cNvSpPr>
              <p:nvPr/>
            </p:nvSpPr>
            <p:spPr bwMode="auto">
              <a:xfrm>
                <a:off x="2430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42" name="Oval 1698"/>
              <p:cNvSpPr>
                <a:spLocks noChangeArrowheads="1"/>
              </p:cNvSpPr>
              <p:nvPr/>
            </p:nvSpPr>
            <p:spPr bwMode="auto">
              <a:xfrm>
                <a:off x="2436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43" name="Oval 1699"/>
              <p:cNvSpPr>
                <a:spLocks noChangeArrowheads="1"/>
              </p:cNvSpPr>
              <p:nvPr/>
            </p:nvSpPr>
            <p:spPr bwMode="auto">
              <a:xfrm>
                <a:off x="243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44" name="Oval 1700"/>
              <p:cNvSpPr>
                <a:spLocks noChangeArrowheads="1"/>
              </p:cNvSpPr>
              <p:nvPr/>
            </p:nvSpPr>
            <p:spPr bwMode="auto">
              <a:xfrm>
                <a:off x="2442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45" name="Oval 1701"/>
              <p:cNvSpPr>
                <a:spLocks noChangeArrowheads="1"/>
              </p:cNvSpPr>
              <p:nvPr/>
            </p:nvSpPr>
            <p:spPr bwMode="auto">
              <a:xfrm>
                <a:off x="2442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46" name="Oval 1702"/>
              <p:cNvSpPr>
                <a:spLocks noChangeArrowheads="1"/>
              </p:cNvSpPr>
              <p:nvPr/>
            </p:nvSpPr>
            <p:spPr bwMode="auto">
              <a:xfrm>
                <a:off x="2442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47" name="Oval 1703"/>
              <p:cNvSpPr>
                <a:spLocks noChangeArrowheads="1"/>
              </p:cNvSpPr>
              <p:nvPr/>
            </p:nvSpPr>
            <p:spPr bwMode="auto">
              <a:xfrm>
                <a:off x="244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48" name="Oval 1704"/>
              <p:cNvSpPr>
                <a:spLocks noChangeArrowheads="1"/>
              </p:cNvSpPr>
              <p:nvPr/>
            </p:nvSpPr>
            <p:spPr bwMode="auto">
              <a:xfrm>
                <a:off x="244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49" name="Oval 1705"/>
              <p:cNvSpPr>
                <a:spLocks noChangeArrowheads="1"/>
              </p:cNvSpPr>
              <p:nvPr/>
            </p:nvSpPr>
            <p:spPr bwMode="auto">
              <a:xfrm>
                <a:off x="2454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50" name="Oval 1706"/>
              <p:cNvSpPr>
                <a:spLocks noChangeArrowheads="1"/>
              </p:cNvSpPr>
              <p:nvPr/>
            </p:nvSpPr>
            <p:spPr bwMode="auto">
              <a:xfrm>
                <a:off x="2454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51" name="Oval 1707"/>
              <p:cNvSpPr>
                <a:spLocks noChangeArrowheads="1"/>
              </p:cNvSpPr>
              <p:nvPr/>
            </p:nvSpPr>
            <p:spPr bwMode="auto">
              <a:xfrm>
                <a:off x="2460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52" name="Oval 1708"/>
              <p:cNvSpPr>
                <a:spLocks noChangeArrowheads="1"/>
              </p:cNvSpPr>
              <p:nvPr/>
            </p:nvSpPr>
            <p:spPr bwMode="auto">
              <a:xfrm>
                <a:off x="246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53" name="Oval 1709"/>
              <p:cNvSpPr>
                <a:spLocks noChangeArrowheads="1"/>
              </p:cNvSpPr>
              <p:nvPr/>
            </p:nvSpPr>
            <p:spPr bwMode="auto">
              <a:xfrm>
                <a:off x="2466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54" name="Oval 1710"/>
              <p:cNvSpPr>
                <a:spLocks noChangeArrowheads="1"/>
              </p:cNvSpPr>
              <p:nvPr/>
            </p:nvSpPr>
            <p:spPr bwMode="auto">
              <a:xfrm>
                <a:off x="2466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55" name="Oval 1711"/>
              <p:cNvSpPr>
                <a:spLocks noChangeArrowheads="1"/>
              </p:cNvSpPr>
              <p:nvPr/>
            </p:nvSpPr>
            <p:spPr bwMode="auto">
              <a:xfrm>
                <a:off x="246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56" name="Oval 1712"/>
              <p:cNvSpPr>
                <a:spLocks noChangeArrowheads="1"/>
              </p:cNvSpPr>
              <p:nvPr/>
            </p:nvSpPr>
            <p:spPr bwMode="auto">
              <a:xfrm>
                <a:off x="247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57" name="Oval 1713"/>
              <p:cNvSpPr>
                <a:spLocks noChangeArrowheads="1"/>
              </p:cNvSpPr>
              <p:nvPr/>
            </p:nvSpPr>
            <p:spPr bwMode="auto">
              <a:xfrm>
                <a:off x="2472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58" name="Oval 1714"/>
              <p:cNvSpPr>
                <a:spLocks noChangeArrowheads="1"/>
              </p:cNvSpPr>
              <p:nvPr/>
            </p:nvSpPr>
            <p:spPr bwMode="auto">
              <a:xfrm>
                <a:off x="247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59" name="Oval 1715"/>
              <p:cNvSpPr>
                <a:spLocks noChangeArrowheads="1"/>
              </p:cNvSpPr>
              <p:nvPr/>
            </p:nvSpPr>
            <p:spPr bwMode="auto">
              <a:xfrm>
                <a:off x="247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60" name="Oval 1716"/>
              <p:cNvSpPr>
                <a:spLocks noChangeArrowheads="1"/>
              </p:cNvSpPr>
              <p:nvPr/>
            </p:nvSpPr>
            <p:spPr bwMode="auto">
              <a:xfrm>
                <a:off x="248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61" name="Oval 1717"/>
              <p:cNvSpPr>
                <a:spLocks noChangeArrowheads="1"/>
              </p:cNvSpPr>
              <p:nvPr/>
            </p:nvSpPr>
            <p:spPr bwMode="auto">
              <a:xfrm>
                <a:off x="248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62" name="Oval 1718"/>
              <p:cNvSpPr>
                <a:spLocks noChangeArrowheads="1"/>
              </p:cNvSpPr>
              <p:nvPr/>
            </p:nvSpPr>
            <p:spPr bwMode="auto">
              <a:xfrm>
                <a:off x="2484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63" name="Oval 1719"/>
              <p:cNvSpPr>
                <a:spLocks noChangeArrowheads="1"/>
              </p:cNvSpPr>
              <p:nvPr/>
            </p:nvSpPr>
            <p:spPr bwMode="auto">
              <a:xfrm>
                <a:off x="249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64" name="Oval 1720"/>
              <p:cNvSpPr>
                <a:spLocks noChangeArrowheads="1"/>
              </p:cNvSpPr>
              <p:nvPr/>
            </p:nvSpPr>
            <p:spPr bwMode="auto">
              <a:xfrm>
                <a:off x="2490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65" name="Oval 1721"/>
              <p:cNvSpPr>
                <a:spLocks noChangeArrowheads="1"/>
              </p:cNvSpPr>
              <p:nvPr/>
            </p:nvSpPr>
            <p:spPr bwMode="auto">
              <a:xfrm>
                <a:off x="249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66" name="Oval 1722"/>
              <p:cNvSpPr>
                <a:spLocks noChangeArrowheads="1"/>
              </p:cNvSpPr>
              <p:nvPr/>
            </p:nvSpPr>
            <p:spPr bwMode="auto">
              <a:xfrm>
                <a:off x="2496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67" name="Oval 1723"/>
              <p:cNvSpPr>
                <a:spLocks noChangeArrowheads="1"/>
              </p:cNvSpPr>
              <p:nvPr/>
            </p:nvSpPr>
            <p:spPr bwMode="auto">
              <a:xfrm>
                <a:off x="2502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68" name="Oval 1724"/>
              <p:cNvSpPr>
                <a:spLocks noChangeArrowheads="1"/>
              </p:cNvSpPr>
              <p:nvPr/>
            </p:nvSpPr>
            <p:spPr bwMode="auto">
              <a:xfrm>
                <a:off x="2502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69" name="Oval 1725"/>
              <p:cNvSpPr>
                <a:spLocks noChangeArrowheads="1"/>
              </p:cNvSpPr>
              <p:nvPr/>
            </p:nvSpPr>
            <p:spPr bwMode="auto">
              <a:xfrm>
                <a:off x="2502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70" name="Oval 1726"/>
              <p:cNvSpPr>
                <a:spLocks noChangeArrowheads="1"/>
              </p:cNvSpPr>
              <p:nvPr/>
            </p:nvSpPr>
            <p:spPr bwMode="auto">
              <a:xfrm>
                <a:off x="2508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71" name="Oval 1727"/>
              <p:cNvSpPr>
                <a:spLocks noChangeArrowheads="1"/>
              </p:cNvSpPr>
              <p:nvPr/>
            </p:nvSpPr>
            <p:spPr bwMode="auto">
              <a:xfrm>
                <a:off x="250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72" name="Oval 1728"/>
              <p:cNvSpPr>
                <a:spLocks noChangeArrowheads="1"/>
              </p:cNvSpPr>
              <p:nvPr/>
            </p:nvSpPr>
            <p:spPr bwMode="auto">
              <a:xfrm>
                <a:off x="2514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73" name="Oval 1729"/>
              <p:cNvSpPr>
                <a:spLocks noChangeArrowheads="1"/>
              </p:cNvSpPr>
              <p:nvPr/>
            </p:nvSpPr>
            <p:spPr bwMode="auto">
              <a:xfrm>
                <a:off x="2514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74" name="Oval 1730"/>
              <p:cNvSpPr>
                <a:spLocks noChangeArrowheads="1"/>
              </p:cNvSpPr>
              <p:nvPr/>
            </p:nvSpPr>
            <p:spPr bwMode="auto">
              <a:xfrm>
                <a:off x="2520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75" name="Oval 1731"/>
              <p:cNvSpPr>
                <a:spLocks noChangeArrowheads="1"/>
              </p:cNvSpPr>
              <p:nvPr/>
            </p:nvSpPr>
            <p:spPr bwMode="auto">
              <a:xfrm>
                <a:off x="2520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76" name="Oval 1732"/>
              <p:cNvSpPr>
                <a:spLocks noChangeArrowheads="1"/>
              </p:cNvSpPr>
              <p:nvPr/>
            </p:nvSpPr>
            <p:spPr bwMode="auto">
              <a:xfrm>
                <a:off x="252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77" name="Oval 1733"/>
              <p:cNvSpPr>
                <a:spLocks noChangeArrowheads="1"/>
              </p:cNvSpPr>
              <p:nvPr/>
            </p:nvSpPr>
            <p:spPr bwMode="auto">
              <a:xfrm>
                <a:off x="2526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78" name="Oval 1734"/>
              <p:cNvSpPr>
                <a:spLocks noChangeArrowheads="1"/>
              </p:cNvSpPr>
              <p:nvPr/>
            </p:nvSpPr>
            <p:spPr bwMode="auto">
              <a:xfrm>
                <a:off x="252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79" name="Oval 1735"/>
              <p:cNvSpPr>
                <a:spLocks noChangeArrowheads="1"/>
              </p:cNvSpPr>
              <p:nvPr/>
            </p:nvSpPr>
            <p:spPr bwMode="auto">
              <a:xfrm>
                <a:off x="2532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80" name="Oval 1736"/>
              <p:cNvSpPr>
                <a:spLocks noChangeArrowheads="1"/>
              </p:cNvSpPr>
              <p:nvPr/>
            </p:nvSpPr>
            <p:spPr bwMode="auto">
              <a:xfrm>
                <a:off x="2532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81" name="Oval 1737"/>
              <p:cNvSpPr>
                <a:spLocks noChangeArrowheads="1"/>
              </p:cNvSpPr>
              <p:nvPr/>
            </p:nvSpPr>
            <p:spPr bwMode="auto">
              <a:xfrm>
                <a:off x="2538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82" name="Oval 1738"/>
              <p:cNvSpPr>
                <a:spLocks noChangeArrowheads="1"/>
              </p:cNvSpPr>
              <p:nvPr/>
            </p:nvSpPr>
            <p:spPr bwMode="auto">
              <a:xfrm>
                <a:off x="253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83" name="Oval 1739"/>
              <p:cNvSpPr>
                <a:spLocks noChangeArrowheads="1"/>
              </p:cNvSpPr>
              <p:nvPr/>
            </p:nvSpPr>
            <p:spPr bwMode="auto">
              <a:xfrm>
                <a:off x="2544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84" name="Oval 1740"/>
              <p:cNvSpPr>
                <a:spLocks noChangeArrowheads="1"/>
              </p:cNvSpPr>
              <p:nvPr/>
            </p:nvSpPr>
            <p:spPr bwMode="auto">
              <a:xfrm>
                <a:off x="2544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85" name="Oval 1741"/>
              <p:cNvSpPr>
                <a:spLocks noChangeArrowheads="1"/>
              </p:cNvSpPr>
              <p:nvPr/>
            </p:nvSpPr>
            <p:spPr bwMode="auto">
              <a:xfrm>
                <a:off x="2544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86" name="Oval 1742"/>
              <p:cNvSpPr>
                <a:spLocks noChangeArrowheads="1"/>
              </p:cNvSpPr>
              <p:nvPr/>
            </p:nvSpPr>
            <p:spPr bwMode="auto">
              <a:xfrm>
                <a:off x="2550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87" name="Oval 1743"/>
              <p:cNvSpPr>
                <a:spLocks noChangeArrowheads="1"/>
              </p:cNvSpPr>
              <p:nvPr/>
            </p:nvSpPr>
            <p:spPr bwMode="auto">
              <a:xfrm>
                <a:off x="255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88" name="Oval 1744"/>
              <p:cNvSpPr>
                <a:spLocks noChangeArrowheads="1"/>
              </p:cNvSpPr>
              <p:nvPr/>
            </p:nvSpPr>
            <p:spPr bwMode="auto">
              <a:xfrm>
                <a:off x="2556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89" name="Oval 1745"/>
              <p:cNvSpPr>
                <a:spLocks noChangeArrowheads="1"/>
              </p:cNvSpPr>
              <p:nvPr/>
            </p:nvSpPr>
            <p:spPr bwMode="auto">
              <a:xfrm>
                <a:off x="2556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90" name="Oval 1746"/>
              <p:cNvSpPr>
                <a:spLocks noChangeArrowheads="1"/>
              </p:cNvSpPr>
              <p:nvPr/>
            </p:nvSpPr>
            <p:spPr bwMode="auto">
              <a:xfrm>
                <a:off x="2562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91" name="Oval 1747"/>
              <p:cNvSpPr>
                <a:spLocks noChangeArrowheads="1"/>
              </p:cNvSpPr>
              <p:nvPr/>
            </p:nvSpPr>
            <p:spPr bwMode="auto">
              <a:xfrm>
                <a:off x="256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92" name="Oval 1748"/>
              <p:cNvSpPr>
                <a:spLocks noChangeArrowheads="1"/>
              </p:cNvSpPr>
              <p:nvPr/>
            </p:nvSpPr>
            <p:spPr bwMode="auto">
              <a:xfrm>
                <a:off x="2562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93" name="Oval 1749"/>
              <p:cNvSpPr>
                <a:spLocks noChangeArrowheads="1"/>
              </p:cNvSpPr>
              <p:nvPr/>
            </p:nvSpPr>
            <p:spPr bwMode="auto">
              <a:xfrm>
                <a:off x="256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94" name="Oval 1750"/>
              <p:cNvSpPr>
                <a:spLocks noChangeArrowheads="1"/>
              </p:cNvSpPr>
              <p:nvPr/>
            </p:nvSpPr>
            <p:spPr bwMode="auto">
              <a:xfrm>
                <a:off x="256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95" name="Oval 1751"/>
              <p:cNvSpPr>
                <a:spLocks noChangeArrowheads="1"/>
              </p:cNvSpPr>
              <p:nvPr/>
            </p:nvSpPr>
            <p:spPr bwMode="auto">
              <a:xfrm>
                <a:off x="257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96" name="Oval 1752"/>
              <p:cNvSpPr>
                <a:spLocks noChangeArrowheads="1"/>
              </p:cNvSpPr>
              <p:nvPr/>
            </p:nvSpPr>
            <p:spPr bwMode="auto">
              <a:xfrm>
                <a:off x="257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97" name="Oval 1753"/>
              <p:cNvSpPr>
                <a:spLocks noChangeArrowheads="1"/>
              </p:cNvSpPr>
              <p:nvPr/>
            </p:nvSpPr>
            <p:spPr bwMode="auto">
              <a:xfrm>
                <a:off x="2580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98" name="Oval 1754"/>
              <p:cNvSpPr>
                <a:spLocks noChangeArrowheads="1"/>
              </p:cNvSpPr>
              <p:nvPr/>
            </p:nvSpPr>
            <p:spPr bwMode="auto">
              <a:xfrm>
                <a:off x="258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99" name="Oval 1755"/>
              <p:cNvSpPr>
                <a:spLocks noChangeArrowheads="1"/>
              </p:cNvSpPr>
              <p:nvPr/>
            </p:nvSpPr>
            <p:spPr bwMode="auto">
              <a:xfrm>
                <a:off x="258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00" name="Oval 1756"/>
              <p:cNvSpPr>
                <a:spLocks noChangeArrowheads="1"/>
              </p:cNvSpPr>
              <p:nvPr/>
            </p:nvSpPr>
            <p:spPr bwMode="auto">
              <a:xfrm>
                <a:off x="258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01" name="Oval 1757"/>
              <p:cNvSpPr>
                <a:spLocks noChangeArrowheads="1"/>
              </p:cNvSpPr>
              <p:nvPr/>
            </p:nvSpPr>
            <p:spPr bwMode="auto">
              <a:xfrm>
                <a:off x="2586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02" name="Oval 1758"/>
              <p:cNvSpPr>
                <a:spLocks noChangeArrowheads="1"/>
              </p:cNvSpPr>
              <p:nvPr/>
            </p:nvSpPr>
            <p:spPr bwMode="auto">
              <a:xfrm>
                <a:off x="2592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03" name="Oval 1759"/>
              <p:cNvSpPr>
                <a:spLocks noChangeArrowheads="1"/>
              </p:cNvSpPr>
              <p:nvPr/>
            </p:nvSpPr>
            <p:spPr bwMode="auto">
              <a:xfrm>
                <a:off x="2592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04" name="Oval 1760"/>
              <p:cNvSpPr>
                <a:spLocks noChangeArrowheads="1"/>
              </p:cNvSpPr>
              <p:nvPr/>
            </p:nvSpPr>
            <p:spPr bwMode="auto">
              <a:xfrm>
                <a:off x="259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05" name="Oval 1761"/>
              <p:cNvSpPr>
                <a:spLocks noChangeArrowheads="1"/>
              </p:cNvSpPr>
              <p:nvPr/>
            </p:nvSpPr>
            <p:spPr bwMode="auto">
              <a:xfrm>
                <a:off x="2598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06" name="Oval 1762"/>
              <p:cNvSpPr>
                <a:spLocks noChangeArrowheads="1"/>
              </p:cNvSpPr>
              <p:nvPr/>
            </p:nvSpPr>
            <p:spPr bwMode="auto">
              <a:xfrm>
                <a:off x="2604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07" name="Oval 1763"/>
              <p:cNvSpPr>
                <a:spLocks noChangeArrowheads="1"/>
              </p:cNvSpPr>
              <p:nvPr/>
            </p:nvSpPr>
            <p:spPr bwMode="auto">
              <a:xfrm>
                <a:off x="2604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08" name="Oval 1764"/>
              <p:cNvSpPr>
                <a:spLocks noChangeArrowheads="1"/>
              </p:cNvSpPr>
              <p:nvPr/>
            </p:nvSpPr>
            <p:spPr bwMode="auto">
              <a:xfrm>
                <a:off x="2604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09" name="Oval 1765"/>
              <p:cNvSpPr>
                <a:spLocks noChangeArrowheads="1"/>
              </p:cNvSpPr>
              <p:nvPr/>
            </p:nvSpPr>
            <p:spPr bwMode="auto">
              <a:xfrm>
                <a:off x="2610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10" name="Oval 1766"/>
              <p:cNvSpPr>
                <a:spLocks noChangeArrowheads="1"/>
              </p:cNvSpPr>
              <p:nvPr/>
            </p:nvSpPr>
            <p:spPr bwMode="auto">
              <a:xfrm>
                <a:off x="2610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11" name="Oval 1767"/>
              <p:cNvSpPr>
                <a:spLocks noChangeArrowheads="1"/>
              </p:cNvSpPr>
              <p:nvPr/>
            </p:nvSpPr>
            <p:spPr bwMode="auto">
              <a:xfrm>
                <a:off x="261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12" name="Oval 1768"/>
              <p:cNvSpPr>
                <a:spLocks noChangeArrowheads="1"/>
              </p:cNvSpPr>
              <p:nvPr/>
            </p:nvSpPr>
            <p:spPr bwMode="auto">
              <a:xfrm>
                <a:off x="2616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13" name="Oval 1769"/>
              <p:cNvSpPr>
                <a:spLocks noChangeArrowheads="1"/>
              </p:cNvSpPr>
              <p:nvPr/>
            </p:nvSpPr>
            <p:spPr bwMode="auto">
              <a:xfrm>
                <a:off x="2622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14" name="Oval 1770"/>
              <p:cNvSpPr>
                <a:spLocks noChangeArrowheads="1"/>
              </p:cNvSpPr>
              <p:nvPr/>
            </p:nvSpPr>
            <p:spPr bwMode="auto">
              <a:xfrm>
                <a:off x="2622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15" name="Oval 1771"/>
              <p:cNvSpPr>
                <a:spLocks noChangeArrowheads="1"/>
              </p:cNvSpPr>
              <p:nvPr/>
            </p:nvSpPr>
            <p:spPr bwMode="auto">
              <a:xfrm>
                <a:off x="2622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16" name="Oval 1772"/>
              <p:cNvSpPr>
                <a:spLocks noChangeArrowheads="1"/>
              </p:cNvSpPr>
              <p:nvPr/>
            </p:nvSpPr>
            <p:spPr bwMode="auto">
              <a:xfrm>
                <a:off x="2628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17" name="Oval 1773"/>
              <p:cNvSpPr>
                <a:spLocks noChangeArrowheads="1"/>
              </p:cNvSpPr>
              <p:nvPr/>
            </p:nvSpPr>
            <p:spPr bwMode="auto">
              <a:xfrm>
                <a:off x="262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18" name="Oval 1774"/>
              <p:cNvSpPr>
                <a:spLocks noChangeArrowheads="1"/>
              </p:cNvSpPr>
              <p:nvPr/>
            </p:nvSpPr>
            <p:spPr bwMode="auto">
              <a:xfrm>
                <a:off x="2634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19" name="Oval 1775"/>
              <p:cNvSpPr>
                <a:spLocks noChangeArrowheads="1"/>
              </p:cNvSpPr>
              <p:nvPr/>
            </p:nvSpPr>
            <p:spPr bwMode="auto">
              <a:xfrm>
                <a:off x="2634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20" name="Oval 1776"/>
              <p:cNvSpPr>
                <a:spLocks noChangeArrowheads="1"/>
              </p:cNvSpPr>
              <p:nvPr/>
            </p:nvSpPr>
            <p:spPr bwMode="auto">
              <a:xfrm>
                <a:off x="2640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21" name="Oval 1777"/>
              <p:cNvSpPr>
                <a:spLocks noChangeArrowheads="1"/>
              </p:cNvSpPr>
              <p:nvPr/>
            </p:nvSpPr>
            <p:spPr bwMode="auto">
              <a:xfrm>
                <a:off x="2640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22" name="Oval 1778"/>
              <p:cNvSpPr>
                <a:spLocks noChangeArrowheads="1"/>
              </p:cNvSpPr>
              <p:nvPr/>
            </p:nvSpPr>
            <p:spPr bwMode="auto">
              <a:xfrm>
                <a:off x="264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23" name="Oval 1779"/>
              <p:cNvSpPr>
                <a:spLocks noChangeArrowheads="1"/>
              </p:cNvSpPr>
              <p:nvPr/>
            </p:nvSpPr>
            <p:spPr bwMode="auto">
              <a:xfrm>
                <a:off x="2646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24" name="Oval 1780"/>
              <p:cNvSpPr>
                <a:spLocks noChangeArrowheads="1"/>
              </p:cNvSpPr>
              <p:nvPr/>
            </p:nvSpPr>
            <p:spPr bwMode="auto">
              <a:xfrm>
                <a:off x="2646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25" name="Oval 1781"/>
              <p:cNvSpPr>
                <a:spLocks noChangeArrowheads="1"/>
              </p:cNvSpPr>
              <p:nvPr/>
            </p:nvSpPr>
            <p:spPr bwMode="auto">
              <a:xfrm>
                <a:off x="2652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26" name="Oval 1782"/>
              <p:cNvSpPr>
                <a:spLocks noChangeArrowheads="1"/>
              </p:cNvSpPr>
              <p:nvPr/>
            </p:nvSpPr>
            <p:spPr bwMode="auto">
              <a:xfrm>
                <a:off x="265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27" name="Oval 1783"/>
              <p:cNvSpPr>
                <a:spLocks noChangeArrowheads="1"/>
              </p:cNvSpPr>
              <p:nvPr/>
            </p:nvSpPr>
            <p:spPr bwMode="auto">
              <a:xfrm>
                <a:off x="265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28" name="Oval 1784"/>
              <p:cNvSpPr>
                <a:spLocks noChangeArrowheads="1"/>
              </p:cNvSpPr>
              <p:nvPr/>
            </p:nvSpPr>
            <p:spPr bwMode="auto">
              <a:xfrm>
                <a:off x="265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29" name="Oval 1785"/>
              <p:cNvSpPr>
                <a:spLocks noChangeArrowheads="1"/>
              </p:cNvSpPr>
              <p:nvPr/>
            </p:nvSpPr>
            <p:spPr bwMode="auto">
              <a:xfrm>
                <a:off x="2664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30" name="Oval 1786"/>
              <p:cNvSpPr>
                <a:spLocks noChangeArrowheads="1"/>
              </p:cNvSpPr>
              <p:nvPr/>
            </p:nvSpPr>
            <p:spPr bwMode="auto">
              <a:xfrm>
                <a:off x="266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31" name="Oval 1787"/>
              <p:cNvSpPr>
                <a:spLocks noChangeArrowheads="1"/>
              </p:cNvSpPr>
              <p:nvPr/>
            </p:nvSpPr>
            <p:spPr bwMode="auto">
              <a:xfrm>
                <a:off x="266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32" name="Oval 1788"/>
              <p:cNvSpPr>
                <a:spLocks noChangeArrowheads="1"/>
              </p:cNvSpPr>
              <p:nvPr/>
            </p:nvSpPr>
            <p:spPr bwMode="auto">
              <a:xfrm>
                <a:off x="2670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33" name="Oval 1789"/>
              <p:cNvSpPr>
                <a:spLocks noChangeArrowheads="1"/>
              </p:cNvSpPr>
              <p:nvPr/>
            </p:nvSpPr>
            <p:spPr bwMode="auto">
              <a:xfrm>
                <a:off x="267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34" name="Oval 1790"/>
              <p:cNvSpPr>
                <a:spLocks noChangeArrowheads="1"/>
              </p:cNvSpPr>
              <p:nvPr/>
            </p:nvSpPr>
            <p:spPr bwMode="auto">
              <a:xfrm>
                <a:off x="267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35" name="Oval 1791"/>
              <p:cNvSpPr>
                <a:spLocks noChangeArrowheads="1"/>
              </p:cNvSpPr>
              <p:nvPr/>
            </p:nvSpPr>
            <p:spPr bwMode="auto">
              <a:xfrm>
                <a:off x="267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36" name="Oval 1792"/>
              <p:cNvSpPr>
                <a:spLocks noChangeArrowheads="1"/>
              </p:cNvSpPr>
              <p:nvPr/>
            </p:nvSpPr>
            <p:spPr bwMode="auto">
              <a:xfrm>
                <a:off x="2682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37" name="Oval 1793"/>
              <p:cNvSpPr>
                <a:spLocks noChangeArrowheads="1"/>
              </p:cNvSpPr>
              <p:nvPr/>
            </p:nvSpPr>
            <p:spPr bwMode="auto">
              <a:xfrm>
                <a:off x="2682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38" name="Oval 1794"/>
              <p:cNvSpPr>
                <a:spLocks noChangeArrowheads="1"/>
              </p:cNvSpPr>
              <p:nvPr/>
            </p:nvSpPr>
            <p:spPr bwMode="auto">
              <a:xfrm>
                <a:off x="2682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39" name="Oval 1795"/>
              <p:cNvSpPr>
                <a:spLocks noChangeArrowheads="1"/>
              </p:cNvSpPr>
              <p:nvPr/>
            </p:nvSpPr>
            <p:spPr bwMode="auto">
              <a:xfrm>
                <a:off x="268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40" name="Oval 1796"/>
              <p:cNvSpPr>
                <a:spLocks noChangeArrowheads="1"/>
              </p:cNvSpPr>
              <p:nvPr/>
            </p:nvSpPr>
            <p:spPr bwMode="auto">
              <a:xfrm>
                <a:off x="2688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41" name="Oval 1797"/>
              <p:cNvSpPr>
                <a:spLocks noChangeArrowheads="1"/>
              </p:cNvSpPr>
              <p:nvPr/>
            </p:nvSpPr>
            <p:spPr bwMode="auto">
              <a:xfrm>
                <a:off x="2694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42" name="Oval 1798"/>
              <p:cNvSpPr>
                <a:spLocks noChangeArrowheads="1"/>
              </p:cNvSpPr>
              <p:nvPr/>
            </p:nvSpPr>
            <p:spPr bwMode="auto">
              <a:xfrm>
                <a:off x="2694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43" name="Oval 1799"/>
              <p:cNvSpPr>
                <a:spLocks noChangeArrowheads="1"/>
              </p:cNvSpPr>
              <p:nvPr/>
            </p:nvSpPr>
            <p:spPr bwMode="auto">
              <a:xfrm>
                <a:off x="270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44" name="Oval 1800"/>
              <p:cNvSpPr>
                <a:spLocks noChangeArrowheads="1"/>
              </p:cNvSpPr>
              <p:nvPr/>
            </p:nvSpPr>
            <p:spPr bwMode="auto">
              <a:xfrm>
                <a:off x="2700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45" name="Oval 1801"/>
              <p:cNvSpPr>
                <a:spLocks noChangeArrowheads="1"/>
              </p:cNvSpPr>
              <p:nvPr/>
            </p:nvSpPr>
            <p:spPr bwMode="auto">
              <a:xfrm>
                <a:off x="2700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46" name="Oval 1802"/>
              <p:cNvSpPr>
                <a:spLocks noChangeArrowheads="1"/>
              </p:cNvSpPr>
              <p:nvPr/>
            </p:nvSpPr>
            <p:spPr bwMode="auto">
              <a:xfrm>
                <a:off x="270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689" name="Group 2004"/>
            <p:cNvGrpSpPr>
              <a:grpSpLocks/>
            </p:cNvGrpSpPr>
            <p:nvPr/>
          </p:nvGrpSpPr>
          <p:grpSpPr bwMode="auto">
            <a:xfrm>
              <a:off x="2706" y="1596"/>
              <a:ext cx="540" cy="18"/>
              <a:chOff x="2706" y="1596"/>
              <a:chExt cx="540" cy="18"/>
            </a:xfrm>
          </p:grpSpPr>
          <p:sp>
            <p:nvSpPr>
              <p:cNvPr id="23047" name="Oval 1804"/>
              <p:cNvSpPr>
                <a:spLocks noChangeArrowheads="1"/>
              </p:cNvSpPr>
              <p:nvPr/>
            </p:nvSpPr>
            <p:spPr bwMode="auto">
              <a:xfrm>
                <a:off x="2706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48" name="Oval 1805"/>
              <p:cNvSpPr>
                <a:spLocks noChangeArrowheads="1"/>
              </p:cNvSpPr>
              <p:nvPr/>
            </p:nvSpPr>
            <p:spPr bwMode="auto">
              <a:xfrm>
                <a:off x="2712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49" name="Oval 1806"/>
              <p:cNvSpPr>
                <a:spLocks noChangeArrowheads="1"/>
              </p:cNvSpPr>
              <p:nvPr/>
            </p:nvSpPr>
            <p:spPr bwMode="auto">
              <a:xfrm>
                <a:off x="2712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50" name="Oval 1807"/>
              <p:cNvSpPr>
                <a:spLocks noChangeArrowheads="1"/>
              </p:cNvSpPr>
              <p:nvPr/>
            </p:nvSpPr>
            <p:spPr bwMode="auto">
              <a:xfrm>
                <a:off x="271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51" name="Oval 1808"/>
              <p:cNvSpPr>
                <a:spLocks noChangeArrowheads="1"/>
              </p:cNvSpPr>
              <p:nvPr/>
            </p:nvSpPr>
            <p:spPr bwMode="auto">
              <a:xfrm>
                <a:off x="2718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52" name="Oval 1809"/>
              <p:cNvSpPr>
                <a:spLocks noChangeArrowheads="1"/>
              </p:cNvSpPr>
              <p:nvPr/>
            </p:nvSpPr>
            <p:spPr bwMode="auto">
              <a:xfrm>
                <a:off x="272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53" name="Oval 1810"/>
              <p:cNvSpPr>
                <a:spLocks noChangeArrowheads="1"/>
              </p:cNvSpPr>
              <p:nvPr/>
            </p:nvSpPr>
            <p:spPr bwMode="auto">
              <a:xfrm>
                <a:off x="2724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54" name="Oval 1811"/>
              <p:cNvSpPr>
                <a:spLocks noChangeArrowheads="1"/>
              </p:cNvSpPr>
              <p:nvPr/>
            </p:nvSpPr>
            <p:spPr bwMode="auto">
              <a:xfrm>
                <a:off x="2724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55" name="Oval 1812"/>
              <p:cNvSpPr>
                <a:spLocks noChangeArrowheads="1"/>
              </p:cNvSpPr>
              <p:nvPr/>
            </p:nvSpPr>
            <p:spPr bwMode="auto">
              <a:xfrm>
                <a:off x="2730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56" name="Oval 1813"/>
              <p:cNvSpPr>
                <a:spLocks noChangeArrowheads="1"/>
              </p:cNvSpPr>
              <p:nvPr/>
            </p:nvSpPr>
            <p:spPr bwMode="auto">
              <a:xfrm>
                <a:off x="2730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57" name="Oval 1814"/>
              <p:cNvSpPr>
                <a:spLocks noChangeArrowheads="1"/>
              </p:cNvSpPr>
              <p:nvPr/>
            </p:nvSpPr>
            <p:spPr bwMode="auto">
              <a:xfrm>
                <a:off x="2736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58" name="Oval 1815"/>
              <p:cNvSpPr>
                <a:spLocks noChangeArrowheads="1"/>
              </p:cNvSpPr>
              <p:nvPr/>
            </p:nvSpPr>
            <p:spPr bwMode="auto">
              <a:xfrm>
                <a:off x="2736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59" name="Oval 1816"/>
              <p:cNvSpPr>
                <a:spLocks noChangeArrowheads="1"/>
              </p:cNvSpPr>
              <p:nvPr/>
            </p:nvSpPr>
            <p:spPr bwMode="auto">
              <a:xfrm>
                <a:off x="2742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60" name="Oval 1817"/>
              <p:cNvSpPr>
                <a:spLocks noChangeArrowheads="1"/>
              </p:cNvSpPr>
              <p:nvPr/>
            </p:nvSpPr>
            <p:spPr bwMode="auto">
              <a:xfrm>
                <a:off x="2742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61" name="Oval 1818"/>
              <p:cNvSpPr>
                <a:spLocks noChangeArrowheads="1"/>
              </p:cNvSpPr>
              <p:nvPr/>
            </p:nvSpPr>
            <p:spPr bwMode="auto">
              <a:xfrm>
                <a:off x="274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62" name="Oval 1819"/>
              <p:cNvSpPr>
                <a:spLocks noChangeArrowheads="1"/>
              </p:cNvSpPr>
              <p:nvPr/>
            </p:nvSpPr>
            <p:spPr bwMode="auto">
              <a:xfrm>
                <a:off x="274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63" name="Oval 1820"/>
              <p:cNvSpPr>
                <a:spLocks noChangeArrowheads="1"/>
              </p:cNvSpPr>
              <p:nvPr/>
            </p:nvSpPr>
            <p:spPr bwMode="auto">
              <a:xfrm>
                <a:off x="274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64" name="Oval 1821"/>
              <p:cNvSpPr>
                <a:spLocks noChangeArrowheads="1"/>
              </p:cNvSpPr>
              <p:nvPr/>
            </p:nvSpPr>
            <p:spPr bwMode="auto">
              <a:xfrm>
                <a:off x="2754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65" name="Oval 1822"/>
              <p:cNvSpPr>
                <a:spLocks noChangeArrowheads="1"/>
              </p:cNvSpPr>
              <p:nvPr/>
            </p:nvSpPr>
            <p:spPr bwMode="auto">
              <a:xfrm>
                <a:off x="275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66" name="Oval 1823"/>
              <p:cNvSpPr>
                <a:spLocks noChangeArrowheads="1"/>
              </p:cNvSpPr>
              <p:nvPr/>
            </p:nvSpPr>
            <p:spPr bwMode="auto">
              <a:xfrm>
                <a:off x="2760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67" name="Oval 1824"/>
              <p:cNvSpPr>
                <a:spLocks noChangeArrowheads="1"/>
              </p:cNvSpPr>
              <p:nvPr/>
            </p:nvSpPr>
            <p:spPr bwMode="auto">
              <a:xfrm>
                <a:off x="2760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68" name="Oval 1825"/>
              <p:cNvSpPr>
                <a:spLocks noChangeArrowheads="1"/>
              </p:cNvSpPr>
              <p:nvPr/>
            </p:nvSpPr>
            <p:spPr bwMode="auto">
              <a:xfrm>
                <a:off x="276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69" name="Oval 1826"/>
              <p:cNvSpPr>
                <a:spLocks noChangeArrowheads="1"/>
              </p:cNvSpPr>
              <p:nvPr/>
            </p:nvSpPr>
            <p:spPr bwMode="auto">
              <a:xfrm>
                <a:off x="276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70" name="Oval 1827"/>
              <p:cNvSpPr>
                <a:spLocks noChangeArrowheads="1"/>
              </p:cNvSpPr>
              <p:nvPr/>
            </p:nvSpPr>
            <p:spPr bwMode="auto">
              <a:xfrm>
                <a:off x="276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71" name="Oval 1828"/>
              <p:cNvSpPr>
                <a:spLocks noChangeArrowheads="1"/>
              </p:cNvSpPr>
              <p:nvPr/>
            </p:nvSpPr>
            <p:spPr bwMode="auto">
              <a:xfrm>
                <a:off x="2772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72" name="Oval 1829"/>
              <p:cNvSpPr>
                <a:spLocks noChangeArrowheads="1"/>
              </p:cNvSpPr>
              <p:nvPr/>
            </p:nvSpPr>
            <p:spPr bwMode="auto">
              <a:xfrm>
                <a:off x="2772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73" name="Oval 1830"/>
              <p:cNvSpPr>
                <a:spLocks noChangeArrowheads="1"/>
              </p:cNvSpPr>
              <p:nvPr/>
            </p:nvSpPr>
            <p:spPr bwMode="auto">
              <a:xfrm>
                <a:off x="277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74" name="Oval 1831"/>
              <p:cNvSpPr>
                <a:spLocks noChangeArrowheads="1"/>
              </p:cNvSpPr>
              <p:nvPr/>
            </p:nvSpPr>
            <p:spPr bwMode="auto">
              <a:xfrm>
                <a:off x="277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75" name="Oval 1832"/>
              <p:cNvSpPr>
                <a:spLocks noChangeArrowheads="1"/>
              </p:cNvSpPr>
              <p:nvPr/>
            </p:nvSpPr>
            <p:spPr bwMode="auto">
              <a:xfrm>
                <a:off x="2784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76" name="Oval 1833"/>
              <p:cNvSpPr>
                <a:spLocks noChangeArrowheads="1"/>
              </p:cNvSpPr>
              <p:nvPr/>
            </p:nvSpPr>
            <p:spPr bwMode="auto">
              <a:xfrm>
                <a:off x="2784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77" name="Oval 1834"/>
              <p:cNvSpPr>
                <a:spLocks noChangeArrowheads="1"/>
              </p:cNvSpPr>
              <p:nvPr/>
            </p:nvSpPr>
            <p:spPr bwMode="auto">
              <a:xfrm>
                <a:off x="2784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78" name="Oval 1835"/>
              <p:cNvSpPr>
                <a:spLocks noChangeArrowheads="1"/>
              </p:cNvSpPr>
              <p:nvPr/>
            </p:nvSpPr>
            <p:spPr bwMode="auto">
              <a:xfrm>
                <a:off x="279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79" name="Oval 1836"/>
              <p:cNvSpPr>
                <a:spLocks noChangeArrowheads="1"/>
              </p:cNvSpPr>
              <p:nvPr/>
            </p:nvSpPr>
            <p:spPr bwMode="auto">
              <a:xfrm>
                <a:off x="2790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80" name="Oval 1837"/>
              <p:cNvSpPr>
                <a:spLocks noChangeArrowheads="1"/>
              </p:cNvSpPr>
              <p:nvPr/>
            </p:nvSpPr>
            <p:spPr bwMode="auto">
              <a:xfrm>
                <a:off x="2796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81" name="Oval 1838"/>
              <p:cNvSpPr>
                <a:spLocks noChangeArrowheads="1"/>
              </p:cNvSpPr>
              <p:nvPr/>
            </p:nvSpPr>
            <p:spPr bwMode="auto">
              <a:xfrm>
                <a:off x="279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82" name="Oval 1839"/>
              <p:cNvSpPr>
                <a:spLocks noChangeArrowheads="1"/>
              </p:cNvSpPr>
              <p:nvPr/>
            </p:nvSpPr>
            <p:spPr bwMode="auto">
              <a:xfrm>
                <a:off x="280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83" name="Oval 1840"/>
              <p:cNvSpPr>
                <a:spLocks noChangeArrowheads="1"/>
              </p:cNvSpPr>
              <p:nvPr/>
            </p:nvSpPr>
            <p:spPr bwMode="auto">
              <a:xfrm>
                <a:off x="2802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84" name="Oval 1841"/>
              <p:cNvSpPr>
                <a:spLocks noChangeArrowheads="1"/>
              </p:cNvSpPr>
              <p:nvPr/>
            </p:nvSpPr>
            <p:spPr bwMode="auto">
              <a:xfrm>
                <a:off x="2802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85" name="Oval 1842"/>
              <p:cNvSpPr>
                <a:spLocks noChangeArrowheads="1"/>
              </p:cNvSpPr>
              <p:nvPr/>
            </p:nvSpPr>
            <p:spPr bwMode="auto">
              <a:xfrm>
                <a:off x="280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86" name="Oval 1843"/>
              <p:cNvSpPr>
                <a:spLocks noChangeArrowheads="1"/>
              </p:cNvSpPr>
              <p:nvPr/>
            </p:nvSpPr>
            <p:spPr bwMode="auto">
              <a:xfrm>
                <a:off x="2808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87" name="Oval 1844"/>
              <p:cNvSpPr>
                <a:spLocks noChangeArrowheads="1"/>
              </p:cNvSpPr>
              <p:nvPr/>
            </p:nvSpPr>
            <p:spPr bwMode="auto">
              <a:xfrm>
                <a:off x="281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88" name="Oval 1845"/>
              <p:cNvSpPr>
                <a:spLocks noChangeArrowheads="1"/>
              </p:cNvSpPr>
              <p:nvPr/>
            </p:nvSpPr>
            <p:spPr bwMode="auto">
              <a:xfrm>
                <a:off x="2814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89" name="Oval 1846"/>
              <p:cNvSpPr>
                <a:spLocks noChangeArrowheads="1"/>
              </p:cNvSpPr>
              <p:nvPr/>
            </p:nvSpPr>
            <p:spPr bwMode="auto">
              <a:xfrm>
                <a:off x="282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90" name="Oval 1847"/>
              <p:cNvSpPr>
                <a:spLocks noChangeArrowheads="1"/>
              </p:cNvSpPr>
              <p:nvPr/>
            </p:nvSpPr>
            <p:spPr bwMode="auto">
              <a:xfrm>
                <a:off x="2820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91" name="Oval 1848"/>
              <p:cNvSpPr>
                <a:spLocks noChangeArrowheads="1"/>
              </p:cNvSpPr>
              <p:nvPr/>
            </p:nvSpPr>
            <p:spPr bwMode="auto">
              <a:xfrm>
                <a:off x="2820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92" name="Oval 1849"/>
              <p:cNvSpPr>
                <a:spLocks noChangeArrowheads="1"/>
              </p:cNvSpPr>
              <p:nvPr/>
            </p:nvSpPr>
            <p:spPr bwMode="auto">
              <a:xfrm>
                <a:off x="2826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93" name="Oval 1850"/>
              <p:cNvSpPr>
                <a:spLocks noChangeArrowheads="1"/>
              </p:cNvSpPr>
              <p:nvPr/>
            </p:nvSpPr>
            <p:spPr bwMode="auto">
              <a:xfrm>
                <a:off x="2826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94" name="Oval 1851"/>
              <p:cNvSpPr>
                <a:spLocks noChangeArrowheads="1"/>
              </p:cNvSpPr>
              <p:nvPr/>
            </p:nvSpPr>
            <p:spPr bwMode="auto">
              <a:xfrm>
                <a:off x="2832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95" name="Oval 1852"/>
              <p:cNvSpPr>
                <a:spLocks noChangeArrowheads="1"/>
              </p:cNvSpPr>
              <p:nvPr/>
            </p:nvSpPr>
            <p:spPr bwMode="auto">
              <a:xfrm>
                <a:off x="2832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96" name="Oval 1853"/>
              <p:cNvSpPr>
                <a:spLocks noChangeArrowheads="1"/>
              </p:cNvSpPr>
              <p:nvPr/>
            </p:nvSpPr>
            <p:spPr bwMode="auto">
              <a:xfrm>
                <a:off x="2838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97" name="Oval 1854"/>
              <p:cNvSpPr>
                <a:spLocks noChangeArrowheads="1"/>
              </p:cNvSpPr>
              <p:nvPr/>
            </p:nvSpPr>
            <p:spPr bwMode="auto">
              <a:xfrm>
                <a:off x="283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98" name="Oval 1855"/>
              <p:cNvSpPr>
                <a:spLocks noChangeArrowheads="1"/>
              </p:cNvSpPr>
              <p:nvPr/>
            </p:nvSpPr>
            <p:spPr bwMode="auto">
              <a:xfrm>
                <a:off x="2844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99" name="Oval 1856"/>
              <p:cNvSpPr>
                <a:spLocks noChangeArrowheads="1"/>
              </p:cNvSpPr>
              <p:nvPr/>
            </p:nvSpPr>
            <p:spPr bwMode="auto">
              <a:xfrm>
                <a:off x="2844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00" name="Oval 1857"/>
              <p:cNvSpPr>
                <a:spLocks noChangeArrowheads="1"/>
              </p:cNvSpPr>
              <p:nvPr/>
            </p:nvSpPr>
            <p:spPr bwMode="auto">
              <a:xfrm>
                <a:off x="284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01" name="Oval 1858"/>
              <p:cNvSpPr>
                <a:spLocks noChangeArrowheads="1"/>
              </p:cNvSpPr>
              <p:nvPr/>
            </p:nvSpPr>
            <p:spPr bwMode="auto">
              <a:xfrm>
                <a:off x="2850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02" name="Oval 1859"/>
              <p:cNvSpPr>
                <a:spLocks noChangeArrowheads="1"/>
              </p:cNvSpPr>
              <p:nvPr/>
            </p:nvSpPr>
            <p:spPr bwMode="auto">
              <a:xfrm>
                <a:off x="2850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03" name="Oval 1860"/>
              <p:cNvSpPr>
                <a:spLocks noChangeArrowheads="1"/>
              </p:cNvSpPr>
              <p:nvPr/>
            </p:nvSpPr>
            <p:spPr bwMode="auto">
              <a:xfrm>
                <a:off x="2856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04" name="Oval 1861"/>
              <p:cNvSpPr>
                <a:spLocks noChangeArrowheads="1"/>
              </p:cNvSpPr>
              <p:nvPr/>
            </p:nvSpPr>
            <p:spPr bwMode="auto">
              <a:xfrm>
                <a:off x="285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05" name="Oval 1862"/>
              <p:cNvSpPr>
                <a:spLocks noChangeArrowheads="1"/>
              </p:cNvSpPr>
              <p:nvPr/>
            </p:nvSpPr>
            <p:spPr bwMode="auto">
              <a:xfrm>
                <a:off x="2862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06" name="Oval 1863"/>
              <p:cNvSpPr>
                <a:spLocks noChangeArrowheads="1"/>
              </p:cNvSpPr>
              <p:nvPr/>
            </p:nvSpPr>
            <p:spPr bwMode="auto">
              <a:xfrm>
                <a:off x="2862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07" name="Oval 1864"/>
              <p:cNvSpPr>
                <a:spLocks noChangeArrowheads="1"/>
              </p:cNvSpPr>
              <p:nvPr/>
            </p:nvSpPr>
            <p:spPr bwMode="auto">
              <a:xfrm>
                <a:off x="2862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08" name="Oval 1865"/>
              <p:cNvSpPr>
                <a:spLocks noChangeArrowheads="1"/>
              </p:cNvSpPr>
              <p:nvPr/>
            </p:nvSpPr>
            <p:spPr bwMode="auto">
              <a:xfrm>
                <a:off x="286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09" name="Oval 1866"/>
              <p:cNvSpPr>
                <a:spLocks noChangeArrowheads="1"/>
              </p:cNvSpPr>
              <p:nvPr/>
            </p:nvSpPr>
            <p:spPr bwMode="auto">
              <a:xfrm>
                <a:off x="286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10" name="Oval 1867"/>
              <p:cNvSpPr>
                <a:spLocks noChangeArrowheads="1"/>
              </p:cNvSpPr>
              <p:nvPr/>
            </p:nvSpPr>
            <p:spPr bwMode="auto">
              <a:xfrm>
                <a:off x="2874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11" name="Oval 1868"/>
              <p:cNvSpPr>
                <a:spLocks noChangeArrowheads="1"/>
              </p:cNvSpPr>
              <p:nvPr/>
            </p:nvSpPr>
            <p:spPr bwMode="auto">
              <a:xfrm>
                <a:off x="2874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12" name="Oval 1869"/>
              <p:cNvSpPr>
                <a:spLocks noChangeArrowheads="1"/>
              </p:cNvSpPr>
              <p:nvPr/>
            </p:nvSpPr>
            <p:spPr bwMode="auto">
              <a:xfrm>
                <a:off x="2880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13" name="Oval 1870"/>
              <p:cNvSpPr>
                <a:spLocks noChangeArrowheads="1"/>
              </p:cNvSpPr>
              <p:nvPr/>
            </p:nvSpPr>
            <p:spPr bwMode="auto">
              <a:xfrm>
                <a:off x="288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14" name="Oval 1871"/>
              <p:cNvSpPr>
                <a:spLocks noChangeArrowheads="1"/>
              </p:cNvSpPr>
              <p:nvPr/>
            </p:nvSpPr>
            <p:spPr bwMode="auto">
              <a:xfrm>
                <a:off x="2880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15" name="Oval 1872"/>
              <p:cNvSpPr>
                <a:spLocks noChangeArrowheads="1"/>
              </p:cNvSpPr>
              <p:nvPr/>
            </p:nvSpPr>
            <p:spPr bwMode="auto">
              <a:xfrm>
                <a:off x="2886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16" name="Oval 1873"/>
              <p:cNvSpPr>
                <a:spLocks noChangeArrowheads="1"/>
              </p:cNvSpPr>
              <p:nvPr/>
            </p:nvSpPr>
            <p:spPr bwMode="auto">
              <a:xfrm>
                <a:off x="288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17" name="Oval 1874"/>
              <p:cNvSpPr>
                <a:spLocks noChangeArrowheads="1"/>
              </p:cNvSpPr>
              <p:nvPr/>
            </p:nvSpPr>
            <p:spPr bwMode="auto">
              <a:xfrm>
                <a:off x="289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18" name="Oval 1875"/>
              <p:cNvSpPr>
                <a:spLocks noChangeArrowheads="1"/>
              </p:cNvSpPr>
              <p:nvPr/>
            </p:nvSpPr>
            <p:spPr bwMode="auto">
              <a:xfrm>
                <a:off x="2892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19" name="Oval 1876"/>
              <p:cNvSpPr>
                <a:spLocks noChangeArrowheads="1"/>
              </p:cNvSpPr>
              <p:nvPr/>
            </p:nvSpPr>
            <p:spPr bwMode="auto">
              <a:xfrm>
                <a:off x="289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20" name="Oval 1877"/>
              <p:cNvSpPr>
                <a:spLocks noChangeArrowheads="1"/>
              </p:cNvSpPr>
              <p:nvPr/>
            </p:nvSpPr>
            <p:spPr bwMode="auto">
              <a:xfrm>
                <a:off x="289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21" name="Oval 1878"/>
              <p:cNvSpPr>
                <a:spLocks noChangeArrowheads="1"/>
              </p:cNvSpPr>
              <p:nvPr/>
            </p:nvSpPr>
            <p:spPr bwMode="auto">
              <a:xfrm>
                <a:off x="290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22" name="Oval 1879"/>
              <p:cNvSpPr>
                <a:spLocks noChangeArrowheads="1"/>
              </p:cNvSpPr>
              <p:nvPr/>
            </p:nvSpPr>
            <p:spPr bwMode="auto">
              <a:xfrm>
                <a:off x="290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23" name="Oval 1880"/>
              <p:cNvSpPr>
                <a:spLocks noChangeArrowheads="1"/>
              </p:cNvSpPr>
              <p:nvPr/>
            </p:nvSpPr>
            <p:spPr bwMode="auto">
              <a:xfrm>
                <a:off x="2904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24" name="Oval 1881"/>
              <p:cNvSpPr>
                <a:spLocks noChangeArrowheads="1"/>
              </p:cNvSpPr>
              <p:nvPr/>
            </p:nvSpPr>
            <p:spPr bwMode="auto">
              <a:xfrm>
                <a:off x="291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25" name="Oval 1882"/>
              <p:cNvSpPr>
                <a:spLocks noChangeArrowheads="1"/>
              </p:cNvSpPr>
              <p:nvPr/>
            </p:nvSpPr>
            <p:spPr bwMode="auto">
              <a:xfrm>
                <a:off x="2910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26" name="Oval 1883"/>
              <p:cNvSpPr>
                <a:spLocks noChangeArrowheads="1"/>
              </p:cNvSpPr>
              <p:nvPr/>
            </p:nvSpPr>
            <p:spPr bwMode="auto">
              <a:xfrm>
                <a:off x="291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27" name="Oval 1884"/>
              <p:cNvSpPr>
                <a:spLocks noChangeArrowheads="1"/>
              </p:cNvSpPr>
              <p:nvPr/>
            </p:nvSpPr>
            <p:spPr bwMode="auto">
              <a:xfrm>
                <a:off x="2916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28" name="Oval 1885"/>
              <p:cNvSpPr>
                <a:spLocks noChangeArrowheads="1"/>
              </p:cNvSpPr>
              <p:nvPr/>
            </p:nvSpPr>
            <p:spPr bwMode="auto">
              <a:xfrm>
                <a:off x="2922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29" name="Oval 1886"/>
              <p:cNvSpPr>
                <a:spLocks noChangeArrowheads="1"/>
              </p:cNvSpPr>
              <p:nvPr/>
            </p:nvSpPr>
            <p:spPr bwMode="auto">
              <a:xfrm>
                <a:off x="2922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30" name="Oval 1887"/>
              <p:cNvSpPr>
                <a:spLocks noChangeArrowheads="1"/>
              </p:cNvSpPr>
              <p:nvPr/>
            </p:nvSpPr>
            <p:spPr bwMode="auto">
              <a:xfrm>
                <a:off x="2922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31" name="Oval 1888"/>
              <p:cNvSpPr>
                <a:spLocks noChangeArrowheads="1"/>
              </p:cNvSpPr>
              <p:nvPr/>
            </p:nvSpPr>
            <p:spPr bwMode="auto">
              <a:xfrm>
                <a:off x="2928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32" name="Oval 1889"/>
              <p:cNvSpPr>
                <a:spLocks noChangeArrowheads="1"/>
              </p:cNvSpPr>
              <p:nvPr/>
            </p:nvSpPr>
            <p:spPr bwMode="auto">
              <a:xfrm>
                <a:off x="292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33" name="Oval 1890"/>
              <p:cNvSpPr>
                <a:spLocks noChangeArrowheads="1"/>
              </p:cNvSpPr>
              <p:nvPr/>
            </p:nvSpPr>
            <p:spPr bwMode="auto">
              <a:xfrm>
                <a:off x="2934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34" name="Oval 1891"/>
              <p:cNvSpPr>
                <a:spLocks noChangeArrowheads="1"/>
              </p:cNvSpPr>
              <p:nvPr/>
            </p:nvSpPr>
            <p:spPr bwMode="auto">
              <a:xfrm>
                <a:off x="2934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35" name="Oval 1892"/>
              <p:cNvSpPr>
                <a:spLocks noChangeArrowheads="1"/>
              </p:cNvSpPr>
              <p:nvPr/>
            </p:nvSpPr>
            <p:spPr bwMode="auto">
              <a:xfrm>
                <a:off x="2940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36" name="Oval 1893"/>
              <p:cNvSpPr>
                <a:spLocks noChangeArrowheads="1"/>
              </p:cNvSpPr>
              <p:nvPr/>
            </p:nvSpPr>
            <p:spPr bwMode="auto">
              <a:xfrm>
                <a:off x="2940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37" name="Oval 1894"/>
              <p:cNvSpPr>
                <a:spLocks noChangeArrowheads="1"/>
              </p:cNvSpPr>
              <p:nvPr/>
            </p:nvSpPr>
            <p:spPr bwMode="auto">
              <a:xfrm>
                <a:off x="2940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38" name="Oval 1895"/>
              <p:cNvSpPr>
                <a:spLocks noChangeArrowheads="1"/>
              </p:cNvSpPr>
              <p:nvPr/>
            </p:nvSpPr>
            <p:spPr bwMode="auto">
              <a:xfrm>
                <a:off x="2946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39" name="Oval 1896"/>
              <p:cNvSpPr>
                <a:spLocks noChangeArrowheads="1"/>
              </p:cNvSpPr>
              <p:nvPr/>
            </p:nvSpPr>
            <p:spPr bwMode="auto">
              <a:xfrm>
                <a:off x="294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40" name="Oval 1897"/>
              <p:cNvSpPr>
                <a:spLocks noChangeArrowheads="1"/>
              </p:cNvSpPr>
              <p:nvPr/>
            </p:nvSpPr>
            <p:spPr bwMode="auto">
              <a:xfrm>
                <a:off x="2952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41" name="Oval 1898"/>
              <p:cNvSpPr>
                <a:spLocks noChangeArrowheads="1"/>
              </p:cNvSpPr>
              <p:nvPr/>
            </p:nvSpPr>
            <p:spPr bwMode="auto">
              <a:xfrm>
                <a:off x="2952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42" name="Oval 1899"/>
              <p:cNvSpPr>
                <a:spLocks noChangeArrowheads="1"/>
              </p:cNvSpPr>
              <p:nvPr/>
            </p:nvSpPr>
            <p:spPr bwMode="auto">
              <a:xfrm>
                <a:off x="2958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43" name="Oval 1900"/>
              <p:cNvSpPr>
                <a:spLocks noChangeArrowheads="1"/>
              </p:cNvSpPr>
              <p:nvPr/>
            </p:nvSpPr>
            <p:spPr bwMode="auto">
              <a:xfrm>
                <a:off x="295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44" name="Oval 1901"/>
              <p:cNvSpPr>
                <a:spLocks noChangeArrowheads="1"/>
              </p:cNvSpPr>
              <p:nvPr/>
            </p:nvSpPr>
            <p:spPr bwMode="auto">
              <a:xfrm>
                <a:off x="295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45" name="Oval 1902"/>
              <p:cNvSpPr>
                <a:spLocks noChangeArrowheads="1"/>
              </p:cNvSpPr>
              <p:nvPr/>
            </p:nvSpPr>
            <p:spPr bwMode="auto">
              <a:xfrm>
                <a:off x="2964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46" name="Oval 1903"/>
              <p:cNvSpPr>
                <a:spLocks noChangeArrowheads="1"/>
              </p:cNvSpPr>
              <p:nvPr/>
            </p:nvSpPr>
            <p:spPr bwMode="auto">
              <a:xfrm>
                <a:off x="2964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47" name="Oval 1904"/>
              <p:cNvSpPr>
                <a:spLocks noChangeArrowheads="1"/>
              </p:cNvSpPr>
              <p:nvPr/>
            </p:nvSpPr>
            <p:spPr bwMode="auto">
              <a:xfrm>
                <a:off x="2970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48" name="Oval 1905"/>
              <p:cNvSpPr>
                <a:spLocks noChangeArrowheads="1"/>
              </p:cNvSpPr>
              <p:nvPr/>
            </p:nvSpPr>
            <p:spPr bwMode="auto">
              <a:xfrm>
                <a:off x="297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49" name="Oval 1906"/>
              <p:cNvSpPr>
                <a:spLocks noChangeArrowheads="1"/>
              </p:cNvSpPr>
              <p:nvPr/>
            </p:nvSpPr>
            <p:spPr bwMode="auto">
              <a:xfrm>
                <a:off x="2976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50" name="Oval 1907"/>
              <p:cNvSpPr>
                <a:spLocks noChangeArrowheads="1"/>
              </p:cNvSpPr>
              <p:nvPr/>
            </p:nvSpPr>
            <p:spPr bwMode="auto">
              <a:xfrm>
                <a:off x="2976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51" name="Oval 1908"/>
              <p:cNvSpPr>
                <a:spLocks noChangeArrowheads="1"/>
              </p:cNvSpPr>
              <p:nvPr/>
            </p:nvSpPr>
            <p:spPr bwMode="auto">
              <a:xfrm>
                <a:off x="2982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52" name="Oval 1909"/>
              <p:cNvSpPr>
                <a:spLocks noChangeArrowheads="1"/>
              </p:cNvSpPr>
              <p:nvPr/>
            </p:nvSpPr>
            <p:spPr bwMode="auto">
              <a:xfrm>
                <a:off x="298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53" name="Oval 1910"/>
              <p:cNvSpPr>
                <a:spLocks noChangeArrowheads="1"/>
              </p:cNvSpPr>
              <p:nvPr/>
            </p:nvSpPr>
            <p:spPr bwMode="auto">
              <a:xfrm>
                <a:off x="2982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54" name="Oval 1911"/>
              <p:cNvSpPr>
                <a:spLocks noChangeArrowheads="1"/>
              </p:cNvSpPr>
              <p:nvPr/>
            </p:nvSpPr>
            <p:spPr bwMode="auto">
              <a:xfrm>
                <a:off x="298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55" name="Oval 1912"/>
              <p:cNvSpPr>
                <a:spLocks noChangeArrowheads="1"/>
              </p:cNvSpPr>
              <p:nvPr/>
            </p:nvSpPr>
            <p:spPr bwMode="auto">
              <a:xfrm>
                <a:off x="298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56" name="Oval 1913"/>
              <p:cNvSpPr>
                <a:spLocks noChangeArrowheads="1"/>
              </p:cNvSpPr>
              <p:nvPr/>
            </p:nvSpPr>
            <p:spPr bwMode="auto">
              <a:xfrm>
                <a:off x="299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57" name="Oval 1914"/>
              <p:cNvSpPr>
                <a:spLocks noChangeArrowheads="1"/>
              </p:cNvSpPr>
              <p:nvPr/>
            </p:nvSpPr>
            <p:spPr bwMode="auto">
              <a:xfrm>
                <a:off x="299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58" name="Oval 1915"/>
              <p:cNvSpPr>
                <a:spLocks noChangeArrowheads="1"/>
              </p:cNvSpPr>
              <p:nvPr/>
            </p:nvSpPr>
            <p:spPr bwMode="auto">
              <a:xfrm>
                <a:off x="3000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59" name="Oval 1916"/>
              <p:cNvSpPr>
                <a:spLocks noChangeArrowheads="1"/>
              </p:cNvSpPr>
              <p:nvPr/>
            </p:nvSpPr>
            <p:spPr bwMode="auto">
              <a:xfrm>
                <a:off x="300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60" name="Oval 1917"/>
              <p:cNvSpPr>
                <a:spLocks noChangeArrowheads="1"/>
              </p:cNvSpPr>
              <p:nvPr/>
            </p:nvSpPr>
            <p:spPr bwMode="auto">
              <a:xfrm>
                <a:off x="3000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61" name="Oval 1918"/>
              <p:cNvSpPr>
                <a:spLocks noChangeArrowheads="1"/>
              </p:cNvSpPr>
              <p:nvPr/>
            </p:nvSpPr>
            <p:spPr bwMode="auto">
              <a:xfrm>
                <a:off x="300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62" name="Oval 1919"/>
              <p:cNvSpPr>
                <a:spLocks noChangeArrowheads="1"/>
              </p:cNvSpPr>
              <p:nvPr/>
            </p:nvSpPr>
            <p:spPr bwMode="auto">
              <a:xfrm>
                <a:off x="3006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63" name="Oval 1920"/>
              <p:cNvSpPr>
                <a:spLocks noChangeArrowheads="1"/>
              </p:cNvSpPr>
              <p:nvPr/>
            </p:nvSpPr>
            <p:spPr bwMode="auto">
              <a:xfrm>
                <a:off x="3012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64" name="Oval 1921"/>
              <p:cNvSpPr>
                <a:spLocks noChangeArrowheads="1"/>
              </p:cNvSpPr>
              <p:nvPr/>
            </p:nvSpPr>
            <p:spPr bwMode="auto">
              <a:xfrm>
                <a:off x="3012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65" name="Oval 1922"/>
              <p:cNvSpPr>
                <a:spLocks noChangeArrowheads="1"/>
              </p:cNvSpPr>
              <p:nvPr/>
            </p:nvSpPr>
            <p:spPr bwMode="auto">
              <a:xfrm>
                <a:off x="301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66" name="Oval 1923"/>
              <p:cNvSpPr>
                <a:spLocks noChangeArrowheads="1"/>
              </p:cNvSpPr>
              <p:nvPr/>
            </p:nvSpPr>
            <p:spPr bwMode="auto">
              <a:xfrm>
                <a:off x="3018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67" name="Oval 1924"/>
              <p:cNvSpPr>
                <a:spLocks noChangeArrowheads="1"/>
              </p:cNvSpPr>
              <p:nvPr/>
            </p:nvSpPr>
            <p:spPr bwMode="auto">
              <a:xfrm>
                <a:off x="301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68" name="Oval 1925"/>
              <p:cNvSpPr>
                <a:spLocks noChangeArrowheads="1"/>
              </p:cNvSpPr>
              <p:nvPr/>
            </p:nvSpPr>
            <p:spPr bwMode="auto">
              <a:xfrm>
                <a:off x="3024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69" name="Oval 1926"/>
              <p:cNvSpPr>
                <a:spLocks noChangeArrowheads="1"/>
              </p:cNvSpPr>
              <p:nvPr/>
            </p:nvSpPr>
            <p:spPr bwMode="auto">
              <a:xfrm>
                <a:off x="3024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70" name="Oval 1927"/>
              <p:cNvSpPr>
                <a:spLocks noChangeArrowheads="1"/>
              </p:cNvSpPr>
              <p:nvPr/>
            </p:nvSpPr>
            <p:spPr bwMode="auto">
              <a:xfrm>
                <a:off x="3030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71" name="Oval 1928"/>
              <p:cNvSpPr>
                <a:spLocks noChangeArrowheads="1"/>
              </p:cNvSpPr>
              <p:nvPr/>
            </p:nvSpPr>
            <p:spPr bwMode="auto">
              <a:xfrm>
                <a:off x="3030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72" name="Oval 1929"/>
              <p:cNvSpPr>
                <a:spLocks noChangeArrowheads="1"/>
              </p:cNvSpPr>
              <p:nvPr/>
            </p:nvSpPr>
            <p:spPr bwMode="auto">
              <a:xfrm>
                <a:off x="303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73" name="Oval 1930"/>
              <p:cNvSpPr>
                <a:spLocks noChangeArrowheads="1"/>
              </p:cNvSpPr>
              <p:nvPr/>
            </p:nvSpPr>
            <p:spPr bwMode="auto">
              <a:xfrm>
                <a:off x="3036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74" name="Oval 1931"/>
              <p:cNvSpPr>
                <a:spLocks noChangeArrowheads="1"/>
              </p:cNvSpPr>
              <p:nvPr/>
            </p:nvSpPr>
            <p:spPr bwMode="auto">
              <a:xfrm>
                <a:off x="3042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75" name="Oval 1932"/>
              <p:cNvSpPr>
                <a:spLocks noChangeArrowheads="1"/>
              </p:cNvSpPr>
              <p:nvPr/>
            </p:nvSpPr>
            <p:spPr bwMode="auto">
              <a:xfrm>
                <a:off x="3042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76" name="Oval 1933"/>
              <p:cNvSpPr>
                <a:spLocks noChangeArrowheads="1"/>
              </p:cNvSpPr>
              <p:nvPr/>
            </p:nvSpPr>
            <p:spPr bwMode="auto">
              <a:xfrm>
                <a:off x="3042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77" name="Oval 1934"/>
              <p:cNvSpPr>
                <a:spLocks noChangeArrowheads="1"/>
              </p:cNvSpPr>
              <p:nvPr/>
            </p:nvSpPr>
            <p:spPr bwMode="auto">
              <a:xfrm>
                <a:off x="3048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78" name="Oval 1935"/>
              <p:cNvSpPr>
                <a:spLocks noChangeArrowheads="1"/>
              </p:cNvSpPr>
              <p:nvPr/>
            </p:nvSpPr>
            <p:spPr bwMode="auto">
              <a:xfrm>
                <a:off x="304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79" name="Oval 1936"/>
              <p:cNvSpPr>
                <a:spLocks noChangeArrowheads="1"/>
              </p:cNvSpPr>
              <p:nvPr/>
            </p:nvSpPr>
            <p:spPr bwMode="auto">
              <a:xfrm>
                <a:off x="3054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80" name="Oval 1937"/>
              <p:cNvSpPr>
                <a:spLocks noChangeArrowheads="1"/>
              </p:cNvSpPr>
              <p:nvPr/>
            </p:nvSpPr>
            <p:spPr bwMode="auto">
              <a:xfrm>
                <a:off x="3054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81" name="Oval 1938"/>
              <p:cNvSpPr>
                <a:spLocks noChangeArrowheads="1"/>
              </p:cNvSpPr>
              <p:nvPr/>
            </p:nvSpPr>
            <p:spPr bwMode="auto">
              <a:xfrm>
                <a:off x="3060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82" name="Oval 1939"/>
              <p:cNvSpPr>
                <a:spLocks noChangeArrowheads="1"/>
              </p:cNvSpPr>
              <p:nvPr/>
            </p:nvSpPr>
            <p:spPr bwMode="auto">
              <a:xfrm>
                <a:off x="3060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83" name="Oval 1940"/>
              <p:cNvSpPr>
                <a:spLocks noChangeArrowheads="1"/>
              </p:cNvSpPr>
              <p:nvPr/>
            </p:nvSpPr>
            <p:spPr bwMode="auto">
              <a:xfrm>
                <a:off x="306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84" name="Oval 1941"/>
              <p:cNvSpPr>
                <a:spLocks noChangeArrowheads="1"/>
              </p:cNvSpPr>
              <p:nvPr/>
            </p:nvSpPr>
            <p:spPr bwMode="auto">
              <a:xfrm>
                <a:off x="3066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85" name="Oval 1942"/>
              <p:cNvSpPr>
                <a:spLocks noChangeArrowheads="1"/>
              </p:cNvSpPr>
              <p:nvPr/>
            </p:nvSpPr>
            <p:spPr bwMode="auto">
              <a:xfrm>
                <a:off x="3066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86" name="Oval 1943"/>
              <p:cNvSpPr>
                <a:spLocks noChangeArrowheads="1"/>
              </p:cNvSpPr>
              <p:nvPr/>
            </p:nvSpPr>
            <p:spPr bwMode="auto">
              <a:xfrm>
                <a:off x="3072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87" name="Oval 1944"/>
              <p:cNvSpPr>
                <a:spLocks noChangeArrowheads="1"/>
              </p:cNvSpPr>
              <p:nvPr/>
            </p:nvSpPr>
            <p:spPr bwMode="auto">
              <a:xfrm>
                <a:off x="307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88" name="Oval 1945"/>
              <p:cNvSpPr>
                <a:spLocks noChangeArrowheads="1"/>
              </p:cNvSpPr>
              <p:nvPr/>
            </p:nvSpPr>
            <p:spPr bwMode="auto">
              <a:xfrm>
                <a:off x="307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89" name="Oval 1946"/>
              <p:cNvSpPr>
                <a:spLocks noChangeArrowheads="1"/>
              </p:cNvSpPr>
              <p:nvPr/>
            </p:nvSpPr>
            <p:spPr bwMode="auto">
              <a:xfrm>
                <a:off x="307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90" name="Oval 1947"/>
              <p:cNvSpPr>
                <a:spLocks noChangeArrowheads="1"/>
              </p:cNvSpPr>
              <p:nvPr/>
            </p:nvSpPr>
            <p:spPr bwMode="auto">
              <a:xfrm>
                <a:off x="307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91" name="Oval 1948"/>
              <p:cNvSpPr>
                <a:spLocks noChangeArrowheads="1"/>
              </p:cNvSpPr>
              <p:nvPr/>
            </p:nvSpPr>
            <p:spPr bwMode="auto">
              <a:xfrm>
                <a:off x="308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92" name="Oval 1949"/>
              <p:cNvSpPr>
                <a:spLocks noChangeArrowheads="1"/>
              </p:cNvSpPr>
              <p:nvPr/>
            </p:nvSpPr>
            <p:spPr bwMode="auto">
              <a:xfrm>
                <a:off x="308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93" name="Oval 1950"/>
              <p:cNvSpPr>
                <a:spLocks noChangeArrowheads="1"/>
              </p:cNvSpPr>
              <p:nvPr/>
            </p:nvSpPr>
            <p:spPr bwMode="auto">
              <a:xfrm>
                <a:off x="3090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94" name="Oval 1951"/>
              <p:cNvSpPr>
                <a:spLocks noChangeArrowheads="1"/>
              </p:cNvSpPr>
              <p:nvPr/>
            </p:nvSpPr>
            <p:spPr bwMode="auto">
              <a:xfrm>
                <a:off x="309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95" name="Oval 1952"/>
              <p:cNvSpPr>
                <a:spLocks noChangeArrowheads="1"/>
              </p:cNvSpPr>
              <p:nvPr/>
            </p:nvSpPr>
            <p:spPr bwMode="auto">
              <a:xfrm>
                <a:off x="309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96" name="Oval 1953"/>
              <p:cNvSpPr>
                <a:spLocks noChangeArrowheads="1"/>
              </p:cNvSpPr>
              <p:nvPr/>
            </p:nvSpPr>
            <p:spPr bwMode="auto">
              <a:xfrm>
                <a:off x="309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97" name="Oval 1954"/>
              <p:cNvSpPr>
                <a:spLocks noChangeArrowheads="1"/>
              </p:cNvSpPr>
              <p:nvPr/>
            </p:nvSpPr>
            <p:spPr bwMode="auto">
              <a:xfrm>
                <a:off x="3102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98" name="Oval 1955"/>
              <p:cNvSpPr>
                <a:spLocks noChangeArrowheads="1"/>
              </p:cNvSpPr>
              <p:nvPr/>
            </p:nvSpPr>
            <p:spPr bwMode="auto">
              <a:xfrm>
                <a:off x="3102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99" name="Oval 1956"/>
              <p:cNvSpPr>
                <a:spLocks noChangeArrowheads="1"/>
              </p:cNvSpPr>
              <p:nvPr/>
            </p:nvSpPr>
            <p:spPr bwMode="auto">
              <a:xfrm>
                <a:off x="3102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00" name="Oval 1957"/>
              <p:cNvSpPr>
                <a:spLocks noChangeArrowheads="1"/>
              </p:cNvSpPr>
              <p:nvPr/>
            </p:nvSpPr>
            <p:spPr bwMode="auto">
              <a:xfrm>
                <a:off x="310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01" name="Oval 1958"/>
              <p:cNvSpPr>
                <a:spLocks noChangeArrowheads="1"/>
              </p:cNvSpPr>
              <p:nvPr/>
            </p:nvSpPr>
            <p:spPr bwMode="auto">
              <a:xfrm>
                <a:off x="3108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02" name="Oval 1959"/>
              <p:cNvSpPr>
                <a:spLocks noChangeArrowheads="1"/>
              </p:cNvSpPr>
              <p:nvPr/>
            </p:nvSpPr>
            <p:spPr bwMode="auto">
              <a:xfrm>
                <a:off x="3114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03" name="Oval 1960"/>
              <p:cNvSpPr>
                <a:spLocks noChangeArrowheads="1"/>
              </p:cNvSpPr>
              <p:nvPr/>
            </p:nvSpPr>
            <p:spPr bwMode="auto">
              <a:xfrm>
                <a:off x="3114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04" name="Oval 1961"/>
              <p:cNvSpPr>
                <a:spLocks noChangeArrowheads="1"/>
              </p:cNvSpPr>
              <p:nvPr/>
            </p:nvSpPr>
            <p:spPr bwMode="auto">
              <a:xfrm>
                <a:off x="312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05" name="Oval 1962"/>
              <p:cNvSpPr>
                <a:spLocks noChangeArrowheads="1"/>
              </p:cNvSpPr>
              <p:nvPr/>
            </p:nvSpPr>
            <p:spPr bwMode="auto">
              <a:xfrm>
                <a:off x="3120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06" name="Oval 1963"/>
              <p:cNvSpPr>
                <a:spLocks noChangeArrowheads="1"/>
              </p:cNvSpPr>
              <p:nvPr/>
            </p:nvSpPr>
            <p:spPr bwMode="auto">
              <a:xfrm>
                <a:off x="3120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07" name="Oval 1964"/>
              <p:cNvSpPr>
                <a:spLocks noChangeArrowheads="1"/>
              </p:cNvSpPr>
              <p:nvPr/>
            </p:nvSpPr>
            <p:spPr bwMode="auto">
              <a:xfrm>
                <a:off x="312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08" name="Oval 1965"/>
              <p:cNvSpPr>
                <a:spLocks noChangeArrowheads="1"/>
              </p:cNvSpPr>
              <p:nvPr/>
            </p:nvSpPr>
            <p:spPr bwMode="auto">
              <a:xfrm>
                <a:off x="3126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09" name="Oval 1966"/>
              <p:cNvSpPr>
                <a:spLocks noChangeArrowheads="1"/>
              </p:cNvSpPr>
              <p:nvPr/>
            </p:nvSpPr>
            <p:spPr bwMode="auto">
              <a:xfrm>
                <a:off x="3132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10" name="Oval 1967"/>
              <p:cNvSpPr>
                <a:spLocks noChangeArrowheads="1"/>
              </p:cNvSpPr>
              <p:nvPr/>
            </p:nvSpPr>
            <p:spPr bwMode="auto">
              <a:xfrm>
                <a:off x="3132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11" name="Oval 1968"/>
              <p:cNvSpPr>
                <a:spLocks noChangeArrowheads="1"/>
              </p:cNvSpPr>
              <p:nvPr/>
            </p:nvSpPr>
            <p:spPr bwMode="auto">
              <a:xfrm>
                <a:off x="313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12" name="Oval 1969"/>
              <p:cNvSpPr>
                <a:spLocks noChangeArrowheads="1"/>
              </p:cNvSpPr>
              <p:nvPr/>
            </p:nvSpPr>
            <p:spPr bwMode="auto">
              <a:xfrm>
                <a:off x="3138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13" name="Oval 1970"/>
              <p:cNvSpPr>
                <a:spLocks noChangeArrowheads="1"/>
              </p:cNvSpPr>
              <p:nvPr/>
            </p:nvSpPr>
            <p:spPr bwMode="auto">
              <a:xfrm>
                <a:off x="313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14" name="Oval 1971"/>
              <p:cNvSpPr>
                <a:spLocks noChangeArrowheads="1"/>
              </p:cNvSpPr>
              <p:nvPr/>
            </p:nvSpPr>
            <p:spPr bwMode="auto">
              <a:xfrm>
                <a:off x="3144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15" name="Oval 1972"/>
              <p:cNvSpPr>
                <a:spLocks noChangeArrowheads="1"/>
              </p:cNvSpPr>
              <p:nvPr/>
            </p:nvSpPr>
            <p:spPr bwMode="auto">
              <a:xfrm>
                <a:off x="3144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16" name="Oval 1973"/>
              <p:cNvSpPr>
                <a:spLocks noChangeArrowheads="1"/>
              </p:cNvSpPr>
              <p:nvPr/>
            </p:nvSpPr>
            <p:spPr bwMode="auto">
              <a:xfrm>
                <a:off x="3150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17" name="Oval 1974"/>
              <p:cNvSpPr>
                <a:spLocks noChangeArrowheads="1"/>
              </p:cNvSpPr>
              <p:nvPr/>
            </p:nvSpPr>
            <p:spPr bwMode="auto">
              <a:xfrm>
                <a:off x="3150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18" name="Oval 1975"/>
              <p:cNvSpPr>
                <a:spLocks noChangeArrowheads="1"/>
              </p:cNvSpPr>
              <p:nvPr/>
            </p:nvSpPr>
            <p:spPr bwMode="auto">
              <a:xfrm>
                <a:off x="3156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19" name="Oval 1976"/>
              <p:cNvSpPr>
                <a:spLocks noChangeArrowheads="1"/>
              </p:cNvSpPr>
              <p:nvPr/>
            </p:nvSpPr>
            <p:spPr bwMode="auto">
              <a:xfrm>
                <a:off x="3156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20" name="Oval 1977"/>
              <p:cNvSpPr>
                <a:spLocks noChangeArrowheads="1"/>
              </p:cNvSpPr>
              <p:nvPr/>
            </p:nvSpPr>
            <p:spPr bwMode="auto">
              <a:xfrm>
                <a:off x="3162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21" name="Oval 1978"/>
              <p:cNvSpPr>
                <a:spLocks noChangeArrowheads="1"/>
              </p:cNvSpPr>
              <p:nvPr/>
            </p:nvSpPr>
            <p:spPr bwMode="auto">
              <a:xfrm>
                <a:off x="3162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22" name="Oval 1979"/>
              <p:cNvSpPr>
                <a:spLocks noChangeArrowheads="1"/>
              </p:cNvSpPr>
              <p:nvPr/>
            </p:nvSpPr>
            <p:spPr bwMode="auto">
              <a:xfrm>
                <a:off x="316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23" name="Oval 1980"/>
              <p:cNvSpPr>
                <a:spLocks noChangeArrowheads="1"/>
              </p:cNvSpPr>
              <p:nvPr/>
            </p:nvSpPr>
            <p:spPr bwMode="auto">
              <a:xfrm>
                <a:off x="316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24" name="Oval 1981"/>
              <p:cNvSpPr>
                <a:spLocks noChangeArrowheads="1"/>
              </p:cNvSpPr>
              <p:nvPr/>
            </p:nvSpPr>
            <p:spPr bwMode="auto">
              <a:xfrm>
                <a:off x="316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25" name="Oval 1982"/>
              <p:cNvSpPr>
                <a:spLocks noChangeArrowheads="1"/>
              </p:cNvSpPr>
              <p:nvPr/>
            </p:nvSpPr>
            <p:spPr bwMode="auto">
              <a:xfrm>
                <a:off x="3174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26" name="Oval 1983"/>
              <p:cNvSpPr>
                <a:spLocks noChangeArrowheads="1"/>
              </p:cNvSpPr>
              <p:nvPr/>
            </p:nvSpPr>
            <p:spPr bwMode="auto">
              <a:xfrm>
                <a:off x="317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27" name="Oval 1984"/>
              <p:cNvSpPr>
                <a:spLocks noChangeArrowheads="1"/>
              </p:cNvSpPr>
              <p:nvPr/>
            </p:nvSpPr>
            <p:spPr bwMode="auto">
              <a:xfrm>
                <a:off x="3180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28" name="Oval 1985"/>
              <p:cNvSpPr>
                <a:spLocks noChangeArrowheads="1"/>
              </p:cNvSpPr>
              <p:nvPr/>
            </p:nvSpPr>
            <p:spPr bwMode="auto">
              <a:xfrm>
                <a:off x="3180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29" name="Oval 1986"/>
              <p:cNvSpPr>
                <a:spLocks noChangeArrowheads="1"/>
              </p:cNvSpPr>
              <p:nvPr/>
            </p:nvSpPr>
            <p:spPr bwMode="auto">
              <a:xfrm>
                <a:off x="318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30" name="Oval 1987"/>
              <p:cNvSpPr>
                <a:spLocks noChangeArrowheads="1"/>
              </p:cNvSpPr>
              <p:nvPr/>
            </p:nvSpPr>
            <p:spPr bwMode="auto">
              <a:xfrm>
                <a:off x="318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31" name="Oval 1988"/>
              <p:cNvSpPr>
                <a:spLocks noChangeArrowheads="1"/>
              </p:cNvSpPr>
              <p:nvPr/>
            </p:nvSpPr>
            <p:spPr bwMode="auto">
              <a:xfrm>
                <a:off x="318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32" name="Oval 1989"/>
              <p:cNvSpPr>
                <a:spLocks noChangeArrowheads="1"/>
              </p:cNvSpPr>
              <p:nvPr/>
            </p:nvSpPr>
            <p:spPr bwMode="auto">
              <a:xfrm>
                <a:off x="3192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33" name="Oval 1990"/>
              <p:cNvSpPr>
                <a:spLocks noChangeArrowheads="1"/>
              </p:cNvSpPr>
              <p:nvPr/>
            </p:nvSpPr>
            <p:spPr bwMode="auto">
              <a:xfrm>
                <a:off x="3192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34" name="Oval 1991"/>
              <p:cNvSpPr>
                <a:spLocks noChangeArrowheads="1"/>
              </p:cNvSpPr>
              <p:nvPr/>
            </p:nvSpPr>
            <p:spPr bwMode="auto">
              <a:xfrm>
                <a:off x="319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35" name="Oval 1992"/>
              <p:cNvSpPr>
                <a:spLocks noChangeArrowheads="1"/>
              </p:cNvSpPr>
              <p:nvPr/>
            </p:nvSpPr>
            <p:spPr bwMode="auto">
              <a:xfrm>
                <a:off x="319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36" name="Oval 1993"/>
              <p:cNvSpPr>
                <a:spLocks noChangeArrowheads="1"/>
              </p:cNvSpPr>
              <p:nvPr/>
            </p:nvSpPr>
            <p:spPr bwMode="auto">
              <a:xfrm>
                <a:off x="3198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37" name="Oval 1994"/>
              <p:cNvSpPr>
                <a:spLocks noChangeArrowheads="1"/>
              </p:cNvSpPr>
              <p:nvPr/>
            </p:nvSpPr>
            <p:spPr bwMode="auto">
              <a:xfrm>
                <a:off x="3204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38" name="Oval 1995"/>
              <p:cNvSpPr>
                <a:spLocks noChangeArrowheads="1"/>
              </p:cNvSpPr>
              <p:nvPr/>
            </p:nvSpPr>
            <p:spPr bwMode="auto">
              <a:xfrm>
                <a:off x="3204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39" name="Oval 1996"/>
              <p:cNvSpPr>
                <a:spLocks noChangeArrowheads="1"/>
              </p:cNvSpPr>
              <p:nvPr/>
            </p:nvSpPr>
            <p:spPr bwMode="auto">
              <a:xfrm>
                <a:off x="321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40" name="Oval 1997"/>
              <p:cNvSpPr>
                <a:spLocks noChangeArrowheads="1"/>
              </p:cNvSpPr>
              <p:nvPr/>
            </p:nvSpPr>
            <p:spPr bwMode="auto">
              <a:xfrm>
                <a:off x="3210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41" name="Oval 1998"/>
              <p:cNvSpPr>
                <a:spLocks noChangeArrowheads="1"/>
              </p:cNvSpPr>
              <p:nvPr/>
            </p:nvSpPr>
            <p:spPr bwMode="auto">
              <a:xfrm>
                <a:off x="3216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42" name="Oval 1999"/>
              <p:cNvSpPr>
                <a:spLocks noChangeArrowheads="1"/>
              </p:cNvSpPr>
              <p:nvPr/>
            </p:nvSpPr>
            <p:spPr bwMode="auto">
              <a:xfrm>
                <a:off x="321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43" name="Oval 2000"/>
              <p:cNvSpPr>
                <a:spLocks noChangeArrowheads="1"/>
              </p:cNvSpPr>
              <p:nvPr/>
            </p:nvSpPr>
            <p:spPr bwMode="auto">
              <a:xfrm>
                <a:off x="322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44" name="Oval 2001"/>
              <p:cNvSpPr>
                <a:spLocks noChangeArrowheads="1"/>
              </p:cNvSpPr>
              <p:nvPr/>
            </p:nvSpPr>
            <p:spPr bwMode="auto">
              <a:xfrm>
                <a:off x="3222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45" name="Oval 2002"/>
              <p:cNvSpPr>
                <a:spLocks noChangeArrowheads="1"/>
              </p:cNvSpPr>
              <p:nvPr/>
            </p:nvSpPr>
            <p:spPr bwMode="auto">
              <a:xfrm>
                <a:off x="3222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46" name="Oval 2003"/>
              <p:cNvSpPr>
                <a:spLocks noChangeArrowheads="1"/>
              </p:cNvSpPr>
              <p:nvPr/>
            </p:nvSpPr>
            <p:spPr bwMode="auto">
              <a:xfrm>
                <a:off x="322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690" name="Group 2205"/>
            <p:cNvGrpSpPr>
              <a:grpSpLocks/>
            </p:cNvGrpSpPr>
            <p:nvPr/>
          </p:nvGrpSpPr>
          <p:grpSpPr bwMode="auto">
            <a:xfrm>
              <a:off x="3228" y="1596"/>
              <a:ext cx="540" cy="18"/>
              <a:chOff x="3228" y="1596"/>
              <a:chExt cx="540" cy="18"/>
            </a:xfrm>
          </p:grpSpPr>
          <p:sp>
            <p:nvSpPr>
              <p:cNvPr id="22847" name="Oval 2005"/>
              <p:cNvSpPr>
                <a:spLocks noChangeArrowheads="1"/>
              </p:cNvSpPr>
              <p:nvPr/>
            </p:nvSpPr>
            <p:spPr bwMode="auto">
              <a:xfrm>
                <a:off x="3228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48" name="Oval 2006"/>
              <p:cNvSpPr>
                <a:spLocks noChangeArrowheads="1"/>
              </p:cNvSpPr>
              <p:nvPr/>
            </p:nvSpPr>
            <p:spPr bwMode="auto">
              <a:xfrm>
                <a:off x="323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49" name="Oval 2007"/>
              <p:cNvSpPr>
                <a:spLocks noChangeArrowheads="1"/>
              </p:cNvSpPr>
              <p:nvPr/>
            </p:nvSpPr>
            <p:spPr bwMode="auto">
              <a:xfrm>
                <a:off x="3234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50" name="Oval 2008"/>
              <p:cNvSpPr>
                <a:spLocks noChangeArrowheads="1"/>
              </p:cNvSpPr>
              <p:nvPr/>
            </p:nvSpPr>
            <p:spPr bwMode="auto">
              <a:xfrm>
                <a:off x="324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51" name="Oval 2009"/>
              <p:cNvSpPr>
                <a:spLocks noChangeArrowheads="1"/>
              </p:cNvSpPr>
              <p:nvPr/>
            </p:nvSpPr>
            <p:spPr bwMode="auto">
              <a:xfrm>
                <a:off x="3240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52" name="Oval 2010"/>
              <p:cNvSpPr>
                <a:spLocks noChangeArrowheads="1"/>
              </p:cNvSpPr>
              <p:nvPr/>
            </p:nvSpPr>
            <p:spPr bwMode="auto">
              <a:xfrm>
                <a:off x="3240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53" name="Oval 2011"/>
              <p:cNvSpPr>
                <a:spLocks noChangeArrowheads="1"/>
              </p:cNvSpPr>
              <p:nvPr/>
            </p:nvSpPr>
            <p:spPr bwMode="auto">
              <a:xfrm>
                <a:off x="3246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54" name="Oval 2012"/>
              <p:cNvSpPr>
                <a:spLocks noChangeArrowheads="1"/>
              </p:cNvSpPr>
              <p:nvPr/>
            </p:nvSpPr>
            <p:spPr bwMode="auto">
              <a:xfrm>
                <a:off x="3246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55" name="Oval 2013"/>
              <p:cNvSpPr>
                <a:spLocks noChangeArrowheads="1"/>
              </p:cNvSpPr>
              <p:nvPr/>
            </p:nvSpPr>
            <p:spPr bwMode="auto">
              <a:xfrm>
                <a:off x="3252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56" name="Oval 2014"/>
              <p:cNvSpPr>
                <a:spLocks noChangeArrowheads="1"/>
              </p:cNvSpPr>
              <p:nvPr/>
            </p:nvSpPr>
            <p:spPr bwMode="auto">
              <a:xfrm>
                <a:off x="3252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57" name="Oval 2015"/>
              <p:cNvSpPr>
                <a:spLocks noChangeArrowheads="1"/>
              </p:cNvSpPr>
              <p:nvPr/>
            </p:nvSpPr>
            <p:spPr bwMode="auto">
              <a:xfrm>
                <a:off x="3258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58" name="Oval 2016"/>
              <p:cNvSpPr>
                <a:spLocks noChangeArrowheads="1"/>
              </p:cNvSpPr>
              <p:nvPr/>
            </p:nvSpPr>
            <p:spPr bwMode="auto">
              <a:xfrm>
                <a:off x="325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59" name="Oval 2017"/>
              <p:cNvSpPr>
                <a:spLocks noChangeArrowheads="1"/>
              </p:cNvSpPr>
              <p:nvPr/>
            </p:nvSpPr>
            <p:spPr bwMode="auto">
              <a:xfrm>
                <a:off x="325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60" name="Oval 2018"/>
              <p:cNvSpPr>
                <a:spLocks noChangeArrowheads="1"/>
              </p:cNvSpPr>
              <p:nvPr/>
            </p:nvSpPr>
            <p:spPr bwMode="auto">
              <a:xfrm>
                <a:off x="3264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61" name="Oval 2019"/>
              <p:cNvSpPr>
                <a:spLocks noChangeArrowheads="1"/>
              </p:cNvSpPr>
              <p:nvPr/>
            </p:nvSpPr>
            <p:spPr bwMode="auto">
              <a:xfrm>
                <a:off x="326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62" name="Oval 2020"/>
              <p:cNvSpPr>
                <a:spLocks noChangeArrowheads="1"/>
              </p:cNvSpPr>
              <p:nvPr/>
            </p:nvSpPr>
            <p:spPr bwMode="auto">
              <a:xfrm>
                <a:off x="3270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63" name="Oval 2021"/>
              <p:cNvSpPr>
                <a:spLocks noChangeArrowheads="1"/>
              </p:cNvSpPr>
              <p:nvPr/>
            </p:nvSpPr>
            <p:spPr bwMode="auto">
              <a:xfrm>
                <a:off x="3270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64" name="Oval 2022"/>
              <p:cNvSpPr>
                <a:spLocks noChangeArrowheads="1"/>
              </p:cNvSpPr>
              <p:nvPr/>
            </p:nvSpPr>
            <p:spPr bwMode="auto">
              <a:xfrm>
                <a:off x="3276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65" name="Oval 2023"/>
              <p:cNvSpPr>
                <a:spLocks noChangeArrowheads="1"/>
              </p:cNvSpPr>
              <p:nvPr/>
            </p:nvSpPr>
            <p:spPr bwMode="auto">
              <a:xfrm>
                <a:off x="327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66" name="Oval 2024"/>
              <p:cNvSpPr>
                <a:spLocks noChangeArrowheads="1"/>
              </p:cNvSpPr>
              <p:nvPr/>
            </p:nvSpPr>
            <p:spPr bwMode="auto">
              <a:xfrm>
                <a:off x="327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67" name="Oval 2025"/>
              <p:cNvSpPr>
                <a:spLocks noChangeArrowheads="1"/>
              </p:cNvSpPr>
              <p:nvPr/>
            </p:nvSpPr>
            <p:spPr bwMode="auto">
              <a:xfrm>
                <a:off x="3282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68" name="Oval 2026"/>
              <p:cNvSpPr>
                <a:spLocks noChangeArrowheads="1"/>
              </p:cNvSpPr>
              <p:nvPr/>
            </p:nvSpPr>
            <p:spPr bwMode="auto">
              <a:xfrm>
                <a:off x="3282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69" name="Oval 2027"/>
              <p:cNvSpPr>
                <a:spLocks noChangeArrowheads="1"/>
              </p:cNvSpPr>
              <p:nvPr/>
            </p:nvSpPr>
            <p:spPr bwMode="auto">
              <a:xfrm>
                <a:off x="328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70" name="Oval 2028"/>
              <p:cNvSpPr>
                <a:spLocks noChangeArrowheads="1"/>
              </p:cNvSpPr>
              <p:nvPr/>
            </p:nvSpPr>
            <p:spPr bwMode="auto">
              <a:xfrm>
                <a:off x="328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71" name="Oval 2029"/>
              <p:cNvSpPr>
                <a:spLocks noChangeArrowheads="1"/>
              </p:cNvSpPr>
              <p:nvPr/>
            </p:nvSpPr>
            <p:spPr bwMode="auto">
              <a:xfrm>
                <a:off x="3294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72" name="Oval 2030"/>
              <p:cNvSpPr>
                <a:spLocks noChangeArrowheads="1"/>
              </p:cNvSpPr>
              <p:nvPr/>
            </p:nvSpPr>
            <p:spPr bwMode="auto">
              <a:xfrm>
                <a:off x="3294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73" name="Oval 2031"/>
              <p:cNvSpPr>
                <a:spLocks noChangeArrowheads="1"/>
              </p:cNvSpPr>
              <p:nvPr/>
            </p:nvSpPr>
            <p:spPr bwMode="auto">
              <a:xfrm>
                <a:off x="3300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74" name="Oval 2032"/>
              <p:cNvSpPr>
                <a:spLocks noChangeArrowheads="1"/>
              </p:cNvSpPr>
              <p:nvPr/>
            </p:nvSpPr>
            <p:spPr bwMode="auto">
              <a:xfrm>
                <a:off x="330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75" name="Oval 2033"/>
              <p:cNvSpPr>
                <a:spLocks noChangeArrowheads="1"/>
              </p:cNvSpPr>
              <p:nvPr/>
            </p:nvSpPr>
            <p:spPr bwMode="auto">
              <a:xfrm>
                <a:off x="3300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76" name="Oval 2034"/>
              <p:cNvSpPr>
                <a:spLocks noChangeArrowheads="1"/>
              </p:cNvSpPr>
              <p:nvPr/>
            </p:nvSpPr>
            <p:spPr bwMode="auto">
              <a:xfrm>
                <a:off x="3306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77" name="Oval 2035"/>
              <p:cNvSpPr>
                <a:spLocks noChangeArrowheads="1"/>
              </p:cNvSpPr>
              <p:nvPr/>
            </p:nvSpPr>
            <p:spPr bwMode="auto">
              <a:xfrm>
                <a:off x="330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78" name="Oval 2036"/>
              <p:cNvSpPr>
                <a:spLocks noChangeArrowheads="1"/>
              </p:cNvSpPr>
              <p:nvPr/>
            </p:nvSpPr>
            <p:spPr bwMode="auto">
              <a:xfrm>
                <a:off x="331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79" name="Oval 2037"/>
              <p:cNvSpPr>
                <a:spLocks noChangeArrowheads="1"/>
              </p:cNvSpPr>
              <p:nvPr/>
            </p:nvSpPr>
            <p:spPr bwMode="auto">
              <a:xfrm>
                <a:off x="3312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80" name="Oval 2038"/>
              <p:cNvSpPr>
                <a:spLocks noChangeArrowheads="1"/>
              </p:cNvSpPr>
              <p:nvPr/>
            </p:nvSpPr>
            <p:spPr bwMode="auto">
              <a:xfrm>
                <a:off x="331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81" name="Oval 2039"/>
              <p:cNvSpPr>
                <a:spLocks noChangeArrowheads="1"/>
              </p:cNvSpPr>
              <p:nvPr/>
            </p:nvSpPr>
            <p:spPr bwMode="auto">
              <a:xfrm>
                <a:off x="331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82" name="Oval 2040"/>
              <p:cNvSpPr>
                <a:spLocks noChangeArrowheads="1"/>
              </p:cNvSpPr>
              <p:nvPr/>
            </p:nvSpPr>
            <p:spPr bwMode="auto">
              <a:xfrm>
                <a:off x="3318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83" name="Oval 2041"/>
              <p:cNvSpPr>
                <a:spLocks noChangeArrowheads="1"/>
              </p:cNvSpPr>
              <p:nvPr/>
            </p:nvSpPr>
            <p:spPr bwMode="auto">
              <a:xfrm>
                <a:off x="332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84" name="Oval 2042"/>
              <p:cNvSpPr>
                <a:spLocks noChangeArrowheads="1"/>
              </p:cNvSpPr>
              <p:nvPr/>
            </p:nvSpPr>
            <p:spPr bwMode="auto">
              <a:xfrm>
                <a:off x="3324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85" name="Oval 2043"/>
              <p:cNvSpPr>
                <a:spLocks noChangeArrowheads="1"/>
              </p:cNvSpPr>
              <p:nvPr/>
            </p:nvSpPr>
            <p:spPr bwMode="auto">
              <a:xfrm>
                <a:off x="333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86" name="Oval 2044"/>
              <p:cNvSpPr>
                <a:spLocks noChangeArrowheads="1"/>
              </p:cNvSpPr>
              <p:nvPr/>
            </p:nvSpPr>
            <p:spPr bwMode="auto">
              <a:xfrm>
                <a:off x="3330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87" name="Oval 2045"/>
              <p:cNvSpPr>
                <a:spLocks noChangeArrowheads="1"/>
              </p:cNvSpPr>
              <p:nvPr/>
            </p:nvSpPr>
            <p:spPr bwMode="auto">
              <a:xfrm>
                <a:off x="333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88" name="Oval 2046"/>
              <p:cNvSpPr>
                <a:spLocks noChangeArrowheads="1"/>
              </p:cNvSpPr>
              <p:nvPr/>
            </p:nvSpPr>
            <p:spPr bwMode="auto">
              <a:xfrm>
                <a:off x="3336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89" name="Oval 2047"/>
              <p:cNvSpPr>
                <a:spLocks noChangeArrowheads="1"/>
              </p:cNvSpPr>
              <p:nvPr/>
            </p:nvSpPr>
            <p:spPr bwMode="auto">
              <a:xfrm>
                <a:off x="3336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90" name="Oval 2048"/>
              <p:cNvSpPr>
                <a:spLocks noChangeArrowheads="1"/>
              </p:cNvSpPr>
              <p:nvPr/>
            </p:nvSpPr>
            <p:spPr bwMode="auto">
              <a:xfrm>
                <a:off x="3342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91" name="Oval 2049"/>
              <p:cNvSpPr>
                <a:spLocks noChangeArrowheads="1"/>
              </p:cNvSpPr>
              <p:nvPr/>
            </p:nvSpPr>
            <p:spPr bwMode="auto">
              <a:xfrm>
                <a:off x="3342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92" name="Oval 2050"/>
              <p:cNvSpPr>
                <a:spLocks noChangeArrowheads="1"/>
              </p:cNvSpPr>
              <p:nvPr/>
            </p:nvSpPr>
            <p:spPr bwMode="auto">
              <a:xfrm>
                <a:off x="3348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93" name="Oval 2051"/>
              <p:cNvSpPr>
                <a:spLocks noChangeArrowheads="1"/>
              </p:cNvSpPr>
              <p:nvPr/>
            </p:nvSpPr>
            <p:spPr bwMode="auto">
              <a:xfrm>
                <a:off x="334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94" name="Oval 2052"/>
              <p:cNvSpPr>
                <a:spLocks noChangeArrowheads="1"/>
              </p:cNvSpPr>
              <p:nvPr/>
            </p:nvSpPr>
            <p:spPr bwMode="auto">
              <a:xfrm>
                <a:off x="3354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95" name="Oval 2053"/>
              <p:cNvSpPr>
                <a:spLocks noChangeArrowheads="1"/>
              </p:cNvSpPr>
              <p:nvPr/>
            </p:nvSpPr>
            <p:spPr bwMode="auto">
              <a:xfrm>
                <a:off x="3354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96" name="Oval 2054"/>
              <p:cNvSpPr>
                <a:spLocks noChangeArrowheads="1"/>
              </p:cNvSpPr>
              <p:nvPr/>
            </p:nvSpPr>
            <p:spPr bwMode="auto">
              <a:xfrm>
                <a:off x="3360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97" name="Oval 2055"/>
              <p:cNvSpPr>
                <a:spLocks noChangeArrowheads="1"/>
              </p:cNvSpPr>
              <p:nvPr/>
            </p:nvSpPr>
            <p:spPr bwMode="auto">
              <a:xfrm>
                <a:off x="3360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98" name="Oval 2056"/>
              <p:cNvSpPr>
                <a:spLocks noChangeArrowheads="1"/>
              </p:cNvSpPr>
              <p:nvPr/>
            </p:nvSpPr>
            <p:spPr bwMode="auto">
              <a:xfrm>
                <a:off x="3360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99" name="Oval 2057"/>
              <p:cNvSpPr>
                <a:spLocks noChangeArrowheads="1"/>
              </p:cNvSpPr>
              <p:nvPr/>
            </p:nvSpPr>
            <p:spPr bwMode="auto">
              <a:xfrm>
                <a:off x="3366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00" name="Oval 2058"/>
              <p:cNvSpPr>
                <a:spLocks noChangeArrowheads="1"/>
              </p:cNvSpPr>
              <p:nvPr/>
            </p:nvSpPr>
            <p:spPr bwMode="auto">
              <a:xfrm>
                <a:off x="336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01" name="Oval 2059"/>
              <p:cNvSpPr>
                <a:spLocks noChangeArrowheads="1"/>
              </p:cNvSpPr>
              <p:nvPr/>
            </p:nvSpPr>
            <p:spPr bwMode="auto">
              <a:xfrm>
                <a:off x="3372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02" name="Oval 2060"/>
              <p:cNvSpPr>
                <a:spLocks noChangeArrowheads="1"/>
              </p:cNvSpPr>
              <p:nvPr/>
            </p:nvSpPr>
            <p:spPr bwMode="auto">
              <a:xfrm>
                <a:off x="3372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03" name="Oval 2061"/>
              <p:cNvSpPr>
                <a:spLocks noChangeArrowheads="1"/>
              </p:cNvSpPr>
              <p:nvPr/>
            </p:nvSpPr>
            <p:spPr bwMode="auto">
              <a:xfrm>
                <a:off x="3378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04" name="Oval 2062"/>
              <p:cNvSpPr>
                <a:spLocks noChangeArrowheads="1"/>
              </p:cNvSpPr>
              <p:nvPr/>
            </p:nvSpPr>
            <p:spPr bwMode="auto">
              <a:xfrm>
                <a:off x="337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05" name="Oval 2063"/>
              <p:cNvSpPr>
                <a:spLocks noChangeArrowheads="1"/>
              </p:cNvSpPr>
              <p:nvPr/>
            </p:nvSpPr>
            <p:spPr bwMode="auto">
              <a:xfrm>
                <a:off x="337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06" name="Oval 2064"/>
              <p:cNvSpPr>
                <a:spLocks noChangeArrowheads="1"/>
              </p:cNvSpPr>
              <p:nvPr/>
            </p:nvSpPr>
            <p:spPr bwMode="auto">
              <a:xfrm>
                <a:off x="3384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07" name="Oval 2065"/>
              <p:cNvSpPr>
                <a:spLocks noChangeArrowheads="1"/>
              </p:cNvSpPr>
              <p:nvPr/>
            </p:nvSpPr>
            <p:spPr bwMode="auto">
              <a:xfrm>
                <a:off x="3384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08" name="Oval 2066"/>
              <p:cNvSpPr>
                <a:spLocks noChangeArrowheads="1"/>
              </p:cNvSpPr>
              <p:nvPr/>
            </p:nvSpPr>
            <p:spPr bwMode="auto">
              <a:xfrm>
                <a:off x="3390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09" name="Oval 2067"/>
              <p:cNvSpPr>
                <a:spLocks noChangeArrowheads="1"/>
              </p:cNvSpPr>
              <p:nvPr/>
            </p:nvSpPr>
            <p:spPr bwMode="auto">
              <a:xfrm>
                <a:off x="339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10" name="Oval 2068"/>
              <p:cNvSpPr>
                <a:spLocks noChangeArrowheads="1"/>
              </p:cNvSpPr>
              <p:nvPr/>
            </p:nvSpPr>
            <p:spPr bwMode="auto">
              <a:xfrm>
                <a:off x="3396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11" name="Oval 2069"/>
              <p:cNvSpPr>
                <a:spLocks noChangeArrowheads="1"/>
              </p:cNvSpPr>
              <p:nvPr/>
            </p:nvSpPr>
            <p:spPr bwMode="auto">
              <a:xfrm>
                <a:off x="3396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12" name="Oval 2070"/>
              <p:cNvSpPr>
                <a:spLocks noChangeArrowheads="1"/>
              </p:cNvSpPr>
              <p:nvPr/>
            </p:nvSpPr>
            <p:spPr bwMode="auto">
              <a:xfrm>
                <a:off x="339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13" name="Oval 2071"/>
              <p:cNvSpPr>
                <a:spLocks noChangeArrowheads="1"/>
              </p:cNvSpPr>
              <p:nvPr/>
            </p:nvSpPr>
            <p:spPr bwMode="auto">
              <a:xfrm>
                <a:off x="340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14" name="Oval 2072"/>
              <p:cNvSpPr>
                <a:spLocks noChangeArrowheads="1"/>
              </p:cNvSpPr>
              <p:nvPr/>
            </p:nvSpPr>
            <p:spPr bwMode="auto">
              <a:xfrm>
                <a:off x="3402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15" name="Oval 2073"/>
              <p:cNvSpPr>
                <a:spLocks noChangeArrowheads="1"/>
              </p:cNvSpPr>
              <p:nvPr/>
            </p:nvSpPr>
            <p:spPr bwMode="auto">
              <a:xfrm>
                <a:off x="340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16" name="Oval 2074"/>
              <p:cNvSpPr>
                <a:spLocks noChangeArrowheads="1"/>
              </p:cNvSpPr>
              <p:nvPr/>
            </p:nvSpPr>
            <p:spPr bwMode="auto">
              <a:xfrm>
                <a:off x="340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17" name="Oval 2075"/>
              <p:cNvSpPr>
                <a:spLocks noChangeArrowheads="1"/>
              </p:cNvSpPr>
              <p:nvPr/>
            </p:nvSpPr>
            <p:spPr bwMode="auto">
              <a:xfrm>
                <a:off x="341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18" name="Oval 2076"/>
              <p:cNvSpPr>
                <a:spLocks noChangeArrowheads="1"/>
              </p:cNvSpPr>
              <p:nvPr/>
            </p:nvSpPr>
            <p:spPr bwMode="auto">
              <a:xfrm>
                <a:off x="341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19" name="Oval 2077"/>
              <p:cNvSpPr>
                <a:spLocks noChangeArrowheads="1"/>
              </p:cNvSpPr>
              <p:nvPr/>
            </p:nvSpPr>
            <p:spPr bwMode="auto">
              <a:xfrm>
                <a:off x="3420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20" name="Oval 2078"/>
              <p:cNvSpPr>
                <a:spLocks noChangeArrowheads="1"/>
              </p:cNvSpPr>
              <p:nvPr/>
            </p:nvSpPr>
            <p:spPr bwMode="auto">
              <a:xfrm>
                <a:off x="342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21" name="Oval 2079"/>
              <p:cNvSpPr>
                <a:spLocks noChangeArrowheads="1"/>
              </p:cNvSpPr>
              <p:nvPr/>
            </p:nvSpPr>
            <p:spPr bwMode="auto">
              <a:xfrm>
                <a:off x="3420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22" name="Oval 2080"/>
              <p:cNvSpPr>
                <a:spLocks noChangeArrowheads="1"/>
              </p:cNvSpPr>
              <p:nvPr/>
            </p:nvSpPr>
            <p:spPr bwMode="auto">
              <a:xfrm>
                <a:off x="342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23" name="Oval 2081"/>
              <p:cNvSpPr>
                <a:spLocks noChangeArrowheads="1"/>
              </p:cNvSpPr>
              <p:nvPr/>
            </p:nvSpPr>
            <p:spPr bwMode="auto">
              <a:xfrm>
                <a:off x="3426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24" name="Oval 2082"/>
              <p:cNvSpPr>
                <a:spLocks noChangeArrowheads="1"/>
              </p:cNvSpPr>
              <p:nvPr/>
            </p:nvSpPr>
            <p:spPr bwMode="auto">
              <a:xfrm>
                <a:off x="3432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25" name="Oval 2083"/>
              <p:cNvSpPr>
                <a:spLocks noChangeArrowheads="1"/>
              </p:cNvSpPr>
              <p:nvPr/>
            </p:nvSpPr>
            <p:spPr bwMode="auto">
              <a:xfrm>
                <a:off x="3432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26" name="Oval 2084"/>
              <p:cNvSpPr>
                <a:spLocks noChangeArrowheads="1"/>
              </p:cNvSpPr>
              <p:nvPr/>
            </p:nvSpPr>
            <p:spPr bwMode="auto">
              <a:xfrm>
                <a:off x="343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27" name="Oval 2085"/>
              <p:cNvSpPr>
                <a:spLocks noChangeArrowheads="1"/>
              </p:cNvSpPr>
              <p:nvPr/>
            </p:nvSpPr>
            <p:spPr bwMode="auto">
              <a:xfrm>
                <a:off x="3438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28" name="Oval 2086"/>
              <p:cNvSpPr>
                <a:spLocks noChangeArrowheads="1"/>
              </p:cNvSpPr>
              <p:nvPr/>
            </p:nvSpPr>
            <p:spPr bwMode="auto">
              <a:xfrm>
                <a:off x="343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29" name="Oval 2087"/>
              <p:cNvSpPr>
                <a:spLocks noChangeArrowheads="1"/>
              </p:cNvSpPr>
              <p:nvPr/>
            </p:nvSpPr>
            <p:spPr bwMode="auto">
              <a:xfrm>
                <a:off x="3444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30" name="Oval 2088"/>
              <p:cNvSpPr>
                <a:spLocks noChangeArrowheads="1"/>
              </p:cNvSpPr>
              <p:nvPr/>
            </p:nvSpPr>
            <p:spPr bwMode="auto">
              <a:xfrm>
                <a:off x="3444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31" name="Oval 2089"/>
              <p:cNvSpPr>
                <a:spLocks noChangeArrowheads="1"/>
              </p:cNvSpPr>
              <p:nvPr/>
            </p:nvSpPr>
            <p:spPr bwMode="auto">
              <a:xfrm>
                <a:off x="3450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32" name="Oval 2090"/>
              <p:cNvSpPr>
                <a:spLocks noChangeArrowheads="1"/>
              </p:cNvSpPr>
              <p:nvPr/>
            </p:nvSpPr>
            <p:spPr bwMode="auto">
              <a:xfrm>
                <a:off x="3450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33" name="Oval 2091"/>
              <p:cNvSpPr>
                <a:spLocks noChangeArrowheads="1"/>
              </p:cNvSpPr>
              <p:nvPr/>
            </p:nvSpPr>
            <p:spPr bwMode="auto">
              <a:xfrm>
                <a:off x="345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34" name="Oval 2092"/>
              <p:cNvSpPr>
                <a:spLocks noChangeArrowheads="1"/>
              </p:cNvSpPr>
              <p:nvPr/>
            </p:nvSpPr>
            <p:spPr bwMode="auto">
              <a:xfrm>
                <a:off x="3456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35" name="Oval 2093"/>
              <p:cNvSpPr>
                <a:spLocks noChangeArrowheads="1"/>
              </p:cNvSpPr>
              <p:nvPr/>
            </p:nvSpPr>
            <p:spPr bwMode="auto">
              <a:xfrm>
                <a:off x="345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36" name="Oval 2094"/>
              <p:cNvSpPr>
                <a:spLocks noChangeArrowheads="1"/>
              </p:cNvSpPr>
              <p:nvPr/>
            </p:nvSpPr>
            <p:spPr bwMode="auto">
              <a:xfrm>
                <a:off x="3462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37" name="Oval 2095"/>
              <p:cNvSpPr>
                <a:spLocks noChangeArrowheads="1"/>
              </p:cNvSpPr>
              <p:nvPr/>
            </p:nvSpPr>
            <p:spPr bwMode="auto">
              <a:xfrm>
                <a:off x="3462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38" name="Oval 2096"/>
              <p:cNvSpPr>
                <a:spLocks noChangeArrowheads="1"/>
              </p:cNvSpPr>
              <p:nvPr/>
            </p:nvSpPr>
            <p:spPr bwMode="auto">
              <a:xfrm>
                <a:off x="3468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39" name="Oval 2097"/>
              <p:cNvSpPr>
                <a:spLocks noChangeArrowheads="1"/>
              </p:cNvSpPr>
              <p:nvPr/>
            </p:nvSpPr>
            <p:spPr bwMode="auto">
              <a:xfrm>
                <a:off x="346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40" name="Oval 2098"/>
              <p:cNvSpPr>
                <a:spLocks noChangeArrowheads="1"/>
              </p:cNvSpPr>
              <p:nvPr/>
            </p:nvSpPr>
            <p:spPr bwMode="auto">
              <a:xfrm>
                <a:off x="3474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41" name="Oval 2099"/>
              <p:cNvSpPr>
                <a:spLocks noChangeArrowheads="1"/>
              </p:cNvSpPr>
              <p:nvPr/>
            </p:nvSpPr>
            <p:spPr bwMode="auto">
              <a:xfrm>
                <a:off x="3474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42" name="Oval 2100"/>
              <p:cNvSpPr>
                <a:spLocks noChangeArrowheads="1"/>
              </p:cNvSpPr>
              <p:nvPr/>
            </p:nvSpPr>
            <p:spPr bwMode="auto">
              <a:xfrm>
                <a:off x="3480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43" name="Oval 2101"/>
              <p:cNvSpPr>
                <a:spLocks noChangeArrowheads="1"/>
              </p:cNvSpPr>
              <p:nvPr/>
            </p:nvSpPr>
            <p:spPr bwMode="auto">
              <a:xfrm>
                <a:off x="3480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44" name="Oval 2102"/>
              <p:cNvSpPr>
                <a:spLocks noChangeArrowheads="1"/>
              </p:cNvSpPr>
              <p:nvPr/>
            </p:nvSpPr>
            <p:spPr bwMode="auto">
              <a:xfrm>
                <a:off x="348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45" name="Oval 2103"/>
              <p:cNvSpPr>
                <a:spLocks noChangeArrowheads="1"/>
              </p:cNvSpPr>
              <p:nvPr/>
            </p:nvSpPr>
            <p:spPr bwMode="auto">
              <a:xfrm>
                <a:off x="3486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46" name="Oval 2104"/>
              <p:cNvSpPr>
                <a:spLocks noChangeArrowheads="1"/>
              </p:cNvSpPr>
              <p:nvPr/>
            </p:nvSpPr>
            <p:spPr bwMode="auto">
              <a:xfrm>
                <a:off x="3486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47" name="Oval 2105"/>
              <p:cNvSpPr>
                <a:spLocks noChangeArrowheads="1"/>
              </p:cNvSpPr>
              <p:nvPr/>
            </p:nvSpPr>
            <p:spPr bwMode="auto">
              <a:xfrm>
                <a:off x="3492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48" name="Oval 2106"/>
              <p:cNvSpPr>
                <a:spLocks noChangeArrowheads="1"/>
              </p:cNvSpPr>
              <p:nvPr/>
            </p:nvSpPr>
            <p:spPr bwMode="auto">
              <a:xfrm>
                <a:off x="349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49" name="Oval 2107"/>
              <p:cNvSpPr>
                <a:spLocks noChangeArrowheads="1"/>
              </p:cNvSpPr>
              <p:nvPr/>
            </p:nvSpPr>
            <p:spPr bwMode="auto">
              <a:xfrm>
                <a:off x="349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50" name="Oval 2108"/>
              <p:cNvSpPr>
                <a:spLocks noChangeArrowheads="1"/>
              </p:cNvSpPr>
              <p:nvPr/>
            </p:nvSpPr>
            <p:spPr bwMode="auto">
              <a:xfrm>
                <a:off x="349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51" name="Oval 2109"/>
              <p:cNvSpPr>
                <a:spLocks noChangeArrowheads="1"/>
              </p:cNvSpPr>
              <p:nvPr/>
            </p:nvSpPr>
            <p:spPr bwMode="auto">
              <a:xfrm>
                <a:off x="349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52" name="Oval 2110"/>
              <p:cNvSpPr>
                <a:spLocks noChangeArrowheads="1"/>
              </p:cNvSpPr>
              <p:nvPr/>
            </p:nvSpPr>
            <p:spPr bwMode="auto">
              <a:xfrm>
                <a:off x="350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53" name="Oval 2111"/>
              <p:cNvSpPr>
                <a:spLocks noChangeArrowheads="1"/>
              </p:cNvSpPr>
              <p:nvPr/>
            </p:nvSpPr>
            <p:spPr bwMode="auto">
              <a:xfrm>
                <a:off x="350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54" name="Oval 2112"/>
              <p:cNvSpPr>
                <a:spLocks noChangeArrowheads="1"/>
              </p:cNvSpPr>
              <p:nvPr/>
            </p:nvSpPr>
            <p:spPr bwMode="auto">
              <a:xfrm>
                <a:off x="3510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55" name="Oval 2113"/>
              <p:cNvSpPr>
                <a:spLocks noChangeArrowheads="1"/>
              </p:cNvSpPr>
              <p:nvPr/>
            </p:nvSpPr>
            <p:spPr bwMode="auto">
              <a:xfrm>
                <a:off x="351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56" name="Oval 2114"/>
              <p:cNvSpPr>
                <a:spLocks noChangeArrowheads="1"/>
              </p:cNvSpPr>
              <p:nvPr/>
            </p:nvSpPr>
            <p:spPr bwMode="auto">
              <a:xfrm>
                <a:off x="351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57" name="Oval 2115"/>
              <p:cNvSpPr>
                <a:spLocks noChangeArrowheads="1"/>
              </p:cNvSpPr>
              <p:nvPr/>
            </p:nvSpPr>
            <p:spPr bwMode="auto">
              <a:xfrm>
                <a:off x="351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58" name="Oval 2116"/>
              <p:cNvSpPr>
                <a:spLocks noChangeArrowheads="1"/>
              </p:cNvSpPr>
              <p:nvPr/>
            </p:nvSpPr>
            <p:spPr bwMode="auto">
              <a:xfrm>
                <a:off x="3516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59" name="Oval 2117"/>
              <p:cNvSpPr>
                <a:spLocks noChangeArrowheads="1"/>
              </p:cNvSpPr>
              <p:nvPr/>
            </p:nvSpPr>
            <p:spPr bwMode="auto">
              <a:xfrm>
                <a:off x="3522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60" name="Oval 2118"/>
              <p:cNvSpPr>
                <a:spLocks noChangeArrowheads="1"/>
              </p:cNvSpPr>
              <p:nvPr/>
            </p:nvSpPr>
            <p:spPr bwMode="auto">
              <a:xfrm>
                <a:off x="3522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61" name="Oval 2119"/>
              <p:cNvSpPr>
                <a:spLocks noChangeArrowheads="1"/>
              </p:cNvSpPr>
              <p:nvPr/>
            </p:nvSpPr>
            <p:spPr bwMode="auto">
              <a:xfrm>
                <a:off x="352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62" name="Oval 2120"/>
              <p:cNvSpPr>
                <a:spLocks noChangeArrowheads="1"/>
              </p:cNvSpPr>
              <p:nvPr/>
            </p:nvSpPr>
            <p:spPr bwMode="auto">
              <a:xfrm>
                <a:off x="3528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63" name="Oval 2121"/>
              <p:cNvSpPr>
                <a:spLocks noChangeArrowheads="1"/>
              </p:cNvSpPr>
              <p:nvPr/>
            </p:nvSpPr>
            <p:spPr bwMode="auto">
              <a:xfrm>
                <a:off x="3534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64" name="Oval 2122"/>
              <p:cNvSpPr>
                <a:spLocks noChangeArrowheads="1"/>
              </p:cNvSpPr>
              <p:nvPr/>
            </p:nvSpPr>
            <p:spPr bwMode="auto">
              <a:xfrm>
                <a:off x="3534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65" name="Oval 2123"/>
              <p:cNvSpPr>
                <a:spLocks noChangeArrowheads="1"/>
              </p:cNvSpPr>
              <p:nvPr/>
            </p:nvSpPr>
            <p:spPr bwMode="auto">
              <a:xfrm>
                <a:off x="354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66" name="Oval 2124"/>
              <p:cNvSpPr>
                <a:spLocks noChangeArrowheads="1"/>
              </p:cNvSpPr>
              <p:nvPr/>
            </p:nvSpPr>
            <p:spPr bwMode="auto">
              <a:xfrm>
                <a:off x="3540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67" name="Oval 2125"/>
              <p:cNvSpPr>
                <a:spLocks noChangeArrowheads="1"/>
              </p:cNvSpPr>
              <p:nvPr/>
            </p:nvSpPr>
            <p:spPr bwMode="auto">
              <a:xfrm>
                <a:off x="3540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68" name="Oval 2126"/>
              <p:cNvSpPr>
                <a:spLocks noChangeArrowheads="1"/>
              </p:cNvSpPr>
              <p:nvPr/>
            </p:nvSpPr>
            <p:spPr bwMode="auto">
              <a:xfrm>
                <a:off x="354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69" name="Oval 2127"/>
              <p:cNvSpPr>
                <a:spLocks noChangeArrowheads="1"/>
              </p:cNvSpPr>
              <p:nvPr/>
            </p:nvSpPr>
            <p:spPr bwMode="auto">
              <a:xfrm>
                <a:off x="3546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70" name="Oval 2128"/>
              <p:cNvSpPr>
                <a:spLocks noChangeArrowheads="1"/>
              </p:cNvSpPr>
              <p:nvPr/>
            </p:nvSpPr>
            <p:spPr bwMode="auto">
              <a:xfrm>
                <a:off x="3552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71" name="Oval 2129"/>
              <p:cNvSpPr>
                <a:spLocks noChangeArrowheads="1"/>
              </p:cNvSpPr>
              <p:nvPr/>
            </p:nvSpPr>
            <p:spPr bwMode="auto">
              <a:xfrm>
                <a:off x="3552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72" name="Oval 2130"/>
              <p:cNvSpPr>
                <a:spLocks noChangeArrowheads="1"/>
              </p:cNvSpPr>
              <p:nvPr/>
            </p:nvSpPr>
            <p:spPr bwMode="auto">
              <a:xfrm>
                <a:off x="355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73" name="Oval 2131"/>
              <p:cNvSpPr>
                <a:spLocks noChangeArrowheads="1"/>
              </p:cNvSpPr>
              <p:nvPr/>
            </p:nvSpPr>
            <p:spPr bwMode="auto">
              <a:xfrm>
                <a:off x="3558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74" name="Oval 2132"/>
              <p:cNvSpPr>
                <a:spLocks noChangeArrowheads="1"/>
              </p:cNvSpPr>
              <p:nvPr/>
            </p:nvSpPr>
            <p:spPr bwMode="auto">
              <a:xfrm>
                <a:off x="355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75" name="Oval 2133"/>
              <p:cNvSpPr>
                <a:spLocks noChangeArrowheads="1"/>
              </p:cNvSpPr>
              <p:nvPr/>
            </p:nvSpPr>
            <p:spPr bwMode="auto">
              <a:xfrm>
                <a:off x="3564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76" name="Oval 2134"/>
              <p:cNvSpPr>
                <a:spLocks noChangeArrowheads="1"/>
              </p:cNvSpPr>
              <p:nvPr/>
            </p:nvSpPr>
            <p:spPr bwMode="auto">
              <a:xfrm>
                <a:off x="3564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77" name="Oval 2135"/>
              <p:cNvSpPr>
                <a:spLocks noChangeArrowheads="1"/>
              </p:cNvSpPr>
              <p:nvPr/>
            </p:nvSpPr>
            <p:spPr bwMode="auto">
              <a:xfrm>
                <a:off x="3570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78" name="Oval 2136"/>
              <p:cNvSpPr>
                <a:spLocks noChangeArrowheads="1"/>
              </p:cNvSpPr>
              <p:nvPr/>
            </p:nvSpPr>
            <p:spPr bwMode="auto">
              <a:xfrm>
                <a:off x="3570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79" name="Oval 2137"/>
              <p:cNvSpPr>
                <a:spLocks noChangeArrowheads="1"/>
              </p:cNvSpPr>
              <p:nvPr/>
            </p:nvSpPr>
            <p:spPr bwMode="auto">
              <a:xfrm>
                <a:off x="3576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80" name="Oval 2138"/>
              <p:cNvSpPr>
                <a:spLocks noChangeArrowheads="1"/>
              </p:cNvSpPr>
              <p:nvPr/>
            </p:nvSpPr>
            <p:spPr bwMode="auto">
              <a:xfrm>
                <a:off x="3576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81" name="Oval 2139"/>
              <p:cNvSpPr>
                <a:spLocks noChangeArrowheads="1"/>
              </p:cNvSpPr>
              <p:nvPr/>
            </p:nvSpPr>
            <p:spPr bwMode="auto">
              <a:xfrm>
                <a:off x="3576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82" name="Oval 2140"/>
              <p:cNvSpPr>
                <a:spLocks noChangeArrowheads="1"/>
              </p:cNvSpPr>
              <p:nvPr/>
            </p:nvSpPr>
            <p:spPr bwMode="auto">
              <a:xfrm>
                <a:off x="3582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83" name="Oval 2141"/>
              <p:cNvSpPr>
                <a:spLocks noChangeArrowheads="1"/>
              </p:cNvSpPr>
              <p:nvPr/>
            </p:nvSpPr>
            <p:spPr bwMode="auto">
              <a:xfrm>
                <a:off x="358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84" name="Oval 2142"/>
              <p:cNvSpPr>
                <a:spLocks noChangeArrowheads="1"/>
              </p:cNvSpPr>
              <p:nvPr/>
            </p:nvSpPr>
            <p:spPr bwMode="auto">
              <a:xfrm>
                <a:off x="358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85" name="Oval 2143"/>
              <p:cNvSpPr>
                <a:spLocks noChangeArrowheads="1"/>
              </p:cNvSpPr>
              <p:nvPr/>
            </p:nvSpPr>
            <p:spPr bwMode="auto">
              <a:xfrm>
                <a:off x="358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86" name="Oval 2144"/>
              <p:cNvSpPr>
                <a:spLocks noChangeArrowheads="1"/>
              </p:cNvSpPr>
              <p:nvPr/>
            </p:nvSpPr>
            <p:spPr bwMode="auto">
              <a:xfrm>
                <a:off x="3594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87" name="Oval 2145"/>
              <p:cNvSpPr>
                <a:spLocks noChangeArrowheads="1"/>
              </p:cNvSpPr>
              <p:nvPr/>
            </p:nvSpPr>
            <p:spPr bwMode="auto">
              <a:xfrm>
                <a:off x="359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88" name="Oval 2146"/>
              <p:cNvSpPr>
                <a:spLocks noChangeArrowheads="1"/>
              </p:cNvSpPr>
              <p:nvPr/>
            </p:nvSpPr>
            <p:spPr bwMode="auto">
              <a:xfrm>
                <a:off x="359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89" name="Oval 2147"/>
              <p:cNvSpPr>
                <a:spLocks noChangeArrowheads="1"/>
              </p:cNvSpPr>
              <p:nvPr/>
            </p:nvSpPr>
            <p:spPr bwMode="auto">
              <a:xfrm>
                <a:off x="3600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90" name="Oval 2148"/>
              <p:cNvSpPr>
                <a:spLocks noChangeArrowheads="1"/>
              </p:cNvSpPr>
              <p:nvPr/>
            </p:nvSpPr>
            <p:spPr bwMode="auto">
              <a:xfrm>
                <a:off x="360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91" name="Oval 2149"/>
              <p:cNvSpPr>
                <a:spLocks noChangeArrowheads="1"/>
              </p:cNvSpPr>
              <p:nvPr/>
            </p:nvSpPr>
            <p:spPr bwMode="auto">
              <a:xfrm>
                <a:off x="360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92" name="Oval 2150"/>
              <p:cNvSpPr>
                <a:spLocks noChangeArrowheads="1"/>
              </p:cNvSpPr>
              <p:nvPr/>
            </p:nvSpPr>
            <p:spPr bwMode="auto">
              <a:xfrm>
                <a:off x="360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93" name="Oval 2151"/>
              <p:cNvSpPr>
                <a:spLocks noChangeArrowheads="1"/>
              </p:cNvSpPr>
              <p:nvPr/>
            </p:nvSpPr>
            <p:spPr bwMode="auto">
              <a:xfrm>
                <a:off x="3612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94" name="Oval 2152"/>
              <p:cNvSpPr>
                <a:spLocks noChangeArrowheads="1"/>
              </p:cNvSpPr>
              <p:nvPr/>
            </p:nvSpPr>
            <p:spPr bwMode="auto">
              <a:xfrm>
                <a:off x="3612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95" name="Oval 2153"/>
              <p:cNvSpPr>
                <a:spLocks noChangeArrowheads="1"/>
              </p:cNvSpPr>
              <p:nvPr/>
            </p:nvSpPr>
            <p:spPr bwMode="auto">
              <a:xfrm>
                <a:off x="361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96" name="Oval 2154"/>
              <p:cNvSpPr>
                <a:spLocks noChangeArrowheads="1"/>
              </p:cNvSpPr>
              <p:nvPr/>
            </p:nvSpPr>
            <p:spPr bwMode="auto">
              <a:xfrm>
                <a:off x="361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97" name="Oval 2155"/>
              <p:cNvSpPr>
                <a:spLocks noChangeArrowheads="1"/>
              </p:cNvSpPr>
              <p:nvPr/>
            </p:nvSpPr>
            <p:spPr bwMode="auto">
              <a:xfrm>
                <a:off x="3618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98" name="Oval 2156"/>
              <p:cNvSpPr>
                <a:spLocks noChangeArrowheads="1"/>
              </p:cNvSpPr>
              <p:nvPr/>
            </p:nvSpPr>
            <p:spPr bwMode="auto">
              <a:xfrm>
                <a:off x="3624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99" name="Oval 2157"/>
              <p:cNvSpPr>
                <a:spLocks noChangeArrowheads="1"/>
              </p:cNvSpPr>
              <p:nvPr/>
            </p:nvSpPr>
            <p:spPr bwMode="auto">
              <a:xfrm>
                <a:off x="3624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00" name="Oval 2158"/>
              <p:cNvSpPr>
                <a:spLocks noChangeArrowheads="1"/>
              </p:cNvSpPr>
              <p:nvPr/>
            </p:nvSpPr>
            <p:spPr bwMode="auto">
              <a:xfrm>
                <a:off x="363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01" name="Oval 2159"/>
              <p:cNvSpPr>
                <a:spLocks noChangeArrowheads="1"/>
              </p:cNvSpPr>
              <p:nvPr/>
            </p:nvSpPr>
            <p:spPr bwMode="auto">
              <a:xfrm>
                <a:off x="3630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02" name="Oval 2160"/>
              <p:cNvSpPr>
                <a:spLocks noChangeArrowheads="1"/>
              </p:cNvSpPr>
              <p:nvPr/>
            </p:nvSpPr>
            <p:spPr bwMode="auto">
              <a:xfrm>
                <a:off x="3636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03" name="Oval 2161"/>
              <p:cNvSpPr>
                <a:spLocks noChangeArrowheads="1"/>
              </p:cNvSpPr>
              <p:nvPr/>
            </p:nvSpPr>
            <p:spPr bwMode="auto">
              <a:xfrm>
                <a:off x="363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04" name="Oval 2162"/>
              <p:cNvSpPr>
                <a:spLocks noChangeArrowheads="1"/>
              </p:cNvSpPr>
              <p:nvPr/>
            </p:nvSpPr>
            <p:spPr bwMode="auto">
              <a:xfrm>
                <a:off x="3636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05" name="Oval 2163"/>
              <p:cNvSpPr>
                <a:spLocks noChangeArrowheads="1"/>
              </p:cNvSpPr>
              <p:nvPr/>
            </p:nvSpPr>
            <p:spPr bwMode="auto">
              <a:xfrm>
                <a:off x="3642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06" name="Oval 2164"/>
              <p:cNvSpPr>
                <a:spLocks noChangeArrowheads="1"/>
              </p:cNvSpPr>
              <p:nvPr/>
            </p:nvSpPr>
            <p:spPr bwMode="auto">
              <a:xfrm>
                <a:off x="3642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07" name="Oval 2165"/>
              <p:cNvSpPr>
                <a:spLocks noChangeArrowheads="1"/>
              </p:cNvSpPr>
              <p:nvPr/>
            </p:nvSpPr>
            <p:spPr bwMode="auto">
              <a:xfrm>
                <a:off x="364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08" name="Oval 2166"/>
              <p:cNvSpPr>
                <a:spLocks noChangeArrowheads="1"/>
              </p:cNvSpPr>
              <p:nvPr/>
            </p:nvSpPr>
            <p:spPr bwMode="auto">
              <a:xfrm>
                <a:off x="3648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09" name="Oval 2167"/>
              <p:cNvSpPr>
                <a:spLocks noChangeArrowheads="1"/>
              </p:cNvSpPr>
              <p:nvPr/>
            </p:nvSpPr>
            <p:spPr bwMode="auto">
              <a:xfrm>
                <a:off x="365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10" name="Oval 2168"/>
              <p:cNvSpPr>
                <a:spLocks noChangeArrowheads="1"/>
              </p:cNvSpPr>
              <p:nvPr/>
            </p:nvSpPr>
            <p:spPr bwMode="auto">
              <a:xfrm>
                <a:off x="3654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11" name="Oval 2169"/>
              <p:cNvSpPr>
                <a:spLocks noChangeArrowheads="1"/>
              </p:cNvSpPr>
              <p:nvPr/>
            </p:nvSpPr>
            <p:spPr bwMode="auto">
              <a:xfrm>
                <a:off x="3654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12" name="Oval 2170"/>
              <p:cNvSpPr>
                <a:spLocks noChangeArrowheads="1"/>
              </p:cNvSpPr>
              <p:nvPr/>
            </p:nvSpPr>
            <p:spPr bwMode="auto">
              <a:xfrm>
                <a:off x="3660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13" name="Oval 2171"/>
              <p:cNvSpPr>
                <a:spLocks noChangeArrowheads="1"/>
              </p:cNvSpPr>
              <p:nvPr/>
            </p:nvSpPr>
            <p:spPr bwMode="auto">
              <a:xfrm>
                <a:off x="3660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14" name="Oval 2172"/>
              <p:cNvSpPr>
                <a:spLocks noChangeArrowheads="1"/>
              </p:cNvSpPr>
              <p:nvPr/>
            </p:nvSpPr>
            <p:spPr bwMode="auto">
              <a:xfrm>
                <a:off x="3666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15" name="Oval 2173"/>
              <p:cNvSpPr>
                <a:spLocks noChangeArrowheads="1"/>
              </p:cNvSpPr>
              <p:nvPr/>
            </p:nvSpPr>
            <p:spPr bwMode="auto">
              <a:xfrm>
                <a:off x="3666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16" name="Oval 2174"/>
              <p:cNvSpPr>
                <a:spLocks noChangeArrowheads="1"/>
              </p:cNvSpPr>
              <p:nvPr/>
            </p:nvSpPr>
            <p:spPr bwMode="auto">
              <a:xfrm>
                <a:off x="3672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17" name="Oval 2175"/>
              <p:cNvSpPr>
                <a:spLocks noChangeArrowheads="1"/>
              </p:cNvSpPr>
              <p:nvPr/>
            </p:nvSpPr>
            <p:spPr bwMode="auto">
              <a:xfrm>
                <a:off x="3672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18" name="Oval 2176"/>
              <p:cNvSpPr>
                <a:spLocks noChangeArrowheads="1"/>
              </p:cNvSpPr>
              <p:nvPr/>
            </p:nvSpPr>
            <p:spPr bwMode="auto">
              <a:xfrm>
                <a:off x="3678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19" name="Oval 2177"/>
              <p:cNvSpPr>
                <a:spLocks noChangeArrowheads="1"/>
              </p:cNvSpPr>
              <p:nvPr/>
            </p:nvSpPr>
            <p:spPr bwMode="auto">
              <a:xfrm>
                <a:off x="3678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20" name="Oval 2178"/>
              <p:cNvSpPr>
                <a:spLocks noChangeArrowheads="1"/>
              </p:cNvSpPr>
              <p:nvPr/>
            </p:nvSpPr>
            <p:spPr bwMode="auto">
              <a:xfrm>
                <a:off x="367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21" name="Oval 2179"/>
              <p:cNvSpPr>
                <a:spLocks noChangeArrowheads="1"/>
              </p:cNvSpPr>
              <p:nvPr/>
            </p:nvSpPr>
            <p:spPr bwMode="auto">
              <a:xfrm>
                <a:off x="3684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22" name="Oval 2180"/>
              <p:cNvSpPr>
                <a:spLocks noChangeArrowheads="1"/>
              </p:cNvSpPr>
              <p:nvPr/>
            </p:nvSpPr>
            <p:spPr bwMode="auto">
              <a:xfrm>
                <a:off x="3684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23" name="Oval 2181"/>
              <p:cNvSpPr>
                <a:spLocks noChangeArrowheads="1"/>
              </p:cNvSpPr>
              <p:nvPr/>
            </p:nvSpPr>
            <p:spPr bwMode="auto">
              <a:xfrm>
                <a:off x="3690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24" name="Oval 2182"/>
              <p:cNvSpPr>
                <a:spLocks noChangeArrowheads="1"/>
              </p:cNvSpPr>
              <p:nvPr/>
            </p:nvSpPr>
            <p:spPr bwMode="auto">
              <a:xfrm>
                <a:off x="3690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25" name="Oval 2183"/>
              <p:cNvSpPr>
                <a:spLocks noChangeArrowheads="1"/>
              </p:cNvSpPr>
              <p:nvPr/>
            </p:nvSpPr>
            <p:spPr bwMode="auto">
              <a:xfrm>
                <a:off x="3696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26" name="Oval 2184"/>
              <p:cNvSpPr>
                <a:spLocks noChangeArrowheads="1"/>
              </p:cNvSpPr>
              <p:nvPr/>
            </p:nvSpPr>
            <p:spPr bwMode="auto">
              <a:xfrm>
                <a:off x="3696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27" name="Oval 2185"/>
              <p:cNvSpPr>
                <a:spLocks noChangeArrowheads="1"/>
              </p:cNvSpPr>
              <p:nvPr/>
            </p:nvSpPr>
            <p:spPr bwMode="auto">
              <a:xfrm>
                <a:off x="3696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28" name="Oval 2186"/>
              <p:cNvSpPr>
                <a:spLocks noChangeArrowheads="1"/>
              </p:cNvSpPr>
              <p:nvPr/>
            </p:nvSpPr>
            <p:spPr bwMode="auto">
              <a:xfrm>
                <a:off x="3702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29" name="Oval 2187"/>
              <p:cNvSpPr>
                <a:spLocks noChangeArrowheads="1"/>
              </p:cNvSpPr>
              <p:nvPr/>
            </p:nvSpPr>
            <p:spPr bwMode="auto">
              <a:xfrm>
                <a:off x="3702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30" name="Oval 2188"/>
              <p:cNvSpPr>
                <a:spLocks noChangeArrowheads="1"/>
              </p:cNvSpPr>
              <p:nvPr/>
            </p:nvSpPr>
            <p:spPr bwMode="auto">
              <a:xfrm>
                <a:off x="3708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31" name="Oval 2189"/>
              <p:cNvSpPr>
                <a:spLocks noChangeArrowheads="1"/>
              </p:cNvSpPr>
              <p:nvPr/>
            </p:nvSpPr>
            <p:spPr bwMode="auto">
              <a:xfrm>
                <a:off x="3708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32" name="Oval 2190"/>
              <p:cNvSpPr>
                <a:spLocks noChangeArrowheads="1"/>
              </p:cNvSpPr>
              <p:nvPr/>
            </p:nvSpPr>
            <p:spPr bwMode="auto">
              <a:xfrm>
                <a:off x="3714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33" name="Oval 2191"/>
              <p:cNvSpPr>
                <a:spLocks noChangeArrowheads="1"/>
              </p:cNvSpPr>
              <p:nvPr/>
            </p:nvSpPr>
            <p:spPr bwMode="auto">
              <a:xfrm>
                <a:off x="3714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34" name="Oval 2192"/>
              <p:cNvSpPr>
                <a:spLocks noChangeArrowheads="1"/>
              </p:cNvSpPr>
              <p:nvPr/>
            </p:nvSpPr>
            <p:spPr bwMode="auto">
              <a:xfrm>
                <a:off x="3714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35" name="Oval 2193"/>
              <p:cNvSpPr>
                <a:spLocks noChangeArrowheads="1"/>
              </p:cNvSpPr>
              <p:nvPr/>
            </p:nvSpPr>
            <p:spPr bwMode="auto">
              <a:xfrm>
                <a:off x="3720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36" name="Oval 2194"/>
              <p:cNvSpPr>
                <a:spLocks noChangeArrowheads="1"/>
              </p:cNvSpPr>
              <p:nvPr/>
            </p:nvSpPr>
            <p:spPr bwMode="auto">
              <a:xfrm>
                <a:off x="3720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37" name="Oval 2195"/>
              <p:cNvSpPr>
                <a:spLocks noChangeArrowheads="1"/>
              </p:cNvSpPr>
              <p:nvPr/>
            </p:nvSpPr>
            <p:spPr bwMode="auto">
              <a:xfrm>
                <a:off x="3726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38" name="Oval 2196"/>
              <p:cNvSpPr>
                <a:spLocks noChangeArrowheads="1"/>
              </p:cNvSpPr>
              <p:nvPr/>
            </p:nvSpPr>
            <p:spPr bwMode="auto">
              <a:xfrm>
                <a:off x="3726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39" name="Oval 2197"/>
              <p:cNvSpPr>
                <a:spLocks noChangeArrowheads="1"/>
              </p:cNvSpPr>
              <p:nvPr/>
            </p:nvSpPr>
            <p:spPr bwMode="auto">
              <a:xfrm>
                <a:off x="3732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40" name="Oval 2198"/>
              <p:cNvSpPr>
                <a:spLocks noChangeArrowheads="1"/>
              </p:cNvSpPr>
              <p:nvPr/>
            </p:nvSpPr>
            <p:spPr bwMode="auto">
              <a:xfrm>
                <a:off x="3732" y="1596"/>
                <a:ext cx="18" cy="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41" name="Oval 2199"/>
              <p:cNvSpPr>
                <a:spLocks noChangeArrowheads="1"/>
              </p:cNvSpPr>
              <p:nvPr/>
            </p:nvSpPr>
            <p:spPr bwMode="auto">
              <a:xfrm>
                <a:off x="3738" y="1596"/>
                <a:ext cx="18" cy="18"/>
              </a:xfrm>
              <a:prstGeom prst="ellipse">
                <a:avLst/>
              </a:prstGeom>
              <a:solidFill>
                <a:srgbClr val="00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42" name="Oval 2200"/>
              <p:cNvSpPr>
                <a:spLocks noChangeArrowheads="1"/>
              </p:cNvSpPr>
              <p:nvPr/>
            </p:nvSpPr>
            <p:spPr bwMode="auto">
              <a:xfrm>
                <a:off x="3738" y="1596"/>
                <a:ext cx="18" cy="18"/>
              </a:xfrm>
              <a:prstGeom prst="ellipse">
                <a:avLst/>
              </a:prstGeom>
              <a:solidFill>
                <a:srgbClr val="BF0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43" name="Oval 2201"/>
              <p:cNvSpPr>
                <a:spLocks noChangeArrowheads="1"/>
              </p:cNvSpPr>
              <p:nvPr/>
            </p:nvSpPr>
            <p:spPr bwMode="auto">
              <a:xfrm>
                <a:off x="3738" y="1596"/>
                <a:ext cx="18" cy="18"/>
              </a:xfrm>
              <a:prstGeom prst="ellipse">
                <a:avLst/>
              </a:prstGeom>
              <a:solidFill>
                <a:srgbClr val="B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44" name="Oval 2202"/>
              <p:cNvSpPr>
                <a:spLocks noChangeArrowheads="1"/>
              </p:cNvSpPr>
              <p:nvPr/>
            </p:nvSpPr>
            <p:spPr bwMode="auto">
              <a:xfrm>
                <a:off x="3744" y="1596"/>
                <a:ext cx="18" cy="1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45" name="Oval 2203"/>
              <p:cNvSpPr>
                <a:spLocks noChangeArrowheads="1"/>
              </p:cNvSpPr>
              <p:nvPr/>
            </p:nvSpPr>
            <p:spPr bwMode="auto">
              <a:xfrm>
                <a:off x="3744" y="1596"/>
                <a:ext cx="18" cy="1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46" name="Oval 2204"/>
              <p:cNvSpPr>
                <a:spLocks noChangeArrowheads="1"/>
              </p:cNvSpPr>
              <p:nvPr/>
            </p:nvSpPr>
            <p:spPr bwMode="auto">
              <a:xfrm>
                <a:off x="3750" y="1596"/>
                <a:ext cx="18" cy="18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2691" name="Oval 2206"/>
            <p:cNvSpPr>
              <a:spLocks noChangeArrowheads="1"/>
            </p:cNvSpPr>
            <p:nvPr/>
          </p:nvSpPr>
          <p:spPr bwMode="auto">
            <a:xfrm>
              <a:off x="3750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92" name="Oval 2207"/>
            <p:cNvSpPr>
              <a:spLocks noChangeArrowheads="1"/>
            </p:cNvSpPr>
            <p:nvPr/>
          </p:nvSpPr>
          <p:spPr bwMode="auto">
            <a:xfrm>
              <a:off x="3756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93" name="Oval 2208"/>
            <p:cNvSpPr>
              <a:spLocks noChangeArrowheads="1"/>
            </p:cNvSpPr>
            <p:nvPr/>
          </p:nvSpPr>
          <p:spPr bwMode="auto">
            <a:xfrm>
              <a:off x="3756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94" name="Oval 2209"/>
            <p:cNvSpPr>
              <a:spLocks noChangeArrowheads="1"/>
            </p:cNvSpPr>
            <p:nvPr/>
          </p:nvSpPr>
          <p:spPr bwMode="auto">
            <a:xfrm>
              <a:off x="3756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95" name="Oval 2210"/>
            <p:cNvSpPr>
              <a:spLocks noChangeArrowheads="1"/>
            </p:cNvSpPr>
            <p:nvPr/>
          </p:nvSpPr>
          <p:spPr bwMode="auto">
            <a:xfrm>
              <a:off x="3762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96" name="Oval 2211"/>
            <p:cNvSpPr>
              <a:spLocks noChangeArrowheads="1"/>
            </p:cNvSpPr>
            <p:nvPr/>
          </p:nvSpPr>
          <p:spPr bwMode="auto">
            <a:xfrm>
              <a:off x="3762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97" name="Oval 2212"/>
            <p:cNvSpPr>
              <a:spLocks noChangeArrowheads="1"/>
            </p:cNvSpPr>
            <p:nvPr/>
          </p:nvSpPr>
          <p:spPr bwMode="auto">
            <a:xfrm>
              <a:off x="3768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98" name="Oval 2213"/>
            <p:cNvSpPr>
              <a:spLocks noChangeArrowheads="1"/>
            </p:cNvSpPr>
            <p:nvPr/>
          </p:nvSpPr>
          <p:spPr bwMode="auto">
            <a:xfrm>
              <a:off x="3768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99" name="Oval 2214"/>
            <p:cNvSpPr>
              <a:spLocks noChangeArrowheads="1"/>
            </p:cNvSpPr>
            <p:nvPr/>
          </p:nvSpPr>
          <p:spPr bwMode="auto">
            <a:xfrm>
              <a:off x="3774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00" name="Oval 2215"/>
            <p:cNvSpPr>
              <a:spLocks noChangeArrowheads="1"/>
            </p:cNvSpPr>
            <p:nvPr/>
          </p:nvSpPr>
          <p:spPr bwMode="auto">
            <a:xfrm>
              <a:off x="3774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02" name="Oval 2216"/>
            <p:cNvSpPr>
              <a:spLocks noChangeArrowheads="1"/>
            </p:cNvSpPr>
            <p:nvPr/>
          </p:nvSpPr>
          <p:spPr bwMode="auto">
            <a:xfrm>
              <a:off x="3774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03" name="Oval 2217"/>
            <p:cNvSpPr>
              <a:spLocks noChangeArrowheads="1"/>
            </p:cNvSpPr>
            <p:nvPr/>
          </p:nvSpPr>
          <p:spPr bwMode="auto">
            <a:xfrm>
              <a:off x="3780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04" name="Oval 2218"/>
            <p:cNvSpPr>
              <a:spLocks noChangeArrowheads="1"/>
            </p:cNvSpPr>
            <p:nvPr/>
          </p:nvSpPr>
          <p:spPr bwMode="auto">
            <a:xfrm>
              <a:off x="3780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05" name="Oval 2219"/>
            <p:cNvSpPr>
              <a:spLocks noChangeArrowheads="1"/>
            </p:cNvSpPr>
            <p:nvPr/>
          </p:nvSpPr>
          <p:spPr bwMode="auto">
            <a:xfrm>
              <a:off x="3786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06" name="Oval 2220"/>
            <p:cNvSpPr>
              <a:spLocks noChangeArrowheads="1"/>
            </p:cNvSpPr>
            <p:nvPr/>
          </p:nvSpPr>
          <p:spPr bwMode="auto">
            <a:xfrm>
              <a:off x="3786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07" name="Oval 2221"/>
            <p:cNvSpPr>
              <a:spLocks noChangeArrowheads="1"/>
            </p:cNvSpPr>
            <p:nvPr/>
          </p:nvSpPr>
          <p:spPr bwMode="auto">
            <a:xfrm>
              <a:off x="3792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08" name="Oval 2222"/>
            <p:cNvSpPr>
              <a:spLocks noChangeArrowheads="1"/>
            </p:cNvSpPr>
            <p:nvPr/>
          </p:nvSpPr>
          <p:spPr bwMode="auto">
            <a:xfrm>
              <a:off x="3792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09" name="Oval 2223"/>
            <p:cNvSpPr>
              <a:spLocks noChangeArrowheads="1"/>
            </p:cNvSpPr>
            <p:nvPr/>
          </p:nvSpPr>
          <p:spPr bwMode="auto">
            <a:xfrm>
              <a:off x="3798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10" name="Oval 2224"/>
            <p:cNvSpPr>
              <a:spLocks noChangeArrowheads="1"/>
            </p:cNvSpPr>
            <p:nvPr/>
          </p:nvSpPr>
          <p:spPr bwMode="auto">
            <a:xfrm>
              <a:off x="3798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11" name="Oval 2225"/>
            <p:cNvSpPr>
              <a:spLocks noChangeArrowheads="1"/>
            </p:cNvSpPr>
            <p:nvPr/>
          </p:nvSpPr>
          <p:spPr bwMode="auto">
            <a:xfrm>
              <a:off x="3798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12" name="Oval 2226"/>
            <p:cNvSpPr>
              <a:spLocks noChangeArrowheads="1"/>
            </p:cNvSpPr>
            <p:nvPr/>
          </p:nvSpPr>
          <p:spPr bwMode="auto">
            <a:xfrm>
              <a:off x="3804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13" name="Oval 2227"/>
            <p:cNvSpPr>
              <a:spLocks noChangeArrowheads="1"/>
            </p:cNvSpPr>
            <p:nvPr/>
          </p:nvSpPr>
          <p:spPr bwMode="auto">
            <a:xfrm>
              <a:off x="3804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14" name="Oval 2228"/>
            <p:cNvSpPr>
              <a:spLocks noChangeArrowheads="1"/>
            </p:cNvSpPr>
            <p:nvPr/>
          </p:nvSpPr>
          <p:spPr bwMode="auto">
            <a:xfrm>
              <a:off x="3810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15" name="Oval 2229"/>
            <p:cNvSpPr>
              <a:spLocks noChangeArrowheads="1"/>
            </p:cNvSpPr>
            <p:nvPr/>
          </p:nvSpPr>
          <p:spPr bwMode="auto">
            <a:xfrm>
              <a:off x="3810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16" name="Oval 2230"/>
            <p:cNvSpPr>
              <a:spLocks noChangeArrowheads="1"/>
            </p:cNvSpPr>
            <p:nvPr/>
          </p:nvSpPr>
          <p:spPr bwMode="auto">
            <a:xfrm>
              <a:off x="3816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17" name="Oval 2231"/>
            <p:cNvSpPr>
              <a:spLocks noChangeArrowheads="1"/>
            </p:cNvSpPr>
            <p:nvPr/>
          </p:nvSpPr>
          <p:spPr bwMode="auto">
            <a:xfrm>
              <a:off x="3816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18" name="Oval 2232"/>
            <p:cNvSpPr>
              <a:spLocks noChangeArrowheads="1"/>
            </p:cNvSpPr>
            <p:nvPr/>
          </p:nvSpPr>
          <p:spPr bwMode="auto">
            <a:xfrm>
              <a:off x="3816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19" name="Oval 2233"/>
            <p:cNvSpPr>
              <a:spLocks noChangeArrowheads="1"/>
            </p:cNvSpPr>
            <p:nvPr/>
          </p:nvSpPr>
          <p:spPr bwMode="auto">
            <a:xfrm>
              <a:off x="3822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4" name="Oval 2234"/>
            <p:cNvSpPr>
              <a:spLocks noChangeArrowheads="1"/>
            </p:cNvSpPr>
            <p:nvPr/>
          </p:nvSpPr>
          <p:spPr bwMode="auto">
            <a:xfrm>
              <a:off x="3822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5" name="Oval 2235"/>
            <p:cNvSpPr>
              <a:spLocks noChangeArrowheads="1"/>
            </p:cNvSpPr>
            <p:nvPr/>
          </p:nvSpPr>
          <p:spPr bwMode="auto">
            <a:xfrm>
              <a:off x="3828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6" name="Oval 2236"/>
            <p:cNvSpPr>
              <a:spLocks noChangeArrowheads="1"/>
            </p:cNvSpPr>
            <p:nvPr/>
          </p:nvSpPr>
          <p:spPr bwMode="auto">
            <a:xfrm>
              <a:off x="3828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7" name="Oval 2237"/>
            <p:cNvSpPr>
              <a:spLocks noChangeArrowheads="1"/>
            </p:cNvSpPr>
            <p:nvPr/>
          </p:nvSpPr>
          <p:spPr bwMode="auto">
            <a:xfrm>
              <a:off x="3834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" name="Oval 2238"/>
            <p:cNvSpPr>
              <a:spLocks noChangeArrowheads="1"/>
            </p:cNvSpPr>
            <p:nvPr/>
          </p:nvSpPr>
          <p:spPr bwMode="auto">
            <a:xfrm>
              <a:off x="3834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9" name="Oval 2239"/>
            <p:cNvSpPr>
              <a:spLocks noChangeArrowheads="1"/>
            </p:cNvSpPr>
            <p:nvPr/>
          </p:nvSpPr>
          <p:spPr bwMode="auto">
            <a:xfrm>
              <a:off x="3834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0" name="Oval 2240"/>
            <p:cNvSpPr>
              <a:spLocks noChangeArrowheads="1"/>
            </p:cNvSpPr>
            <p:nvPr/>
          </p:nvSpPr>
          <p:spPr bwMode="auto">
            <a:xfrm>
              <a:off x="3840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1" name="Oval 2241"/>
            <p:cNvSpPr>
              <a:spLocks noChangeArrowheads="1"/>
            </p:cNvSpPr>
            <p:nvPr/>
          </p:nvSpPr>
          <p:spPr bwMode="auto">
            <a:xfrm>
              <a:off x="3840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2" name="Oval 2242"/>
            <p:cNvSpPr>
              <a:spLocks noChangeArrowheads="1"/>
            </p:cNvSpPr>
            <p:nvPr/>
          </p:nvSpPr>
          <p:spPr bwMode="auto">
            <a:xfrm>
              <a:off x="3846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3" name="Oval 2243"/>
            <p:cNvSpPr>
              <a:spLocks noChangeArrowheads="1"/>
            </p:cNvSpPr>
            <p:nvPr/>
          </p:nvSpPr>
          <p:spPr bwMode="auto">
            <a:xfrm>
              <a:off x="3846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4" name="Oval 2244"/>
            <p:cNvSpPr>
              <a:spLocks noChangeArrowheads="1"/>
            </p:cNvSpPr>
            <p:nvPr/>
          </p:nvSpPr>
          <p:spPr bwMode="auto">
            <a:xfrm>
              <a:off x="3852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5" name="Oval 2245"/>
            <p:cNvSpPr>
              <a:spLocks noChangeArrowheads="1"/>
            </p:cNvSpPr>
            <p:nvPr/>
          </p:nvSpPr>
          <p:spPr bwMode="auto">
            <a:xfrm>
              <a:off x="3852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6" name="Oval 2246"/>
            <p:cNvSpPr>
              <a:spLocks noChangeArrowheads="1"/>
            </p:cNvSpPr>
            <p:nvPr/>
          </p:nvSpPr>
          <p:spPr bwMode="auto">
            <a:xfrm>
              <a:off x="3858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7" name="Oval 2247"/>
            <p:cNvSpPr>
              <a:spLocks noChangeArrowheads="1"/>
            </p:cNvSpPr>
            <p:nvPr/>
          </p:nvSpPr>
          <p:spPr bwMode="auto">
            <a:xfrm>
              <a:off x="3858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8" name="Oval 2248"/>
            <p:cNvSpPr>
              <a:spLocks noChangeArrowheads="1"/>
            </p:cNvSpPr>
            <p:nvPr/>
          </p:nvSpPr>
          <p:spPr bwMode="auto">
            <a:xfrm>
              <a:off x="3858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9" name="Oval 2249"/>
            <p:cNvSpPr>
              <a:spLocks noChangeArrowheads="1"/>
            </p:cNvSpPr>
            <p:nvPr/>
          </p:nvSpPr>
          <p:spPr bwMode="auto">
            <a:xfrm>
              <a:off x="3864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0" name="Oval 2250"/>
            <p:cNvSpPr>
              <a:spLocks noChangeArrowheads="1"/>
            </p:cNvSpPr>
            <p:nvPr/>
          </p:nvSpPr>
          <p:spPr bwMode="auto">
            <a:xfrm>
              <a:off x="3864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1" name="Oval 2251"/>
            <p:cNvSpPr>
              <a:spLocks noChangeArrowheads="1"/>
            </p:cNvSpPr>
            <p:nvPr/>
          </p:nvSpPr>
          <p:spPr bwMode="auto">
            <a:xfrm>
              <a:off x="3870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3" name="Oval 2252"/>
            <p:cNvSpPr>
              <a:spLocks noChangeArrowheads="1"/>
            </p:cNvSpPr>
            <p:nvPr/>
          </p:nvSpPr>
          <p:spPr bwMode="auto">
            <a:xfrm>
              <a:off x="3870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4" name="Oval 2253"/>
            <p:cNvSpPr>
              <a:spLocks noChangeArrowheads="1"/>
            </p:cNvSpPr>
            <p:nvPr/>
          </p:nvSpPr>
          <p:spPr bwMode="auto">
            <a:xfrm>
              <a:off x="3876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5" name="Oval 2254"/>
            <p:cNvSpPr>
              <a:spLocks noChangeArrowheads="1"/>
            </p:cNvSpPr>
            <p:nvPr/>
          </p:nvSpPr>
          <p:spPr bwMode="auto">
            <a:xfrm>
              <a:off x="3876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6" name="Oval 2255"/>
            <p:cNvSpPr>
              <a:spLocks noChangeArrowheads="1"/>
            </p:cNvSpPr>
            <p:nvPr/>
          </p:nvSpPr>
          <p:spPr bwMode="auto">
            <a:xfrm>
              <a:off x="3876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7" name="Oval 2256"/>
            <p:cNvSpPr>
              <a:spLocks noChangeArrowheads="1"/>
            </p:cNvSpPr>
            <p:nvPr/>
          </p:nvSpPr>
          <p:spPr bwMode="auto">
            <a:xfrm>
              <a:off x="3882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" name="Oval 2257"/>
            <p:cNvSpPr>
              <a:spLocks noChangeArrowheads="1"/>
            </p:cNvSpPr>
            <p:nvPr/>
          </p:nvSpPr>
          <p:spPr bwMode="auto">
            <a:xfrm>
              <a:off x="3882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9" name="Oval 2258"/>
            <p:cNvSpPr>
              <a:spLocks noChangeArrowheads="1"/>
            </p:cNvSpPr>
            <p:nvPr/>
          </p:nvSpPr>
          <p:spPr bwMode="auto">
            <a:xfrm>
              <a:off x="3888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0" name="Oval 2259"/>
            <p:cNvSpPr>
              <a:spLocks noChangeArrowheads="1"/>
            </p:cNvSpPr>
            <p:nvPr/>
          </p:nvSpPr>
          <p:spPr bwMode="auto">
            <a:xfrm>
              <a:off x="3888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1" name="Oval 2260"/>
            <p:cNvSpPr>
              <a:spLocks noChangeArrowheads="1"/>
            </p:cNvSpPr>
            <p:nvPr/>
          </p:nvSpPr>
          <p:spPr bwMode="auto">
            <a:xfrm>
              <a:off x="3894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2" name="Oval 2261"/>
            <p:cNvSpPr>
              <a:spLocks noChangeArrowheads="1"/>
            </p:cNvSpPr>
            <p:nvPr/>
          </p:nvSpPr>
          <p:spPr bwMode="auto">
            <a:xfrm>
              <a:off x="3894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3" name="Oval 2262"/>
            <p:cNvSpPr>
              <a:spLocks noChangeArrowheads="1"/>
            </p:cNvSpPr>
            <p:nvPr/>
          </p:nvSpPr>
          <p:spPr bwMode="auto">
            <a:xfrm>
              <a:off x="3894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4" name="Oval 2263"/>
            <p:cNvSpPr>
              <a:spLocks noChangeArrowheads="1"/>
            </p:cNvSpPr>
            <p:nvPr/>
          </p:nvSpPr>
          <p:spPr bwMode="auto">
            <a:xfrm>
              <a:off x="3900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5" name="Oval 2264"/>
            <p:cNvSpPr>
              <a:spLocks noChangeArrowheads="1"/>
            </p:cNvSpPr>
            <p:nvPr/>
          </p:nvSpPr>
          <p:spPr bwMode="auto">
            <a:xfrm>
              <a:off x="3900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20" name="Oval 2265"/>
            <p:cNvSpPr>
              <a:spLocks noChangeArrowheads="1"/>
            </p:cNvSpPr>
            <p:nvPr/>
          </p:nvSpPr>
          <p:spPr bwMode="auto">
            <a:xfrm>
              <a:off x="3906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21" name="Oval 2266"/>
            <p:cNvSpPr>
              <a:spLocks noChangeArrowheads="1"/>
            </p:cNvSpPr>
            <p:nvPr/>
          </p:nvSpPr>
          <p:spPr bwMode="auto">
            <a:xfrm>
              <a:off x="3906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22" name="Oval 2267"/>
            <p:cNvSpPr>
              <a:spLocks noChangeArrowheads="1"/>
            </p:cNvSpPr>
            <p:nvPr/>
          </p:nvSpPr>
          <p:spPr bwMode="auto">
            <a:xfrm>
              <a:off x="3912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23" name="Oval 2268"/>
            <p:cNvSpPr>
              <a:spLocks noChangeArrowheads="1"/>
            </p:cNvSpPr>
            <p:nvPr/>
          </p:nvSpPr>
          <p:spPr bwMode="auto">
            <a:xfrm>
              <a:off x="3912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24" name="Oval 2269"/>
            <p:cNvSpPr>
              <a:spLocks noChangeArrowheads="1"/>
            </p:cNvSpPr>
            <p:nvPr/>
          </p:nvSpPr>
          <p:spPr bwMode="auto">
            <a:xfrm>
              <a:off x="3912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25" name="Oval 2270"/>
            <p:cNvSpPr>
              <a:spLocks noChangeArrowheads="1"/>
            </p:cNvSpPr>
            <p:nvPr/>
          </p:nvSpPr>
          <p:spPr bwMode="auto">
            <a:xfrm>
              <a:off x="3918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26" name="Oval 2271"/>
            <p:cNvSpPr>
              <a:spLocks noChangeArrowheads="1"/>
            </p:cNvSpPr>
            <p:nvPr/>
          </p:nvSpPr>
          <p:spPr bwMode="auto">
            <a:xfrm>
              <a:off x="3918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27" name="Oval 2272"/>
            <p:cNvSpPr>
              <a:spLocks noChangeArrowheads="1"/>
            </p:cNvSpPr>
            <p:nvPr/>
          </p:nvSpPr>
          <p:spPr bwMode="auto">
            <a:xfrm>
              <a:off x="3924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28" name="Oval 2273"/>
            <p:cNvSpPr>
              <a:spLocks noChangeArrowheads="1"/>
            </p:cNvSpPr>
            <p:nvPr/>
          </p:nvSpPr>
          <p:spPr bwMode="auto">
            <a:xfrm>
              <a:off x="3924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29" name="Oval 2274"/>
            <p:cNvSpPr>
              <a:spLocks noChangeArrowheads="1"/>
            </p:cNvSpPr>
            <p:nvPr/>
          </p:nvSpPr>
          <p:spPr bwMode="auto">
            <a:xfrm>
              <a:off x="3930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30" name="Oval 2275"/>
            <p:cNvSpPr>
              <a:spLocks noChangeArrowheads="1"/>
            </p:cNvSpPr>
            <p:nvPr/>
          </p:nvSpPr>
          <p:spPr bwMode="auto">
            <a:xfrm>
              <a:off x="3930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31" name="Oval 2276"/>
            <p:cNvSpPr>
              <a:spLocks noChangeArrowheads="1"/>
            </p:cNvSpPr>
            <p:nvPr/>
          </p:nvSpPr>
          <p:spPr bwMode="auto">
            <a:xfrm>
              <a:off x="3936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32" name="Oval 2277"/>
            <p:cNvSpPr>
              <a:spLocks noChangeArrowheads="1"/>
            </p:cNvSpPr>
            <p:nvPr/>
          </p:nvSpPr>
          <p:spPr bwMode="auto">
            <a:xfrm>
              <a:off x="3936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33" name="Oval 2278"/>
            <p:cNvSpPr>
              <a:spLocks noChangeArrowheads="1"/>
            </p:cNvSpPr>
            <p:nvPr/>
          </p:nvSpPr>
          <p:spPr bwMode="auto">
            <a:xfrm>
              <a:off x="3936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34" name="Oval 2279"/>
            <p:cNvSpPr>
              <a:spLocks noChangeArrowheads="1"/>
            </p:cNvSpPr>
            <p:nvPr/>
          </p:nvSpPr>
          <p:spPr bwMode="auto">
            <a:xfrm>
              <a:off x="3942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35" name="Oval 2280"/>
            <p:cNvSpPr>
              <a:spLocks noChangeArrowheads="1"/>
            </p:cNvSpPr>
            <p:nvPr/>
          </p:nvSpPr>
          <p:spPr bwMode="auto">
            <a:xfrm>
              <a:off x="3942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36" name="Oval 2281"/>
            <p:cNvSpPr>
              <a:spLocks noChangeArrowheads="1"/>
            </p:cNvSpPr>
            <p:nvPr/>
          </p:nvSpPr>
          <p:spPr bwMode="auto">
            <a:xfrm>
              <a:off x="3948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37" name="Oval 2282"/>
            <p:cNvSpPr>
              <a:spLocks noChangeArrowheads="1"/>
            </p:cNvSpPr>
            <p:nvPr/>
          </p:nvSpPr>
          <p:spPr bwMode="auto">
            <a:xfrm>
              <a:off x="3948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38" name="Oval 2283"/>
            <p:cNvSpPr>
              <a:spLocks noChangeArrowheads="1"/>
            </p:cNvSpPr>
            <p:nvPr/>
          </p:nvSpPr>
          <p:spPr bwMode="auto">
            <a:xfrm>
              <a:off x="3954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39" name="Oval 2284"/>
            <p:cNvSpPr>
              <a:spLocks noChangeArrowheads="1"/>
            </p:cNvSpPr>
            <p:nvPr/>
          </p:nvSpPr>
          <p:spPr bwMode="auto">
            <a:xfrm>
              <a:off x="3954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40" name="Oval 2285"/>
            <p:cNvSpPr>
              <a:spLocks noChangeArrowheads="1"/>
            </p:cNvSpPr>
            <p:nvPr/>
          </p:nvSpPr>
          <p:spPr bwMode="auto">
            <a:xfrm>
              <a:off x="3954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41" name="Oval 2286"/>
            <p:cNvSpPr>
              <a:spLocks noChangeArrowheads="1"/>
            </p:cNvSpPr>
            <p:nvPr/>
          </p:nvSpPr>
          <p:spPr bwMode="auto">
            <a:xfrm>
              <a:off x="3960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42" name="Oval 2287"/>
            <p:cNvSpPr>
              <a:spLocks noChangeArrowheads="1"/>
            </p:cNvSpPr>
            <p:nvPr/>
          </p:nvSpPr>
          <p:spPr bwMode="auto">
            <a:xfrm>
              <a:off x="3960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43" name="Oval 2288"/>
            <p:cNvSpPr>
              <a:spLocks noChangeArrowheads="1"/>
            </p:cNvSpPr>
            <p:nvPr/>
          </p:nvSpPr>
          <p:spPr bwMode="auto">
            <a:xfrm>
              <a:off x="3966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44" name="Oval 2289"/>
            <p:cNvSpPr>
              <a:spLocks noChangeArrowheads="1"/>
            </p:cNvSpPr>
            <p:nvPr/>
          </p:nvSpPr>
          <p:spPr bwMode="auto">
            <a:xfrm>
              <a:off x="3966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45" name="Oval 2290"/>
            <p:cNvSpPr>
              <a:spLocks noChangeArrowheads="1"/>
            </p:cNvSpPr>
            <p:nvPr/>
          </p:nvSpPr>
          <p:spPr bwMode="auto">
            <a:xfrm>
              <a:off x="3972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46" name="Oval 2291"/>
            <p:cNvSpPr>
              <a:spLocks noChangeArrowheads="1"/>
            </p:cNvSpPr>
            <p:nvPr/>
          </p:nvSpPr>
          <p:spPr bwMode="auto">
            <a:xfrm>
              <a:off x="3972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47" name="Oval 2292"/>
            <p:cNvSpPr>
              <a:spLocks noChangeArrowheads="1"/>
            </p:cNvSpPr>
            <p:nvPr/>
          </p:nvSpPr>
          <p:spPr bwMode="auto">
            <a:xfrm>
              <a:off x="3972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48" name="Oval 2293"/>
            <p:cNvSpPr>
              <a:spLocks noChangeArrowheads="1"/>
            </p:cNvSpPr>
            <p:nvPr/>
          </p:nvSpPr>
          <p:spPr bwMode="auto">
            <a:xfrm>
              <a:off x="3978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49" name="Oval 2294"/>
            <p:cNvSpPr>
              <a:spLocks noChangeArrowheads="1"/>
            </p:cNvSpPr>
            <p:nvPr/>
          </p:nvSpPr>
          <p:spPr bwMode="auto">
            <a:xfrm>
              <a:off x="3978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50" name="Oval 2295"/>
            <p:cNvSpPr>
              <a:spLocks noChangeArrowheads="1"/>
            </p:cNvSpPr>
            <p:nvPr/>
          </p:nvSpPr>
          <p:spPr bwMode="auto">
            <a:xfrm>
              <a:off x="3984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51" name="Oval 2296"/>
            <p:cNvSpPr>
              <a:spLocks noChangeArrowheads="1"/>
            </p:cNvSpPr>
            <p:nvPr/>
          </p:nvSpPr>
          <p:spPr bwMode="auto">
            <a:xfrm>
              <a:off x="3984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52" name="Oval 2297"/>
            <p:cNvSpPr>
              <a:spLocks noChangeArrowheads="1"/>
            </p:cNvSpPr>
            <p:nvPr/>
          </p:nvSpPr>
          <p:spPr bwMode="auto">
            <a:xfrm>
              <a:off x="3990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53" name="Oval 2298"/>
            <p:cNvSpPr>
              <a:spLocks noChangeArrowheads="1"/>
            </p:cNvSpPr>
            <p:nvPr/>
          </p:nvSpPr>
          <p:spPr bwMode="auto">
            <a:xfrm>
              <a:off x="3990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54" name="Oval 2299"/>
            <p:cNvSpPr>
              <a:spLocks noChangeArrowheads="1"/>
            </p:cNvSpPr>
            <p:nvPr/>
          </p:nvSpPr>
          <p:spPr bwMode="auto">
            <a:xfrm>
              <a:off x="3996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55" name="Oval 2300"/>
            <p:cNvSpPr>
              <a:spLocks noChangeArrowheads="1"/>
            </p:cNvSpPr>
            <p:nvPr/>
          </p:nvSpPr>
          <p:spPr bwMode="auto">
            <a:xfrm>
              <a:off x="3996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56" name="Oval 2301"/>
            <p:cNvSpPr>
              <a:spLocks noChangeArrowheads="1"/>
            </p:cNvSpPr>
            <p:nvPr/>
          </p:nvSpPr>
          <p:spPr bwMode="auto">
            <a:xfrm>
              <a:off x="3996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57" name="Oval 2302"/>
            <p:cNvSpPr>
              <a:spLocks noChangeArrowheads="1"/>
            </p:cNvSpPr>
            <p:nvPr/>
          </p:nvSpPr>
          <p:spPr bwMode="auto">
            <a:xfrm>
              <a:off x="4002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58" name="Oval 2303"/>
            <p:cNvSpPr>
              <a:spLocks noChangeArrowheads="1"/>
            </p:cNvSpPr>
            <p:nvPr/>
          </p:nvSpPr>
          <p:spPr bwMode="auto">
            <a:xfrm>
              <a:off x="4002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59" name="Oval 2304"/>
            <p:cNvSpPr>
              <a:spLocks noChangeArrowheads="1"/>
            </p:cNvSpPr>
            <p:nvPr/>
          </p:nvSpPr>
          <p:spPr bwMode="auto">
            <a:xfrm>
              <a:off x="4008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60" name="Oval 2305"/>
            <p:cNvSpPr>
              <a:spLocks noChangeArrowheads="1"/>
            </p:cNvSpPr>
            <p:nvPr/>
          </p:nvSpPr>
          <p:spPr bwMode="auto">
            <a:xfrm>
              <a:off x="4008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61" name="Oval 2306"/>
            <p:cNvSpPr>
              <a:spLocks noChangeArrowheads="1"/>
            </p:cNvSpPr>
            <p:nvPr/>
          </p:nvSpPr>
          <p:spPr bwMode="auto">
            <a:xfrm>
              <a:off x="4014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62" name="Oval 2307"/>
            <p:cNvSpPr>
              <a:spLocks noChangeArrowheads="1"/>
            </p:cNvSpPr>
            <p:nvPr/>
          </p:nvSpPr>
          <p:spPr bwMode="auto">
            <a:xfrm>
              <a:off x="4014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63" name="Oval 2308"/>
            <p:cNvSpPr>
              <a:spLocks noChangeArrowheads="1"/>
            </p:cNvSpPr>
            <p:nvPr/>
          </p:nvSpPr>
          <p:spPr bwMode="auto">
            <a:xfrm>
              <a:off x="4014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64" name="Oval 2309"/>
            <p:cNvSpPr>
              <a:spLocks noChangeArrowheads="1"/>
            </p:cNvSpPr>
            <p:nvPr/>
          </p:nvSpPr>
          <p:spPr bwMode="auto">
            <a:xfrm>
              <a:off x="4020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65" name="Oval 2310"/>
            <p:cNvSpPr>
              <a:spLocks noChangeArrowheads="1"/>
            </p:cNvSpPr>
            <p:nvPr/>
          </p:nvSpPr>
          <p:spPr bwMode="auto">
            <a:xfrm>
              <a:off x="4020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66" name="Oval 2311"/>
            <p:cNvSpPr>
              <a:spLocks noChangeArrowheads="1"/>
            </p:cNvSpPr>
            <p:nvPr/>
          </p:nvSpPr>
          <p:spPr bwMode="auto">
            <a:xfrm>
              <a:off x="4026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67" name="Oval 2312"/>
            <p:cNvSpPr>
              <a:spLocks noChangeArrowheads="1"/>
            </p:cNvSpPr>
            <p:nvPr/>
          </p:nvSpPr>
          <p:spPr bwMode="auto">
            <a:xfrm>
              <a:off x="4026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68" name="Oval 2313"/>
            <p:cNvSpPr>
              <a:spLocks noChangeArrowheads="1"/>
            </p:cNvSpPr>
            <p:nvPr/>
          </p:nvSpPr>
          <p:spPr bwMode="auto">
            <a:xfrm>
              <a:off x="4032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69" name="Oval 2314"/>
            <p:cNvSpPr>
              <a:spLocks noChangeArrowheads="1"/>
            </p:cNvSpPr>
            <p:nvPr/>
          </p:nvSpPr>
          <p:spPr bwMode="auto">
            <a:xfrm>
              <a:off x="4032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70" name="Oval 2315"/>
            <p:cNvSpPr>
              <a:spLocks noChangeArrowheads="1"/>
            </p:cNvSpPr>
            <p:nvPr/>
          </p:nvSpPr>
          <p:spPr bwMode="auto">
            <a:xfrm>
              <a:off x="4032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71" name="Oval 2316"/>
            <p:cNvSpPr>
              <a:spLocks noChangeArrowheads="1"/>
            </p:cNvSpPr>
            <p:nvPr/>
          </p:nvSpPr>
          <p:spPr bwMode="auto">
            <a:xfrm>
              <a:off x="4038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72" name="Oval 2317"/>
            <p:cNvSpPr>
              <a:spLocks noChangeArrowheads="1"/>
            </p:cNvSpPr>
            <p:nvPr/>
          </p:nvSpPr>
          <p:spPr bwMode="auto">
            <a:xfrm>
              <a:off x="4038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73" name="Oval 2318"/>
            <p:cNvSpPr>
              <a:spLocks noChangeArrowheads="1"/>
            </p:cNvSpPr>
            <p:nvPr/>
          </p:nvSpPr>
          <p:spPr bwMode="auto">
            <a:xfrm>
              <a:off x="4044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74" name="Oval 2319"/>
            <p:cNvSpPr>
              <a:spLocks noChangeArrowheads="1"/>
            </p:cNvSpPr>
            <p:nvPr/>
          </p:nvSpPr>
          <p:spPr bwMode="auto">
            <a:xfrm>
              <a:off x="4044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75" name="Oval 2320"/>
            <p:cNvSpPr>
              <a:spLocks noChangeArrowheads="1"/>
            </p:cNvSpPr>
            <p:nvPr/>
          </p:nvSpPr>
          <p:spPr bwMode="auto">
            <a:xfrm>
              <a:off x="4050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76" name="Oval 2321"/>
            <p:cNvSpPr>
              <a:spLocks noChangeArrowheads="1"/>
            </p:cNvSpPr>
            <p:nvPr/>
          </p:nvSpPr>
          <p:spPr bwMode="auto">
            <a:xfrm>
              <a:off x="4050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77" name="Oval 2322"/>
            <p:cNvSpPr>
              <a:spLocks noChangeArrowheads="1"/>
            </p:cNvSpPr>
            <p:nvPr/>
          </p:nvSpPr>
          <p:spPr bwMode="auto">
            <a:xfrm>
              <a:off x="4056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78" name="Oval 2323"/>
            <p:cNvSpPr>
              <a:spLocks noChangeArrowheads="1"/>
            </p:cNvSpPr>
            <p:nvPr/>
          </p:nvSpPr>
          <p:spPr bwMode="auto">
            <a:xfrm>
              <a:off x="4056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79" name="Oval 2324"/>
            <p:cNvSpPr>
              <a:spLocks noChangeArrowheads="1"/>
            </p:cNvSpPr>
            <p:nvPr/>
          </p:nvSpPr>
          <p:spPr bwMode="auto">
            <a:xfrm>
              <a:off x="4056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80" name="Oval 2325"/>
            <p:cNvSpPr>
              <a:spLocks noChangeArrowheads="1"/>
            </p:cNvSpPr>
            <p:nvPr/>
          </p:nvSpPr>
          <p:spPr bwMode="auto">
            <a:xfrm>
              <a:off x="4062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81" name="Oval 2326"/>
            <p:cNvSpPr>
              <a:spLocks noChangeArrowheads="1"/>
            </p:cNvSpPr>
            <p:nvPr/>
          </p:nvSpPr>
          <p:spPr bwMode="auto">
            <a:xfrm>
              <a:off x="4062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82" name="Oval 2327"/>
            <p:cNvSpPr>
              <a:spLocks noChangeArrowheads="1"/>
            </p:cNvSpPr>
            <p:nvPr/>
          </p:nvSpPr>
          <p:spPr bwMode="auto">
            <a:xfrm>
              <a:off x="4068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83" name="Oval 2328"/>
            <p:cNvSpPr>
              <a:spLocks noChangeArrowheads="1"/>
            </p:cNvSpPr>
            <p:nvPr/>
          </p:nvSpPr>
          <p:spPr bwMode="auto">
            <a:xfrm>
              <a:off x="4068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84" name="Oval 2329"/>
            <p:cNvSpPr>
              <a:spLocks noChangeArrowheads="1"/>
            </p:cNvSpPr>
            <p:nvPr/>
          </p:nvSpPr>
          <p:spPr bwMode="auto">
            <a:xfrm>
              <a:off x="4074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85" name="Oval 2330"/>
            <p:cNvSpPr>
              <a:spLocks noChangeArrowheads="1"/>
            </p:cNvSpPr>
            <p:nvPr/>
          </p:nvSpPr>
          <p:spPr bwMode="auto">
            <a:xfrm>
              <a:off x="4074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86" name="Oval 2331"/>
            <p:cNvSpPr>
              <a:spLocks noChangeArrowheads="1"/>
            </p:cNvSpPr>
            <p:nvPr/>
          </p:nvSpPr>
          <p:spPr bwMode="auto">
            <a:xfrm>
              <a:off x="4074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87" name="Oval 2332"/>
            <p:cNvSpPr>
              <a:spLocks noChangeArrowheads="1"/>
            </p:cNvSpPr>
            <p:nvPr/>
          </p:nvSpPr>
          <p:spPr bwMode="auto">
            <a:xfrm>
              <a:off x="4080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88" name="Oval 2333"/>
            <p:cNvSpPr>
              <a:spLocks noChangeArrowheads="1"/>
            </p:cNvSpPr>
            <p:nvPr/>
          </p:nvSpPr>
          <p:spPr bwMode="auto">
            <a:xfrm>
              <a:off x="4080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89" name="Oval 2334"/>
            <p:cNvSpPr>
              <a:spLocks noChangeArrowheads="1"/>
            </p:cNvSpPr>
            <p:nvPr/>
          </p:nvSpPr>
          <p:spPr bwMode="auto">
            <a:xfrm>
              <a:off x="4086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90" name="Oval 2335"/>
            <p:cNvSpPr>
              <a:spLocks noChangeArrowheads="1"/>
            </p:cNvSpPr>
            <p:nvPr/>
          </p:nvSpPr>
          <p:spPr bwMode="auto">
            <a:xfrm>
              <a:off x="4086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91" name="Oval 2336"/>
            <p:cNvSpPr>
              <a:spLocks noChangeArrowheads="1"/>
            </p:cNvSpPr>
            <p:nvPr/>
          </p:nvSpPr>
          <p:spPr bwMode="auto">
            <a:xfrm>
              <a:off x="4092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92" name="Oval 2337"/>
            <p:cNvSpPr>
              <a:spLocks noChangeArrowheads="1"/>
            </p:cNvSpPr>
            <p:nvPr/>
          </p:nvSpPr>
          <p:spPr bwMode="auto">
            <a:xfrm>
              <a:off x="4092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93" name="Oval 2338"/>
            <p:cNvSpPr>
              <a:spLocks noChangeArrowheads="1"/>
            </p:cNvSpPr>
            <p:nvPr/>
          </p:nvSpPr>
          <p:spPr bwMode="auto">
            <a:xfrm>
              <a:off x="4092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94" name="Oval 2339"/>
            <p:cNvSpPr>
              <a:spLocks noChangeArrowheads="1"/>
            </p:cNvSpPr>
            <p:nvPr/>
          </p:nvSpPr>
          <p:spPr bwMode="auto">
            <a:xfrm>
              <a:off x="4098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95" name="Oval 2340"/>
            <p:cNvSpPr>
              <a:spLocks noChangeArrowheads="1"/>
            </p:cNvSpPr>
            <p:nvPr/>
          </p:nvSpPr>
          <p:spPr bwMode="auto">
            <a:xfrm>
              <a:off x="4098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96" name="Oval 2341"/>
            <p:cNvSpPr>
              <a:spLocks noChangeArrowheads="1"/>
            </p:cNvSpPr>
            <p:nvPr/>
          </p:nvSpPr>
          <p:spPr bwMode="auto">
            <a:xfrm>
              <a:off x="4104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97" name="Oval 2342"/>
            <p:cNvSpPr>
              <a:spLocks noChangeArrowheads="1"/>
            </p:cNvSpPr>
            <p:nvPr/>
          </p:nvSpPr>
          <p:spPr bwMode="auto">
            <a:xfrm>
              <a:off x="4104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98" name="Oval 2343"/>
            <p:cNvSpPr>
              <a:spLocks noChangeArrowheads="1"/>
            </p:cNvSpPr>
            <p:nvPr/>
          </p:nvSpPr>
          <p:spPr bwMode="auto">
            <a:xfrm>
              <a:off x="4110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99" name="Oval 2344"/>
            <p:cNvSpPr>
              <a:spLocks noChangeArrowheads="1"/>
            </p:cNvSpPr>
            <p:nvPr/>
          </p:nvSpPr>
          <p:spPr bwMode="auto">
            <a:xfrm>
              <a:off x="4110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00" name="Oval 2345"/>
            <p:cNvSpPr>
              <a:spLocks noChangeArrowheads="1"/>
            </p:cNvSpPr>
            <p:nvPr/>
          </p:nvSpPr>
          <p:spPr bwMode="auto">
            <a:xfrm>
              <a:off x="4116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01" name="Oval 2346"/>
            <p:cNvSpPr>
              <a:spLocks noChangeArrowheads="1"/>
            </p:cNvSpPr>
            <p:nvPr/>
          </p:nvSpPr>
          <p:spPr bwMode="auto">
            <a:xfrm>
              <a:off x="4116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02" name="Oval 2347"/>
            <p:cNvSpPr>
              <a:spLocks noChangeArrowheads="1"/>
            </p:cNvSpPr>
            <p:nvPr/>
          </p:nvSpPr>
          <p:spPr bwMode="auto">
            <a:xfrm>
              <a:off x="4116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03" name="Oval 2348"/>
            <p:cNvSpPr>
              <a:spLocks noChangeArrowheads="1"/>
            </p:cNvSpPr>
            <p:nvPr/>
          </p:nvSpPr>
          <p:spPr bwMode="auto">
            <a:xfrm>
              <a:off x="4122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04" name="Oval 2349"/>
            <p:cNvSpPr>
              <a:spLocks noChangeArrowheads="1"/>
            </p:cNvSpPr>
            <p:nvPr/>
          </p:nvSpPr>
          <p:spPr bwMode="auto">
            <a:xfrm>
              <a:off x="4122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05" name="Oval 2350"/>
            <p:cNvSpPr>
              <a:spLocks noChangeArrowheads="1"/>
            </p:cNvSpPr>
            <p:nvPr/>
          </p:nvSpPr>
          <p:spPr bwMode="auto">
            <a:xfrm>
              <a:off x="4128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06" name="Oval 2351"/>
            <p:cNvSpPr>
              <a:spLocks noChangeArrowheads="1"/>
            </p:cNvSpPr>
            <p:nvPr/>
          </p:nvSpPr>
          <p:spPr bwMode="auto">
            <a:xfrm>
              <a:off x="4128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07" name="Oval 2352"/>
            <p:cNvSpPr>
              <a:spLocks noChangeArrowheads="1"/>
            </p:cNvSpPr>
            <p:nvPr/>
          </p:nvSpPr>
          <p:spPr bwMode="auto">
            <a:xfrm>
              <a:off x="4134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08" name="Oval 2353"/>
            <p:cNvSpPr>
              <a:spLocks noChangeArrowheads="1"/>
            </p:cNvSpPr>
            <p:nvPr/>
          </p:nvSpPr>
          <p:spPr bwMode="auto">
            <a:xfrm>
              <a:off x="4134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09" name="Oval 2354"/>
            <p:cNvSpPr>
              <a:spLocks noChangeArrowheads="1"/>
            </p:cNvSpPr>
            <p:nvPr/>
          </p:nvSpPr>
          <p:spPr bwMode="auto">
            <a:xfrm>
              <a:off x="4134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10" name="Oval 2355"/>
            <p:cNvSpPr>
              <a:spLocks noChangeArrowheads="1"/>
            </p:cNvSpPr>
            <p:nvPr/>
          </p:nvSpPr>
          <p:spPr bwMode="auto">
            <a:xfrm>
              <a:off x="4140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11" name="Oval 2356"/>
            <p:cNvSpPr>
              <a:spLocks noChangeArrowheads="1"/>
            </p:cNvSpPr>
            <p:nvPr/>
          </p:nvSpPr>
          <p:spPr bwMode="auto">
            <a:xfrm>
              <a:off x="4140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12" name="Oval 2357"/>
            <p:cNvSpPr>
              <a:spLocks noChangeArrowheads="1"/>
            </p:cNvSpPr>
            <p:nvPr/>
          </p:nvSpPr>
          <p:spPr bwMode="auto">
            <a:xfrm>
              <a:off x="4146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13" name="Oval 2358"/>
            <p:cNvSpPr>
              <a:spLocks noChangeArrowheads="1"/>
            </p:cNvSpPr>
            <p:nvPr/>
          </p:nvSpPr>
          <p:spPr bwMode="auto">
            <a:xfrm>
              <a:off x="4146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14" name="Oval 2359"/>
            <p:cNvSpPr>
              <a:spLocks noChangeArrowheads="1"/>
            </p:cNvSpPr>
            <p:nvPr/>
          </p:nvSpPr>
          <p:spPr bwMode="auto">
            <a:xfrm>
              <a:off x="4152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15" name="Oval 2360"/>
            <p:cNvSpPr>
              <a:spLocks noChangeArrowheads="1"/>
            </p:cNvSpPr>
            <p:nvPr/>
          </p:nvSpPr>
          <p:spPr bwMode="auto">
            <a:xfrm>
              <a:off x="4152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16" name="Oval 2361"/>
            <p:cNvSpPr>
              <a:spLocks noChangeArrowheads="1"/>
            </p:cNvSpPr>
            <p:nvPr/>
          </p:nvSpPr>
          <p:spPr bwMode="auto">
            <a:xfrm>
              <a:off x="4152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17" name="Oval 2362"/>
            <p:cNvSpPr>
              <a:spLocks noChangeArrowheads="1"/>
            </p:cNvSpPr>
            <p:nvPr/>
          </p:nvSpPr>
          <p:spPr bwMode="auto">
            <a:xfrm>
              <a:off x="4158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18" name="Oval 2363"/>
            <p:cNvSpPr>
              <a:spLocks noChangeArrowheads="1"/>
            </p:cNvSpPr>
            <p:nvPr/>
          </p:nvSpPr>
          <p:spPr bwMode="auto">
            <a:xfrm>
              <a:off x="4158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19" name="Oval 2364"/>
            <p:cNvSpPr>
              <a:spLocks noChangeArrowheads="1"/>
            </p:cNvSpPr>
            <p:nvPr/>
          </p:nvSpPr>
          <p:spPr bwMode="auto">
            <a:xfrm>
              <a:off x="4164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20" name="Oval 2365"/>
            <p:cNvSpPr>
              <a:spLocks noChangeArrowheads="1"/>
            </p:cNvSpPr>
            <p:nvPr/>
          </p:nvSpPr>
          <p:spPr bwMode="auto">
            <a:xfrm>
              <a:off x="4164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21" name="Oval 2366"/>
            <p:cNvSpPr>
              <a:spLocks noChangeArrowheads="1"/>
            </p:cNvSpPr>
            <p:nvPr/>
          </p:nvSpPr>
          <p:spPr bwMode="auto">
            <a:xfrm>
              <a:off x="4170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22" name="Oval 2367"/>
            <p:cNvSpPr>
              <a:spLocks noChangeArrowheads="1"/>
            </p:cNvSpPr>
            <p:nvPr/>
          </p:nvSpPr>
          <p:spPr bwMode="auto">
            <a:xfrm>
              <a:off x="4170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23" name="Oval 2368"/>
            <p:cNvSpPr>
              <a:spLocks noChangeArrowheads="1"/>
            </p:cNvSpPr>
            <p:nvPr/>
          </p:nvSpPr>
          <p:spPr bwMode="auto">
            <a:xfrm>
              <a:off x="4176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24" name="Oval 2369"/>
            <p:cNvSpPr>
              <a:spLocks noChangeArrowheads="1"/>
            </p:cNvSpPr>
            <p:nvPr/>
          </p:nvSpPr>
          <p:spPr bwMode="auto">
            <a:xfrm>
              <a:off x="4176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25" name="Oval 2370"/>
            <p:cNvSpPr>
              <a:spLocks noChangeArrowheads="1"/>
            </p:cNvSpPr>
            <p:nvPr/>
          </p:nvSpPr>
          <p:spPr bwMode="auto">
            <a:xfrm>
              <a:off x="4176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26" name="Oval 2371"/>
            <p:cNvSpPr>
              <a:spLocks noChangeArrowheads="1"/>
            </p:cNvSpPr>
            <p:nvPr/>
          </p:nvSpPr>
          <p:spPr bwMode="auto">
            <a:xfrm>
              <a:off x="4182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27" name="Oval 2372"/>
            <p:cNvSpPr>
              <a:spLocks noChangeArrowheads="1"/>
            </p:cNvSpPr>
            <p:nvPr/>
          </p:nvSpPr>
          <p:spPr bwMode="auto">
            <a:xfrm>
              <a:off x="4182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28" name="Oval 2373"/>
            <p:cNvSpPr>
              <a:spLocks noChangeArrowheads="1"/>
            </p:cNvSpPr>
            <p:nvPr/>
          </p:nvSpPr>
          <p:spPr bwMode="auto">
            <a:xfrm>
              <a:off x="4188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29" name="Oval 2374"/>
            <p:cNvSpPr>
              <a:spLocks noChangeArrowheads="1"/>
            </p:cNvSpPr>
            <p:nvPr/>
          </p:nvSpPr>
          <p:spPr bwMode="auto">
            <a:xfrm>
              <a:off x="4188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30" name="Oval 2375"/>
            <p:cNvSpPr>
              <a:spLocks noChangeArrowheads="1"/>
            </p:cNvSpPr>
            <p:nvPr/>
          </p:nvSpPr>
          <p:spPr bwMode="auto">
            <a:xfrm>
              <a:off x="4194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31" name="Oval 2376"/>
            <p:cNvSpPr>
              <a:spLocks noChangeArrowheads="1"/>
            </p:cNvSpPr>
            <p:nvPr/>
          </p:nvSpPr>
          <p:spPr bwMode="auto">
            <a:xfrm>
              <a:off x="4194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32" name="Oval 2377"/>
            <p:cNvSpPr>
              <a:spLocks noChangeArrowheads="1"/>
            </p:cNvSpPr>
            <p:nvPr/>
          </p:nvSpPr>
          <p:spPr bwMode="auto">
            <a:xfrm>
              <a:off x="4194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33" name="Oval 2378"/>
            <p:cNvSpPr>
              <a:spLocks noChangeArrowheads="1"/>
            </p:cNvSpPr>
            <p:nvPr/>
          </p:nvSpPr>
          <p:spPr bwMode="auto">
            <a:xfrm>
              <a:off x="4200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34" name="Oval 2379"/>
            <p:cNvSpPr>
              <a:spLocks noChangeArrowheads="1"/>
            </p:cNvSpPr>
            <p:nvPr/>
          </p:nvSpPr>
          <p:spPr bwMode="auto">
            <a:xfrm>
              <a:off x="4200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35" name="Oval 2380"/>
            <p:cNvSpPr>
              <a:spLocks noChangeArrowheads="1"/>
            </p:cNvSpPr>
            <p:nvPr/>
          </p:nvSpPr>
          <p:spPr bwMode="auto">
            <a:xfrm>
              <a:off x="4206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36" name="Oval 2381"/>
            <p:cNvSpPr>
              <a:spLocks noChangeArrowheads="1"/>
            </p:cNvSpPr>
            <p:nvPr/>
          </p:nvSpPr>
          <p:spPr bwMode="auto">
            <a:xfrm>
              <a:off x="4206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37" name="Oval 2382"/>
            <p:cNvSpPr>
              <a:spLocks noChangeArrowheads="1"/>
            </p:cNvSpPr>
            <p:nvPr/>
          </p:nvSpPr>
          <p:spPr bwMode="auto">
            <a:xfrm>
              <a:off x="4212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38" name="Oval 2383"/>
            <p:cNvSpPr>
              <a:spLocks noChangeArrowheads="1"/>
            </p:cNvSpPr>
            <p:nvPr/>
          </p:nvSpPr>
          <p:spPr bwMode="auto">
            <a:xfrm>
              <a:off x="4212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39" name="Oval 2384"/>
            <p:cNvSpPr>
              <a:spLocks noChangeArrowheads="1"/>
            </p:cNvSpPr>
            <p:nvPr/>
          </p:nvSpPr>
          <p:spPr bwMode="auto">
            <a:xfrm>
              <a:off x="4212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40" name="Oval 2385"/>
            <p:cNvSpPr>
              <a:spLocks noChangeArrowheads="1"/>
            </p:cNvSpPr>
            <p:nvPr/>
          </p:nvSpPr>
          <p:spPr bwMode="auto">
            <a:xfrm>
              <a:off x="4218" y="1596"/>
              <a:ext cx="18" cy="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41" name="Oval 2386"/>
            <p:cNvSpPr>
              <a:spLocks noChangeArrowheads="1"/>
            </p:cNvSpPr>
            <p:nvPr/>
          </p:nvSpPr>
          <p:spPr bwMode="auto">
            <a:xfrm>
              <a:off x="4218" y="1596"/>
              <a:ext cx="18" cy="1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42" name="Oval 2387"/>
            <p:cNvSpPr>
              <a:spLocks noChangeArrowheads="1"/>
            </p:cNvSpPr>
            <p:nvPr/>
          </p:nvSpPr>
          <p:spPr bwMode="auto">
            <a:xfrm>
              <a:off x="4224" y="1596"/>
              <a:ext cx="18" cy="18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43" name="Oval 2388"/>
            <p:cNvSpPr>
              <a:spLocks noChangeArrowheads="1"/>
            </p:cNvSpPr>
            <p:nvPr/>
          </p:nvSpPr>
          <p:spPr bwMode="auto">
            <a:xfrm>
              <a:off x="4224" y="1596"/>
              <a:ext cx="18" cy="1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44" name="Oval 2389"/>
            <p:cNvSpPr>
              <a:spLocks noChangeArrowheads="1"/>
            </p:cNvSpPr>
            <p:nvPr/>
          </p:nvSpPr>
          <p:spPr bwMode="auto">
            <a:xfrm>
              <a:off x="4230" y="1596"/>
              <a:ext cx="18" cy="18"/>
            </a:xfrm>
            <a:prstGeom prst="ellipse">
              <a:avLst/>
            </a:prstGeom>
            <a:solidFill>
              <a:srgbClr val="00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45" name="Oval 2390"/>
            <p:cNvSpPr>
              <a:spLocks noChangeArrowheads="1"/>
            </p:cNvSpPr>
            <p:nvPr/>
          </p:nvSpPr>
          <p:spPr bwMode="auto">
            <a:xfrm>
              <a:off x="4230" y="1596"/>
              <a:ext cx="18" cy="18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46" name="Oval 2391"/>
            <p:cNvSpPr>
              <a:spLocks noChangeArrowheads="1"/>
            </p:cNvSpPr>
            <p:nvPr/>
          </p:nvSpPr>
          <p:spPr bwMode="auto">
            <a:xfrm>
              <a:off x="4236" y="1596"/>
              <a:ext cx="18" cy="18"/>
            </a:xfrm>
            <a:prstGeom prst="ellipse">
              <a:avLst/>
            </a:prstGeom>
            <a:solidFill>
              <a:srgbClr val="B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07" name="TextBox 2406"/>
          <p:cNvSpPr txBox="1"/>
          <p:nvPr/>
        </p:nvSpPr>
        <p:spPr>
          <a:xfrm>
            <a:off x="4080635" y="458919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ZN</a:t>
            </a:r>
          </a:p>
        </p:txBody>
      </p:sp>
      <p:sp>
        <p:nvSpPr>
          <p:cNvPr id="2408" name="TextBox 2407"/>
          <p:cNvSpPr txBox="1"/>
          <p:nvPr/>
        </p:nvSpPr>
        <p:spPr>
          <a:xfrm>
            <a:off x="3290393" y="4343091"/>
            <a:ext cx="668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SIMC</a:t>
            </a:r>
          </a:p>
        </p:txBody>
      </p:sp>
      <p:cxnSp>
        <p:nvCxnSpPr>
          <p:cNvPr id="23852" name="Straight Arrow Connector 23851"/>
          <p:cNvCxnSpPr>
            <a:stCxn id="22902" idx="2"/>
            <a:endCxn id="23827" idx="5"/>
          </p:cNvCxnSpPr>
          <p:nvPr/>
        </p:nvCxnSpPr>
        <p:spPr>
          <a:xfrm flipV="1">
            <a:off x="5151563" y="3583399"/>
            <a:ext cx="9525" cy="366713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61" name="TextBox 23860"/>
          <p:cNvSpPr txBox="1"/>
          <p:nvPr/>
        </p:nvSpPr>
        <p:spPr>
          <a:xfrm>
            <a:off x="7230405" y="5419074"/>
            <a:ext cx="303159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/>
              <a:t>s=tf('s')</a:t>
            </a:r>
          </a:p>
          <a:p>
            <a:r>
              <a:rPr lang="en-US" sz="800"/>
              <a:t>g = exp(-s)/s; </a:t>
            </a:r>
          </a:p>
          <a:p>
            <a:r>
              <a:rPr lang="en-US" sz="800"/>
              <a:t>Kc=0.707;  taui=3.33; c = Kc*(1+1/(taui*s)); L1 = g*c;  % ZN</a:t>
            </a:r>
          </a:p>
          <a:p>
            <a:r>
              <a:rPr lang="en-US" sz="800"/>
              <a:t>Kc=0.5; taui=8; c = Kc*(1+1/(taui*s)); L2 = g*c;   % SIMC</a:t>
            </a:r>
          </a:p>
          <a:p>
            <a:r>
              <a:rPr lang="en-US" sz="800"/>
              <a:t>w = logspace(-2,1,1000);</a:t>
            </a:r>
          </a:p>
          <a:p>
            <a:r>
              <a:rPr lang="en-US" sz="800"/>
              <a:t>[mag1,phase]=bode(1/(1+L1),w);</a:t>
            </a:r>
          </a:p>
          <a:p>
            <a:r>
              <a:rPr lang="en-US" sz="800"/>
              <a:t>[mag2,phase]=bode(1/(1+L2),w);</a:t>
            </a:r>
          </a:p>
          <a:p>
            <a:r>
              <a:rPr lang="en-US" sz="800"/>
              <a:t>L0=1*exp(-s); [mag0,phase]=bode(L0,w); % Trick to make a line for 1</a:t>
            </a:r>
          </a:p>
          <a:p>
            <a:r>
              <a:rPr lang="en-US" sz="800"/>
              <a:t>figure(1), loglog(w,mag1(:),'red',w,mag2(:),'blue',w,mag0(:),'black') </a:t>
            </a:r>
          </a:p>
          <a:p>
            <a:r>
              <a:rPr lang="en-US" sz="800"/>
              <a:t>axis([0.01,10,0.001,10])</a:t>
            </a:r>
            <a:endParaRPr lang="en-US" sz="800" dirty="0"/>
          </a:p>
        </p:txBody>
      </p:sp>
      <p:pic>
        <p:nvPicPr>
          <p:cNvPr id="23863" name="Picture 2386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399" y="6381328"/>
            <a:ext cx="228488" cy="177660"/>
          </a:xfrm>
          <a:prstGeom prst="rect">
            <a:avLst/>
          </a:prstGeom>
        </p:spPr>
      </p:pic>
      <p:sp>
        <p:nvSpPr>
          <p:cNvPr id="23864" name="TextBox 23863"/>
          <p:cNvSpPr txBox="1"/>
          <p:nvPr/>
        </p:nvSpPr>
        <p:spPr>
          <a:xfrm>
            <a:off x="5336806" y="3140969"/>
            <a:ext cx="1167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</a:rPr>
              <a:t>SIMC: </a:t>
            </a:r>
            <a:r>
              <a:rPr lang="en-US" sz="1200" dirty="0" err="1">
                <a:solidFill>
                  <a:srgbClr val="0070C0"/>
                </a:solidFill>
              </a:rPr>
              <a:t>M</a:t>
            </a:r>
            <a:r>
              <a:rPr lang="en-US" sz="1200" baseline="-25000" dirty="0" err="1">
                <a:solidFill>
                  <a:srgbClr val="0070C0"/>
                </a:solidFill>
              </a:rPr>
              <a:t>s</a:t>
            </a:r>
            <a:r>
              <a:rPr lang="en-US" sz="1200" dirty="0">
                <a:solidFill>
                  <a:srgbClr val="0070C0"/>
                </a:solidFill>
              </a:rPr>
              <a:t>=1.70</a:t>
            </a:r>
            <a:endParaRPr lang="en-US" sz="1200" baseline="-25000" dirty="0">
              <a:solidFill>
                <a:srgbClr val="0070C0"/>
              </a:solidFill>
            </a:endParaRPr>
          </a:p>
          <a:p>
            <a:r>
              <a:rPr lang="en-US" sz="1200" dirty="0">
                <a:solidFill>
                  <a:srgbClr val="FF0000"/>
                </a:solidFill>
              </a:rPr>
              <a:t>ZN:     </a:t>
            </a:r>
            <a:r>
              <a:rPr lang="en-US" sz="1200" dirty="0" err="1">
                <a:solidFill>
                  <a:srgbClr val="FF0000"/>
                </a:solidFill>
              </a:rPr>
              <a:t>M</a:t>
            </a:r>
            <a:r>
              <a:rPr lang="en-US" sz="1200" baseline="-25000" dirty="0" err="1">
                <a:solidFill>
                  <a:srgbClr val="FF0000"/>
                </a:solidFill>
              </a:rPr>
              <a:t>s</a:t>
            </a:r>
            <a:r>
              <a:rPr lang="en-US" sz="1200" dirty="0">
                <a:solidFill>
                  <a:srgbClr val="FF0000"/>
                </a:solidFill>
              </a:rPr>
              <a:t> = 2.93</a:t>
            </a:r>
          </a:p>
        </p:txBody>
      </p:sp>
      <p:cxnSp>
        <p:nvCxnSpPr>
          <p:cNvPr id="23866" name="Straight Arrow Connector 23865"/>
          <p:cNvCxnSpPr/>
          <p:nvPr/>
        </p:nvCxnSpPr>
        <p:spPr>
          <a:xfrm>
            <a:off x="2351584" y="6614174"/>
            <a:ext cx="2376264" cy="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67" name="TextBox 23866"/>
          <p:cNvSpPr txBox="1"/>
          <p:nvPr/>
        </p:nvSpPr>
        <p:spPr>
          <a:xfrm>
            <a:off x="2423593" y="6548784"/>
            <a:ext cx="1744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Control:    GOOD</a:t>
            </a:r>
          </a:p>
        </p:txBody>
      </p:sp>
      <p:cxnSp>
        <p:nvCxnSpPr>
          <p:cNvPr id="23869" name="Straight Arrow Connector 23868"/>
          <p:cNvCxnSpPr/>
          <p:nvPr/>
        </p:nvCxnSpPr>
        <p:spPr>
          <a:xfrm>
            <a:off x="4701394" y="6597352"/>
            <a:ext cx="890551" cy="0"/>
          </a:xfrm>
          <a:prstGeom prst="straightConnector1">
            <a:avLst/>
          </a:prstGeom>
          <a:ln w="2222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70" name="TextBox 23869"/>
          <p:cNvSpPr txBox="1"/>
          <p:nvPr/>
        </p:nvSpPr>
        <p:spPr>
          <a:xfrm>
            <a:off x="4857773" y="6535340"/>
            <a:ext cx="583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BAD</a:t>
            </a:r>
          </a:p>
        </p:txBody>
      </p:sp>
      <p:cxnSp>
        <p:nvCxnSpPr>
          <p:cNvPr id="2401" name="Straight Arrow Connector 2400"/>
          <p:cNvCxnSpPr/>
          <p:nvPr/>
        </p:nvCxnSpPr>
        <p:spPr>
          <a:xfrm flipH="1">
            <a:off x="5618400" y="6597352"/>
            <a:ext cx="1341697" cy="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02" name="TextBox 2401"/>
          <p:cNvSpPr txBox="1"/>
          <p:nvPr/>
        </p:nvSpPr>
        <p:spPr>
          <a:xfrm>
            <a:off x="5679040" y="6516052"/>
            <a:ext cx="1209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 EFFECT</a:t>
            </a:r>
          </a:p>
        </p:txBody>
      </p:sp>
      <p:sp>
        <p:nvSpPr>
          <p:cNvPr id="2405" name="TextBox 2404"/>
          <p:cNvSpPr txBox="1"/>
          <p:nvPr/>
        </p:nvSpPr>
        <p:spPr>
          <a:xfrm>
            <a:off x="2195518" y="183553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7408" y="968879"/>
            <a:ext cx="5042857" cy="21527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62255" y="4041507"/>
            <a:ext cx="3724275" cy="10953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31505" y="3717032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|S|</a:t>
            </a:r>
          </a:p>
        </p:txBody>
      </p:sp>
    </p:spTree>
    <p:extLst>
      <p:ext uri="{BB962C8B-B14F-4D97-AF65-F5344CB8AC3E}">
        <p14:creationId xmlns:p14="http://schemas.microsoft.com/office/powerpoint/2010/main" val="1689716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9957C5-07CC-2EE5-9C7D-F3833AB38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7488" y="136721"/>
            <a:ext cx="8964488" cy="627189"/>
          </a:xfrm>
        </p:spPr>
        <p:txBody>
          <a:bodyPr>
            <a:noAutofit/>
          </a:bodyPr>
          <a:lstStyle/>
          <a:p>
            <a:r>
              <a:rPr lang="nb-NO" sz="3600" dirty="0" err="1"/>
              <a:t>Performance</a:t>
            </a:r>
            <a:r>
              <a:rPr lang="nb-NO" sz="3600" dirty="0"/>
              <a:t> </a:t>
            </a:r>
            <a:r>
              <a:rPr lang="nb-NO" sz="3600" dirty="0" err="1"/>
              <a:t>requirement</a:t>
            </a:r>
            <a:r>
              <a:rPr lang="nb-NO" sz="3600" dirty="0"/>
              <a:t> for </a:t>
            </a:r>
            <a:r>
              <a:rPr lang="nb-NO" sz="3600" dirty="0" err="1"/>
              <a:t>disturbances</a:t>
            </a:r>
            <a:r>
              <a:rPr lang="nb-NO" sz="3600" dirty="0"/>
              <a:t> </a:t>
            </a:r>
            <a:r>
              <a:rPr lang="nb-NO" sz="3600" dirty="0" err="1"/>
              <a:t>with</a:t>
            </a:r>
            <a:r>
              <a:rPr lang="nb-NO" sz="3600" dirty="0"/>
              <a:t> feedback control</a:t>
            </a:r>
            <a:endParaRPr lang="en-US" sz="3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39F59F-8C71-5A70-7302-5530746480B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85407" y="1186327"/>
                <a:ext cx="5976664" cy="3010171"/>
              </a:xfrm>
            </p:spPr>
            <p:txBody>
              <a:bodyPr>
                <a:normAutofit fontScale="40000" lnSpcReduction="20000"/>
              </a:bodyPr>
              <a:lstStyle/>
              <a:p>
                <a:r>
                  <a:rPr lang="nb-NO" dirty="0">
                    <a:highlight>
                      <a:srgbClr val="FFFF00"/>
                    </a:highlight>
                  </a:rPr>
                  <a:t>e=y-y</a:t>
                </a:r>
                <a:r>
                  <a:rPr lang="nb-NO" baseline="-25000" dirty="0">
                    <a:highlight>
                      <a:srgbClr val="FFFF00"/>
                    </a:highlight>
                  </a:rPr>
                  <a:t>s </a:t>
                </a:r>
                <a:r>
                  <a:rPr lang="nb-NO" sz="2300" dirty="0"/>
                  <a:t>(</a:t>
                </a:r>
                <a:r>
                  <a:rPr lang="nb-NO" sz="2300" dirty="0" err="1"/>
                  <a:t>opposite</a:t>
                </a:r>
                <a:r>
                  <a:rPr lang="nb-NO" sz="2300" dirty="0"/>
                  <a:t> </a:t>
                </a:r>
                <a:r>
                  <a:rPr lang="nb-NO" sz="2300" dirty="0" err="1"/>
                  <a:t>sign</a:t>
                </a:r>
                <a:r>
                  <a:rPr lang="nb-NO" sz="2300" dirty="0"/>
                  <a:t> </a:t>
                </a:r>
                <a:r>
                  <a:rPr lang="nb-NO" sz="2300" dirty="0" err="1"/>
                  <a:t>compared</a:t>
                </a:r>
                <a:r>
                  <a:rPr lang="nb-NO" sz="2300" dirty="0"/>
                  <a:t> to </a:t>
                </a:r>
                <a:r>
                  <a:rPr lang="nb-NO" sz="2300" dirty="0" err="1"/>
                  <a:t>previous</a:t>
                </a:r>
                <a:r>
                  <a:rPr lang="nb-NO" sz="2300" dirty="0"/>
                  <a:t> slide, </a:t>
                </a:r>
                <a:r>
                  <a:rPr lang="nb-NO" sz="2300" dirty="0" err="1"/>
                  <a:t>doesn’t</a:t>
                </a:r>
                <a:r>
                  <a:rPr lang="nb-NO" sz="2300" dirty="0"/>
                  <a:t> matter </a:t>
                </a:r>
                <a:r>
                  <a:rPr lang="nb-NO" sz="2300" dirty="0" err="1"/>
                  <a:t>here</a:t>
                </a:r>
                <a:r>
                  <a:rPr lang="nb-NO" sz="2300" dirty="0"/>
                  <a:t> </a:t>
                </a:r>
                <a:r>
                  <a:rPr lang="nb-NO" sz="2300" dirty="0" err="1"/>
                  <a:t>because</a:t>
                </a:r>
                <a:r>
                  <a:rPr lang="nb-NO" sz="2300" dirty="0"/>
                  <a:t> </a:t>
                </a:r>
                <a:r>
                  <a:rPr lang="nb-NO" sz="2300" dirty="0" err="1"/>
                  <a:t>we</a:t>
                </a:r>
                <a:r>
                  <a:rPr lang="nb-NO" sz="2300" dirty="0"/>
                  <a:t> </a:t>
                </a:r>
                <a:r>
                  <a:rPr lang="nb-NO" sz="2300" dirty="0" err="1"/>
                  <a:t>look</a:t>
                </a:r>
                <a:r>
                  <a:rPr lang="nb-NO" sz="2300" dirty="0"/>
                  <a:t> at magnitude)</a:t>
                </a:r>
                <a:endParaRPr lang="nb-NO" sz="2300" baseline="-25000" dirty="0"/>
              </a:p>
              <a:p>
                <a:r>
                  <a:rPr lang="nb-NO" dirty="0" err="1"/>
                  <a:t>Recall</a:t>
                </a:r>
                <a:r>
                  <a:rPr lang="nb-NO" dirty="0"/>
                  <a:t>:  e = S </a:t>
                </a:r>
                <a:r>
                  <a:rPr lang="nb-NO" dirty="0" err="1"/>
                  <a:t>G</a:t>
                </a:r>
                <a:r>
                  <a:rPr lang="nb-NO" baseline="-25000" dirty="0" err="1"/>
                  <a:t>d</a:t>
                </a:r>
                <a:r>
                  <a:rPr lang="nb-NO" dirty="0"/>
                  <a:t> d .   S=1/(1+L); L = GC</a:t>
                </a:r>
              </a:p>
              <a:p>
                <a:r>
                  <a:rPr lang="nb-NO" dirty="0" err="1"/>
                  <a:t>Performance</a:t>
                </a:r>
                <a:r>
                  <a:rPr lang="nb-NO" dirty="0"/>
                  <a:t> </a:t>
                </a:r>
                <a:r>
                  <a:rPr lang="nb-NO" dirty="0" err="1"/>
                  <a:t>requirement</a:t>
                </a:r>
                <a:r>
                  <a:rPr lang="nb-NO" dirty="0"/>
                  <a:t>: </a:t>
                </a:r>
                <a:r>
                  <a:rPr lang="nb-NO" dirty="0" err="1"/>
                  <a:t>Want</a:t>
                </a:r>
                <a:r>
                  <a:rPr lang="nb-NO" dirty="0"/>
                  <a:t> </a:t>
                </a:r>
                <a:r>
                  <a:rPr lang="nb-NO" dirty="0">
                    <a:highlight>
                      <a:srgbClr val="FFFF00"/>
                    </a:highlight>
                  </a:rPr>
                  <a:t>|e(t)|&lt;</a:t>
                </a:r>
                <a:r>
                  <a:rPr lang="nb-NO" dirty="0" err="1">
                    <a:highlight>
                      <a:srgbClr val="FFFF00"/>
                    </a:highlight>
                  </a:rPr>
                  <a:t>e</a:t>
                </a:r>
                <a:r>
                  <a:rPr lang="nb-NO" baseline="-25000" dirty="0" err="1">
                    <a:highlight>
                      <a:srgbClr val="FFFF00"/>
                    </a:highlight>
                  </a:rPr>
                  <a:t>max</a:t>
                </a:r>
                <a:r>
                  <a:rPr lang="nb-NO" dirty="0">
                    <a:highlight>
                      <a:srgbClr val="FFFF00"/>
                    </a:highlight>
                  </a:rPr>
                  <a:t> </a:t>
                </a:r>
                <a:r>
                  <a:rPr lang="nb-NO" dirty="0"/>
                  <a:t>for </a:t>
                </a:r>
                <a:r>
                  <a:rPr lang="nb-NO" dirty="0" err="1"/>
                  <a:t>worst</a:t>
                </a:r>
                <a:r>
                  <a:rPr lang="nb-NO" dirty="0"/>
                  <a:t>-case </a:t>
                </a:r>
                <a:r>
                  <a:rPr lang="nb-NO" dirty="0" err="1"/>
                  <a:t>disturbance</a:t>
                </a:r>
                <a:r>
                  <a:rPr lang="nb-NO" dirty="0"/>
                  <a:t>: </a:t>
                </a:r>
                <a:r>
                  <a:rPr lang="nb-NO" dirty="0">
                    <a:highlight>
                      <a:srgbClr val="FFFF00"/>
                    </a:highlight>
                  </a:rPr>
                  <a:t>d(t)=</a:t>
                </a:r>
                <a:r>
                  <a:rPr lang="nb-NO" dirty="0" err="1">
                    <a:highlight>
                      <a:srgbClr val="FFFF00"/>
                    </a:highlight>
                  </a:rPr>
                  <a:t>d</a:t>
                </a:r>
                <a:r>
                  <a:rPr lang="nb-NO" baseline="-25000" dirty="0" err="1">
                    <a:highlight>
                      <a:srgbClr val="FFFF00"/>
                    </a:highlight>
                  </a:rPr>
                  <a:t>max</a:t>
                </a:r>
                <a:r>
                  <a:rPr lang="nb-NO" dirty="0">
                    <a:highlight>
                      <a:srgbClr val="FFFF00"/>
                    </a:highlight>
                  </a:rPr>
                  <a:t> sin(</a:t>
                </a:r>
                <a:r>
                  <a:rPr lang="nb-NO" dirty="0" err="1">
                    <a:highlight>
                      <a:srgbClr val="FFFF00"/>
                    </a:highlight>
                  </a:rPr>
                  <a:t>ωt</a:t>
                </a:r>
                <a:r>
                  <a:rPr lang="nb-NO" dirty="0">
                    <a:highlight>
                      <a:srgbClr val="FFFF00"/>
                    </a:highlight>
                  </a:rPr>
                  <a:t>) </a:t>
                </a:r>
                <a:r>
                  <a:rPr lang="nb-NO" dirty="0"/>
                  <a:t>(at </a:t>
                </a:r>
                <a:r>
                  <a:rPr lang="nb-NO" dirty="0" err="1"/>
                  <a:t>any</a:t>
                </a:r>
                <a:r>
                  <a:rPr lang="nb-NO" dirty="0"/>
                  <a:t> </a:t>
                </a:r>
                <a:r>
                  <a:rPr lang="nb-NO" dirty="0" err="1"/>
                  <a:t>frequency</a:t>
                </a:r>
                <a:r>
                  <a:rPr lang="nb-NO" dirty="0"/>
                  <a:t>)</a:t>
                </a:r>
              </a:p>
              <a:p>
                <a:r>
                  <a:rPr lang="nb-NO" dirty="0"/>
                  <a:t>So </a:t>
                </a:r>
                <a:r>
                  <a:rPr lang="nb-NO" dirty="0" err="1"/>
                  <a:t>want</a:t>
                </a:r>
                <a:r>
                  <a:rPr lang="nb-NO" dirty="0"/>
                  <a:t> |S </a:t>
                </a:r>
                <a:r>
                  <a:rPr lang="nb-NO" dirty="0" err="1"/>
                  <a:t>G</a:t>
                </a:r>
                <a:r>
                  <a:rPr lang="nb-NO" baseline="-25000" dirty="0" err="1"/>
                  <a:t>d</a:t>
                </a:r>
                <a:r>
                  <a:rPr lang="nb-NO" dirty="0"/>
                  <a:t> </a:t>
                </a:r>
                <a:r>
                  <a:rPr lang="nb-NO" dirty="0" err="1"/>
                  <a:t>d</a:t>
                </a:r>
                <a:r>
                  <a:rPr lang="nb-NO" baseline="-25000" dirty="0" err="1"/>
                  <a:t>max</a:t>
                </a:r>
                <a:r>
                  <a:rPr lang="nb-NO" dirty="0"/>
                  <a:t>| &lt; </a:t>
                </a:r>
                <a:r>
                  <a:rPr lang="nb-NO" dirty="0" err="1"/>
                  <a:t>e</a:t>
                </a:r>
                <a:r>
                  <a:rPr lang="nb-NO" baseline="-25000" dirty="0" err="1"/>
                  <a:t>max</a:t>
                </a:r>
                <a:r>
                  <a:rPr lang="nb-NO" dirty="0"/>
                  <a:t> (at all </a:t>
                </a:r>
                <a:r>
                  <a:rPr lang="nb-NO" dirty="0" err="1"/>
                  <a:t>frequencies</a:t>
                </a:r>
                <a:r>
                  <a:rPr lang="nb-NO" dirty="0"/>
                  <a:t>)</a:t>
                </a:r>
              </a:p>
              <a:p>
                <a:r>
                  <a:rPr lang="nb-NO" dirty="0"/>
                  <a:t>Or |1+L| </a:t>
                </a:r>
                <a:r>
                  <a:rPr lang="nb-NO" dirty="0" err="1"/>
                  <a:t>e</a:t>
                </a:r>
                <a:r>
                  <a:rPr lang="nb-NO" baseline="-25000" dirty="0" err="1"/>
                  <a:t>max</a:t>
                </a:r>
                <a:r>
                  <a:rPr lang="nb-NO" dirty="0"/>
                  <a:t> &gt; |</a:t>
                </a:r>
                <a:r>
                  <a:rPr lang="nb-NO" dirty="0" err="1"/>
                  <a:t>G</a:t>
                </a:r>
                <a:r>
                  <a:rPr lang="nb-NO" baseline="-25000" dirty="0" err="1"/>
                  <a:t>d</a:t>
                </a:r>
                <a:r>
                  <a:rPr lang="nb-NO" dirty="0"/>
                  <a:t>| </a:t>
                </a:r>
                <a:r>
                  <a:rPr lang="nb-NO" dirty="0" err="1"/>
                  <a:t>d</a:t>
                </a:r>
                <a:r>
                  <a:rPr lang="nb-NO" baseline="-25000" dirty="0" err="1"/>
                  <a:t>max</a:t>
                </a:r>
                <a:r>
                  <a:rPr lang="nb-NO" dirty="0"/>
                  <a:t> (at all </a:t>
                </a:r>
                <a:r>
                  <a:rPr lang="nb-NO" dirty="0" err="1"/>
                  <a:t>frequencies</a:t>
                </a:r>
                <a:r>
                  <a:rPr lang="nb-NO" dirty="0"/>
                  <a:t>)</a:t>
                </a:r>
              </a:p>
              <a:p>
                <a:r>
                  <a:rPr lang="nb-NO" dirty="0"/>
                  <a:t>At </a:t>
                </a:r>
                <a:r>
                  <a:rPr lang="nb-NO" dirty="0" err="1"/>
                  <a:t>low</a:t>
                </a:r>
                <a:r>
                  <a:rPr lang="nb-NO" dirty="0"/>
                  <a:t> </a:t>
                </a:r>
                <a:r>
                  <a:rPr lang="nb-NO" dirty="0" err="1"/>
                  <a:t>frequency</a:t>
                </a:r>
                <a:r>
                  <a:rPr lang="nb-NO" dirty="0"/>
                  <a:t> </a:t>
                </a:r>
                <a:r>
                  <a:rPr lang="nb-NO" dirty="0" err="1"/>
                  <a:t>where</a:t>
                </a:r>
                <a:r>
                  <a:rPr lang="nb-NO" dirty="0"/>
                  <a:t> |L| is </a:t>
                </a:r>
                <a:r>
                  <a:rPr lang="nb-NO" dirty="0" err="1"/>
                  <a:t>large</a:t>
                </a:r>
                <a:r>
                  <a:rPr lang="nb-NO" dirty="0"/>
                  <a:t>:</a:t>
                </a:r>
              </a:p>
              <a:p>
                <a:pPr lvl="1"/>
                <a:r>
                  <a:rPr lang="nb-NO" dirty="0"/>
                  <a:t> </a:t>
                </a:r>
                <a:r>
                  <a:rPr lang="nb-NO" dirty="0" err="1"/>
                  <a:t>set</a:t>
                </a:r>
                <a:r>
                  <a:rPr lang="nb-NO" dirty="0"/>
                  <a:t> |1+L| </a:t>
                </a:r>
                <a14:m>
                  <m:oMath xmlns:m="http://schemas.openxmlformats.org/officeDocument/2006/math">
                    <m:r>
                      <a:rPr lang="nb-NO" i="1">
                        <a:latin typeface="Cambria Math" panose="02040503050406030204" pitchFamily="18" charset="0"/>
                      </a:rPr>
                      <m:t>≈</m:t>
                    </m:r>
                    <m:r>
                      <a:rPr lang="nb-NO" b="0" i="0" smtClean="0">
                        <a:latin typeface="Cambria Math" panose="02040503050406030204" pitchFamily="18" charset="0"/>
                      </a:rPr>
                      <m:t>|</m:t>
                    </m:r>
                    <m:r>
                      <m:rPr>
                        <m:sty m:val="p"/>
                      </m:rPr>
                      <a:rPr lang="nb-NO" b="0" i="0" smtClean="0">
                        <a:latin typeface="Cambria Math" panose="02040503050406030204" pitchFamily="18" charset="0"/>
                      </a:rPr>
                      <m:t>L</m:t>
                    </m:r>
                    <m:r>
                      <a:rPr lang="nb-NO" b="0" i="0" smtClean="0">
                        <a:latin typeface="Cambria Math" panose="02040503050406030204" pitchFamily="18" charset="0"/>
                      </a:rPr>
                      <m:t>|</m:t>
                    </m:r>
                  </m:oMath>
                </a14:m>
                <a:r>
                  <a:rPr lang="nb-NO" dirty="0"/>
                  <a:t>  </a:t>
                </a:r>
              </a:p>
              <a:p>
                <a:pPr lvl="2"/>
                <a:r>
                  <a:rPr lang="nb-NO" dirty="0"/>
                  <a:t>A bit «</a:t>
                </a:r>
                <a:r>
                  <a:rPr lang="nb-NO" dirty="0" err="1"/>
                  <a:t>optimistic</a:t>
                </a:r>
                <a:r>
                  <a:rPr lang="nb-NO" dirty="0"/>
                  <a:t>» </a:t>
                </a:r>
                <a:r>
                  <a:rPr lang="nb-NO" dirty="0" err="1"/>
                  <a:t>around</a:t>
                </a:r>
                <a:r>
                  <a:rPr lang="nb-NO" dirty="0"/>
                  <a:t> |L|=1, </a:t>
                </a:r>
                <a:r>
                  <a:rPr lang="nb-NO" dirty="0" err="1"/>
                  <a:t>but</a:t>
                </a:r>
                <a:r>
                  <a:rPr lang="nb-NO" dirty="0"/>
                  <a:t> OK (</a:t>
                </a:r>
                <a:r>
                  <a:rPr lang="nb-NO" dirty="0" err="1"/>
                  <a:t>see</a:t>
                </a:r>
                <a:r>
                  <a:rPr lang="nb-NO" dirty="0"/>
                  <a:t> </a:t>
                </a:r>
                <a:r>
                  <a:rPr lang="nb-NO" dirty="0" err="1"/>
                  <a:t>figure</a:t>
                </a:r>
                <a:r>
                  <a:rPr lang="nb-NO" dirty="0"/>
                  <a:t>)</a:t>
                </a:r>
                <a:endParaRPr lang="en-US" dirty="0"/>
              </a:p>
              <a:p>
                <a:pPr lvl="1"/>
                <a:r>
                  <a:rPr lang="nb-NO" dirty="0" err="1"/>
                  <a:t>Performance</a:t>
                </a:r>
                <a:r>
                  <a:rPr lang="nb-NO" dirty="0"/>
                  <a:t> </a:t>
                </a:r>
                <a:r>
                  <a:rPr lang="nb-NO" dirty="0" err="1"/>
                  <a:t>requirement</a:t>
                </a:r>
                <a:r>
                  <a:rPr lang="nb-NO" dirty="0"/>
                  <a:t> </a:t>
                </a:r>
                <a:r>
                  <a:rPr lang="nb-NO" dirty="0" err="1"/>
                  <a:t>becomes</a:t>
                </a:r>
                <a:r>
                  <a:rPr lang="nb-NO" dirty="0"/>
                  <a:t>: |L</a:t>
                </a:r>
                <a:r>
                  <a:rPr lang="en-US" dirty="0"/>
                  <a:t>|</a:t>
                </a:r>
                <a:r>
                  <a:rPr lang="nb-NO" dirty="0"/>
                  <a:t> </a:t>
                </a:r>
                <a:r>
                  <a:rPr lang="en-US" dirty="0"/>
                  <a:t>&gt;|G</a:t>
                </a:r>
                <a:r>
                  <a:rPr lang="en-US" baseline="-25000" dirty="0"/>
                  <a:t>d</a:t>
                </a:r>
                <a:r>
                  <a:rPr lang="en-US" dirty="0"/>
                  <a:t>| </a:t>
                </a:r>
                <a:r>
                  <a:rPr lang="nb-NO" dirty="0" err="1"/>
                  <a:t>d</a:t>
                </a:r>
                <a:r>
                  <a:rPr lang="nb-NO" baseline="-25000" dirty="0" err="1"/>
                  <a:t>max</a:t>
                </a:r>
                <a:r>
                  <a:rPr lang="nb-NO" dirty="0"/>
                  <a:t>/</a:t>
                </a:r>
                <a:r>
                  <a:rPr lang="nb-NO" dirty="0" err="1"/>
                  <a:t>e</a:t>
                </a:r>
                <a:r>
                  <a:rPr lang="nb-NO" baseline="-25000" dirty="0" err="1"/>
                  <a:t>max</a:t>
                </a:r>
                <a:r>
                  <a:rPr lang="nb-NO" dirty="0"/>
                  <a:t> </a:t>
                </a:r>
              </a:p>
              <a:p>
                <a:pPr lvl="1"/>
                <a:r>
                  <a:rPr lang="en-US" dirty="0"/>
                  <a:t>so at least we need </a:t>
                </a:r>
                <a:r>
                  <a:rPr lang="nb-NO" dirty="0">
                    <a:highlight>
                      <a:srgbClr val="FFFF00"/>
                    </a:highlight>
                  </a:rPr>
                  <a:t>ω</a:t>
                </a:r>
                <a:r>
                  <a:rPr lang="en-US" baseline="-25000" dirty="0">
                    <a:highlight>
                      <a:srgbClr val="FFFF00"/>
                    </a:highlight>
                  </a:rPr>
                  <a:t>c</a:t>
                </a:r>
                <a:r>
                  <a:rPr lang="en-US" dirty="0">
                    <a:highlight>
                      <a:srgbClr val="FFFF00"/>
                    </a:highlight>
                  </a:rPr>
                  <a:t> &gt; </a:t>
                </a:r>
                <a:r>
                  <a:rPr lang="nb-NO" dirty="0">
                    <a:highlight>
                      <a:srgbClr val="FFFF00"/>
                    </a:highlight>
                  </a:rPr>
                  <a:t>ω</a:t>
                </a:r>
                <a:r>
                  <a:rPr lang="en-US" baseline="-25000" dirty="0">
                    <a:highlight>
                      <a:srgbClr val="FFFF00"/>
                    </a:highlight>
                  </a:rPr>
                  <a:t>d 	</a:t>
                </a:r>
              </a:p>
              <a:p>
                <a:pPr lvl="1"/>
                <a:r>
                  <a:rPr lang="en-US" dirty="0"/>
                  <a:t> </a:t>
                </a:r>
                <a:r>
                  <a:rPr lang="en-US" sz="2400" dirty="0"/>
                  <a:t>where </a:t>
                </a:r>
                <a:r>
                  <a:rPr lang="nb-NO" sz="2400" dirty="0" err="1"/>
                  <a:t>ω</a:t>
                </a:r>
                <a:r>
                  <a:rPr lang="nb-NO" sz="2400" baseline="-25000" dirty="0" err="1"/>
                  <a:t>c</a:t>
                </a:r>
                <a:r>
                  <a:rPr lang="nb-NO" sz="2400" dirty="0"/>
                  <a:t> and </a:t>
                </a:r>
                <a:r>
                  <a:rPr lang="nb-NO" sz="2400" dirty="0" err="1"/>
                  <a:t>ω</a:t>
                </a:r>
                <a:r>
                  <a:rPr lang="nb-NO" sz="2400" baseline="-25000" dirty="0" err="1"/>
                  <a:t>d</a:t>
                </a:r>
                <a:r>
                  <a:rPr lang="nb-NO" sz="2400" dirty="0"/>
                  <a:t> </a:t>
                </a:r>
                <a:r>
                  <a:rPr lang="nb-NO" sz="2400" dirty="0" err="1"/>
                  <a:t>are</a:t>
                </a:r>
                <a:r>
                  <a:rPr lang="nb-NO" sz="2400" dirty="0"/>
                  <a:t> </a:t>
                </a:r>
                <a:r>
                  <a:rPr lang="nb-NO" sz="2400" dirty="0" err="1"/>
                  <a:t>defined</a:t>
                </a:r>
                <a:r>
                  <a:rPr lang="nb-NO" sz="2400" dirty="0"/>
                  <a:t> as: </a:t>
                </a:r>
                <a:r>
                  <a:rPr lang="en-US" sz="2400" dirty="0">
                    <a:highlight>
                      <a:srgbClr val="FFFF00"/>
                    </a:highlight>
                  </a:rPr>
                  <a:t>|L(j</a:t>
                </a:r>
                <a:r>
                  <a:rPr lang="nb-NO" sz="2400" dirty="0" err="1">
                    <a:highlight>
                      <a:srgbClr val="FFFF00"/>
                    </a:highlight>
                  </a:rPr>
                  <a:t>ω</a:t>
                </a:r>
                <a:r>
                  <a:rPr lang="nb-NO" sz="2400" baseline="-25000" dirty="0" err="1">
                    <a:highlight>
                      <a:srgbClr val="FFFF00"/>
                    </a:highlight>
                  </a:rPr>
                  <a:t>c</a:t>
                </a:r>
                <a:r>
                  <a:rPr lang="nb-NO" sz="2400" dirty="0">
                    <a:highlight>
                      <a:srgbClr val="FFFF00"/>
                    </a:highlight>
                  </a:rPr>
                  <a:t>)|=1,   |</a:t>
                </a:r>
                <a:r>
                  <a:rPr lang="nb-NO" sz="2400" dirty="0" err="1">
                    <a:highlight>
                      <a:srgbClr val="FFFF00"/>
                    </a:highlight>
                  </a:rPr>
                  <a:t>G</a:t>
                </a:r>
                <a:r>
                  <a:rPr lang="nb-NO" sz="2400" baseline="-25000" dirty="0" err="1">
                    <a:highlight>
                      <a:srgbClr val="FFFF00"/>
                    </a:highlight>
                  </a:rPr>
                  <a:t>d</a:t>
                </a:r>
                <a:r>
                  <a:rPr lang="nb-NO" sz="2400" dirty="0">
                    <a:highlight>
                      <a:srgbClr val="FFFF00"/>
                    </a:highlight>
                  </a:rPr>
                  <a:t>(</a:t>
                </a:r>
                <a:r>
                  <a:rPr lang="nb-NO" sz="2400" dirty="0" err="1">
                    <a:highlight>
                      <a:srgbClr val="FFFF00"/>
                    </a:highlight>
                  </a:rPr>
                  <a:t>jω</a:t>
                </a:r>
                <a:r>
                  <a:rPr lang="nb-NO" sz="2400" baseline="-25000" dirty="0" err="1">
                    <a:highlight>
                      <a:srgbClr val="FFFF00"/>
                    </a:highlight>
                  </a:rPr>
                  <a:t>d</a:t>
                </a:r>
                <a:r>
                  <a:rPr lang="nb-NO" sz="2400" dirty="0">
                    <a:highlight>
                      <a:srgbClr val="FFFF00"/>
                    </a:highlight>
                  </a:rPr>
                  <a:t>)|=</a:t>
                </a:r>
                <a:r>
                  <a:rPr lang="nb-NO" dirty="0">
                    <a:highlight>
                      <a:srgbClr val="FFFF00"/>
                    </a:highlight>
                  </a:rPr>
                  <a:t> </a:t>
                </a:r>
                <a:r>
                  <a:rPr lang="nb-NO" dirty="0" err="1">
                    <a:highlight>
                      <a:srgbClr val="FFFF00"/>
                    </a:highlight>
                  </a:rPr>
                  <a:t>e</a:t>
                </a:r>
                <a:r>
                  <a:rPr lang="nb-NO" baseline="-25000" dirty="0" err="1">
                    <a:highlight>
                      <a:srgbClr val="FFFF00"/>
                    </a:highlight>
                  </a:rPr>
                  <a:t>max</a:t>
                </a:r>
                <a:r>
                  <a:rPr lang="nb-NO" dirty="0">
                    <a:highlight>
                      <a:srgbClr val="FFFF00"/>
                    </a:highlight>
                  </a:rPr>
                  <a:t>/</a:t>
                </a:r>
                <a:r>
                  <a:rPr lang="nb-NO" dirty="0" err="1">
                    <a:highlight>
                      <a:srgbClr val="FFFF00"/>
                    </a:highlight>
                  </a:rPr>
                  <a:t>d</a:t>
                </a:r>
                <a:r>
                  <a:rPr lang="nb-NO" baseline="-25000" dirty="0" err="1">
                    <a:highlight>
                      <a:srgbClr val="FFFF00"/>
                    </a:highlight>
                  </a:rPr>
                  <a:t>max</a:t>
                </a:r>
                <a:endParaRPr lang="nb-NO" baseline="-25000" dirty="0">
                  <a:highlight>
                    <a:srgbClr val="FFFF00"/>
                  </a:highlight>
                </a:endParaRPr>
              </a:p>
              <a:p>
                <a:pPr lvl="1"/>
                <a:r>
                  <a:rPr lang="nb-NO" dirty="0"/>
                  <a:t> </a:t>
                </a:r>
                <a:r>
                  <a:rPr lang="nb-NO" sz="2400" dirty="0"/>
                  <a:t>This </a:t>
                </a:r>
                <a:r>
                  <a:rPr lang="nb-NO" sz="2400" dirty="0" err="1"/>
                  <a:t>can</a:t>
                </a:r>
                <a:r>
                  <a:rPr lang="nb-NO" sz="2400" dirty="0"/>
                  <a:t> </a:t>
                </a:r>
                <a:r>
                  <a:rPr lang="nb-NO" sz="2400" dirty="0" err="1"/>
                  <a:t>also</a:t>
                </a:r>
                <a:r>
                  <a:rPr lang="nb-NO" sz="2400" dirty="0"/>
                  <a:t> be used to tune </a:t>
                </a:r>
                <a:r>
                  <a:rPr lang="nb-NO" sz="2400" dirty="0" err="1"/>
                  <a:t>the</a:t>
                </a:r>
                <a:r>
                  <a:rPr lang="nb-NO" sz="2400" dirty="0"/>
                  <a:t> controller: </a:t>
                </a:r>
                <a:r>
                  <a:rPr lang="nb-NO" sz="24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τ</a:t>
                </a:r>
                <a:r>
                  <a:rPr lang="nb-NO" sz="2400" baseline="-25000" dirty="0" err="1">
                    <a:highlight>
                      <a:srgbClr val="FFFF00"/>
                    </a:highlight>
                  </a:rPr>
                  <a:t>c</a:t>
                </a:r>
                <a:r>
                  <a:rPr lang="nb-NO" sz="2400" dirty="0">
                    <a:highlight>
                      <a:srgbClr val="FFFF00"/>
                    </a:highlight>
                  </a:rPr>
                  <a:t> &lt; 1/</a:t>
                </a:r>
                <a:r>
                  <a:rPr lang="nb-NO" sz="2400" dirty="0" err="1">
                    <a:highlight>
                      <a:srgbClr val="FFFF00"/>
                    </a:highlight>
                  </a:rPr>
                  <a:t>ω</a:t>
                </a:r>
                <a:r>
                  <a:rPr lang="nb-NO" sz="2400" baseline="-25000" dirty="0" err="1">
                    <a:highlight>
                      <a:srgbClr val="FFFF00"/>
                    </a:highlight>
                  </a:rPr>
                  <a:t>d</a:t>
                </a:r>
                <a:r>
                  <a:rPr lang="nb-NO" sz="2400" baseline="-25000" dirty="0">
                    <a:highlight>
                      <a:srgbClr val="FFFF00"/>
                    </a:highlight>
                  </a:rPr>
                  <a:t> </a:t>
                </a:r>
                <a:r>
                  <a:rPr lang="nb-NO" sz="2400" dirty="0">
                    <a:highlight>
                      <a:srgbClr val="FFFF00"/>
                    </a:highlight>
                  </a:rPr>
                  <a:t>(</a:t>
                </a:r>
                <a:r>
                  <a:rPr lang="nb-NO" sz="2400" dirty="0" err="1">
                    <a:highlight>
                      <a:srgbClr val="FFFF00"/>
                    </a:highlight>
                  </a:rPr>
                  <a:t>approx</a:t>
                </a:r>
                <a:r>
                  <a:rPr lang="nb-NO" sz="2400" dirty="0">
                    <a:highlight>
                      <a:srgbClr val="FFFF00"/>
                    </a:highlight>
                  </a:rPr>
                  <a:t>)</a:t>
                </a:r>
              </a:p>
              <a:p>
                <a:r>
                  <a:rPr lang="nb-NO" sz="2400" dirty="0" err="1">
                    <a:highlight>
                      <a:srgbClr val="FFFF00"/>
                    </a:highlight>
                  </a:rPr>
                  <a:t>Normally</a:t>
                </a:r>
                <a:r>
                  <a:rPr lang="nb-NO" sz="2400" dirty="0">
                    <a:highlight>
                      <a:srgbClr val="FFFF00"/>
                    </a:highlight>
                  </a:rPr>
                  <a:t> I </a:t>
                </a:r>
                <a:r>
                  <a:rPr lang="nb-NO" sz="2400" dirty="0" err="1">
                    <a:highlight>
                      <a:srgbClr val="FFFF00"/>
                    </a:highlight>
                  </a:rPr>
                  <a:t>assume</a:t>
                </a:r>
                <a:r>
                  <a:rPr lang="nb-NO" sz="2400" dirty="0">
                    <a:highlight>
                      <a:srgbClr val="FFFF00"/>
                    </a:highlight>
                  </a:rPr>
                  <a:t> </a:t>
                </a:r>
                <a:r>
                  <a:rPr lang="nb-NO" sz="2400" dirty="0" err="1">
                    <a:highlight>
                      <a:srgbClr val="FFFF00"/>
                    </a:highlight>
                  </a:rPr>
                  <a:t>the</a:t>
                </a:r>
                <a:r>
                  <a:rPr lang="nb-NO" sz="2400" dirty="0">
                    <a:highlight>
                      <a:srgbClr val="FFFF00"/>
                    </a:highlight>
                  </a:rPr>
                  <a:t> variables (and </a:t>
                </a:r>
                <a:r>
                  <a:rPr lang="nb-NO" sz="2400" dirty="0" err="1">
                    <a:highlight>
                      <a:srgbClr val="FFFF00"/>
                    </a:highlight>
                  </a:rPr>
                  <a:t>model</a:t>
                </a:r>
                <a:r>
                  <a:rPr lang="nb-NO" sz="2400" dirty="0">
                    <a:highlight>
                      <a:srgbClr val="FFFF00"/>
                    </a:highlight>
                  </a:rPr>
                  <a:t> (G, </a:t>
                </a:r>
                <a:r>
                  <a:rPr lang="nb-NO" sz="2400" dirty="0" err="1">
                    <a:highlight>
                      <a:srgbClr val="FFFF00"/>
                    </a:highlight>
                  </a:rPr>
                  <a:t>G</a:t>
                </a:r>
                <a:r>
                  <a:rPr lang="nb-NO" sz="2400" baseline="-25000" dirty="0" err="1">
                    <a:highlight>
                      <a:srgbClr val="FFFF00"/>
                    </a:highlight>
                  </a:rPr>
                  <a:t>d</a:t>
                </a:r>
                <a:r>
                  <a:rPr lang="nb-NO" sz="2400" dirty="0">
                    <a:highlight>
                      <a:srgbClr val="FFFF00"/>
                    </a:highlight>
                  </a:rPr>
                  <a:t>)) have </a:t>
                </a:r>
                <a:r>
                  <a:rPr lang="nb-NO" sz="2400" dirty="0" err="1">
                    <a:highlight>
                      <a:srgbClr val="FFFF00"/>
                    </a:highlight>
                  </a:rPr>
                  <a:t>been</a:t>
                </a:r>
                <a:r>
                  <a:rPr lang="nb-NO" sz="2400" dirty="0">
                    <a:highlight>
                      <a:srgbClr val="FFFF00"/>
                    </a:highlight>
                  </a:rPr>
                  <a:t> </a:t>
                </a:r>
                <a:r>
                  <a:rPr lang="nb-NO" sz="2400" dirty="0" err="1">
                    <a:highlight>
                      <a:srgbClr val="FFFF00"/>
                    </a:highlight>
                  </a:rPr>
                  <a:t>scaled</a:t>
                </a:r>
                <a:r>
                  <a:rPr lang="nb-NO" sz="2400" dirty="0">
                    <a:highlight>
                      <a:srgbClr val="FFFF00"/>
                    </a:highlight>
                  </a:rPr>
                  <a:t> </a:t>
                </a:r>
                <a:r>
                  <a:rPr lang="nb-NO" sz="2400" dirty="0" err="1">
                    <a:highlight>
                      <a:srgbClr val="FFFF00"/>
                    </a:highlight>
                  </a:rPr>
                  <a:t>such</a:t>
                </a:r>
                <a:r>
                  <a:rPr lang="nb-NO" sz="2400" dirty="0">
                    <a:highlight>
                      <a:srgbClr val="FFFF00"/>
                    </a:highlight>
                  </a:rPr>
                  <a:t> </a:t>
                </a:r>
                <a:r>
                  <a:rPr lang="nb-NO" sz="2400" dirty="0" err="1">
                    <a:highlight>
                      <a:srgbClr val="FFFF00"/>
                    </a:highlight>
                  </a:rPr>
                  <a:t>that</a:t>
                </a:r>
                <a:r>
                  <a:rPr lang="nb-NO" sz="2400" dirty="0">
                    <a:highlight>
                      <a:srgbClr val="FFFF00"/>
                    </a:highlight>
                  </a:rPr>
                  <a:t> </a:t>
                </a:r>
                <a:r>
                  <a:rPr lang="nb-NO" sz="2400" dirty="0" err="1">
                    <a:highlight>
                      <a:srgbClr val="FFFF00"/>
                    </a:highlight>
                  </a:rPr>
                  <a:t>e</a:t>
                </a:r>
                <a:r>
                  <a:rPr lang="nb-NO" sz="2400" baseline="-25000" dirty="0" err="1">
                    <a:highlight>
                      <a:srgbClr val="FFFF00"/>
                    </a:highlight>
                  </a:rPr>
                  <a:t>max</a:t>
                </a:r>
                <a:r>
                  <a:rPr lang="nb-NO" sz="2400" dirty="0">
                    <a:highlight>
                      <a:srgbClr val="FFFF00"/>
                    </a:highlight>
                  </a:rPr>
                  <a:t>=1, </a:t>
                </a:r>
                <a:r>
                  <a:rPr lang="nb-NO" sz="2400" dirty="0" err="1">
                    <a:highlight>
                      <a:srgbClr val="FFFF00"/>
                    </a:highlight>
                  </a:rPr>
                  <a:t>d</a:t>
                </a:r>
                <a:r>
                  <a:rPr lang="nb-NO" sz="2400" baseline="-25000" dirty="0" err="1">
                    <a:highlight>
                      <a:srgbClr val="FFFF00"/>
                    </a:highlight>
                  </a:rPr>
                  <a:t>max</a:t>
                </a:r>
                <a:r>
                  <a:rPr lang="nb-NO" sz="2400" dirty="0">
                    <a:highlight>
                      <a:srgbClr val="FFFF00"/>
                    </a:highlight>
                  </a:rPr>
                  <a:t>=1. </a:t>
                </a:r>
              </a:p>
              <a:p>
                <a:endParaRPr lang="nb-NO" sz="2400" dirty="0">
                  <a:highlight>
                    <a:srgbClr val="FFFF00"/>
                  </a:highlight>
                </a:endParaRP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39F59F-8C71-5A70-7302-5530746480B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85407" y="1186327"/>
                <a:ext cx="5976664" cy="3010171"/>
              </a:xfrm>
              <a:blipFill>
                <a:blip r:embed="rId2"/>
                <a:stretch>
                  <a:fillRect t="-1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5C642FEC-3AFB-4A07-D23F-D2B60A6E10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1991" y="924713"/>
            <a:ext cx="3096344" cy="242538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370C9BD-8165-54A4-3E67-94477F5757E0}"/>
              </a:ext>
            </a:extLst>
          </p:cNvPr>
          <p:cNvSpPr txBox="1"/>
          <p:nvPr/>
        </p:nvSpPr>
        <p:spPr>
          <a:xfrm>
            <a:off x="7521319" y="3334452"/>
            <a:ext cx="2640466" cy="846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/>
              <a:t>[mag3,phase]=bode((1+L2),w);</a:t>
            </a:r>
          </a:p>
          <a:p>
            <a:r>
              <a:rPr lang="en-US" sz="700" dirty="0"/>
              <a:t>[mag4,phase]=bode(L2,w);</a:t>
            </a:r>
          </a:p>
          <a:p>
            <a:r>
              <a:rPr lang="en-US" sz="700" dirty="0"/>
              <a:t>Plot |L| and |1+L1</a:t>
            </a:r>
          </a:p>
          <a:p>
            <a:r>
              <a:rPr lang="en-US" sz="700" dirty="0"/>
              <a:t>figure(3), loglog(w,mag0(:),'black',w,mag3(:),'blue',w,mag4(:),'red’) </a:t>
            </a:r>
          </a:p>
          <a:p>
            <a:r>
              <a:rPr lang="en-US" sz="700" dirty="0"/>
              <a:t>axis([0.01,10,0.01,100])</a:t>
            </a:r>
          </a:p>
          <a:p>
            <a:endParaRPr lang="en-US" sz="700" dirty="0"/>
          </a:p>
          <a:p>
            <a:endParaRPr lang="en-US" sz="7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A55BCD-E26A-1F41-04C4-5B4293DB63F8}"/>
              </a:ext>
            </a:extLst>
          </p:cNvPr>
          <p:cNvSpPr txBox="1"/>
          <p:nvPr/>
        </p:nvSpPr>
        <p:spPr>
          <a:xfrm>
            <a:off x="9823556" y="2387414"/>
            <a:ext cx="3898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>
                <a:solidFill>
                  <a:srgbClr val="FF0000"/>
                </a:solidFill>
              </a:rPr>
              <a:t>|L|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3DDD25-3F13-9BC2-AEEF-C8F7226FD32F}"/>
              </a:ext>
            </a:extLst>
          </p:cNvPr>
          <p:cNvSpPr txBox="1"/>
          <p:nvPr/>
        </p:nvSpPr>
        <p:spPr>
          <a:xfrm>
            <a:off x="9628631" y="1788810"/>
            <a:ext cx="5453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>
                <a:solidFill>
                  <a:schemeClr val="accent1"/>
                </a:solidFill>
              </a:rPr>
              <a:t>|1+L|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B96E72-33E7-26AC-7533-E7CF1C093B46}"/>
              </a:ext>
            </a:extLst>
          </p:cNvPr>
          <p:cNvSpPr txBox="1"/>
          <p:nvPr/>
        </p:nvSpPr>
        <p:spPr>
          <a:xfrm>
            <a:off x="8890184" y="1788809"/>
            <a:ext cx="7649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200" dirty="0">
                <a:solidFill>
                  <a:srgbClr val="FF0000"/>
                </a:solidFill>
              </a:rPr>
              <a:t>ω</a:t>
            </a:r>
            <a:r>
              <a:rPr lang="nb-NO" sz="1200" baseline="-25000" dirty="0">
                <a:solidFill>
                  <a:srgbClr val="FF0000"/>
                </a:solidFill>
              </a:rPr>
              <a:t>c</a:t>
            </a:r>
            <a:r>
              <a:rPr lang="nb-NO" sz="1200" dirty="0">
                <a:solidFill>
                  <a:srgbClr val="FF0000"/>
                </a:solidFill>
              </a:rPr>
              <a:t>=0.515</a:t>
            </a:r>
            <a:endParaRPr lang="en-US" sz="1200" baseline="-25000" dirty="0">
              <a:solidFill>
                <a:srgbClr val="FF0000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3F6BD61-993F-F84A-7419-A7538202F7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1991" y="4105635"/>
            <a:ext cx="3096344" cy="252051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E76CC5D-5414-67B0-521B-EC7C479D972E}"/>
              </a:ext>
            </a:extLst>
          </p:cNvPr>
          <p:cNvSpPr txBox="1"/>
          <p:nvPr/>
        </p:nvSpPr>
        <p:spPr>
          <a:xfrm>
            <a:off x="9058603" y="4997438"/>
            <a:ext cx="17668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200" dirty="0">
                <a:solidFill>
                  <a:schemeClr val="accent1"/>
                </a:solidFill>
              </a:rPr>
              <a:t>ω</a:t>
            </a:r>
            <a:r>
              <a:rPr lang="nb-NO" sz="1200" baseline="-25000" dirty="0">
                <a:solidFill>
                  <a:schemeClr val="accent1"/>
                </a:solidFill>
              </a:rPr>
              <a:t>d</a:t>
            </a:r>
            <a:r>
              <a:rPr lang="nb-NO" sz="1200" dirty="0">
                <a:solidFill>
                  <a:schemeClr val="accent1"/>
                </a:solidFill>
              </a:rPr>
              <a:t>=1 </a:t>
            </a:r>
            <a:r>
              <a:rPr lang="nb-NO" sz="1050" dirty="0">
                <a:solidFill>
                  <a:schemeClr val="accent1"/>
                </a:solidFill>
              </a:rPr>
              <a:t>(</a:t>
            </a:r>
            <a:r>
              <a:rPr lang="nb-NO" sz="1050" dirty="0" err="1">
                <a:solidFill>
                  <a:schemeClr val="accent1"/>
                </a:solidFill>
              </a:rPr>
              <a:t>assume</a:t>
            </a:r>
            <a:r>
              <a:rPr lang="nb-NO" sz="1050" dirty="0">
                <a:solidFill>
                  <a:schemeClr val="accent1"/>
                </a:solidFill>
              </a:rPr>
              <a:t> </a:t>
            </a:r>
            <a:r>
              <a:rPr lang="nb-NO" sz="1050" dirty="0" err="1">
                <a:solidFill>
                  <a:schemeClr val="accent1"/>
                </a:solidFill>
              </a:rPr>
              <a:t>e</a:t>
            </a:r>
            <a:r>
              <a:rPr lang="nb-NO" sz="1050" baseline="-25000" dirty="0" err="1">
                <a:solidFill>
                  <a:schemeClr val="accent1"/>
                </a:solidFill>
              </a:rPr>
              <a:t>max</a:t>
            </a:r>
            <a:r>
              <a:rPr lang="nb-NO" sz="1050" dirty="0">
                <a:solidFill>
                  <a:schemeClr val="accent1"/>
                </a:solidFill>
              </a:rPr>
              <a:t>=</a:t>
            </a:r>
            <a:r>
              <a:rPr lang="nb-NO" sz="1050" dirty="0" err="1">
                <a:solidFill>
                  <a:schemeClr val="accent1"/>
                </a:solidFill>
              </a:rPr>
              <a:t>d</a:t>
            </a:r>
            <a:r>
              <a:rPr lang="nb-NO" sz="1050" baseline="-25000" dirty="0" err="1">
                <a:solidFill>
                  <a:schemeClr val="accent1"/>
                </a:solidFill>
              </a:rPr>
              <a:t>max</a:t>
            </a:r>
            <a:r>
              <a:rPr lang="nb-NO" sz="1050" dirty="0">
                <a:solidFill>
                  <a:schemeClr val="accent1"/>
                </a:solidFill>
              </a:rPr>
              <a:t>=1)</a:t>
            </a:r>
            <a:endParaRPr lang="en-US" sz="1200" baseline="-25000" dirty="0">
              <a:solidFill>
                <a:schemeClr val="accent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F372C28-4C03-3144-9FBD-DDC1C56D2BEA}"/>
              </a:ext>
            </a:extLst>
          </p:cNvPr>
          <p:cNvSpPr txBox="1"/>
          <p:nvPr/>
        </p:nvSpPr>
        <p:spPr>
          <a:xfrm>
            <a:off x="8437492" y="4610373"/>
            <a:ext cx="4780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>
                <a:solidFill>
                  <a:schemeClr val="accent1"/>
                </a:solidFill>
              </a:rPr>
              <a:t>|</a:t>
            </a:r>
            <a:r>
              <a:rPr lang="nb-NO" sz="1200" dirty="0" err="1">
                <a:solidFill>
                  <a:schemeClr val="accent1"/>
                </a:solidFill>
              </a:rPr>
              <a:t>G</a:t>
            </a:r>
            <a:r>
              <a:rPr lang="nb-NO" sz="1200" baseline="-25000" dirty="0" err="1">
                <a:solidFill>
                  <a:schemeClr val="accent1"/>
                </a:solidFill>
              </a:rPr>
              <a:t>d</a:t>
            </a:r>
            <a:r>
              <a:rPr lang="nb-NO" sz="1200" dirty="0">
                <a:solidFill>
                  <a:schemeClr val="accent1"/>
                </a:solidFill>
              </a:rPr>
              <a:t>|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D33978-555D-0B35-2746-13C9836F9832}"/>
              </a:ext>
            </a:extLst>
          </p:cNvPr>
          <p:cNvSpPr txBox="1"/>
          <p:nvPr/>
        </p:nvSpPr>
        <p:spPr>
          <a:xfrm>
            <a:off x="2207568" y="5610487"/>
            <a:ext cx="38112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/>
              <a:t>QESTION: </a:t>
            </a:r>
            <a:r>
              <a:rPr lang="nb-NO" sz="1200" dirty="0" err="1"/>
              <a:t>What</a:t>
            </a:r>
            <a:r>
              <a:rPr lang="nb-NO" sz="1200" dirty="0"/>
              <a:t> </a:t>
            </a:r>
            <a:r>
              <a:rPr lang="nb-NO" sz="1200" dirty="0" err="1"/>
              <a:t>about</a:t>
            </a:r>
            <a:r>
              <a:rPr lang="nb-NO" sz="1200" dirty="0"/>
              <a:t> </a:t>
            </a:r>
            <a:r>
              <a:rPr lang="nb-NO" sz="1200" dirty="0" err="1"/>
              <a:t>example</a:t>
            </a:r>
            <a:r>
              <a:rPr lang="nb-NO" sz="1200" dirty="0"/>
              <a:t> </a:t>
            </a:r>
            <a:r>
              <a:rPr lang="nb-NO" sz="1200" dirty="0" err="1"/>
              <a:t>on</a:t>
            </a:r>
            <a:r>
              <a:rPr lang="nb-NO" sz="1200" dirty="0"/>
              <a:t> right? </a:t>
            </a:r>
          </a:p>
          <a:p>
            <a:r>
              <a:rPr lang="nb-NO" sz="1200" dirty="0" err="1"/>
              <a:t>Was</a:t>
            </a:r>
            <a:r>
              <a:rPr lang="nb-NO" sz="1200" dirty="0"/>
              <a:t> SIMC-</a:t>
            </a:r>
            <a:r>
              <a:rPr lang="nb-NO" sz="1200" dirty="0" err="1"/>
              <a:t>tuned</a:t>
            </a:r>
            <a:r>
              <a:rPr lang="nb-NO" sz="1200" dirty="0"/>
              <a:t> </a:t>
            </a:r>
            <a:r>
              <a:rPr lang="nb-NO" sz="1200" dirty="0" err="1"/>
              <a:t>with</a:t>
            </a:r>
            <a:r>
              <a:rPr lang="nb-NO" sz="1200" dirty="0"/>
              <a:t> </a:t>
            </a:r>
            <a:r>
              <a:rPr lang="nb-N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sz="1200" baseline="-25000" dirty="0" err="1"/>
              <a:t>c</a:t>
            </a:r>
            <a:r>
              <a:rPr lang="nb-NO" sz="1200" dirty="0"/>
              <a:t> = 1 </a:t>
            </a:r>
            <a:r>
              <a:rPr lang="nb-NO" sz="1200" dirty="0" err="1"/>
              <a:t>which</a:t>
            </a:r>
            <a:r>
              <a:rPr lang="nb-NO" sz="1200" dirty="0"/>
              <a:t> </a:t>
            </a:r>
            <a:r>
              <a:rPr lang="nb-NO" sz="1200" dirty="0" err="1"/>
              <a:t>happens</a:t>
            </a:r>
            <a:r>
              <a:rPr lang="nb-NO" sz="1200" dirty="0"/>
              <a:t> to be = 1/</a:t>
            </a:r>
            <a:r>
              <a:rPr lang="nb-NO" sz="1200" dirty="0" err="1"/>
              <a:t>ω</a:t>
            </a:r>
            <a:r>
              <a:rPr lang="nb-NO" sz="1200" baseline="-25000" dirty="0" err="1"/>
              <a:t>d</a:t>
            </a:r>
            <a:r>
              <a:rPr lang="nb-NO" sz="1200" dirty="0"/>
              <a:t> </a:t>
            </a:r>
          </a:p>
          <a:p>
            <a:r>
              <a:rPr lang="nb-NO" sz="1200" dirty="0"/>
              <a:t>              – </a:t>
            </a:r>
            <a:r>
              <a:rPr lang="nb-NO" sz="1200" dirty="0" err="1"/>
              <a:t>but</a:t>
            </a:r>
            <a:r>
              <a:rPr lang="nb-NO" sz="1200" dirty="0"/>
              <a:t> </a:t>
            </a:r>
            <a:r>
              <a:rPr lang="nb-NO" sz="1200" dirty="0" err="1"/>
              <a:t>resulting</a:t>
            </a:r>
            <a:r>
              <a:rPr lang="nb-NO" sz="1200" dirty="0"/>
              <a:t> ω</a:t>
            </a:r>
            <a:r>
              <a:rPr lang="en-US" sz="1200" baseline="-25000" dirty="0"/>
              <a:t>c</a:t>
            </a:r>
            <a:r>
              <a:rPr lang="en-US" sz="1200" dirty="0"/>
              <a:t>=0.515 is NOT larger than </a:t>
            </a:r>
            <a:r>
              <a:rPr lang="nb-NO" sz="1200" dirty="0"/>
              <a:t>ω</a:t>
            </a:r>
            <a:r>
              <a:rPr lang="en-US" sz="1200" baseline="-25000" dirty="0"/>
              <a:t>d</a:t>
            </a:r>
            <a:r>
              <a:rPr lang="en-US" sz="1200" dirty="0"/>
              <a:t>=1</a:t>
            </a:r>
            <a:r>
              <a:rPr lang="nb-NO" sz="1200" dirty="0"/>
              <a:t> </a:t>
            </a:r>
          </a:p>
          <a:p>
            <a:pPr marL="285750" indent="-285750">
              <a:buFontTx/>
              <a:buChar char="-"/>
            </a:pPr>
            <a:r>
              <a:rPr lang="nb-NO" sz="1200" dirty="0"/>
              <a:t>So </a:t>
            </a:r>
            <a:r>
              <a:rPr lang="nb-NO" sz="1200" dirty="0" err="1"/>
              <a:t>does</a:t>
            </a:r>
            <a:r>
              <a:rPr lang="nb-NO" sz="1200" dirty="0"/>
              <a:t> not </a:t>
            </a:r>
            <a:r>
              <a:rPr lang="nb-NO" sz="1200" dirty="0" err="1"/>
              <a:t>look</a:t>
            </a:r>
            <a:r>
              <a:rPr lang="nb-NO" sz="1200" dirty="0"/>
              <a:t> </a:t>
            </a:r>
            <a:r>
              <a:rPr lang="nb-NO" sz="1200" dirty="0" err="1"/>
              <a:t>promising</a:t>
            </a:r>
            <a:r>
              <a:rPr lang="nb-NO" sz="1200" dirty="0"/>
              <a:t> for </a:t>
            </a:r>
            <a:r>
              <a:rPr lang="nb-NO" sz="1200" dirty="0" err="1"/>
              <a:t>sinusoidal</a:t>
            </a:r>
            <a:r>
              <a:rPr lang="nb-NO" sz="1200" dirty="0"/>
              <a:t> </a:t>
            </a:r>
            <a:r>
              <a:rPr lang="nb-NO" sz="1200" dirty="0" err="1"/>
              <a:t>disturbance</a:t>
            </a:r>
            <a:endParaRPr lang="nb-NO" sz="1200" dirty="0"/>
          </a:p>
          <a:p>
            <a:pPr marL="285750" indent="-285750">
              <a:buFontTx/>
              <a:buChar char="-"/>
            </a:pPr>
            <a:r>
              <a:rPr lang="nb-NO" sz="1200" dirty="0" err="1"/>
              <a:t>Let’s</a:t>
            </a:r>
            <a:r>
              <a:rPr lang="nb-NO" sz="1200" dirty="0"/>
              <a:t> </a:t>
            </a:r>
            <a:r>
              <a:rPr lang="nb-NO" sz="1200" dirty="0" err="1"/>
              <a:t>check</a:t>
            </a:r>
            <a:r>
              <a:rPr lang="nb-NO" sz="1200" dirty="0"/>
              <a:t> </a:t>
            </a:r>
            <a:r>
              <a:rPr lang="nb-NO" sz="1200" dirty="0" err="1"/>
              <a:t>step</a:t>
            </a:r>
            <a:r>
              <a:rPr lang="nb-NO" sz="1200" dirty="0"/>
              <a:t> </a:t>
            </a:r>
            <a:r>
              <a:rPr lang="nb-NO" sz="1200" dirty="0" err="1"/>
              <a:t>response</a:t>
            </a:r>
            <a:r>
              <a:rPr lang="nb-NO" sz="1200" dirty="0"/>
              <a:t> (</a:t>
            </a:r>
            <a:r>
              <a:rPr lang="nb-NO" sz="1200" dirty="0" err="1"/>
              <a:t>which</a:t>
            </a:r>
            <a:r>
              <a:rPr lang="nb-NO" sz="1200" dirty="0"/>
              <a:t> is not </a:t>
            </a:r>
            <a:r>
              <a:rPr lang="nb-NO" sz="1200" dirty="0" err="1"/>
              <a:t>sinusoid</a:t>
            </a:r>
            <a:r>
              <a:rPr lang="nb-NO" sz="1200" dirty="0">
                <a:highlight>
                  <a:srgbClr val="FFFF00"/>
                </a:highlight>
              </a:rPr>
              <a:t>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D78963-E6EA-5524-C583-CD5B8394742A}"/>
              </a:ext>
            </a:extLst>
          </p:cNvPr>
          <p:cNvSpPr txBox="1"/>
          <p:nvPr/>
        </p:nvSpPr>
        <p:spPr>
          <a:xfrm>
            <a:off x="7449725" y="5837671"/>
            <a:ext cx="18229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err="1"/>
              <a:t>gd</a:t>
            </a:r>
            <a:r>
              <a:rPr lang="en-US" sz="600" dirty="0"/>
              <a:t>= exp(-s)/s;</a:t>
            </a:r>
          </a:p>
          <a:p>
            <a:r>
              <a:rPr lang="en-US" sz="600" dirty="0"/>
              <a:t>[mag5,phase]=bode(</a:t>
            </a:r>
            <a:r>
              <a:rPr lang="en-US" sz="600" dirty="0" err="1"/>
              <a:t>gd,w</a:t>
            </a:r>
            <a:r>
              <a:rPr lang="en-US" sz="600" dirty="0"/>
              <a:t>);</a:t>
            </a:r>
          </a:p>
          <a:p>
            <a:r>
              <a:rPr lang="en-US" sz="600" dirty="0"/>
              <a:t>figure(4), loglog(w,mag0(:),'black',w,mag5(:),'blue')  </a:t>
            </a:r>
          </a:p>
          <a:p>
            <a:r>
              <a:rPr lang="en-US" sz="600" dirty="0"/>
              <a:t>axis([0.01,10,0.01,100])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A1931-EB14-DEB6-E04F-B114DBF986F0}"/>
              </a:ext>
            </a:extLst>
          </p:cNvPr>
          <p:cNvSpPr txBox="1"/>
          <p:nvPr/>
        </p:nvSpPr>
        <p:spPr>
          <a:xfrm>
            <a:off x="55967" y="3888564"/>
            <a:ext cx="6926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highlight>
                  <a:srgbClr val="FFFF00"/>
                </a:highlight>
              </a:rPr>
              <a:t>ω</a:t>
            </a:r>
            <a:r>
              <a:rPr lang="nb-NO" baseline="-25000" dirty="0">
                <a:highlight>
                  <a:srgbClr val="FFFF00"/>
                </a:highlight>
              </a:rPr>
              <a:t>d</a:t>
            </a:r>
            <a:r>
              <a:rPr lang="nb-NO" dirty="0">
                <a:highlight>
                  <a:srgbClr val="FFFF00"/>
                </a:highlight>
              </a:rPr>
              <a:t> is </a:t>
            </a:r>
            <a:r>
              <a:rPr lang="nb-NO" dirty="0" err="1">
                <a:highlight>
                  <a:srgbClr val="FFFF00"/>
                </a:highlight>
              </a:rPr>
              <a:t>the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frequency</a:t>
            </a:r>
            <a:r>
              <a:rPr lang="nb-NO" dirty="0">
                <a:highlight>
                  <a:srgbClr val="FFFF00"/>
                </a:highlight>
              </a:rPr>
              <a:t> up to </a:t>
            </a:r>
            <a:r>
              <a:rPr lang="nb-NO" dirty="0" err="1">
                <a:highlight>
                  <a:srgbClr val="FFFF00"/>
                </a:highlight>
              </a:rPr>
              <a:t>which</a:t>
            </a:r>
            <a:r>
              <a:rPr lang="nb-NO" dirty="0">
                <a:highlight>
                  <a:srgbClr val="FFFF00"/>
                </a:highlight>
              </a:rPr>
              <a:t> control is </a:t>
            </a:r>
            <a:r>
              <a:rPr lang="nb-NO" dirty="0" err="1">
                <a:highlight>
                  <a:srgbClr val="FFFF00"/>
                </a:highlight>
              </a:rPr>
              <a:t>needed</a:t>
            </a:r>
            <a:r>
              <a:rPr lang="nb-NO" dirty="0">
                <a:highlight>
                  <a:srgbClr val="FFFF00"/>
                </a:highlight>
              </a:rPr>
              <a:t> to </a:t>
            </a:r>
            <a:r>
              <a:rPr lang="nb-NO" dirty="0" err="1">
                <a:highlight>
                  <a:srgbClr val="FFFF00"/>
                </a:highlight>
              </a:rPr>
              <a:t>get</a:t>
            </a:r>
            <a:r>
              <a:rPr lang="nb-NO" dirty="0">
                <a:highlight>
                  <a:srgbClr val="FFFF00"/>
                </a:highlight>
              </a:rPr>
              <a:t> |e|&lt;</a:t>
            </a:r>
            <a:r>
              <a:rPr lang="nb-NO" dirty="0" err="1">
                <a:highlight>
                  <a:srgbClr val="FFFF00"/>
                </a:highlight>
              </a:rPr>
              <a:t>e</a:t>
            </a:r>
            <a:r>
              <a:rPr lang="nb-NO" baseline="-25000" dirty="0" err="1">
                <a:highlight>
                  <a:srgbClr val="FFFF00"/>
                </a:highlight>
              </a:rPr>
              <a:t>max</a:t>
            </a:r>
            <a:r>
              <a:rPr lang="nb-NO" dirty="0">
                <a:highlight>
                  <a:srgbClr val="FFFF00"/>
                </a:highlight>
              </a:rPr>
              <a:t> for </a:t>
            </a:r>
            <a:r>
              <a:rPr lang="nb-NO" dirty="0" err="1">
                <a:highlight>
                  <a:srgbClr val="FFFF00"/>
                </a:highlight>
              </a:rPr>
              <a:t>disturbances</a:t>
            </a:r>
            <a:r>
              <a:rPr lang="nb-NO" dirty="0">
                <a:highlight>
                  <a:srgbClr val="FFFF00"/>
                </a:highlight>
              </a:rPr>
              <a:t> (faster </a:t>
            </a:r>
            <a:r>
              <a:rPr lang="nb-NO" dirty="0" err="1">
                <a:highlight>
                  <a:srgbClr val="FFFF00"/>
                </a:highlight>
              </a:rPr>
              <a:t>disturbances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are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averaged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out</a:t>
            </a:r>
            <a:r>
              <a:rPr lang="nb-NO" dirty="0">
                <a:highlight>
                  <a:srgbClr val="FFFF00"/>
                </a:highlight>
              </a:rPr>
              <a:t> by </a:t>
            </a:r>
            <a:r>
              <a:rPr lang="nb-NO" dirty="0" err="1">
                <a:highlight>
                  <a:srgbClr val="FFFF00"/>
                </a:highlight>
              </a:rPr>
              <a:t>the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process</a:t>
            </a:r>
            <a:r>
              <a:rPr lang="nb-NO" dirty="0">
                <a:highlight>
                  <a:srgbClr val="FFFF00"/>
                </a:highlight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>
                <a:highlight>
                  <a:srgbClr val="FFFF00"/>
                </a:highlight>
              </a:rPr>
              <a:t>ω</a:t>
            </a:r>
            <a:r>
              <a:rPr lang="nb-NO" baseline="-25000" dirty="0">
                <a:highlight>
                  <a:srgbClr val="FFFF00"/>
                </a:highlight>
              </a:rPr>
              <a:t>c </a:t>
            </a:r>
            <a:r>
              <a:rPr lang="nb-NO" dirty="0">
                <a:highlight>
                  <a:srgbClr val="FFFF00"/>
                </a:highlight>
              </a:rPr>
              <a:t>is </a:t>
            </a:r>
            <a:r>
              <a:rPr lang="nb-NO" dirty="0" err="1">
                <a:highlight>
                  <a:srgbClr val="FFFF00"/>
                </a:highlight>
              </a:rPr>
              <a:t>the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frequency</a:t>
            </a:r>
            <a:r>
              <a:rPr lang="nb-NO" dirty="0">
                <a:highlight>
                  <a:srgbClr val="FFFF00"/>
                </a:highlight>
              </a:rPr>
              <a:t> up to </a:t>
            </a:r>
            <a:r>
              <a:rPr lang="nb-NO" dirty="0" err="1">
                <a:highlight>
                  <a:srgbClr val="FFFF00"/>
                </a:highlight>
              </a:rPr>
              <a:t>which</a:t>
            </a:r>
            <a:r>
              <a:rPr lang="nb-NO" dirty="0">
                <a:highlight>
                  <a:srgbClr val="FFFF00"/>
                </a:highlight>
              </a:rPr>
              <a:t> feedback is </a:t>
            </a:r>
            <a:r>
              <a:rPr lang="nb-NO" dirty="0" err="1">
                <a:highlight>
                  <a:srgbClr val="FFFF00"/>
                </a:highlight>
              </a:rPr>
              <a:t>effective</a:t>
            </a:r>
            <a:r>
              <a:rPr lang="nb-NO" dirty="0">
                <a:highlight>
                  <a:srgbClr val="FFFF00"/>
                </a:highlight>
              </a:rPr>
              <a:t> (|L|&gt;1)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>
                <a:highlight>
                  <a:srgbClr val="FFFF00"/>
                </a:highlight>
              </a:rPr>
              <a:t>This </a:t>
            </a:r>
            <a:r>
              <a:rPr lang="nb-NO" dirty="0" err="1">
                <a:highlight>
                  <a:srgbClr val="FFFF00"/>
                </a:highlight>
              </a:rPr>
              <a:t>means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we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need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ω</a:t>
            </a:r>
            <a:r>
              <a:rPr lang="nb-NO" baseline="-25000" dirty="0" err="1">
                <a:highlight>
                  <a:srgbClr val="FFFF00"/>
                </a:highlight>
              </a:rPr>
              <a:t>c</a:t>
            </a:r>
            <a:r>
              <a:rPr lang="nb-NO" dirty="0">
                <a:highlight>
                  <a:srgbClr val="FFFF00"/>
                </a:highlight>
              </a:rPr>
              <a:t>&gt; </a:t>
            </a:r>
            <a:r>
              <a:rPr lang="nb-NO" dirty="0" err="1">
                <a:highlight>
                  <a:srgbClr val="FFFF00"/>
                </a:highlight>
              </a:rPr>
              <a:t>ω</a:t>
            </a:r>
            <a:r>
              <a:rPr lang="nb-NO" baseline="-25000" dirty="0" err="1">
                <a:highlight>
                  <a:srgbClr val="FFFF00"/>
                </a:highlight>
              </a:rPr>
              <a:t>d</a:t>
            </a:r>
            <a:r>
              <a:rPr lang="nb-NO" dirty="0">
                <a:highlight>
                  <a:srgbClr val="FFFF00"/>
                </a:highlight>
              </a:rPr>
              <a:t> (</a:t>
            </a:r>
            <a:r>
              <a:rPr lang="nb-NO" dirty="0" err="1">
                <a:highlight>
                  <a:srgbClr val="FFFF00"/>
                </a:highlight>
              </a:rPr>
              <a:t>Rule</a:t>
            </a:r>
            <a:r>
              <a:rPr lang="nb-NO" dirty="0">
                <a:highlight>
                  <a:srgbClr val="FFFF00"/>
                </a:highlight>
              </a:rPr>
              <a:t> 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61557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009EC3-3F6A-1946-16A4-F91B8F3A3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7340" y="260648"/>
            <a:ext cx="8229600" cy="1143000"/>
          </a:xfrm>
        </p:spPr>
        <p:txBody>
          <a:bodyPr/>
          <a:lstStyle/>
          <a:p>
            <a:r>
              <a:rPr lang="nb-NO" dirty="0" err="1"/>
              <a:t>Check</a:t>
            </a:r>
            <a:r>
              <a:rPr lang="nb-NO" dirty="0"/>
              <a:t>: </a:t>
            </a:r>
            <a:r>
              <a:rPr lang="nb-NO" dirty="0" err="1"/>
              <a:t>Step</a:t>
            </a:r>
            <a:r>
              <a:rPr lang="nb-NO" dirty="0"/>
              <a:t> </a:t>
            </a:r>
            <a:r>
              <a:rPr lang="nb-NO" dirty="0" err="1"/>
              <a:t>disturbance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93BAEF-2365-099F-1BDE-E92D3E7634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5520" y="1600202"/>
            <a:ext cx="3816424" cy="892695"/>
          </a:xfrm>
        </p:spPr>
        <p:txBody>
          <a:bodyPr>
            <a:normAutofit fontScale="55000" lnSpcReduction="20000"/>
          </a:bodyPr>
          <a:lstStyle/>
          <a:p>
            <a:r>
              <a:rPr lang="nb-NO" dirty="0"/>
              <a:t>G = </a:t>
            </a:r>
            <a:r>
              <a:rPr lang="nb-NO" dirty="0" err="1"/>
              <a:t>G</a:t>
            </a:r>
            <a:r>
              <a:rPr lang="nb-NO" baseline="-25000" dirty="0" err="1"/>
              <a:t>d</a:t>
            </a:r>
            <a:r>
              <a:rPr lang="nb-NO" dirty="0"/>
              <a:t> = e</a:t>
            </a:r>
            <a:r>
              <a:rPr lang="nb-NO" baseline="30000" dirty="0"/>
              <a:t>-s</a:t>
            </a:r>
            <a:r>
              <a:rPr lang="nb-NO" dirty="0"/>
              <a:t>/s</a:t>
            </a:r>
          </a:p>
          <a:p>
            <a:r>
              <a:rPr lang="nb-NO" dirty="0"/>
              <a:t>SIMC PI-controller </a:t>
            </a:r>
            <a:r>
              <a:rPr lang="nb-NO" dirty="0" err="1"/>
              <a:t>with</a:t>
            </a:r>
            <a:r>
              <a:rPr lang="nb-NO" dirty="0"/>
              <a:t> 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nb-NO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r>
              <a:rPr lang="nb-NO" dirty="0"/>
              <a:t> </a:t>
            </a:r>
          </a:p>
          <a:p>
            <a:pPr lvl="1"/>
            <a:r>
              <a:rPr lang="nb-NO" dirty="0" err="1"/>
              <a:t>K</a:t>
            </a:r>
            <a:r>
              <a:rPr lang="nb-NO" baseline="-25000" dirty="0" err="1"/>
              <a:t>c</a:t>
            </a:r>
            <a:r>
              <a:rPr lang="nb-NO" dirty="0"/>
              <a:t>=0.5,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τ</a:t>
            </a:r>
            <a:r>
              <a:rPr lang="nb-NO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nb-N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8</a:t>
            </a:r>
            <a:r>
              <a:rPr lang="nb-NO" dirty="0"/>
              <a:t> 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97786B-1105-345C-B853-504E452B65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8901" y="2689449"/>
            <a:ext cx="3746087" cy="29523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5EA8E79-0C10-AE29-18E3-06EB1AB1CB1C}"/>
              </a:ext>
            </a:extLst>
          </p:cNvPr>
          <p:cNvSpPr txBox="1"/>
          <p:nvPr/>
        </p:nvSpPr>
        <p:spPr>
          <a:xfrm>
            <a:off x="7869898" y="3717032"/>
            <a:ext cx="18309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s=</a:t>
            </a:r>
            <a:r>
              <a:rPr lang="en-US" sz="800" dirty="0" err="1"/>
              <a:t>tf</a:t>
            </a:r>
            <a:r>
              <a:rPr lang="en-US" sz="800" dirty="0"/>
              <a:t>('s');</a:t>
            </a:r>
          </a:p>
          <a:p>
            <a:r>
              <a:rPr lang="en-US" sz="800" dirty="0"/>
              <a:t>g = exp(-s)/s; </a:t>
            </a:r>
            <a:r>
              <a:rPr lang="en-US" sz="800" dirty="0" err="1"/>
              <a:t>gd</a:t>
            </a:r>
            <a:r>
              <a:rPr lang="en-US" sz="800" dirty="0"/>
              <a:t>=g; % Input disturbance</a:t>
            </a:r>
          </a:p>
          <a:p>
            <a:r>
              <a:rPr lang="en-US" sz="800" dirty="0"/>
              <a:t>Kc=0.5; </a:t>
            </a:r>
            <a:r>
              <a:rPr lang="en-US" sz="800" dirty="0" err="1"/>
              <a:t>taui</a:t>
            </a:r>
            <a:r>
              <a:rPr lang="en-US" sz="800" dirty="0"/>
              <a:t>=8; c = Kc*(1+1/(</a:t>
            </a:r>
            <a:r>
              <a:rPr lang="en-US" sz="800" dirty="0" err="1"/>
              <a:t>taui</a:t>
            </a:r>
            <a:r>
              <a:rPr lang="en-US" sz="800" dirty="0"/>
              <a:t>*s)); </a:t>
            </a:r>
          </a:p>
          <a:p>
            <a:r>
              <a:rPr lang="en-US" sz="800" dirty="0"/>
              <a:t>L2 = g*c; S2=1/(1+L2);</a:t>
            </a:r>
          </a:p>
          <a:p>
            <a:r>
              <a:rPr lang="en-US" sz="800" dirty="0"/>
              <a:t>step(S2*gd,30) </a:t>
            </a:r>
            <a:endParaRPr 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039C5A9D-5E90-01B1-64A1-A3F30172F53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07568" y="5805265"/>
                <a:ext cx="8640960" cy="89269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77500" lnSpcReduction="2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nb-NO" sz="2600" dirty="0"/>
                  <a:t>As </a:t>
                </a:r>
                <a:r>
                  <a:rPr lang="nb-NO" sz="2600" dirty="0" err="1"/>
                  <a:t>expected</a:t>
                </a:r>
                <a:r>
                  <a:rPr lang="nb-NO" sz="2600" dirty="0"/>
                  <a:t> from </a:t>
                </a:r>
                <a:r>
                  <a:rPr lang="nb-NO" sz="2600" dirty="0" err="1"/>
                  <a:t>frequency</a:t>
                </a:r>
                <a:r>
                  <a:rPr lang="nb-NO" sz="2600" dirty="0"/>
                  <a:t> </a:t>
                </a:r>
                <a:r>
                  <a:rPr lang="nb-NO" sz="2600" dirty="0" err="1"/>
                  <a:t>analysis</a:t>
                </a:r>
                <a:r>
                  <a:rPr lang="nb-NO" sz="2600" dirty="0"/>
                  <a:t> </a:t>
                </a:r>
                <a:r>
                  <a:rPr lang="nb-NO" sz="2600" dirty="0" err="1"/>
                  <a:t>we</a:t>
                </a:r>
                <a:r>
                  <a:rPr lang="nb-NO" sz="2600" dirty="0"/>
                  <a:t> </a:t>
                </a:r>
                <a:r>
                  <a:rPr lang="nb-NO" sz="2600" dirty="0" err="1"/>
                  <a:t>get</a:t>
                </a:r>
                <a:r>
                  <a:rPr lang="nb-NO" sz="2600" dirty="0"/>
                  <a:t> peak </a:t>
                </a:r>
                <a14:m>
                  <m:oMath xmlns:m="http://schemas.openxmlformats.org/officeDocument/2006/math">
                    <m:r>
                      <a:rPr lang="nb-NO" sz="2600" i="1">
                        <a:latin typeface="Cambria Math" panose="02040503050406030204" pitchFamily="18" charset="0"/>
                      </a:rPr>
                      <m:t>𝑒</m:t>
                    </m:r>
                    <m:d>
                      <m:dPr>
                        <m:ctrlPr>
                          <a:rPr lang="nb-NO" sz="2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b-NO" sz="26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nb-NO" sz="2600" i="1">
                        <a:latin typeface="Cambria Math" panose="02040503050406030204" pitchFamily="18" charset="0"/>
                      </a:rPr>
                      <m:t>≈2&gt;1 (</m:t>
                    </m:r>
                    <m:r>
                      <a:rPr lang="nb-NO" sz="26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</a:rPr>
                      <m:t>𝑠𝑜</m:t>
                    </m:r>
                    <m:r>
                      <a:rPr lang="nb-NO" sz="26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</a:rPr>
                      <m:t> </m:t>
                    </m:r>
                    <m:r>
                      <a:rPr lang="nb-NO" sz="26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</a:rPr>
                      <m:t>𝑛𝑜𝑡</m:t>
                    </m:r>
                    <m:r>
                      <a:rPr lang="nb-NO" sz="26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</a:rPr>
                      <m:t> </m:t>
                    </m:r>
                    <m:r>
                      <a:rPr lang="nb-NO" sz="26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</a:rPr>
                      <m:t>𝑂𝐾</m:t>
                    </m:r>
                    <m:r>
                      <a:rPr lang="nb-NO" sz="26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nb-NO" sz="2600" dirty="0">
                  <a:highlight>
                    <a:srgbClr val="FFFF00"/>
                  </a:highlight>
                </a:endParaRPr>
              </a:p>
              <a:p>
                <a:r>
                  <a:rPr lang="nb-NO" sz="2600" dirty="0" err="1"/>
                  <a:t>Would</a:t>
                </a:r>
                <a:r>
                  <a:rPr lang="nb-NO" sz="2600" dirty="0"/>
                  <a:t> be OK </a:t>
                </a:r>
                <a:r>
                  <a:rPr lang="nb-NO" sz="2600" dirty="0" err="1"/>
                  <a:t>with</a:t>
                </a:r>
                <a:r>
                  <a:rPr lang="nb-NO" sz="2600" dirty="0"/>
                  <a:t> </a:t>
                </a:r>
                <a:r>
                  <a:rPr lang="nb-NO" sz="2600" dirty="0" err="1"/>
                  <a:t>Gd</a:t>
                </a:r>
                <a:r>
                  <a:rPr lang="nb-NO" sz="2600" dirty="0"/>
                  <a:t> = 0.5 e</a:t>
                </a:r>
                <a:r>
                  <a:rPr lang="nb-NO" sz="2600" baseline="30000" dirty="0"/>
                  <a:t>-s</a:t>
                </a:r>
                <a:r>
                  <a:rPr lang="nb-NO" sz="2600" dirty="0"/>
                  <a:t>/s </a:t>
                </a:r>
                <a:r>
                  <a:rPr lang="nb-NO" sz="2600" dirty="0" err="1"/>
                  <a:t>which</a:t>
                </a:r>
                <a:r>
                  <a:rPr lang="nb-NO" sz="2600" dirty="0"/>
                  <a:t> </a:t>
                </a:r>
                <a:r>
                  <a:rPr lang="nb-NO" sz="2600" dirty="0" err="1"/>
                  <a:t>would</a:t>
                </a:r>
                <a:r>
                  <a:rPr lang="nb-NO" sz="2600" dirty="0"/>
                  <a:t> </a:t>
                </a:r>
                <a:r>
                  <a:rPr lang="nb-NO" sz="2600" dirty="0" err="1"/>
                  <a:t>give</a:t>
                </a:r>
                <a:r>
                  <a:rPr lang="nb-NO" sz="2600" dirty="0"/>
                  <a:t> ω</a:t>
                </a:r>
                <a:r>
                  <a:rPr lang="en-US" sz="2600" baseline="-25000" dirty="0"/>
                  <a:t>d</a:t>
                </a:r>
                <a:r>
                  <a:rPr lang="en-US" sz="2600" dirty="0"/>
                  <a:t>=0.5 &lt; </a:t>
                </a:r>
                <a:r>
                  <a:rPr lang="nb-NO" sz="2600" dirty="0"/>
                  <a:t>ω</a:t>
                </a:r>
                <a:r>
                  <a:rPr lang="en-US" sz="2600" baseline="-25000" dirty="0"/>
                  <a:t>c</a:t>
                </a:r>
                <a:r>
                  <a:rPr lang="en-US" sz="2600" dirty="0"/>
                  <a:t>=0.515</a:t>
                </a:r>
                <a:r>
                  <a:rPr lang="nb-NO" sz="2600" dirty="0"/>
                  <a:t> </a:t>
                </a:r>
              </a:p>
              <a:p>
                <a:endParaRPr lang="nb-NO" dirty="0">
                  <a:highlight>
                    <a:srgbClr val="FFFF00"/>
                  </a:highlight>
                </a:endParaRPr>
              </a:p>
              <a:p>
                <a:endParaRPr lang="nb-NO" dirty="0"/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039C5A9D-5E90-01B1-64A1-A3F30172F5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7568" y="5805265"/>
                <a:ext cx="8640960" cy="892695"/>
              </a:xfrm>
              <a:prstGeom prst="rect">
                <a:avLst/>
              </a:prstGeom>
              <a:blipFill>
                <a:blip r:embed="rId3"/>
                <a:stretch>
                  <a:fillRect l="-705" t="-95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8813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9BC01-21F3-5C79-E4E8-4BF1CA71B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Input </a:t>
            </a:r>
            <a:r>
              <a:rPr lang="nb-NO" dirty="0" err="1"/>
              <a:t>usage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34F71E8-8B1B-C722-5B38-31F105D398F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:r>
                  <a:rPr lang="nb-NO" dirty="0"/>
                  <a:t>y = Gu + </a:t>
                </a:r>
                <a:r>
                  <a:rPr lang="nb-NO" dirty="0" err="1"/>
                  <a:t>G</a:t>
                </a:r>
                <a:r>
                  <a:rPr lang="nb-NO" baseline="-25000" dirty="0" err="1"/>
                  <a:t>d</a:t>
                </a:r>
                <a:r>
                  <a:rPr lang="nb-NO" dirty="0"/>
                  <a:t> d</a:t>
                </a:r>
              </a:p>
              <a:p>
                <a:r>
                  <a:rPr lang="nb-NO" dirty="0"/>
                  <a:t>To </a:t>
                </a:r>
                <a:r>
                  <a:rPr lang="nb-NO" dirty="0" err="1"/>
                  <a:t>reject</a:t>
                </a:r>
                <a:r>
                  <a:rPr lang="nb-NO" dirty="0"/>
                  <a:t> a </a:t>
                </a:r>
                <a:r>
                  <a:rPr lang="nb-NO" dirty="0" err="1"/>
                  <a:t>disturbance</a:t>
                </a:r>
                <a:r>
                  <a:rPr lang="nb-NO" dirty="0"/>
                  <a:t> d (and </a:t>
                </a:r>
                <a:r>
                  <a:rPr lang="nb-NO" dirty="0" err="1"/>
                  <a:t>achieve</a:t>
                </a:r>
                <a:r>
                  <a:rPr lang="nb-NO" dirty="0"/>
                  <a:t> y=0) </a:t>
                </a:r>
                <a:r>
                  <a:rPr lang="nb-NO" dirty="0" err="1"/>
                  <a:t>we</a:t>
                </a:r>
                <a:r>
                  <a:rPr lang="nb-NO" dirty="0"/>
                  <a:t> </a:t>
                </a:r>
                <a:r>
                  <a:rPr lang="nb-NO" dirty="0" err="1"/>
                  <a:t>need</a:t>
                </a:r>
                <a:r>
                  <a:rPr lang="nb-NO" dirty="0"/>
                  <a:t> for </a:t>
                </a:r>
                <a:r>
                  <a:rPr lang="nb-NO" dirty="0" err="1"/>
                  <a:t>both</a:t>
                </a:r>
                <a:r>
                  <a:rPr lang="nb-NO" dirty="0"/>
                  <a:t> </a:t>
                </a:r>
                <a:r>
                  <a:rPr lang="nb-NO" dirty="0" err="1"/>
                  <a:t>feedforward</a:t>
                </a:r>
                <a:r>
                  <a:rPr lang="nb-NO" dirty="0"/>
                  <a:t> and feedback</a:t>
                </a:r>
              </a:p>
              <a:p>
                <a:pPr marL="457200" lvl="1" indent="0">
                  <a:buNone/>
                </a:pPr>
                <a:r>
                  <a:rPr lang="nb-NO" dirty="0"/>
                  <a:t>     u = - G</a:t>
                </a:r>
                <a:r>
                  <a:rPr lang="nb-NO" baseline="30000" dirty="0"/>
                  <a:t>-1</a:t>
                </a:r>
                <a:r>
                  <a:rPr lang="nb-NO" dirty="0"/>
                  <a:t> </a:t>
                </a:r>
                <a:r>
                  <a:rPr lang="nb-NO" dirty="0" err="1"/>
                  <a:t>G</a:t>
                </a:r>
                <a:r>
                  <a:rPr lang="nb-NO" baseline="-25000" dirty="0" err="1"/>
                  <a:t>d</a:t>
                </a:r>
                <a:r>
                  <a:rPr lang="nb-NO" dirty="0"/>
                  <a:t> d</a:t>
                </a:r>
              </a:p>
              <a:p>
                <a:r>
                  <a:rPr lang="nb-NO" dirty="0" err="1"/>
                  <a:t>Assume</a:t>
                </a:r>
                <a:r>
                  <a:rPr lang="nb-NO" dirty="0"/>
                  <a:t> |d|=</a:t>
                </a:r>
                <a:r>
                  <a:rPr lang="nb-NO" dirty="0" err="1"/>
                  <a:t>d</a:t>
                </a:r>
                <a:r>
                  <a:rPr lang="nb-NO" baseline="-25000" dirty="0" err="1"/>
                  <a:t>max</a:t>
                </a:r>
                <a:r>
                  <a:rPr lang="nb-NO" dirty="0"/>
                  <a:t> and </a:t>
                </a:r>
                <a:r>
                  <a:rPr lang="nb-NO" dirty="0" err="1"/>
                  <a:t>we</a:t>
                </a:r>
                <a:r>
                  <a:rPr lang="nb-NO" dirty="0"/>
                  <a:t> must have |u|&lt;</a:t>
                </a:r>
                <a:r>
                  <a:rPr lang="nb-NO" dirty="0" err="1"/>
                  <a:t>u</a:t>
                </a:r>
                <a:r>
                  <a:rPr lang="nb-NO" baseline="-25000" dirty="0" err="1"/>
                  <a:t>max</a:t>
                </a:r>
                <a:endParaRPr lang="nb-NO" baseline="-25000" dirty="0"/>
              </a:p>
              <a:p>
                <a:r>
                  <a:rPr lang="nb-NO" dirty="0"/>
                  <a:t>This </a:t>
                </a:r>
                <a:r>
                  <a:rPr lang="nb-NO" dirty="0" err="1"/>
                  <a:t>means</a:t>
                </a:r>
                <a:r>
                  <a:rPr lang="nb-NO" dirty="0"/>
                  <a:t> </a:t>
                </a:r>
                <a:r>
                  <a:rPr lang="nb-NO" dirty="0" err="1"/>
                  <a:t>that</a:t>
                </a:r>
                <a:r>
                  <a:rPr lang="nb-NO" dirty="0"/>
                  <a:t> </a:t>
                </a:r>
                <a:r>
                  <a:rPr lang="nb-NO" dirty="0" err="1"/>
                  <a:t>we</a:t>
                </a:r>
                <a:r>
                  <a:rPr lang="nb-NO" dirty="0"/>
                  <a:t> must </a:t>
                </a:r>
                <a:r>
                  <a:rPr lang="nb-NO" dirty="0" err="1"/>
                  <a:t>require</a:t>
                </a:r>
                <a:r>
                  <a:rPr lang="nb-NO" dirty="0"/>
                  <a:t> to </a:t>
                </a:r>
                <a:r>
                  <a:rPr lang="nb-NO" dirty="0" err="1"/>
                  <a:t>avoid</a:t>
                </a:r>
                <a:r>
                  <a:rPr lang="nb-NO" dirty="0"/>
                  <a:t> input </a:t>
                </a:r>
                <a:r>
                  <a:rPr lang="nb-NO" dirty="0" err="1"/>
                  <a:t>saturation</a:t>
                </a:r>
                <a:endParaRPr lang="nb-NO" dirty="0"/>
              </a:p>
              <a:p>
                <a:pPr marL="457200" lvl="1" indent="0">
                  <a:buNone/>
                </a:pPr>
                <a:r>
                  <a:rPr lang="nb-NO" dirty="0"/>
                  <a:t>  |G</a:t>
                </a:r>
                <a:r>
                  <a:rPr lang="nb-NO" baseline="30000" dirty="0"/>
                  <a:t>-1</a:t>
                </a:r>
                <a:r>
                  <a:rPr lang="nb-NO" dirty="0"/>
                  <a:t>|</a:t>
                </a:r>
                <a14:m>
                  <m:oMath xmlns:m="http://schemas.openxmlformats.org/officeDocument/2006/math">
                    <m:r>
                      <a:rPr lang="nb-NO" b="0" i="1" smtClean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nb-NO" dirty="0"/>
                  <a:t>|</a:t>
                </a:r>
                <a:r>
                  <a:rPr lang="nb-NO" dirty="0" err="1"/>
                  <a:t>G</a:t>
                </a:r>
                <a:r>
                  <a:rPr lang="nb-NO" baseline="-25000" dirty="0" err="1"/>
                  <a:t>d</a:t>
                </a:r>
                <a:r>
                  <a:rPr lang="nb-NO" dirty="0"/>
                  <a:t>| </a:t>
                </a:r>
                <a:r>
                  <a:rPr lang="nb-NO" dirty="0" err="1"/>
                  <a:t>d</a:t>
                </a:r>
                <a:r>
                  <a:rPr lang="nb-NO" baseline="-25000" dirty="0" err="1"/>
                  <a:t>max</a:t>
                </a:r>
                <a:r>
                  <a:rPr lang="nb-NO" dirty="0"/>
                  <a:t> &lt; </a:t>
                </a:r>
                <a:r>
                  <a:rPr lang="nb-NO" dirty="0" err="1"/>
                  <a:t>u</a:t>
                </a:r>
                <a:r>
                  <a:rPr lang="nb-NO" baseline="-25000" dirty="0" err="1"/>
                  <a:t>max</a:t>
                </a:r>
                <a:r>
                  <a:rPr lang="nb-NO" dirty="0"/>
                  <a:t> </a:t>
                </a:r>
              </a:p>
              <a:p>
                <a:pPr marL="457200" lvl="1" indent="0">
                  <a:buNone/>
                </a:pPr>
                <a:r>
                  <a:rPr lang="nb-NO" dirty="0"/>
                  <a:t>or: </a:t>
                </a:r>
                <a:r>
                  <a:rPr lang="nb-NO" sz="3100" dirty="0">
                    <a:highlight>
                      <a:srgbClr val="FFFF00"/>
                    </a:highlight>
                  </a:rPr>
                  <a:t>|G| </a:t>
                </a:r>
                <a:r>
                  <a:rPr lang="nb-NO" sz="3200" dirty="0" err="1">
                    <a:highlight>
                      <a:srgbClr val="FFFF00"/>
                    </a:highlight>
                  </a:rPr>
                  <a:t>u</a:t>
                </a:r>
                <a:r>
                  <a:rPr lang="nb-NO" sz="3200" baseline="-25000" dirty="0" err="1">
                    <a:highlight>
                      <a:srgbClr val="FFFF00"/>
                    </a:highlight>
                  </a:rPr>
                  <a:t>max</a:t>
                </a:r>
                <a:r>
                  <a:rPr lang="nb-NO" sz="3100" dirty="0">
                    <a:highlight>
                      <a:srgbClr val="FFFF00"/>
                    </a:highlight>
                  </a:rPr>
                  <a:t> &gt; |</a:t>
                </a:r>
                <a:r>
                  <a:rPr lang="nb-NO" sz="3100" dirty="0" err="1">
                    <a:highlight>
                      <a:srgbClr val="FFFF00"/>
                    </a:highlight>
                  </a:rPr>
                  <a:t>G</a:t>
                </a:r>
                <a:r>
                  <a:rPr lang="nb-NO" sz="3100" baseline="-25000" dirty="0" err="1">
                    <a:highlight>
                      <a:srgbClr val="FFFF00"/>
                    </a:highlight>
                  </a:rPr>
                  <a:t>d</a:t>
                </a:r>
                <a:r>
                  <a:rPr lang="nb-NO" sz="3100" dirty="0">
                    <a:highlight>
                      <a:srgbClr val="FFFF00"/>
                    </a:highlight>
                  </a:rPr>
                  <a:t>| </a:t>
                </a:r>
                <a:r>
                  <a:rPr lang="nb-NO" sz="3100" dirty="0" err="1">
                    <a:highlight>
                      <a:srgbClr val="FFFF00"/>
                    </a:highlight>
                  </a:rPr>
                  <a:t>d</a:t>
                </a:r>
                <a:r>
                  <a:rPr lang="nb-NO" sz="3100" baseline="-25000" dirty="0" err="1">
                    <a:highlight>
                      <a:srgbClr val="FFFF00"/>
                    </a:highlight>
                  </a:rPr>
                  <a:t>max</a:t>
                </a:r>
                <a:r>
                  <a:rPr lang="nb-NO" sz="2600" baseline="-25000" dirty="0">
                    <a:highlight>
                      <a:srgbClr val="FFFF00"/>
                    </a:highlight>
                  </a:rPr>
                  <a:t> </a:t>
                </a:r>
                <a:r>
                  <a:rPr lang="nb-NO" sz="2600" dirty="0"/>
                  <a:t>(at all </a:t>
                </a:r>
                <a:r>
                  <a:rPr lang="nb-NO" sz="2600" dirty="0" err="1"/>
                  <a:t>frequencies</a:t>
                </a:r>
                <a:r>
                  <a:rPr lang="nb-NO" sz="2600" dirty="0"/>
                  <a:t> </a:t>
                </a:r>
                <a:r>
                  <a:rPr lang="nb-NO" sz="2600" dirty="0" err="1"/>
                  <a:t>where</a:t>
                </a:r>
                <a:r>
                  <a:rPr lang="nb-NO" sz="2600" dirty="0"/>
                  <a:t> </a:t>
                </a:r>
                <a:r>
                  <a:rPr lang="nb-NO" sz="2600" dirty="0" err="1"/>
                  <a:t>we</a:t>
                </a:r>
                <a:r>
                  <a:rPr lang="nb-NO" sz="2600" dirty="0"/>
                  <a:t> </a:t>
                </a:r>
                <a:r>
                  <a:rPr lang="nb-NO" sz="2600" dirty="0" err="1"/>
                  <a:t>need</a:t>
                </a:r>
                <a:r>
                  <a:rPr lang="nb-NO" sz="2600" dirty="0"/>
                  <a:t> control)</a:t>
                </a:r>
              </a:p>
              <a:p>
                <a:pPr marL="457200" lvl="1" indent="0">
                  <a:buNone/>
                </a:pPr>
                <a:endParaRPr lang="nb-NO" sz="1900" dirty="0"/>
              </a:p>
              <a:p>
                <a:r>
                  <a:rPr lang="nb-NO" sz="2800" dirty="0" err="1">
                    <a:highlight>
                      <a:srgbClr val="FFFF00"/>
                    </a:highlight>
                  </a:rPr>
                  <a:t>Normally</a:t>
                </a:r>
                <a:r>
                  <a:rPr lang="nb-NO" sz="2800" dirty="0">
                    <a:highlight>
                      <a:srgbClr val="FFFF00"/>
                    </a:highlight>
                  </a:rPr>
                  <a:t> I </a:t>
                </a:r>
                <a:r>
                  <a:rPr lang="nb-NO" sz="2800" dirty="0" err="1">
                    <a:highlight>
                      <a:srgbClr val="FFFF00"/>
                    </a:highlight>
                  </a:rPr>
                  <a:t>assume</a:t>
                </a:r>
                <a:r>
                  <a:rPr lang="nb-NO" sz="2800" dirty="0">
                    <a:highlight>
                      <a:srgbClr val="FFFF00"/>
                    </a:highlight>
                  </a:rPr>
                  <a:t> </a:t>
                </a:r>
                <a:r>
                  <a:rPr lang="nb-NO" sz="2800" dirty="0" err="1">
                    <a:highlight>
                      <a:srgbClr val="FFFF00"/>
                    </a:highlight>
                  </a:rPr>
                  <a:t>the</a:t>
                </a:r>
                <a:r>
                  <a:rPr lang="nb-NO" sz="2800" dirty="0">
                    <a:highlight>
                      <a:srgbClr val="FFFF00"/>
                    </a:highlight>
                  </a:rPr>
                  <a:t> variables )and </a:t>
                </a:r>
                <a:r>
                  <a:rPr lang="nb-NO" sz="2800" dirty="0" err="1">
                    <a:highlight>
                      <a:srgbClr val="FFFF00"/>
                    </a:highlight>
                  </a:rPr>
                  <a:t>model</a:t>
                </a:r>
                <a:r>
                  <a:rPr lang="nb-NO" sz="2800" dirty="0">
                    <a:highlight>
                      <a:srgbClr val="FFFF00"/>
                    </a:highlight>
                  </a:rPr>
                  <a:t> (G, </a:t>
                </a:r>
                <a:r>
                  <a:rPr lang="nb-NO" sz="2800" dirty="0" err="1">
                    <a:highlight>
                      <a:srgbClr val="FFFF00"/>
                    </a:highlight>
                  </a:rPr>
                  <a:t>Gd</a:t>
                </a:r>
                <a:r>
                  <a:rPr lang="nb-NO" sz="2800" dirty="0">
                    <a:highlight>
                      <a:srgbClr val="FFFF00"/>
                    </a:highlight>
                  </a:rPr>
                  <a:t>)) have </a:t>
                </a:r>
                <a:r>
                  <a:rPr lang="nb-NO" sz="2800" dirty="0" err="1">
                    <a:highlight>
                      <a:srgbClr val="FFFF00"/>
                    </a:highlight>
                  </a:rPr>
                  <a:t>been</a:t>
                </a:r>
                <a:r>
                  <a:rPr lang="nb-NO" sz="2800" dirty="0">
                    <a:highlight>
                      <a:srgbClr val="FFFF00"/>
                    </a:highlight>
                  </a:rPr>
                  <a:t> </a:t>
                </a:r>
                <a:r>
                  <a:rPr lang="nb-NO" sz="2800" dirty="0" err="1">
                    <a:highlight>
                      <a:srgbClr val="FFFF00"/>
                    </a:highlight>
                  </a:rPr>
                  <a:t>scaled</a:t>
                </a:r>
                <a:r>
                  <a:rPr lang="nb-NO" sz="2800" dirty="0">
                    <a:highlight>
                      <a:srgbClr val="FFFF00"/>
                    </a:highlight>
                  </a:rPr>
                  <a:t> </a:t>
                </a:r>
                <a:r>
                  <a:rPr lang="nb-NO" sz="2800" dirty="0" err="1">
                    <a:highlight>
                      <a:srgbClr val="FFFF00"/>
                    </a:highlight>
                  </a:rPr>
                  <a:t>such</a:t>
                </a:r>
                <a:r>
                  <a:rPr lang="nb-NO" sz="2800" dirty="0">
                    <a:highlight>
                      <a:srgbClr val="FFFF00"/>
                    </a:highlight>
                  </a:rPr>
                  <a:t> </a:t>
                </a:r>
                <a:r>
                  <a:rPr lang="nb-NO" sz="2800" dirty="0" err="1">
                    <a:highlight>
                      <a:srgbClr val="FFFF00"/>
                    </a:highlight>
                  </a:rPr>
                  <a:t>that</a:t>
                </a:r>
                <a:r>
                  <a:rPr lang="nb-NO" sz="2800" dirty="0">
                    <a:highlight>
                      <a:srgbClr val="FFFF00"/>
                    </a:highlight>
                  </a:rPr>
                  <a:t> </a:t>
                </a:r>
                <a:r>
                  <a:rPr lang="nb-NO" sz="2800" dirty="0" err="1">
                    <a:highlight>
                      <a:srgbClr val="FFFF00"/>
                    </a:highlight>
                  </a:rPr>
                  <a:t>e</a:t>
                </a:r>
                <a:r>
                  <a:rPr lang="nb-NO" sz="2800" baseline="-25000" dirty="0" err="1">
                    <a:highlight>
                      <a:srgbClr val="FFFF00"/>
                    </a:highlight>
                  </a:rPr>
                  <a:t>max</a:t>
                </a:r>
                <a:r>
                  <a:rPr lang="nb-NO" sz="2800" dirty="0">
                    <a:highlight>
                      <a:srgbClr val="FFFF00"/>
                    </a:highlight>
                  </a:rPr>
                  <a:t>=1, </a:t>
                </a:r>
                <a:r>
                  <a:rPr lang="nb-NO" sz="2800" dirty="0" err="1">
                    <a:highlight>
                      <a:srgbClr val="FFFF00"/>
                    </a:highlight>
                  </a:rPr>
                  <a:t>d</a:t>
                </a:r>
                <a:r>
                  <a:rPr lang="nb-NO" sz="2800" baseline="-25000" dirty="0" err="1">
                    <a:highlight>
                      <a:srgbClr val="FFFF00"/>
                    </a:highlight>
                  </a:rPr>
                  <a:t>max</a:t>
                </a:r>
                <a:r>
                  <a:rPr lang="nb-NO" sz="2800" dirty="0">
                    <a:highlight>
                      <a:srgbClr val="FFFF00"/>
                    </a:highlight>
                  </a:rPr>
                  <a:t>=1, </a:t>
                </a:r>
                <a:r>
                  <a:rPr lang="nb-NO" sz="2800" dirty="0" err="1">
                    <a:highlight>
                      <a:srgbClr val="FFFF00"/>
                    </a:highlight>
                  </a:rPr>
                  <a:t>u</a:t>
                </a:r>
                <a:r>
                  <a:rPr lang="nb-NO" sz="2800" baseline="-25000" dirty="0" err="1">
                    <a:highlight>
                      <a:srgbClr val="FFFF00"/>
                    </a:highlight>
                  </a:rPr>
                  <a:t>max</a:t>
                </a:r>
                <a:r>
                  <a:rPr lang="nb-NO" sz="2800" dirty="0">
                    <a:highlight>
                      <a:srgbClr val="FFFF00"/>
                    </a:highlight>
                  </a:rPr>
                  <a:t>=1.</a:t>
                </a:r>
              </a:p>
              <a:p>
                <a:pPr lvl="1"/>
                <a:r>
                  <a:rPr lang="nb-NO" sz="2400" dirty="0"/>
                  <a:t>The </a:t>
                </a:r>
                <a:r>
                  <a:rPr lang="nb-NO" sz="2400" dirty="0" err="1"/>
                  <a:t>requirement</a:t>
                </a:r>
                <a:r>
                  <a:rPr lang="nb-NO" sz="2400" dirty="0"/>
                  <a:t> to </a:t>
                </a:r>
                <a:r>
                  <a:rPr lang="nb-NO" sz="2400" dirty="0" err="1"/>
                  <a:t>avoid</a:t>
                </a:r>
                <a:r>
                  <a:rPr lang="nb-NO" sz="2400" dirty="0"/>
                  <a:t> input </a:t>
                </a:r>
                <a:r>
                  <a:rPr lang="nb-NO" sz="2400" dirty="0" err="1"/>
                  <a:t>saturation</a:t>
                </a:r>
                <a:r>
                  <a:rPr lang="nb-NO" sz="2400" dirty="0"/>
                  <a:t> </a:t>
                </a:r>
                <a:r>
                  <a:rPr lang="nb-NO" sz="2400" dirty="0" err="1"/>
                  <a:t>then</a:t>
                </a:r>
                <a:r>
                  <a:rPr lang="nb-NO" sz="2400" dirty="0"/>
                  <a:t> </a:t>
                </a:r>
                <a:r>
                  <a:rPr lang="nb-NO" sz="2400" dirty="0" err="1"/>
                  <a:t>becomes</a:t>
                </a:r>
                <a:r>
                  <a:rPr lang="nb-NO" sz="2400" dirty="0"/>
                  <a:t>:</a:t>
                </a:r>
              </a:p>
              <a:p>
                <a:pPr marL="457200" lvl="1" indent="0">
                  <a:buNone/>
                </a:pPr>
                <a:r>
                  <a:rPr lang="nb-NO" sz="3100" dirty="0"/>
                  <a:t>         |G| &gt; |</a:t>
                </a:r>
                <a:r>
                  <a:rPr lang="nb-NO" sz="3100" dirty="0" err="1"/>
                  <a:t>G</a:t>
                </a:r>
                <a:r>
                  <a:rPr lang="nb-NO" sz="3100" baseline="-25000" dirty="0" err="1"/>
                  <a:t>d</a:t>
                </a:r>
                <a:r>
                  <a:rPr lang="nb-NO" sz="3100" dirty="0"/>
                  <a:t>| </a:t>
                </a:r>
                <a:r>
                  <a:rPr lang="nb-NO" sz="3100" baseline="-25000" dirty="0"/>
                  <a:t> </a:t>
                </a:r>
                <a:r>
                  <a:rPr lang="nb-NO" sz="3100" dirty="0"/>
                  <a:t>(at all </a:t>
                </a:r>
                <a:r>
                  <a:rPr lang="nb-NO" sz="3100" dirty="0" err="1"/>
                  <a:t>frequencies</a:t>
                </a:r>
                <a:r>
                  <a:rPr lang="nb-NO" sz="3100" dirty="0"/>
                  <a:t> </a:t>
                </a:r>
                <a:r>
                  <a:rPr lang="nb-NO" sz="3100" dirty="0" err="1"/>
                  <a:t>where</a:t>
                </a:r>
                <a:r>
                  <a:rPr lang="nb-NO" sz="3100" dirty="0"/>
                  <a:t> </a:t>
                </a:r>
                <a:r>
                  <a:rPr lang="nb-NO" sz="3100" dirty="0" err="1"/>
                  <a:t>we</a:t>
                </a:r>
                <a:r>
                  <a:rPr lang="nb-NO" sz="3100" dirty="0"/>
                  <a:t> </a:t>
                </a:r>
                <a:r>
                  <a:rPr lang="nb-NO" sz="3100" dirty="0" err="1"/>
                  <a:t>need</a:t>
                </a:r>
                <a:r>
                  <a:rPr lang="nb-NO" sz="3100" dirty="0"/>
                  <a:t> control)</a:t>
                </a:r>
              </a:p>
              <a:p>
                <a:pPr lvl="1"/>
                <a:endParaRPr lang="nb-NO" sz="2400" dirty="0">
                  <a:highlight>
                    <a:srgbClr val="FFFF00"/>
                  </a:highlight>
                </a:endParaRPr>
              </a:p>
              <a:p>
                <a:pPr lvl="2"/>
                <a:endParaRPr lang="nb-NO" sz="2000" dirty="0">
                  <a:highlight>
                    <a:srgbClr val="FFFF00"/>
                  </a:highlight>
                </a:endParaRPr>
              </a:p>
              <a:p>
                <a:pPr marL="457200" lvl="1" indent="0">
                  <a:buNone/>
                </a:pPr>
                <a:endParaRPr lang="nb-NO" sz="1900" dirty="0"/>
              </a:p>
              <a:p>
                <a:pPr marL="457200" lvl="1" indent="0">
                  <a:buNone/>
                </a:pPr>
                <a:endParaRPr lang="nb-NO" sz="1900" dirty="0"/>
              </a:p>
              <a:p>
                <a:pPr marL="457200" lvl="1" indent="0">
                  <a:buNone/>
                </a:pPr>
                <a:endParaRPr lang="nb-NO" sz="1900" dirty="0"/>
              </a:p>
              <a:p>
                <a:pPr marL="457200" lvl="1" indent="0">
                  <a:buNone/>
                </a:pPr>
                <a:endParaRPr lang="nb-NO" sz="1900" baseline="-25000" dirty="0"/>
              </a:p>
              <a:p>
                <a:pPr marL="457200" lvl="1" indent="0">
                  <a:buNone/>
                </a:pPr>
                <a:endParaRPr lang="nb-NO" baseline="-250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34F71E8-8B1B-C722-5B38-31F105D398F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78" t="-2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8535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EF66F-DD7F-D16E-2D5E-005BF680D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nb-NO" dirty="0" err="1"/>
              <a:t>Controllability</a:t>
            </a:r>
            <a:r>
              <a:rPr lang="nb-NO" dirty="0"/>
              <a:t> </a:t>
            </a:r>
            <a:r>
              <a:rPr lang="nb-NO" dirty="0" err="1"/>
              <a:t>rules</a:t>
            </a:r>
            <a:r>
              <a:rPr lang="nb-NO" dirty="0"/>
              <a:t> (</a:t>
            </a:r>
            <a:r>
              <a:rPr lang="nb-NO" dirty="0" err="1"/>
              <a:t>approximate</a:t>
            </a:r>
            <a:r>
              <a:rPr lang="nb-NO" dirty="0"/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99838F3-82F4-522B-8CC0-98BBB2890ED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981200" y="980729"/>
                <a:ext cx="8507288" cy="4248472"/>
              </a:xfrm>
            </p:spPr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r>
                  <a:rPr lang="nb-NO" sz="2800" dirty="0">
                    <a:highlight>
                      <a:srgbClr val="FFFF00"/>
                    </a:highlight>
                  </a:rPr>
                  <a:t>Rule 1. </a:t>
                </a:r>
                <a:r>
                  <a:rPr lang="nb-NO" sz="2800" dirty="0" err="1">
                    <a:highlight>
                      <a:srgbClr val="FFFF00"/>
                    </a:highlight>
                  </a:rPr>
                  <a:t>Need</a:t>
                </a:r>
                <a:r>
                  <a:rPr lang="nb-NO" sz="2800" dirty="0">
                    <a:highlight>
                      <a:srgbClr val="FFFF00"/>
                    </a:highlight>
                  </a:rPr>
                  <a:t> </a:t>
                </a:r>
                <a:r>
                  <a:rPr lang="en-US" sz="28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ω</a:t>
                </a:r>
                <a:r>
                  <a:rPr lang="en-US" sz="2800" baseline="-250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nb-NO" sz="2800" dirty="0">
                    <a:highlight>
                      <a:srgbClr val="FFFF00"/>
                    </a:highlight>
                  </a:rPr>
                  <a:t> &gt; </a:t>
                </a:r>
                <a:r>
                  <a:rPr lang="en-US" sz="28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ω</a:t>
                </a:r>
                <a:r>
                  <a:rPr lang="en-US" sz="2800" baseline="-250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nb-NO" sz="2800" dirty="0">
                    <a:highlight>
                      <a:srgbClr val="FFFF00"/>
                    </a:highlight>
                  </a:rPr>
                  <a:t> for </a:t>
                </a:r>
                <a:r>
                  <a:rPr lang="nb-NO" sz="2800" dirty="0" err="1">
                    <a:highlight>
                      <a:srgbClr val="FFFF00"/>
                    </a:highlight>
                  </a:rPr>
                  <a:t>disturbance</a:t>
                </a:r>
                <a:r>
                  <a:rPr lang="nb-NO" sz="2800" dirty="0">
                    <a:highlight>
                      <a:srgbClr val="FFFF00"/>
                    </a:highlight>
                  </a:rPr>
                  <a:t> </a:t>
                </a:r>
                <a:r>
                  <a:rPr lang="nb-NO" sz="2800" dirty="0" err="1">
                    <a:highlight>
                      <a:srgbClr val="FFFF00"/>
                    </a:highlight>
                  </a:rPr>
                  <a:t>rejection</a:t>
                </a:r>
                <a:endParaRPr lang="nb-NO" sz="2800" dirty="0">
                  <a:highlight>
                    <a:srgbClr val="FFFF00"/>
                  </a:highlight>
                </a:endParaRPr>
              </a:p>
              <a:p>
                <a:pPr marL="0" indent="0">
                  <a:buNone/>
                </a:pPr>
                <a:r>
                  <a:rPr lang="nb-NO" sz="2800" dirty="0" err="1">
                    <a:highlight>
                      <a:srgbClr val="FFFF00"/>
                    </a:highlight>
                  </a:rPr>
                  <a:t>Rule</a:t>
                </a:r>
                <a:r>
                  <a:rPr lang="nb-NO" sz="2800" dirty="0">
                    <a:highlight>
                      <a:srgbClr val="FFFF00"/>
                    </a:highlight>
                  </a:rPr>
                  <a:t> 2. </a:t>
                </a:r>
                <a:r>
                  <a:rPr lang="nb-NO" sz="2800" dirty="0" err="1">
                    <a:highlight>
                      <a:srgbClr val="FFFF00"/>
                    </a:highlight>
                  </a:rPr>
                  <a:t>Need</a:t>
                </a:r>
                <a:r>
                  <a:rPr lang="nb-NO" sz="2800" dirty="0">
                    <a:highlight>
                      <a:srgbClr val="FFFF00"/>
                    </a:highlight>
                  </a:rPr>
                  <a:t> </a:t>
                </a:r>
                <a:r>
                  <a:rPr lang="en-US" sz="28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ω</a:t>
                </a:r>
                <a:r>
                  <a:rPr lang="en-US" sz="2800" baseline="-250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sz="2800" baseline="-250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nb-NO" sz="2800" dirty="0">
                    <a:highlight>
                      <a:srgbClr val="FFFF00"/>
                    </a:highlight>
                  </a:rPr>
                  <a:t> &lt; 1/</a:t>
                </a:r>
                <a:r>
                  <a:rPr lang="el-GR" sz="2800" dirty="0">
                    <a:highlight>
                      <a:srgbClr val="FFFF00"/>
                    </a:highlight>
                  </a:rPr>
                  <a:t>θ</a:t>
                </a:r>
                <a:r>
                  <a:rPr lang="nb-NO" sz="2800" dirty="0">
                    <a:highlight>
                      <a:srgbClr val="FFFF00"/>
                    </a:highlight>
                  </a:rPr>
                  <a:t> for </a:t>
                </a:r>
                <a:r>
                  <a:rPr lang="nb-NO" sz="2800" dirty="0" err="1">
                    <a:highlight>
                      <a:srgbClr val="FFFF00"/>
                    </a:highlight>
                  </a:rPr>
                  <a:t>robustness</a:t>
                </a:r>
                <a:endParaRPr lang="nb-NO" sz="2800" dirty="0">
                  <a:highlight>
                    <a:srgbClr val="FFFF00"/>
                  </a:highlight>
                </a:endParaRPr>
              </a:p>
              <a:p>
                <a:pPr marL="0" indent="0">
                  <a:buNone/>
                </a:pPr>
                <a:r>
                  <a:rPr lang="nb-NO" sz="2800" dirty="0" err="1">
                    <a:highlight>
                      <a:srgbClr val="FFFF00"/>
                    </a:highlight>
                  </a:rPr>
                  <a:t>Rule</a:t>
                </a:r>
                <a:r>
                  <a:rPr lang="nb-NO" sz="2800" dirty="0">
                    <a:highlight>
                      <a:srgbClr val="FFFF00"/>
                    </a:highlight>
                  </a:rPr>
                  <a:t> 3. </a:t>
                </a:r>
                <a:r>
                  <a:rPr lang="nb-NO" sz="2800" dirty="0" err="1">
                    <a:highlight>
                      <a:srgbClr val="FFFF00"/>
                    </a:highlight>
                  </a:rPr>
                  <a:t>Need</a:t>
                </a:r>
                <a:r>
                  <a:rPr lang="nb-NO" sz="2800" dirty="0">
                    <a:highlight>
                      <a:srgbClr val="FFFF00"/>
                    </a:highlight>
                  </a:rPr>
                  <a:t> </a:t>
                </a:r>
                <a:r>
                  <a:rPr lang="en-US" sz="28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ω</a:t>
                </a:r>
                <a:r>
                  <a:rPr lang="en-US" sz="2800" baseline="-250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sz="2800" baseline="-250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nb-NO" sz="2800" dirty="0">
                    <a:highlight>
                      <a:srgbClr val="FFFF00"/>
                    </a:highlight>
                  </a:rPr>
                  <a:t> &gt; p for </a:t>
                </a:r>
                <a:r>
                  <a:rPr lang="nb-NO" sz="2800" dirty="0" err="1">
                    <a:highlight>
                      <a:srgbClr val="FFFF00"/>
                    </a:highlight>
                  </a:rPr>
                  <a:t>stabilization</a:t>
                </a:r>
                <a:r>
                  <a:rPr lang="nb-NO" sz="2800" dirty="0">
                    <a:highlight>
                      <a:srgbClr val="FFFF00"/>
                    </a:highlight>
                  </a:rPr>
                  <a:t>  </a:t>
                </a:r>
                <a:r>
                  <a:rPr lang="nb-NO" sz="2000" dirty="0">
                    <a:highlight>
                      <a:srgbClr val="FFFF00"/>
                    </a:highlight>
                  </a:rPr>
                  <a:t>(g(s)=1/(s-p))</a:t>
                </a:r>
              </a:p>
              <a:p>
                <a:pPr marL="0" indent="0">
                  <a:buNone/>
                </a:pPr>
                <a:r>
                  <a:rPr lang="nb-NO" sz="2800" dirty="0" err="1">
                    <a:highlight>
                      <a:srgbClr val="FFFF00"/>
                    </a:highlight>
                  </a:rPr>
                  <a:t>Rule</a:t>
                </a:r>
                <a:r>
                  <a:rPr lang="nb-NO" sz="2800" dirty="0">
                    <a:highlight>
                      <a:srgbClr val="FFFF00"/>
                    </a:highlight>
                  </a:rPr>
                  <a:t> 4. </a:t>
                </a:r>
                <a:r>
                  <a:rPr lang="nb-NO" sz="2800" dirty="0" err="1">
                    <a:highlight>
                      <a:srgbClr val="FFFF00"/>
                    </a:highlight>
                  </a:rPr>
                  <a:t>Need</a:t>
                </a:r>
                <a:r>
                  <a:rPr lang="nb-NO" sz="2800" dirty="0">
                    <a:highlight>
                      <a:srgbClr val="FFFF00"/>
                    </a:highlight>
                  </a:rPr>
                  <a:t>  </a:t>
                </a:r>
                <a:r>
                  <a:rPr lang="en-US" sz="28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|g|</a:t>
                </a:r>
                <a14:m>
                  <m:oMath xmlns:m="http://schemas.openxmlformats.org/officeDocument/2006/math">
                    <m:r>
                      <a:rPr lang="nb-NO" sz="28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⋅</m:t>
                    </m:r>
                  </m:oMath>
                </a14:m>
                <a:r>
                  <a:rPr lang="en-US" sz="28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|</a:t>
                </a:r>
                <a:r>
                  <a:rPr lang="el-GR" sz="16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:r>
                  <a:rPr lang="en-US" sz="28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US" sz="2800" baseline="-250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max</a:t>
                </a:r>
                <a:r>
                  <a:rPr lang="en-US" sz="28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| &gt; |</a:t>
                </a:r>
                <a:r>
                  <a:rPr lang="en-US" sz="28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sz="2800" baseline="-250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sz="28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|</a:t>
                </a:r>
                <a14:m>
                  <m:oMath xmlns:m="http://schemas.openxmlformats.org/officeDocument/2006/math">
                    <m:r>
                      <a:rPr lang="nb-NO" sz="28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⋅</m:t>
                    </m:r>
                  </m:oMath>
                </a14:m>
                <a:r>
                  <a:rPr lang="en-US" sz="28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|</a:t>
                </a:r>
                <a:r>
                  <a:rPr lang="el-GR" sz="16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:r>
                  <a:rPr lang="en-US" sz="28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d| to avoid constraints</a:t>
                </a:r>
              </a:p>
              <a:p>
                <a:pPr lvl="1">
                  <a:buFont typeface="Wingdings" panose="05000000000000000000" pitchFamily="2" charset="2"/>
                  <a:buChar char="§"/>
                </a:pPr>
                <a:endParaRPr lang="en-US" sz="17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n-US" sz="17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ω</a:t>
                </a:r>
                <a:r>
                  <a:rPr lang="en-US" sz="1700" baseline="-250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nb-NO" sz="1700" dirty="0">
                    <a:highlight>
                      <a:srgbClr val="FFFF00"/>
                    </a:highlight>
                  </a:rPr>
                  <a:t> = </a:t>
                </a:r>
                <a:r>
                  <a:rPr lang="nb-NO" sz="1700" dirty="0" err="1">
                    <a:highlight>
                      <a:srgbClr val="FFFF00"/>
                    </a:highlight>
                  </a:rPr>
                  <a:t>frequency</a:t>
                </a:r>
                <a:r>
                  <a:rPr lang="nb-NO" sz="1700" dirty="0">
                    <a:highlight>
                      <a:srgbClr val="FFFF00"/>
                    </a:highlight>
                  </a:rPr>
                  <a:t> </a:t>
                </a:r>
                <a:r>
                  <a:rPr lang="nb-NO" sz="1700" dirty="0" err="1">
                    <a:highlight>
                      <a:srgbClr val="FFFF00"/>
                    </a:highlight>
                  </a:rPr>
                  <a:t>where</a:t>
                </a:r>
                <a:r>
                  <a:rPr lang="nb-NO" sz="1700" dirty="0">
                    <a:highlight>
                      <a:srgbClr val="FFFF00"/>
                    </a:highlight>
                  </a:rPr>
                  <a:t> </a:t>
                </a:r>
                <a:r>
                  <a:rPr lang="en-US" sz="17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|</a:t>
                </a:r>
                <a:r>
                  <a:rPr lang="en-US" sz="17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sz="1700" baseline="-250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sz="17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17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jω</a:t>
                </a:r>
                <a:r>
                  <a:rPr lang="en-US" sz="1700" baseline="-250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sz="17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)|</a:t>
                </a:r>
                <a:r>
                  <a:rPr lang="el-GR" sz="17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Δ</a:t>
                </a:r>
                <a:r>
                  <a:rPr lang="en-US" sz="17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 /</a:t>
                </a:r>
                <a:r>
                  <a:rPr lang="el-GR" sz="17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:r>
                  <a:rPr lang="en-US" sz="17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en-US" sz="1700" baseline="-250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max</a:t>
                </a:r>
                <a:r>
                  <a:rPr lang="el-GR" sz="17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nb-NO" sz="17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1         </a:t>
                </a:r>
                <a:r>
                  <a:rPr lang="en-US" sz="17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(|</a:t>
                </a:r>
                <a:r>
                  <a:rPr lang="en-US" sz="1700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sz="1700" i="1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17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jω</a:t>
                </a:r>
                <a:r>
                  <a:rPr lang="en-US" sz="1700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sz="17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7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)|=1 in scaled units)</a:t>
                </a:r>
                <a:endParaRPr lang="nb-NO" sz="1700" i="1" dirty="0"/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n-US" sz="17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ω</a:t>
                </a:r>
                <a:r>
                  <a:rPr lang="en-US" sz="1700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sz="17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nb-NO" sz="1700" dirty="0"/>
                  <a:t>= 1/</a:t>
                </a:r>
                <a:r>
                  <a:rPr lang="en-US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7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τ</a:t>
                </a:r>
                <a:r>
                  <a:rPr lang="en-US" sz="1700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nb-NO" sz="1700" dirty="0"/>
                  <a:t>  (</a:t>
                </a:r>
                <a:r>
                  <a:rPr lang="nb-NO" sz="1700" dirty="0" err="1"/>
                  <a:t>bandwidth</a:t>
                </a:r>
                <a:r>
                  <a:rPr lang="nb-NO" sz="1700" dirty="0"/>
                  <a:t> </a:t>
                </a:r>
                <a:r>
                  <a:rPr lang="nb-NO" sz="1700" dirty="0" err="1"/>
                  <a:t>frequency</a:t>
                </a:r>
                <a:r>
                  <a:rPr lang="nb-NO" sz="1700" dirty="0"/>
                  <a:t>; </a:t>
                </a:r>
                <a:r>
                  <a:rPr lang="nb-NO" sz="1700" dirty="0" err="1"/>
                  <a:t>frequency</a:t>
                </a:r>
                <a:r>
                  <a:rPr lang="nb-NO" sz="1700" dirty="0"/>
                  <a:t> </a:t>
                </a:r>
                <a:r>
                  <a:rPr lang="nb-NO" sz="1700" dirty="0" err="1"/>
                  <a:t>where</a:t>
                </a:r>
                <a:r>
                  <a:rPr lang="nb-NO" sz="1700" dirty="0"/>
                  <a:t> |L| </a:t>
                </a:r>
                <a:r>
                  <a:rPr lang="nb-NO" sz="1700" dirty="0" err="1"/>
                  <a:t>crosses</a:t>
                </a:r>
                <a:r>
                  <a:rPr lang="nb-NO" sz="1700" dirty="0"/>
                  <a:t> 1 from </a:t>
                </a:r>
                <a:r>
                  <a:rPr lang="nb-NO" sz="1700" dirty="0" err="1"/>
                  <a:t>above</a:t>
                </a:r>
                <a:r>
                  <a:rPr lang="nb-NO" sz="1700" dirty="0"/>
                  <a:t>) </a:t>
                </a:r>
              </a:p>
              <a:p>
                <a:pPr lvl="2">
                  <a:buFont typeface="Wingdings" panose="05000000000000000000" pitchFamily="2" charset="2"/>
                  <a:buChar char="§"/>
                </a:pPr>
                <a:r>
                  <a:rPr lang="nb-NO" sz="1300" dirty="0"/>
                  <a:t>Note: This 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τ</a:t>
                </a:r>
                <a:r>
                  <a:rPr lang="en-US" sz="1400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nb-NO" sz="1400" dirty="0"/>
                  <a:t>  is </a:t>
                </a:r>
                <a:r>
                  <a:rPr lang="nb-NO" sz="1400" dirty="0" err="1"/>
                  <a:t>close</a:t>
                </a:r>
                <a:r>
                  <a:rPr lang="nb-NO" sz="1400" dirty="0"/>
                  <a:t> to </a:t>
                </a:r>
                <a:r>
                  <a:rPr lang="nb-NO" sz="1400" dirty="0" err="1"/>
                  <a:t>but</a:t>
                </a:r>
                <a:r>
                  <a:rPr lang="nb-NO" sz="1400" dirty="0"/>
                  <a:t> not </a:t>
                </a:r>
                <a:r>
                  <a:rPr lang="nb-NO" sz="1400" dirty="0" err="1"/>
                  <a:t>idential</a:t>
                </a:r>
                <a:r>
                  <a:rPr lang="nb-NO" sz="1400" dirty="0"/>
                  <a:t> to </a:t>
                </a:r>
                <a:r>
                  <a:rPr lang="nb-NO" sz="1400" dirty="0" err="1"/>
                  <a:t>the</a:t>
                </a:r>
                <a:r>
                  <a:rPr lang="nb-NO" sz="1400" dirty="0"/>
                  <a:t> 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τ</a:t>
                </a:r>
                <a:r>
                  <a:rPr lang="en-US" sz="1400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nb-NO" sz="1400" dirty="0"/>
                  <a:t>  used in SIMC </a:t>
                </a:r>
                <a:endParaRPr lang="nb-NO" sz="1300" dirty="0"/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l-GR" sz="1700" dirty="0"/>
                  <a:t>Θ</a:t>
                </a:r>
                <a:r>
                  <a:rPr lang="nb-NO" sz="1700" dirty="0"/>
                  <a:t> = </a:t>
                </a:r>
                <a:r>
                  <a:rPr lang="nb-NO" sz="1700" dirty="0" err="1"/>
                  <a:t>effective</a:t>
                </a:r>
                <a:r>
                  <a:rPr lang="nb-NO" sz="1700" dirty="0"/>
                  <a:t> </a:t>
                </a:r>
                <a:r>
                  <a:rPr lang="nb-NO" sz="1700" dirty="0" err="1"/>
                  <a:t>delay</a:t>
                </a:r>
                <a:endParaRPr lang="nb-NO" sz="1700" dirty="0"/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nb-NO" sz="1700" dirty="0"/>
                  <a:t>p = </a:t>
                </a:r>
                <a:r>
                  <a:rPr lang="nb-NO" sz="1700" dirty="0" err="1"/>
                  <a:t>unstable</a:t>
                </a:r>
                <a:r>
                  <a:rPr lang="nb-NO" sz="1700" dirty="0"/>
                  <a:t> pole</a:t>
                </a:r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l-GR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:r>
                  <a:rPr lang="en-US" sz="17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en-US" sz="1700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max</a:t>
                </a:r>
                <a:r>
                  <a:rPr lang="en-US" sz="17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max allowed output error</a:t>
                </a:r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l-GR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:r>
                  <a:rPr lang="en-US" sz="17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US" sz="1700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max</a:t>
                </a:r>
                <a:r>
                  <a:rPr lang="en-US" sz="17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max input change (because of input constraints)</a:t>
                </a:r>
                <a:endParaRPr lang="nb-NO" sz="17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l-GR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:r>
                  <a:rPr lang="en-US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 = max expected disturbance</a:t>
                </a:r>
              </a:p>
              <a:p>
                <a:pPr lvl="1">
                  <a:buFont typeface="Wingdings" panose="05000000000000000000" pitchFamily="2" charset="2"/>
                  <a:buChar char="§"/>
                </a:pPr>
                <a:endParaRPr lang="en-US" sz="17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n-US" sz="22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Combined Rules 1 &amp; 2: Must require  </a:t>
                </a:r>
                <a:r>
                  <a:rPr lang="en-US" sz="22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ω</a:t>
                </a:r>
                <a:r>
                  <a:rPr lang="en-US" sz="2200" baseline="-250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sz="22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θ </a:t>
                </a:r>
                <a:r>
                  <a:rPr lang="el-GR" sz="22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&lt; </a:t>
                </a:r>
                <a:r>
                  <a:rPr lang="nb-NO" sz="22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22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n-US" sz="1700" dirty="0"/>
                  <a:t>Rule 1 is for typical case where |</a:t>
                </a:r>
                <a:r>
                  <a:rPr lang="en-US" sz="1700" dirty="0" err="1">
                    <a:latin typeface="Calibri"/>
                  </a:rPr>
                  <a:t>g</a:t>
                </a:r>
                <a:r>
                  <a:rPr lang="en-US" sz="1700" baseline="-25000" dirty="0" err="1">
                    <a:latin typeface="Calibri"/>
                  </a:rPr>
                  <a:t>d</a:t>
                </a:r>
                <a:r>
                  <a:rPr lang="en-US" sz="1700" dirty="0"/>
                  <a:t>| is highest at low frequencies</a:t>
                </a:r>
              </a:p>
              <a:p>
                <a:pPr lvl="2">
                  <a:buFont typeface="Wingdings" panose="05000000000000000000" pitchFamily="2" charset="2"/>
                  <a:buChar char="§"/>
                </a:pPr>
                <a:r>
                  <a:rPr lang="en-US" sz="1600" dirty="0"/>
                  <a:t>The more exact rule 1 is: Need |</a:t>
                </a:r>
                <a:r>
                  <a:rPr lang="en-US" sz="1600" dirty="0" err="1"/>
                  <a:t>Sg</a:t>
                </a:r>
                <a:r>
                  <a:rPr lang="en-US" sz="1600" baseline="-25000" dirty="0" err="1"/>
                  <a:t>d</a:t>
                </a:r>
                <a:r>
                  <a:rPr lang="en-US" sz="1600" dirty="0"/>
                  <a:t>|</a:t>
                </a:r>
                <a:r>
                  <a:rPr lang="el-GR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 &lt; </a:t>
                </a:r>
                <a:r>
                  <a:rPr lang="el-GR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en-US" sz="1600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max</a:t>
                </a:r>
                <a:r>
                  <a:rPr lang="en-US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/>
                  <a:t>at all frequencies. Note that |S|</a:t>
                </a:r>
                <a14:m>
                  <m:oMath xmlns:m="http://schemas.openxmlformats.org/officeDocument/2006/math">
                    <m:r>
                      <a:rPr lang="nb-NO" sz="1600" i="1">
                        <a:latin typeface="Cambria Math" panose="02040503050406030204" pitchFamily="18" charset="0"/>
                      </a:rPr>
                      <m:t>≈ </m:t>
                    </m:r>
                  </m:oMath>
                </a14:m>
                <a:r>
                  <a:rPr lang="en-US" sz="1600" dirty="0"/>
                  <a:t>1/|L| at low frequencies</a:t>
                </a:r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n-US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Rule 4: Applies at frequencies </a:t>
                </a:r>
                <a:r>
                  <a:rPr lang="nb-NO" sz="1700" dirty="0" err="1"/>
                  <a:t>where</a:t>
                </a:r>
                <a:r>
                  <a:rPr lang="nb-NO" sz="1700" dirty="0"/>
                  <a:t> control is </a:t>
                </a:r>
                <a:r>
                  <a:rPr lang="nb-NO" sz="1700" dirty="0" err="1"/>
                  <a:t>needed</a:t>
                </a:r>
                <a:r>
                  <a:rPr lang="nb-NO" sz="1700" dirty="0"/>
                  <a:t> (</a:t>
                </a:r>
                <a:r>
                  <a:rPr lang="en-US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up to </a:t>
                </a:r>
                <a:r>
                  <a:rPr lang="en-US" sz="17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ω</a:t>
                </a:r>
                <a:r>
                  <a:rPr lang="en-US" sz="1700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nb-NO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nb-NO" sz="1700" dirty="0"/>
                  <a:t>. </a:t>
                </a:r>
                <a:r>
                  <a:rPr lang="nb-NO" sz="1400" i="1" dirty="0"/>
                  <a:t>In </a:t>
                </a:r>
                <a:r>
                  <a:rPr lang="nb-NO" sz="1400" i="1" dirty="0" err="1"/>
                  <a:t>scaled</a:t>
                </a:r>
                <a:r>
                  <a:rPr lang="nb-NO" sz="1400" i="1" dirty="0"/>
                  <a:t> units </a:t>
                </a:r>
                <a:r>
                  <a:rPr lang="nb-NO" sz="1400" i="1" dirty="0" err="1"/>
                  <a:t>the</a:t>
                </a:r>
                <a:r>
                  <a:rPr lang="nb-NO" sz="1400" i="1" dirty="0"/>
                  <a:t> </a:t>
                </a:r>
                <a:r>
                  <a:rPr lang="nb-NO" sz="1400" i="1" dirty="0" err="1"/>
                  <a:t>rule</a:t>
                </a:r>
                <a:r>
                  <a:rPr lang="nb-NO" sz="1400" i="1" dirty="0"/>
                  <a:t> </a:t>
                </a:r>
                <a:r>
                  <a:rPr lang="nb-NO" sz="1400" i="1" dirty="0" err="1"/>
                  <a:t>simplifies</a:t>
                </a:r>
                <a:r>
                  <a:rPr lang="nb-NO" sz="1400" i="1" dirty="0"/>
                  <a:t> to </a:t>
                </a:r>
                <a:r>
                  <a:rPr lang="en-US" sz="15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|g| &gt; |</a:t>
                </a:r>
                <a:r>
                  <a:rPr lang="en-US" sz="1500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sz="1500" i="1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sz="15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|.</a:t>
                </a:r>
                <a:endParaRPr lang="en-US" sz="20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nb-NO" sz="1600" i="1" dirty="0" err="1"/>
                  <a:t>Scaled</a:t>
                </a:r>
                <a:r>
                  <a:rPr lang="nb-NO" sz="1600" i="1" dirty="0"/>
                  <a:t> units: </a:t>
                </a:r>
              </a:p>
              <a:p>
                <a:pPr lvl="2">
                  <a:buFont typeface="Wingdings" panose="05000000000000000000" pitchFamily="2" charset="2"/>
                  <a:buChar char="§"/>
                </a:pPr>
                <a:r>
                  <a:rPr lang="nb-NO" sz="1200" i="1" dirty="0"/>
                  <a:t>Maximum </a:t>
                </a:r>
                <a:r>
                  <a:rPr lang="nb-NO" sz="1200" i="1" dirty="0" err="1"/>
                  <a:t>allowed</a:t>
                </a:r>
                <a:r>
                  <a:rPr lang="nb-NO" sz="1200" i="1" dirty="0"/>
                  <a:t> control </a:t>
                </a:r>
                <a:r>
                  <a:rPr lang="nb-NO" sz="1200" i="1" dirty="0" err="1"/>
                  <a:t>error</a:t>
                </a:r>
                <a:r>
                  <a:rPr lang="nb-NO" sz="1200" i="1" dirty="0"/>
                  <a:t> </a:t>
                </a:r>
                <a:r>
                  <a:rPr lang="el-GR" sz="12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:r>
                  <a:rPr lang="en-US" sz="1200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en-US" sz="1200" i="1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max</a:t>
                </a:r>
                <a:r>
                  <a:rPr lang="en-US" sz="1200" i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12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1.</a:t>
                </a:r>
              </a:p>
              <a:p>
                <a:pPr lvl="2">
                  <a:buFont typeface="Wingdings" panose="05000000000000000000" pitchFamily="2" charset="2"/>
                  <a:buChar char="§"/>
                </a:pPr>
                <a:r>
                  <a:rPr lang="en-US" sz="12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Maximum input change, </a:t>
                </a:r>
                <a:r>
                  <a:rPr lang="el-GR" sz="12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:r>
                  <a:rPr lang="en-US" sz="1200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US" sz="1200" i="1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max</a:t>
                </a:r>
                <a:r>
                  <a:rPr lang="en-US" sz="1200" i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12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1.</a:t>
                </a:r>
              </a:p>
              <a:p>
                <a:pPr lvl="2">
                  <a:buFont typeface="Wingdings" panose="05000000000000000000" pitchFamily="2" charset="2"/>
                  <a:buChar char="§"/>
                </a:pPr>
                <a:r>
                  <a:rPr lang="en-US" sz="12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Maximum expected </a:t>
                </a:r>
                <a:r>
                  <a:rPr lang="en-US" sz="1200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disturbamce</a:t>
                </a:r>
                <a:r>
                  <a:rPr lang="en-US" sz="12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l-GR" sz="12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:r>
                  <a:rPr lang="en-US" sz="12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 =1</a:t>
                </a: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>
                  <a:buFont typeface="Wingdings" panose="05000000000000000000" pitchFamily="2" charset="2"/>
                  <a:buChar char="§"/>
                </a:pPr>
                <a:endParaRPr lang="nb-NO" sz="1200" dirty="0"/>
              </a:p>
              <a:p>
                <a:pPr lvl="1">
                  <a:buFont typeface="Wingdings" panose="05000000000000000000" pitchFamily="2" charset="2"/>
                  <a:buChar char="§"/>
                </a:pPr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 lvl="1" indent="0">
                  <a:buNone/>
                </a:pPr>
                <a:endParaRPr lang="nb-NO" sz="1700" dirty="0"/>
              </a:p>
              <a:p>
                <a:pPr marL="0" indent="0">
                  <a:buNone/>
                </a:pPr>
                <a:endParaRPr lang="nb-NO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99838F3-82F4-522B-8CC0-98BBB2890ED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81200" y="980729"/>
                <a:ext cx="8507288" cy="4248472"/>
              </a:xfrm>
              <a:blipFill>
                <a:blip r:embed="rId2"/>
                <a:stretch>
                  <a:fillRect l="-573" t="-21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84FE7704-7986-B620-361C-BFE7A0137022}"/>
              </a:ext>
            </a:extLst>
          </p:cNvPr>
          <p:cNvCxnSpPr/>
          <p:nvPr/>
        </p:nvCxnSpPr>
        <p:spPr>
          <a:xfrm>
            <a:off x="2855640" y="6093296"/>
            <a:ext cx="5976664" cy="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C1E20731-6D67-1910-E6FD-87970A30985C}"/>
              </a:ext>
            </a:extLst>
          </p:cNvPr>
          <p:cNvSpPr txBox="1"/>
          <p:nvPr/>
        </p:nvSpPr>
        <p:spPr>
          <a:xfrm>
            <a:off x="1991544" y="5301208"/>
            <a:ext cx="4102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This situation is OK according to rules 1-3: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D7EC14-A967-13C2-64B3-C7A814812A06}"/>
              </a:ext>
            </a:extLst>
          </p:cNvPr>
          <p:cNvSpPr txBox="1"/>
          <p:nvPr/>
        </p:nvSpPr>
        <p:spPr>
          <a:xfrm>
            <a:off x="6756009" y="5598532"/>
            <a:ext cx="579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1/</a:t>
            </a:r>
            <a:r>
              <a:rPr lang="en-US" dirty="0">
                <a:latin typeface="cmmi10"/>
              </a:rPr>
              <a:t> 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AF8C5A-24D2-65BC-1B1B-9CC91A94F1A3}"/>
              </a:ext>
            </a:extLst>
          </p:cNvPr>
          <p:cNvSpPr txBox="1"/>
          <p:nvPr/>
        </p:nvSpPr>
        <p:spPr>
          <a:xfrm>
            <a:off x="8828011" y="6021288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cmmi10"/>
                <a:cs typeface="Times New Roman" panose="02020603050405020304" pitchFamily="18" charset="0"/>
              </a:rPr>
              <a:t>ω</a:t>
            </a:r>
            <a:endParaRPr lang="en-US" dirty="0">
              <a:latin typeface="cmmi1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1FBC7E-B5B5-B012-7D1F-D5F0547734F1}"/>
              </a:ext>
            </a:extLst>
          </p:cNvPr>
          <p:cNvSpPr txBox="1"/>
          <p:nvPr/>
        </p:nvSpPr>
        <p:spPr>
          <a:xfrm>
            <a:off x="5087888" y="5576179"/>
            <a:ext cx="449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cmmi10"/>
                <a:cs typeface="Times New Roman" panose="02020603050405020304" pitchFamily="18" charset="0"/>
              </a:rPr>
              <a:t>ω</a:t>
            </a:r>
            <a:r>
              <a:rPr lang="en-US" baseline="-25000" dirty="0" err="1">
                <a:latin typeface="cmmi10"/>
              </a:rPr>
              <a:t>d</a:t>
            </a:r>
            <a:endParaRPr lang="en-US" baseline="-25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D90C15-CCE0-7C21-C723-6AFDF5EDF9C7}"/>
              </a:ext>
            </a:extLst>
          </p:cNvPr>
          <p:cNvSpPr txBox="1"/>
          <p:nvPr/>
        </p:nvSpPr>
        <p:spPr>
          <a:xfrm>
            <a:off x="4511824" y="558924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2E5F353-6355-9C4D-ECC4-441EBDF9F9E5}"/>
              </a:ext>
            </a:extLst>
          </p:cNvPr>
          <p:cNvCxnSpPr/>
          <p:nvPr/>
        </p:nvCxnSpPr>
        <p:spPr>
          <a:xfrm>
            <a:off x="4665071" y="6030580"/>
            <a:ext cx="0" cy="20673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980DE45-DAC3-CFAA-61B8-2246BCF66F48}"/>
              </a:ext>
            </a:extLst>
          </p:cNvPr>
          <p:cNvCxnSpPr/>
          <p:nvPr/>
        </p:nvCxnSpPr>
        <p:spPr>
          <a:xfrm>
            <a:off x="5300009" y="5989930"/>
            <a:ext cx="0" cy="20673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4E69D52-BD38-E6CD-EB17-5A36EBCF7F7C}"/>
              </a:ext>
            </a:extLst>
          </p:cNvPr>
          <p:cNvCxnSpPr/>
          <p:nvPr/>
        </p:nvCxnSpPr>
        <p:spPr>
          <a:xfrm>
            <a:off x="6888088" y="5989930"/>
            <a:ext cx="0" cy="20673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22BC4A7-E01A-4898-0A11-4FB9B5907BBB}"/>
              </a:ext>
            </a:extLst>
          </p:cNvPr>
          <p:cNvCxnSpPr/>
          <p:nvPr/>
        </p:nvCxnSpPr>
        <p:spPr>
          <a:xfrm>
            <a:off x="5300010" y="6390620"/>
            <a:ext cx="1588079" cy="0"/>
          </a:xfrm>
          <a:prstGeom prst="straightConnector1">
            <a:avLst/>
          </a:prstGeom>
          <a:ln w="15875"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6D61851-F377-892E-F3B4-CDA43DF6702C}"/>
              </a:ext>
            </a:extLst>
          </p:cNvPr>
          <p:cNvSpPr txBox="1"/>
          <p:nvPr/>
        </p:nvSpPr>
        <p:spPr>
          <a:xfrm>
            <a:off x="5159897" y="6453337"/>
            <a:ext cx="1952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>
                <a:latin typeface="cmmi10"/>
                <a:cs typeface="Times New Roman" panose="02020603050405020304" pitchFamily="18" charset="0"/>
              </a:rPr>
              <a:t>ω</a:t>
            </a:r>
            <a:r>
              <a:rPr lang="en-US" sz="1400" baseline="-25000" dirty="0" err="1">
                <a:latin typeface="cmmi10"/>
              </a:rPr>
              <a:t>c</a:t>
            </a:r>
            <a:r>
              <a:rPr lang="en-US" sz="1400" dirty="0"/>
              <a:t> must be in this range</a:t>
            </a:r>
          </a:p>
        </p:txBody>
      </p:sp>
    </p:spTree>
    <p:extLst>
      <p:ext uri="{BB962C8B-B14F-4D97-AF65-F5344CB8AC3E}">
        <p14:creationId xmlns:p14="http://schemas.microsoft.com/office/powerpoint/2010/main" val="36350681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121196"/>
            <a:ext cx="820668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Example: Controllability requirements for first-order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7528" y="1412776"/>
            <a:ext cx="5832648" cy="5069160"/>
          </a:xfrm>
        </p:spPr>
        <p:txBody>
          <a:bodyPr>
            <a:normAutofit fontScale="32500" lnSpcReduction="20000"/>
          </a:bodyPr>
          <a:lstStyle/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Assume process (g) has effective delay θ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Assume maximum allowed output change (error) is </a:t>
            </a:r>
            <a:r>
              <a:rPr lang="el-GR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34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endParaRPr lang="en-US" sz="3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 response to disturbance, </a:t>
            </a:r>
            <a:r>
              <a:rPr lang="en-US" sz="36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3600" baseline="-250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6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36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3600" baseline="-250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6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/(</a:t>
            </a:r>
            <a:r>
              <a:rPr lang="en-US" sz="36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en-US" sz="3600" baseline="-250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6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s+1)</a:t>
            </a:r>
          </a:p>
          <a:p>
            <a:endParaRPr lang="en-US" sz="3600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domain analysis</a:t>
            </a:r>
          </a:p>
          <a:p>
            <a:endParaRPr lang="en-US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step </a:t>
            </a:r>
            <a:r>
              <a:rPr lang="el-GR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: Output reaches </a:t>
            </a:r>
            <a:r>
              <a:rPr lang="el-GR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= (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34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θ /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en-US" sz="34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l-GR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Δ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at time θ (approximately; see figure)</a:t>
            </a:r>
          </a:p>
          <a:p>
            <a:pPr lvl="1"/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this is larger than acceptable (</a:t>
            </a:r>
            <a:r>
              <a:rPr lang="el-GR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34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then we are in trouble  </a:t>
            </a:r>
          </a:p>
          <a:p>
            <a:pPr lvl="1"/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be controllable, we must require</a:t>
            </a:r>
          </a:p>
          <a:p>
            <a:pPr marL="457200" lvl="1" indent="0">
              <a:buNone/>
            </a:pP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en-US" sz="3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4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3400" baseline="-250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θ /</a:t>
            </a:r>
            <a:r>
              <a:rPr lang="en-US" sz="34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en-US" sz="3400" baseline="-250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l-GR" sz="3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&lt; </a:t>
            </a:r>
            <a:r>
              <a:rPr lang="el-GR" sz="3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34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3400" baseline="-250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sz="3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l-GR" sz="3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3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  <a:p>
            <a:endParaRPr lang="en-US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Check with more general Rules in frequency domain: </a:t>
            </a:r>
          </a:p>
          <a:p>
            <a:pPr lvl="1"/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controllability requirement is </a:t>
            </a:r>
            <a:r>
              <a:rPr lang="en-US" sz="3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(Rule 1&amp;2): </a:t>
            </a:r>
            <a:r>
              <a:rPr lang="en-US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7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n-US" sz="3700" baseline="-250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7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θ </a:t>
            </a:r>
            <a:r>
              <a:rPr lang="el-GR" sz="37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&lt; </a:t>
            </a:r>
            <a:r>
              <a:rPr lang="nb-NO" sz="37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37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lvl="1"/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|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31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jω</a:t>
            </a:r>
            <a:r>
              <a:rPr lang="en-US" sz="31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)|=</a:t>
            </a:r>
            <a:r>
              <a:rPr lang="el-GR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31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nb-NO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l-GR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endParaRPr lang="en-US" sz="31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Asymptote for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31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at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ω 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1/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en-US" sz="34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|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34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jω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)|=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34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en-US" sz="34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n-US" sz="34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34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/(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en-US" sz="34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34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l-GR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</a:t>
            </a:r>
          </a:p>
          <a:p>
            <a:pPr lvl="1"/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34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n-US" sz="3400" baseline="-250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θ </a:t>
            </a:r>
            <a:r>
              <a:rPr lang="el-GR" sz="3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&lt; </a:t>
            </a:r>
            <a:r>
              <a:rPr lang="nb-NO" sz="3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3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gives the expected controllability requirement:  </a:t>
            </a:r>
            <a:r>
              <a:rPr lang="en-US" sz="3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4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3400" baseline="-250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θ /</a:t>
            </a:r>
            <a:r>
              <a:rPr lang="en-US" sz="34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en-US" sz="3400" baseline="-250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l-GR" sz="3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&lt; </a:t>
            </a:r>
            <a:r>
              <a:rPr lang="el-GR" sz="3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34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3400" baseline="-250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sz="3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l-GR" sz="3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3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  <a:p>
            <a:pPr lvl="1"/>
            <a:endParaRPr lang="en-US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addition we must avoid input saturation. We have: </a:t>
            </a:r>
            <a:r>
              <a:rPr lang="el-G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=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34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 + g </a:t>
            </a:r>
            <a:r>
              <a:rPr lang="el-G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to get </a:t>
            </a:r>
            <a:r>
              <a:rPr lang="el-G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=0 without exceeding constraint </a:t>
            </a:r>
            <a:r>
              <a:rPr lang="el-G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34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we must require </a:t>
            </a:r>
            <a:r>
              <a:rPr lang="en-US" sz="3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(Rule 4)</a:t>
            </a:r>
          </a:p>
          <a:p>
            <a:pPr lvl="1"/>
            <a:endParaRPr lang="en-US" sz="31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all frequencies ω&lt;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n-US" sz="31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1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(where we need control)</a:t>
            </a:r>
            <a:r>
              <a:rPr lang="en-US" sz="31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 	</a:t>
            </a:r>
            <a:r>
              <a:rPr lang="en-US" sz="31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|g(</a:t>
            </a:r>
            <a:r>
              <a:rPr lang="en-US" sz="31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jw</a:t>
            </a:r>
            <a:r>
              <a:rPr lang="en-US" sz="31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l-GR" sz="18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31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3100" baseline="-250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sz="31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| &gt; |</a:t>
            </a:r>
            <a:r>
              <a:rPr lang="en-US" sz="31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3100" baseline="-250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1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1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jw</a:t>
            </a:r>
            <a:r>
              <a:rPr lang="en-US" sz="31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l-GR" sz="18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31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d| </a:t>
            </a:r>
          </a:p>
          <a:p>
            <a:pPr marL="457200" lvl="1" indent="0">
              <a:buNone/>
            </a:pP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steady state: 			</a:t>
            </a:r>
            <a:r>
              <a:rPr lang="en-US" sz="31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|k </a:t>
            </a:r>
            <a:r>
              <a:rPr lang="el-GR" sz="18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31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3100" baseline="-250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sz="31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| &gt; |</a:t>
            </a:r>
            <a:r>
              <a:rPr lang="en-US" sz="31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3100" baseline="-250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1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z="18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31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d| </a:t>
            </a:r>
          </a:p>
          <a:p>
            <a:pPr marL="457200" lvl="1" indent="0">
              <a:buNone/>
            </a:pP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Initial response (approximately):		 </a:t>
            </a:r>
            <a:r>
              <a:rPr lang="en-US" sz="31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|k /τ </a:t>
            </a:r>
            <a:r>
              <a:rPr lang="el-GR" sz="18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31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3100" baseline="-250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sz="31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| &gt; | </a:t>
            </a:r>
            <a:r>
              <a:rPr lang="en-US" sz="31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3100" baseline="-250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1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1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en-US" sz="3100" baseline="-250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100" baseline="-25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z="18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31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d| </a:t>
            </a:r>
            <a:endParaRPr lang="en-US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168" y="2060849"/>
            <a:ext cx="2607872" cy="144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D0A550-DC4B-1ED0-8CC0-87E40726C91E}"/>
              </a:ext>
            </a:extLst>
          </p:cNvPr>
          <p:cNvSpPr/>
          <p:nvPr/>
        </p:nvSpPr>
        <p:spPr>
          <a:xfrm>
            <a:off x="1775520" y="2060848"/>
            <a:ext cx="8640960" cy="151216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0316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DDENFONTSHAPE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$\omega$&#10;\end{document}&#10;"/>
  <p:tag name="FILENAME" val="TP_tmp"/>
  <p:tag name="FORMAT" val="emf"/>
  <p:tag name="RES" val="1200"/>
  <p:tag name="BLEND" val="0"/>
  <p:tag name="TRANSPARENT" val="0"/>
  <p:tag name="TBUG" val="0"/>
  <p:tag name="ALLOWFS" val="0"/>
  <p:tag name="ORIGWIDTH" val="9"/>
  <p:tag name="PICTUREFILESIZE" val="77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2892</Words>
  <Application>Microsoft Office PowerPoint</Application>
  <PresentationFormat>Widescreen</PresentationFormat>
  <Paragraphs>434</Paragraphs>
  <Slides>25</Slides>
  <Notes>0</Notes>
  <HiddenSlides>2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9" baseType="lpstr">
      <vt:lpstr>CMMI5</vt:lpstr>
      <vt:lpstr>Times New Roman</vt:lpstr>
      <vt:lpstr>Cambria Math</vt:lpstr>
      <vt:lpstr>cmmi10</vt:lpstr>
      <vt:lpstr>CMR7</vt:lpstr>
      <vt:lpstr>cmmi10</vt:lpstr>
      <vt:lpstr>CMMI7</vt:lpstr>
      <vt:lpstr>Wingdings</vt:lpstr>
      <vt:lpstr>Helvetica</vt:lpstr>
      <vt:lpstr>cmsy10</vt:lpstr>
      <vt:lpstr>Calibri</vt:lpstr>
      <vt:lpstr>Arial</vt:lpstr>
      <vt:lpstr>CMSY10ORIG</vt:lpstr>
      <vt:lpstr>Office Theme</vt:lpstr>
      <vt:lpstr>Input-output Controllability Analysis</vt:lpstr>
      <vt:lpstr>PowerPoint Presentation</vt:lpstr>
      <vt:lpstr>PowerPoint Presentation</vt:lpstr>
      <vt:lpstr>Recall: Closed-loop frequency response</vt:lpstr>
      <vt:lpstr>Performance requirement for disturbances with feedback control</vt:lpstr>
      <vt:lpstr>Check: Step disturbance</vt:lpstr>
      <vt:lpstr>Input usage</vt:lpstr>
      <vt:lpstr>Controllability rules (approximate)</vt:lpstr>
      <vt:lpstr>Example: Controllability requirements for first-order process</vt:lpstr>
      <vt:lpstr>Controllability analysis</vt:lpstr>
      <vt:lpstr>If process is not controllable: Need to change the design</vt:lpstr>
      <vt:lpstr>Scaled model</vt:lpstr>
      <vt:lpstr>Problem 1</vt:lpstr>
      <vt:lpstr>Problem 2</vt:lpstr>
      <vt:lpstr>Problem 3</vt:lpstr>
      <vt:lpstr>Problem 4</vt:lpstr>
      <vt:lpstr>Problem 4</vt:lpstr>
      <vt:lpstr>Problem 5</vt:lpstr>
      <vt:lpstr>Problem 6</vt:lpstr>
      <vt:lpstr>Control system</vt:lpstr>
      <vt:lpstr>PowerPoint Presentation</vt:lpstr>
      <vt:lpstr>PowerPoint Presentation</vt:lpstr>
      <vt:lpstr>Problem 7: PI control not acceptable*</vt:lpstr>
      <vt:lpstr>Problem 7: PID control acceptable: e and u are within ±1</vt:lpstr>
      <vt:lpstr>Exam. </vt:lpstr>
    </vt:vector>
  </TitlesOfParts>
  <Company>NTNU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Input-output Controllability</dc:title>
  <dc:creator>Sigurd Skogestad</dc:creator>
  <cp:lastModifiedBy>Sigurd Skogestad</cp:lastModifiedBy>
  <cp:revision>140</cp:revision>
  <cp:lastPrinted>2017-11-20T09:35:50Z</cp:lastPrinted>
  <dcterms:created xsi:type="dcterms:W3CDTF">2012-11-15T18:20:38Z</dcterms:created>
  <dcterms:modified xsi:type="dcterms:W3CDTF">2024-11-21T13:10:17Z</dcterms:modified>
</cp:coreProperties>
</file>