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558" r:id="rId6"/>
  </p:sldIdLst>
  <p:sldSz cx="12192000" cy="6858000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800"/>
    <a:srgbClr val="005800"/>
    <a:srgbClr val="004F9F"/>
    <a:srgbClr val="5F5FD9"/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8" autoAdjust="0"/>
    <p:restoredTop sz="88575" autoAdjust="0"/>
  </p:normalViewPr>
  <p:slideViewPr>
    <p:cSldViewPr snapToGrid="0" snapToObjects="1">
      <p:cViewPr varScale="1">
        <p:scale>
          <a:sx n="140" d="100"/>
          <a:sy n="140" d="100"/>
        </p:scale>
        <p:origin x="3552" y="10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26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nes Jäschke" userId="d51cc4a5-7f67-440c-b56f-ea6dffc97569" providerId="ADAL" clId="{D9A44D7F-3064-404A-8EBC-87C8CC714EAA}"/>
    <pc:docChg chg="undo custSel addSld delSld modSld">
      <pc:chgData name="Johannes Jäschke" userId="d51cc4a5-7f67-440c-b56f-ea6dffc97569" providerId="ADAL" clId="{D9A44D7F-3064-404A-8EBC-87C8CC714EAA}" dt="2019-11-08T08:00:37.290" v="1164" actId="20577"/>
      <pc:docMkLst>
        <pc:docMk/>
      </pc:docMkLst>
      <pc:sldChg chg="modSp">
        <pc:chgData name="Johannes Jäschke" userId="d51cc4a5-7f67-440c-b56f-ea6dffc97569" providerId="ADAL" clId="{D9A44D7F-3064-404A-8EBC-87C8CC714EAA}" dt="2019-11-07T21:32:15.163" v="864" actId="6549"/>
        <pc:sldMkLst>
          <pc:docMk/>
          <pc:sldMk cId="3243102052" sldId="256"/>
        </pc:sldMkLst>
        <pc:spChg chg="mod">
          <ac:chgData name="Johannes Jäschke" userId="d51cc4a5-7f67-440c-b56f-ea6dffc97569" providerId="ADAL" clId="{D9A44D7F-3064-404A-8EBC-87C8CC714EAA}" dt="2019-11-07T21:32:15.163" v="864" actId="6549"/>
          <ac:spMkLst>
            <pc:docMk/>
            <pc:sldMk cId="3243102052" sldId="256"/>
            <ac:spMk id="2" creationId="{00000000-0000-0000-0000-000000000000}"/>
          </ac:spMkLst>
        </pc:spChg>
        <pc:spChg chg="mod">
          <ac:chgData name="Johannes Jäschke" userId="d51cc4a5-7f67-440c-b56f-ea6dffc97569" providerId="ADAL" clId="{D9A44D7F-3064-404A-8EBC-87C8CC714EAA}" dt="2019-11-07T17:42:59.187" v="266" actId="20577"/>
          <ac:spMkLst>
            <pc:docMk/>
            <pc:sldMk cId="3243102052" sldId="256"/>
            <ac:spMk id="3" creationId="{00000000-0000-0000-0000-000000000000}"/>
          </ac:spMkLst>
        </pc:spChg>
      </pc:sldChg>
      <pc:sldChg chg="del">
        <pc:chgData name="Johannes Jäschke" userId="d51cc4a5-7f67-440c-b56f-ea6dffc97569" providerId="ADAL" clId="{D9A44D7F-3064-404A-8EBC-87C8CC714EAA}" dt="2019-11-07T21:28:33.874" v="816" actId="2696"/>
        <pc:sldMkLst>
          <pc:docMk/>
          <pc:sldMk cId="194463181" sldId="353"/>
        </pc:sldMkLst>
      </pc:sldChg>
      <pc:sldChg chg="del">
        <pc:chgData name="Johannes Jäschke" userId="d51cc4a5-7f67-440c-b56f-ea6dffc97569" providerId="ADAL" clId="{D9A44D7F-3064-404A-8EBC-87C8CC714EAA}" dt="2019-11-07T21:30:56.993" v="834" actId="2696"/>
        <pc:sldMkLst>
          <pc:docMk/>
          <pc:sldMk cId="1411489832" sldId="480"/>
        </pc:sldMkLst>
      </pc:sldChg>
      <pc:sldChg chg="del">
        <pc:chgData name="Johannes Jäschke" userId="d51cc4a5-7f67-440c-b56f-ea6dffc97569" providerId="ADAL" clId="{D9A44D7F-3064-404A-8EBC-87C8CC714EAA}" dt="2019-11-07T21:28:35.607" v="817" actId="2696"/>
        <pc:sldMkLst>
          <pc:docMk/>
          <pc:sldMk cId="3207382434" sldId="550"/>
        </pc:sldMkLst>
      </pc:sldChg>
      <pc:sldChg chg="del">
        <pc:chgData name="Johannes Jäschke" userId="d51cc4a5-7f67-440c-b56f-ea6dffc97569" providerId="ADAL" clId="{D9A44D7F-3064-404A-8EBC-87C8CC714EAA}" dt="2019-11-07T21:28:39.809" v="818" actId="2696"/>
        <pc:sldMkLst>
          <pc:docMk/>
          <pc:sldMk cId="3718120386" sldId="551"/>
        </pc:sldMkLst>
      </pc:sldChg>
      <pc:sldChg chg="del">
        <pc:chgData name="Johannes Jäschke" userId="d51cc4a5-7f67-440c-b56f-ea6dffc97569" providerId="ADAL" clId="{D9A44D7F-3064-404A-8EBC-87C8CC714EAA}" dt="2019-11-07T21:30:47.258" v="831" actId="2696"/>
        <pc:sldMkLst>
          <pc:docMk/>
          <pc:sldMk cId="7830321" sldId="552"/>
        </pc:sldMkLst>
      </pc:sldChg>
      <pc:sldChg chg="del">
        <pc:chgData name="Johannes Jäschke" userId="d51cc4a5-7f67-440c-b56f-ea6dffc97569" providerId="ADAL" clId="{D9A44D7F-3064-404A-8EBC-87C8CC714EAA}" dt="2019-11-07T21:30:49.242" v="832" actId="2696"/>
        <pc:sldMkLst>
          <pc:docMk/>
          <pc:sldMk cId="168033333" sldId="553"/>
        </pc:sldMkLst>
      </pc:sldChg>
      <pc:sldChg chg="del">
        <pc:chgData name="Johannes Jäschke" userId="d51cc4a5-7f67-440c-b56f-ea6dffc97569" providerId="ADAL" clId="{D9A44D7F-3064-404A-8EBC-87C8CC714EAA}" dt="2019-11-07T21:30:53.922" v="833" actId="2696"/>
        <pc:sldMkLst>
          <pc:docMk/>
          <pc:sldMk cId="4012797359" sldId="554"/>
        </pc:sldMkLst>
      </pc:sldChg>
      <pc:sldChg chg="del">
        <pc:chgData name="Johannes Jäschke" userId="d51cc4a5-7f67-440c-b56f-ea6dffc97569" providerId="ADAL" clId="{D9A44D7F-3064-404A-8EBC-87C8CC714EAA}" dt="2019-11-07T21:30:57.910" v="835" actId="2696"/>
        <pc:sldMkLst>
          <pc:docMk/>
          <pc:sldMk cId="1562526722" sldId="556"/>
        </pc:sldMkLst>
      </pc:sldChg>
      <pc:sldChg chg="del">
        <pc:chgData name="Johannes Jäschke" userId="d51cc4a5-7f67-440c-b56f-ea6dffc97569" providerId="ADAL" clId="{D9A44D7F-3064-404A-8EBC-87C8CC714EAA}" dt="2019-11-07T21:30:58.771" v="836" actId="2696"/>
        <pc:sldMkLst>
          <pc:docMk/>
          <pc:sldMk cId="1196312676" sldId="557"/>
        </pc:sldMkLst>
      </pc:sldChg>
      <pc:sldChg chg="addSp delSp modSp add delAnim modAnim">
        <pc:chgData name="Johannes Jäschke" userId="d51cc4a5-7f67-440c-b56f-ea6dffc97569" providerId="ADAL" clId="{D9A44D7F-3064-404A-8EBC-87C8CC714EAA}" dt="2019-11-08T08:00:37.290" v="1164" actId="20577"/>
        <pc:sldMkLst>
          <pc:docMk/>
          <pc:sldMk cId="166229273" sldId="558"/>
        </pc:sldMkLst>
        <pc:spChg chg="mod">
          <ac:chgData name="Johannes Jäschke" userId="d51cc4a5-7f67-440c-b56f-ea6dffc97569" providerId="ADAL" clId="{D9A44D7F-3064-404A-8EBC-87C8CC714EAA}" dt="2019-11-07T21:19:35.784" v="768" actId="20577"/>
          <ac:spMkLst>
            <pc:docMk/>
            <pc:sldMk cId="166229273" sldId="558"/>
            <ac:spMk id="2" creationId="{41FF31A4-5571-4BB2-841C-3943E068336D}"/>
          </ac:spMkLst>
        </pc:spChg>
        <pc:spChg chg="del">
          <ac:chgData name="Johannes Jäschke" userId="d51cc4a5-7f67-440c-b56f-ea6dffc97569" providerId="ADAL" clId="{D9A44D7F-3064-404A-8EBC-87C8CC714EAA}" dt="2019-11-07T17:36:59.624" v="2" actId="478"/>
          <ac:spMkLst>
            <pc:docMk/>
            <pc:sldMk cId="166229273" sldId="558"/>
            <ac:spMk id="3" creationId="{D6CD3538-9448-4DA0-9BD4-2CC06A3C1CBF}"/>
          </ac:spMkLst>
        </pc:spChg>
        <pc:spChg chg="add del mod">
          <ac:chgData name="Johannes Jäschke" userId="d51cc4a5-7f67-440c-b56f-ea6dffc97569" providerId="ADAL" clId="{D9A44D7F-3064-404A-8EBC-87C8CC714EAA}" dt="2019-11-07T21:09:54.264" v="558" actId="478"/>
          <ac:spMkLst>
            <pc:docMk/>
            <pc:sldMk cId="166229273" sldId="558"/>
            <ac:spMk id="5" creationId="{95D302DA-AAFC-402B-9220-BC4E56849EA9}"/>
          </ac:spMkLst>
        </pc:spChg>
        <pc:spChg chg="add del mod">
          <ac:chgData name="Johannes Jäschke" userId="d51cc4a5-7f67-440c-b56f-ea6dffc97569" providerId="ADAL" clId="{D9A44D7F-3064-404A-8EBC-87C8CC714EAA}" dt="2019-11-07T17:42:40.894" v="262" actId="478"/>
          <ac:spMkLst>
            <pc:docMk/>
            <pc:sldMk cId="166229273" sldId="558"/>
            <ac:spMk id="7" creationId="{1B5912E9-C634-4BC1-903D-3455900E087B}"/>
          </ac:spMkLst>
        </pc:spChg>
        <pc:spChg chg="add mod">
          <ac:chgData name="Johannes Jäschke" userId="d51cc4a5-7f67-440c-b56f-ea6dffc97569" providerId="ADAL" clId="{D9A44D7F-3064-404A-8EBC-87C8CC714EAA}" dt="2019-11-07T21:35:41.067" v="966" actId="164"/>
          <ac:spMkLst>
            <pc:docMk/>
            <pc:sldMk cId="166229273" sldId="558"/>
            <ac:spMk id="8" creationId="{85EB2AFA-8A4C-40C6-892A-E812FBDCDE2D}"/>
          </ac:spMkLst>
        </pc:spChg>
        <pc:spChg chg="add mod">
          <ac:chgData name="Johannes Jäschke" userId="d51cc4a5-7f67-440c-b56f-ea6dffc97569" providerId="ADAL" clId="{D9A44D7F-3064-404A-8EBC-87C8CC714EAA}" dt="2019-11-07T21:40:11.163" v="1015" actId="1076"/>
          <ac:spMkLst>
            <pc:docMk/>
            <pc:sldMk cId="166229273" sldId="558"/>
            <ac:spMk id="9" creationId="{057230FF-38EF-4903-8FF4-9A9FDA30959E}"/>
          </ac:spMkLst>
        </pc:spChg>
        <pc:spChg chg="add mod">
          <ac:chgData name="Johannes Jäschke" userId="d51cc4a5-7f67-440c-b56f-ea6dffc97569" providerId="ADAL" clId="{D9A44D7F-3064-404A-8EBC-87C8CC714EAA}" dt="2019-11-08T08:00:37.290" v="1164" actId="20577"/>
          <ac:spMkLst>
            <pc:docMk/>
            <pc:sldMk cId="166229273" sldId="558"/>
            <ac:spMk id="10" creationId="{36BF44AF-A199-49A0-A710-16DA5635DF7E}"/>
          </ac:spMkLst>
        </pc:spChg>
        <pc:spChg chg="add del mod">
          <ac:chgData name="Johannes Jäschke" userId="d51cc4a5-7f67-440c-b56f-ea6dffc97569" providerId="ADAL" clId="{D9A44D7F-3064-404A-8EBC-87C8CC714EAA}" dt="2019-11-07T21:07:43.153" v="534" actId="478"/>
          <ac:spMkLst>
            <pc:docMk/>
            <pc:sldMk cId="166229273" sldId="558"/>
            <ac:spMk id="11" creationId="{5B41CDC1-67C6-4539-B8AF-085CB948A2C0}"/>
          </ac:spMkLst>
        </pc:spChg>
        <pc:spChg chg="add mod">
          <ac:chgData name="Johannes Jäschke" userId="d51cc4a5-7f67-440c-b56f-ea6dffc97569" providerId="ADAL" clId="{D9A44D7F-3064-404A-8EBC-87C8CC714EAA}" dt="2019-11-07T21:36:45.505" v="985" actId="1036"/>
          <ac:spMkLst>
            <pc:docMk/>
            <pc:sldMk cId="166229273" sldId="558"/>
            <ac:spMk id="12" creationId="{68B7C8B5-D679-46E5-8824-6FD327581833}"/>
          </ac:spMkLst>
        </pc:spChg>
        <pc:spChg chg="add del mod">
          <ac:chgData name="Johannes Jäschke" userId="d51cc4a5-7f67-440c-b56f-ea6dffc97569" providerId="ADAL" clId="{D9A44D7F-3064-404A-8EBC-87C8CC714EAA}" dt="2019-11-07T21:06:57.310" v="520" actId="478"/>
          <ac:spMkLst>
            <pc:docMk/>
            <pc:sldMk cId="166229273" sldId="558"/>
            <ac:spMk id="27" creationId="{1069774B-184B-4001-9E33-0855C2A005DB}"/>
          </ac:spMkLst>
        </pc:spChg>
        <pc:spChg chg="add del mod">
          <ac:chgData name="Johannes Jäschke" userId="d51cc4a5-7f67-440c-b56f-ea6dffc97569" providerId="ADAL" clId="{D9A44D7F-3064-404A-8EBC-87C8CC714EAA}" dt="2019-11-07T21:06:59.458" v="521" actId="478"/>
          <ac:spMkLst>
            <pc:docMk/>
            <pc:sldMk cId="166229273" sldId="558"/>
            <ac:spMk id="28" creationId="{A160D425-07BE-41FF-853C-40273C630BE5}"/>
          </ac:spMkLst>
        </pc:spChg>
        <pc:spChg chg="add del mod">
          <ac:chgData name="Johannes Jäschke" userId="d51cc4a5-7f67-440c-b56f-ea6dffc97569" providerId="ADAL" clId="{D9A44D7F-3064-404A-8EBC-87C8CC714EAA}" dt="2019-11-07T21:07:21.513" v="527" actId="478"/>
          <ac:spMkLst>
            <pc:docMk/>
            <pc:sldMk cId="166229273" sldId="558"/>
            <ac:spMk id="29" creationId="{837454C7-2770-4C6B-B85E-53F55333BB34}"/>
          </ac:spMkLst>
        </pc:spChg>
        <pc:spChg chg="add del mod">
          <ac:chgData name="Johannes Jäschke" userId="d51cc4a5-7f67-440c-b56f-ea6dffc97569" providerId="ADAL" clId="{D9A44D7F-3064-404A-8EBC-87C8CC714EAA}" dt="2019-11-07T21:07:23.136" v="528" actId="478"/>
          <ac:spMkLst>
            <pc:docMk/>
            <pc:sldMk cId="166229273" sldId="558"/>
            <ac:spMk id="30" creationId="{782FE189-BCC9-4FEE-8549-29AB7A3DE1C5}"/>
          </ac:spMkLst>
        </pc:spChg>
        <pc:spChg chg="add mod">
          <ac:chgData name="Johannes Jäschke" userId="d51cc4a5-7f67-440c-b56f-ea6dffc97569" providerId="ADAL" clId="{D9A44D7F-3064-404A-8EBC-87C8CC714EAA}" dt="2019-11-07T21:35:41.067" v="966" actId="164"/>
          <ac:spMkLst>
            <pc:docMk/>
            <pc:sldMk cId="166229273" sldId="558"/>
            <ac:spMk id="31" creationId="{17677C07-7895-43B5-A4D2-1DB103F93773}"/>
          </ac:spMkLst>
        </pc:spChg>
        <pc:spChg chg="add mod">
          <ac:chgData name="Johannes Jäschke" userId="d51cc4a5-7f67-440c-b56f-ea6dffc97569" providerId="ADAL" clId="{D9A44D7F-3064-404A-8EBC-87C8CC714EAA}" dt="2019-11-07T21:35:48.414" v="967" actId="164"/>
          <ac:spMkLst>
            <pc:docMk/>
            <pc:sldMk cId="166229273" sldId="558"/>
            <ac:spMk id="32" creationId="{1045EE3A-621A-449A-8A9E-3C9B76888C68}"/>
          </ac:spMkLst>
        </pc:spChg>
        <pc:spChg chg="add mod ord">
          <ac:chgData name="Johannes Jäschke" userId="d51cc4a5-7f67-440c-b56f-ea6dffc97569" providerId="ADAL" clId="{D9A44D7F-3064-404A-8EBC-87C8CC714EAA}" dt="2019-11-07T21:44:08.550" v="1098" actId="166"/>
          <ac:spMkLst>
            <pc:docMk/>
            <pc:sldMk cId="166229273" sldId="558"/>
            <ac:spMk id="33" creationId="{203E45D5-5DBA-4E76-8E0D-A38F4FBDE434}"/>
          </ac:spMkLst>
        </pc:spChg>
        <pc:spChg chg="add mod">
          <ac:chgData name="Johannes Jäschke" userId="d51cc4a5-7f67-440c-b56f-ea6dffc97569" providerId="ADAL" clId="{D9A44D7F-3064-404A-8EBC-87C8CC714EAA}" dt="2019-11-07T21:40:43.058" v="1017" actId="1076"/>
          <ac:spMkLst>
            <pc:docMk/>
            <pc:sldMk cId="166229273" sldId="558"/>
            <ac:spMk id="35" creationId="{998E1E26-D5DD-442D-AEDF-5DB7657D249B}"/>
          </ac:spMkLst>
        </pc:spChg>
        <pc:spChg chg="add mod">
          <ac:chgData name="Johannes Jäschke" userId="d51cc4a5-7f67-440c-b56f-ea6dffc97569" providerId="ADAL" clId="{D9A44D7F-3064-404A-8EBC-87C8CC714EAA}" dt="2019-11-07T21:40:45.890" v="1018" actId="1076"/>
          <ac:spMkLst>
            <pc:docMk/>
            <pc:sldMk cId="166229273" sldId="558"/>
            <ac:spMk id="36" creationId="{A22A9D0E-BD9A-4B88-9888-60B7807EF22B}"/>
          </ac:spMkLst>
        </pc:spChg>
        <pc:spChg chg="add mod">
          <ac:chgData name="Johannes Jäschke" userId="d51cc4a5-7f67-440c-b56f-ea6dffc97569" providerId="ADAL" clId="{D9A44D7F-3064-404A-8EBC-87C8CC714EAA}" dt="2019-11-07T21:41:16.417" v="1034" actId="1076"/>
          <ac:spMkLst>
            <pc:docMk/>
            <pc:sldMk cId="166229273" sldId="558"/>
            <ac:spMk id="37" creationId="{8D3FB091-F7B7-4AE1-B465-BAB89CDC58C2}"/>
          </ac:spMkLst>
        </pc:spChg>
        <pc:spChg chg="add mod">
          <ac:chgData name="Johannes Jäschke" userId="d51cc4a5-7f67-440c-b56f-ea6dffc97569" providerId="ADAL" clId="{D9A44D7F-3064-404A-8EBC-87C8CC714EAA}" dt="2019-11-07T21:35:48.414" v="967" actId="164"/>
          <ac:spMkLst>
            <pc:docMk/>
            <pc:sldMk cId="166229273" sldId="558"/>
            <ac:spMk id="38" creationId="{4B99A7C5-DD5A-448C-84F4-D496BDE62D8E}"/>
          </ac:spMkLst>
        </pc:spChg>
        <pc:spChg chg="add mod">
          <ac:chgData name="Johannes Jäschke" userId="d51cc4a5-7f67-440c-b56f-ea6dffc97569" providerId="ADAL" clId="{D9A44D7F-3064-404A-8EBC-87C8CC714EAA}" dt="2019-11-07T21:39:58.578" v="1013" actId="1076"/>
          <ac:spMkLst>
            <pc:docMk/>
            <pc:sldMk cId="166229273" sldId="558"/>
            <ac:spMk id="39" creationId="{3DB09E3F-F45C-437B-ACB2-B80409C02FDA}"/>
          </ac:spMkLst>
        </pc:spChg>
        <pc:spChg chg="add mod">
          <ac:chgData name="Johannes Jäschke" userId="d51cc4a5-7f67-440c-b56f-ea6dffc97569" providerId="ADAL" clId="{D9A44D7F-3064-404A-8EBC-87C8CC714EAA}" dt="2019-11-07T21:36:45.505" v="985" actId="1036"/>
          <ac:spMkLst>
            <pc:docMk/>
            <pc:sldMk cId="166229273" sldId="558"/>
            <ac:spMk id="43" creationId="{994DAA59-66D4-42D9-8446-6AF06C75D9E1}"/>
          </ac:spMkLst>
        </pc:spChg>
        <pc:spChg chg="add mod">
          <ac:chgData name="Johannes Jäschke" userId="d51cc4a5-7f67-440c-b56f-ea6dffc97569" providerId="ADAL" clId="{D9A44D7F-3064-404A-8EBC-87C8CC714EAA}" dt="2019-11-07T21:36:45.505" v="985" actId="1036"/>
          <ac:spMkLst>
            <pc:docMk/>
            <pc:sldMk cId="166229273" sldId="558"/>
            <ac:spMk id="44" creationId="{B882CCC5-B9EA-4320-A6E4-0B31304E3A10}"/>
          </ac:spMkLst>
        </pc:spChg>
        <pc:spChg chg="add mod">
          <ac:chgData name="Johannes Jäschke" userId="d51cc4a5-7f67-440c-b56f-ea6dffc97569" providerId="ADAL" clId="{D9A44D7F-3064-404A-8EBC-87C8CC714EAA}" dt="2019-11-07T21:35:41.067" v="966" actId="164"/>
          <ac:spMkLst>
            <pc:docMk/>
            <pc:sldMk cId="166229273" sldId="558"/>
            <ac:spMk id="45" creationId="{99700B23-D8CB-4145-84E7-EFC3D0C64E9C}"/>
          </ac:spMkLst>
        </pc:spChg>
        <pc:spChg chg="add mod">
          <ac:chgData name="Johannes Jäschke" userId="d51cc4a5-7f67-440c-b56f-ea6dffc97569" providerId="ADAL" clId="{D9A44D7F-3064-404A-8EBC-87C8CC714EAA}" dt="2019-11-07T21:37:50.243" v="992" actId="1076"/>
          <ac:spMkLst>
            <pc:docMk/>
            <pc:sldMk cId="166229273" sldId="558"/>
            <ac:spMk id="46" creationId="{A649A8F2-E8CE-45F2-9BAE-16D0C343167E}"/>
          </ac:spMkLst>
        </pc:spChg>
        <pc:spChg chg="add mod">
          <ac:chgData name="Johannes Jäschke" userId="d51cc4a5-7f67-440c-b56f-ea6dffc97569" providerId="ADAL" clId="{D9A44D7F-3064-404A-8EBC-87C8CC714EAA}" dt="2019-11-07T21:38:00.802" v="996" actId="1076"/>
          <ac:spMkLst>
            <pc:docMk/>
            <pc:sldMk cId="166229273" sldId="558"/>
            <ac:spMk id="47" creationId="{1E61A71E-1029-4106-8E01-FA369B0F7626}"/>
          </ac:spMkLst>
        </pc:spChg>
        <pc:spChg chg="add mod">
          <ac:chgData name="Johannes Jäschke" userId="d51cc4a5-7f67-440c-b56f-ea6dffc97569" providerId="ADAL" clId="{D9A44D7F-3064-404A-8EBC-87C8CC714EAA}" dt="2019-11-07T21:35:48.414" v="967" actId="164"/>
          <ac:spMkLst>
            <pc:docMk/>
            <pc:sldMk cId="166229273" sldId="558"/>
            <ac:spMk id="48" creationId="{4FF21DF3-E9C3-4DAD-9FCB-CAD24EBDCB85}"/>
          </ac:spMkLst>
        </pc:spChg>
        <pc:grpChg chg="add del mod">
          <ac:chgData name="Johannes Jäschke" userId="d51cc4a5-7f67-440c-b56f-ea6dffc97569" providerId="ADAL" clId="{D9A44D7F-3064-404A-8EBC-87C8CC714EAA}" dt="2019-11-07T17:47:16.307" v="426" actId="478"/>
          <ac:grpSpMkLst>
            <pc:docMk/>
            <pc:sldMk cId="166229273" sldId="558"/>
            <ac:grpSpMk id="13" creationId="{5AAB66CB-D1C6-43C1-9734-962863AB8824}"/>
          </ac:grpSpMkLst>
        </pc:grpChg>
        <pc:grpChg chg="add mod">
          <ac:chgData name="Johannes Jäschke" userId="d51cc4a5-7f67-440c-b56f-ea6dffc97569" providerId="ADAL" clId="{D9A44D7F-3064-404A-8EBC-87C8CC714EAA}" dt="2019-11-07T21:37:41.074" v="989" actId="1076"/>
          <ac:grpSpMkLst>
            <pc:docMk/>
            <pc:sldMk cId="166229273" sldId="558"/>
            <ac:grpSpMk id="49" creationId="{523C1D78-8CAF-4685-A5BF-A022796EBBE6}"/>
          </ac:grpSpMkLst>
        </pc:grpChg>
        <pc:grpChg chg="add mod">
          <ac:chgData name="Johannes Jäschke" userId="d51cc4a5-7f67-440c-b56f-ea6dffc97569" providerId="ADAL" clId="{D9A44D7F-3064-404A-8EBC-87C8CC714EAA}" dt="2019-11-07T21:41:12.253" v="1033" actId="20577"/>
          <ac:grpSpMkLst>
            <pc:docMk/>
            <pc:sldMk cId="166229273" sldId="558"/>
            <ac:grpSpMk id="50" creationId="{628F1C03-F2E6-41F9-9486-92CFAFBA6918}"/>
          </ac:grpSpMkLst>
        </pc:grpChg>
        <pc:picChg chg="add mod ord">
          <ac:chgData name="Johannes Jäschke" userId="d51cc4a5-7f67-440c-b56f-ea6dffc97569" providerId="ADAL" clId="{D9A44D7F-3064-404A-8EBC-87C8CC714EAA}" dt="2019-11-07T21:45:21.729" v="1149" actId="1076"/>
          <ac:picMkLst>
            <pc:docMk/>
            <pc:sldMk cId="166229273" sldId="558"/>
            <ac:picMk id="3" creationId="{6D34EC04-7A69-487E-9810-FEBA74D1A0FD}"/>
          </ac:picMkLst>
        </pc:picChg>
        <pc:picChg chg="add mod">
          <ac:chgData name="Johannes Jäschke" userId="d51cc4a5-7f67-440c-b56f-ea6dffc97569" providerId="ADAL" clId="{D9A44D7F-3064-404A-8EBC-87C8CC714EAA}" dt="2019-11-07T21:39:53.907" v="1012" actId="1076"/>
          <ac:picMkLst>
            <pc:docMk/>
            <pc:sldMk cId="166229273" sldId="558"/>
            <ac:picMk id="4" creationId="{C7D36669-1F5A-45C1-9510-101256685F5A}"/>
          </ac:picMkLst>
        </pc:picChg>
        <pc:picChg chg="add mod ord modCrop">
          <ac:chgData name="Johannes Jäschke" userId="d51cc4a5-7f67-440c-b56f-ea6dffc97569" providerId="ADAL" clId="{D9A44D7F-3064-404A-8EBC-87C8CC714EAA}" dt="2019-11-07T21:40:13.370" v="1016" actId="1076"/>
          <ac:picMkLst>
            <pc:docMk/>
            <pc:sldMk cId="166229273" sldId="558"/>
            <ac:picMk id="6" creationId="{AB74DB1D-AA70-48E9-B74A-EA0DA57101C0}"/>
          </ac:picMkLst>
        </pc:picChg>
        <pc:picChg chg="add mod ord">
          <ac:chgData name="Johannes Jäschke" userId="d51cc4a5-7f67-440c-b56f-ea6dffc97569" providerId="ADAL" clId="{D9A44D7F-3064-404A-8EBC-87C8CC714EAA}" dt="2019-11-07T21:45:23.081" v="1150" actId="1076"/>
          <ac:picMkLst>
            <pc:docMk/>
            <pc:sldMk cId="166229273" sldId="558"/>
            <ac:picMk id="7" creationId="{644A9DD0-E611-4300-BD9B-94924B25F2DC}"/>
          </ac:picMkLst>
        </pc:picChg>
        <pc:picChg chg="del topLvl">
          <ac:chgData name="Johannes Jäschke" userId="d51cc4a5-7f67-440c-b56f-ea6dffc97569" providerId="ADAL" clId="{D9A44D7F-3064-404A-8EBC-87C8CC714EAA}" dt="2019-11-07T17:47:16.307" v="426" actId="478"/>
          <ac:picMkLst>
            <pc:docMk/>
            <pc:sldMk cId="166229273" sldId="558"/>
            <ac:picMk id="14" creationId="{FCA63654-B55B-4FF4-BEB4-177D25130303}"/>
          </ac:picMkLst>
        </pc:picChg>
        <pc:picChg chg="add mod">
          <ac:chgData name="Johannes Jäschke" userId="d51cc4a5-7f67-440c-b56f-ea6dffc97569" providerId="ADAL" clId="{D9A44D7F-3064-404A-8EBC-87C8CC714EAA}" dt="2019-11-07T21:37:46.034" v="991" actId="1076"/>
          <ac:picMkLst>
            <pc:docMk/>
            <pc:sldMk cId="166229273" sldId="558"/>
            <ac:picMk id="14" creationId="{6844C2FC-30E8-4A5B-8CF6-C7194A868366}"/>
          </ac:picMkLst>
        </pc:picChg>
        <pc:picChg chg="del topLvl">
          <ac:chgData name="Johannes Jäschke" userId="d51cc4a5-7f67-440c-b56f-ea6dffc97569" providerId="ADAL" clId="{D9A44D7F-3064-404A-8EBC-87C8CC714EAA}" dt="2019-11-07T17:47:22.018" v="429" actId="478"/>
          <ac:picMkLst>
            <pc:docMk/>
            <pc:sldMk cId="166229273" sldId="558"/>
            <ac:picMk id="15" creationId="{49150C78-D584-4289-BC11-6DA00847B6F0}"/>
          </ac:picMkLst>
        </pc:picChg>
        <pc:picChg chg="add del mod">
          <ac:chgData name="Johannes Jäschke" userId="d51cc4a5-7f67-440c-b56f-ea6dffc97569" providerId="ADAL" clId="{D9A44D7F-3064-404A-8EBC-87C8CC714EAA}" dt="2019-11-07T21:41:42.833" v="1035" actId="478"/>
          <ac:picMkLst>
            <pc:docMk/>
            <pc:sldMk cId="166229273" sldId="558"/>
            <ac:picMk id="16" creationId="{7CA6A362-7C3B-4810-B963-0F89F2831AB2}"/>
          </ac:picMkLst>
        </pc:picChg>
        <pc:picChg chg="add mod">
          <ac:chgData name="Johannes Jäschke" userId="d51cc4a5-7f67-440c-b56f-ea6dffc97569" providerId="ADAL" clId="{D9A44D7F-3064-404A-8EBC-87C8CC714EAA}" dt="2019-11-07T21:37:37.707" v="987" actId="1076"/>
          <ac:picMkLst>
            <pc:docMk/>
            <pc:sldMk cId="166229273" sldId="558"/>
            <ac:picMk id="17" creationId="{8C8C870C-314E-4B3C-B549-459151FFD9A3}"/>
          </ac:picMkLst>
        </pc:picChg>
        <pc:picChg chg="add mod ord modCrop">
          <ac:chgData name="Johannes Jäschke" userId="d51cc4a5-7f67-440c-b56f-ea6dffc97569" providerId="ADAL" clId="{D9A44D7F-3064-404A-8EBC-87C8CC714EAA}" dt="2019-11-07T21:45:14.955" v="1148" actId="732"/>
          <ac:picMkLst>
            <pc:docMk/>
            <pc:sldMk cId="166229273" sldId="558"/>
            <ac:picMk id="18" creationId="{E360893B-1AD7-4B30-B34A-C1C2D12E0D8D}"/>
          </ac:picMkLst>
        </pc:picChg>
        <pc:picChg chg="add del mod ord">
          <ac:chgData name="Johannes Jäschke" userId="d51cc4a5-7f67-440c-b56f-ea6dffc97569" providerId="ADAL" clId="{D9A44D7F-3064-404A-8EBC-87C8CC714EAA}" dt="2019-11-07T20:56:35.547" v="449" actId="478"/>
          <ac:picMkLst>
            <pc:docMk/>
            <pc:sldMk cId="166229273" sldId="558"/>
            <ac:picMk id="19" creationId="{7F0E7F16-F202-4CC6-B033-4E0DD4FA57CB}"/>
          </ac:picMkLst>
        </pc:picChg>
        <pc:picChg chg="add del mod">
          <ac:chgData name="Johannes Jäschke" userId="d51cc4a5-7f67-440c-b56f-ea6dffc97569" providerId="ADAL" clId="{D9A44D7F-3064-404A-8EBC-87C8CC714EAA}" dt="2019-11-07T20:56:37.043" v="450" actId="478"/>
          <ac:picMkLst>
            <pc:docMk/>
            <pc:sldMk cId="166229273" sldId="558"/>
            <ac:picMk id="20" creationId="{0A43F5DD-76AE-402F-9BE7-99E92DBCB360}"/>
          </ac:picMkLst>
        </pc:picChg>
        <pc:picChg chg="add mod">
          <ac:chgData name="Johannes Jäschke" userId="d51cc4a5-7f67-440c-b56f-ea6dffc97569" providerId="ADAL" clId="{D9A44D7F-3064-404A-8EBC-87C8CC714EAA}" dt="2019-11-07T21:37:44.091" v="990" actId="1076"/>
          <ac:picMkLst>
            <pc:docMk/>
            <pc:sldMk cId="166229273" sldId="558"/>
            <ac:picMk id="21" creationId="{50D2CB59-4C3D-44F4-8C63-7ADED30B2534}"/>
          </ac:picMkLst>
        </pc:picChg>
        <pc:picChg chg="add mod">
          <ac:chgData name="Johannes Jäschke" userId="d51cc4a5-7f67-440c-b56f-ea6dffc97569" providerId="ADAL" clId="{D9A44D7F-3064-404A-8EBC-87C8CC714EAA}" dt="2019-11-07T21:37:36.434" v="986" actId="1076"/>
          <ac:picMkLst>
            <pc:docMk/>
            <pc:sldMk cId="166229273" sldId="558"/>
            <ac:picMk id="22" creationId="{6FB9922C-FC9D-4035-ADA4-63CAF53152B7}"/>
          </ac:picMkLst>
        </pc:picChg>
        <pc:picChg chg="add mod">
          <ac:chgData name="Johannes Jäschke" userId="d51cc4a5-7f67-440c-b56f-ea6dffc97569" providerId="ADAL" clId="{D9A44D7F-3064-404A-8EBC-87C8CC714EAA}" dt="2019-11-07T21:35:48.414" v="967" actId="164"/>
          <ac:picMkLst>
            <pc:docMk/>
            <pc:sldMk cId="166229273" sldId="558"/>
            <ac:picMk id="24" creationId="{A71C8420-D968-4C55-AC01-F373433533ED}"/>
          </ac:picMkLst>
        </pc:picChg>
        <pc:picChg chg="add mod">
          <ac:chgData name="Johannes Jäschke" userId="d51cc4a5-7f67-440c-b56f-ea6dffc97569" providerId="ADAL" clId="{D9A44D7F-3064-404A-8EBC-87C8CC714EAA}" dt="2019-11-07T21:37:57.194" v="995" actId="1076"/>
          <ac:picMkLst>
            <pc:docMk/>
            <pc:sldMk cId="166229273" sldId="558"/>
            <ac:picMk id="26" creationId="{01E0334E-F5D6-4BBF-9E88-B2B3E9BC2E8F}"/>
          </ac:picMkLst>
        </pc:picChg>
        <pc:picChg chg="add mod">
          <ac:chgData name="Johannes Jäschke" userId="d51cc4a5-7f67-440c-b56f-ea6dffc97569" providerId="ADAL" clId="{D9A44D7F-3064-404A-8EBC-87C8CC714EAA}" dt="2019-11-07T21:35:48.414" v="967" actId="164"/>
          <ac:picMkLst>
            <pc:docMk/>
            <pc:sldMk cId="166229273" sldId="558"/>
            <ac:picMk id="34" creationId="{89631B38-301F-4E2D-A381-1A7CE7B560DC}"/>
          </ac:picMkLst>
        </pc:picChg>
        <pc:picChg chg="add mod">
          <ac:chgData name="Johannes Jäschke" userId="d51cc4a5-7f67-440c-b56f-ea6dffc97569" providerId="ADAL" clId="{D9A44D7F-3064-404A-8EBC-87C8CC714EAA}" dt="2019-11-07T21:35:48.414" v="967" actId="164"/>
          <ac:picMkLst>
            <pc:docMk/>
            <pc:sldMk cId="166229273" sldId="558"/>
            <ac:picMk id="40" creationId="{4171F081-D075-493F-9752-80E1E5DDF836}"/>
          </ac:picMkLst>
        </pc:picChg>
        <pc:picChg chg="add del mod">
          <ac:chgData name="Johannes Jäschke" userId="d51cc4a5-7f67-440c-b56f-ea6dffc97569" providerId="ADAL" clId="{D9A44D7F-3064-404A-8EBC-87C8CC714EAA}" dt="2019-11-07T21:44:25.817" v="1099" actId="478"/>
          <ac:picMkLst>
            <pc:docMk/>
            <pc:sldMk cId="166229273" sldId="558"/>
            <ac:picMk id="41" creationId="{FC85D164-9469-42C5-84E5-FCAD2A3C21BA}"/>
          </ac:picMkLst>
        </pc:picChg>
        <pc:picChg chg="add del">
          <ac:chgData name="Johannes Jäschke" userId="d51cc4a5-7f67-440c-b56f-ea6dffc97569" providerId="ADAL" clId="{D9A44D7F-3064-404A-8EBC-87C8CC714EAA}" dt="2019-11-07T21:33:25.031" v="872" actId="14100"/>
          <ac:picMkLst>
            <pc:docMk/>
            <pc:sldMk cId="166229273" sldId="558"/>
            <ac:picMk id="42" creationId="{EB87B9CB-6F4F-44AD-8716-99B8AAB161FC}"/>
          </ac:picMkLst>
        </pc:picChg>
        <pc:picChg chg="add mod modCrop">
          <ac:chgData name="Johannes Jäschke" userId="d51cc4a5-7f67-440c-b56f-ea6dffc97569" providerId="ADAL" clId="{D9A44D7F-3064-404A-8EBC-87C8CC714EAA}" dt="2019-11-07T21:45:52.842" v="1162" actId="14100"/>
          <ac:picMkLst>
            <pc:docMk/>
            <pc:sldMk cId="166229273" sldId="558"/>
            <ac:picMk id="51" creationId="{932583A0-E3F8-4271-A00F-D4916A15182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8BDDA-9B70-5644-BA72-47CF12949457}" type="datetimeFigureOut">
              <a:rPr lang="en-US" smtClean="0"/>
              <a:pPr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64D9FE-9AD1-6740-A67D-D512CC1320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89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4D9FE-9AD1-6740-A67D-D512CC13204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329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91087" y="2677415"/>
            <a:ext cx="10363200" cy="901094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1087" y="3645154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noProof="0" dirty="0" err="1"/>
              <a:t>Klikk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å </a:t>
            </a:r>
            <a:r>
              <a:rPr lang="de-DE" noProof="0" dirty="0" err="1"/>
              <a:t>redigere</a:t>
            </a:r>
            <a:r>
              <a:rPr lang="de-DE" noProof="0" dirty="0"/>
              <a:t> </a:t>
            </a:r>
            <a:r>
              <a:rPr lang="de-DE" noProof="0" dirty="0" err="1"/>
              <a:t>tittelstil</a:t>
            </a:r>
            <a:endParaRPr lang="de-DE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noProof="0" dirty="0" err="1"/>
              <a:t>Klikk</a:t>
            </a:r>
            <a:r>
              <a:rPr lang="de-DE" noProof="0" dirty="0"/>
              <a:t> </a:t>
            </a:r>
            <a:r>
              <a:rPr lang="de-DE" noProof="0" dirty="0" err="1"/>
              <a:t>for</a:t>
            </a:r>
            <a:r>
              <a:rPr lang="de-DE" noProof="0" dirty="0"/>
              <a:t> å </a:t>
            </a:r>
            <a:r>
              <a:rPr lang="de-DE" noProof="0" dirty="0" err="1"/>
              <a:t>redigere</a:t>
            </a:r>
            <a:r>
              <a:rPr lang="de-DE" noProof="0" dirty="0"/>
              <a:t> </a:t>
            </a:r>
            <a:r>
              <a:rPr lang="de-DE" noProof="0" dirty="0" err="1"/>
              <a:t>tekststiler</a:t>
            </a:r>
            <a:r>
              <a:rPr lang="de-DE" noProof="0" dirty="0"/>
              <a:t> i malen</a:t>
            </a:r>
          </a:p>
          <a:p>
            <a:pPr lvl="1"/>
            <a:r>
              <a:rPr lang="de-DE" noProof="0" dirty="0"/>
              <a:t>Andre </a:t>
            </a:r>
            <a:r>
              <a:rPr lang="de-DE" noProof="0" dirty="0" err="1"/>
              <a:t>nivå</a:t>
            </a:r>
            <a:endParaRPr lang="de-DE" noProof="0" dirty="0"/>
          </a:p>
          <a:p>
            <a:pPr lvl="2"/>
            <a:r>
              <a:rPr lang="de-DE" noProof="0" dirty="0" err="1"/>
              <a:t>Tredje</a:t>
            </a:r>
            <a:r>
              <a:rPr lang="de-DE" noProof="0" dirty="0"/>
              <a:t> </a:t>
            </a:r>
            <a:r>
              <a:rPr lang="de-DE" noProof="0" dirty="0" err="1"/>
              <a:t>nivå</a:t>
            </a:r>
            <a:endParaRPr lang="de-DE" noProof="0" dirty="0"/>
          </a:p>
          <a:p>
            <a:pPr lvl="3"/>
            <a:r>
              <a:rPr lang="de-DE" noProof="0" dirty="0" err="1"/>
              <a:t>Fjerde</a:t>
            </a:r>
            <a:r>
              <a:rPr lang="de-DE" noProof="0" dirty="0"/>
              <a:t> </a:t>
            </a:r>
            <a:r>
              <a:rPr lang="de-DE" noProof="0" dirty="0" err="1"/>
              <a:t>nivå</a:t>
            </a:r>
            <a:endParaRPr lang="de-DE" noProof="0" dirty="0"/>
          </a:p>
          <a:p>
            <a:pPr lvl="4"/>
            <a:r>
              <a:rPr lang="de-DE" noProof="0" dirty="0" err="1"/>
              <a:t>Femte</a:t>
            </a:r>
            <a:r>
              <a:rPr lang="de-DE" noProof="0" dirty="0"/>
              <a:t> </a:t>
            </a:r>
            <a:r>
              <a:rPr lang="de-DE" noProof="0" dirty="0" err="1"/>
              <a:t>nivå</a:t>
            </a:r>
            <a:endParaRPr lang="de-DE" noProof="0" dirty="0"/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153493" y="6537870"/>
            <a:ext cx="456108" cy="252102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sz="1000" b="1" i="0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nb-NO" sz="1000" b="1" i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8336"/>
            <a:ext cx="12192000" cy="359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39192" y="6493502"/>
            <a:ext cx="182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Johannes Jäschke</a:t>
            </a: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12" Type="http://schemas.openxmlformats.org/officeDocument/2006/relationships/image" Target="../media/image14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5" Type="http://schemas.openxmlformats.org/officeDocument/2006/relationships/image" Target="../media/image7.png"/><Relationship Id="rId15" Type="http://schemas.openxmlformats.org/officeDocument/2006/relationships/image" Target="../media/image17.emf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Relationship Id="rId1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08655" y="2326348"/>
            <a:ext cx="11172496" cy="901094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Towards autonomous optimal process operations</a:t>
            </a:r>
            <a:br>
              <a:rPr lang="nb-NO" dirty="0"/>
            </a:br>
            <a:br>
              <a:rPr lang="nb-NO" dirty="0"/>
            </a:br>
            <a:br>
              <a:rPr lang="en-US" sz="2800" dirty="0"/>
            </a:br>
            <a:r>
              <a:rPr lang="en-US" sz="2400" dirty="0"/>
              <a:t>Johannes J</a:t>
            </a:r>
            <a:r>
              <a:rPr lang="nb-NO" sz="2400" dirty="0" err="1"/>
              <a:t>äschke</a:t>
            </a:r>
            <a:br>
              <a:rPr lang="nb-NO" sz="2400" dirty="0"/>
            </a:br>
            <a:r>
              <a:rPr lang="nb-NO" sz="2400" dirty="0"/>
              <a:t>Department of Chemical Engineering, NTNU</a:t>
            </a:r>
            <a:br>
              <a:rPr lang="nb-NO" sz="2800" dirty="0"/>
            </a:br>
            <a:br>
              <a:rPr lang="nb-NO" sz="2800" dirty="0"/>
            </a:br>
            <a:endParaRPr lang="en-US" sz="16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08703" y="5737856"/>
            <a:ext cx="7772400" cy="684064"/>
          </a:xfrm>
        </p:spPr>
        <p:txBody>
          <a:bodyPr>
            <a:normAutofit/>
          </a:bodyPr>
          <a:lstStyle/>
          <a:p>
            <a:pPr algn="ctr"/>
            <a:r>
              <a:rPr lang="nb-NO" sz="1800" dirty="0">
                <a:solidFill>
                  <a:schemeClr val="tx1"/>
                </a:solidFill>
              </a:rPr>
              <a:t>6.11.2019</a:t>
            </a:r>
          </a:p>
        </p:txBody>
      </p:sp>
      <p:pic>
        <p:nvPicPr>
          <p:cNvPr id="5" name="Bilde 4" descr="tekst_e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8221" y="315635"/>
            <a:ext cx="283464" cy="4922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02" y="233855"/>
            <a:ext cx="8312071" cy="13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360893B-1AD7-4B30-B34A-C1C2D12E0D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" r="49635"/>
          <a:stretch/>
        </p:blipFill>
        <p:spPr>
          <a:xfrm>
            <a:off x="376590" y="1623232"/>
            <a:ext cx="1188000" cy="16230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FF31A4-5571-4BB2-841C-3943E068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03687"/>
          </a:xfrm>
        </p:spPr>
        <p:txBody>
          <a:bodyPr>
            <a:normAutofit fontScale="90000"/>
          </a:bodyPr>
          <a:lstStyle/>
          <a:p>
            <a:r>
              <a:rPr lang="en-US" dirty="0"/>
              <a:t>Ongoing Activities in J</a:t>
            </a:r>
            <a:r>
              <a:rPr lang="nb-NO" dirty="0" err="1"/>
              <a:t>äschke</a:t>
            </a:r>
            <a:r>
              <a:rPr lang="nb-NO" dirty="0"/>
              <a:t> </a:t>
            </a:r>
            <a:r>
              <a:rPr lang="nb-NO" dirty="0" err="1"/>
              <a:t>research</a:t>
            </a:r>
            <a:r>
              <a:rPr lang="nb-NO" dirty="0"/>
              <a:t> </a:t>
            </a:r>
            <a:r>
              <a:rPr lang="nb-NO" dirty="0" err="1"/>
              <a:t>group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7C8B5-D679-46E5-8824-6FD327581833}"/>
              </a:ext>
            </a:extLst>
          </p:cNvPr>
          <p:cNvSpPr/>
          <p:nvPr/>
        </p:nvSpPr>
        <p:spPr>
          <a:xfrm>
            <a:off x="376590" y="1018262"/>
            <a:ext cx="3450095" cy="53055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Health-aware operation: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Combined optimization of production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 and maintenance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FB9922C-FC9D-4035-ADA4-63CAF5315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52" y="5302335"/>
            <a:ext cx="613926" cy="7675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8C870C-314E-4B3C-B549-459151FFD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180" y="5292754"/>
            <a:ext cx="777176" cy="777176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998E1E26-D5DD-442D-AEDF-5DB7657D249B}"/>
              </a:ext>
            </a:extLst>
          </p:cNvPr>
          <p:cNvSpPr/>
          <p:nvPr/>
        </p:nvSpPr>
        <p:spPr>
          <a:xfrm>
            <a:off x="853003" y="4775575"/>
            <a:ext cx="2568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Theory + lab experiment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94DAA59-66D4-42D9-8446-6AF06C75D9E1}"/>
              </a:ext>
            </a:extLst>
          </p:cNvPr>
          <p:cNvSpPr/>
          <p:nvPr/>
        </p:nvSpPr>
        <p:spPr>
          <a:xfrm>
            <a:off x="859084" y="6058106"/>
            <a:ext cx="14251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A. Verheyleweghen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882CCC5-B9EA-4320-A6E4-0B31304E3A10}"/>
              </a:ext>
            </a:extLst>
          </p:cNvPr>
          <p:cNvSpPr/>
          <p:nvPr/>
        </p:nvSpPr>
        <p:spPr>
          <a:xfrm>
            <a:off x="2137362" y="6058106"/>
            <a:ext cx="7317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J. Matias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23C1D78-8CAF-4685-A5BF-A022796EBBE6}"/>
              </a:ext>
            </a:extLst>
          </p:cNvPr>
          <p:cNvGrpSpPr/>
          <p:nvPr/>
        </p:nvGrpSpPr>
        <p:grpSpPr>
          <a:xfrm>
            <a:off x="4290523" y="712871"/>
            <a:ext cx="3666412" cy="5660634"/>
            <a:chOff x="4290523" y="603687"/>
            <a:chExt cx="3666412" cy="566063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7D36669-1F5A-45C1-9510-101256685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8997" y="1881651"/>
              <a:ext cx="3477185" cy="238589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EB2AFA-8A4C-40C6-892A-E812FBDCDE2D}"/>
                </a:ext>
              </a:extLst>
            </p:cNvPr>
            <p:cNvSpPr/>
            <p:nvPr/>
          </p:nvSpPr>
          <p:spPr>
            <a:xfrm>
              <a:off x="6236770" y="2460007"/>
              <a:ext cx="1226249" cy="6346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74DB1D-AA70-48E9-B74A-EA0DA57101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8168" r="8650"/>
            <a:stretch/>
          </p:blipFill>
          <p:spPr>
            <a:xfrm>
              <a:off x="6123729" y="2695886"/>
              <a:ext cx="1733661" cy="835957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57230FF-38EF-4903-8FF4-9A9FDA30959E}"/>
                </a:ext>
              </a:extLst>
            </p:cNvPr>
            <p:cNvSpPr/>
            <p:nvPr/>
          </p:nvSpPr>
          <p:spPr>
            <a:xfrm>
              <a:off x="5981651" y="3523830"/>
              <a:ext cx="570621" cy="327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6BF44AF-A199-49A0-A710-16DA5635DF7E}"/>
                </a:ext>
              </a:extLst>
            </p:cNvPr>
            <p:cNvSpPr/>
            <p:nvPr/>
          </p:nvSpPr>
          <p:spPr>
            <a:xfrm>
              <a:off x="4445296" y="1150616"/>
              <a:ext cx="3419964" cy="384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Modeling:</a:t>
              </a:r>
            </a:p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Combined machine learning and first </a:t>
              </a:r>
              <a:r>
                <a:rPr lang="en-US" sz="1600">
                  <a:solidFill>
                    <a:schemeClr val="tx1"/>
                  </a:solidFill>
                </a:rPr>
                <a:t>principles modeling </a:t>
              </a:r>
              <a:r>
                <a:rPr lang="en-US" sz="1600" dirty="0">
                  <a:solidFill>
                    <a:schemeClr val="tx1"/>
                  </a:solidFill>
                </a:rPr>
                <a:t>for estimation and optimal operation</a:t>
              </a: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844C2FC-30E8-4A5B-8CF6-C7194A868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7257" y="5183570"/>
              <a:ext cx="777176" cy="77717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0D2CB59-4C3D-44F4-8C63-7ADED30B2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064596" y="5183570"/>
              <a:ext cx="777176" cy="777176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17677C07-7895-43B5-A4D2-1DB103F93773}"/>
                </a:ext>
              </a:extLst>
            </p:cNvPr>
            <p:cNvSpPr/>
            <p:nvPr/>
          </p:nvSpPr>
          <p:spPr>
            <a:xfrm>
              <a:off x="4290523" y="603687"/>
              <a:ext cx="3666412" cy="5660634"/>
            </a:xfrm>
            <a:prstGeom prst="roundRect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22A9D0E-BD9A-4B88-9888-60B7807EF22B}"/>
                </a:ext>
              </a:extLst>
            </p:cNvPr>
            <p:cNvSpPr/>
            <p:nvPr/>
          </p:nvSpPr>
          <p:spPr>
            <a:xfrm>
              <a:off x="4731940" y="4664177"/>
              <a:ext cx="2846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Industrial and synthetic data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B09E3F-F45C-437B-ACB2-B80409C02FDA}"/>
                </a:ext>
              </a:extLst>
            </p:cNvPr>
            <p:cNvSpPr/>
            <p:nvPr/>
          </p:nvSpPr>
          <p:spPr>
            <a:xfrm>
              <a:off x="5684031" y="1729650"/>
              <a:ext cx="1165863" cy="3271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9700B23-D8CB-4145-84E7-EFC3D0C64E9C}"/>
                </a:ext>
              </a:extLst>
            </p:cNvPr>
            <p:cNvSpPr/>
            <p:nvPr/>
          </p:nvSpPr>
          <p:spPr>
            <a:xfrm>
              <a:off x="4772838" y="5942542"/>
              <a:ext cx="133498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T. Bikmukhametov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649A8F2-E8CE-45F2-9BAE-16D0C343167E}"/>
                </a:ext>
              </a:extLst>
            </p:cNvPr>
            <p:cNvSpPr/>
            <p:nvPr/>
          </p:nvSpPr>
          <p:spPr>
            <a:xfrm>
              <a:off x="6338498" y="5948922"/>
              <a:ext cx="61356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A. Dias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28F1C03-F2E6-41F9-9486-92CFAFBA6918}"/>
              </a:ext>
            </a:extLst>
          </p:cNvPr>
          <p:cNvGrpSpPr/>
          <p:nvPr/>
        </p:nvGrpSpPr>
        <p:grpSpPr>
          <a:xfrm>
            <a:off x="8293511" y="712871"/>
            <a:ext cx="3666412" cy="5670645"/>
            <a:chOff x="8293511" y="603687"/>
            <a:chExt cx="3666412" cy="5670645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71C8420-D968-4C55-AC01-F373433533E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261191" y="5183570"/>
              <a:ext cx="777176" cy="77717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01E0334E-F5D6-4BBF-9E88-B2B3E9BC2E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263292" y="5183571"/>
              <a:ext cx="777175" cy="777175"/>
            </a:xfrm>
            <a:prstGeom prst="rect">
              <a:avLst/>
            </a:prstGeom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1045EE3A-621A-449A-8A9E-3C9B76888C68}"/>
                </a:ext>
              </a:extLst>
            </p:cNvPr>
            <p:cNvSpPr/>
            <p:nvPr/>
          </p:nvSpPr>
          <p:spPr>
            <a:xfrm>
              <a:off x="8293511" y="603687"/>
              <a:ext cx="3666412" cy="5670645"/>
            </a:xfrm>
            <a:prstGeom prst="roundRect">
              <a:avLst/>
            </a:prstGeom>
            <a:noFill/>
            <a:ln w="5715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89631B38-301F-4E2D-A381-1A7CE7B560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587198" y="1672512"/>
              <a:ext cx="3012031" cy="1577736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3FB091-F7B7-4AE1-B465-BAB89CDC58C2}"/>
                </a:ext>
              </a:extLst>
            </p:cNvPr>
            <p:cNvSpPr/>
            <p:nvPr/>
          </p:nvSpPr>
          <p:spPr>
            <a:xfrm>
              <a:off x="8837852" y="4667401"/>
              <a:ext cx="284667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Industrial and synthetic data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B99A7C5-DD5A-448C-84F4-D496BDE62D8E}"/>
                </a:ext>
              </a:extLst>
            </p:cNvPr>
            <p:cNvSpPr/>
            <p:nvPr/>
          </p:nvSpPr>
          <p:spPr>
            <a:xfrm>
              <a:off x="8478177" y="1052539"/>
              <a:ext cx="3419964" cy="384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</a:rPr>
                <a:t>Optimal design and operation of energy systems</a:t>
              </a:r>
            </a:p>
            <a:p>
              <a:pPr algn="ctr"/>
              <a:endParaRPr lang="en-US" sz="1600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171F081-D075-493F-9752-80E1E5DDF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478177" y="3485937"/>
              <a:ext cx="3146410" cy="1070517"/>
            </a:xfrm>
            <a:prstGeom prst="rect">
              <a:avLst/>
            </a:prstGeom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E61A71E-1029-4106-8E01-FA369B0F7626}"/>
                </a:ext>
              </a:extLst>
            </p:cNvPr>
            <p:cNvSpPr/>
            <p:nvPr/>
          </p:nvSpPr>
          <p:spPr>
            <a:xfrm>
              <a:off x="9134435" y="5943778"/>
              <a:ext cx="95846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M. Thombre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FF21DF3-E9C3-4DAD-9FCB-CAD24EBDCB85}"/>
                </a:ext>
              </a:extLst>
            </p:cNvPr>
            <p:cNvSpPr/>
            <p:nvPr/>
          </p:nvSpPr>
          <p:spPr>
            <a:xfrm>
              <a:off x="10261191" y="5943778"/>
              <a:ext cx="70083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Z. Mdoe</a:t>
              </a:r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932583A0-E3F8-4271-A00F-D4916A151824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24618" r="19335" b="8753"/>
          <a:stretch/>
        </p:blipFill>
        <p:spPr>
          <a:xfrm>
            <a:off x="373166" y="3078125"/>
            <a:ext cx="1188000" cy="1512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D34EC04-7A69-487E-9810-FEBA74D1A0F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6598" y="1828346"/>
            <a:ext cx="2261626" cy="12128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4A9DD0-E611-4300-BD9B-94924B25F2D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68205" y="3320314"/>
            <a:ext cx="2229429" cy="1154318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03E45D5-5DBA-4E76-8E0D-A38F4FBDE434}"/>
              </a:ext>
            </a:extLst>
          </p:cNvPr>
          <p:cNvSpPr/>
          <p:nvPr/>
        </p:nvSpPr>
        <p:spPr>
          <a:xfrm>
            <a:off x="287535" y="712871"/>
            <a:ext cx="3666412" cy="5632973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2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3D9AC17CD0DF42B424C1260DA65F8F" ma:contentTypeVersion="11" ma:contentTypeDescription="Create a new document." ma:contentTypeScope="" ma:versionID="bf58161de108b50665674f8e74a57e69">
  <xsd:schema xmlns:xsd="http://www.w3.org/2001/XMLSchema" xmlns:xs="http://www.w3.org/2001/XMLSchema" xmlns:p="http://schemas.microsoft.com/office/2006/metadata/properties" xmlns:ns3="239b6d10-4a80-466c-af80-344f1db503a1" xmlns:ns4="104d9e3b-6d76-408c-a999-c224b977a37c" targetNamespace="http://schemas.microsoft.com/office/2006/metadata/properties" ma:root="true" ma:fieldsID="fce83b238717343554f35716b13c41a5" ns3:_="" ns4:_="">
    <xsd:import namespace="239b6d10-4a80-466c-af80-344f1db503a1"/>
    <xsd:import namespace="104d9e3b-6d76-408c-a999-c224b977a37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b6d10-4a80-466c-af80-344f1db503a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d9e3b-6d76-408c-a999-c224b977a3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A57D29-7D9E-429D-91DE-24CDE4366C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417F24-B07A-4912-BE59-8D54AB717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9b6d10-4a80-466c-af80-344f1db503a1"/>
    <ds:schemaRef ds:uri="104d9e3b-6d76-408c-a999-c224b977a3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496DD5-321C-4A08-8068-95EC2D3F0662}">
  <ds:schemaRefs>
    <ds:schemaRef ds:uri="http://schemas.openxmlformats.org/package/2006/metadata/core-properties"/>
    <ds:schemaRef ds:uri="104d9e3b-6d76-408c-a999-c224b977a37c"/>
    <ds:schemaRef ds:uri="http://purl.org/dc/dcmitype/"/>
    <ds:schemaRef ds:uri="http://schemas.microsoft.com/office/infopath/2007/PartnerControls"/>
    <ds:schemaRef ds:uri="239b6d10-4a80-466c-af80-344f1db503a1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Widescreen</PresentationFormat>
  <Paragraphs>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Office-tema</vt:lpstr>
      <vt:lpstr>Towards autonomous optimal process operations   Johannes Jäschke Department of Chemical Engineering, NTNU  </vt:lpstr>
      <vt:lpstr>Ongoing Activities in Jäschke research group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01 - Ref meeting - 2016-09-20 Common introduction</dc:title>
  <dc:creator>Johannes Jäschke</dc:creator>
  <cp:lastModifiedBy>Johannes Jäschke</cp:lastModifiedBy>
  <cp:revision>709</cp:revision>
  <dcterms:created xsi:type="dcterms:W3CDTF">2013-06-10T16:56:09Z</dcterms:created>
  <dcterms:modified xsi:type="dcterms:W3CDTF">2019-11-08T08:01:11Z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0x010100E13D9AC17CD0DF42B424C1260DA65F8F</vt:lpwstr>
  </property>
</Properties>
</file>