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73" r:id="rId2"/>
    <p:sldMasterId id="2147483661" r:id="rId3"/>
  </p:sldMasterIdLst>
  <p:notesMasterIdLst>
    <p:notesMasterId r:id="rId14"/>
  </p:notesMasterIdLst>
  <p:sldIdLst>
    <p:sldId id="281" r:id="rId4"/>
    <p:sldId id="298" r:id="rId5"/>
    <p:sldId id="285" r:id="rId6"/>
    <p:sldId id="287" r:id="rId7"/>
    <p:sldId id="288" r:id="rId8"/>
    <p:sldId id="289" r:id="rId9"/>
    <p:sldId id="291" r:id="rId10"/>
    <p:sldId id="297" r:id="rId11"/>
    <p:sldId id="299" r:id="rId12"/>
    <p:sldId id="294" r:id="rId13"/>
  </p:sldIdLst>
  <p:sldSz cx="9144000" cy="6858000" type="screen4x3"/>
  <p:notesSz cx="6858000" cy="9144000"/>
  <p:defaultTextStyle>
    <a:defPPr>
      <a:defRPr lang="nn-NO"/>
    </a:defPPr>
    <a:lvl1pPr algn="l" rtl="0" eaLnBrk="0" fontAlgn="base" hangingPunct="0">
      <a:spcBef>
        <a:spcPct val="0"/>
      </a:spcBef>
      <a:spcAft>
        <a:spcPct val="0"/>
      </a:spcAft>
      <a:defRPr sz="3600"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sz="36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36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36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36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36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36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36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36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8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2B88"/>
    <a:srgbClr val="BFBFBF"/>
    <a:srgbClr val="DEEEFD"/>
    <a:srgbClr val="FFFFFF"/>
    <a:srgbClr val="BFD9E6"/>
    <a:srgbClr val="000000"/>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9050" autoAdjust="0"/>
  </p:normalViewPr>
  <p:slideViewPr>
    <p:cSldViewPr showGuides="1">
      <p:cViewPr varScale="1">
        <p:scale>
          <a:sx n="76" d="100"/>
          <a:sy n="76" d="100"/>
        </p:scale>
        <p:origin x="516" y="90"/>
      </p:cViewPr>
      <p:guideLst>
        <p:guide orient="horz" pos="2160"/>
        <p:guide pos="385"/>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1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2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mn-cs"/>
              </a:defRPr>
            </a:lvl1pPr>
          </a:lstStyle>
          <a:p>
            <a:pPr>
              <a:defRPr/>
            </a:pPr>
            <a:endParaRPr lang="nn-NO"/>
          </a:p>
        </p:txBody>
      </p:sp>
      <p:sp>
        <p:nvSpPr>
          <p:cNvPr id="3075"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mn-cs"/>
              </a:defRPr>
            </a:lvl1pPr>
          </a:lstStyle>
          <a:p>
            <a:pPr>
              <a:defRPr/>
            </a:pPr>
            <a:endParaRPr lang="nn-NO"/>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nn-NO" noProof="0"/>
              <a:t>Click to edit Master text styles</a:t>
            </a:r>
          </a:p>
          <a:p>
            <a:pPr lvl="1"/>
            <a:r>
              <a:rPr lang="nn-NO" noProof="0"/>
              <a:t>Second level</a:t>
            </a:r>
          </a:p>
          <a:p>
            <a:pPr lvl="2"/>
            <a:r>
              <a:rPr lang="nn-NO" noProof="0"/>
              <a:t>Third level</a:t>
            </a:r>
          </a:p>
          <a:p>
            <a:pPr lvl="3"/>
            <a:r>
              <a:rPr lang="nn-NO" noProof="0"/>
              <a:t>Fourth level</a:t>
            </a:r>
          </a:p>
          <a:p>
            <a:pPr lvl="4"/>
            <a:r>
              <a:rPr lang="nn-NO" noProof="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mn-cs"/>
              </a:defRPr>
            </a:lvl1pPr>
          </a:lstStyle>
          <a:p>
            <a:pPr>
              <a:defRPr/>
            </a:pPr>
            <a:endParaRPr lang="nn-NO"/>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fld id="{731604BD-7934-4FD3-9746-A24B1C170A75}" type="slidenum">
              <a:rPr lang="nn-NO"/>
              <a:pPr/>
              <a:t>‹#›</a:t>
            </a:fld>
            <a:endParaRPr lang="nn-NO"/>
          </a:p>
        </p:txBody>
      </p:sp>
    </p:spTree>
    <p:extLst>
      <p:ext uri="{BB962C8B-B14F-4D97-AF65-F5344CB8AC3E}">
        <p14:creationId xmlns:p14="http://schemas.microsoft.com/office/powerpoint/2010/main" val="7576274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dirty="0"/>
              <a:t>The first </a:t>
            </a:r>
            <a:r>
              <a:rPr lang="nb-NO" sz="1200" dirty="0" err="1"/>
              <a:t>set</a:t>
            </a:r>
            <a:r>
              <a:rPr lang="nb-NO" sz="1200" dirty="0"/>
              <a:t> </a:t>
            </a:r>
            <a:r>
              <a:rPr lang="nb-NO" sz="1200" dirty="0" err="1"/>
              <a:t>of</a:t>
            </a:r>
            <a:r>
              <a:rPr lang="nb-NO" sz="1200" dirty="0"/>
              <a:t> slides in</a:t>
            </a:r>
            <a:r>
              <a:rPr lang="nb-NO" sz="1200" baseline="0" dirty="0"/>
              <a:t> a series </a:t>
            </a:r>
            <a:r>
              <a:rPr lang="nb-NO" sz="1200" baseline="0" dirty="0" err="1"/>
              <a:t>of</a:t>
            </a:r>
            <a:r>
              <a:rPr lang="nb-NO" sz="1200" baseline="0" dirty="0"/>
              <a:t> </a:t>
            </a:r>
            <a:r>
              <a:rPr lang="nb-NO" sz="1200" baseline="0" dirty="0" err="1"/>
              <a:t>six</a:t>
            </a:r>
            <a:r>
              <a:rPr lang="nb-NO" sz="1200" baseline="0" dirty="0"/>
              <a:t> </a:t>
            </a:r>
            <a:r>
              <a:rPr lang="nb-NO" sz="1200" baseline="0" dirty="0" err="1"/>
              <a:t>about</a:t>
            </a:r>
            <a:r>
              <a:rPr lang="nb-NO" sz="1200" baseline="0" dirty="0"/>
              <a:t> </a:t>
            </a:r>
            <a:r>
              <a:rPr lang="nb-NO" sz="1200" baseline="0" dirty="0" err="1"/>
              <a:t>the</a:t>
            </a:r>
            <a:r>
              <a:rPr lang="nb-NO" sz="1200" baseline="0" dirty="0"/>
              <a:t> Norwegian </a:t>
            </a:r>
            <a:r>
              <a:rPr lang="nb-NO" sz="1200" baseline="0" dirty="0" err="1"/>
              <a:t>University</a:t>
            </a:r>
            <a:r>
              <a:rPr lang="nb-NO" sz="1200" baseline="0" dirty="0"/>
              <a:t> </a:t>
            </a:r>
            <a:r>
              <a:rPr lang="nb-NO" sz="1200" baseline="0" dirty="0" err="1"/>
              <a:t>of</a:t>
            </a:r>
            <a:r>
              <a:rPr lang="nb-NO" sz="1200" baseline="0" dirty="0"/>
              <a:t> </a:t>
            </a:r>
            <a:r>
              <a:rPr lang="nb-NO" sz="1200" baseline="0" dirty="0" err="1"/>
              <a:t>Science</a:t>
            </a:r>
            <a:r>
              <a:rPr lang="nb-NO" sz="1200" baseline="0" dirty="0"/>
              <a:t> and Technology (NTNU)</a:t>
            </a:r>
            <a:r>
              <a:rPr lang="nb-NO" sz="1200" dirty="0"/>
              <a:t>:</a:t>
            </a:r>
          </a:p>
          <a:p>
            <a:pPr marL="228600" indent="-228600">
              <a:buAutoNum type="arabicPeriod"/>
            </a:pPr>
            <a:r>
              <a:rPr lang="nb-NO" sz="1200" b="1" dirty="0" err="1"/>
              <a:t>Introduction</a:t>
            </a:r>
            <a:endParaRPr lang="nb-NO" sz="1200" b="1" dirty="0"/>
          </a:p>
          <a:p>
            <a:pPr marL="228600" indent="-228600">
              <a:buAutoNum type="arabicPeriod"/>
            </a:pPr>
            <a:r>
              <a:rPr lang="nb-NO" sz="1200" dirty="0" err="1"/>
              <a:t>Education</a:t>
            </a:r>
            <a:r>
              <a:rPr lang="nb-NO" sz="1200" dirty="0"/>
              <a:t> and </a:t>
            </a:r>
            <a:r>
              <a:rPr lang="nb-NO" sz="1200" dirty="0" err="1"/>
              <a:t>learning</a:t>
            </a:r>
            <a:r>
              <a:rPr lang="nb-NO" sz="1200" dirty="0"/>
              <a:t> </a:t>
            </a:r>
            <a:r>
              <a:rPr lang="nb-NO" sz="1200" dirty="0" err="1"/>
              <a:t>environment</a:t>
            </a:r>
            <a:endParaRPr lang="nb-NO" sz="1200" dirty="0"/>
          </a:p>
          <a:p>
            <a:pPr marL="228600" indent="-228600">
              <a:buAutoNum type="arabicPeriod"/>
            </a:pPr>
            <a:r>
              <a:rPr lang="nb-NO" sz="1200" dirty="0"/>
              <a:t>Research and </a:t>
            </a:r>
            <a:r>
              <a:rPr lang="nb-NO" sz="1200" dirty="0" err="1"/>
              <a:t>artistic</a:t>
            </a:r>
            <a:r>
              <a:rPr lang="nb-NO" sz="1200" dirty="0"/>
              <a:t> </a:t>
            </a:r>
            <a:r>
              <a:rPr lang="nb-NO" sz="1200" dirty="0" err="1"/>
              <a:t>activities</a:t>
            </a:r>
            <a:endParaRPr lang="nb-NO" sz="1200" dirty="0"/>
          </a:p>
          <a:p>
            <a:pPr marL="228600" indent="-228600">
              <a:buAutoNum type="arabicPeriod"/>
            </a:pPr>
            <a:r>
              <a:rPr lang="nb-NO" sz="1200" dirty="0" err="1"/>
              <a:t>Innovation</a:t>
            </a:r>
            <a:r>
              <a:rPr lang="nb-NO" sz="1200" dirty="0"/>
              <a:t> and </a:t>
            </a:r>
            <a:r>
              <a:rPr lang="nb-NO" sz="1200" dirty="0" err="1"/>
              <a:t>creativity</a:t>
            </a:r>
            <a:endParaRPr lang="nb-NO" sz="1200" dirty="0"/>
          </a:p>
          <a:p>
            <a:pPr marL="228600" indent="-228600">
              <a:buAutoNum type="arabicPeriod"/>
            </a:pPr>
            <a:r>
              <a:rPr lang="nb-NO" sz="1200" dirty="0" err="1"/>
              <a:t>Outreach</a:t>
            </a:r>
            <a:r>
              <a:rPr lang="nb-NO" sz="1200" dirty="0"/>
              <a:t> and </a:t>
            </a:r>
            <a:r>
              <a:rPr lang="nb-NO" sz="1200" dirty="0" err="1"/>
              <a:t>communication</a:t>
            </a:r>
            <a:endParaRPr lang="nb-NO" sz="1200" dirty="0"/>
          </a:p>
          <a:p>
            <a:pPr marL="228600" indent="-228600">
              <a:buAutoNum type="arabicPeriod"/>
            </a:pPr>
            <a:r>
              <a:rPr lang="nb-NO" sz="1200" dirty="0" err="1"/>
              <a:t>Internationalization</a:t>
            </a:r>
            <a:endParaRPr lang="nb-NO" dirty="0"/>
          </a:p>
          <a:p>
            <a:endParaRPr lang="nb-NO" dirty="0"/>
          </a:p>
        </p:txBody>
      </p:sp>
      <p:sp>
        <p:nvSpPr>
          <p:cNvPr id="4" name="Plassholder for lysbildenummer 3"/>
          <p:cNvSpPr>
            <a:spLocks noGrp="1"/>
          </p:cNvSpPr>
          <p:nvPr>
            <p:ph type="sldNum" sz="quarter" idx="10"/>
          </p:nvPr>
        </p:nvSpPr>
        <p:spPr/>
        <p:txBody>
          <a:bodyPr/>
          <a:lstStyle/>
          <a:p>
            <a:fld id="{731604BD-7934-4FD3-9746-A24B1C170A75}" type="slidenum">
              <a:rPr lang="nn-NO" smtClean="0"/>
              <a:pPr/>
              <a:t>1</a:t>
            </a:fld>
            <a:endParaRPr lang="nn-NO"/>
          </a:p>
        </p:txBody>
      </p:sp>
    </p:spTree>
    <p:extLst>
      <p:ext uri="{BB962C8B-B14F-4D97-AF65-F5344CB8AC3E}">
        <p14:creationId xmlns:p14="http://schemas.microsoft.com/office/powerpoint/2010/main" val="2651117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a:defRPr sz="3600">
                <a:solidFill>
                  <a:schemeClr val="tx1"/>
                </a:solidFill>
                <a:latin typeface="Arial" pitchFamily="34" charset="0"/>
              </a:defRPr>
            </a:lvl1pPr>
            <a:lvl2pPr marL="742950" indent="-285750">
              <a:defRPr sz="3600">
                <a:solidFill>
                  <a:schemeClr val="tx1"/>
                </a:solidFill>
                <a:latin typeface="Arial" pitchFamily="34" charset="0"/>
              </a:defRPr>
            </a:lvl2pPr>
            <a:lvl3pPr marL="1143000" indent="-228600">
              <a:defRPr sz="3600">
                <a:solidFill>
                  <a:schemeClr val="tx1"/>
                </a:solidFill>
                <a:latin typeface="Arial" pitchFamily="34" charset="0"/>
              </a:defRPr>
            </a:lvl3pPr>
            <a:lvl4pPr marL="1600200" indent="-228600">
              <a:defRPr sz="3600">
                <a:solidFill>
                  <a:schemeClr val="tx1"/>
                </a:solidFill>
                <a:latin typeface="Arial" pitchFamily="34" charset="0"/>
              </a:defRPr>
            </a:lvl4pPr>
            <a:lvl5pPr marL="2057400" indent="-228600">
              <a:defRPr sz="3600">
                <a:solidFill>
                  <a:schemeClr val="tx1"/>
                </a:solidFill>
                <a:latin typeface="Arial" pitchFamily="34" charset="0"/>
              </a:defRPr>
            </a:lvl5pPr>
            <a:lvl6pPr marL="2514600" indent="-228600" eaLnBrk="0" fontAlgn="base" hangingPunct="0">
              <a:spcBef>
                <a:spcPct val="0"/>
              </a:spcBef>
              <a:spcAft>
                <a:spcPct val="0"/>
              </a:spcAft>
              <a:defRPr sz="3600">
                <a:solidFill>
                  <a:schemeClr val="tx1"/>
                </a:solidFill>
                <a:latin typeface="Arial" pitchFamily="34" charset="0"/>
              </a:defRPr>
            </a:lvl6pPr>
            <a:lvl7pPr marL="2971800" indent="-228600" eaLnBrk="0" fontAlgn="base" hangingPunct="0">
              <a:spcBef>
                <a:spcPct val="0"/>
              </a:spcBef>
              <a:spcAft>
                <a:spcPct val="0"/>
              </a:spcAft>
              <a:defRPr sz="3600">
                <a:solidFill>
                  <a:schemeClr val="tx1"/>
                </a:solidFill>
                <a:latin typeface="Arial" pitchFamily="34" charset="0"/>
              </a:defRPr>
            </a:lvl7pPr>
            <a:lvl8pPr marL="3429000" indent="-228600" eaLnBrk="0" fontAlgn="base" hangingPunct="0">
              <a:spcBef>
                <a:spcPct val="0"/>
              </a:spcBef>
              <a:spcAft>
                <a:spcPct val="0"/>
              </a:spcAft>
              <a:defRPr sz="3600">
                <a:solidFill>
                  <a:schemeClr val="tx1"/>
                </a:solidFill>
                <a:latin typeface="Arial" pitchFamily="34" charset="0"/>
              </a:defRPr>
            </a:lvl8pPr>
            <a:lvl9pPr marL="3886200" indent="-228600" eaLnBrk="0" fontAlgn="base" hangingPunct="0">
              <a:spcBef>
                <a:spcPct val="0"/>
              </a:spcBef>
              <a:spcAft>
                <a:spcPct val="0"/>
              </a:spcAft>
              <a:defRPr sz="3600">
                <a:solidFill>
                  <a:schemeClr val="tx1"/>
                </a:solidFill>
                <a:latin typeface="Arial" pitchFamily="34" charset="0"/>
              </a:defRPr>
            </a:lvl9pPr>
          </a:lstStyle>
          <a:p>
            <a:fld id="{F7B4022A-0300-4F58-8B1F-3FD7D6A34E84}" type="slidenum">
              <a:rPr lang="nb-NO" altLang="nb-NO" sz="1200" smtClean="0"/>
              <a:pPr/>
              <a:t>3</a:t>
            </a:fld>
            <a:endParaRPr lang="nb-NO" altLang="nb-NO" sz="1200"/>
          </a:p>
        </p:txBody>
      </p:sp>
      <p:sp>
        <p:nvSpPr>
          <p:cNvPr id="21507" name="Rectangle 2"/>
          <p:cNvSpPr>
            <a:spLocks noGrp="1" noRot="1" noChangeAspect="1" noTextEdit="1"/>
          </p:cNvSpPr>
          <p:nvPr>
            <p:ph type="sldImg"/>
          </p:nvPr>
        </p:nvSpPr>
        <p:spPr>
          <a:xfrm>
            <a:off x="1141413" y="684213"/>
            <a:ext cx="4575175" cy="3430587"/>
          </a:xfrm>
          <a:ln/>
        </p:spPr>
      </p:sp>
      <p:sp>
        <p:nvSpPr>
          <p:cNvPr id="21508" name="Rectangle 3"/>
          <p:cNvSpPr>
            <a:spLocks noGrp="1"/>
          </p:cNvSpPr>
          <p:nvPr>
            <p:ph type="body" idx="1"/>
          </p:nvPr>
        </p:nvSpPr>
        <p:spPr>
          <a:xfrm>
            <a:off x="914294" y="4343400"/>
            <a:ext cx="5029414" cy="4116266"/>
          </a:xfrm>
          <a:noFill/>
        </p:spPr>
        <p:txBody>
          <a:bodyPr/>
          <a:lstStyle/>
          <a:p>
            <a:pPr>
              <a:lnSpc>
                <a:spcPct val="80000"/>
              </a:lnSpc>
            </a:pPr>
            <a:r>
              <a:rPr lang="nb-NO" altLang="nb-NO" sz="1000">
                <a:latin typeface="Arial" pitchFamily="34" charset="0"/>
              </a:rPr>
              <a:t>Viktig å understreke at NTNU arbeider kontinuerlig med å bedre forholdene og dekke de mest kritiske behovene (les: NTNU er en ansvarlig eier), men vedlikeholdsetterslepet og behovet for utvikling av laboratoriene (utstyr ikke inkludert) er i størrelsesorden 1 mrd. kroner. </a:t>
            </a:r>
          </a:p>
          <a:p>
            <a:pPr>
              <a:lnSpc>
                <a:spcPct val="80000"/>
              </a:lnSpc>
            </a:pPr>
            <a:r>
              <a:rPr lang="nb-NO" altLang="nb-NO" sz="1000">
                <a:latin typeface="Arial" pitchFamily="34" charset="0"/>
              </a:rPr>
              <a:t>----</a:t>
            </a:r>
          </a:p>
          <a:p>
            <a:pPr>
              <a:lnSpc>
                <a:spcPct val="80000"/>
              </a:lnSpc>
            </a:pPr>
            <a:r>
              <a:rPr lang="nb-NO" altLang="nb-NO" sz="1000">
                <a:latin typeface="Arial" pitchFamily="34" charset="0"/>
              </a:rPr>
              <a:t>Med en teknisk- naturvitenskapelig hovedprofil, er laboratorier og vitenskapelig utstyr av høy kvalitet, av avgjørende betydning for NTNUs virksomhet for å nå målsettingen om å bli internasjonalt fremragende. Dette fordi det vil være avgjørende i konkurransen om å rekruttere de beste forskerne og studentene og dessuten utslagsgivende for NTNUs evne til å konkurrere om eksterne forskningsmidler.</a:t>
            </a:r>
          </a:p>
          <a:p>
            <a:pPr>
              <a:lnSpc>
                <a:spcPct val="80000"/>
              </a:lnSpc>
            </a:pPr>
            <a:r>
              <a:rPr lang="nb-NO" altLang="nb-NO" sz="1000">
                <a:latin typeface="Arial" pitchFamily="34" charset="0"/>
              </a:rPr>
              <a:t>NTNU står sammen med Sintef ovenfor store utfordringer med tanke på å bygge nye laboratorier og videreutvikle og vedlikeholde eksisterende laboratorier. Laboratoriene i Trondheim er i stor grad unike i nasjonal og også internasjonal sammenheng. Behovet for investeringer i tyngre og kostbart laboratorieutstyr er stort, og krever nasjonal og internasjonal samordning. </a:t>
            </a:r>
          </a:p>
          <a:p>
            <a:pPr>
              <a:lnSpc>
                <a:spcPct val="80000"/>
              </a:lnSpc>
            </a:pPr>
            <a:r>
              <a:rPr lang="nb-NO" altLang="nb-NO" sz="1000">
                <a:latin typeface="Arial" pitchFamily="34" charset="0"/>
              </a:rPr>
              <a:t>Det har vært og forventes vekst innefor en rekke av NTNUs satsinger, spesielt knyttet til klima, miljø og fornybar energi. NTNU har i dag en rekke eldre og ikke-funksjonelle laboratorier som må renoveres og utvikles for å tilfredsstille krav til den eksperimentelle virksomheten med moderne vitenskapelig utstyr. Eksempler er Kjemiblokkene fra 1950-1960 tallet og Metallurgi og Varmeteknisk senter, begge fra 1951.</a:t>
            </a:r>
          </a:p>
          <a:p>
            <a:pPr>
              <a:lnSpc>
                <a:spcPct val="80000"/>
              </a:lnSpc>
            </a:pPr>
            <a:r>
              <a:rPr lang="nb-NO" altLang="nb-NO" sz="1000">
                <a:latin typeface="Arial" pitchFamily="34" charset="0"/>
              </a:rPr>
              <a:t>Etablering av nye Senter for Fremragende Forskning (SFF), Senter for Forskningsdrevet Innovasjon (SFI), Forskningssentre for miljøvennlig energi (FME), NTNU Nanolab og Geminisentra, krever både egnede laboratoriearealer og arbeidsplasser for større forskergrupper i tilknytning til laboratoriene. NTNU er da nødt til å utnytte totalt tilgjengelig areal bedre ved å utvikle og renovere bygg med dårlig teknisk tilstand.</a:t>
            </a:r>
          </a:p>
          <a:p>
            <a:pPr>
              <a:lnSpc>
                <a:spcPct val="80000"/>
              </a:lnSpc>
            </a:pPr>
            <a:r>
              <a:rPr lang="nb-NO" altLang="nb-NO" sz="1000">
                <a:latin typeface="Arial" pitchFamily="34" charset="0"/>
              </a:rPr>
              <a:t>En videreføring av dagens situasjon hindrer optimal utnyttelse av forskningsmidlene og gir en lite effektiv arealutnyttelse for NTNU og for nasjonen. En oppgradering av eldre bygg vil langt på vei avhjelpe en kritisk mangel på arealer innenfor de satsingene som er i sterkest vekst.</a:t>
            </a:r>
          </a:p>
        </p:txBody>
      </p:sp>
    </p:spTree>
    <p:extLst>
      <p:ext uri="{BB962C8B-B14F-4D97-AF65-F5344CB8AC3E}">
        <p14:creationId xmlns:p14="http://schemas.microsoft.com/office/powerpoint/2010/main" val="515628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a:defRPr sz="3600">
                <a:solidFill>
                  <a:schemeClr val="tx1"/>
                </a:solidFill>
                <a:latin typeface="Arial" pitchFamily="34" charset="0"/>
              </a:defRPr>
            </a:lvl1pPr>
            <a:lvl2pPr marL="742950" indent="-285750">
              <a:defRPr sz="3600">
                <a:solidFill>
                  <a:schemeClr val="tx1"/>
                </a:solidFill>
                <a:latin typeface="Arial" pitchFamily="34" charset="0"/>
              </a:defRPr>
            </a:lvl2pPr>
            <a:lvl3pPr marL="1143000" indent="-228600">
              <a:defRPr sz="3600">
                <a:solidFill>
                  <a:schemeClr val="tx1"/>
                </a:solidFill>
                <a:latin typeface="Arial" pitchFamily="34" charset="0"/>
              </a:defRPr>
            </a:lvl3pPr>
            <a:lvl4pPr marL="1600200" indent="-228600">
              <a:defRPr sz="3600">
                <a:solidFill>
                  <a:schemeClr val="tx1"/>
                </a:solidFill>
                <a:latin typeface="Arial" pitchFamily="34" charset="0"/>
              </a:defRPr>
            </a:lvl4pPr>
            <a:lvl5pPr marL="2057400" indent="-228600">
              <a:defRPr sz="3600">
                <a:solidFill>
                  <a:schemeClr val="tx1"/>
                </a:solidFill>
                <a:latin typeface="Arial" pitchFamily="34" charset="0"/>
              </a:defRPr>
            </a:lvl5pPr>
            <a:lvl6pPr marL="2514600" indent="-228600" eaLnBrk="0" fontAlgn="base" hangingPunct="0">
              <a:spcBef>
                <a:spcPct val="0"/>
              </a:spcBef>
              <a:spcAft>
                <a:spcPct val="0"/>
              </a:spcAft>
              <a:defRPr sz="3600">
                <a:solidFill>
                  <a:schemeClr val="tx1"/>
                </a:solidFill>
                <a:latin typeface="Arial" pitchFamily="34" charset="0"/>
              </a:defRPr>
            </a:lvl6pPr>
            <a:lvl7pPr marL="2971800" indent="-228600" eaLnBrk="0" fontAlgn="base" hangingPunct="0">
              <a:spcBef>
                <a:spcPct val="0"/>
              </a:spcBef>
              <a:spcAft>
                <a:spcPct val="0"/>
              </a:spcAft>
              <a:defRPr sz="3600">
                <a:solidFill>
                  <a:schemeClr val="tx1"/>
                </a:solidFill>
                <a:latin typeface="Arial" pitchFamily="34" charset="0"/>
              </a:defRPr>
            </a:lvl7pPr>
            <a:lvl8pPr marL="3429000" indent="-228600" eaLnBrk="0" fontAlgn="base" hangingPunct="0">
              <a:spcBef>
                <a:spcPct val="0"/>
              </a:spcBef>
              <a:spcAft>
                <a:spcPct val="0"/>
              </a:spcAft>
              <a:defRPr sz="3600">
                <a:solidFill>
                  <a:schemeClr val="tx1"/>
                </a:solidFill>
                <a:latin typeface="Arial" pitchFamily="34" charset="0"/>
              </a:defRPr>
            </a:lvl8pPr>
            <a:lvl9pPr marL="3886200" indent="-228600" eaLnBrk="0" fontAlgn="base" hangingPunct="0">
              <a:spcBef>
                <a:spcPct val="0"/>
              </a:spcBef>
              <a:spcAft>
                <a:spcPct val="0"/>
              </a:spcAft>
              <a:defRPr sz="3600">
                <a:solidFill>
                  <a:schemeClr val="tx1"/>
                </a:solidFill>
                <a:latin typeface="Arial" pitchFamily="34" charset="0"/>
              </a:defRPr>
            </a:lvl9pPr>
          </a:lstStyle>
          <a:p>
            <a:fld id="{7D24CDC7-060C-4531-B44E-F2FECC780EA2}" type="slidenum">
              <a:rPr lang="nb-NO" altLang="nb-NO" sz="1200" smtClean="0"/>
              <a:pPr/>
              <a:t>4</a:t>
            </a:fld>
            <a:endParaRPr lang="nb-NO" altLang="nb-NO" sz="120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p:spPr>
        <p:txBody>
          <a:bodyPr/>
          <a:lstStyle/>
          <a:p>
            <a:endParaRPr lang="en-US" altLang="nb-NO" dirty="0">
              <a:latin typeface="Arial" pitchFamily="34" charset="0"/>
            </a:endParaRPr>
          </a:p>
        </p:txBody>
      </p:sp>
    </p:spTree>
    <p:extLst>
      <p:ext uri="{BB962C8B-B14F-4D97-AF65-F5344CB8AC3E}">
        <p14:creationId xmlns:p14="http://schemas.microsoft.com/office/powerpoint/2010/main" val="2747314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a:defRPr sz="3600">
                <a:solidFill>
                  <a:schemeClr val="tx1"/>
                </a:solidFill>
                <a:latin typeface="Arial" pitchFamily="34" charset="0"/>
              </a:defRPr>
            </a:lvl1pPr>
            <a:lvl2pPr marL="742950" indent="-285750">
              <a:defRPr sz="3600">
                <a:solidFill>
                  <a:schemeClr val="tx1"/>
                </a:solidFill>
                <a:latin typeface="Arial" pitchFamily="34" charset="0"/>
              </a:defRPr>
            </a:lvl2pPr>
            <a:lvl3pPr marL="1143000" indent="-228600">
              <a:defRPr sz="3600">
                <a:solidFill>
                  <a:schemeClr val="tx1"/>
                </a:solidFill>
                <a:latin typeface="Arial" pitchFamily="34" charset="0"/>
              </a:defRPr>
            </a:lvl3pPr>
            <a:lvl4pPr marL="1600200" indent="-228600">
              <a:defRPr sz="3600">
                <a:solidFill>
                  <a:schemeClr val="tx1"/>
                </a:solidFill>
                <a:latin typeface="Arial" pitchFamily="34" charset="0"/>
              </a:defRPr>
            </a:lvl4pPr>
            <a:lvl5pPr marL="2057400" indent="-228600">
              <a:defRPr sz="3600">
                <a:solidFill>
                  <a:schemeClr val="tx1"/>
                </a:solidFill>
                <a:latin typeface="Arial" pitchFamily="34" charset="0"/>
              </a:defRPr>
            </a:lvl5pPr>
            <a:lvl6pPr marL="2514600" indent="-228600" eaLnBrk="0" fontAlgn="base" hangingPunct="0">
              <a:spcBef>
                <a:spcPct val="0"/>
              </a:spcBef>
              <a:spcAft>
                <a:spcPct val="0"/>
              </a:spcAft>
              <a:defRPr sz="3600">
                <a:solidFill>
                  <a:schemeClr val="tx1"/>
                </a:solidFill>
                <a:latin typeface="Arial" pitchFamily="34" charset="0"/>
              </a:defRPr>
            </a:lvl6pPr>
            <a:lvl7pPr marL="2971800" indent="-228600" eaLnBrk="0" fontAlgn="base" hangingPunct="0">
              <a:spcBef>
                <a:spcPct val="0"/>
              </a:spcBef>
              <a:spcAft>
                <a:spcPct val="0"/>
              </a:spcAft>
              <a:defRPr sz="3600">
                <a:solidFill>
                  <a:schemeClr val="tx1"/>
                </a:solidFill>
                <a:latin typeface="Arial" pitchFamily="34" charset="0"/>
              </a:defRPr>
            </a:lvl7pPr>
            <a:lvl8pPr marL="3429000" indent="-228600" eaLnBrk="0" fontAlgn="base" hangingPunct="0">
              <a:spcBef>
                <a:spcPct val="0"/>
              </a:spcBef>
              <a:spcAft>
                <a:spcPct val="0"/>
              </a:spcAft>
              <a:defRPr sz="3600">
                <a:solidFill>
                  <a:schemeClr val="tx1"/>
                </a:solidFill>
                <a:latin typeface="Arial" pitchFamily="34" charset="0"/>
              </a:defRPr>
            </a:lvl8pPr>
            <a:lvl9pPr marL="3886200" indent="-228600" eaLnBrk="0" fontAlgn="base" hangingPunct="0">
              <a:spcBef>
                <a:spcPct val="0"/>
              </a:spcBef>
              <a:spcAft>
                <a:spcPct val="0"/>
              </a:spcAft>
              <a:defRPr sz="3600">
                <a:solidFill>
                  <a:schemeClr val="tx1"/>
                </a:solidFill>
                <a:latin typeface="Arial" pitchFamily="34" charset="0"/>
              </a:defRPr>
            </a:lvl9pPr>
          </a:lstStyle>
          <a:p>
            <a:fld id="{13F2EBBA-3F02-4B47-9E35-20550ECCAF1C}" type="slidenum">
              <a:rPr lang="nb-NO" altLang="nb-NO" sz="1200" smtClean="0"/>
              <a:pPr/>
              <a:t>5</a:t>
            </a:fld>
            <a:endParaRPr lang="nb-NO" altLang="nb-NO" sz="120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endParaRPr lang="en-US" altLang="nb-NO">
              <a:latin typeface="Arial" pitchFamily="34" charset="0"/>
            </a:endParaRPr>
          </a:p>
        </p:txBody>
      </p:sp>
    </p:spTree>
    <p:extLst>
      <p:ext uri="{BB962C8B-B14F-4D97-AF65-F5344CB8AC3E}">
        <p14:creationId xmlns:p14="http://schemas.microsoft.com/office/powerpoint/2010/main" val="1063504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a:defRPr sz="3600">
                <a:solidFill>
                  <a:schemeClr val="tx1"/>
                </a:solidFill>
                <a:latin typeface="Arial" pitchFamily="34" charset="0"/>
              </a:defRPr>
            </a:lvl1pPr>
            <a:lvl2pPr marL="742950" indent="-285750">
              <a:defRPr sz="3600">
                <a:solidFill>
                  <a:schemeClr val="tx1"/>
                </a:solidFill>
                <a:latin typeface="Arial" pitchFamily="34" charset="0"/>
              </a:defRPr>
            </a:lvl2pPr>
            <a:lvl3pPr marL="1143000" indent="-228600">
              <a:defRPr sz="3600">
                <a:solidFill>
                  <a:schemeClr val="tx1"/>
                </a:solidFill>
                <a:latin typeface="Arial" pitchFamily="34" charset="0"/>
              </a:defRPr>
            </a:lvl3pPr>
            <a:lvl4pPr marL="1600200" indent="-228600">
              <a:defRPr sz="3600">
                <a:solidFill>
                  <a:schemeClr val="tx1"/>
                </a:solidFill>
                <a:latin typeface="Arial" pitchFamily="34" charset="0"/>
              </a:defRPr>
            </a:lvl4pPr>
            <a:lvl5pPr marL="2057400" indent="-228600">
              <a:defRPr sz="3600">
                <a:solidFill>
                  <a:schemeClr val="tx1"/>
                </a:solidFill>
                <a:latin typeface="Arial" pitchFamily="34" charset="0"/>
              </a:defRPr>
            </a:lvl5pPr>
            <a:lvl6pPr marL="2514600" indent="-228600" eaLnBrk="0" fontAlgn="base" hangingPunct="0">
              <a:spcBef>
                <a:spcPct val="0"/>
              </a:spcBef>
              <a:spcAft>
                <a:spcPct val="0"/>
              </a:spcAft>
              <a:defRPr sz="3600">
                <a:solidFill>
                  <a:schemeClr val="tx1"/>
                </a:solidFill>
                <a:latin typeface="Arial" pitchFamily="34" charset="0"/>
              </a:defRPr>
            </a:lvl6pPr>
            <a:lvl7pPr marL="2971800" indent="-228600" eaLnBrk="0" fontAlgn="base" hangingPunct="0">
              <a:spcBef>
                <a:spcPct val="0"/>
              </a:spcBef>
              <a:spcAft>
                <a:spcPct val="0"/>
              </a:spcAft>
              <a:defRPr sz="3600">
                <a:solidFill>
                  <a:schemeClr val="tx1"/>
                </a:solidFill>
                <a:latin typeface="Arial" pitchFamily="34" charset="0"/>
              </a:defRPr>
            </a:lvl7pPr>
            <a:lvl8pPr marL="3429000" indent="-228600" eaLnBrk="0" fontAlgn="base" hangingPunct="0">
              <a:spcBef>
                <a:spcPct val="0"/>
              </a:spcBef>
              <a:spcAft>
                <a:spcPct val="0"/>
              </a:spcAft>
              <a:defRPr sz="3600">
                <a:solidFill>
                  <a:schemeClr val="tx1"/>
                </a:solidFill>
                <a:latin typeface="Arial" pitchFamily="34" charset="0"/>
              </a:defRPr>
            </a:lvl8pPr>
            <a:lvl9pPr marL="3886200" indent="-228600" eaLnBrk="0" fontAlgn="base" hangingPunct="0">
              <a:spcBef>
                <a:spcPct val="0"/>
              </a:spcBef>
              <a:spcAft>
                <a:spcPct val="0"/>
              </a:spcAft>
              <a:defRPr sz="3600">
                <a:solidFill>
                  <a:schemeClr val="tx1"/>
                </a:solidFill>
                <a:latin typeface="Arial" pitchFamily="34" charset="0"/>
              </a:defRPr>
            </a:lvl9pPr>
          </a:lstStyle>
          <a:p>
            <a:fld id="{8AAA0052-4241-4E96-9D15-2C9B0CA8FBDE}" type="slidenum">
              <a:rPr lang="nb-NO" altLang="nb-NO" sz="1200" smtClean="0"/>
              <a:pPr/>
              <a:t>8</a:t>
            </a:fld>
            <a:endParaRPr lang="nb-NO" altLang="nb-NO" sz="120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endParaRPr lang="en-US" altLang="nb-NO">
              <a:latin typeface="Arial" pitchFamily="34" charset="0"/>
            </a:endParaRPr>
          </a:p>
        </p:txBody>
      </p:sp>
    </p:spTree>
    <p:extLst>
      <p:ext uri="{BB962C8B-B14F-4D97-AF65-F5344CB8AC3E}">
        <p14:creationId xmlns:p14="http://schemas.microsoft.com/office/powerpoint/2010/main" val="4084224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a:defRPr sz="3600">
                <a:solidFill>
                  <a:schemeClr val="tx1"/>
                </a:solidFill>
                <a:latin typeface="Arial" pitchFamily="34" charset="0"/>
              </a:defRPr>
            </a:lvl1pPr>
            <a:lvl2pPr marL="742950" indent="-285750">
              <a:defRPr sz="3600">
                <a:solidFill>
                  <a:schemeClr val="tx1"/>
                </a:solidFill>
                <a:latin typeface="Arial" pitchFamily="34" charset="0"/>
              </a:defRPr>
            </a:lvl2pPr>
            <a:lvl3pPr marL="1143000" indent="-228600">
              <a:defRPr sz="3600">
                <a:solidFill>
                  <a:schemeClr val="tx1"/>
                </a:solidFill>
                <a:latin typeface="Arial" pitchFamily="34" charset="0"/>
              </a:defRPr>
            </a:lvl3pPr>
            <a:lvl4pPr marL="1600200" indent="-228600">
              <a:defRPr sz="3600">
                <a:solidFill>
                  <a:schemeClr val="tx1"/>
                </a:solidFill>
                <a:latin typeface="Arial" pitchFamily="34" charset="0"/>
              </a:defRPr>
            </a:lvl4pPr>
            <a:lvl5pPr marL="2057400" indent="-228600">
              <a:defRPr sz="3600">
                <a:solidFill>
                  <a:schemeClr val="tx1"/>
                </a:solidFill>
                <a:latin typeface="Arial" pitchFamily="34" charset="0"/>
              </a:defRPr>
            </a:lvl5pPr>
            <a:lvl6pPr marL="2514600" indent="-228600" eaLnBrk="0" fontAlgn="base" hangingPunct="0">
              <a:spcBef>
                <a:spcPct val="0"/>
              </a:spcBef>
              <a:spcAft>
                <a:spcPct val="0"/>
              </a:spcAft>
              <a:defRPr sz="3600">
                <a:solidFill>
                  <a:schemeClr val="tx1"/>
                </a:solidFill>
                <a:latin typeface="Arial" pitchFamily="34" charset="0"/>
              </a:defRPr>
            </a:lvl6pPr>
            <a:lvl7pPr marL="2971800" indent="-228600" eaLnBrk="0" fontAlgn="base" hangingPunct="0">
              <a:spcBef>
                <a:spcPct val="0"/>
              </a:spcBef>
              <a:spcAft>
                <a:spcPct val="0"/>
              </a:spcAft>
              <a:defRPr sz="3600">
                <a:solidFill>
                  <a:schemeClr val="tx1"/>
                </a:solidFill>
                <a:latin typeface="Arial" pitchFamily="34" charset="0"/>
              </a:defRPr>
            </a:lvl7pPr>
            <a:lvl8pPr marL="3429000" indent="-228600" eaLnBrk="0" fontAlgn="base" hangingPunct="0">
              <a:spcBef>
                <a:spcPct val="0"/>
              </a:spcBef>
              <a:spcAft>
                <a:spcPct val="0"/>
              </a:spcAft>
              <a:defRPr sz="3600">
                <a:solidFill>
                  <a:schemeClr val="tx1"/>
                </a:solidFill>
                <a:latin typeface="Arial" pitchFamily="34" charset="0"/>
              </a:defRPr>
            </a:lvl8pPr>
            <a:lvl9pPr marL="3886200" indent="-228600" eaLnBrk="0" fontAlgn="base" hangingPunct="0">
              <a:spcBef>
                <a:spcPct val="0"/>
              </a:spcBef>
              <a:spcAft>
                <a:spcPct val="0"/>
              </a:spcAft>
              <a:defRPr sz="3600">
                <a:solidFill>
                  <a:schemeClr val="tx1"/>
                </a:solidFill>
                <a:latin typeface="Arial" pitchFamily="34" charset="0"/>
              </a:defRPr>
            </a:lvl9pPr>
          </a:lstStyle>
          <a:p>
            <a:fld id="{903C461D-6D85-4E05-A6A1-FEACA1E1D362}" type="slidenum">
              <a:rPr lang="nb-NO" altLang="nb-NO" sz="1200" smtClean="0"/>
              <a:pPr/>
              <a:t>10</a:t>
            </a:fld>
            <a:endParaRPr lang="nb-NO" altLang="nb-NO" sz="1200"/>
          </a:p>
        </p:txBody>
      </p:sp>
      <p:sp>
        <p:nvSpPr>
          <p:cNvPr id="27651" name="Rectangle 2"/>
          <p:cNvSpPr>
            <a:spLocks noGrp="1" noRot="1" noChangeAspect="1" noChangeArrowheads="1" noTextEdit="1"/>
          </p:cNvSpPr>
          <p:nvPr>
            <p:ph type="sldImg"/>
          </p:nvPr>
        </p:nvSpPr>
        <p:spPr>
          <a:xfrm>
            <a:off x="1189038" y="706438"/>
            <a:ext cx="4518025" cy="3389312"/>
          </a:xfrm>
          <a:ln/>
        </p:spPr>
      </p:sp>
      <p:sp>
        <p:nvSpPr>
          <p:cNvPr id="27652" name="Rectangle 3"/>
          <p:cNvSpPr>
            <a:spLocks noGrp="1" noChangeArrowheads="1"/>
          </p:cNvSpPr>
          <p:nvPr>
            <p:ph type="body" idx="1"/>
          </p:nvPr>
        </p:nvSpPr>
        <p:spPr>
          <a:xfrm>
            <a:off x="930362" y="4378570"/>
            <a:ext cx="5037448" cy="4094285"/>
          </a:xfrm>
          <a:noFill/>
        </p:spPr>
        <p:txBody>
          <a:bodyPr/>
          <a:lstStyle/>
          <a:p>
            <a:endParaRPr lang="en-US" altLang="nb-NO">
              <a:latin typeface="Arial" pitchFamily="34" charset="0"/>
            </a:endParaRPr>
          </a:p>
        </p:txBody>
      </p:sp>
    </p:spTree>
    <p:extLst>
      <p:ext uri="{BB962C8B-B14F-4D97-AF65-F5344CB8AC3E}">
        <p14:creationId xmlns:p14="http://schemas.microsoft.com/office/powerpoint/2010/main" val="2009293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5"/>
            <a:ext cx="7772400" cy="1470025"/>
          </a:xfrm>
        </p:spPr>
        <p:txBody>
          <a:bodyPr/>
          <a:lstStyle/>
          <a:p>
            <a:r>
              <a:rPr lang="nb-NO"/>
              <a:t>Klikk for å redigere tittelstil</a:t>
            </a:r>
          </a:p>
        </p:txBody>
      </p:sp>
      <p:sp>
        <p:nvSpPr>
          <p:cNvPr id="3" name="Undertit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a:t>Klikk for å redigere undertittelstil i malen</a:t>
            </a:r>
          </a:p>
        </p:txBody>
      </p:sp>
      <p:sp>
        <p:nvSpPr>
          <p:cNvPr id="4" name="Rectangle 117"/>
          <p:cNvSpPr>
            <a:spLocks noGrp="1" noChangeArrowheads="1"/>
          </p:cNvSpPr>
          <p:nvPr>
            <p:ph type="dt" sz="half" idx="10"/>
          </p:nvPr>
        </p:nvSpPr>
        <p:spPr>
          <a:ln/>
        </p:spPr>
        <p:txBody>
          <a:bodyPr/>
          <a:lstStyle>
            <a:lvl1pPr>
              <a:defRPr/>
            </a:lvl1pPr>
          </a:lstStyle>
          <a:p>
            <a:pPr>
              <a:defRPr/>
            </a:pPr>
            <a:endParaRPr lang="nn-NO"/>
          </a:p>
        </p:txBody>
      </p:sp>
      <p:sp>
        <p:nvSpPr>
          <p:cNvPr id="5" name="Rectangle 118"/>
          <p:cNvSpPr>
            <a:spLocks noGrp="1" noChangeArrowheads="1"/>
          </p:cNvSpPr>
          <p:nvPr>
            <p:ph type="ftr" sz="quarter" idx="11"/>
          </p:nvPr>
        </p:nvSpPr>
        <p:spPr>
          <a:ln/>
        </p:spPr>
        <p:txBody>
          <a:bodyPr/>
          <a:lstStyle>
            <a:lvl1pPr>
              <a:defRPr/>
            </a:lvl1pPr>
          </a:lstStyle>
          <a:p>
            <a:pPr>
              <a:defRPr/>
            </a:pPr>
            <a:endParaRPr lang="nn-NO"/>
          </a:p>
        </p:txBody>
      </p:sp>
    </p:spTree>
    <p:extLst>
      <p:ext uri="{BB962C8B-B14F-4D97-AF65-F5344CB8AC3E}">
        <p14:creationId xmlns:p14="http://schemas.microsoft.com/office/powerpoint/2010/main" val="251823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117"/>
          <p:cNvSpPr>
            <a:spLocks noGrp="1" noChangeArrowheads="1"/>
          </p:cNvSpPr>
          <p:nvPr>
            <p:ph type="dt" sz="half" idx="10"/>
          </p:nvPr>
        </p:nvSpPr>
        <p:spPr>
          <a:ln/>
        </p:spPr>
        <p:txBody>
          <a:bodyPr/>
          <a:lstStyle>
            <a:lvl1pPr>
              <a:defRPr/>
            </a:lvl1pPr>
          </a:lstStyle>
          <a:p>
            <a:pPr>
              <a:defRPr/>
            </a:pPr>
            <a:endParaRPr lang="nn-NO"/>
          </a:p>
        </p:txBody>
      </p:sp>
      <p:sp>
        <p:nvSpPr>
          <p:cNvPr id="5" name="Rectangle 118"/>
          <p:cNvSpPr>
            <a:spLocks noGrp="1" noChangeArrowheads="1"/>
          </p:cNvSpPr>
          <p:nvPr>
            <p:ph type="ftr" sz="quarter" idx="11"/>
          </p:nvPr>
        </p:nvSpPr>
        <p:spPr>
          <a:ln/>
        </p:spPr>
        <p:txBody>
          <a:bodyPr/>
          <a:lstStyle>
            <a:lvl1pPr>
              <a:defRPr/>
            </a:lvl1pPr>
          </a:lstStyle>
          <a:p>
            <a:pPr>
              <a:defRPr/>
            </a:pPr>
            <a:endParaRPr lang="nn-NO"/>
          </a:p>
        </p:txBody>
      </p:sp>
    </p:spTree>
    <p:extLst>
      <p:ext uri="{BB962C8B-B14F-4D97-AF65-F5344CB8AC3E}">
        <p14:creationId xmlns:p14="http://schemas.microsoft.com/office/powerpoint/2010/main" val="1792649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375400" y="533400"/>
            <a:ext cx="1943100" cy="4870450"/>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546100" y="533400"/>
            <a:ext cx="5676900" cy="4870450"/>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117"/>
          <p:cNvSpPr>
            <a:spLocks noGrp="1" noChangeArrowheads="1"/>
          </p:cNvSpPr>
          <p:nvPr>
            <p:ph type="dt" sz="half" idx="10"/>
          </p:nvPr>
        </p:nvSpPr>
        <p:spPr>
          <a:ln/>
        </p:spPr>
        <p:txBody>
          <a:bodyPr/>
          <a:lstStyle>
            <a:lvl1pPr>
              <a:defRPr/>
            </a:lvl1pPr>
          </a:lstStyle>
          <a:p>
            <a:pPr>
              <a:defRPr/>
            </a:pPr>
            <a:endParaRPr lang="nn-NO"/>
          </a:p>
        </p:txBody>
      </p:sp>
      <p:sp>
        <p:nvSpPr>
          <p:cNvPr id="5" name="Rectangle 118"/>
          <p:cNvSpPr>
            <a:spLocks noGrp="1" noChangeArrowheads="1"/>
          </p:cNvSpPr>
          <p:nvPr>
            <p:ph type="ftr" sz="quarter" idx="11"/>
          </p:nvPr>
        </p:nvSpPr>
        <p:spPr>
          <a:ln/>
        </p:spPr>
        <p:txBody>
          <a:bodyPr/>
          <a:lstStyle>
            <a:lvl1pPr>
              <a:defRPr/>
            </a:lvl1pPr>
          </a:lstStyle>
          <a:p>
            <a:pPr>
              <a:defRPr/>
            </a:pPr>
            <a:endParaRPr lang="nn-NO"/>
          </a:p>
        </p:txBody>
      </p:sp>
    </p:spTree>
    <p:extLst>
      <p:ext uri="{BB962C8B-B14F-4D97-AF65-F5344CB8AC3E}">
        <p14:creationId xmlns:p14="http://schemas.microsoft.com/office/powerpoint/2010/main" val="10900742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107504" y="6525344"/>
            <a:ext cx="969196" cy="288032"/>
          </a:xfrm>
          <a:solidFill>
            <a:schemeClr val="tx1"/>
          </a:solidFill>
        </p:spPr>
        <p:txBody>
          <a:bodyPr/>
          <a:lstStyle>
            <a:lvl1pPr>
              <a:defRPr>
                <a:solidFill>
                  <a:schemeClr val="bg1"/>
                </a:solidFill>
              </a:defRPr>
            </a:lvl1pPr>
          </a:lstStyle>
          <a:p>
            <a:pPr>
              <a:defRPr/>
            </a:pPr>
            <a:r>
              <a:rPr lang="nb-NO"/>
              <a:t>May 2014      </a:t>
            </a:r>
            <a:endParaRPr lang="nb-NO" dirty="0"/>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pPr>
              <a:defRPr/>
            </a:pPr>
            <a:endParaRPr lang="nb-NO"/>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atin typeface="Arial" charset="0"/>
              </a:defRPr>
            </a:lvl1pPr>
          </a:lstStyle>
          <a:p>
            <a:pPr>
              <a:defRPr/>
            </a:pPr>
            <a:fld id="{C1B572B2-EB94-43F4-86F3-5E093B742943}" type="slidenum">
              <a:rPr lang="nb-NO"/>
              <a:pPr>
                <a:defRPr/>
              </a:pPr>
              <a:t>‹#›</a:t>
            </a:fld>
            <a:endParaRPr lang="nb-NO"/>
          </a:p>
        </p:txBody>
      </p:sp>
    </p:spTree>
    <p:extLst>
      <p:ext uri="{BB962C8B-B14F-4D97-AF65-F5344CB8AC3E}">
        <p14:creationId xmlns:p14="http://schemas.microsoft.com/office/powerpoint/2010/main" val="3053150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5"/>
            <a:ext cx="7772400" cy="1470025"/>
          </a:xfrm>
        </p:spPr>
        <p:txBody>
          <a:bodyPr/>
          <a:lstStyle/>
          <a:p>
            <a:r>
              <a:rPr lang="nb-NO"/>
              <a:t>Klikk for å redigere tittelstil</a:t>
            </a:r>
            <a:endParaRPr lang="en-US"/>
          </a:p>
        </p:txBody>
      </p:sp>
      <p:sp>
        <p:nvSpPr>
          <p:cNvPr id="3" name="Undertit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en-US"/>
          </a:p>
        </p:txBody>
      </p:sp>
      <p:sp>
        <p:nvSpPr>
          <p:cNvPr id="4" name="Plassholder for dato 3"/>
          <p:cNvSpPr>
            <a:spLocks noGrp="1"/>
          </p:cNvSpPr>
          <p:nvPr>
            <p:ph type="dt" sz="half" idx="10"/>
          </p:nvPr>
        </p:nvSpPr>
        <p:spPr/>
        <p:txBody>
          <a:bodyPr/>
          <a:lstStyle/>
          <a:p>
            <a:fld id="{A7AFC589-EB13-42F9-A575-C607087FBBD2}" type="datetimeFigureOut">
              <a:rPr lang="en-US" smtClean="0"/>
              <a:t>8/31/2016</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8C2F00FF-7F02-434B-B29B-C7AF2DF0AC30}" type="slidenum">
              <a:rPr lang="en-US" smtClean="0"/>
              <a:t>‹#›</a:t>
            </a:fld>
            <a:endParaRPr lang="en-US"/>
          </a:p>
        </p:txBody>
      </p:sp>
    </p:spTree>
    <p:extLst>
      <p:ext uri="{BB962C8B-B14F-4D97-AF65-F5344CB8AC3E}">
        <p14:creationId xmlns:p14="http://schemas.microsoft.com/office/powerpoint/2010/main" val="3012586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A7AFC589-EB13-42F9-A575-C607087FBBD2}" type="datetimeFigureOut">
              <a:rPr lang="en-US" smtClean="0"/>
              <a:t>8/31/2016</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8C2F00FF-7F02-434B-B29B-C7AF2DF0AC30}" type="slidenum">
              <a:rPr lang="en-US" smtClean="0"/>
              <a:t>‹#›</a:t>
            </a:fld>
            <a:endParaRPr lang="en-US"/>
          </a:p>
        </p:txBody>
      </p:sp>
    </p:spTree>
    <p:extLst>
      <p:ext uri="{BB962C8B-B14F-4D97-AF65-F5344CB8AC3E}">
        <p14:creationId xmlns:p14="http://schemas.microsoft.com/office/powerpoint/2010/main" val="21969492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a:t>Klikk for å redigere tittelstil</a:t>
            </a:r>
            <a:endParaRPr lang="en-US"/>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A7AFC589-EB13-42F9-A575-C607087FBBD2}" type="datetimeFigureOut">
              <a:rPr lang="en-US" smtClean="0"/>
              <a:t>8/31/2016</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8C2F00FF-7F02-434B-B29B-C7AF2DF0AC30}" type="slidenum">
              <a:rPr lang="en-US" smtClean="0"/>
              <a:t>‹#›</a:t>
            </a:fld>
            <a:endParaRPr lang="en-US"/>
          </a:p>
        </p:txBody>
      </p:sp>
    </p:spTree>
    <p:extLst>
      <p:ext uri="{BB962C8B-B14F-4D97-AF65-F5344CB8AC3E}">
        <p14:creationId xmlns:p14="http://schemas.microsoft.com/office/powerpoint/2010/main" val="19998414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inn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dato 4"/>
          <p:cNvSpPr>
            <a:spLocks noGrp="1"/>
          </p:cNvSpPr>
          <p:nvPr>
            <p:ph type="dt" sz="half" idx="10"/>
          </p:nvPr>
        </p:nvSpPr>
        <p:spPr/>
        <p:txBody>
          <a:bodyPr/>
          <a:lstStyle/>
          <a:p>
            <a:fld id="{A7AFC589-EB13-42F9-A575-C607087FBBD2}" type="datetimeFigureOut">
              <a:rPr lang="en-US" smtClean="0"/>
              <a:t>8/31/2016</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8C2F00FF-7F02-434B-B29B-C7AF2DF0AC30}" type="slidenum">
              <a:rPr lang="en-US" smtClean="0"/>
              <a:t>‹#›</a:t>
            </a:fld>
            <a:endParaRPr lang="en-US"/>
          </a:p>
        </p:txBody>
      </p:sp>
    </p:spTree>
    <p:extLst>
      <p:ext uri="{BB962C8B-B14F-4D97-AF65-F5344CB8AC3E}">
        <p14:creationId xmlns:p14="http://schemas.microsoft.com/office/powerpoint/2010/main" val="15478390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endParaRPr lang="en-US"/>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Plassholder for dato 6"/>
          <p:cNvSpPr>
            <a:spLocks noGrp="1"/>
          </p:cNvSpPr>
          <p:nvPr>
            <p:ph type="dt" sz="half" idx="10"/>
          </p:nvPr>
        </p:nvSpPr>
        <p:spPr/>
        <p:txBody>
          <a:bodyPr/>
          <a:lstStyle/>
          <a:p>
            <a:fld id="{A7AFC589-EB13-42F9-A575-C607087FBBD2}" type="datetimeFigureOut">
              <a:rPr lang="en-US" smtClean="0"/>
              <a:t>8/31/2016</a:t>
            </a:fld>
            <a:endParaRPr lang="en-US"/>
          </a:p>
        </p:txBody>
      </p:sp>
      <p:sp>
        <p:nvSpPr>
          <p:cNvPr id="8" name="Plassholder for bunntekst 7"/>
          <p:cNvSpPr>
            <a:spLocks noGrp="1"/>
          </p:cNvSpPr>
          <p:nvPr>
            <p:ph type="ftr" sz="quarter" idx="11"/>
          </p:nvPr>
        </p:nvSpPr>
        <p:spPr/>
        <p:txBody>
          <a:bodyPr/>
          <a:lstStyle/>
          <a:p>
            <a:endParaRPr lang="en-US"/>
          </a:p>
        </p:txBody>
      </p:sp>
      <p:sp>
        <p:nvSpPr>
          <p:cNvPr id="9" name="Plassholder for lysbildenummer 8"/>
          <p:cNvSpPr>
            <a:spLocks noGrp="1"/>
          </p:cNvSpPr>
          <p:nvPr>
            <p:ph type="sldNum" sz="quarter" idx="12"/>
          </p:nvPr>
        </p:nvSpPr>
        <p:spPr/>
        <p:txBody>
          <a:bodyPr/>
          <a:lstStyle/>
          <a:p>
            <a:fld id="{8C2F00FF-7F02-434B-B29B-C7AF2DF0AC30}" type="slidenum">
              <a:rPr lang="en-US" smtClean="0"/>
              <a:t>‹#›</a:t>
            </a:fld>
            <a:endParaRPr lang="en-US"/>
          </a:p>
        </p:txBody>
      </p:sp>
    </p:spTree>
    <p:extLst>
      <p:ext uri="{BB962C8B-B14F-4D97-AF65-F5344CB8AC3E}">
        <p14:creationId xmlns:p14="http://schemas.microsoft.com/office/powerpoint/2010/main" val="35424298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dato 2"/>
          <p:cNvSpPr>
            <a:spLocks noGrp="1"/>
          </p:cNvSpPr>
          <p:nvPr>
            <p:ph type="dt" sz="half" idx="10"/>
          </p:nvPr>
        </p:nvSpPr>
        <p:spPr/>
        <p:txBody>
          <a:bodyPr/>
          <a:lstStyle/>
          <a:p>
            <a:fld id="{A7AFC589-EB13-42F9-A575-C607087FBBD2}" type="datetimeFigureOut">
              <a:rPr lang="en-US" smtClean="0"/>
              <a:t>8/31/2016</a:t>
            </a:fld>
            <a:endParaRPr lang="en-US"/>
          </a:p>
        </p:txBody>
      </p:sp>
      <p:sp>
        <p:nvSpPr>
          <p:cNvPr id="4" name="Plassholder for bunntekst 3"/>
          <p:cNvSpPr>
            <a:spLocks noGrp="1"/>
          </p:cNvSpPr>
          <p:nvPr>
            <p:ph type="ftr" sz="quarter" idx="11"/>
          </p:nvPr>
        </p:nvSpPr>
        <p:spPr/>
        <p:txBody>
          <a:bodyPr/>
          <a:lstStyle/>
          <a:p>
            <a:endParaRPr lang="en-US"/>
          </a:p>
        </p:txBody>
      </p:sp>
      <p:sp>
        <p:nvSpPr>
          <p:cNvPr id="5" name="Plassholder for lysbildenummer 4"/>
          <p:cNvSpPr>
            <a:spLocks noGrp="1"/>
          </p:cNvSpPr>
          <p:nvPr>
            <p:ph type="sldNum" sz="quarter" idx="12"/>
          </p:nvPr>
        </p:nvSpPr>
        <p:spPr/>
        <p:txBody>
          <a:bodyPr/>
          <a:lstStyle/>
          <a:p>
            <a:fld id="{8C2F00FF-7F02-434B-B29B-C7AF2DF0AC30}" type="slidenum">
              <a:rPr lang="en-US" smtClean="0"/>
              <a:t>‹#›</a:t>
            </a:fld>
            <a:endParaRPr lang="en-US"/>
          </a:p>
        </p:txBody>
      </p:sp>
    </p:spTree>
    <p:extLst>
      <p:ext uri="{BB962C8B-B14F-4D97-AF65-F5344CB8AC3E}">
        <p14:creationId xmlns:p14="http://schemas.microsoft.com/office/powerpoint/2010/main" val="10239168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A7AFC589-EB13-42F9-A575-C607087FBBD2}" type="datetimeFigureOut">
              <a:rPr lang="en-US" smtClean="0"/>
              <a:t>8/31/2016</a:t>
            </a:fld>
            <a:endParaRPr lang="en-US"/>
          </a:p>
        </p:txBody>
      </p:sp>
      <p:sp>
        <p:nvSpPr>
          <p:cNvPr id="3" name="Plassholder for bunntekst 2"/>
          <p:cNvSpPr>
            <a:spLocks noGrp="1"/>
          </p:cNvSpPr>
          <p:nvPr>
            <p:ph type="ftr" sz="quarter" idx="11"/>
          </p:nvPr>
        </p:nvSpPr>
        <p:spPr/>
        <p:txBody>
          <a:bodyPr/>
          <a:lstStyle/>
          <a:p>
            <a:endParaRPr lang="en-US"/>
          </a:p>
        </p:txBody>
      </p:sp>
      <p:sp>
        <p:nvSpPr>
          <p:cNvPr id="4" name="Plassholder for lysbildenummer 3"/>
          <p:cNvSpPr>
            <a:spLocks noGrp="1"/>
          </p:cNvSpPr>
          <p:nvPr>
            <p:ph type="sldNum" sz="quarter" idx="12"/>
          </p:nvPr>
        </p:nvSpPr>
        <p:spPr/>
        <p:txBody>
          <a:bodyPr/>
          <a:lstStyle/>
          <a:p>
            <a:fld id="{8C2F00FF-7F02-434B-B29B-C7AF2DF0AC30}" type="slidenum">
              <a:rPr lang="en-US" smtClean="0"/>
              <a:t>‹#›</a:t>
            </a:fld>
            <a:endParaRPr lang="en-US"/>
          </a:p>
        </p:txBody>
      </p:sp>
    </p:spTree>
    <p:extLst>
      <p:ext uri="{BB962C8B-B14F-4D97-AF65-F5344CB8AC3E}">
        <p14:creationId xmlns:p14="http://schemas.microsoft.com/office/powerpoint/2010/main" val="3078422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117"/>
          <p:cNvSpPr>
            <a:spLocks noGrp="1" noChangeArrowheads="1"/>
          </p:cNvSpPr>
          <p:nvPr>
            <p:ph type="dt" sz="half" idx="10"/>
          </p:nvPr>
        </p:nvSpPr>
        <p:spPr>
          <a:ln/>
        </p:spPr>
        <p:txBody>
          <a:bodyPr/>
          <a:lstStyle>
            <a:lvl1pPr>
              <a:defRPr/>
            </a:lvl1pPr>
          </a:lstStyle>
          <a:p>
            <a:pPr>
              <a:defRPr/>
            </a:pPr>
            <a:endParaRPr lang="nn-NO"/>
          </a:p>
        </p:txBody>
      </p:sp>
      <p:sp>
        <p:nvSpPr>
          <p:cNvPr id="5" name="Rectangle 118"/>
          <p:cNvSpPr>
            <a:spLocks noGrp="1" noChangeArrowheads="1"/>
          </p:cNvSpPr>
          <p:nvPr>
            <p:ph type="ftr" sz="quarter" idx="11"/>
          </p:nvPr>
        </p:nvSpPr>
        <p:spPr>
          <a:ln/>
        </p:spPr>
        <p:txBody>
          <a:bodyPr/>
          <a:lstStyle>
            <a:lvl1pPr>
              <a:defRPr/>
            </a:lvl1pPr>
          </a:lstStyle>
          <a:p>
            <a:pPr>
              <a:defRPr/>
            </a:pPr>
            <a:endParaRPr lang="nn-NO"/>
          </a:p>
        </p:txBody>
      </p:sp>
    </p:spTree>
    <p:extLst>
      <p:ext uri="{BB962C8B-B14F-4D97-AF65-F5344CB8AC3E}">
        <p14:creationId xmlns:p14="http://schemas.microsoft.com/office/powerpoint/2010/main" val="1133785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a:t>Klikk for å redigere tittelstil</a:t>
            </a:r>
            <a:endParaRPr lang="en-US"/>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A7AFC589-EB13-42F9-A575-C607087FBBD2}" type="datetimeFigureOut">
              <a:rPr lang="en-US" smtClean="0"/>
              <a:t>8/31/2016</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8C2F00FF-7F02-434B-B29B-C7AF2DF0AC30}" type="slidenum">
              <a:rPr lang="en-US" smtClean="0"/>
              <a:t>‹#›</a:t>
            </a:fld>
            <a:endParaRPr lang="en-US"/>
          </a:p>
        </p:txBody>
      </p:sp>
    </p:spTree>
    <p:extLst>
      <p:ext uri="{BB962C8B-B14F-4D97-AF65-F5344CB8AC3E}">
        <p14:creationId xmlns:p14="http://schemas.microsoft.com/office/powerpoint/2010/main" val="39138617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a:t>Klikk for å redigere tittelstil</a:t>
            </a:r>
            <a:endParaRPr lang="en-US"/>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A7AFC589-EB13-42F9-A575-C607087FBBD2}" type="datetimeFigureOut">
              <a:rPr lang="en-US" smtClean="0"/>
              <a:t>8/31/2016</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8C2F00FF-7F02-434B-B29B-C7AF2DF0AC30}" type="slidenum">
              <a:rPr lang="en-US" smtClean="0"/>
              <a:t>‹#›</a:t>
            </a:fld>
            <a:endParaRPr lang="en-US"/>
          </a:p>
        </p:txBody>
      </p:sp>
    </p:spTree>
    <p:extLst>
      <p:ext uri="{BB962C8B-B14F-4D97-AF65-F5344CB8AC3E}">
        <p14:creationId xmlns:p14="http://schemas.microsoft.com/office/powerpoint/2010/main" val="28902240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A7AFC589-EB13-42F9-A575-C607087FBBD2}" type="datetimeFigureOut">
              <a:rPr lang="en-US" smtClean="0"/>
              <a:t>8/31/2016</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8C2F00FF-7F02-434B-B29B-C7AF2DF0AC30}" type="slidenum">
              <a:rPr lang="en-US" smtClean="0"/>
              <a:t>‹#›</a:t>
            </a:fld>
            <a:endParaRPr lang="en-US"/>
          </a:p>
        </p:txBody>
      </p:sp>
    </p:spTree>
    <p:extLst>
      <p:ext uri="{BB962C8B-B14F-4D97-AF65-F5344CB8AC3E}">
        <p14:creationId xmlns:p14="http://schemas.microsoft.com/office/powerpoint/2010/main" val="17069614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a:t>Klikk for å redigere tittelstil</a:t>
            </a:r>
            <a:endParaRPr lang="en-US"/>
          </a:p>
        </p:txBody>
      </p:sp>
      <p:sp>
        <p:nvSpPr>
          <p:cNvPr id="3" name="Plassholder for loddrett tekst 2"/>
          <p:cNvSpPr>
            <a:spLocks noGrp="1"/>
          </p:cNvSpPr>
          <p:nvPr>
            <p:ph type="body" orient="vert" idx="1"/>
          </p:nvPr>
        </p:nvSpPr>
        <p:spPr>
          <a:xfrm>
            <a:off x="457200" y="274638"/>
            <a:ext cx="6019800" cy="585152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A7AFC589-EB13-42F9-A575-C607087FBBD2}" type="datetimeFigureOut">
              <a:rPr lang="en-US" smtClean="0"/>
              <a:t>8/31/2016</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8C2F00FF-7F02-434B-B29B-C7AF2DF0AC30}" type="slidenum">
              <a:rPr lang="en-US" smtClean="0"/>
              <a:t>‹#›</a:t>
            </a:fld>
            <a:endParaRPr lang="en-US"/>
          </a:p>
        </p:txBody>
      </p:sp>
    </p:spTree>
    <p:extLst>
      <p:ext uri="{BB962C8B-B14F-4D97-AF65-F5344CB8AC3E}">
        <p14:creationId xmlns:p14="http://schemas.microsoft.com/office/powerpoint/2010/main" val="20591052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5"/>
            <a:ext cx="7772400" cy="1470025"/>
          </a:xfrm>
        </p:spPr>
        <p:txBody>
          <a:bodyPr/>
          <a:lstStyle/>
          <a:p>
            <a:r>
              <a:rPr lang="nb-NO"/>
              <a:t>Klikk for å redigere tittelstil</a:t>
            </a:r>
            <a:endParaRPr lang="en-US"/>
          </a:p>
        </p:txBody>
      </p:sp>
      <p:sp>
        <p:nvSpPr>
          <p:cNvPr id="3" name="Undertit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en-US"/>
          </a:p>
        </p:txBody>
      </p:sp>
      <p:sp>
        <p:nvSpPr>
          <p:cNvPr id="4" name="Plassholder for dato 3"/>
          <p:cNvSpPr>
            <a:spLocks noGrp="1"/>
          </p:cNvSpPr>
          <p:nvPr>
            <p:ph type="dt" sz="half" idx="10"/>
          </p:nvPr>
        </p:nvSpPr>
        <p:spPr/>
        <p:txBody>
          <a:bodyPr/>
          <a:lstStyle/>
          <a:p>
            <a:fld id="{2B7634DF-0D95-428E-A0AA-0626C8638093}" type="datetimeFigureOut">
              <a:rPr lang="en-US" smtClean="0"/>
              <a:t>8/31/2016</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E10D28CF-0BF3-486F-9E12-B90913542EDB}" type="slidenum">
              <a:rPr lang="en-US" smtClean="0"/>
              <a:t>‹#›</a:t>
            </a:fld>
            <a:endParaRPr lang="en-US"/>
          </a:p>
        </p:txBody>
      </p:sp>
    </p:spTree>
    <p:extLst>
      <p:ext uri="{BB962C8B-B14F-4D97-AF65-F5344CB8AC3E}">
        <p14:creationId xmlns:p14="http://schemas.microsoft.com/office/powerpoint/2010/main" val="18590348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B7634DF-0D95-428E-A0AA-0626C8638093}" type="datetimeFigureOut">
              <a:rPr lang="en-US" smtClean="0"/>
              <a:t>8/31/2016</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E10D28CF-0BF3-486F-9E12-B90913542EDB}" type="slidenum">
              <a:rPr lang="en-US" smtClean="0"/>
              <a:t>‹#›</a:t>
            </a:fld>
            <a:endParaRPr lang="en-US"/>
          </a:p>
        </p:txBody>
      </p:sp>
    </p:spTree>
    <p:extLst>
      <p:ext uri="{BB962C8B-B14F-4D97-AF65-F5344CB8AC3E}">
        <p14:creationId xmlns:p14="http://schemas.microsoft.com/office/powerpoint/2010/main" val="909787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a:t>Klikk for å redigere tittelstil</a:t>
            </a:r>
            <a:endParaRPr lang="en-US"/>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2B7634DF-0D95-428E-A0AA-0626C8638093}" type="datetimeFigureOut">
              <a:rPr lang="en-US" smtClean="0"/>
              <a:t>8/31/2016</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E10D28CF-0BF3-486F-9E12-B90913542EDB}" type="slidenum">
              <a:rPr lang="en-US" smtClean="0"/>
              <a:t>‹#›</a:t>
            </a:fld>
            <a:endParaRPr lang="en-US"/>
          </a:p>
        </p:txBody>
      </p:sp>
    </p:spTree>
    <p:extLst>
      <p:ext uri="{BB962C8B-B14F-4D97-AF65-F5344CB8AC3E}">
        <p14:creationId xmlns:p14="http://schemas.microsoft.com/office/powerpoint/2010/main" val="35144757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inn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dato 4"/>
          <p:cNvSpPr>
            <a:spLocks noGrp="1"/>
          </p:cNvSpPr>
          <p:nvPr>
            <p:ph type="dt" sz="half" idx="10"/>
          </p:nvPr>
        </p:nvSpPr>
        <p:spPr/>
        <p:txBody>
          <a:bodyPr/>
          <a:lstStyle/>
          <a:p>
            <a:fld id="{2B7634DF-0D95-428E-A0AA-0626C8638093}" type="datetimeFigureOut">
              <a:rPr lang="en-US" smtClean="0"/>
              <a:t>8/31/2016</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E10D28CF-0BF3-486F-9E12-B90913542EDB}" type="slidenum">
              <a:rPr lang="en-US" smtClean="0"/>
              <a:t>‹#›</a:t>
            </a:fld>
            <a:endParaRPr lang="en-US"/>
          </a:p>
        </p:txBody>
      </p:sp>
    </p:spTree>
    <p:extLst>
      <p:ext uri="{BB962C8B-B14F-4D97-AF65-F5344CB8AC3E}">
        <p14:creationId xmlns:p14="http://schemas.microsoft.com/office/powerpoint/2010/main" val="39768782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endParaRPr lang="en-US"/>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Plassholder for dato 6"/>
          <p:cNvSpPr>
            <a:spLocks noGrp="1"/>
          </p:cNvSpPr>
          <p:nvPr>
            <p:ph type="dt" sz="half" idx="10"/>
          </p:nvPr>
        </p:nvSpPr>
        <p:spPr/>
        <p:txBody>
          <a:bodyPr/>
          <a:lstStyle/>
          <a:p>
            <a:fld id="{2B7634DF-0D95-428E-A0AA-0626C8638093}" type="datetimeFigureOut">
              <a:rPr lang="en-US" smtClean="0"/>
              <a:t>8/31/2016</a:t>
            </a:fld>
            <a:endParaRPr lang="en-US"/>
          </a:p>
        </p:txBody>
      </p:sp>
      <p:sp>
        <p:nvSpPr>
          <p:cNvPr id="8" name="Plassholder for bunntekst 7"/>
          <p:cNvSpPr>
            <a:spLocks noGrp="1"/>
          </p:cNvSpPr>
          <p:nvPr>
            <p:ph type="ftr" sz="quarter" idx="11"/>
          </p:nvPr>
        </p:nvSpPr>
        <p:spPr/>
        <p:txBody>
          <a:bodyPr/>
          <a:lstStyle/>
          <a:p>
            <a:endParaRPr lang="en-US"/>
          </a:p>
        </p:txBody>
      </p:sp>
      <p:sp>
        <p:nvSpPr>
          <p:cNvPr id="9" name="Plassholder for lysbildenummer 8"/>
          <p:cNvSpPr>
            <a:spLocks noGrp="1"/>
          </p:cNvSpPr>
          <p:nvPr>
            <p:ph type="sldNum" sz="quarter" idx="12"/>
          </p:nvPr>
        </p:nvSpPr>
        <p:spPr/>
        <p:txBody>
          <a:bodyPr/>
          <a:lstStyle/>
          <a:p>
            <a:fld id="{E10D28CF-0BF3-486F-9E12-B90913542EDB}" type="slidenum">
              <a:rPr lang="en-US" smtClean="0"/>
              <a:t>‹#›</a:t>
            </a:fld>
            <a:endParaRPr lang="en-US"/>
          </a:p>
        </p:txBody>
      </p:sp>
    </p:spTree>
    <p:extLst>
      <p:ext uri="{BB962C8B-B14F-4D97-AF65-F5344CB8AC3E}">
        <p14:creationId xmlns:p14="http://schemas.microsoft.com/office/powerpoint/2010/main" val="22963076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dato 2"/>
          <p:cNvSpPr>
            <a:spLocks noGrp="1"/>
          </p:cNvSpPr>
          <p:nvPr>
            <p:ph type="dt" sz="half" idx="10"/>
          </p:nvPr>
        </p:nvSpPr>
        <p:spPr/>
        <p:txBody>
          <a:bodyPr/>
          <a:lstStyle/>
          <a:p>
            <a:fld id="{2B7634DF-0D95-428E-A0AA-0626C8638093}" type="datetimeFigureOut">
              <a:rPr lang="en-US" smtClean="0"/>
              <a:t>8/31/2016</a:t>
            </a:fld>
            <a:endParaRPr lang="en-US"/>
          </a:p>
        </p:txBody>
      </p:sp>
      <p:sp>
        <p:nvSpPr>
          <p:cNvPr id="4" name="Plassholder for bunntekst 3"/>
          <p:cNvSpPr>
            <a:spLocks noGrp="1"/>
          </p:cNvSpPr>
          <p:nvPr>
            <p:ph type="ftr" sz="quarter" idx="11"/>
          </p:nvPr>
        </p:nvSpPr>
        <p:spPr/>
        <p:txBody>
          <a:bodyPr/>
          <a:lstStyle/>
          <a:p>
            <a:endParaRPr lang="en-US"/>
          </a:p>
        </p:txBody>
      </p:sp>
      <p:sp>
        <p:nvSpPr>
          <p:cNvPr id="5" name="Plassholder for lysbildenummer 4"/>
          <p:cNvSpPr>
            <a:spLocks noGrp="1"/>
          </p:cNvSpPr>
          <p:nvPr>
            <p:ph type="sldNum" sz="quarter" idx="12"/>
          </p:nvPr>
        </p:nvSpPr>
        <p:spPr/>
        <p:txBody>
          <a:bodyPr/>
          <a:lstStyle/>
          <a:p>
            <a:fld id="{E10D28CF-0BF3-486F-9E12-B90913542EDB}" type="slidenum">
              <a:rPr lang="en-US" smtClean="0"/>
              <a:t>‹#›</a:t>
            </a:fld>
            <a:endParaRPr lang="en-US"/>
          </a:p>
        </p:txBody>
      </p:sp>
    </p:spTree>
    <p:extLst>
      <p:ext uri="{BB962C8B-B14F-4D97-AF65-F5344CB8AC3E}">
        <p14:creationId xmlns:p14="http://schemas.microsoft.com/office/powerpoint/2010/main" val="1529110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a:t>Klikk for å redigere tekststiler i malen</a:t>
            </a:r>
          </a:p>
        </p:txBody>
      </p:sp>
      <p:sp>
        <p:nvSpPr>
          <p:cNvPr id="4" name="Rectangle 117"/>
          <p:cNvSpPr>
            <a:spLocks noGrp="1" noChangeArrowheads="1"/>
          </p:cNvSpPr>
          <p:nvPr>
            <p:ph type="dt" sz="half" idx="10"/>
          </p:nvPr>
        </p:nvSpPr>
        <p:spPr>
          <a:ln/>
        </p:spPr>
        <p:txBody>
          <a:bodyPr/>
          <a:lstStyle>
            <a:lvl1pPr>
              <a:defRPr/>
            </a:lvl1pPr>
          </a:lstStyle>
          <a:p>
            <a:pPr>
              <a:defRPr/>
            </a:pPr>
            <a:endParaRPr lang="nn-NO"/>
          </a:p>
        </p:txBody>
      </p:sp>
      <p:sp>
        <p:nvSpPr>
          <p:cNvPr id="5" name="Rectangle 118"/>
          <p:cNvSpPr>
            <a:spLocks noGrp="1" noChangeArrowheads="1"/>
          </p:cNvSpPr>
          <p:nvPr>
            <p:ph type="ftr" sz="quarter" idx="11"/>
          </p:nvPr>
        </p:nvSpPr>
        <p:spPr>
          <a:ln/>
        </p:spPr>
        <p:txBody>
          <a:bodyPr/>
          <a:lstStyle>
            <a:lvl1pPr>
              <a:defRPr/>
            </a:lvl1pPr>
          </a:lstStyle>
          <a:p>
            <a:pPr>
              <a:defRPr/>
            </a:pPr>
            <a:endParaRPr lang="nn-NO"/>
          </a:p>
        </p:txBody>
      </p:sp>
    </p:spTree>
    <p:extLst>
      <p:ext uri="{BB962C8B-B14F-4D97-AF65-F5344CB8AC3E}">
        <p14:creationId xmlns:p14="http://schemas.microsoft.com/office/powerpoint/2010/main" val="42769271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2B7634DF-0D95-428E-A0AA-0626C8638093}" type="datetimeFigureOut">
              <a:rPr lang="en-US" smtClean="0"/>
              <a:t>8/31/2016</a:t>
            </a:fld>
            <a:endParaRPr lang="en-US"/>
          </a:p>
        </p:txBody>
      </p:sp>
      <p:sp>
        <p:nvSpPr>
          <p:cNvPr id="3" name="Plassholder for bunntekst 2"/>
          <p:cNvSpPr>
            <a:spLocks noGrp="1"/>
          </p:cNvSpPr>
          <p:nvPr>
            <p:ph type="ftr" sz="quarter" idx="11"/>
          </p:nvPr>
        </p:nvSpPr>
        <p:spPr/>
        <p:txBody>
          <a:bodyPr/>
          <a:lstStyle/>
          <a:p>
            <a:endParaRPr lang="en-US"/>
          </a:p>
        </p:txBody>
      </p:sp>
      <p:sp>
        <p:nvSpPr>
          <p:cNvPr id="4" name="Plassholder for lysbildenummer 3"/>
          <p:cNvSpPr>
            <a:spLocks noGrp="1"/>
          </p:cNvSpPr>
          <p:nvPr>
            <p:ph type="sldNum" sz="quarter" idx="12"/>
          </p:nvPr>
        </p:nvSpPr>
        <p:spPr/>
        <p:txBody>
          <a:bodyPr/>
          <a:lstStyle/>
          <a:p>
            <a:fld id="{E10D28CF-0BF3-486F-9E12-B90913542EDB}" type="slidenum">
              <a:rPr lang="en-US" smtClean="0"/>
              <a:t>‹#›</a:t>
            </a:fld>
            <a:endParaRPr lang="en-US"/>
          </a:p>
        </p:txBody>
      </p:sp>
    </p:spTree>
    <p:extLst>
      <p:ext uri="{BB962C8B-B14F-4D97-AF65-F5344CB8AC3E}">
        <p14:creationId xmlns:p14="http://schemas.microsoft.com/office/powerpoint/2010/main" val="40740612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a:t>Klikk for å redigere tittelstil</a:t>
            </a:r>
            <a:endParaRPr lang="en-US"/>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B7634DF-0D95-428E-A0AA-0626C8638093}" type="datetimeFigureOut">
              <a:rPr lang="en-US" smtClean="0"/>
              <a:t>8/31/2016</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E10D28CF-0BF3-486F-9E12-B90913542EDB}" type="slidenum">
              <a:rPr lang="en-US" smtClean="0"/>
              <a:t>‹#›</a:t>
            </a:fld>
            <a:endParaRPr lang="en-US"/>
          </a:p>
        </p:txBody>
      </p:sp>
    </p:spTree>
    <p:extLst>
      <p:ext uri="{BB962C8B-B14F-4D97-AF65-F5344CB8AC3E}">
        <p14:creationId xmlns:p14="http://schemas.microsoft.com/office/powerpoint/2010/main" val="12727248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a:t>Klikk for å redigere tittelstil</a:t>
            </a:r>
            <a:endParaRPr lang="en-US"/>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B7634DF-0D95-428E-A0AA-0626C8638093}" type="datetimeFigureOut">
              <a:rPr lang="en-US" smtClean="0"/>
              <a:t>8/31/2016</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E10D28CF-0BF3-486F-9E12-B90913542EDB}" type="slidenum">
              <a:rPr lang="en-US" smtClean="0"/>
              <a:t>‹#›</a:t>
            </a:fld>
            <a:endParaRPr lang="en-US"/>
          </a:p>
        </p:txBody>
      </p:sp>
    </p:spTree>
    <p:extLst>
      <p:ext uri="{BB962C8B-B14F-4D97-AF65-F5344CB8AC3E}">
        <p14:creationId xmlns:p14="http://schemas.microsoft.com/office/powerpoint/2010/main" val="26034965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B7634DF-0D95-428E-A0AA-0626C8638093}" type="datetimeFigureOut">
              <a:rPr lang="en-US" smtClean="0"/>
              <a:t>8/31/2016</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E10D28CF-0BF3-486F-9E12-B90913542EDB}" type="slidenum">
              <a:rPr lang="en-US" smtClean="0"/>
              <a:t>‹#›</a:t>
            </a:fld>
            <a:endParaRPr lang="en-US"/>
          </a:p>
        </p:txBody>
      </p:sp>
    </p:spTree>
    <p:extLst>
      <p:ext uri="{BB962C8B-B14F-4D97-AF65-F5344CB8AC3E}">
        <p14:creationId xmlns:p14="http://schemas.microsoft.com/office/powerpoint/2010/main" val="1451529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a:t>Klikk for å redigere tittelstil</a:t>
            </a:r>
            <a:endParaRPr lang="en-US"/>
          </a:p>
        </p:txBody>
      </p:sp>
      <p:sp>
        <p:nvSpPr>
          <p:cNvPr id="3" name="Plassholder for loddrett tekst 2"/>
          <p:cNvSpPr>
            <a:spLocks noGrp="1"/>
          </p:cNvSpPr>
          <p:nvPr>
            <p:ph type="body" orient="vert" idx="1"/>
          </p:nvPr>
        </p:nvSpPr>
        <p:spPr>
          <a:xfrm>
            <a:off x="457200" y="274638"/>
            <a:ext cx="6019800" cy="585152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B7634DF-0D95-428E-A0AA-0626C8638093}" type="datetimeFigureOut">
              <a:rPr lang="en-US" smtClean="0"/>
              <a:t>8/31/2016</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E10D28CF-0BF3-486F-9E12-B90913542EDB}" type="slidenum">
              <a:rPr lang="en-US" smtClean="0"/>
              <a:t>‹#›</a:t>
            </a:fld>
            <a:endParaRPr lang="en-US"/>
          </a:p>
        </p:txBody>
      </p:sp>
    </p:spTree>
    <p:extLst>
      <p:ext uri="{BB962C8B-B14F-4D97-AF65-F5344CB8AC3E}">
        <p14:creationId xmlns:p14="http://schemas.microsoft.com/office/powerpoint/2010/main" val="699094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546100" y="1971675"/>
            <a:ext cx="3810000" cy="3432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508500" y="1971675"/>
            <a:ext cx="3810000" cy="3432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Rectangle 117"/>
          <p:cNvSpPr>
            <a:spLocks noGrp="1" noChangeArrowheads="1"/>
          </p:cNvSpPr>
          <p:nvPr>
            <p:ph type="dt" sz="half" idx="10"/>
          </p:nvPr>
        </p:nvSpPr>
        <p:spPr>
          <a:ln/>
        </p:spPr>
        <p:txBody>
          <a:bodyPr/>
          <a:lstStyle>
            <a:lvl1pPr>
              <a:defRPr/>
            </a:lvl1pPr>
          </a:lstStyle>
          <a:p>
            <a:pPr>
              <a:defRPr/>
            </a:pPr>
            <a:endParaRPr lang="nn-NO"/>
          </a:p>
        </p:txBody>
      </p:sp>
      <p:sp>
        <p:nvSpPr>
          <p:cNvPr id="6" name="Rectangle 118"/>
          <p:cNvSpPr>
            <a:spLocks noGrp="1" noChangeArrowheads="1"/>
          </p:cNvSpPr>
          <p:nvPr>
            <p:ph type="ftr" sz="quarter" idx="11"/>
          </p:nvPr>
        </p:nvSpPr>
        <p:spPr>
          <a:ln/>
        </p:spPr>
        <p:txBody>
          <a:bodyPr/>
          <a:lstStyle>
            <a:lvl1pPr>
              <a:defRPr/>
            </a:lvl1pPr>
          </a:lstStyle>
          <a:p>
            <a:pPr>
              <a:defRPr/>
            </a:pPr>
            <a:endParaRPr lang="nn-NO"/>
          </a:p>
        </p:txBody>
      </p:sp>
    </p:spTree>
    <p:extLst>
      <p:ext uri="{BB962C8B-B14F-4D97-AF65-F5344CB8AC3E}">
        <p14:creationId xmlns:p14="http://schemas.microsoft.com/office/powerpoint/2010/main" val="4284302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1143000"/>
          </a:xfrm>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Rectangle 117"/>
          <p:cNvSpPr>
            <a:spLocks noGrp="1" noChangeArrowheads="1"/>
          </p:cNvSpPr>
          <p:nvPr>
            <p:ph type="dt" sz="half" idx="10"/>
          </p:nvPr>
        </p:nvSpPr>
        <p:spPr>
          <a:ln/>
        </p:spPr>
        <p:txBody>
          <a:bodyPr/>
          <a:lstStyle>
            <a:lvl1pPr>
              <a:defRPr/>
            </a:lvl1pPr>
          </a:lstStyle>
          <a:p>
            <a:pPr>
              <a:defRPr/>
            </a:pPr>
            <a:endParaRPr lang="nn-NO"/>
          </a:p>
        </p:txBody>
      </p:sp>
      <p:sp>
        <p:nvSpPr>
          <p:cNvPr id="8" name="Rectangle 118"/>
          <p:cNvSpPr>
            <a:spLocks noGrp="1" noChangeArrowheads="1"/>
          </p:cNvSpPr>
          <p:nvPr>
            <p:ph type="ftr" sz="quarter" idx="11"/>
          </p:nvPr>
        </p:nvSpPr>
        <p:spPr>
          <a:ln/>
        </p:spPr>
        <p:txBody>
          <a:bodyPr/>
          <a:lstStyle>
            <a:lvl1pPr>
              <a:defRPr/>
            </a:lvl1pPr>
          </a:lstStyle>
          <a:p>
            <a:pPr>
              <a:defRPr/>
            </a:pPr>
            <a:endParaRPr lang="nn-NO"/>
          </a:p>
        </p:txBody>
      </p:sp>
    </p:spTree>
    <p:extLst>
      <p:ext uri="{BB962C8B-B14F-4D97-AF65-F5344CB8AC3E}">
        <p14:creationId xmlns:p14="http://schemas.microsoft.com/office/powerpoint/2010/main" val="1084139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Rectangle 117"/>
          <p:cNvSpPr>
            <a:spLocks noGrp="1" noChangeArrowheads="1"/>
          </p:cNvSpPr>
          <p:nvPr>
            <p:ph type="dt" sz="half" idx="10"/>
          </p:nvPr>
        </p:nvSpPr>
        <p:spPr>
          <a:ln/>
        </p:spPr>
        <p:txBody>
          <a:bodyPr/>
          <a:lstStyle>
            <a:lvl1pPr>
              <a:defRPr/>
            </a:lvl1pPr>
          </a:lstStyle>
          <a:p>
            <a:pPr>
              <a:defRPr/>
            </a:pPr>
            <a:endParaRPr lang="nn-NO"/>
          </a:p>
        </p:txBody>
      </p:sp>
      <p:sp>
        <p:nvSpPr>
          <p:cNvPr id="4" name="Rectangle 118"/>
          <p:cNvSpPr>
            <a:spLocks noGrp="1" noChangeArrowheads="1"/>
          </p:cNvSpPr>
          <p:nvPr>
            <p:ph type="ftr" sz="quarter" idx="11"/>
          </p:nvPr>
        </p:nvSpPr>
        <p:spPr>
          <a:ln/>
        </p:spPr>
        <p:txBody>
          <a:bodyPr/>
          <a:lstStyle>
            <a:lvl1pPr>
              <a:defRPr/>
            </a:lvl1pPr>
          </a:lstStyle>
          <a:p>
            <a:pPr>
              <a:defRPr/>
            </a:pPr>
            <a:endParaRPr lang="nn-NO"/>
          </a:p>
        </p:txBody>
      </p:sp>
    </p:spTree>
    <p:extLst>
      <p:ext uri="{BB962C8B-B14F-4D97-AF65-F5344CB8AC3E}">
        <p14:creationId xmlns:p14="http://schemas.microsoft.com/office/powerpoint/2010/main" val="3145129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2" name="Rectangle 117"/>
          <p:cNvSpPr>
            <a:spLocks noGrp="1" noChangeArrowheads="1"/>
          </p:cNvSpPr>
          <p:nvPr>
            <p:ph type="dt" sz="half" idx="10"/>
          </p:nvPr>
        </p:nvSpPr>
        <p:spPr>
          <a:ln/>
        </p:spPr>
        <p:txBody>
          <a:bodyPr/>
          <a:lstStyle>
            <a:lvl1pPr>
              <a:defRPr/>
            </a:lvl1pPr>
          </a:lstStyle>
          <a:p>
            <a:pPr>
              <a:defRPr/>
            </a:pPr>
            <a:endParaRPr lang="nn-NO"/>
          </a:p>
        </p:txBody>
      </p:sp>
      <p:sp>
        <p:nvSpPr>
          <p:cNvPr id="3" name="Rectangle 118"/>
          <p:cNvSpPr>
            <a:spLocks noGrp="1" noChangeArrowheads="1"/>
          </p:cNvSpPr>
          <p:nvPr>
            <p:ph type="ftr" sz="quarter" idx="11"/>
          </p:nvPr>
        </p:nvSpPr>
        <p:spPr>
          <a:ln/>
        </p:spPr>
        <p:txBody>
          <a:bodyPr/>
          <a:lstStyle>
            <a:lvl1pPr>
              <a:defRPr/>
            </a:lvl1pPr>
          </a:lstStyle>
          <a:p>
            <a:pPr>
              <a:defRPr/>
            </a:pPr>
            <a:endParaRPr lang="nn-NO"/>
          </a:p>
        </p:txBody>
      </p:sp>
    </p:spTree>
    <p:extLst>
      <p:ext uri="{BB962C8B-B14F-4D97-AF65-F5344CB8AC3E}">
        <p14:creationId xmlns:p14="http://schemas.microsoft.com/office/powerpoint/2010/main" val="4199097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Rectangle 117"/>
          <p:cNvSpPr>
            <a:spLocks noGrp="1" noChangeArrowheads="1"/>
          </p:cNvSpPr>
          <p:nvPr>
            <p:ph type="dt" sz="half" idx="10"/>
          </p:nvPr>
        </p:nvSpPr>
        <p:spPr>
          <a:ln/>
        </p:spPr>
        <p:txBody>
          <a:bodyPr/>
          <a:lstStyle>
            <a:lvl1pPr>
              <a:defRPr/>
            </a:lvl1pPr>
          </a:lstStyle>
          <a:p>
            <a:pPr>
              <a:defRPr/>
            </a:pPr>
            <a:endParaRPr lang="nn-NO"/>
          </a:p>
        </p:txBody>
      </p:sp>
      <p:sp>
        <p:nvSpPr>
          <p:cNvPr id="6" name="Rectangle 118"/>
          <p:cNvSpPr>
            <a:spLocks noGrp="1" noChangeArrowheads="1"/>
          </p:cNvSpPr>
          <p:nvPr>
            <p:ph type="ftr" sz="quarter" idx="11"/>
          </p:nvPr>
        </p:nvSpPr>
        <p:spPr>
          <a:ln/>
        </p:spPr>
        <p:txBody>
          <a:bodyPr/>
          <a:lstStyle>
            <a:lvl1pPr>
              <a:defRPr/>
            </a:lvl1pPr>
          </a:lstStyle>
          <a:p>
            <a:pPr>
              <a:defRPr/>
            </a:pPr>
            <a:endParaRPr lang="nn-NO"/>
          </a:p>
        </p:txBody>
      </p:sp>
    </p:spTree>
    <p:extLst>
      <p:ext uri="{BB962C8B-B14F-4D97-AF65-F5344CB8AC3E}">
        <p14:creationId xmlns:p14="http://schemas.microsoft.com/office/powerpoint/2010/main" val="3247066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Rectangle 117"/>
          <p:cNvSpPr>
            <a:spLocks noGrp="1" noChangeArrowheads="1"/>
          </p:cNvSpPr>
          <p:nvPr>
            <p:ph type="dt" sz="half" idx="10"/>
          </p:nvPr>
        </p:nvSpPr>
        <p:spPr>
          <a:ln/>
        </p:spPr>
        <p:txBody>
          <a:bodyPr/>
          <a:lstStyle>
            <a:lvl1pPr>
              <a:defRPr/>
            </a:lvl1pPr>
          </a:lstStyle>
          <a:p>
            <a:pPr>
              <a:defRPr/>
            </a:pPr>
            <a:endParaRPr lang="nn-NO"/>
          </a:p>
        </p:txBody>
      </p:sp>
      <p:sp>
        <p:nvSpPr>
          <p:cNvPr id="6" name="Rectangle 118"/>
          <p:cNvSpPr>
            <a:spLocks noGrp="1" noChangeArrowheads="1"/>
          </p:cNvSpPr>
          <p:nvPr>
            <p:ph type="ftr" sz="quarter" idx="11"/>
          </p:nvPr>
        </p:nvSpPr>
        <p:spPr>
          <a:ln/>
        </p:spPr>
        <p:txBody>
          <a:bodyPr/>
          <a:lstStyle>
            <a:lvl1pPr>
              <a:defRPr/>
            </a:lvl1pPr>
          </a:lstStyle>
          <a:p>
            <a:pPr>
              <a:defRPr/>
            </a:pPr>
            <a:endParaRPr lang="nn-NO"/>
          </a:p>
        </p:txBody>
      </p:sp>
    </p:spTree>
    <p:extLst>
      <p:ext uri="{BB962C8B-B14F-4D97-AF65-F5344CB8AC3E}">
        <p14:creationId xmlns:p14="http://schemas.microsoft.com/office/powerpoint/2010/main" val="2591838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9" name="Rectangle 115"/>
          <p:cNvSpPr>
            <a:spLocks noGrp="1" noChangeArrowheads="1"/>
          </p:cNvSpPr>
          <p:nvPr>
            <p:ph type="title"/>
          </p:nvPr>
        </p:nvSpPr>
        <p:spPr bwMode="auto">
          <a:xfrm>
            <a:off x="546100" y="5334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nn-NO"/>
              <a:t>Click to edit Master title style</a:t>
            </a:r>
          </a:p>
        </p:txBody>
      </p:sp>
      <p:sp>
        <p:nvSpPr>
          <p:cNvPr id="1140" name="Rectangle 116"/>
          <p:cNvSpPr>
            <a:spLocks noGrp="1" noChangeArrowheads="1"/>
          </p:cNvSpPr>
          <p:nvPr>
            <p:ph type="body" idx="1"/>
          </p:nvPr>
        </p:nvSpPr>
        <p:spPr bwMode="auto">
          <a:xfrm>
            <a:off x="546100" y="1971675"/>
            <a:ext cx="7772400" cy="343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nn-NO"/>
              <a:t>Click to edit Master text styles</a:t>
            </a:r>
          </a:p>
          <a:p>
            <a:pPr lvl="1"/>
            <a:r>
              <a:rPr lang="nn-NO"/>
              <a:t>Second level</a:t>
            </a:r>
          </a:p>
          <a:p>
            <a:pPr lvl="2"/>
            <a:r>
              <a:rPr lang="nn-NO"/>
              <a:t>Third level</a:t>
            </a:r>
          </a:p>
          <a:p>
            <a:pPr lvl="3"/>
            <a:r>
              <a:rPr lang="nn-NO"/>
              <a:t>Fourth level</a:t>
            </a:r>
          </a:p>
          <a:p>
            <a:pPr lvl="4"/>
            <a:r>
              <a:rPr lang="nn-NO"/>
              <a:t>Fifth level</a:t>
            </a:r>
          </a:p>
        </p:txBody>
      </p:sp>
      <p:sp>
        <p:nvSpPr>
          <p:cNvPr id="1141" name="Rectangle 117"/>
          <p:cNvSpPr>
            <a:spLocks noGrp="1" noChangeArrowheads="1"/>
          </p:cNvSpPr>
          <p:nvPr>
            <p:ph type="dt" sz="half" idx="2"/>
          </p:nvPr>
        </p:nvSpPr>
        <p:spPr bwMode="auto">
          <a:xfrm>
            <a:off x="3581400" y="6008688"/>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charset="0"/>
                <a:cs typeface="+mn-cs"/>
              </a:defRPr>
            </a:lvl1pPr>
          </a:lstStyle>
          <a:p>
            <a:pPr>
              <a:defRPr/>
            </a:pPr>
            <a:endParaRPr lang="nn-NO"/>
          </a:p>
        </p:txBody>
      </p:sp>
      <p:sp>
        <p:nvSpPr>
          <p:cNvPr id="1142" name="Rectangle 118"/>
          <p:cNvSpPr>
            <a:spLocks noGrp="1" noChangeArrowheads="1"/>
          </p:cNvSpPr>
          <p:nvPr>
            <p:ph type="ftr" sz="quarter" idx="3"/>
          </p:nvPr>
        </p:nvSpPr>
        <p:spPr bwMode="auto">
          <a:xfrm>
            <a:off x="533400" y="601345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0"/>
                <a:cs typeface="+mn-cs"/>
              </a:defRPr>
            </a:lvl1pPr>
          </a:lstStyle>
          <a:p>
            <a:pPr>
              <a:defRPr/>
            </a:pPr>
            <a:endParaRPr lang="nn-NO"/>
          </a:p>
        </p:txBody>
      </p:sp>
      <p:sp>
        <p:nvSpPr>
          <p:cNvPr id="1143" name="Rectangle 119"/>
          <p:cNvSpPr>
            <a:spLocks noChangeArrowheads="1"/>
          </p:cNvSpPr>
          <p:nvPr userDrawn="1"/>
        </p:nvSpPr>
        <p:spPr bwMode="auto">
          <a:xfrm>
            <a:off x="0" y="0"/>
            <a:ext cx="420688"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fld id="{3EF96736-CE73-461E-B928-FC0A4BA04C68}" type="slidenum">
              <a:rPr lang="nn-NO" sz="1400" b="1">
                <a:solidFill>
                  <a:srgbClr val="BFD9E6"/>
                </a:solidFill>
              </a:rPr>
              <a:pPr algn="ctr"/>
              <a:t>‹#›</a:t>
            </a:fld>
            <a:endParaRPr lang="nn-NO" sz="1400">
              <a:solidFill>
                <a:srgbClr val="BFD9E6"/>
              </a:solidFill>
            </a:endParaRPr>
          </a:p>
        </p:txBody>
      </p:sp>
      <p:pic>
        <p:nvPicPr>
          <p:cNvPr id="8" name="Bilde 7" descr="hor_blaa_stripe.jpg"/>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0" y="6498336"/>
            <a:ext cx="9144000" cy="359664"/>
          </a:xfrm>
          <a:prstGeom prst="rect">
            <a:avLst/>
          </a:prstGeom>
        </p:spPr>
      </p:pic>
      <p:sp>
        <p:nvSpPr>
          <p:cNvPr id="9" name="TekstSylinder 8"/>
          <p:cNvSpPr txBox="1"/>
          <p:nvPr userDrawn="1"/>
        </p:nvSpPr>
        <p:spPr>
          <a:xfrm>
            <a:off x="179512" y="6530860"/>
            <a:ext cx="865943" cy="276999"/>
          </a:xfrm>
          <a:prstGeom prst="rect">
            <a:avLst/>
          </a:prstGeom>
          <a:noFill/>
        </p:spPr>
        <p:txBody>
          <a:bodyPr wrap="none" rtlCol="0">
            <a:spAutoFit/>
          </a:bodyPr>
          <a:lstStyle/>
          <a:p>
            <a:pPr eaLnBrk="0" fontAlgn="base" hangingPunct="0">
              <a:spcBef>
                <a:spcPct val="0"/>
              </a:spcBef>
              <a:spcAft>
                <a:spcPct val="0"/>
              </a:spcAft>
            </a:pPr>
            <a:r>
              <a:rPr lang="nb-NO" sz="1200" b="1" dirty="0">
                <a:solidFill>
                  <a:srgbClr val="FFFFFF"/>
                </a:solidFill>
              </a:rPr>
              <a:t>May 2013</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Arial" charset="0"/>
          <a:ea typeface="ＭＳ Ｐゴシック" charset="0"/>
        </a:defRPr>
      </a:lvl6pPr>
      <a:lvl7pPr marL="914400" algn="l" rtl="0" eaLnBrk="0" fontAlgn="base" hangingPunct="0">
        <a:spcBef>
          <a:spcPct val="0"/>
        </a:spcBef>
        <a:spcAft>
          <a:spcPct val="0"/>
        </a:spcAft>
        <a:defRPr sz="4400">
          <a:solidFill>
            <a:schemeClr val="tx2"/>
          </a:solidFill>
          <a:latin typeface="Arial" charset="0"/>
          <a:ea typeface="ＭＳ Ｐゴシック" charset="0"/>
        </a:defRPr>
      </a:lvl7pPr>
      <a:lvl8pPr marL="1371600" algn="l" rtl="0" eaLnBrk="0" fontAlgn="base" hangingPunct="0">
        <a:spcBef>
          <a:spcPct val="0"/>
        </a:spcBef>
        <a:spcAft>
          <a:spcPct val="0"/>
        </a:spcAft>
        <a:defRPr sz="4400">
          <a:solidFill>
            <a:schemeClr val="tx2"/>
          </a:solidFill>
          <a:latin typeface="Arial" charset="0"/>
          <a:ea typeface="ＭＳ Ｐゴシック" charset="0"/>
        </a:defRPr>
      </a:lvl8pPr>
      <a:lvl9pPr marL="1828800" algn="l" rtl="0" eaLnBrk="0" fontAlgn="base" hangingPunct="0">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600">
          <a:solidFill>
            <a:schemeClr val="tx1"/>
          </a:solidFill>
          <a:latin typeface="+mn-lt"/>
          <a:ea typeface="+mn-ea"/>
        </a:defRPr>
      </a:lvl5pPr>
      <a:lvl6pPr marL="2438400" indent="-228600" algn="l" rtl="0" eaLnBrk="0" fontAlgn="base" hangingPunct="0">
        <a:spcBef>
          <a:spcPct val="20000"/>
        </a:spcBef>
        <a:spcAft>
          <a:spcPct val="0"/>
        </a:spcAft>
        <a:buChar char="•"/>
        <a:defRPr sz="1600">
          <a:solidFill>
            <a:schemeClr val="tx1"/>
          </a:solidFill>
          <a:latin typeface="+mn-lt"/>
          <a:ea typeface="+mn-ea"/>
        </a:defRPr>
      </a:lvl6pPr>
      <a:lvl7pPr marL="2895600" indent="-228600" algn="l" rtl="0" eaLnBrk="0" fontAlgn="base" hangingPunct="0">
        <a:spcBef>
          <a:spcPct val="20000"/>
        </a:spcBef>
        <a:spcAft>
          <a:spcPct val="0"/>
        </a:spcAft>
        <a:buChar char="•"/>
        <a:defRPr sz="1600">
          <a:solidFill>
            <a:schemeClr val="tx1"/>
          </a:solidFill>
          <a:latin typeface="+mn-lt"/>
          <a:ea typeface="+mn-ea"/>
        </a:defRPr>
      </a:lvl7pPr>
      <a:lvl8pPr marL="3352800" indent="-228600" algn="l" rtl="0" eaLnBrk="0" fontAlgn="base" hangingPunct="0">
        <a:spcBef>
          <a:spcPct val="20000"/>
        </a:spcBef>
        <a:spcAft>
          <a:spcPct val="0"/>
        </a:spcAft>
        <a:buChar char="•"/>
        <a:defRPr sz="1600">
          <a:solidFill>
            <a:schemeClr val="tx1"/>
          </a:solidFill>
          <a:latin typeface="+mn-lt"/>
          <a:ea typeface="+mn-ea"/>
        </a:defRPr>
      </a:lvl8pPr>
      <a:lvl9pPr marL="3810000" indent="-228600" algn="l" rtl="0" eaLnBrk="0" fontAlgn="base" hangingPunct="0">
        <a:spcBef>
          <a:spcPct val="20000"/>
        </a:spcBef>
        <a:spcAft>
          <a:spcPct val="0"/>
        </a:spcAft>
        <a:buChar char="•"/>
        <a:defRPr sz="1600">
          <a:solidFill>
            <a:schemeClr val="tx1"/>
          </a:solidFill>
          <a:latin typeface="+mn-lt"/>
          <a:ea typeface="+mn-ea"/>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b-NO"/>
              <a:t>Klikk for å redigere tittelstil</a:t>
            </a:r>
            <a:endParaRPr lang="en-US"/>
          </a:p>
        </p:txBody>
      </p:sp>
      <p:sp>
        <p:nvSpPr>
          <p:cNvPr id="3" name="Plassholder f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AFC589-EB13-42F9-A575-C607087FBBD2}" type="datetimeFigureOut">
              <a:rPr lang="en-US" smtClean="0"/>
              <a:t>8/31/2016</a:t>
            </a:fld>
            <a:endParaRPr lang="en-US"/>
          </a:p>
        </p:txBody>
      </p:sp>
      <p:sp>
        <p:nvSpPr>
          <p:cNvPr id="5" name="Plassholder for bunn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Plassholder for lysbilde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2F00FF-7F02-434B-B29B-C7AF2DF0AC30}" type="slidenum">
              <a:rPr lang="en-US" smtClean="0"/>
              <a:t>‹#›</a:t>
            </a:fld>
            <a:endParaRPr lang="en-US"/>
          </a:p>
        </p:txBody>
      </p:sp>
    </p:spTree>
    <p:extLst>
      <p:ext uri="{BB962C8B-B14F-4D97-AF65-F5344CB8AC3E}">
        <p14:creationId xmlns:p14="http://schemas.microsoft.com/office/powerpoint/2010/main" val="420345240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b-NO"/>
              <a:t>Klikk for å redigere tittelstil</a:t>
            </a:r>
            <a:endParaRPr lang="en-US"/>
          </a:p>
        </p:txBody>
      </p:sp>
      <p:sp>
        <p:nvSpPr>
          <p:cNvPr id="3" name="Plassholder f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7634DF-0D95-428E-A0AA-0626C8638093}" type="datetimeFigureOut">
              <a:rPr lang="en-US" smtClean="0"/>
              <a:t>8/31/2016</a:t>
            </a:fld>
            <a:endParaRPr lang="en-US"/>
          </a:p>
        </p:txBody>
      </p:sp>
      <p:sp>
        <p:nvSpPr>
          <p:cNvPr id="5" name="Plassholder for bunn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Plassholder for lysbilde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0D28CF-0BF3-486F-9E12-B90913542EDB}" type="slidenum">
              <a:rPr lang="en-US" smtClean="0"/>
              <a:t>‹#›</a:t>
            </a:fld>
            <a:endParaRPr lang="en-US"/>
          </a:p>
        </p:txBody>
      </p:sp>
    </p:spTree>
    <p:extLst>
      <p:ext uri="{BB962C8B-B14F-4D97-AF65-F5344CB8AC3E}">
        <p14:creationId xmlns:p14="http://schemas.microsoft.com/office/powerpoint/2010/main" val="108235077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4.xml"/><Relationship Id="rId7" Type="http://schemas.openxmlformats.org/officeDocument/2006/relationships/image" Target="../media/image12.jpeg"/><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11.wmf"/><Relationship Id="rId5" Type="http://schemas.openxmlformats.org/officeDocument/2006/relationships/image" Target="../media/image10.jpeg"/><Relationship Id="rId10" Type="http://schemas.openxmlformats.org/officeDocument/2006/relationships/image" Target="../media/image13.png"/><Relationship Id="rId4" Type="http://schemas.openxmlformats.org/officeDocument/2006/relationships/image" Target="../media/image9.jpe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image" Target="../media/image15.emf"/><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notesSlide" Target="../notesSlides/notesSlide5.xml"/><Relationship Id="rId7"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4.bin"/><Relationship Id="rId11" Type="http://schemas.openxmlformats.org/officeDocument/2006/relationships/image" Target="../media/image27.jpeg"/><Relationship Id="rId5" Type="http://schemas.openxmlformats.org/officeDocument/2006/relationships/image" Target="../media/image22.png"/><Relationship Id="rId10" Type="http://schemas.openxmlformats.org/officeDocument/2006/relationships/image" Target="../media/image26.jpeg"/><Relationship Id="rId4" Type="http://schemas.openxmlformats.org/officeDocument/2006/relationships/oleObject" Target="../embeddings/oleObject3.bin"/><Relationship Id="rId9" Type="http://schemas.openxmlformats.org/officeDocument/2006/relationships/image" Target="../media/image25.jpeg"/></Relationships>
</file>

<file path=ppt/slides/_rels/slide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idx="4294967295"/>
          </p:nvPr>
        </p:nvSpPr>
        <p:spPr>
          <a:xfrm>
            <a:off x="322492" y="1484784"/>
            <a:ext cx="8280920" cy="4824536"/>
          </a:xfrm>
        </p:spPr>
        <p:txBody>
          <a:bodyPr/>
          <a:lstStyle/>
          <a:p>
            <a:pPr marL="0" lvl="0" indent="0"/>
            <a:r>
              <a:rPr lang="nb-NO" sz="3200" b="1" dirty="0">
                <a:solidFill>
                  <a:schemeClr val="accent6"/>
                </a:solidFill>
              </a:rPr>
              <a:t/>
            </a:r>
            <a:br>
              <a:rPr lang="nb-NO" sz="3200" b="1" dirty="0">
                <a:solidFill>
                  <a:schemeClr val="accent6"/>
                </a:solidFill>
              </a:rPr>
            </a:br>
            <a:r>
              <a:rPr lang="nb-NO" sz="3200" b="1" dirty="0">
                <a:solidFill>
                  <a:schemeClr val="accent6"/>
                </a:solidFill>
              </a:rPr>
              <a:t/>
            </a:r>
            <a:br>
              <a:rPr lang="nb-NO" sz="3200" b="1" dirty="0">
                <a:solidFill>
                  <a:schemeClr val="accent6"/>
                </a:solidFill>
              </a:rPr>
            </a:br>
            <a:r>
              <a:rPr lang="nb-NO" sz="3200" b="1" dirty="0">
                <a:solidFill>
                  <a:schemeClr val="accent6"/>
                </a:solidFill>
              </a:rPr>
              <a:t/>
            </a:r>
            <a:br>
              <a:rPr lang="nb-NO" sz="3200" b="1" dirty="0">
                <a:solidFill>
                  <a:schemeClr val="accent6"/>
                </a:solidFill>
              </a:rPr>
            </a:br>
            <a:r>
              <a:rPr lang="en-US" sz="3200" dirty="0">
                <a:solidFill>
                  <a:schemeClr val="accent6"/>
                </a:solidFill>
              </a:rPr>
              <a:t/>
            </a:r>
            <a:br>
              <a:rPr lang="en-US" sz="3200" dirty="0">
                <a:solidFill>
                  <a:schemeClr val="accent6"/>
                </a:solidFill>
              </a:rPr>
            </a:br>
            <a:r>
              <a:rPr lang="en-US" sz="2800" b="1" dirty="0">
                <a:solidFill>
                  <a:schemeClr val="accent6"/>
                </a:solidFill>
              </a:rPr>
              <a:t>NTNU</a:t>
            </a:r>
            <a:r>
              <a:rPr lang="en-US" sz="2800" dirty="0">
                <a:solidFill>
                  <a:schemeClr val="accent6"/>
                </a:solidFill>
              </a:rPr>
              <a:t> - </a:t>
            </a:r>
            <a:r>
              <a:rPr lang="nb-NO" sz="2800" b="1" dirty="0">
                <a:solidFill>
                  <a:schemeClr val="accent6"/>
                </a:solidFill>
              </a:rPr>
              <a:t>Department of Chemical Engineering</a:t>
            </a:r>
            <a:r>
              <a:rPr lang="nb-NO" sz="3200" b="1" dirty="0">
                <a:solidFill>
                  <a:schemeClr val="accent6"/>
                </a:solidFill>
              </a:rPr>
              <a:t/>
            </a:r>
            <a:br>
              <a:rPr lang="nb-NO" sz="3200" b="1" dirty="0">
                <a:solidFill>
                  <a:schemeClr val="accent6"/>
                </a:solidFill>
              </a:rPr>
            </a:br>
            <a:r>
              <a:rPr lang="en-US" sz="2400" i="1" dirty="0">
                <a:solidFill>
                  <a:schemeClr val="accent6"/>
                </a:solidFill>
                <a:latin typeface="Adobe Fangsong Std R" pitchFamily="18" charset="-128"/>
                <a:ea typeface="Adobe Fangsong Std R" pitchFamily="18" charset="-128"/>
              </a:rPr>
              <a:t>H</a:t>
            </a:r>
            <a:r>
              <a:rPr lang="en-US" sz="2400" i="1" dirty="0" smtClean="0">
                <a:solidFill>
                  <a:schemeClr val="accent6"/>
                </a:solidFill>
                <a:latin typeface="Adobe Fangsong Std R" pitchFamily="18" charset="-128"/>
                <a:ea typeface="Adobe Fangsong Std R" pitchFamily="18" charset="-128"/>
              </a:rPr>
              <a:t>ead: Professor Edd </a:t>
            </a:r>
            <a:r>
              <a:rPr lang="en-US" sz="2400" i="1" dirty="0">
                <a:solidFill>
                  <a:schemeClr val="accent6"/>
                </a:solidFill>
                <a:latin typeface="Adobe Fangsong Std R" pitchFamily="18" charset="-128"/>
                <a:ea typeface="Adobe Fangsong Std R" pitchFamily="18" charset="-128"/>
              </a:rPr>
              <a:t>A. Blekkan</a:t>
            </a:r>
            <a:r>
              <a:rPr lang="en-US" sz="2400" i="1" dirty="0">
                <a:latin typeface="Adobe Fangsong Std R" pitchFamily="18" charset="-128"/>
                <a:ea typeface="Adobe Fangsong Std R" pitchFamily="18" charset="-128"/>
              </a:rPr>
              <a:t/>
            </a:r>
            <a:br>
              <a:rPr lang="en-US" sz="2400" i="1" dirty="0">
                <a:latin typeface="Adobe Fangsong Std R" pitchFamily="18" charset="-128"/>
                <a:ea typeface="Adobe Fangsong Std R" pitchFamily="18" charset="-128"/>
              </a:rPr>
            </a:br>
            <a:endParaRPr lang="nb-NO" sz="2400" i="1" dirty="0">
              <a:solidFill>
                <a:srgbClr val="000000"/>
              </a:solidFill>
              <a:latin typeface="Adobe Fangsong Std R" pitchFamily="18" charset="-128"/>
              <a:ea typeface="Adobe Fangsong Std R" pitchFamily="18" charset="-128"/>
            </a:endParaRPr>
          </a:p>
        </p:txBody>
      </p:sp>
      <p:pic>
        <p:nvPicPr>
          <p:cNvPr id="5" name="Bilde 4" descr="tekst_eng.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03412" y="315635"/>
            <a:ext cx="283464" cy="4922520"/>
          </a:xfrm>
          <a:prstGeom prst="rect">
            <a:avLst/>
          </a:prstGeom>
        </p:spPr>
      </p:pic>
      <p:pic>
        <p:nvPicPr>
          <p:cNvPr id="3" name="Bild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7544" y="260648"/>
            <a:ext cx="3094920" cy="675044"/>
          </a:xfrm>
          <a:prstGeom prst="rect">
            <a:avLst/>
          </a:prstGeom>
        </p:spPr>
      </p:pic>
      <p:sp>
        <p:nvSpPr>
          <p:cNvPr id="6" name="TekstSylinder 5"/>
          <p:cNvSpPr txBox="1"/>
          <p:nvPr/>
        </p:nvSpPr>
        <p:spPr>
          <a:xfrm>
            <a:off x="109642" y="6530860"/>
            <a:ext cx="1077982" cy="276999"/>
          </a:xfrm>
          <a:prstGeom prst="rect">
            <a:avLst/>
          </a:prstGeom>
          <a:solidFill>
            <a:schemeClr val="bg1"/>
          </a:solidFill>
        </p:spPr>
        <p:txBody>
          <a:bodyPr wrap="square" rtlCol="0">
            <a:spAutoFit/>
          </a:bodyPr>
          <a:lstStyle/>
          <a:p>
            <a:r>
              <a:rPr lang="nb-NO" sz="1200" b="1" dirty="0" err="1">
                <a:solidFill>
                  <a:schemeClr val="accent2">
                    <a:lumMod val="75000"/>
                  </a:schemeClr>
                </a:solidFill>
              </a:rPr>
              <a:t>March</a:t>
            </a:r>
            <a:r>
              <a:rPr lang="nb-NO" sz="1200" b="1" dirty="0">
                <a:solidFill>
                  <a:schemeClr val="accent2">
                    <a:lumMod val="75000"/>
                  </a:schemeClr>
                </a:solidFill>
              </a:rPr>
              <a:t> 2016</a:t>
            </a:r>
          </a:p>
        </p:txBody>
      </p:sp>
    </p:spTree>
    <p:extLst>
      <p:ext uri="{BB962C8B-B14F-4D97-AF65-F5344CB8AC3E}">
        <p14:creationId xmlns:p14="http://schemas.microsoft.com/office/powerpoint/2010/main" val="18315777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21425" y="3881438"/>
            <a:ext cx="2822575" cy="274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43263" y="4357688"/>
            <a:ext cx="2336800" cy="2309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289800" y="0"/>
            <a:ext cx="1854200" cy="300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4324350"/>
            <a:ext cx="2503488" cy="253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70" name="Rectangle 6"/>
          <p:cNvSpPr>
            <a:spLocks noGrp="1" noChangeArrowheads="1"/>
          </p:cNvSpPr>
          <p:nvPr>
            <p:ph type="title"/>
          </p:nvPr>
        </p:nvSpPr>
        <p:spPr>
          <a:xfrm>
            <a:off x="274638" y="0"/>
            <a:ext cx="6961187" cy="898525"/>
          </a:xfrm>
        </p:spPr>
        <p:txBody>
          <a:bodyPr/>
          <a:lstStyle/>
          <a:p>
            <a:pPr>
              <a:defRPr/>
            </a:pPr>
            <a:r>
              <a:rPr lang="en-US" sz="3200" dirty="0"/>
              <a:t> </a:t>
            </a:r>
            <a:r>
              <a:rPr lang="en-US" sz="3200" dirty="0" smtClean="0"/>
              <a:t>5. </a:t>
            </a:r>
            <a:r>
              <a:rPr lang="en-US" sz="3200" dirty="0" smtClean="0">
                <a:solidFill>
                  <a:schemeClr val="accent6"/>
                </a:solidFill>
              </a:rPr>
              <a:t>Bioenergy </a:t>
            </a:r>
            <a:r>
              <a:rPr lang="en-US" sz="3200" dirty="0">
                <a:solidFill>
                  <a:schemeClr val="accent6"/>
                </a:solidFill>
              </a:rPr>
              <a:t>and </a:t>
            </a:r>
            <a:r>
              <a:rPr lang="en-US" sz="3200" dirty="0" err="1">
                <a:solidFill>
                  <a:schemeClr val="accent6"/>
                </a:solidFill>
              </a:rPr>
              <a:t>fibre</a:t>
            </a:r>
            <a:r>
              <a:rPr lang="en-US" sz="3200" dirty="0">
                <a:solidFill>
                  <a:schemeClr val="accent6"/>
                </a:solidFill>
              </a:rPr>
              <a:t> technology</a:t>
            </a:r>
            <a:endParaRPr lang="nb-NO" sz="3200" dirty="0">
              <a:solidFill>
                <a:schemeClr val="accent6"/>
              </a:solidFill>
            </a:endParaRPr>
          </a:p>
        </p:txBody>
      </p:sp>
      <p:sp>
        <p:nvSpPr>
          <p:cNvPr id="16391" name="Rectangle 7"/>
          <p:cNvSpPr>
            <a:spLocks noGrp="1" noChangeArrowheads="1"/>
          </p:cNvSpPr>
          <p:nvPr>
            <p:ph type="body" idx="1"/>
          </p:nvPr>
        </p:nvSpPr>
        <p:spPr>
          <a:xfrm>
            <a:off x="546100" y="898525"/>
            <a:ext cx="7772400" cy="3222625"/>
          </a:xfrm>
        </p:spPr>
        <p:txBody>
          <a:bodyPr/>
          <a:lstStyle/>
          <a:p>
            <a:pPr>
              <a:lnSpc>
                <a:spcPct val="80000"/>
              </a:lnSpc>
            </a:pPr>
            <a:r>
              <a:rPr lang="en-US" altLang="nb-NO" sz="2000"/>
              <a:t>The general field of research and teaching is processes</a:t>
            </a:r>
            <a:br>
              <a:rPr lang="en-US" altLang="nb-NO" sz="2000"/>
            </a:br>
            <a:r>
              <a:rPr lang="en-US" altLang="nb-NO" sz="2000"/>
              <a:t> for industrial utilization of wood and other biomass</a:t>
            </a:r>
          </a:p>
          <a:p>
            <a:pPr>
              <a:lnSpc>
                <a:spcPct val="80000"/>
              </a:lnSpc>
            </a:pPr>
            <a:r>
              <a:rPr lang="en-US" altLang="nb-NO" sz="2000"/>
              <a:t>Research</a:t>
            </a:r>
          </a:p>
          <a:p>
            <a:pPr lvl="1">
              <a:lnSpc>
                <a:spcPct val="80000"/>
              </a:lnSpc>
            </a:pPr>
            <a:r>
              <a:rPr lang="nb-NO" altLang="nb-NO"/>
              <a:t>Biofuel (mostly bioethanol)</a:t>
            </a:r>
          </a:p>
          <a:p>
            <a:pPr lvl="1">
              <a:lnSpc>
                <a:spcPct val="80000"/>
              </a:lnSpc>
            </a:pPr>
            <a:r>
              <a:rPr lang="nb-NO" altLang="nb-NO"/>
              <a:t>Energy and raw material efficiency in </a:t>
            </a:r>
            <a:br>
              <a:rPr lang="nb-NO" altLang="nb-NO"/>
            </a:br>
            <a:r>
              <a:rPr lang="nb-NO" altLang="nb-NO"/>
              <a:t>the pulp and paper industry</a:t>
            </a:r>
          </a:p>
          <a:p>
            <a:pPr lvl="1">
              <a:lnSpc>
                <a:spcPct val="80000"/>
              </a:lnSpc>
            </a:pPr>
            <a:r>
              <a:rPr lang="nb-NO" altLang="nb-NO"/>
              <a:t>Product quality in the pulp and paper industry</a:t>
            </a:r>
          </a:p>
          <a:p>
            <a:pPr lvl="1">
              <a:lnSpc>
                <a:spcPct val="80000"/>
              </a:lnSpc>
            </a:pPr>
            <a:r>
              <a:rPr lang="nb-NO" altLang="nb-NO"/>
              <a:t>Nanocellulose production and application</a:t>
            </a:r>
          </a:p>
          <a:p>
            <a:pPr lvl="1">
              <a:lnSpc>
                <a:spcPct val="80000"/>
              </a:lnSpc>
            </a:pPr>
            <a:endParaRPr lang="en-US" altLang="nb-NO" sz="1400"/>
          </a:p>
        </p:txBody>
      </p:sp>
      <p:grpSp>
        <p:nvGrpSpPr>
          <p:cNvPr id="16392" name="Group 8"/>
          <p:cNvGrpSpPr>
            <a:grpSpLocks/>
          </p:cNvGrpSpPr>
          <p:nvPr/>
        </p:nvGrpSpPr>
        <p:grpSpPr bwMode="auto">
          <a:xfrm>
            <a:off x="0" y="-1588"/>
            <a:ext cx="9175750" cy="7239001"/>
            <a:chOff x="0" y="-1"/>
            <a:chExt cx="5780" cy="4560"/>
          </a:xfrm>
        </p:grpSpPr>
        <p:sp>
          <p:nvSpPr>
            <p:cNvPr id="16393" name="Rectangle 9"/>
            <p:cNvSpPr>
              <a:spLocks noChangeArrowheads="1"/>
            </p:cNvSpPr>
            <p:nvPr/>
          </p:nvSpPr>
          <p:spPr bwMode="auto">
            <a:xfrm>
              <a:off x="0" y="4113"/>
              <a:ext cx="5760" cy="210"/>
            </a:xfrm>
            <a:prstGeom prst="rect">
              <a:avLst/>
            </a:prstGeom>
            <a:solidFill>
              <a:srgbClr val="002EAC"/>
            </a:solidFill>
            <a:ln>
              <a:noFill/>
            </a:ln>
            <a:effectLst/>
            <a:extLst>
              <a:ext uri="{91240B29-F687-4F45-9708-019B960494DF}">
                <a14:hiddenLine xmlns:a14="http://schemas.microsoft.com/office/drawing/2010/main" w="9525">
                  <a:solidFill>
                    <a:srgbClr val="002EA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a:solidFill>
                    <a:schemeClr val="tx1"/>
                  </a:solidFill>
                  <a:latin typeface="Arial" pitchFamily="34" charset="0"/>
                </a:defRPr>
              </a:lvl1pPr>
              <a:lvl2pPr marL="742950" indent="-285750">
                <a:defRPr sz="3600">
                  <a:solidFill>
                    <a:schemeClr val="tx1"/>
                  </a:solidFill>
                  <a:latin typeface="Arial" pitchFamily="34" charset="0"/>
                </a:defRPr>
              </a:lvl2pPr>
              <a:lvl3pPr marL="1143000" indent="-228600">
                <a:defRPr sz="3600">
                  <a:solidFill>
                    <a:schemeClr val="tx1"/>
                  </a:solidFill>
                  <a:latin typeface="Arial" pitchFamily="34" charset="0"/>
                </a:defRPr>
              </a:lvl3pPr>
              <a:lvl4pPr marL="1600200" indent="-228600">
                <a:defRPr sz="3600">
                  <a:solidFill>
                    <a:schemeClr val="tx1"/>
                  </a:solidFill>
                  <a:latin typeface="Arial" pitchFamily="34" charset="0"/>
                </a:defRPr>
              </a:lvl4pPr>
              <a:lvl5pPr marL="2057400" indent="-228600">
                <a:defRPr sz="3600">
                  <a:solidFill>
                    <a:schemeClr val="tx1"/>
                  </a:solidFill>
                  <a:latin typeface="Arial" pitchFamily="34" charset="0"/>
                </a:defRPr>
              </a:lvl5pPr>
              <a:lvl6pPr marL="2514600" indent="-228600" eaLnBrk="0" fontAlgn="base" hangingPunct="0">
                <a:spcBef>
                  <a:spcPct val="0"/>
                </a:spcBef>
                <a:spcAft>
                  <a:spcPct val="0"/>
                </a:spcAft>
                <a:defRPr sz="3600">
                  <a:solidFill>
                    <a:schemeClr val="tx1"/>
                  </a:solidFill>
                  <a:latin typeface="Arial" pitchFamily="34" charset="0"/>
                </a:defRPr>
              </a:lvl6pPr>
              <a:lvl7pPr marL="2971800" indent="-228600" eaLnBrk="0" fontAlgn="base" hangingPunct="0">
                <a:spcBef>
                  <a:spcPct val="0"/>
                </a:spcBef>
                <a:spcAft>
                  <a:spcPct val="0"/>
                </a:spcAft>
                <a:defRPr sz="3600">
                  <a:solidFill>
                    <a:schemeClr val="tx1"/>
                  </a:solidFill>
                  <a:latin typeface="Arial" pitchFamily="34" charset="0"/>
                </a:defRPr>
              </a:lvl7pPr>
              <a:lvl8pPr marL="3429000" indent="-228600" eaLnBrk="0" fontAlgn="base" hangingPunct="0">
                <a:spcBef>
                  <a:spcPct val="0"/>
                </a:spcBef>
                <a:spcAft>
                  <a:spcPct val="0"/>
                </a:spcAft>
                <a:defRPr sz="3600">
                  <a:solidFill>
                    <a:schemeClr val="tx1"/>
                  </a:solidFill>
                  <a:latin typeface="Arial" pitchFamily="34" charset="0"/>
                </a:defRPr>
              </a:lvl8pPr>
              <a:lvl9pPr marL="3886200" indent="-228600" eaLnBrk="0" fontAlgn="base" hangingPunct="0">
                <a:spcBef>
                  <a:spcPct val="0"/>
                </a:spcBef>
                <a:spcAft>
                  <a:spcPct val="0"/>
                </a:spcAft>
                <a:defRPr sz="3600">
                  <a:solidFill>
                    <a:schemeClr val="tx1"/>
                  </a:solidFill>
                  <a:latin typeface="Arial" pitchFamily="34" charset="0"/>
                </a:defRPr>
              </a:lvl9pPr>
            </a:lstStyle>
            <a:p>
              <a:endParaRPr lang="en-US" altLang="nb-NO"/>
            </a:p>
          </p:txBody>
        </p:sp>
        <p:sp>
          <p:nvSpPr>
            <p:cNvPr id="16394" name="Text Box 10"/>
            <p:cNvSpPr txBox="1">
              <a:spLocks noChangeArrowheads="1"/>
            </p:cNvSpPr>
            <p:nvPr/>
          </p:nvSpPr>
          <p:spPr bwMode="auto">
            <a:xfrm>
              <a:off x="13" y="4109"/>
              <a:ext cx="72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a:solidFill>
                    <a:schemeClr val="tx1"/>
                  </a:solidFill>
                  <a:latin typeface="Arial" pitchFamily="34" charset="0"/>
                </a:defRPr>
              </a:lvl1pPr>
              <a:lvl2pPr marL="742950" indent="-285750">
                <a:defRPr sz="3600">
                  <a:solidFill>
                    <a:schemeClr val="tx1"/>
                  </a:solidFill>
                  <a:latin typeface="Arial" pitchFamily="34" charset="0"/>
                </a:defRPr>
              </a:lvl2pPr>
              <a:lvl3pPr marL="1143000" indent="-228600">
                <a:defRPr sz="3600">
                  <a:solidFill>
                    <a:schemeClr val="tx1"/>
                  </a:solidFill>
                  <a:latin typeface="Arial" pitchFamily="34" charset="0"/>
                </a:defRPr>
              </a:lvl3pPr>
              <a:lvl4pPr marL="1600200" indent="-228600">
                <a:defRPr sz="3600">
                  <a:solidFill>
                    <a:schemeClr val="tx1"/>
                  </a:solidFill>
                  <a:latin typeface="Arial" pitchFamily="34" charset="0"/>
                </a:defRPr>
              </a:lvl4pPr>
              <a:lvl5pPr marL="2057400" indent="-228600">
                <a:defRPr sz="3600">
                  <a:solidFill>
                    <a:schemeClr val="tx1"/>
                  </a:solidFill>
                  <a:latin typeface="Arial" pitchFamily="34" charset="0"/>
                </a:defRPr>
              </a:lvl5pPr>
              <a:lvl6pPr marL="2514600" indent="-228600" eaLnBrk="0" fontAlgn="base" hangingPunct="0">
                <a:spcBef>
                  <a:spcPct val="0"/>
                </a:spcBef>
                <a:spcAft>
                  <a:spcPct val="0"/>
                </a:spcAft>
                <a:defRPr sz="3600">
                  <a:solidFill>
                    <a:schemeClr val="tx1"/>
                  </a:solidFill>
                  <a:latin typeface="Arial" pitchFamily="34" charset="0"/>
                </a:defRPr>
              </a:lvl6pPr>
              <a:lvl7pPr marL="2971800" indent="-228600" eaLnBrk="0" fontAlgn="base" hangingPunct="0">
                <a:spcBef>
                  <a:spcPct val="0"/>
                </a:spcBef>
                <a:spcAft>
                  <a:spcPct val="0"/>
                </a:spcAft>
                <a:defRPr sz="3600">
                  <a:solidFill>
                    <a:schemeClr val="tx1"/>
                  </a:solidFill>
                  <a:latin typeface="Arial" pitchFamily="34" charset="0"/>
                </a:defRPr>
              </a:lvl7pPr>
              <a:lvl8pPr marL="3429000" indent="-228600" eaLnBrk="0" fontAlgn="base" hangingPunct="0">
                <a:spcBef>
                  <a:spcPct val="0"/>
                </a:spcBef>
                <a:spcAft>
                  <a:spcPct val="0"/>
                </a:spcAft>
                <a:defRPr sz="3600">
                  <a:solidFill>
                    <a:schemeClr val="tx1"/>
                  </a:solidFill>
                  <a:latin typeface="Arial" pitchFamily="34" charset="0"/>
                </a:defRPr>
              </a:lvl8pPr>
              <a:lvl9pPr marL="3886200" indent="-228600" eaLnBrk="0" fontAlgn="base" hangingPunct="0">
                <a:spcBef>
                  <a:spcPct val="0"/>
                </a:spcBef>
                <a:spcAft>
                  <a:spcPct val="0"/>
                </a:spcAft>
                <a:defRPr sz="3600">
                  <a:solidFill>
                    <a:schemeClr val="tx1"/>
                  </a:solidFill>
                  <a:latin typeface="Arial" pitchFamily="34" charset="0"/>
                </a:defRPr>
              </a:lvl9pPr>
            </a:lstStyle>
            <a:p>
              <a:r>
                <a:rPr lang="en-US" altLang="nb-NO" sz="1200" b="1">
                  <a:solidFill>
                    <a:srgbClr val="FFFFFF"/>
                  </a:solidFill>
                </a:rPr>
                <a:t>www.ntnu.no</a:t>
              </a:r>
            </a:p>
          </p:txBody>
        </p:sp>
        <p:sp>
          <p:nvSpPr>
            <p:cNvPr id="16395" name="Arc 11"/>
            <p:cNvSpPr>
              <a:spLocks/>
            </p:cNvSpPr>
            <p:nvPr/>
          </p:nvSpPr>
          <p:spPr bwMode="auto">
            <a:xfrm>
              <a:off x="2" y="3820"/>
              <a:ext cx="1020" cy="739"/>
            </a:xfrm>
            <a:custGeom>
              <a:avLst/>
              <a:gdLst>
                <a:gd name="T0" fmla="*/ 0 w 29856"/>
                <a:gd name="T1" fmla="*/ 0 h 21600"/>
                <a:gd name="T2" fmla="*/ 1 w 29856"/>
                <a:gd name="T3" fmla="*/ 1 h 21600"/>
                <a:gd name="T4" fmla="*/ 0 w 29856"/>
                <a:gd name="T5" fmla="*/ 1 h 21600"/>
                <a:gd name="T6" fmla="*/ 0 60000 65536"/>
                <a:gd name="T7" fmla="*/ 0 60000 65536"/>
                <a:gd name="T8" fmla="*/ 0 60000 65536"/>
              </a:gdLst>
              <a:ahLst/>
              <a:cxnLst>
                <a:cxn ang="T6">
                  <a:pos x="T0" y="T1"/>
                </a:cxn>
                <a:cxn ang="T7">
                  <a:pos x="T2" y="T3"/>
                </a:cxn>
                <a:cxn ang="T8">
                  <a:pos x="T4" y="T5"/>
                </a:cxn>
              </a:cxnLst>
              <a:rect l="0" t="0" r="r" b="b"/>
              <a:pathLst>
                <a:path w="29856" h="21600" fill="none" extrusionOk="0">
                  <a:moveTo>
                    <a:pt x="0" y="2234"/>
                  </a:moveTo>
                  <a:cubicBezTo>
                    <a:pt x="2975" y="764"/>
                    <a:pt x="6248" y="-1"/>
                    <a:pt x="9567" y="0"/>
                  </a:cubicBezTo>
                  <a:cubicBezTo>
                    <a:pt x="18638" y="0"/>
                    <a:pt x="26742" y="5667"/>
                    <a:pt x="29855" y="14188"/>
                  </a:cubicBezTo>
                </a:path>
                <a:path w="29856" h="21600" stroke="0" extrusionOk="0">
                  <a:moveTo>
                    <a:pt x="0" y="2234"/>
                  </a:moveTo>
                  <a:cubicBezTo>
                    <a:pt x="2975" y="764"/>
                    <a:pt x="6248" y="-1"/>
                    <a:pt x="9567" y="0"/>
                  </a:cubicBezTo>
                  <a:cubicBezTo>
                    <a:pt x="18638" y="0"/>
                    <a:pt x="26742" y="5667"/>
                    <a:pt x="29855" y="14188"/>
                  </a:cubicBezTo>
                  <a:lnTo>
                    <a:pt x="9567" y="21600"/>
                  </a:lnTo>
                  <a:lnTo>
                    <a:pt x="0" y="2234"/>
                  </a:lnTo>
                  <a:close/>
                </a:path>
              </a:pathLst>
            </a:custGeom>
            <a:noFill/>
            <a:ln w="12700">
              <a:solidFill>
                <a:srgbClr val="BFBFB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b-NO"/>
            </a:p>
          </p:txBody>
        </p:sp>
        <p:sp>
          <p:nvSpPr>
            <p:cNvPr id="16396" name="Arc 12"/>
            <p:cNvSpPr>
              <a:spLocks/>
            </p:cNvSpPr>
            <p:nvPr/>
          </p:nvSpPr>
          <p:spPr bwMode="auto">
            <a:xfrm>
              <a:off x="4195" y="-1"/>
              <a:ext cx="1564" cy="1582"/>
            </a:xfrm>
            <a:custGeom>
              <a:avLst/>
              <a:gdLst>
                <a:gd name="T0" fmla="*/ 4 w 29403"/>
                <a:gd name="T1" fmla="*/ 4 h 30297"/>
                <a:gd name="T2" fmla="*/ 0 w 29403"/>
                <a:gd name="T3" fmla="*/ 0 h 30297"/>
                <a:gd name="T4" fmla="*/ 3 w 29403"/>
                <a:gd name="T5" fmla="*/ 1 h 30297"/>
                <a:gd name="T6" fmla="*/ 0 60000 65536"/>
                <a:gd name="T7" fmla="*/ 0 60000 65536"/>
                <a:gd name="T8" fmla="*/ 0 60000 65536"/>
              </a:gdLst>
              <a:ahLst/>
              <a:cxnLst>
                <a:cxn ang="T6">
                  <a:pos x="T0" y="T1"/>
                </a:cxn>
                <a:cxn ang="T7">
                  <a:pos x="T2" y="T3"/>
                </a:cxn>
                <a:cxn ang="T8">
                  <a:pos x="T4" y="T5"/>
                </a:cxn>
              </a:cxnLst>
              <a:rect l="0" t="0" r="r" b="b"/>
              <a:pathLst>
                <a:path w="29403" h="30297" fill="none" extrusionOk="0">
                  <a:moveTo>
                    <a:pt x="29403" y="28838"/>
                  </a:moveTo>
                  <a:cubicBezTo>
                    <a:pt x="26914" y="29802"/>
                    <a:pt x="24268" y="30296"/>
                    <a:pt x="21600" y="30297"/>
                  </a:cubicBezTo>
                  <a:cubicBezTo>
                    <a:pt x="9670" y="30297"/>
                    <a:pt x="0" y="20626"/>
                    <a:pt x="0" y="8697"/>
                  </a:cubicBezTo>
                  <a:cubicBezTo>
                    <a:pt x="-1" y="5702"/>
                    <a:pt x="622" y="2741"/>
                    <a:pt x="1828" y="0"/>
                  </a:cubicBezTo>
                </a:path>
                <a:path w="29403" h="30297" stroke="0" extrusionOk="0">
                  <a:moveTo>
                    <a:pt x="29403" y="28838"/>
                  </a:moveTo>
                  <a:cubicBezTo>
                    <a:pt x="26914" y="29802"/>
                    <a:pt x="24268" y="30296"/>
                    <a:pt x="21600" y="30297"/>
                  </a:cubicBezTo>
                  <a:cubicBezTo>
                    <a:pt x="9670" y="30297"/>
                    <a:pt x="0" y="20626"/>
                    <a:pt x="0" y="8697"/>
                  </a:cubicBezTo>
                  <a:cubicBezTo>
                    <a:pt x="-1" y="5702"/>
                    <a:pt x="622" y="2741"/>
                    <a:pt x="1828" y="0"/>
                  </a:cubicBezTo>
                  <a:lnTo>
                    <a:pt x="21600" y="8697"/>
                  </a:lnTo>
                  <a:lnTo>
                    <a:pt x="29403" y="28838"/>
                  </a:lnTo>
                  <a:close/>
                </a:path>
              </a:pathLst>
            </a:custGeom>
            <a:noFill/>
            <a:ln w="12700">
              <a:solidFill>
                <a:srgbClr val="BFBFB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b-NO"/>
            </a:p>
          </p:txBody>
        </p:sp>
        <p:sp>
          <p:nvSpPr>
            <p:cNvPr id="16397" name="Arc 13"/>
            <p:cNvSpPr>
              <a:spLocks/>
            </p:cNvSpPr>
            <p:nvPr/>
          </p:nvSpPr>
          <p:spPr bwMode="auto">
            <a:xfrm>
              <a:off x="5424" y="1611"/>
              <a:ext cx="356" cy="696"/>
            </a:xfrm>
            <a:custGeom>
              <a:avLst/>
              <a:gdLst>
                <a:gd name="T0" fmla="*/ 0 w 21600"/>
                <a:gd name="T1" fmla="*/ 0 h 43110"/>
                <a:gd name="T2" fmla="*/ 0 w 21600"/>
                <a:gd name="T3" fmla="*/ 0 h 43110"/>
                <a:gd name="T4" fmla="*/ 0 w 21600"/>
                <a:gd name="T5" fmla="*/ 0 h 43110"/>
                <a:gd name="T6" fmla="*/ 0 60000 65536"/>
                <a:gd name="T7" fmla="*/ 0 60000 65536"/>
                <a:gd name="T8" fmla="*/ 0 60000 65536"/>
              </a:gdLst>
              <a:ahLst/>
              <a:cxnLst>
                <a:cxn ang="T6">
                  <a:pos x="T0" y="T1"/>
                </a:cxn>
                <a:cxn ang="T7">
                  <a:pos x="T2" y="T3"/>
                </a:cxn>
                <a:cxn ang="T8">
                  <a:pos x="T4" y="T5"/>
                </a:cxn>
              </a:cxnLst>
              <a:rect l="0" t="0" r="r" b="b"/>
              <a:pathLst>
                <a:path w="21600" h="43110" fill="none" extrusionOk="0">
                  <a:moveTo>
                    <a:pt x="19980" y="43110"/>
                  </a:moveTo>
                  <a:cubicBezTo>
                    <a:pt x="8711" y="42263"/>
                    <a:pt x="0" y="32872"/>
                    <a:pt x="0" y="21571"/>
                  </a:cubicBezTo>
                  <a:cubicBezTo>
                    <a:pt x="-1" y="10075"/>
                    <a:pt x="9003" y="593"/>
                    <a:pt x="20483" y="-1"/>
                  </a:cubicBezTo>
                </a:path>
                <a:path w="21600" h="43110" stroke="0" extrusionOk="0">
                  <a:moveTo>
                    <a:pt x="19980" y="43110"/>
                  </a:moveTo>
                  <a:cubicBezTo>
                    <a:pt x="8711" y="42263"/>
                    <a:pt x="0" y="32872"/>
                    <a:pt x="0" y="21571"/>
                  </a:cubicBezTo>
                  <a:cubicBezTo>
                    <a:pt x="-1" y="10075"/>
                    <a:pt x="9003" y="593"/>
                    <a:pt x="20483" y="-1"/>
                  </a:cubicBezTo>
                  <a:lnTo>
                    <a:pt x="21600" y="21571"/>
                  </a:lnTo>
                  <a:lnTo>
                    <a:pt x="19980" y="43110"/>
                  </a:lnTo>
                  <a:close/>
                </a:path>
              </a:pathLst>
            </a:custGeom>
            <a:noFill/>
            <a:ln w="12700">
              <a:solidFill>
                <a:srgbClr val="BFBFB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b-NO"/>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http://www.ivt.ntnu.no/ept/ThTPFLab/images/NTNU_campus.jpg"/>
          <p:cNvPicPr>
            <a:picLocks noChangeAspect="1" noChangeArrowheads="1"/>
          </p:cNvPicPr>
          <p:nvPr/>
        </p:nvPicPr>
        <p:blipFill rotWithShape="1">
          <a:blip r:embed="rId2">
            <a:extLst>
              <a:ext uri="{28A0092B-C50C-407E-A947-70E740481C1C}">
                <a14:useLocalDpi xmlns:a14="http://schemas.microsoft.com/office/drawing/2010/main" val="0"/>
              </a:ext>
            </a:extLst>
          </a:blip>
          <a:srcRect r="2688"/>
          <a:stretch/>
        </p:blipFill>
        <p:spPr bwMode="auto">
          <a:xfrm>
            <a:off x="0" y="-46383"/>
            <a:ext cx="9144000" cy="6530860"/>
          </a:xfrm>
          <a:prstGeom prst="rect">
            <a:avLst/>
          </a:prstGeom>
          <a:noFill/>
          <a:extLst>
            <a:ext uri="{909E8E84-426E-40DD-AFC4-6F175D3DCCD1}">
              <a14:hiddenFill xmlns:a14="http://schemas.microsoft.com/office/drawing/2010/main">
                <a:solidFill>
                  <a:srgbClr val="FFFFFF"/>
                </a:solidFill>
              </a14:hiddenFill>
            </a:ext>
          </a:extLst>
        </p:spPr>
      </p:pic>
      <p:sp>
        <p:nvSpPr>
          <p:cNvPr id="7" name="TekstSylinder 6"/>
          <p:cNvSpPr txBox="1"/>
          <p:nvPr/>
        </p:nvSpPr>
        <p:spPr>
          <a:xfrm>
            <a:off x="109642" y="6530860"/>
            <a:ext cx="1077982" cy="276999"/>
          </a:xfrm>
          <a:prstGeom prst="rect">
            <a:avLst/>
          </a:prstGeom>
          <a:solidFill>
            <a:schemeClr val="bg1"/>
          </a:solidFill>
        </p:spPr>
        <p:txBody>
          <a:bodyPr wrap="square" rtlCol="0">
            <a:spAutoFit/>
          </a:bodyPr>
          <a:lstStyle/>
          <a:p>
            <a:r>
              <a:rPr lang="nb-NO" sz="1200" b="1" dirty="0" err="1">
                <a:solidFill>
                  <a:schemeClr val="accent2">
                    <a:lumMod val="75000"/>
                  </a:schemeClr>
                </a:solidFill>
              </a:rPr>
              <a:t>March</a:t>
            </a:r>
            <a:r>
              <a:rPr lang="nb-NO" sz="1200" b="1" dirty="0">
                <a:solidFill>
                  <a:schemeClr val="accent2">
                    <a:lumMod val="75000"/>
                  </a:schemeClr>
                </a:solidFill>
              </a:rPr>
              <a:t> 2016</a:t>
            </a:r>
          </a:p>
        </p:txBody>
      </p:sp>
    </p:spTree>
    <p:extLst>
      <p:ext uri="{BB962C8B-B14F-4D97-AF65-F5344CB8AC3E}">
        <p14:creationId xmlns:p14="http://schemas.microsoft.com/office/powerpoint/2010/main" val="35959596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a:xfrm>
            <a:off x="468313" y="188913"/>
            <a:ext cx="7772400" cy="1143000"/>
          </a:xfrm>
        </p:spPr>
        <p:txBody>
          <a:bodyPr/>
          <a:lstStyle/>
          <a:p>
            <a:r>
              <a:rPr lang="nb-NO" altLang="nb-NO" sz="4000" dirty="0" err="1">
                <a:solidFill>
                  <a:srgbClr val="003296"/>
                </a:solidFill>
              </a:rPr>
              <a:t>Teaching</a:t>
            </a:r>
            <a:r>
              <a:rPr lang="nb-NO" altLang="nb-NO" sz="4000" dirty="0">
                <a:solidFill>
                  <a:srgbClr val="003296"/>
                </a:solidFill>
              </a:rPr>
              <a:t> in </a:t>
            </a:r>
            <a:r>
              <a:rPr lang="nb-NO" altLang="nb-NO" sz="4000" dirty="0" err="1">
                <a:solidFill>
                  <a:srgbClr val="003296"/>
                </a:solidFill>
              </a:rPr>
              <a:t>chemical</a:t>
            </a:r>
            <a:r>
              <a:rPr lang="nb-NO" altLang="nb-NO" sz="4000" dirty="0">
                <a:solidFill>
                  <a:srgbClr val="003296"/>
                </a:solidFill>
              </a:rPr>
              <a:t> </a:t>
            </a:r>
            <a:r>
              <a:rPr lang="nb-NO" altLang="nb-NO" sz="4000" dirty="0" err="1">
                <a:solidFill>
                  <a:srgbClr val="003296"/>
                </a:solidFill>
              </a:rPr>
              <a:t>engineering</a:t>
            </a:r>
            <a:endParaRPr lang="nb-NO" altLang="nb-NO" sz="4000" dirty="0">
              <a:solidFill>
                <a:srgbClr val="003296"/>
              </a:solidFill>
            </a:endParaRPr>
          </a:p>
        </p:txBody>
      </p:sp>
      <p:sp>
        <p:nvSpPr>
          <p:cNvPr id="7171" name="Rectangle 3"/>
          <p:cNvSpPr>
            <a:spLocks noGrp="1" noChangeArrowheads="1"/>
          </p:cNvSpPr>
          <p:nvPr>
            <p:ph type="body" idx="4294967295"/>
          </p:nvPr>
        </p:nvSpPr>
        <p:spPr>
          <a:xfrm>
            <a:off x="457200" y="1196975"/>
            <a:ext cx="7931150" cy="5040313"/>
          </a:xfrm>
        </p:spPr>
        <p:txBody>
          <a:bodyPr/>
          <a:lstStyle/>
          <a:p>
            <a:r>
              <a:rPr lang="en-US" altLang="nb-NO" dirty="0"/>
              <a:t>We teach in the: </a:t>
            </a:r>
          </a:p>
          <a:p>
            <a:pPr lvl="1"/>
            <a:r>
              <a:rPr lang="en-US" altLang="nb-NO" sz="2000" dirty="0"/>
              <a:t>5 year master program in Industrial chemistry and biotechnology (integrated MSc)</a:t>
            </a:r>
          </a:p>
          <a:p>
            <a:pPr lvl="2"/>
            <a:r>
              <a:rPr lang="nb-NO" altLang="nb-NO" dirty="0"/>
              <a:t>Goal: 50% </a:t>
            </a:r>
            <a:r>
              <a:rPr lang="nb-NO" altLang="nb-NO" dirty="0" err="1"/>
              <a:t>of</a:t>
            </a:r>
            <a:r>
              <a:rPr lang="nb-NO" altLang="nb-NO" dirty="0"/>
              <a:t> </a:t>
            </a:r>
            <a:r>
              <a:rPr lang="nb-NO" altLang="nb-NO" dirty="0" err="1"/>
              <a:t>these</a:t>
            </a:r>
            <a:r>
              <a:rPr lang="nb-NO" altLang="nb-NO" dirty="0"/>
              <a:t> students </a:t>
            </a:r>
            <a:r>
              <a:rPr lang="nb-NO" altLang="nb-NO" dirty="0" err="1"/>
              <a:t>specialize</a:t>
            </a:r>
            <a:r>
              <a:rPr lang="nb-NO" altLang="nb-NO" dirty="0"/>
              <a:t> in Chemical Engineering</a:t>
            </a:r>
            <a:endParaRPr lang="en-US" altLang="nb-NO" dirty="0"/>
          </a:p>
          <a:p>
            <a:pPr lvl="1"/>
            <a:r>
              <a:rPr lang="nb-NO" altLang="nb-NO" sz="2000" dirty="0"/>
              <a:t>2 </a:t>
            </a:r>
            <a:r>
              <a:rPr lang="nb-NO" altLang="nb-NO" sz="2000" dirty="0" err="1"/>
              <a:t>year</a:t>
            </a:r>
            <a:r>
              <a:rPr lang="nb-NO" altLang="nb-NO" sz="2000" dirty="0"/>
              <a:t> master program </a:t>
            </a:r>
            <a:r>
              <a:rPr lang="en-US" altLang="nb-NO" sz="2000" dirty="0"/>
              <a:t>in Industrial chemistry and biotechnology (for Norwegian/Nordic applicants)</a:t>
            </a:r>
          </a:p>
          <a:p>
            <a:pPr lvl="1"/>
            <a:r>
              <a:rPr lang="en-US" altLang="nb-NO" sz="2000" dirty="0"/>
              <a:t>2 year international master program in Chemical Engineering</a:t>
            </a:r>
          </a:p>
          <a:p>
            <a:pPr lvl="1"/>
            <a:r>
              <a:rPr lang="en-US" altLang="nb-NO" sz="2000" dirty="0"/>
              <a:t>5 year master program of Nanotechnology</a:t>
            </a:r>
          </a:p>
          <a:p>
            <a:pPr lvl="1"/>
            <a:endParaRPr lang="en-US" altLang="nb-NO" sz="2000" dirty="0"/>
          </a:p>
          <a:p>
            <a:pPr lvl="1"/>
            <a:r>
              <a:rPr lang="en-US" altLang="nb-NO" sz="2000" dirty="0"/>
              <a:t>In total 50-60 MSc graduate within Chemical Engineering/year</a:t>
            </a:r>
          </a:p>
          <a:p>
            <a:endParaRPr lang="en-US" altLang="nb-NO" dirty="0"/>
          </a:p>
          <a:p>
            <a:r>
              <a:rPr lang="en-US" altLang="nb-NO" dirty="0"/>
              <a:t>PhD-program in Chemical engineering</a:t>
            </a:r>
          </a:p>
          <a:p>
            <a:pPr lvl="1"/>
            <a:r>
              <a:rPr lang="en-US" altLang="nb-NO" sz="2000" dirty="0"/>
              <a:t>15-25 new PhD candidates/year</a:t>
            </a:r>
          </a:p>
        </p:txBody>
      </p:sp>
      <p:sp>
        <p:nvSpPr>
          <p:cNvPr id="7172" name="Rectangle 4"/>
          <p:cNvSpPr>
            <a:spLocks noChangeArrowheads="1"/>
          </p:cNvSpPr>
          <p:nvPr/>
        </p:nvSpPr>
        <p:spPr bwMode="auto">
          <a:xfrm>
            <a:off x="1509713" y="3524250"/>
            <a:ext cx="18415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3600">
                <a:solidFill>
                  <a:schemeClr val="tx1"/>
                </a:solidFill>
                <a:latin typeface="Arial" pitchFamily="34" charset="0"/>
              </a:defRPr>
            </a:lvl1pPr>
            <a:lvl2pPr marL="742950" indent="-285750">
              <a:defRPr sz="3600">
                <a:solidFill>
                  <a:schemeClr val="tx1"/>
                </a:solidFill>
                <a:latin typeface="Arial" pitchFamily="34" charset="0"/>
              </a:defRPr>
            </a:lvl2pPr>
            <a:lvl3pPr marL="1143000" indent="-228600">
              <a:defRPr sz="3600">
                <a:solidFill>
                  <a:schemeClr val="tx1"/>
                </a:solidFill>
                <a:latin typeface="Arial" pitchFamily="34" charset="0"/>
              </a:defRPr>
            </a:lvl3pPr>
            <a:lvl4pPr marL="1600200" indent="-228600">
              <a:defRPr sz="3600">
                <a:solidFill>
                  <a:schemeClr val="tx1"/>
                </a:solidFill>
                <a:latin typeface="Arial" pitchFamily="34" charset="0"/>
              </a:defRPr>
            </a:lvl4pPr>
            <a:lvl5pPr marL="2057400" indent="-228600">
              <a:defRPr sz="3600">
                <a:solidFill>
                  <a:schemeClr val="tx1"/>
                </a:solidFill>
                <a:latin typeface="Arial" pitchFamily="34" charset="0"/>
              </a:defRPr>
            </a:lvl5pPr>
            <a:lvl6pPr marL="2514600" indent="-228600" eaLnBrk="0" fontAlgn="base" hangingPunct="0">
              <a:spcBef>
                <a:spcPct val="0"/>
              </a:spcBef>
              <a:spcAft>
                <a:spcPct val="0"/>
              </a:spcAft>
              <a:defRPr sz="3600">
                <a:solidFill>
                  <a:schemeClr val="tx1"/>
                </a:solidFill>
                <a:latin typeface="Arial" pitchFamily="34" charset="0"/>
              </a:defRPr>
            </a:lvl6pPr>
            <a:lvl7pPr marL="2971800" indent="-228600" eaLnBrk="0" fontAlgn="base" hangingPunct="0">
              <a:spcBef>
                <a:spcPct val="0"/>
              </a:spcBef>
              <a:spcAft>
                <a:spcPct val="0"/>
              </a:spcAft>
              <a:defRPr sz="3600">
                <a:solidFill>
                  <a:schemeClr val="tx1"/>
                </a:solidFill>
                <a:latin typeface="Arial" pitchFamily="34" charset="0"/>
              </a:defRPr>
            </a:lvl7pPr>
            <a:lvl8pPr marL="3429000" indent="-228600" eaLnBrk="0" fontAlgn="base" hangingPunct="0">
              <a:spcBef>
                <a:spcPct val="0"/>
              </a:spcBef>
              <a:spcAft>
                <a:spcPct val="0"/>
              </a:spcAft>
              <a:defRPr sz="3600">
                <a:solidFill>
                  <a:schemeClr val="tx1"/>
                </a:solidFill>
                <a:latin typeface="Arial" pitchFamily="34" charset="0"/>
              </a:defRPr>
            </a:lvl8pPr>
            <a:lvl9pPr marL="3886200" indent="-228600" eaLnBrk="0" fontAlgn="base" hangingPunct="0">
              <a:spcBef>
                <a:spcPct val="0"/>
              </a:spcBef>
              <a:spcAft>
                <a:spcPct val="0"/>
              </a:spcAft>
              <a:defRPr sz="3600">
                <a:solidFill>
                  <a:schemeClr val="tx1"/>
                </a:solidFill>
                <a:latin typeface="Arial" pitchFamily="34" charset="0"/>
              </a:defRPr>
            </a:lvl9pPr>
          </a:lstStyle>
          <a:p>
            <a:r>
              <a:rPr lang="nb-NO" altLang="nb-NO" sz="900">
                <a:cs typeface="Arial" pitchFamily="34" charset="0"/>
              </a:rPr>
              <a:t/>
            </a:r>
            <a:br>
              <a:rPr lang="nb-NO" altLang="nb-NO" sz="900">
                <a:cs typeface="Arial" pitchFamily="34" charset="0"/>
              </a:rPr>
            </a:br>
            <a:endParaRPr lang="nb-NO" altLang="nb-NO">
              <a:cs typeface="Arial" pitchFamily="34" charset="0"/>
            </a:endParaRPr>
          </a:p>
        </p:txBody>
      </p:sp>
      <p:sp>
        <p:nvSpPr>
          <p:cNvPr id="6" name="TekstSylinder 5"/>
          <p:cNvSpPr txBox="1"/>
          <p:nvPr/>
        </p:nvSpPr>
        <p:spPr>
          <a:xfrm>
            <a:off x="109642" y="6530860"/>
            <a:ext cx="1077982" cy="276999"/>
          </a:xfrm>
          <a:prstGeom prst="rect">
            <a:avLst/>
          </a:prstGeom>
          <a:solidFill>
            <a:schemeClr val="bg1"/>
          </a:solidFill>
        </p:spPr>
        <p:txBody>
          <a:bodyPr wrap="square" rtlCol="0">
            <a:spAutoFit/>
          </a:bodyPr>
          <a:lstStyle/>
          <a:p>
            <a:r>
              <a:rPr lang="nb-NO" sz="1200" b="1" dirty="0" err="1">
                <a:solidFill>
                  <a:schemeClr val="accent2">
                    <a:lumMod val="75000"/>
                  </a:schemeClr>
                </a:solidFill>
              </a:rPr>
              <a:t>March</a:t>
            </a:r>
            <a:r>
              <a:rPr lang="nb-NO" sz="1200" b="1" dirty="0">
                <a:solidFill>
                  <a:schemeClr val="accent2">
                    <a:lumMod val="75000"/>
                  </a:schemeClr>
                </a:solidFill>
              </a:rPr>
              <a:t> 2016</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304800" y="228600"/>
            <a:ext cx="6797054" cy="372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4000" dirty="0">
                <a:solidFill>
                  <a:schemeClr val="accent6"/>
                </a:solidFill>
                <a:latin typeface="+mj-lt"/>
              </a:rPr>
              <a:t>Research groups</a:t>
            </a:r>
          </a:p>
          <a:p>
            <a:pPr>
              <a:defRPr/>
            </a:pPr>
            <a:r>
              <a:rPr lang="en-US" sz="2400" dirty="0">
                <a:latin typeface="Times New Roman" pitchFamily="18" charset="0"/>
              </a:rPr>
              <a:t>There are five main research areas in the department: </a:t>
            </a:r>
          </a:p>
          <a:p>
            <a:pPr>
              <a:defRPr/>
            </a:pPr>
            <a:r>
              <a:rPr lang="en-US" sz="2400" dirty="0">
                <a:latin typeface="Times New Roman" pitchFamily="18" charset="0"/>
              </a:rPr>
              <a:t>	</a:t>
            </a:r>
          </a:p>
          <a:p>
            <a:pPr marL="914400" lvl="1" indent="-457200">
              <a:buFont typeface="+mj-lt"/>
              <a:buAutoNum type="arabicPeriod"/>
              <a:defRPr/>
            </a:pPr>
            <a:r>
              <a:rPr lang="en-US" sz="2000" dirty="0">
                <a:latin typeface="Times New Roman" pitchFamily="18" charset="0"/>
              </a:rPr>
              <a:t>Catalysis </a:t>
            </a:r>
          </a:p>
          <a:p>
            <a:pPr marL="914400" lvl="1" indent="-457200">
              <a:buFont typeface="+mj-lt"/>
              <a:buAutoNum type="arabicPeriod"/>
              <a:defRPr/>
            </a:pPr>
            <a:r>
              <a:rPr lang="en-US" sz="2000" dirty="0">
                <a:latin typeface="Times New Roman" pitchFamily="18" charset="0"/>
              </a:rPr>
              <a:t>The </a:t>
            </a:r>
            <a:r>
              <a:rPr lang="en-US" sz="2000" dirty="0" err="1">
                <a:latin typeface="Times New Roman" pitchFamily="18" charset="0"/>
              </a:rPr>
              <a:t>Ugelstad</a:t>
            </a:r>
            <a:r>
              <a:rPr lang="en-US" sz="2000" dirty="0">
                <a:latin typeface="Times New Roman" pitchFamily="18" charset="0"/>
              </a:rPr>
              <a:t> lab (Polymer and colloid chemistry)</a:t>
            </a:r>
          </a:p>
          <a:p>
            <a:pPr marL="914400" lvl="1" indent="-457200">
              <a:buFont typeface="+mj-lt"/>
              <a:buAutoNum type="arabicPeriod"/>
              <a:defRPr/>
            </a:pPr>
            <a:r>
              <a:rPr lang="en-US" sz="2000" dirty="0">
                <a:latin typeface="Times New Roman" pitchFamily="18" charset="0"/>
              </a:rPr>
              <a:t>Environmental engineering and reactor technology</a:t>
            </a:r>
          </a:p>
          <a:p>
            <a:pPr marL="914400" lvl="1" indent="-457200">
              <a:buFont typeface="+mj-lt"/>
              <a:buAutoNum type="arabicPeriod"/>
              <a:defRPr/>
            </a:pPr>
            <a:r>
              <a:rPr lang="en-US" sz="2000" dirty="0">
                <a:latin typeface="Times New Roman" pitchFamily="18" charset="0"/>
              </a:rPr>
              <a:t>Process systems engineering</a:t>
            </a:r>
          </a:p>
          <a:p>
            <a:pPr marL="914400" lvl="1" indent="-457200">
              <a:buFont typeface="+mj-lt"/>
              <a:buAutoNum type="arabicPeriod"/>
              <a:defRPr/>
            </a:pPr>
            <a:r>
              <a:rPr lang="en-US" sz="2000" dirty="0" err="1">
                <a:latin typeface="Times New Roman" pitchFamily="18" charset="0"/>
              </a:rPr>
              <a:t>Biorefinery</a:t>
            </a:r>
            <a:r>
              <a:rPr lang="en-US" sz="2000" dirty="0">
                <a:latin typeface="Times New Roman" pitchFamily="18" charset="0"/>
              </a:rPr>
              <a:t> and </a:t>
            </a:r>
            <a:r>
              <a:rPr lang="en-US" sz="2000" dirty="0" err="1">
                <a:latin typeface="Times New Roman" pitchFamily="18" charset="0"/>
              </a:rPr>
              <a:t>fibre</a:t>
            </a:r>
            <a:r>
              <a:rPr lang="en-US" sz="2000" dirty="0">
                <a:latin typeface="Times New Roman" pitchFamily="18" charset="0"/>
              </a:rPr>
              <a:t> technology</a:t>
            </a:r>
          </a:p>
          <a:p>
            <a:pPr>
              <a:defRPr/>
            </a:pPr>
            <a:endParaRPr lang="en-US" sz="2400" dirty="0">
              <a:latin typeface="Times New Roman" pitchFamily="18" charset="0"/>
            </a:endParaRPr>
          </a:p>
          <a:p>
            <a:pPr>
              <a:defRPr/>
            </a:pPr>
            <a:r>
              <a:rPr lang="en-US" sz="2400" dirty="0">
                <a:latin typeface="Times New Roman" pitchFamily="18" charset="0"/>
              </a:rPr>
              <a:t>     </a:t>
            </a:r>
          </a:p>
        </p:txBody>
      </p:sp>
      <p:graphicFrame>
        <p:nvGraphicFramePr>
          <p:cNvPr id="9219" name="Object 3"/>
          <p:cNvGraphicFramePr>
            <a:graphicFrameLocks noChangeAspect="1"/>
          </p:cNvGraphicFramePr>
          <p:nvPr/>
        </p:nvGraphicFramePr>
        <p:xfrm>
          <a:off x="684213" y="3357563"/>
          <a:ext cx="4191000" cy="3127375"/>
        </p:xfrm>
        <a:graphic>
          <a:graphicData uri="http://schemas.openxmlformats.org/presentationml/2006/ole">
            <mc:AlternateContent xmlns:mc="http://schemas.openxmlformats.org/markup-compatibility/2006">
              <mc:Choice xmlns:v="urn:schemas-microsoft-com:vml" Requires="v">
                <p:oleObj spid="_x0000_s2077" name="Photo Editor Photo" r:id="rId4" imgW="8183117" imgH="6106377" progId="MSPhotoEd.3">
                  <p:embed/>
                </p:oleObj>
              </mc:Choice>
              <mc:Fallback>
                <p:oleObj name="Photo Editor Photo" r:id="rId4" imgW="8183117" imgH="6106377"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3357563"/>
                        <a:ext cx="4191000" cy="312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20" name="Text Box 4"/>
          <p:cNvSpPr txBox="1">
            <a:spLocks noChangeArrowheads="1"/>
          </p:cNvSpPr>
          <p:nvPr/>
        </p:nvSpPr>
        <p:spPr bwMode="auto">
          <a:xfrm>
            <a:off x="2286000" y="4648200"/>
            <a:ext cx="23844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a:solidFill>
                  <a:schemeClr val="tx1"/>
                </a:solidFill>
                <a:latin typeface="Arial" pitchFamily="34" charset="0"/>
              </a:defRPr>
            </a:lvl1pPr>
            <a:lvl2pPr marL="742950" indent="-285750">
              <a:defRPr sz="3600">
                <a:solidFill>
                  <a:schemeClr val="tx1"/>
                </a:solidFill>
                <a:latin typeface="Arial" pitchFamily="34" charset="0"/>
              </a:defRPr>
            </a:lvl2pPr>
            <a:lvl3pPr marL="1143000" indent="-228600">
              <a:defRPr sz="3600">
                <a:solidFill>
                  <a:schemeClr val="tx1"/>
                </a:solidFill>
                <a:latin typeface="Arial" pitchFamily="34" charset="0"/>
              </a:defRPr>
            </a:lvl3pPr>
            <a:lvl4pPr marL="1600200" indent="-228600">
              <a:defRPr sz="3600">
                <a:solidFill>
                  <a:schemeClr val="tx1"/>
                </a:solidFill>
                <a:latin typeface="Arial" pitchFamily="34" charset="0"/>
              </a:defRPr>
            </a:lvl4pPr>
            <a:lvl5pPr marL="2057400" indent="-228600">
              <a:defRPr sz="3600">
                <a:solidFill>
                  <a:schemeClr val="tx1"/>
                </a:solidFill>
                <a:latin typeface="Arial" pitchFamily="34" charset="0"/>
              </a:defRPr>
            </a:lvl5pPr>
            <a:lvl6pPr marL="2514600" indent="-228600" eaLnBrk="0" fontAlgn="base" hangingPunct="0">
              <a:spcBef>
                <a:spcPct val="0"/>
              </a:spcBef>
              <a:spcAft>
                <a:spcPct val="0"/>
              </a:spcAft>
              <a:defRPr sz="3600">
                <a:solidFill>
                  <a:schemeClr val="tx1"/>
                </a:solidFill>
                <a:latin typeface="Arial" pitchFamily="34" charset="0"/>
              </a:defRPr>
            </a:lvl6pPr>
            <a:lvl7pPr marL="2971800" indent="-228600" eaLnBrk="0" fontAlgn="base" hangingPunct="0">
              <a:spcBef>
                <a:spcPct val="0"/>
              </a:spcBef>
              <a:spcAft>
                <a:spcPct val="0"/>
              </a:spcAft>
              <a:defRPr sz="3600">
                <a:solidFill>
                  <a:schemeClr val="tx1"/>
                </a:solidFill>
                <a:latin typeface="Arial" pitchFamily="34" charset="0"/>
              </a:defRPr>
            </a:lvl7pPr>
            <a:lvl8pPr marL="3429000" indent="-228600" eaLnBrk="0" fontAlgn="base" hangingPunct="0">
              <a:spcBef>
                <a:spcPct val="0"/>
              </a:spcBef>
              <a:spcAft>
                <a:spcPct val="0"/>
              </a:spcAft>
              <a:defRPr sz="3600">
                <a:solidFill>
                  <a:schemeClr val="tx1"/>
                </a:solidFill>
                <a:latin typeface="Arial" pitchFamily="34" charset="0"/>
              </a:defRPr>
            </a:lvl8pPr>
            <a:lvl9pPr marL="3886200" indent="-228600" eaLnBrk="0" fontAlgn="base" hangingPunct="0">
              <a:spcBef>
                <a:spcPct val="0"/>
              </a:spcBef>
              <a:spcAft>
                <a:spcPct val="0"/>
              </a:spcAft>
              <a:defRPr sz="3600">
                <a:solidFill>
                  <a:schemeClr val="tx1"/>
                </a:solidFill>
                <a:latin typeface="Arial" pitchFamily="34" charset="0"/>
              </a:defRPr>
            </a:lvl9pPr>
          </a:lstStyle>
          <a:p>
            <a:pPr algn="ctr"/>
            <a:endParaRPr lang="en-US" altLang="nb-NO">
              <a:latin typeface="Times New Roman" pitchFamily="18" charset="0"/>
            </a:endParaRPr>
          </a:p>
        </p:txBody>
      </p:sp>
      <p:sp>
        <p:nvSpPr>
          <p:cNvPr id="9221" name="Rectangle 5"/>
          <p:cNvSpPr>
            <a:spLocks noChangeArrowheads="1"/>
          </p:cNvSpPr>
          <p:nvPr/>
        </p:nvSpPr>
        <p:spPr bwMode="auto">
          <a:xfrm>
            <a:off x="1371600" y="4267200"/>
            <a:ext cx="30829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a:solidFill>
                  <a:schemeClr val="tx1"/>
                </a:solidFill>
                <a:latin typeface="Arial" pitchFamily="34" charset="0"/>
              </a:defRPr>
            </a:lvl1pPr>
            <a:lvl2pPr marL="742950" indent="-285750">
              <a:defRPr sz="3600">
                <a:solidFill>
                  <a:schemeClr val="tx1"/>
                </a:solidFill>
                <a:latin typeface="Arial" pitchFamily="34" charset="0"/>
              </a:defRPr>
            </a:lvl2pPr>
            <a:lvl3pPr marL="1143000" indent="-228600">
              <a:defRPr sz="3600">
                <a:solidFill>
                  <a:schemeClr val="tx1"/>
                </a:solidFill>
                <a:latin typeface="Arial" pitchFamily="34" charset="0"/>
              </a:defRPr>
            </a:lvl3pPr>
            <a:lvl4pPr marL="1600200" indent="-228600">
              <a:defRPr sz="3600">
                <a:solidFill>
                  <a:schemeClr val="tx1"/>
                </a:solidFill>
                <a:latin typeface="Arial" pitchFamily="34" charset="0"/>
              </a:defRPr>
            </a:lvl4pPr>
            <a:lvl5pPr marL="2057400" indent="-228600">
              <a:defRPr sz="3600">
                <a:solidFill>
                  <a:schemeClr val="tx1"/>
                </a:solidFill>
                <a:latin typeface="Arial" pitchFamily="34" charset="0"/>
              </a:defRPr>
            </a:lvl5pPr>
            <a:lvl6pPr marL="2514600" indent="-228600" eaLnBrk="0" fontAlgn="base" hangingPunct="0">
              <a:spcBef>
                <a:spcPct val="0"/>
              </a:spcBef>
              <a:spcAft>
                <a:spcPct val="0"/>
              </a:spcAft>
              <a:defRPr sz="3600">
                <a:solidFill>
                  <a:schemeClr val="tx1"/>
                </a:solidFill>
                <a:latin typeface="Arial" pitchFamily="34" charset="0"/>
              </a:defRPr>
            </a:lvl6pPr>
            <a:lvl7pPr marL="2971800" indent="-228600" eaLnBrk="0" fontAlgn="base" hangingPunct="0">
              <a:spcBef>
                <a:spcPct val="0"/>
              </a:spcBef>
              <a:spcAft>
                <a:spcPct val="0"/>
              </a:spcAft>
              <a:defRPr sz="3600">
                <a:solidFill>
                  <a:schemeClr val="tx1"/>
                </a:solidFill>
                <a:latin typeface="Arial" pitchFamily="34" charset="0"/>
              </a:defRPr>
            </a:lvl7pPr>
            <a:lvl8pPr marL="3429000" indent="-228600" eaLnBrk="0" fontAlgn="base" hangingPunct="0">
              <a:spcBef>
                <a:spcPct val="0"/>
              </a:spcBef>
              <a:spcAft>
                <a:spcPct val="0"/>
              </a:spcAft>
              <a:defRPr sz="3600">
                <a:solidFill>
                  <a:schemeClr val="tx1"/>
                </a:solidFill>
                <a:latin typeface="Arial" pitchFamily="34" charset="0"/>
              </a:defRPr>
            </a:lvl8pPr>
            <a:lvl9pPr marL="3886200" indent="-228600" eaLnBrk="0" fontAlgn="base" hangingPunct="0">
              <a:spcBef>
                <a:spcPct val="0"/>
              </a:spcBef>
              <a:spcAft>
                <a:spcPct val="0"/>
              </a:spcAft>
              <a:defRPr sz="3600">
                <a:solidFill>
                  <a:schemeClr val="tx1"/>
                </a:solidFill>
                <a:latin typeface="Arial" pitchFamily="34" charset="0"/>
              </a:defRPr>
            </a:lvl9pPr>
          </a:lstStyle>
          <a:p>
            <a:pPr algn="ctr"/>
            <a:r>
              <a:rPr lang="en-US" altLang="nb-NO" b="1" dirty="0" err="1">
                <a:solidFill>
                  <a:schemeClr val="bg1"/>
                </a:solidFill>
                <a:latin typeface="Times New Roman" pitchFamily="18" charset="0"/>
              </a:rPr>
              <a:t>Ugelstad</a:t>
            </a:r>
            <a:r>
              <a:rPr lang="en-US" altLang="nb-NO" b="1" dirty="0">
                <a:latin typeface="Times New Roman" pitchFamily="18" charset="0"/>
              </a:rPr>
              <a:t> particles</a:t>
            </a:r>
          </a:p>
        </p:txBody>
      </p:sp>
      <p:pic>
        <p:nvPicPr>
          <p:cNvPr id="9222" name="Picture 6" descr="ntnusmal"/>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239000" y="457200"/>
            <a:ext cx="1190625"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7" descr="systems_engineering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580063" y="2636838"/>
            <a:ext cx="2316162" cy="386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kstSylinder 7"/>
          <p:cNvSpPr txBox="1"/>
          <p:nvPr/>
        </p:nvSpPr>
        <p:spPr>
          <a:xfrm>
            <a:off x="109642" y="6530860"/>
            <a:ext cx="1077982" cy="276999"/>
          </a:xfrm>
          <a:prstGeom prst="rect">
            <a:avLst/>
          </a:prstGeom>
          <a:solidFill>
            <a:schemeClr val="bg1"/>
          </a:solidFill>
        </p:spPr>
        <p:txBody>
          <a:bodyPr wrap="square" rtlCol="0">
            <a:spAutoFit/>
          </a:bodyPr>
          <a:lstStyle/>
          <a:p>
            <a:r>
              <a:rPr lang="nb-NO" sz="1200" b="1" dirty="0" err="1">
                <a:solidFill>
                  <a:schemeClr val="accent2">
                    <a:lumMod val="75000"/>
                  </a:schemeClr>
                </a:solidFill>
              </a:rPr>
              <a:t>March</a:t>
            </a:r>
            <a:r>
              <a:rPr lang="nb-NO" sz="1200" b="1" dirty="0">
                <a:solidFill>
                  <a:schemeClr val="accent2">
                    <a:lumMod val="75000"/>
                  </a:schemeClr>
                </a:solidFill>
              </a:rPr>
              <a:t> 2014</a:t>
            </a:r>
          </a:p>
        </p:txBody>
      </p:sp>
      <p:sp>
        <p:nvSpPr>
          <p:cNvPr id="9" name="TekstSylinder 8"/>
          <p:cNvSpPr txBox="1"/>
          <p:nvPr/>
        </p:nvSpPr>
        <p:spPr>
          <a:xfrm>
            <a:off x="109642" y="6544760"/>
            <a:ext cx="1077982" cy="276999"/>
          </a:xfrm>
          <a:prstGeom prst="rect">
            <a:avLst/>
          </a:prstGeom>
          <a:solidFill>
            <a:schemeClr val="bg1"/>
          </a:solidFill>
        </p:spPr>
        <p:txBody>
          <a:bodyPr wrap="square" rtlCol="0">
            <a:spAutoFit/>
          </a:bodyPr>
          <a:lstStyle/>
          <a:p>
            <a:r>
              <a:rPr lang="nb-NO" sz="1200" b="1" dirty="0" err="1">
                <a:solidFill>
                  <a:schemeClr val="accent2">
                    <a:lumMod val="75000"/>
                  </a:schemeClr>
                </a:solidFill>
              </a:rPr>
              <a:t>March</a:t>
            </a:r>
            <a:r>
              <a:rPr lang="nb-NO" sz="1200" b="1" dirty="0">
                <a:solidFill>
                  <a:schemeClr val="accent2">
                    <a:lumMod val="75000"/>
                  </a:schemeClr>
                </a:solidFill>
              </a:rPr>
              <a:t> 2016</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5536" y="4666947"/>
            <a:ext cx="2491259" cy="1719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1"/>
          <p:cNvSpPr>
            <a:spLocks noChangeArrowheads="1"/>
          </p:cNvSpPr>
          <p:nvPr/>
        </p:nvSpPr>
        <p:spPr bwMode="auto">
          <a:xfrm>
            <a:off x="6516688" y="5237163"/>
            <a:ext cx="2592387" cy="128905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600">
                <a:solidFill>
                  <a:schemeClr val="tx1"/>
                </a:solidFill>
                <a:latin typeface="Arial" pitchFamily="34" charset="0"/>
              </a:defRPr>
            </a:lvl1pPr>
            <a:lvl2pPr marL="742950" indent="-285750">
              <a:defRPr sz="3600">
                <a:solidFill>
                  <a:schemeClr val="tx1"/>
                </a:solidFill>
                <a:latin typeface="Arial" pitchFamily="34" charset="0"/>
              </a:defRPr>
            </a:lvl2pPr>
            <a:lvl3pPr marL="1143000" indent="-228600">
              <a:defRPr sz="3600">
                <a:solidFill>
                  <a:schemeClr val="tx1"/>
                </a:solidFill>
                <a:latin typeface="Arial" pitchFamily="34" charset="0"/>
              </a:defRPr>
            </a:lvl3pPr>
            <a:lvl4pPr marL="1600200" indent="-228600">
              <a:defRPr sz="3600">
                <a:solidFill>
                  <a:schemeClr val="tx1"/>
                </a:solidFill>
                <a:latin typeface="Arial" pitchFamily="34" charset="0"/>
              </a:defRPr>
            </a:lvl4pPr>
            <a:lvl5pPr marL="2057400" indent="-228600">
              <a:defRPr sz="3600">
                <a:solidFill>
                  <a:schemeClr val="tx1"/>
                </a:solidFill>
                <a:latin typeface="Arial" pitchFamily="34" charset="0"/>
              </a:defRPr>
            </a:lvl5pPr>
            <a:lvl6pPr marL="2514600" indent="-228600" eaLnBrk="0" fontAlgn="base" hangingPunct="0">
              <a:spcBef>
                <a:spcPct val="0"/>
              </a:spcBef>
              <a:spcAft>
                <a:spcPct val="0"/>
              </a:spcAft>
              <a:defRPr sz="3600">
                <a:solidFill>
                  <a:schemeClr val="tx1"/>
                </a:solidFill>
                <a:latin typeface="Arial" pitchFamily="34" charset="0"/>
              </a:defRPr>
            </a:lvl6pPr>
            <a:lvl7pPr marL="2971800" indent="-228600" eaLnBrk="0" fontAlgn="base" hangingPunct="0">
              <a:spcBef>
                <a:spcPct val="0"/>
              </a:spcBef>
              <a:spcAft>
                <a:spcPct val="0"/>
              </a:spcAft>
              <a:defRPr sz="3600">
                <a:solidFill>
                  <a:schemeClr val="tx1"/>
                </a:solidFill>
                <a:latin typeface="Arial" pitchFamily="34" charset="0"/>
              </a:defRPr>
            </a:lvl7pPr>
            <a:lvl8pPr marL="3429000" indent="-228600" eaLnBrk="0" fontAlgn="base" hangingPunct="0">
              <a:spcBef>
                <a:spcPct val="0"/>
              </a:spcBef>
              <a:spcAft>
                <a:spcPct val="0"/>
              </a:spcAft>
              <a:defRPr sz="3600">
                <a:solidFill>
                  <a:schemeClr val="tx1"/>
                </a:solidFill>
                <a:latin typeface="Arial" pitchFamily="34" charset="0"/>
              </a:defRPr>
            </a:lvl8pPr>
            <a:lvl9pPr marL="3886200" indent="-228600" eaLnBrk="0" fontAlgn="base" hangingPunct="0">
              <a:spcBef>
                <a:spcPct val="0"/>
              </a:spcBef>
              <a:spcAft>
                <a:spcPct val="0"/>
              </a:spcAft>
              <a:defRPr sz="3600">
                <a:solidFill>
                  <a:schemeClr val="tx1"/>
                </a:solidFill>
                <a:latin typeface="Arial" pitchFamily="34" charset="0"/>
              </a:defRPr>
            </a:lvl9pPr>
          </a:lstStyle>
          <a:p>
            <a:endParaRPr lang="en-US" altLang="nb-NO"/>
          </a:p>
        </p:txBody>
      </p:sp>
      <p:pic>
        <p:nvPicPr>
          <p:cNvPr id="10244" name="Picture 2" descr="Anleg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55650" y="862013"/>
            <a:ext cx="3095625"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Line 3"/>
          <p:cNvSpPr>
            <a:spLocks noChangeShapeType="1"/>
          </p:cNvSpPr>
          <p:nvPr/>
        </p:nvSpPr>
        <p:spPr bwMode="auto">
          <a:xfrm>
            <a:off x="1547813" y="3213100"/>
            <a:ext cx="360362" cy="0"/>
          </a:xfrm>
          <a:prstGeom prst="line">
            <a:avLst/>
          </a:prstGeom>
          <a:noFill/>
          <a:ln w="38100">
            <a:solidFill>
              <a:schemeClr val="accent2"/>
            </a:solidFill>
            <a:round/>
            <a:headEnd type="triangle"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10246" name="Text Box 4"/>
          <p:cNvSpPr txBox="1">
            <a:spLocks noChangeArrowheads="1"/>
          </p:cNvSpPr>
          <p:nvPr/>
        </p:nvSpPr>
        <p:spPr bwMode="auto">
          <a:xfrm>
            <a:off x="1476375" y="2924175"/>
            <a:ext cx="4460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a:solidFill>
                  <a:schemeClr val="tx1"/>
                </a:solidFill>
                <a:latin typeface="Arial" pitchFamily="34" charset="0"/>
              </a:defRPr>
            </a:lvl1pPr>
            <a:lvl2pPr marL="742950" indent="-285750">
              <a:defRPr sz="3600">
                <a:solidFill>
                  <a:schemeClr val="tx1"/>
                </a:solidFill>
                <a:latin typeface="Arial" pitchFamily="34" charset="0"/>
              </a:defRPr>
            </a:lvl2pPr>
            <a:lvl3pPr marL="1143000" indent="-228600">
              <a:defRPr sz="3600">
                <a:solidFill>
                  <a:schemeClr val="tx1"/>
                </a:solidFill>
                <a:latin typeface="Arial" pitchFamily="34" charset="0"/>
              </a:defRPr>
            </a:lvl3pPr>
            <a:lvl4pPr marL="1600200" indent="-228600">
              <a:defRPr sz="3600">
                <a:solidFill>
                  <a:schemeClr val="tx1"/>
                </a:solidFill>
                <a:latin typeface="Arial" pitchFamily="34" charset="0"/>
              </a:defRPr>
            </a:lvl4pPr>
            <a:lvl5pPr marL="2057400" indent="-228600">
              <a:defRPr sz="3600">
                <a:solidFill>
                  <a:schemeClr val="tx1"/>
                </a:solidFill>
                <a:latin typeface="Arial" pitchFamily="34" charset="0"/>
              </a:defRPr>
            </a:lvl5pPr>
            <a:lvl6pPr marL="2514600" indent="-228600" eaLnBrk="0" fontAlgn="base" hangingPunct="0">
              <a:spcBef>
                <a:spcPct val="0"/>
              </a:spcBef>
              <a:spcAft>
                <a:spcPct val="0"/>
              </a:spcAft>
              <a:defRPr sz="3600">
                <a:solidFill>
                  <a:schemeClr val="tx1"/>
                </a:solidFill>
                <a:latin typeface="Arial" pitchFamily="34" charset="0"/>
              </a:defRPr>
            </a:lvl6pPr>
            <a:lvl7pPr marL="2971800" indent="-228600" eaLnBrk="0" fontAlgn="base" hangingPunct="0">
              <a:spcBef>
                <a:spcPct val="0"/>
              </a:spcBef>
              <a:spcAft>
                <a:spcPct val="0"/>
              </a:spcAft>
              <a:defRPr sz="3600">
                <a:solidFill>
                  <a:schemeClr val="tx1"/>
                </a:solidFill>
                <a:latin typeface="Arial" pitchFamily="34" charset="0"/>
              </a:defRPr>
            </a:lvl7pPr>
            <a:lvl8pPr marL="3429000" indent="-228600" eaLnBrk="0" fontAlgn="base" hangingPunct="0">
              <a:spcBef>
                <a:spcPct val="0"/>
              </a:spcBef>
              <a:spcAft>
                <a:spcPct val="0"/>
              </a:spcAft>
              <a:defRPr sz="3600">
                <a:solidFill>
                  <a:schemeClr val="tx1"/>
                </a:solidFill>
                <a:latin typeface="Arial" pitchFamily="34" charset="0"/>
              </a:defRPr>
            </a:lvl8pPr>
            <a:lvl9pPr marL="3886200" indent="-228600" eaLnBrk="0" fontAlgn="base" hangingPunct="0">
              <a:spcBef>
                <a:spcPct val="0"/>
              </a:spcBef>
              <a:spcAft>
                <a:spcPct val="0"/>
              </a:spcAft>
              <a:defRPr sz="3600">
                <a:solidFill>
                  <a:schemeClr val="tx1"/>
                </a:solidFill>
                <a:latin typeface="Arial" pitchFamily="34" charset="0"/>
              </a:defRPr>
            </a:lvl9pPr>
          </a:lstStyle>
          <a:p>
            <a:r>
              <a:rPr lang="en-GB" altLang="nb-NO" sz="1400" b="1">
                <a:solidFill>
                  <a:schemeClr val="accent2"/>
                </a:solidFill>
              </a:rPr>
              <a:t>~m</a:t>
            </a:r>
          </a:p>
        </p:txBody>
      </p:sp>
      <p:sp>
        <p:nvSpPr>
          <p:cNvPr id="10247" name="Line 5"/>
          <p:cNvSpPr>
            <a:spLocks noChangeShapeType="1"/>
          </p:cNvSpPr>
          <p:nvPr/>
        </p:nvSpPr>
        <p:spPr bwMode="auto">
          <a:xfrm>
            <a:off x="3708400" y="3933825"/>
            <a:ext cx="360363" cy="0"/>
          </a:xfrm>
          <a:prstGeom prst="line">
            <a:avLst/>
          </a:prstGeom>
          <a:noFill/>
          <a:ln w="38100">
            <a:solidFill>
              <a:schemeClr val="accent2"/>
            </a:solidFill>
            <a:round/>
            <a:headEnd type="triangle"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10248" name="Text Box 6"/>
          <p:cNvSpPr txBox="1">
            <a:spLocks noChangeArrowheads="1"/>
          </p:cNvSpPr>
          <p:nvPr/>
        </p:nvSpPr>
        <p:spPr bwMode="auto">
          <a:xfrm>
            <a:off x="3563938" y="3644900"/>
            <a:ext cx="5445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a:solidFill>
                  <a:schemeClr val="tx1"/>
                </a:solidFill>
                <a:latin typeface="Arial" pitchFamily="34" charset="0"/>
              </a:defRPr>
            </a:lvl1pPr>
            <a:lvl2pPr marL="742950" indent="-285750">
              <a:defRPr sz="3600">
                <a:solidFill>
                  <a:schemeClr val="tx1"/>
                </a:solidFill>
                <a:latin typeface="Arial" pitchFamily="34" charset="0"/>
              </a:defRPr>
            </a:lvl2pPr>
            <a:lvl3pPr marL="1143000" indent="-228600">
              <a:defRPr sz="3600">
                <a:solidFill>
                  <a:schemeClr val="tx1"/>
                </a:solidFill>
                <a:latin typeface="Arial" pitchFamily="34" charset="0"/>
              </a:defRPr>
            </a:lvl3pPr>
            <a:lvl4pPr marL="1600200" indent="-228600">
              <a:defRPr sz="3600">
                <a:solidFill>
                  <a:schemeClr val="tx1"/>
                </a:solidFill>
                <a:latin typeface="Arial" pitchFamily="34" charset="0"/>
              </a:defRPr>
            </a:lvl4pPr>
            <a:lvl5pPr marL="2057400" indent="-228600">
              <a:defRPr sz="3600">
                <a:solidFill>
                  <a:schemeClr val="tx1"/>
                </a:solidFill>
                <a:latin typeface="Arial" pitchFamily="34" charset="0"/>
              </a:defRPr>
            </a:lvl5pPr>
            <a:lvl6pPr marL="2514600" indent="-228600" eaLnBrk="0" fontAlgn="base" hangingPunct="0">
              <a:spcBef>
                <a:spcPct val="0"/>
              </a:spcBef>
              <a:spcAft>
                <a:spcPct val="0"/>
              </a:spcAft>
              <a:defRPr sz="3600">
                <a:solidFill>
                  <a:schemeClr val="tx1"/>
                </a:solidFill>
                <a:latin typeface="Arial" pitchFamily="34" charset="0"/>
              </a:defRPr>
            </a:lvl6pPr>
            <a:lvl7pPr marL="2971800" indent="-228600" eaLnBrk="0" fontAlgn="base" hangingPunct="0">
              <a:spcBef>
                <a:spcPct val="0"/>
              </a:spcBef>
              <a:spcAft>
                <a:spcPct val="0"/>
              </a:spcAft>
              <a:defRPr sz="3600">
                <a:solidFill>
                  <a:schemeClr val="tx1"/>
                </a:solidFill>
                <a:latin typeface="Arial" pitchFamily="34" charset="0"/>
              </a:defRPr>
            </a:lvl7pPr>
            <a:lvl8pPr marL="3429000" indent="-228600" eaLnBrk="0" fontAlgn="base" hangingPunct="0">
              <a:spcBef>
                <a:spcPct val="0"/>
              </a:spcBef>
              <a:spcAft>
                <a:spcPct val="0"/>
              </a:spcAft>
              <a:defRPr sz="3600">
                <a:solidFill>
                  <a:schemeClr val="tx1"/>
                </a:solidFill>
                <a:latin typeface="Arial" pitchFamily="34" charset="0"/>
              </a:defRPr>
            </a:lvl8pPr>
            <a:lvl9pPr marL="3886200" indent="-228600" eaLnBrk="0" fontAlgn="base" hangingPunct="0">
              <a:spcBef>
                <a:spcPct val="0"/>
              </a:spcBef>
              <a:spcAft>
                <a:spcPct val="0"/>
              </a:spcAft>
              <a:defRPr sz="3600">
                <a:solidFill>
                  <a:schemeClr val="tx1"/>
                </a:solidFill>
                <a:latin typeface="Arial" pitchFamily="34" charset="0"/>
              </a:defRPr>
            </a:lvl9pPr>
          </a:lstStyle>
          <a:p>
            <a:r>
              <a:rPr lang="en-GB" altLang="nb-NO" sz="1400" b="1">
                <a:solidFill>
                  <a:schemeClr val="accent2"/>
                </a:solidFill>
              </a:rPr>
              <a:t>~cm</a:t>
            </a:r>
          </a:p>
        </p:txBody>
      </p:sp>
      <p:sp>
        <p:nvSpPr>
          <p:cNvPr id="10249" name="Line 7"/>
          <p:cNvSpPr>
            <a:spLocks noChangeShapeType="1"/>
          </p:cNvSpPr>
          <p:nvPr/>
        </p:nvSpPr>
        <p:spPr bwMode="auto">
          <a:xfrm>
            <a:off x="5651500" y="5373688"/>
            <a:ext cx="360363" cy="0"/>
          </a:xfrm>
          <a:prstGeom prst="line">
            <a:avLst/>
          </a:prstGeom>
          <a:noFill/>
          <a:ln w="38100">
            <a:solidFill>
              <a:schemeClr val="accent2"/>
            </a:solidFill>
            <a:round/>
            <a:headEnd type="triangle"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10250" name="Text Box 8"/>
          <p:cNvSpPr txBox="1">
            <a:spLocks noChangeArrowheads="1"/>
          </p:cNvSpPr>
          <p:nvPr/>
        </p:nvSpPr>
        <p:spPr bwMode="auto">
          <a:xfrm>
            <a:off x="5508625" y="5084763"/>
            <a:ext cx="604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a:solidFill>
                  <a:schemeClr val="tx1"/>
                </a:solidFill>
                <a:latin typeface="Arial" pitchFamily="34" charset="0"/>
              </a:defRPr>
            </a:lvl1pPr>
            <a:lvl2pPr marL="742950" indent="-285750">
              <a:defRPr sz="3600">
                <a:solidFill>
                  <a:schemeClr val="tx1"/>
                </a:solidFill>
                <a:latin typeface="Arial" pitchFamily="34" charset="0"/>
              </a:defRPr>
            </a:lvl2pPr>
            <a:lvl3pPr marL="1143000" indent="-228600">
              <a:defRPr sz="3600">
                <a:solidFill>
                  <a:schemeClr val="tx1"/>
                </a:solidFill>
                <a:latin typeface="Arial" pitchFamily="34" charset="0"/>
              </a:defRPr>
            </a:lvl3pPr>
            <a:lvl4pPr marL="1600200" indent="-228600">
              <a:defRPr sz="3600">
                <a:solidFill>
                  <a:schemeClr val="tx1"/>
                </a:solidFill>
                <a:latin typeface="Arial" pitchFamily="34" charset="0"/>
              </a:defRPr>
            </a:lvl4pPr>
            <a:lvl5pPr marL="2057400" indent="-228600">
              <a:defRPr sz="3600">
                <a:solidFill>
                  <a:schemeClr val="tx1"/>
                </a:solidFill>
                <a:latin typeface="Arial" pitchFamily="34" charset="0"/>
              </a:defRPr>
            </a:lvl5pPr>
            <a:lvl6pPr marL="2514600" indent="-228600" eaLnBrk="0" fontAlgn="base" hangingPunct="0">
              <a:spcBef>
                <a:spcPct val="0"/>
              </a:spcBef>
              <a:spcAft>
                <a:spcPct val="0"/>
              </a:spcAft>
              <a:defRPr sz="3600">
                <a:solidFill>
                  <a:schemeClr val="tx1"/>
                </a:solidFill>
                <a:latin typeface="Arial" pitchFamily="34" charset="0"/>
              </a:defRPr>
            </a:lvl6pPr>
            <a:lvl7pPr marL="2971800" indent="-228600" eaLnBrk="0" fontAlgn="base" hangingPunct="0">
              <a:spcBef>
                <a:spcPct val="0"/>
              </a:spcBef>
              <a:spcAft>
                <a:spcPct val="0"/>
              </a:spcAft>
              <a:defRPr sz="3600">
                <a:solidFill>
                  <a:schemeClr val="tx1"/>
                </a:solidFill>
                <a:latin typeface="Arial" pitchFamily="34" charset="0"/>
              </a:defRPr>
            </a:lvl7pPr>
            <a:lvl8pPr marL="3429000" indent="-228600" eaLnBrk="0" fontAlgn="base" hangingPunct="0">
              <a:spcBef>
                <a:spcPct val="0"/>
              </a:spcBef>
              <a:spcAft>
                <a:spcPct val="0"/>
              </a:spcAft>
              <a:defRPr sz="3600">
                <a:solidFill>
                  <a:schemeClr val="tx1"/>
                </a:solidFill>
                <a:latin typeface="Arial" pitchFamily="34" charset="0"/>
              </a:defRPr>
            </a:lvl8pPr>
            <a:lvl9pPr marL="3886200" indent="-228600" eaLnBrk="0" fontAlgn="base" hangingPunct="0">
              <a:spcBef>
                <a:spcPct val="0"/>
              </a:spcBef>
              <a:spcAft>
                <a:spcPct val="0"/>
              </a:spcAft>
              <a:defRPr sz="3600">
                <a:solidFill>
                  <a:schemeClr val="tx1"/>
                </a:solidFill>
                <a:latin typeface="Arial" pitchFamily="34" charset="0"/>
              </a:defRPr>
            </a:lvl9pPr>
          </a:lstStyle>
          <a:p>
            <a:r>
              <a:rPr lang="en-GB" altLang="nb-NO" sz="1400" b="1">
                <a:solidFill>
                  <a:schemeClr val="accent2"/>
                </a:solidFill>
              </a:rPr>
              <a:t>~mm</a:t>
            </a:r>
          </a:p>
        </p:txBody>
      </p:sp>
      <p:sp>
        <p:nvSpPr>
          <p:cNvPr id="10251" name="Line 9"/>
          <p:cNvSpPr>
            <a:spLocks noChangeShapeType="1"/>
          </p:cNvSpPr>
          <p:nvPr/>
        </p:nvSpPr>
        <p:spPr bwMode="auto">
          <a:xfrm>
            <a:off x="7667625" y="6400800"/>
            <a:ext cx="360363" cy="0"/>
          </a:xfrm>
          <a:prstGeom prst="line">
            <a:avLst/>
          </a:prstGeom>
          <a:noFill/>
          <a:ln w="38100">
            <a:solidFill>
              <a:schemeClr val="accent2"/>
            </a:solidFill>
            <a:round/>
            <a:headEnd type="triangle"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10252" name="Text Box 10"/>
          <p:cNvSpPr txBox="1">
            <a:spLocks noChangeArrowheads="1"/>
          </p:cNvSpPr>
          <p:nvPr/>
        </p:nvSpPr>
        <p:spPr bwMode="auto">
          <a:xfrm>
            <a:off x="7531100" y="6096000"/>
            <a:ext cx="5540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a:solidFill>
                  <a:schemeClr val="tx1"/>
                </a:solidFill>
                <a:latin typeface="Arial" pitchFamily="34" charset="0"/>
              </a:defRPr>
            </a:lvl1pPr>
            <a:lvl2pPr marL="742950" indent="-285750">
              <a:defRPr sz="3600">
                <a:solidFill>
                  <a:schemeClr val="tx1"/>
                </a:solidFill>
                <a:latin typeface="Arial" pitchFamily="34" charset="0"/>
              </a:defRPr>
            </a:lvl2pPr>
            <a:lvl3pPr marL="1143000" indent="-228600">
              <a:defRPr sz="3600">
                <a:solidFill>
                  <a:schemeClr val="tx1"/>
                </a:solidFill>
                <a:latin typeface="Arial" pitchFamily="34" charset="0"/>
              </a:defRPr>
            </a:lvl3pPr>
            <a:lvl4pPr marL="1600200" indent="-228600">
              <a:defRPr sz="3600">
                <a:solidFill>
                  <a:schemeClr val="tx1"/>
                </a:solidFill>
                <a:latin typeface="Arial" pitchFamily="34" charset="0"/>
              </a:defRPr>
            </a:lvl4pPr>
            <a:lvl5pPr marL="2057400" indent="-228600">
              <a:defRPr sz="3600">
                <a:solidFill>
                  <a:schemeClr val="tx1"/>
                </a:solidFill>
                <a:latin typeface="Arial" pitchFamily="34" charset="0"/>
              </a:defRPr>
            </a:lvl5pPr>
            <a:lvl6pPr marL="2514600" indent="-228600" eaLnBrk="0" fontAlgn="base" hangingPunct="0">
              <a:spcBef>
                <a:spcPct val="0"/>
              </a:spcBef>
              <a:spcAft>
                <a:spcPct val="0"/>
              </a:spcAft>
              <a:defRPr sz="3600">
                <a:solidFill>
                  <a:schemeClr val="tx1"/>
                </a:solidFill>
                <a:latin typeface="Arial" pitchFamily="34" charset="0"/>
              </a:defRPr>
            </a:lvl6pPr>
            <a:lvl7pPr marL="2971800" indent="-228600" eaLnBrk="0" fontAlgn="base" hangingPunct="0">
              <a:spcBef>
                <a:spcPct val="0"/>
              </a:spcBef>
              <a:spcAft>
                <a:spcPct val="0"/>
              </a:spcAft>
              <a:defRPr sz="3600">
                <a:solidFill>
                  <a:schemeClr val="tx1"/>
                </a:solidFill>
                <a:latin typeface="Arial" pitchFamily="34" charset="0"/>
              </a:defRPr>
            </a:lvl7pPr>
            <a:lvl8pPr marL="3429000" indent="-228600" eaLnBrk="0" fontAlgn="base" hangingPunct="0">
              <a:spcBef>
                <a:spcPct val="0"/>
              </a:spcBef>
              <a:spcAft>
                <a:spcPct val="0"/>
              </a:spcAft>
              <a:defRPr sz="3600">
                <a:solidFill>
                  <a:schemeClr val="tx1"/>
                </a:solidFill>
                <a:latin typeface="Arial" pitchFamily="34" charset="0"/>
              </a:defRPr>
            </a:lvl8pPr>
            <a:lvl9pPr marL="3886200" indent="-228600" eaLnBrk="0" fontAlgn="base" hangingPunct="0">
              <a:spcBef>
                <a:spcPct val="0"/>
              </a:spcBef>
              <a:spcAft>
                <a:spcPct val="0"/>
              </a:spcAft>
              <a:defRPr sz="3600">
                <a:solidFill>
                  <a:schemeClr val="tx1"/>
                </a:solidFill>
                <a:latin typeface="Arial" pitchFamily="34" charset="0"/>
              </a:defRPr>
            </a:lvl9pPr>
          </a:lstStyle>
          <a:p>
            <a:r>
              <a:rPr lang="en-GB" altLang="nb-NO" sz="1400" b="1">
                <a:solidFill>
                  <a:schemeClr val="accent2"/>
                </a:solidFill>
              </a:rPr>
              <a:t>~nm</a:t>
            </a:r>
          </a:p>
        </p:txBody>
      </p:sp>
      <p:sp>
        <p:nvSpPr>
          <p:cNvPr id="10253" name="Line 11"/>
          <p:cNvSpPr>
            <a:spLocks noChangeShapeType="1"/>
          </p:cNvSpPr>
          <p:nvPr/>
        </p:nvSpPr>
        <p:spPr bwMode="auto">
          <a:xfrm>
            <a:off x="755650" y="3068638"/>
            <a:ext cx="6553200" cy="3457575"/>
          </a:xfrm>
          <a:prstGeom prst="line">
            <a:avLst/>
          </a:prstGeom>
          <a:noFill/>
          <a:ln w="76200">
            <a:solidFill>
              <a:schemeClr val="accent2"/>
            </a:solidFill>
            <a:round/>
            <a:headEnd/>
            <a:tailEnd type="arrow"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10254" name="Text Box 12"/>
          <p:cNvSpPr txBox="1">
            <a:spLocks noChangeArrowheads="1"/>
          </p:cNvSpPr>
          <p:nvPr/>
        </p:nvSpPr>
        <p:spPr bwMode="auto">
          <a:xfrm>
            <a:off x="684213" y="549275"/>
            <a:ext cx="32099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a:solidFill>
                  <a:schemeClr val="tx1"/>
                </a:solidFill>
                <a:latin typeface="Arial" pitchFamily="34" charset="0"/>
              </a:defRPr>
            </a:lvl1pPr>
            <a:lvl2pPr marL="742950" indent="-285750">
              <a:defRPr sz="3600">
                <a:solidFill>
                  <a:schemeClr val="tx1"/>
                </a:solidFill>
                <a:latin typeface="Arial" pitchFamily="34" charset="0"/>
              </a:defRPr>
            </a:lvl2pPr>
            <a:lvl3pPr marL="1143000" indent="-228600">
              <a:defRPr sz="3600">
                <a:solidFill>
                  <a:schemeClr val="tx1"/>
                </a:solidFill>
                <a:latin typeface="Arial" pitchFamily="34" charset="0"/>
              </a:defRPr>
            </a:lvl3pPr>
            <a:lvl4pPr marL="1600200" indent="-228600">
              <a:defRPr sz="3600">
                <a:solidFill>
                  <a:schemeClr val="tx1"/>
                </a:solidFill>
                <a:latin typeface="Arial" pitchFamily="34" charset="0"/>
              </a:defRPr>
            </a:lvl4pPr>
            <a:lvl5pPr marL="2057400" indent="-228600">
              <a:defRPr sz="3600">
                <a:solidFill>
                  <a:schemeClr val="tx1"/>
                </a:solidFill>
                <a:latin typeface="Arial" pitchFamily="34" charset="0"/>
              </a:defRPr>
            </a:lvl5pPr>
            <a:lvl6pPr marL="2514600" indent="-228600" eaLnBrk="0" fontAlgn="base" hangingPunct="0">
              <a:spcBef>
                <a:spcPct val="0"/>
              </a:spcBef>
              <a:spcAft>
                <a:spcPct val="0"/>
              </a:spcAft>
              <a:defRPr sz="3600">
                <a:solidFill>
                  <a:schemeClr val="tx1"/>
                </a:solidFill>
                <a:latin typeface="Arial" pitchFamily="34" charset="0"/>
              </a:defRPr>
            </a:lvl6pPr>
            <a:lvl7pPr marL="2971800" indent="-228600" eaLnBrk="0" fontAlgn="base" hangingPunct="0">
              <a:spcBef>
                <a:spcPct val="0"/>
              </a:spcBef>
              <a:spcAft>
                <a:spcPct val="0"/>
              </a:spcAft>
              <a:defRPr sz="3600">
                <a:solidFill>
                  <a:schemeClr val="tx1"/>
                </a:solidFill>
                <a:latin typeface="Arial" pitchFamily="34" charset="0"/>
              </a:defRPr>
            </a:lvl7pPr>
            <a:lvl8pPr marL="3429000" indent="-228600" eaLnBrk="0" fontAlgn="base" hangingPunct="0">
              <a:spcBef>
                <a:spcPct val="0"/>
              </a:spcBef>
              <a:spcAft>
                <a:spcPct val="0"/>
              </a:spcAft>
              <a:defRPr sz="3600">
                <a:solidFill>
                  <a:schemeClr val="tx1"/>
                </a:solidFill>
                <a:latin typeface="Arial" pitchFamily="34" charset="0"/>
              </a:defRPr>
            </a:lvl8pPr>
            <a:lvl9pPr marL="3886200" indent="-228600" eaLnBrk="0" fontAlgn="base" hangingPunct="0">
              <a:spcBef>
                <a:spcPct val="0"/>
              </a:spcBef>
              <a:spcAft>
                <a:spcPct val="0"/>
              </a:spcAft>
              <a:defRPr sz="3600">
                <a:solidFill>
                  <a:schemeClr val="tx1"/>
                </a:solidFill>
                <a:latin typeface="Arial" pitchFamily="34" charset="0"/>
              </a:defRPr>
            </a:lvl9pPr>
          </a:lstStyle>
          <a:p>
            <a:r>
              <a:rPr lang="en-GB" altLang="nb-NO" sz="1600" b="1">
                <a:solidFill>
                  <a:srgbClr val="FF0000"/>
                </a:solidFill>
              </a:rPr>
              <a:t>Tjeldbergodden methanol plant</a:t>
            </a:r>
          </a:p>
        </p:txBody>
      </p:sp>
      <p:sp>
        <p:nvSpPr>
          <p:cNvPr id="10255" name="Text Box 13"/>
          <p:cNvSpPr txBox="1">
            <a:spLocks noChangeArrowheads="1"/>
          </p:cNvSpPr>
          <p:nvPr/>
        </p:nvSpPr>
        <p:spPr bwMode="auto">
          <a:xfrm>
            <a:off x="3851275" y="1773238"/>
            <a:ext cx="1676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a:solidFill>
                  <a:schemeClr val="tx1"/>
                </a:solidFill>
                <a:latin typeface="Arial" pitchFamily="34" charset="0"/>
              </a:defRPr>
            </a:lvl1pPr>
            <a:lvl2pPr marL="742950" indent="-285750">
              <a:defRPr sz="3600">
                <a:solidFill>
                  <a:schemeClr val="tx1"/>
                </a:solidFill>
                <a:latin typeface="Arial" pitchFamily="34" charset="0"/>
              </a:defRPr>
            </a:lvl2pPr>
            <a:lvl3pPr marL="1143000" indent="-228600">
              <a:defRPr sz="3600">
                <a:solidFill>
                  <a:schemeClr val="tx1"/>
                </a:solidFill>
                <a:latin typeface="Arial" pitchFamily="34" charset="0"/>
              </a:defRPr>
            </a:lvl3pPr>
            <a:lvl4pPr marL="1600200" indent="-228600">
              <a:defRPr sz="3600">
                <a:solidFill>
                  <a:schemeClr val="tx1"/>
                </a:solidFill>
                <a:latin typeface="Arial" pitchFamily="34" charset="0"/>
              </a:defRPr>
            </a:lvl4pPr>
            <a:lvl5pPr marL="2057400" indent="-228600">
              <a:defRPr sz="3600">
                <a:solidFill>
                  <a:schemeClr val="tx1"/>
                </a:solidFill>
                <a:latin typeface="Arial" pitchFamily="34" charset="0"/>
              </a:defRPr>
            </a:lvl5pPr>
            <a:lvl6pPr marL="2514600" indent="-228600" eaLnBrk="0" fontAlgn="base" hangingPunct="0">
              <a:spcBef>
                <a:spcPct val="0"/>
              </a:spcBef>
              <a:spcAft>
                <a:spcPct val="0"/>
              </a:spcAft>
              <a:defRPr sz="3600">
                <a:solidFill>
                  <a:schemeClr val="tx1"/>
                </a:solidFill>
                <a:latin typeface="Arial" pitchFamily="34" charset="0"/>
              </a:defRPr>
            </a:lvl6pPr>
            <a:lvl7pPr marL="2971800" indent="-228600" eaLnBrk="0" fontAlgn="base" hangingPunct="0">
              <a:spcBef>
                <a:spcPct val="0"/>
              </a:spcBef>
              <a:spcAft>
                <a:spcPct val="0"/>
              </a:spcAft>
              <a:defRPr sz="3600">
                <a:solidFill>
                  <a:schemeClr val="tx1"/>
                </a:solidFill>
                <a:latin typeface="Arial" pitchFamily="34" charset="0"/>
              </a:defRPr>
            </a:lvl7pPr>
            <a:lvl8pPr marL="3429000" indent="-228600" eaLnBrk="0" fontAlgn="base" hangingPunct="0">
              <a:spcBef>
                <a:spcPct val="0"/>
              </a:spcBef>
              <a:spcAft>
                <a:spcPct val="0"/>
              </a:spcAft>
              <a:defRPr sz="3600">
                <a:solidFill>
                  <a:schemeClr val="tx1"/>
                </a:solidFill>
                <a:latin typeface="Arial" pitchFamily="34" charset="0"/>
              </a:defRPr>
            </a:lvl8pPr>
            <a:lvl9pPr marL="3886200" indent="-228600" eaLnBrk="0" fontAlgn="base" hangingPunct="0">
              <a:spcBef>
                <a:spcPct val="0"/>
              </a:spcBef>
              <a:spcAft>
                <a:spcPct val="0"/>
              </a:spcAft>
              <a:defRPr sz="3600">
                <a:solidFill>
                  <a:schemeClr val="tx1"/>
                </a:solidFill>
                <a:latin typeface="Arial" pitchFamily="34" charset="0"/>
              </a:defRPr>
            </a:lvl9pPr>
          </a:lstStyle>
          <a:p>
            <a:r>
              <a:rPr lang="en-GB" altLang="nb-NO" sz="1600" b="1">
                <a:solidFill>
                  <a:srgbClr val="FF0000"/>
                </a:solidFill>
              </a:rPr>
              <a:t>Catalyst pellets</a:t>
            </a:r>
          </a:p>
        </p:txBody>
      </p:sp>
      <p:sp>
        <p:nvSpPr>
          <p:cNvPr id="10256" name="Text Box 14"/>
          <p:cNvSpPr txBox="1">
            <a:spLocks noChangeArrowheads="1"/>
          </p:cNvSpPr>
          <p:nvPr/>
        </p:nvSpPr>
        <p:spPr bwMode="auto">
          <a:xfrm>
            <a:off x="6108700" y="3068638"/>
            <a:ext cx="14160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a:solidFill>
                  <a:schemeClr val="tx1"/>
                </a:solidFill>
                <a:latin typeface="Arial" pitchFamily="34" charset="0"/>
              </a:defRPr>
            </a:lvl1pPr>
            <a:lvl2pPr marL="742950" indent="-285750">
              <a:defRPr sz="3600">
                <a:solidFill>
                  <a:schemeClr val="tx1"/>
                </a:solidFill>
                <a:latin typeface="Arial" pitchFamily="34" charset="0"/>
              </a:defRPr>
            </a:lvl2pPr>
            <a:lvl3pPr marL="1143000" indent="-228600">
              <a:defRPr sz="3600">
                <a:solidFill>
                  <a:schemeClr val="tx1"/>
                </a:solidFill>
                <a:latin typeface="Arial" pitchFamily="34" charset="0"/>
              </a:defRPr>
            </a:lvl3pPr>
            <a:lvl4pPr marL="1600200" indent="-228600">
              <a:defRPr sz="3600">
                <a:solidFill>
                  <a:schemeClr val="tx1"/>
                </a:solidFill>
                <a:latin typeface="Arial" pitchFamily="34" charset="0"/>
              </a:defRPr>
            </a:lvl4pPr>
            <a:lvl5pPr marL="2057400" indent="-228600">
              <a:defRPr sz="3600">
                <a:solidFill>
                  <a:schemeClr val="tx1"/>
                </a:solidFill>
                <a:latin typeface="Arial" pitchFamily="34" charset="0"/>
              </a:defRPr>
            </a:lvl5pPr>
            <a:lvl6pPr marL="2514600" indent="-228600" eaLnBrk="0" fontAlgn="base" hangingPunct="0">
              <a:spcBef>
                <a:spcPct val="0"/>
              </a:spcBef>
              <a:spcAft>
                <a:spcPct val="0"/>
              </a:spcAft>
              <a:defRPr sz="3600">
                <a:solidFill>
                  <a:schemeClr val="tx1"/>
                </a:solidFill>
                <a:latin typeface="Arial" pitchFamily="34" charset="0"/>
              </a:defRPr>
            </a:lvl6pPr>
            <a:lvl7pPr marL="2971800" indent="-228600" eaLnBrk="0" fontAlgn="base" hangingPunct="0">
              <a:spcBef>
                <a:spcPct val="0"/>
              </a:spcBef>
              <a:spcAft>
                <a:spcPct val="0"/>
              </a:spcAft>
              <a:defRPr sz="3600">
                <a:solidFill>
                  <a:schemeClr val="tx1"/>
                </a:solidFill>
                <a:latin typeface="Arial" pitchFamily="34" charset="0"/>
              </a:defRPr>
            </a:lvl7pPr>
            <a:lvl8pPr marL="3429000" indent="-228600" eaLnBrk="0" fontAlgn="base" hangingPunct="0">
              <a:spcBef>
                <a:spcPct val="0"/>
              </a:spcBef>
              <a:spcAft>
                <a:spcPct val="0"/>
              </a:spcAft>
              <a:defRPr sz="3600">
                <a:solidFill>
                  <a:schemeClr val="tx1"/>
                </a:solidFill>
                <a:latin typeface="Arial" pitchFamily="34" charset="0"/>
              </a:defRPr>
            </a:lvl8pPr>
            <a:lvl9pPr marL="3886200" indent="-228600" eaLnBrk="0" fontAlgn="base" hangingPunct="0">
              <a:spcBef>
                <a:spcPct val="0"/>
              </a:spcBef>
              <a:spcAft>
                <a:spcPct val="0"/>
              </a:spcAft>
              <a:defRPr sz="3600">
                <a:solidFill>
                  <a:schemeClr val="tx1"/>
                </a:solidFill>
                <a:latin typeface="Arial" pitchFamily="34" charset="0"/>
              </a:defRPr>
            </a:lvl9pPr>
          </a:lstStyle>
          <a:p>
            <a:r>
              <a:rPr lang="en-GB" altLang="nb-NO" sz="1600" b="1">
                <a:solidFill>
                  <a:srgbClr val="FF0000"/>
                </a:solidFill>
              </a:rPr>
              <a:t>Microreactor</a:t>
            </a:r>
          </a:p>
        </p:txBody>
      </p:sp>
      <p:sp>
        <p:nvSpPr>
          <p:cNvPr id="10257" name="Text Box 15"/>
          <p:cNvSpPr txBox="1">
            <a:spLocks noChangeArrowheads="1"/>
          </p:cNvSpPr>
          <p:nvPr/>
        </p:nvSpPr>
        <p:spPr bwMode="auto">
          <a:xfrm>
            <a:off x="7593013" y="3789363"/>
            <a:ext cx="14382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a:solidFill>
                  <a:schemeClr val="tx1"/>
                </a:solidFill>
                <a:latin typeface="Arial" pitchFamily="34" charset="0"/>
              </a:defRPr>
            </a:lvl1pPr>
            <a:lvl2pPr marL="742950" indent="-285750">
              <a:defRPr sz="3600">
                <a:solidFill>
                  <a:schemeClr val="tx1"/>
                </a:solidFill>
                <a:latin typeface="Arial" pitchFamily="34" charset="0"/>
              </a:defRPr>
            </a:lvl2pPr>
            <a:lvl3pPr marL="1143000" indent="-228600">
              <a:defRPr sz="3600">
                <a:solidFill>
                  <a:schemeClr val="tx1"/>
                </a:solidFill>
                <a:latin typeface="Arial" pitchFamily="34" charset="0"/>
              </a:defRPr>
            </a:lvl3pPr>
            <a:lvl4pPr marL="1600200" indent="-228600">
              <a:defRPr sz="3600">
                <a:solidFill>
                  <a:schemeClr val="tx1"/>
                </a:solidFill>
                <a:latin typeface="Arial" pitchFamily="34" charset="0"/>
              </a:defRPr>
            </a:lvl4pPr>
            <a:lvl5pPr marL="2057400" indent="-228600">
              <a:defRPr sz="3600">
                <a:solidFill>
                  <a:schemeClr val="tx1"/>
                </a:solidFill>
                <a:latin typeface="Arial" pitchFamily="34" charset="0"/>
              </a:defRPr>
            </a:lvl5pPr>
            <a:lvl6pPr marL="2514600" indent="-228600" eaLnBrk="0" fontAlgn="base" hangingPunct="0">
              <a:spcBef>
                <a:spcPct val="0"/>
              </a:spcBef>
              <a:spcAft>
                <a:spcPct val="0"/>
              </a:spcAft>
              <a:defRPr sz="3600">
                <a:solidFill>
                  <a:schemeClr val="tx1"/>
                </a:solidFill>
                <a:latin typeface="Arial" pitchFamily="34" charset="0"/>
              </a:defRPr>
            </a:lvl6pPr>
            <a:lvl7pPr marL="2971800" indent="-228600" eaLnBrk="0" fontAlgn="base" hangingPunct="0">
              <a:spcBef>
                <a:spcPct val="0"/>
              </a:spcBef>
              <a:spcAft>
                <a:spcPct val="0"/>
              </a:spcAft>
              <a:defRPr sz="3600">
                <a:solidFill>
                  <a:schemeClr val="tx1"/>
                </a:solidFill>
                <a:latin typeface="Arial" pitchFamily="34" charset="0"/>
              </a:defRPr>
            </a:lvl7pPr>
            <a:lvl8pPr marL="3429000" indent="-228600" eaLnBrk="0" fontAlgn="base" hangingPunct="0">
              <a:spcBef>
                <a:spcPct val="0"/>
              </a:spcBef>
              <a:spcAft>
                <a:spcPct val="0"/>
              </a:spcAft>
              <a:defRPr sz="3600">
                <a:solidFill>
                  <a:schemeClr val="tx1"/>
                </a:solidFill>
                <a:latin typeface="Arial" pitchFamily="34" charset="0"/>
              </a:defRPr>
            </a:lvl8pPr>
            <a:lvl9pPr marL="3886200" indent="-228600" eaLnBrk="0" fontAlgn="base" hangingPunct="0">
              <a:spcBef>
                <a:spcPct val="0"/>
              </a:spcBef>
              <a:spcAft>
                <a:spcPct val="0"/>
              </a:spcAft>
              <a:defRPr sz="3600">
                <a:solidFill>
                  <a:schemeClr val="tx1"/>
                </a:solidFill>
                <a:latin typeface="Arial" pitchFamily="34" charset="0"/>
              </a:defRPr>
            </a:lvl9pPr>
          </a:lstStyle>
          <a:p>
            <a:r>
              <a:rPr lang="en-GB" altLang="nb-NO" sz="1600" b="1">
                <a:solidFill>
                  <a:srgbClr val="FF0000"/>
                </a:solidFill>
              </a:rPr>
              <a:t>Catalyst-</a:t>
            </a:r>
          </a:p>
          <a:p>
            <a:r>
              <a:rPr lang="en-GB" altLang="nb-NO" sz="1600" b="1">
                <a:solidFill>
                  <a:srgbClr val="FF0000"/>
                </a:solidFill>
              </a:rPr>
              <a:t>particle Au/C</a:t>
            </a:r>
          </a:p>
        </p:txBody>
      </p:sp>
      <p:sp>
        <p:nvSpPr>
          <p:cNvPr id="10258" name="Text Box 16"/>
          <p:cNvSpPr txBox="1">
            <a:spLocks noChangeArrowheads="1"/>
          </p:cNvSpPr>
          <p:nvPr/>
        </p:nvSpPr>
        <p:spPr bwMode="auto">
          <a:xfrm>
            <a:off x="1835150" y="0"/>
            <a:ext cx="21707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a:solidFill>
                  <a:schemeClr val="tx1"/>
                </a:solidFill>
                <a:latin typeface="Arial" pitchFamily="34" charset="0"/>
              </a:defRPr>
            </a:lvl1pPr>
            <a:lvl2pPr marL="742950" indent="-285750">
              <a:defRPr sz="3600">
                <a:solidFill>
                  <a:schemeClr val="tx1"/>
                </a:solidFill>
                <a:latin typeface="Arial" pitchFamily="34" charset="0"/>
              </a:defRPr>
            </a:lvl2pPr>
            <a:lvl3pPr marL="1143000" indent="-228600">
              <a:defRPr sz="3600">
                <a:solidFill>
                  <a:schemeClr val="tx1"/>
                </a:solidFill>
                <a:latin typeface="Arial" pitchFamily="34" charset="0"/>
              </a:defRPr>
            </a:lvl3pPr>
            <a:lvl4pPr marL="1600200" indent="-228600">
              <a:defRPr sz="3600">
                <a:solidFill>
                  <a:schemeClr val="tx1"/>
                </a:solidFill>
                <a:latin typeface="Arial" pitchFamily="34" charset="0"/>
              </a:defRPr>
            </a:lvl4pPr>
            <a:lvl5pPr marL="2057400" indent="-228600">
              <a:defRPr sz="3600">
                <a:solidFill>
                  <a:schemeClr val="tx1"/>
                </a:solidFill>
                <a:latin typeface="Arial" pitchFamily="34" charset="0"/>
              </a:defRPr>
            </a:lvl5pPr>
            <a:lvl6pPr marL="2514600" indent="-228600" eaLnBrk="0" fontAlgn="base" hangingPunct="0">
              <a:spcBef>
                <a:spcPct val="0"/>
              </a:spcBef>
              <a:spcAft>
                <a:spcPct val="0"/>
              </a:spcAft>
              <a:defRPr sz="3600">
                <a:solidFill>
                  <a:schemeClr val="tx1"/>
                </a:solidFill>
                <a:latin typeface="Arial" pitchFamily="34" charset="0"/>
              </a:defRPr>
            </a:lvl6pPr>
            <a:lvl7pPr marL="2971800" indent="-228600" eaLnBrk="0" fontAlgn="base" hangingPunct="0">
              <a:spcBef>
                <a:spcPct val="0"/>
              </a:spcBef>
              <a:spcAft>
                <a:spcPct val="0"/>
              </a:spcAft>
              <a:defRPr sz="3600">
                <a:solidFill>
                  <a:schemeClr val="tx1"/>
                </a:solidFill>
                <a:latin typeface="Arial" pitchFamily="34" charset="0"/>
              </a:defRPr>
            </a:lvl7pPr>
            <a:lvl8pPr marL="3429000" indent="-228600" eaLnBrk="0" fontAlgn="base" hangingPunct="0">
              <a:spcBef>
                <a:spcPct val="0"/>
              </a:spcBef>
              <a:spcAft>
                <a:spcPct val="0"/>
              </a:spcAft>
              <a:defRPr sz="3600">
                <a:solidFill>
                  <a:schemeClr val="tx1"/>
                </a:solidFill>
                <a:latin typeface="Arial" pitchFamily="34" charset="0"/>
              </a:defRPr>
            </a:lvl8pPr>
            <a:lvl9pPr marL="3886200" indent="-228600" eaLnBrk="0" fontAlgn="base" hangingPunct="0">
              <a:spcBef>
                <a:spcPct val="0"/>
              </a:spcBef>
              <a:spcAft>
                <a:spcPct val="0"/>
              </a:spcAft>
              <a:defRPr sz="3600">
                <a:solidFill>
                  <a:schemeClr val="tx1"/>
                </a:solidFill>
                <a:latin typeface="Arial" pitchFamily="34" charset="0"/>
              </a:defRPr>
            </a:lvl9pPr>
          </a:lstStyle>
          <a:p>
            <a:r>
              <a:rPr lang="en-GB" altLang="nb-NO" sz="2400" b="1" dirty="0" smtClean="0">
                <a:solidFill>
                  <a:schemeClr val="accent2"/>
                </a:solidFill>
                <a:latin typeface="Verdana" pitchFamily="34" charset="0"/>
              </a:rPr>
              <a:t>1. Catalysis</a:t>
            </a:r>
            <a:endParaRPr lang="en-GB" altLang="nb-NO" sz="2400" b="1" dirty="0">
              <a:solidFill>
                <a:schemeClr val="accent2"/>
              </a:solidFill>
              <a:latin typeface="Verdana" pitchFamily="34" charset="0"/>
            </a:endParaRPr>
          </a:p>
        </p:txBody>
      </p:sp>
      <p:pic>
        <p:nvPicPr>
          <p:cNvPr id="10259" name="Picture 17" descr="kincat-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186586" y="165100"/>
            <a:ext cx="1557337"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1" name="Text Box 19"/>
          <p:cNvSpPr txBox="1">
            <a:spLocks noChangeArrowheads="1"/>
          </p:cNvSpPr>
          <p:nvPr/>
        </p:nvSpPr>
        <p:spPr bwMode="auto">
          <a:xfrm>
            <a:off x="5979045" y="265112"/>
            <a:ext cx="3024188" cy="2693045"/>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a:solidFill>
                  <a:schemeClr val="tx1"/>
                </a:solidFill>
                <a:latin typeface="Arial" pitchFamily="34" charset="0"/>
              </a:defRPr>
            </a:lvl1pPr>
            <a:lvl2pPr marL="742950" indent="-285750">
              <a:defRPr sz="3600">
                <a:solidFill>
                  <a:schemeClr val="tx1"/>
                </a:solidFill>
                <a:latin typeface="Arial" pitchFamily="34" charset="0"/>
              </a:defRPr>
            </a:lvl2pPr>
            <a:lvl3pPr marL="1143000" indent="-228600">
              <a:defRPr sz="3600">
                <a:solidFill>
                  <a:schemeClr val="tx1"/>
                </a:solidFill>
                <a:latin typeface="Arial" pitchFamily="34" charset="0"/>
              </a:defRPr>
            </a:lvl3pPr>
            <a:lvl4pPr marL="1600200" indent="-228600">
              <a:defRPr sz="3600">
                <a:solidFill>
                  <a:schemeClr val="tx1"/>
                </a:solidFill>
                <a:latin typeface="Arial" pitchFamily="34" charset="0"/>
              </a:defRPr>
            </a:lvl4pPr>
            <a:lvl5pPr marL="2057400" indent="-228600">
              <a:defRPr sz="3600">
                <a:solidFill>
                  <a:schemeClr val="tx1"/>
                </a:solidFill>
                <a:latin typeface="Arial" pitchFamily="34" charset="0"/>
              </a:defRPr>
            </a:lvl5pPr>
            <a:lvl6pPr marL="2514600" indent="-228600" eaLnBrk="0" fontAlgn="base" hangingPunct="0">
              <a:spcBef>
                <a:spcPct val="0"/>
              </a:spcBef>
              <a:spcAft>
                <a:spcPct val="0"/>
              </a:spcAft>
              <a:defRPr sz="3600">
                <a:solidFill>
                  <a:schemeClr val="tx1"/>
                </a:solidFill>
                <a:latin typeface="Arial" pitchFamily="34" charset="0"/>
              </a:defRPr>
            </a:lvl6pPr>
            <a:lvl7pPr marL="2971800" indent="-228600" eaLnBrk="0" fontAlgn="base" hangingPunct="0">
              <a:spcBef>
                <a:spcPct val="0"/>
              </a:spcBef>
              <a:spcAft>
                <a:spcPct val="0"/>
              </a:spcAft>
              <a:defRPr sz="3600">
                <a:solidFill>
                  <a:schemeClr val="tx1"/>
                </a:solidFill>
                <a:latin typeface="Arial" pitchFamily="34" charset="0"/>
              </a:defRPr>
            </a:lvl7pPr>
            <a:lvl8pPr marL="3429000" indent="-228600" eaLnBrk="0" fontAlgn="base" hangingPunct="0">
              <a:spcBef>
                <a:spcPct val="0"/>
              </a:spcBef>
              <a:spcAft>
                <a:spcPct val="0"/>
              </a:spcAft>
              <a:defRPr sz="3600">
                <a:solidFill>
                  <a:schemeClr val="tx1"/>
                </a:solidFill>
                <a:latin typeface="Arial" pitchFamily="34" charset="0"/>
              </a:defRPr>
            </a:lvl8pPr>
            <a:lvl9pPr marL="3886200" indent="-228600" eaLnBrk="0" fontAlgn="base" hangingPunct="0">
              <a:spcBef>
                <a:spcPct val="0"/>
              </a:spcBef>
              <a:spcAft>
                <a:spcPct val="0"/>
              </a:spcAft>
              <a:defRPr sz="3600">
                <a:solidFill>
                  <a:schemeClr val="tx1"/>
                </a:solidFill>
                <a:latin typeface="Arial" pitchFamily="34" charset="0"/>
              </a:defRPr>
            </a:lvl9pPr>
          </a:lstStyle>
          <a:p>
            <a:r>
              <a:rPr lang="en-GB" altLang="nb-NO" sz="1300" b="1" dirty="0">
                <a:solidFill>
                  <a:srgbClr val="FF0000"/>
                </a:solidFill>
              </a:rPr>
              <a:t>Main activities</a:t>
            </a:r>
          </a:p>
          <a:p>
            <a:r>
              <a:rPr lang="en-GB" altLang="nb-NO" sz="1300" b="1" dirty="0">
                <a:solidFill>
                  <a:schemeClr val="accent2"/>
                </a:solidFill>
              </a:rPr>
              <a:t>Natural Gas conversion</a:t>
            </a:r>
          </a:p>
          <a:p>
            <a:r>
              <a:rPr lang="en-GB" altLang="nb-NO" sz="1300" b="1" dirty="0">
                <a:solidFill>
                  <a:schemeClr val="accent2"/>
                </a:solidFill>
              </a:rPr>
              <a:t>Oil refining</a:t>
            </a:r>
          </a:p>
          <a:p>
            <a:r>
              <a:rPr lang="en-GB" altLang="nb-NO" sz="1300" b="1" dirty="0">
                <a:solidFill>
                  <a:schemeClr val="accent2"/>
                </a:solidFill>
              </a:rPr>
              <a:t>Biofuels</a:t>
            </a:r>
          </a:p>
          <a:p>
            <a:r>
              <a:rPr lang="en-GB" altLang="nb-NO" sz="1300" b="1" dirty="0">
                <a:solidFill>
                  <a:schemeClr val="accent2"/>
                </a:solidFill>
              </a:rPr>
              <a:t>Hydrogen technology (incl. </a:t>
            </a:r>
            <a:r>
              <a:rPr lang="en-GB" altLang="nb-NO" sz="1300" b="1" dirty="0" err="1">
                <a:solidFill>
                  <a:schemeClr val="accent2"/>
                </a:solidFill>
              </a:rPr>
              <a:t>Pd</a:t>
            </a:r>
            <a:r>
              <a:rPr lang="en-GB" altLang="nb-NO" sz="1300" b="1" dirty="0">
                <a:solidFill>
                  <a:schemeClr val="accent2"/>
                </a:solidFill>
              </a:rPr>
              <a:t> membranes)</a:t>
            </a:r>
          </a:p>
          <a:p>
            <a:r>
              <a:rPr lang="en-GB" altLang="nb-NO" sz="1300" b="1" dirty="0">
                <a:solidFill>
                  <a:schemeClr val="accent2"/>
                </a:solidFill>
              </a:rPr>
              <a:t>Energy- and environmental technology</a:t>
            </a:r>
          </a:p>
          <a:p>
            <a:r>
              <a:rPr lang="en-GB" altLang="nb-NO" sz="1300" b="1" dirty="0">
                <a:solidFill>
                  <a:schemeClr val="accent2"/>
                </a:solidFill>
              </a:rPr>
              <a:t>Carbon </a:t>
            </a:r>
            <a:r>
              <a:rPr lang="en-GB" altLang="nb-NO" sz="1300" b="1" dirty="0" err="1">
                <a:solidFill>
                  <a:schemeClr val="accent2"/>
                </a:solidFill>
              </a:rPr>
              <a:t>nanofibre</a:t>
            </a:r>
            <a:r>
              <a:rPr lang="en-GB" altLang="nb-NO" sz="1300" b="1" dirty="0">
                <a:solidFill>
                  <a:schemeClr val="accent2"/>
                </a:solidFill>
              </a:rPr>
              <a:t> materials</a:t>
            </a:r>
          </a:p>
          <a:p>
            <a:r>
              <a:rPr lang="en-GB" altLang="nb-NO" sz="1300" b="1" dirty="0" err="1">
                <a:solidFill>
                  <a:schemeClr val="accent2"/>
                </a:solidFill>
              </a:rPr>
              <a:t>Microstructured</a:t>
            </a:r>
            <a:r>
              <a:rPr lang="en-GB" altLang="nb-NO" sz="1300" b="1" dirty="0">
                <a:solidFill>
                  <a:schemeClr val="accent2"/>
                </a:solidFill>
              </a:rPr>
              <a:t> reactors</a:t>
            </a:r>
          </a:p>
          <a:p>
            <a:r>
              <a:rPr lang="en-GB" altLang="nb-NO" sz="1300" b="1" dirty="0">
                <a:solidFill>
                  <a:schemeClr val="accent2"/>
                </a:solidFill>
              </a:rPr>
              <a:t>Catalyst preparation</a:t>
            </a:r>
          </a:p>
          <a:p>
            <a:r>
              <a:rPr lang="en-GB" altLang="nb-NO" sz="1300" b="1" dirty="0">
                <a:solidFill>
                  <a:schemeClr val="accent2"/>
                </a:solidFill>
              </a:rPr>
              <a:t>Catalyst characterisation</a:t>
            </a:r>
          </a:p>
          <a:p>
            <a:r>
              <a:rPr lang="en-GB" altLang="nb-NO" sz="1300" b="1" dirty="0">
                <a:solidFill>
                  <a:schemeClr val="accent2"/>
                </a:solidFill>
              </a:rPr>
              <a:t>Kinetics and reaction engineering</a:t>
            </a:r>
          </a:p>
        </p:txBody>
      </p:sp>
      <p:pic>
        <p:nvPicPr>
          <p:cNvPr id="10262" name="Picture 20" descr="katalysatore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276600" y="2133600"/>
            <a:ext cx="2438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63" name="Object 21"/>
          <p:cNvGraphicFramePr>
            <a:graphicFrameLocks noGrp="1" noChangeAspect="1"/>
          </p:cNvGraphicFramePr>
          <p:nvPr>
            <p:ph/>
          </p:nvPr>
        </p:nvGraphicFramePr>
        <p:xfrm>
          <a:off x="4537075" y="3319463"/>
          <a:ext cx="2744788" cy="1841500"/>
        </p:xfrm>
        <a:graphic>
          <a:graphicData uri="http://schemas.openxmlformats.org/presentationml/2006/ole">
            <mc:AlternateContent xmlns:mc="http://schemas.openxmlformats.org/markup-compatibility/2006">
              <mc:Choice xmlns:v="urn:schemas-microsoft-com:vml" Requires="v">
                <p:oleObj spid="_x0000_s3102" name="Photo Editor Photo" r:id="rId8" imgW="8504762" imgH="5133333" progId="MSPhotoEd.3">
                  <p:embed/>
                </p:oleObj>
              </mc:Choice>
              <mc:Fallback>
                <p:oleObj name="Photo Editor Photo" r:id="rId8" imgW="8504762" imgH="5133333" progId="MSPhotoEd.3">
                  <p:embed/>
                  <p:pic>
                    <p:nvPicPr>
                      <p:cNvPr id="0" name=""/>
                      <p:cNvPicPr>
                        <a:picLocks noChangeAspect="1" noChangeArrowheads="1"/>
                      </p:cNvPicPr>
                      <p:nvPr/>
                    </p:nvPicPr>
                    <p:blipFill>
                      <a:blip r:embed="rId9">
                        <a:lum bright="10000"/>
                        <a:extLst>
                          <a:ext uri="{28A0092B-C50C-407E-A947-70E740481C1C}">
                            <a14:useLocalDpi xmlns:a14="http://schemas.microsoft.com/office/drawing/2010/main" val="0"/>
                          </a:ext>
                        </a:extLst>
                      </a:blip>
                      <a:srcRect r="10506"/>
                      <a:stretch>
                        <a:fillRect/>
                      </a:stretch>
                    </p:blipFill>
                    <p:spPr bwMode="auto">
                      <a:xfrm>
                        <a:off x="4537075" y="3319463"/>
                        <a:ext cx="2744788" cy="184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264" name="Picture 22" descr="05AuCNF_1"/>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6732588" y="4365625"/>
            <a:ext cx="2305050"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kstSylinder 24"/>
          <p:cNvSpPr txBox="1"/>
          <p:nvPr/>
        </p:nvSpPr>
        <p:spPr>
          <a:xfrm>
            <a:off x="109642" y="6530860"/>
            <a:ext cx="1077982" cy="276999"/>
          </a:xfrm>
          <a:prstGeom prst="rect">
            <a:avLst/>
          </a:prstGeom>
          <a:solidFill>
            <a:schemeClr val="bg1"/>
          </a:solidFill>
        </p:spPr>
        <p:txBody>
          <a:bodyPr wrap="square" rtlCol="0">
            <a:spAutoFit/>
          </a:bodyPr>
          <a:lstStyle/>
          <a:p>
            <a:r>
              <a:rPr lang="nb-NO" sz="1200" b="1" dirty="0" err="1">
                <a:solidFill>
                  <a:schemeClr val="accent2">
                    <a:lumMod val="75000"/>
                  </a:schemeClr>
                </a:solidFill>
              </a:rPr>
              <a:t>March</a:t>
            </a:r>
            <a:r>
              <a:rPr lang="nb-NO" sz="1200" b="1" dirty="0">
                <a:solidFill>
                  <a:schemeClr val="accent2">
                    <a:lumMod val="75000"/>
                  </a:schemeClr>
                </a:solidFill>
              </a:rPr>
              <a:t> 2016</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8"/>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921375" y="771525"/>
            <a:ext cx="3160713" cy="322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7" name="Text Box 55"/>
          <p:cNvSpPr txBox="1">
            <a:spLocks noChangeArrowheads="1"/>
          </p:cNvSpPr>
          <p:nvPr/>
        </p:nvSpPr>
        <p:spPr bwMode="auto">
          <a:xfrm>
            <a:off x="304800" y="280988"/>
            <a:ext cx="81549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Arial" pitchFamily="34" charset="0"/>
              </a:defRPr>
            </a:lvl1pPr>
            <a:lvl2pPr marL="742950" indent="-285750">
              <a:defRPr sz="3600">
                <a:solidFill>
                  <a:schemeClr val="tx1"/>
                </a:solidFill>
                <a:latin typeface="Arial" pitchFamily="34" charset="0"/>
              </a:defRPr>
            </a:lvl2pPr>
            <a:lvl3pPr marL="1143000" indent="-228600">
              <a:defRPr sz="3600">
                <a:solidFill>
                  <a:schemeClr val="tx1"/>
                </a:solidFill>
                <a:latin typeface="Arial" pitchFamily="34" charset="0"/>
              </a:defRPr>
            </a:lvl3pPr>
            <a:lvl4pPr marL="1600200" indent="-228600">
              <a:defRPr sz="3600">
                <a:solidFill>
                  <a:schemeClr val="tx1"/>
                </a:solidFill>
                <a:latin typeface="Arial" pitchFamily="34" charset="0"/>
              </a:defRPr>
            </a:lvl4pPr>
            <a:lvl5pPr marL="2057400" indent="-228600">
              <a:defRPr sz="3600">
                <a:solidFill>
                  <a:schemeClr val="tx1"/>
                </a:solidFill>
                <a:latin typeface="Arial" pitchFamily="34" charset="0"/>
              </a:defRPr>
            </a:lvl5pPr>
            <a:lvl6pPr marL="2514600" indent="-228600" eaLnBrk="0" fontAlgn="base" hangingPunct="0">
              <a:spcBef>
                <a:spcPct val="0"/>
              </a:spcBef>
              <a:spcAft>
                <a:spcPct val="0"/>
              </a:spcAft>
              <a:defRPr sz="3600">
                <a:solidFill>
                  <a:schemeClr val="tx1"/>
                </a:solidFill>
                <a:latin typeface="Arial" pitchFamily="34" charset="0"/>
              </a:defRPr>
            </a:lvl6pPr>
            <a:lvl7pPr marL="2971800" indent="-228600" eaLnBrk="0" fontAlgn="base" hangingPunct="0">
              <a:spcBef>
                <a:spcPct val="0"/>
              </a:spcBef>
              <a:spcAft>
                <a:spcPct val="0"/>
              </a:spcAft>
              <a:defRPr sz="3600">
                <a:solidFill>
                  <a:schemeClr val="tx1"/>
                </a:solidFill>
                <a:latin typeface="Arial" pitchFamily="34" charset="0"/>
              </a:defRPr>
            </a:lvl7pPr>
            <a:lvl8pPr marL="3429000" indent="-228600" eaLnBrk="0" fontAlgn="base" hangingPunct="0">
              <a:spcBef>
                <a:spcPct val="0"/>
              </a:spcBef>
              <a:spcAft>
                <a:spcPct val="0"/>
              </a:spcAft>
              <a:defRPr sz="3600">
                <a:solidFill>
                  <a:schemeClr val="tx1"/>
                </a:solidFill>
                <a:latin typeface="Arial" pitchFamily="34" charset="0"/>
              </a:defRPr>
            </a:lvl8pPr>
            <a:lvl9pPr marL="3886200" indent="-228600" eaLnBrk="0" fontAlgn="base" hangingPunct="0">
              <a:spcBef>
                <a:spcPct val="0"/>
              </a:spcBef>
              <a:spcAft>
                <a:spcPct val="0"/>
              </a:spcAft>
              <a:defRPr sz="3600">
                <a:solidFill>
                  <a:schemeClr val="tx1"/>
                </a:solidFill>
                <a:latin typeface="Arial" pitchFamily="34" charset="0"/>
              </a:defRPr>
            </a:lvl9pPr>
          </a:lstStyle>
          <a:p>
            <a:pPr>
              <a:spcBef>
                <a:spcPct val="50000"/>
              </a:spcBef>
            </a:pPr>
            <a:r>
              <a:rPr lang="en-GB" altLang="nb-NO" sz="2400" dirty="0" smtClean="0">
                <a:solidFill>
                  <a:srgbClr val="000099"/>
                </a:solidFill>
                <a:latin typeface="Tahoma" pitchFamily="34" charset="0"/>
              </a:rPr>
              <a:t>2. Surface </a:t>
            </a:r>
            <a:r>
              <a:rPr lang="en-GB" altLang="nb-NO" sz="2400" dirty="0">
                <a:solidFill>
                  <a:srgbClr val="000099"/>
                </a:solidFill>
                <a:latin typeface="Tahoma" pitchFamily="34" charset="0"/>
              </a:rPr>
              <a:t>and colloid chemistry = The </a:t>
            </a:r>
            <a:r>
              <a:rPr lang="en-GB" altLang="nb-NO" sz="2400" dirty="0" err="1">
                <a:solidFill>
                  <a:srgbClr val="000099"/>
                </a:solidFill>
                <a:latin typeface="Tahoma" pitchFamily="34" charset="0"/>
              </a:rPr>
              <a:t>Ugelstad</a:t>
            </a:r>
            <a:r>
              <a:rPr lang="en-GB" altLang="nb-NO" sz="2400" dirty="0">
                <a:solidFill>
                  <a:srgbClr val="000099"/>
                </a:solidFill>
                <a:latin typeface="Tahoma" pitchFamily="34" charset="0"/>
              </a:rPr>
              <a:t> Laboratory</a:t>
            </a:r>
          </a:p>
        </p:txBody>
      </p:sp>
      <p:grpSp>
        <p:nvGrpSpPr>
          <p:cNvPr id="11268" name="Group 37"/>
          <p:cNvGrpSpPr>
            <a:grpSpLocks/>
          </p:cNvGrpSpPr>
          <p:nvPr/>
        </p:nvGrpSpPr>
        <p:grpSpPr bwMode="auto">
          <a:xfrm>
            <a:off x="493728" y="1635125"/>
            <a:ext cx="6961187" cy="4730750"/>
            <a:chOff x="404822" y="1196752"/>
            <a:chExt cx="8320078" cy="5810203"/>
          </a:xfrm>
        </p:grpSpPr>
        <p:sp>
          <p:nvSpPr>
            <p:cNvPr id="3" name="TextBox 2"/>
            <p:cNvSpPr txBox="1"/>
            <p:nvPr/>
          </p:nvSpPr>
          <p:spPr>
            <a:xfrm>
              <a:off x="2987825" y="1196752"/>
              <a:ext cx="3168352" cy="566899"/>
            </a:xfrm>
            <a:prstGeom prst="rect">
              <a:avLst/>
            </a:prstGeom>
            <a:solidFill>
              <a:srgbClr val="00D7D2"/>
            </a:solidFill>
            <a:scene3d>
              <a:camera prst="orthographicFront"/>
              <a:lightRig rig="threePt" dir="t"/>
            </a:scene3d>
            <a:sp3d>
              <a:bevelT/>
            </a:sp3d>
          </p:spPr>
          <p:txBody>
            <a:bodyPr>
              <a:spAutoFit/>
            </a:bodyPr>
            <a:lstStyle/>
            <a:p>
              <a:pPr algn="ctr" fontAlgn="auto">
                <a:spcBef>
                  <a:spcPts val="0"/>
                </a:spcBef>
                <a:spcAft>
                  <a:spcPts val="0"/>
                </a:spcAft>
                <a:defRPr/>
              </a:pPr>
              <a:r>
                <a:rPr lang="en-US" sz="1200" b="1" dirty="0">
                  <a:latin typeface="+mn-lt"/>
                </a:rPr>
                <a:t>Ugelstad Laboratory</a:t>
              </a:r>
            </a:p>
            <a:p>
              <a:pPr algn="ctr" fontAlgn="auto">
                <a:spcBef>
                  <a:spcPts val="0"/>
                </a:spcBef>
                <a:spcAft>
                  <a:spcPts val="0"/>
                </a:spcAft>
                <a:defRPr/>
              </a:pPr>
              <a:r>
                <a:rPr lang="en-US" sz="1200" dirty="0">
                  <a:latin typeface="+mn-lt"/>
                </a:rPr>
                <a:t>Head: Prof. Johan Sjöblom</a:t>
              </a:r>
            </a:p>
          </p:txBody>
        </p:sp>
        <p:cxnSp>
          <p:nvCxnSpPr>
            <p:cNvPr id="5" name="Straight Connector 4"/>
            <p:cNvCxnSpPr/>
            <p:nvPr/>
          </p:nvCxnSpPr>
          <p:spPr>
            <a:xfrm>
              <a:off x="4571502" y="1842113"/>
              <a:ext cx="0" cy="1442802"/>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259632" y="2106555"/>
              <a:ext cx="2448272" cy="642486"/>
            </a:xfrm>
            <a:prstGeom prst="rect">
              <a:avLst/>
            </a:prstGeom>
            <a:solidFill>
              <a:srgbClr val="00D7D2"/>
            </a:solidFill>
            <a:scene3d>
              <a:camera prst="orthographicFront"/>
              <a:lightRig rig="threePt" dir="t"/>
            </a:scene3d>
            <a:sp3d>
              <a:bevelT/>
            </a:sp3d>
          </p:spPr>
          <p:txBody>
            <a:bodyPr>
              <a:spAutoFit/>
            </a:bodyPr>
            <a:lstStyle/>
            <a:p>
              <a:pPr algn="ctr" fontAlgn="auto">
                <a:spcBef>
                  <a:spcPts val="0"/>
                </a:spcBef>
                <a:spcAft>
                  <a:spcPts val="0"/>
                </a:spcAft>
                <a:defRPr/>
              </a:pPr>
              <a:r>
                <a:rPr lang="en-US" sz="1400" dirty="0">
                  <a:latin typeface="+mn-lt"/>
                </a:rPr>
                <a:t>Board of Ugelstad Lab</a:t>
              </a:r>
            </a:p>
            <a:p>
              <a:pPr algn="ctr" fontAlgn="auto">
                <a:spcBef>
                  <a:spcPts val="0"/>
                </a:spcBef>
                <a:spcAft>
                  <a:spcPts val="0"/>
                </a:spcAft>
                <a:defRPr/>
              </a:pPr>
              <a:endParaRPr lang="en-US" sz="1400" dirty="0">
                <a:latin typeface="+mn-lt"/>
              </a:endParaRPr>
            </a:p>
          </p:txBody>
        </p:sp>
        <p:cxnSp>
          <p:nvCxnSpPr>
            <p:cNvPr id="9" name="Straight Connector 8"/>
            <p:cNvCxnSpPr/>
            <p:nvPr/>
          </p:nvCxnSpPr>
          <p:spPr>
            <a:xfrm>
              <a:off x="3708187" y="2575212"/>
              <a:ext cx="863315"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296598" y="3282966"/>
              <a:ext cx="6528937" cy="1949"/>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311777" y="3269317"/>
              <a:ext cx="1897" cy="27491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7810355" y="3267368"/>
              <a:ext cx="1898" cy="274912"/>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5630249" y="3267368"/>
              <a:ext cx="1897" cy="274912"/>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489987" y="3269317"/>
              <a:ext cx="0" cy="27491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04822" y="3548491"/>
              <a:ext cx="1820218" cy="1360559"/>
            </a:xfrm>
            <a:prstGeom prst="rect">
              <a:avLst/>
            </a:prstGeom>
            <a:solidFill>
              <a:srgbClr val="00D7D2"/>
            </a:solidFill>
            <a:scene3d>
              <a:camera prst="orthographicFront"/>
              <a:lightRig rig="threePt" dir="t"/>
            </a:scene3d>
            <a:sp3d>
              <a:bevelT/>
            </a:sp3d>
          </p:spPr>
          <p:txBody>
            <a:bodyPr>
              <a:spAutoFit/>
            </a:bodyPr>
            <a:lstStyle/>
            <a:p>
              <a:pPr algn="ctr" fontAlgn="auto">
                <a:spcBef>
                  <a:spcPts val="0"/>
                </a:spcBef>
                <a:spcAft>
                  <a:spcPts val="0"/>
                </a:spcAft>
                <a:defRPr/>
              </a:pPr>
              <a:r>
                <a:rPr lang="en-US" sz="1100" b="1" dirty="0">
                  <a:latin typeface="+mn-lt"/>
                </a:rPr>
                <a:t>Colloid Chemistry in Crude Oil Production and Processing</a:t>
              </a:r>
            </a:p>
            <a:p>
              <a:pPr algn="ctr" fontAlgn="auto">
                <a:spcBef>
                  <a:spcPts val="0"/>
                </a:spcBef>
                <a:spcAft>
                  <a:spcPts val="0"/>
                </a:spcAft>
                <a:defRPr/>
              </a:pPr>
              <a:r>
                <a:rPr lang="en-US" sz="1100" dirty="0">
                  <a:latin typeface="+mn-lt"/>
                </a:rPr>
                <a:t>Head: Professor Johan Sjöblom</a:t>
              </a:r>
            </a:p>
          </p:txBody>
        </p:sp>
        <p:sp>
          <p:nvSpPr>
            <p:cNvPr id="24" name="TextBox 23"/>
            <p:cNvSpPr txBox="1"/>
            <p:nvPr/>
          </p:nvSpPr>
          <p:spPr>
            <a:xfrm>
              <a:off x="2623518" y="3552406"/>
              <a:ext cx="1729739" cy="1152696"/>
            </a:xfrm>
            <a:prstGeom prst="rect">
              <a:avLst/>
            </a:prstGeom>
            <a:solidFill>
              <a:srgbClr val="00D7D2"/>
            </a:solidFill>
            <a:scene3d>
              <a:camera prst="orthographicFront"/>
              <a:lightRig rig="threePt" dir="t"/>
            </a:scene3d>
            <a:sp3d>
              <a:bevelT/>
            </a:sp3d>
          </p:spPr>
          <p:txBody>
            <a:bodyPr>
              <a:spAutoFit/>
            </a:bodyPr>
            <a:lstStyle/>
            <a:p>
              <a:pPr algn="ctr" fontAlgn="auto">
                <a:spcBef>
                  <a:spcPts val="0"/>
                </a:spcBef>
                <a:spcAft>
                  <a:spcPts val="0"/>
                </a:spcAft>
                <a:defRPr/>
              </a:pPr>
              <a:r>
                <a:rPr lang="en-US" sz="1100" b="1" dirty="0">
                  <a:latin typeface="+mn-lt"/>
                </a:rPr>
                <a:t>Colloid Chemistry in Material Science / Nanotechnology</a:t>
              </a:r>
            </a:p>
            <a:p>
              <a:pPr algn="ctr" fontAlgn="auto">
                <a:spcBef>
                  <a:spcPts val="0"/>
                </a:spcBef>
                <a:spcAft>
                  <a:spcPts val="0"/>
                </a:spcAft>
                <a:defRPr/>
              </a:pPr>
              <a:r>
                <a:rPr lang="en-US" sz="1100" dirty="0">
                  <a:latin typeface="+mn-lt"/>
                </a:rPr>
                <a:t>Head: Professor Gisle Øye</a:t>
              </a:r>
            </a:p>
          </p:txBody>
        </p:sp>
        <p:sp>
          <p:nvSpPr>
            <p:cNvPr id="28" name="TextBox 27"/>
            <p:cNvSpPr txBox="1"/>
            <p:nvPr/>
          </p:nvSpPr>
          <p:spPr>
            <a:xfrm>
              <a:off x="4772357" y="3552406"/>
              <a:ext cx="1729739" cy="1152914"/>
            </a:xfrm>
            <a:prstGeom prst="rect">
              <a:avLst/>
            </a:prstGeom>
            <a:solidFill>
              <a:srgbClr val="00D7D2"/>
            </a:solidFill>
            <a:scene3d>
              <a:camera prst="orthographicFront"/>
              <a:lightRig rig="threePt" dir="t"/>
            </a:scene3d>
            <a:sp3d>
              <a:bevelT/>
            </a:sp3d>
          </p:spPr>
          <p:txBody>
            <a:bodyPr>
              <a:spAutoFit/>
            </a:bodyPr>
            <a:lstStyle/>
            <a:p>
              <a:pPr algn="ctr" fontAlgn="auto">
                <a:spcBef>
                  <a:spcPts val="0"/>
                </a:spcBef>
                <a:spcAft>
                  <a:spcPts val="0"/>
                </a:spcAft>
                <a:defRPr/>
              </a:pPr>
              <a:r>
                <a:rPr lang="en-US" sz="1100" b="1" dirty="0">
                  <a:latin typeface="+mn-lt"/>
                </a:rPr>
                <a:t>Colloid Polymers / Special Polymers</a:t>
              </a:r>
            </a:p>
            <a:p>
              <a:pPr algn="ctr" fontAlgn="auto">
                <a:spcBef>
                  <a:spcPts val="0"/>
                </a:spcBef>
                <a:spcAft>
                  <a:spcPts val="0"/>
                </a:spcAft>
                <a:defRPr/>
              </a:pPr>
              <a:r>
                <a:rPr lang="en-US" sz="1100" dirty="0">
                  <a:latin typeface="+mn-lt"/>
                </a:rPr>
                <a:t>Head: Associate Professor Kristofer Paso</a:t>
              </a:r>
            </a:p>
          </p:txBody>
        </p:sp>
        <p:sp>
          <p:nvSpPr>
            <p:cNvPr id="29" name="TextBox 28"/>
            <p:cNvSpPr txBox="1"/>
            <p:nvPr/>
          </p:nvSpPr>
          <p:spPr>
            <a:xfrm>
              <a:off x="6951677" y="3544787"/>
              <a:ext cx="1729739" cy="1152696"/>
            </a:xfrm>
            <a:prstGeom prst="rect">
              <a:avLst/>
            </a:prstGeom>
            <a:solidFill>
              <a:srgbClr val="00D7D2"/>
            </a:solidFill>
            <a:scene3d>
              <a:camera prst="orthographicFront"/>
              <a:lightRig rig="threePt" dir="t"/>
            </a:scene3d>
            <a:sp3d>
              <a:bevelT/>
            </a:sp3d>
          </p:spPr>
          <p:txBody>
            <a:bodyPr>
              <a:spAutoFit/>
            </a:bodyPr>
            <a:lstStyle/>
            <a:p>
              <a:pPr algn="ctr" fontAlgn="auto">
                <a:spcBef>
                  <a:spcPts val="0"/>
                </a:spcBef>
                <a:spcAft>
                  <a:spcPts val="0"/>
                </a:spcAft>
                <a:defRPr/>
              </a:pPr>
              <a:r>
                <a:rPr lang="en-US" sz="1100" b="1" dirty="0">
                  <a:latin typeface="+mn-lt"/>
                </a:rPr>
                <a:t>Computational Chemistry</a:t>
              </a:r>
            </a:p>
            <a:p>
              <a:pPr algn="ctr" fontAlgn="auto">
                <a:spcBef>
                  <a:spcPts val="0"/>
                </a:spcBef>
                <a:spcAft>
                  <a:spcPts val="0"/>
                </a:spcAft>
                <a:defRPr/>
              </a:pPr>
              <a:r>
                <a:rPr lang="en-US" sz="1100" dirty="0">
                  <a:latin typeface="+mn-lt"/>
                </a:rPr>
                <a:t>Head: Associate Professor Brian Grimes</a:t>
              </a:r>
            </a:p>
          </p:txBody>
        </p:sp>
        <p:cxnSp>
          <p:nvCxnSpPr>
            <p:cNvPr id="30" name="Straight Connector 29"/>
            <p:cNvCxnSpPr/>
            <p:nvPr/>
          </p:nvCxnSpPr>
          <p:spPr>
            <a:xfrm flipH="1">
              <a:off x="1311777" y="4909043"/>
              <a:ext cx="3795" cy="8383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7810355" y="4714070"/>
              <a:ext cx="1898" cy="278811"/>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5630249" y="4714070"/>
              <a:ext cx="1897" cy="278811"/>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3489987" y="4717969"/>
              <a:ext cx="0" cy="274912"/>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04822" y="5003911"/>
              <a:ext cx="1820218" cy="1832974"/>
            </a:xfrm>
            <a:prstGeom prst="rect">
              <a:avLst/>
            </a:prstGeom>
            <a:solidFill>
              <a:srgbClr val="00D7D2"/>
            </a:solidFill>
            <a:scene3d>
              <a:camera prst="orthographicFront"/>
              <a:lightRig rig="threePt" dir="t"/>
            </a:scene3d>
            <a:sp3d>
              <a:bevelT/>
            </a:sp3d>
          </p:spPr>
          <p:txBody>
            <a:bodyPr>
              <a:spAutoFit/>
            </a:bodyPr>
            <a:lstStyle/>
            <a:p>
              <a:pPr fontAlgn="auto">
                <a:spcBef>
                  <a:spcPts val="0"/>
                </a:spcBef>
                <a:spcAft>
                  <a:spcPts val="0"/>
                </a:spcAft>
                <a:defRPr/>
              </a:pPr>
              <a:r>
                <a:rPr lang="en-US" sz="1000" b="1" dirty="0">
                  <a:latin typeface="+mn-lt"/>
                </a:rPr>
                <a:t>Research Topics:</a:t>
              </a:r>
              <a:endParaRPr lang="en-US" sz="1000" dirty="0">
                <a:latin typeface="+mn-lt"/>
              </a:endParaRPr>
            </a:p>
            <a:p>
              <a:pPr marL="182563" indent="-90488" fontAlgn="auto">
                <a:spcBef>
                  <a:spcPts val="0"/>
                </a:spcBef>
                <a:spcAft>
                  <a:spcPts val="0"/>
                </a:spcAft>
                <a:buFont typeface="Arial" pitchFamily="34" charset="0"/>
                <a:buChar char="•"/>
                <a:defRPr/>
              </a:pPr>
              <a:r>
                <a:rPr lang="en-US" sz="900" dirty="0">
                  <a:latin typeface="+mn-lt"/>
                </a:rPr>
                <a:t>Crude oil characterization</a:t>
              </a:r>
            </a:p>
            <a:p>
              <a:pPr marL="182563" indent="-90488" fontAlgn="auto">
                <a:spcBef>
                  <a:spcPts val="0"/>
                </a:spcBef>
                <a:spcAft>
                  <a:spcPts val="0"/>
                </a:spcAft>
                <a:buFont typeface="Arial" pitchFamily="34" charset="0"/>
                <a:buChar char="•"/>
                <a:defRPr/>
              </a:pPr>
              <a:r>
                <a:rPr lang="en-US" sz="900" dirty="0">
                  <a:latin typeface="+mn-lt"/>
                </a:rPr>
                <a:t>Heavy oil processing</a:t>
              </a:r>
            </a:p>
            <a:p>
              <a:pPr marL="182563" indent="-90488" fontAlgn="auto">
                <a:spcBef>
                  <a:spcPts val="0"/>
                </a:spcBef>
                <a:spcAft>
                  <a:spcPts val="0"/>
                </a:spcAft>
                <a:buFont typeface="Arial" pitchFamily="34" charset="0"/>
                <a:buChar char="•"/>
                <a:defRPr/>
              </a:pPr>
              <a:r>
                <a:rPr lang="en-US" sz="900" dirty="0">
                  <a:latin typeface="+mn-lt"/>
                </a:rPr>
                <a:t>Oil sand processing</a:t>
              </a:r>
            </a:p>
            <a:p>
              <a:pPr marL="182563" indent="-90488" fontAlgn="auto">
                <a:spcBef>
                  <a:spcPts val="0"/>
                </a:spcBef>
                <a:spcAft>
                  <a:spcPts val="0"/>
                </a:spcAft>
                <a:buFont typeface="Arial" pitchFamily="34" charset="0"/>
                <a:buChar char="•"/>
                <a:defRPr/>
              </a:pPr>
              <a:r>
                <a:rPr lang="en-US" sz="900" dirty="0">
                  <a:latin typeface="+mn-lt"/>
                </a:rPr>
                <a:t>Emulsions</a:t>
              </a:r>
            </a:p>
            <a:p>
              <a:pPr marL="182563" indent="-90488" fontAlgn="auto">
                <a:spcBef>
                  <a:spcPts val="0"/>
                </a:spcBef>
                <a:spcAft>
                  <a:spcPts val="0"/>
                </a:spcAft>
                <a:buFont typeface="Arial" pitchFamily="34" charset="0"/>
                <a:buChar char="•"/>
                <a:defRPr/>
              </a:pPr>
              <a:r>
                <a:rPr lang="en-US" sz="900" dirty="0">
                  <a:latin typeface="+mn-lt"/>
                </a:rPr>
                <a:t>Separation</a:t>
              </a:r>
            </a:p>
            <a:p>
              <a:pPr marL="182563" indent="-90488" fontAlgn="auto">
                <a:spcBef>
                  <a:spcPts val="0"/>
                </a:spcBef>
                <a:spcAft>
                  <a:spcPts val="0"/>
                </a:spcAft>
                <a:buFont typeface="Arial" pitchFamily="34" charset="0"/>
                <a:buChar char="•"/>
                <a:defRPr/>
              </a:pPr>
              <a:r>
                <a:rPr lang="en-US" sz="900" dirty="0">
                  <a:latin typeface="+mn-lt"/>
                </a:rPr>
                <a:t>Transport</a:t>
              </a:r>
            </a:p>
            <a:p>
              <a:pPr marL="182563" indent="-90488" fontAlgn="auto">
                <a:spcBef>
                  <a:spcPts val="0"/>
                </a:spcBef>
                <a:spcAft>
                  <a:spcPts val="0"/>
                </a:spcAft>
                <a:buFont typeface="Arial" pitchFamily="34" charset="0"/>
                <a:buChar char="•"/>
                <a:defRPr/>
              </a:pPr>
              <a:r>
                <a:rPr lang="en-US" sz="900" dirty="0">
                  <a:latin typeface="+mn-lt"/>
                </a:rPr>
                <a:t>Surfactants</a:t>
              </a:r>
            </a:p>
            <a:p>
              <a:pPr marL="182563" indent="-90488" fontAlgn="auto">
                <a:spcBef>
                  <a:spcPts val="0"/>
                </a:spcBef>
                <a:spcAft>
                  <a:spcPts val="0"/>
                </a:spcAft>
                <a:buFont typeface="Arial" pitchFamily="34" charset="0"/>
                <a:buChar char="•"/>
                <a:defRPr/>
              </a:pPr>
              <a:r>
                <a:rPr lang="en-US" sz="900" dirty="0">
                  <a:latin typeface="+mn-lt"/>
                </a:rPr>
                <a:t>Naphthenic acids</a:t>
              </a:r>
            </a:p>
          </p:txBody>
        </p:sp>
        <p:sp>
          <p:nvSpPr>
            <p:cNvPr id="35" name="TextBox 34"/>
            <p:cNvSpPr txBox="1"/>
            <p:nvPr/>
          </p:nvSpPr>
          <p:spPr>
            <a:xfrm>
              <a:off x="2584142" y="5003911"/>
              <a:ext cx="1820218" cy="1662905"/>
            </a:xfrm>
            <a:prstGeom prst="rect">
              <a:avLst/>
            </a:prstGeom>
            <a:solidFill>
              <a:srgbClr val="00D7D2"/>
            </a:solidFill>
            <a:scene3d>
              <a:camera prst="orthographicFront"/>
              <a:lightRig rig="threePt" dir="t"/>
            </a:scene3d>
            <a:sp3d>
              <a:bevelT/>
            </a:sp3d>
          </p:spPr>
          <p:txBody>
            <a:bodyPr>
              <a:spAutoFit/>
            </a:bodyPr>
            <a:lstStyle/>
            <a:p>
              <a:pPr fontAlgn="auto">
                <a:spcBef>
                  <a:spcPts val="0"/>
                </a:spcBef>
                <a:spcAft>
                  <a:spcPts val="0"/>
                </a:spcAft>
                <a:defRPr/>
              </a:pPr>
              <a:r>
                <a:rPr lang="en-US" sz="1000" b="1" dirty="0">
                  <a:latin typeface="+mn-lt"/>
                </a:rPr>
                <a:t>Research Topics:</a:t>
              </a:r>
              <a:endParaRPr lang="en-US" sz="1000" dirty="0">
                <a:latin typeface="+mn-lt"/>
              </a:endParaRPr>
            </a:p>
            <a:p>
              <a:pPr marL="182563" indent="-90488" fontAlgn="auto">
                <a:spcBef>
                  <a:spcPts val="0"/>
                </a:spcBef>
                <a:spcAft>
                  <a:spcPts val="0"/>
                </a:spcAft>
                <a:buFont typeface="Arial" pitchFamily="34" charset="0"/>
                <a:buChar char="•"/>
                <a:defRPr/>
              </a:pPr>
              <a:r>
                <a:rPr lang="en-US" sz="900" dirty="0">
                  <a:latin typeface="+mn-lt"/>
                </a:rPr>
                <a:t>Produced water management</a:t>
              </a:r>
            </a:p>
            <a:p>
              <a:pPr marL="182563" indent="-90488" fontAlgn="auto">
                <a:spcBef>
                  <a:spcPts val="0"/>
                </a:spcBef>
                <a:spcAft>
                  <a:spcPts val="0"/>
                </a:spcAft>
                <a:buFont typeface="Arial" pitchFamily="34" charset="0"/>
                <a:buChar char="•"/>
                <a:defRPr/>
              </a:pPr>
              <a:r>
                <a:rPr lang="en-US" sz="900" dirty="0">
                  <a:latin typeface="+mn-lt"/>
                </a:rPr>
                <a:t>Separation</a:t>
              </a:r>
            </a:p>
            <a:p>
              <a:pPr marL="182563" indent="-90488" fontAlgn="auto">
                <a:spcBef>
                  <a:spcPts val="0"/>
                </a:spcBef>
                <a:spcAft>
                  <a:spcPts val="0"/>
                </a:spcAft>
                <a:buFont typeface="Arial" pitchFamily="34" charset="0"/>
                <a:buChar char="•"/>
                <a:defRPr/>
              </a:pPr>
              <a:r>
                <a:rPr lang="en-US" sz="900" dirty="0">
                  <a:latin typeface="+mn-lt"/>
                </a:rPr>
                <a:t>Water based EOR</a:t>
              </a:r>
            </a:p>
            <a:p>
              <a:pPr marL="182563" indent="-90488" fontAlgn="auto">
                <a:spcBef>
                  <a:spcPts val="0"/>
                </a:spcBef>
                <a:spcAft>
                  <a:spcPts val="0"/>
                </a:spcAft>
                <a:buFont typeface="Arial" pitchFamily="34" charset="0"/>
                <a:buChar char="•"/>
                <a:defRPr/>
              </a:pPr>
              <a:r>
                <a:rPr lang="en-US" sz="900" dirty="0">
                  <a:latin typeface="+mn-lt"/>
                </a:rPr>
                <a:t>Oil spill clean-up</a:t>
              </a:r>
            </a:p>
            <a:p>
              <a:pPr marL="182563" indent="-90488" fontAlgn="auto">
                <a:spcBef>
                  <a:spcPts val="0"/>
                </a:spcBef>
                <a:spcAft>
                  <a:spcPts val="0"/>
                </a:spcAft>
                <a:buFont typeface="Arial" pitchFamily="34" charset="0"/>
                <a:buChar char="•"/>
                <a:defRPr/>
              </a:pPr>
              <a:r>
                <a:rPr lang="en-US" sz="900" dirty="0">
                  <a:latin typeface="+mn-lt"/>
                </a:rPr>
                <a:t>Colloidal templates / nanostructures</a:t>
              </a:r>
            </a:p>
            <a:p>
              <a:pPr marL="182563" indent="-90488" fontAlgn="auto">
                <a:spcBef>
                  <a:spcPts val="0"/>
                </a:spcBef>
                <a:spcAft>
                  <a:spcPts val="0"/>
                </a:spcAft>
                <a:buFont typeface="Arial" pitchFamily="34" charset="0"/>
                <a:buChar char="•"/>
                <a:defRPr/>
              </a:pPr>
              <a:r>
                <a:rPr lang="en-US" sz="900" dirty="0">
                  <a:latin typeface="+mn-lt"/>
                </a:rPr>
                <a:t>Synthesis</a:t>
              </a:r>
            </a:p>
          </p:txBody>
        </p:sp>
        <p:sp>
          <p:nvSpPr>
            <p:cNvPr id="36" name="TextBox 35"/>
            <p:cNvSpPr txBox="1"/>
            <p:nvPr/>
          </p:nvSpPr>
          <p:spPr>
            <a:xfrm>
              <a:off x="4702502" y="5003911"/>
              <a:ext cx="1873559" cy="2003044"/>
            </a:xfrm>
            <a:prstGeom prst="rect">
              <a:avLst/>
            </a:prstGeom>
            <a:solidFill>
              <a:srgbClr val="00D7D2"/>
            </a:solidFill>
            <a:scene3d>
              <a:camera prst="orthographicFront"/>
              <a:lightRig rig="threePt" dir="t"/>
            </a:scene3d>
            <a:sp3d>
              <a:bevelT/>
            </a:sp3d>
          </p:spPr>
          <p:txBody>
            <a:bodyPr>
              <a:spAutoFit/>
            </a:bodyPr>
            <a:lstStyle/>
            <a:p>
              <a:pPr fontAlgn="auto">
                <a:spcBef>
                  <a:spcPts val="0"/>
                </a:spcBef>
                <a:spcAft>
                  <a:spcPts val="0"/>
                </a:spcAft>
                <a:defRPr/>
              </a:pPr>
              <a:r>
                <a:rPr lang="en-US" sz="1000" b="1" dirty="0">
                  <a:latin typeface="+mn-lt"/>
                </a:rPr>
                <a:t>Research Topics:</a:t>
              </a:r>
              <a:endParaRPr lang="en-US" sz="1000" dirty="0">
                <a:latin typeface="+mn-lt"/>
              </a:endParaRPr>
            </a:p>
            <a:p>
              <a:pPr marL="182563" indent="-90488" fontAlgn="auto">
                <a:spcBef>
                  <a:spcPts val="0"/>
                </a:spcBef>
                <a:spcAft>
                  <a:spcPts val="0"/>
                </a:spcAft>
                <a:buFont typeface="Arial" pitchFamily="34" charset="0"/>
                <a:buChar char="•"/>
                <a:defRPr/>
              </a:pPr>
              <a:r>
                <a:rPr lang="en-US" sz="900" dirty="0" err="1">
                  <a:latin typeface="+mn-lt"/>
                </a:rPr>
                <a:t>Bionanotechnology</a:t>
              </a:r>
              <a:endParaRPr lang="en-US" sz="900" dirty="0">
                <a:latin typeface="+mn-lt"/>
              </a:endParaRPr>
            </a:p>
            <a:p>
              <a:pPr marL="182563" indent="-90488" fontAlgn="auto">
                <a:spcBef>
                  <a:spcPts val="0"/>
                </a:spcBef>
                <a:spcAft>
                  <a:spcPts val="0"/>
                </a:spcAft>
                <a:buFont typeface="Arial" pitchFamily="34" charset="0"/>
                <a:buChar char="•"/>
                <a:defRPr/>
              </a:pPr>
              <a:r>
                <a:rPr lang="en-US" sz="900" dirty="0">
                  <a:latin typeface="+mn-lt"/>
                </a:rPr>
                <a:t>Biopolymers</a:t>
              </a:r>
            </a:p>
            <a:p>
              <a:pPr marL="182563" indent="-90488" fontAlgn="auto">
                <a:spcBef>
                  <a:spcPts val="0"/>
                </a:spcBef>
                <a:spcAft>
                  <a:spcPts val="0"/>
                </a:spcAft>
                <a:buFont typeface="Arial" pitchFamily="34" charset="0"/>
                <a:buChar char="•"/>
                <a:defRPr/>
              </a:pPr>
              <a:r>
                <a:rPr lang="en-US" sz="900" dirty="0">
                  <a:latin typeface="+mn-lt"/>
                </a:rPr>
                <a:t>Drug delivery</a:t>
              </a:r>
            </a:p>
            <a:p>
              <a:pPr marL="182563" indent="-90488" fontAlgn="auto">
                <a:spcBef>
                  <a:spcPts val="0"/>
                </a:spcBef>
                <a:spcAft>
                  <a:spcPts val="0"/>
                </a:spcAft>
                <a:buFont typeface="Arial" pitchFamily="34" charset="0"/>
                <a:buChar char="•"/>
                <a:defRPr/>
              </a:pPr>
              <a:r>
                <a:rPr lang="en-US" sz="900" dirty="0" err="1">
                  <a:latin typeface="+mn-lt"/>
                </a:rPr>
                <a:t>Stimuliresponsive</a:t>
              </a:r>
              <a:r>
                <a:rPr lang="en-US" sz="900" dirty="0">
                  <a:latin typeface="+mn-lt"/>
                </a:rPr>
                <a:t> polymers</a:t>
              </a:r>
            </a:p>
            <a:p>
              <a:pPr marL="182563" indent="-90488" fontAlgn="auto">
                <a:spcBef>
                  <a:spcPts val="0"/>
                </a:spcBef>
                <a:spcAft>
                  <a:spcPts val="0"/>
                </a:spcAft>
                <a:buFont typeface="Arial" pitchFamily="34" charset="0"/>
                <a:buChar char="•"/>
                <a:defRPr/>
              </a:pPr>
              <a:r>
                <a:rPr lang="en-US" sz="900" dirty="0" err="1">
                  <a:latin typeface="+mn-lt"/>
                </a:rPr>
                <a:t>Nanoplasmonics</a:t>
              </a:r>
              <a:endParaRPr lang="en-US" sz="900" dirty="0">
                <a:latin typeface="+mn-lt"/>
              </a:endParaRPr>
            </a:p>
            <a:p>
              <a:pPr marL="182563" indent="-90488" fontAlgn="auto">
                <a:spcBef>
                  <a:spcPts val="0"/>
                </a:spcBef>
                <a:spcAft>
                  <a:spcPts val="0"/>
                </a:spcAft>
                <a:buFont typeface="Arial" pitchFamily="34" charset="0"/>
                <a:buChar char="•"/>
                <a:defRPr/>
              </a:pPr>
              <a:r>
                <a:rPr lang="en-US" sz="900" dirty="0">
                  <a:latin typeface="+mn-lt"/>
                </a:rPr>
                <a:t>Synthesis of nanostructures</a:t>
              </a:r>
            </a:p>
            <a:p>
              <a:pPr marL="182563" indent="-90488" fontAlgn="auto">
                <a:spcBef>
                  <a:spcPts val="0"/>
                </a:spcBef>
                <a:spcAft>
                  <a:spcPts val="0"/>
                </a:spcAft>
                <a:buFont typeface="Arial" pitchFamily="34" charset="0"/>
                <a:buChar char="•"/>
                <a:defRPr/>
              </a:pPr>
              <a:r>
                <a:rPr lang="en-US" sz="900" dirty="0">
                  <a:latin typeface="+mn-lt"/>
                </a:rPr>
                <a:t>Polymer composite materials</a:t>
              </a:r>
            </a:p>
          </p:txBody>
        </p:sp>
        <p:sp>
          <p:nvSpPr>
            <p:cNvPr id="37" name="TextBox 36"/>
            <p:cNvSpPr txBox="1"/>
            <p:nvPr/>
          </p:nvSpPr>
          <p:spPr>
            <a:xfrm>
              <a:off x="6904682" y="5003911"/>
              <a:ext cx="1820218" cy="2003044"/>
            </a:xfrm>
            <a:prstGeom prst="rect">
              <a:avLst/>
            </a:prstGeom>
            <a:solidFill>
              <a:srgbClr val="00D7D2"/>
            </a:solidFill>
            <a:scene3d>
              <a:camera prst="orthographicFront"/>
              <a:lightRig rig="threePt" dir="t"/>
            </a:scene3d>
            <a:sp3d>
              <a:bevelT/>
            </a:sp3d>
          </p:spPr>
          <p:txBody>
            <a:bodyPr>
              <a:spAutoFit/>
            </a:bodyPr>
            <a:lstStyle/>
            <a:p>
              <a:pPr fontAlgn="auto">
                <a:spcBef>
                  <a:spcPts val="0"/>
                </a:spcBef>
                <a:spcAft>
                  <a:spcPts val="0"/>
                </a:spcAft>
                <a:defRPr/>
              </a:pPr>
              <a:r>
                <a:rPr lang="en-US" sz="1000" b="1" dirty="0">
                  <a:latin typeface="+mn-lt"/>
                </a:rPr>
                <a:t>Research Topics:</a:t>
              </a:r>
              <a:endParaRPr lang="en-US" sz="1000" dirty="0">
                <a:latin typeface="+mn-lt"/>
              </a:endParaRPr>
            </a:p>
            <a:p>
              <a:pPr marL="182563" indent="-90488" fontAlgn="auto">
                <a:spcBef>
                  <a:spcPts val="0"/>
                </a:spcBef>
                <a:spcAft>
                  <a:spcPts val="0"/>
                </a:spcAft>
                <a:buFont typeface="Arial" pitchFamily="34" charset="0"/>
                <a:buChar char="•"/>
                <a:defRPr/>
              </a:pPr>
              <a:r>
                <a:rPr lang="en-US" sz="900" dirty="0">
                  <a:latin typeface="+mn-lt"/>
                </a:rPr>
                <a:t>Molecular dynamics</a:t>
              </a:r>
            </a:p>
            <a:p>
              <a:pPr marL="182563" indent="-90488" fontAlgn="auto">
                <a:spcBef>
                  <a:spcPts val="0"/>
                </a:spcBef>
                <a:spcAft>
                  <a:spcPts val="0"/>
                </a:spcAft>
                <a:buFont typeface="Arial" pitchFamily="34" charset="0"/>
                <a:buChar char="•"/>
                <a:defRPr/>
              </a:pPr>
              <a:r>
                <a:rPr lang="en-US" sz="900" dirty="0">
                  <a:latin typeface="+mn-lt"/>
                </a:rPr>
                <a:t>Density functional theory</a:t>
              </a:r>
            </a:p>
            <a:p>
              <a:pPr marL="182563" indent="-90488" fontAlgn="auto">
                <a:spcBef>
                  <a:spcPts val="0"/>
                </a:spcBef>
                <a:spcAft>
                  <a:spcPts val="0"/>
                </a:spcAft>
                <a:buFont typeface="Arial" pitchFamily="34" charset="0"/>
                <a:buChar char="•"/>
                <a:defRPr/>
              </a:pPr>
              <a:r>
                <a:rPr lang="en-US" sz="900" dirty="0">
                  <a:latin typeface="+mn-lt"/>
                </a:rPr>
                <a:t>Interfacial mass transport</a:t>
              </a:r>
            </a:p>
            <a:p>
              <a:pPr marL="182563" indent="-90488" fontAlgn="auto">
                <a:spcBef>
                  <a:spcPts val="0"/>
                </a:spcBef>
                <a:spcAft>
                  <a:spcPts val="0"/>
                </a:spcAft>
                <a:buFont typeface="Arial" pitchFamily="34" charset="0"/>
                <a:buChar char="•"/>
                <a:defRPr/>
              </a:pPr>
              <a:r>
                <a:rPr lang="en-US" sz="900" dirty="0">
                  <a:latin typeface="+mn-lt"/>
                </a:rPr>
                <a:t>Film drainage</a:t>
              </a:r>
            </a:p>
            <a:p>
              <a:pPr marL="182563" indent="-90488" fontAlgn="auto">
                <a:spcBef>
                  <a:spcPts val="0"/>
                </a:spcBef>
                <a:spcAft>
                  <a:spcPts val="0"/>
                </a:spcAft>
                <a:buFont typeface="Arial" pitchFamily="34" charset="0"/>
                <a:buChar char="•"/>
                <a:defRPr/>
              </a:pPr>
              <a:r>
                <a:rPr lang="en-US" sz="900" dirty="0">
                  <a:latin typeface="+mn-lt"/>
                </a:rPr>
                <a:t>Coalescence</a:t>
              </a:r>
            </a:p>
            <a:p>
              <a:pPr marL="182563" indent="-90488" fontAlgn="auto">
                <a:spcBef>
                  <a:spcPts val="0"/>
                </a:spcBef>
                <a:spcAft>
                  <a:spcPts val="0"/>
                </a:spcAft>
                <a:buFont typeface="Arial" pitchFamily="34" charset="0"/>
                <a:buChar char="•"/>
                <a:defRPr/>
              </a:pPr>
              <a:r>
                <a:rPr lang="en-US" sz="900" dirty="0">
                  <a:latin typeface="+mn-lt"/>
                </a:rPr>
                <a:t>Flocculation</a:t>
              </a:r>
            </a:p>
            <a:p>
              <a:pPr marL="182563" indent="-90488" fontAlgn="auto">
                <a:spcBef>
                  <a:spcPts val="0"/>
                </a:spcBef>
                <a:spcAft>
                  <a:spcPts val="0"/>
                </a:spcAft>
                <a:buFont typeface="Arial" pitchFamily="34" charset="0"/>
                <a:buChar char="•"/>
                <a:defRPr/>
              </a:pPr>
              <a:r>
                <a:rPr lang="en-US" sz="900" dirty="0">
                  <a:latin typeface="+mn-lt"/>
                </a:rPr>
                <a:t>Population balances</a:t>
              </a:r>
            </a:p>
            <a:p>
              <a:pPr marL="182563" indent="-90488" fontAlgn="auto">
                <a:spcBef>
                  <a:spcPts val="0"/>
                </a:spcBef>
                <a:spcAft>
                  <a:spcPts val="0"/>
                </a:spcAft>
                <a:buFont typeface="Arial" pitchFamily="34" charset="0"/>
                <a:buChar char="•"/>
                <a:defRPr/>
              </a:pPr>
              <a:r>
                <a:rPr lang="en-US" sz="900" dirty="0">
                  <a:latin typeface="+mn-lt"/>
                </a:rPr>
                <a:t>Multi-scale modeling</a:t>
              </a:r>
            </a:p>
          </p:txBody>
        </p:sp>
      </p:grpSp>
      <p:sp>
        <p:nvSpPr>
          <p:cNvPr id="27" name="TekstSylinder 26"/>
          <p:cNvSpPr txBox="1"/>
          <p:nvPr/>
        </p:nvSpPr>
        <p:spPr>
          <a:xfrm>
            <a:off x="109642" y="6530860"/>
            <a:ext cx="1077982" cy="276999"/>
          </a:xfrm>
          <a:prstGeom prst="rect">
            <a:avLst/>
          </a:prstGeom>
          <a:solidFill>
            <a:schemeClr val="bg1"/>
          </a:solidFill>
        </p:spPr>
        <p:txBody>
          <a:bodyPr wrap="square" rtlCol="0">
            <a:spAutoFit/>
          </a:bodyPr>
          <a:lstStyle/>
          <a:p>
            <a:r>
              <a:rPr lang="nb-NO" sz="1200" b="1" dirty="0" err="1">
                <a:solidFill>
                  <a:schemeClr val="accent2">
                    <a:lumMod val="75000"/>
                  </a:schemeClr>
                </a:solidFill>
              </a:rPr>
              <a:t>March</a:t>
            </a:r>
            <a:r>
              <a:rPr lang="nb-NO" sz="1200" b="1" dirty="0">
                <a:solidFill>
                  <a:schemeClr val="accent2">
                    <a:lumMod val="75000"/>
                  </a:schemeClr>
                </a:solidFill>
              </a:rPr>
              <a:t> 2016</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body" idx="1"/>
          </p:nvPr>
        </p:nvSpPr>
        <p:spPr>
          <a:xfrm>
            <a:off x="539750" y="3192638"/>
            <a:ext cx="5184775" cy="2598738"/>
          </a:xfrm>
          <a:noFill/>
        </p:spPr>
        <p:txBody>
          <a:bodyPr lIns="90488" tIns="44450" rIns="90488" bIns="44450"/>
          <a:lstStyle/>
          <a:p>
            <a:pPr marL="0" indent="0" defTabSz="762000">
              <a:buNone/>
            </a:pPr>
            <a:r>
              <a:rPr lang="en-GB" altLang="nb-NO" sz="2000" b="1" dirty="0">
                <a:solidFill>
                  <a:schemeClr val="accent2"/>
                </a:solidFill>
              </a:rPr>
              <a:t>Main areas of research</a:t>
            </a:r>
          </a:p>
          <a:p>
            <a:pPr defTabSz="762000">
              <a:buFontTx/>
              <a:buChar char="-"/>
            </a:pPr>
            <a:r>
              <a:rPr lang="en-GB" altLang="nb-NO" sz="2000" b="1" dirty="0"/>
              <a:t>CO</a:t>
            </a:r>
            <a:r>
              <a:rPr lang="en-GB" altLang="nb-NO" sz="2000" b="1" baseline="-25000" dirty="0"/>
              <a:t>2</a:t>
            </a:r>
            <a:r>
              <a:rPr lang="en-GB" altLang="nb-NO" sz="2000" b="1" dirty="0"/>
              <a:t> capture by absorption</a:t>
            </a:r>
          </a:p>
          <a:p>
            <a:pPr defTabSz="762000">
              <a:buFontTx/>
              <a:buChar char="-"/>
            </a:pPr>
            <a:r>
              <a:rPr lang="en-GB" altLang="nb-NO" sz="2000" b="1" dirty="0"/>
              <a:t>Membrane research</a:t>
            </a:r>
          </a:p>
          <a:p>
            <a:pPr defTabSz="762000">
              <a:buFontTx/>
              <a:buChar char="-"/>
            </a:pPr>
            <a:r>
              <a:rPr lang="en-GB" altLang="nb-NO" sz="2000" b="1" dirty="0"/>
              <a:t>Reactor modelling</a:t>
            </a:r>
          </a:p>
          <a:p>
            <a:pPr defTabSz="762000">
              <a:buFontTx/>
              <a:buChar char="-"/>
            </a:pPr>
            <a:r>
              <a:rPr lang="en-GB" altLang="nb-NO" sz="2000" b="1" dirty="0"/>
              <a:t>Process design</a:t>
            </a:r>
          </a:p>
          <a:p>
            <a:pPr defTabSz="762000">
              <a:buFontTx/>
              <a:buChar char="-"/>
            </a:pPr>
            <a:r>
              <a:rPr lang="en-GB" altLang="nb-NO" sz="2000" b="1" dirty="0"/>
              <a:t>Crystallization</a:t>
            </a:r>
          </a:p>
          <a:p>
            <a:pPr marL="381000" indent="-381000" defTabSz="762000">
              <a:buFontTx/>
              <a:buNone/>
            </a:pPr>
            <a:endParaRPr lang="en-GB" altLang="nb-NO" sz="2000" b="1" dirty="0"/>
          </a:p>
          <a:p>
            <a:pPr marL="381000" indent="-381000" defTabSz="762000">
              <a:buFontTx/>
              <a:buNone/>
            </a:pPr>
            <a:r>
              <a:rPr lang="en-GB" altLang="nb-NO" sz="1800" dirty="0"/>
              <a:t>	</a:t>
            </a:r>
            <a:endParaRPr lang="nb-NO" altLang="nb-NO" sz="1400" baseline="-25000" dirty="0"/>
          </a:p>
          <a:p>
            <a:pPr marL="381000" indent="-381000" defTabSz="762000"/>
            <a:endParaRPr lang="nb-NO" altLang="nb-NO" sz="1400" baseline="-25000" dirty="0"/>
          </a:p>
          <a:p>
            <a:pPr marL="0" indent="0" defTabSz="762000">
              <a:buNone/>
            </a:pPr>
            <a:endParaRPr lang="nb-NO" altLang="nb-NO" sz="1400" baseline="-25000" dirty="0"/>
          </a:p>
        </p:txBody>
      </p:sp>
      <p:sp>
        <p:nvSpPr>
          <p:cNvPr id="23555" name="Rectangle 3"/>
          <p:cNvSpPr>
            <a:spLocks noChangeArrowheads="1"/>
          </p:cNvSpPr>
          <p:nvPr/>
        </p:nvSpPr>
        <p:spPr bwMode="auto">
          <a:xfrm>
            <a:off x="539750" y="412989"/>
            <a:ext cx="784867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dirty="0" smtClean="0">
                <a:solidFill>
                  <a:schemeClr val="accent6"/>
                </a:solidFill>
                <a:latin typeface="Arial" charset="0"/>
              </a:rPr>
              <a:t>3. Environmental </a:t>
            </a:r>
            <a:r>
              <a:rPr lang="en-US" dirty="0">
                <a:solidFill>
                  <a:schemeClr val="accent6"/>
                </a:solidFill>
                <a:latin typeface="Arial" charset="0"/>
              </a:rPr>
              <a:t>engineering and reactor technology</a:t>
            </a:r>
            <a:endParaRPr lang="en-GB" dirty="0">
              <a:solidFill>
                <a:schemeClr val="accent6"/>
              </a:solidFill>
              <a:latin typeface="Times" pitchFamily="18" charset="0"/>
            </a:endParaRPr>
          </a:p>
        </p:txBody>
      </p:sp>
      <p:pic>
        <p:nvPicPr>
          <p:cNvPr id="13319" name="Picture 7" descr="EB_setup"/>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20072" y="3429000"/>
            <a:ext cx="3306762"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uppe 2"/>
          <p:cNvGrpSpPr/>
          <p:nvPr/>
        </p:nvGrpSpPr>
        <p:grpSpPr>
          <a:xfrm>
            <a:off x="971600" y="1639590"/>
            <a:ext cx="7286362" cy="1235374"/>
            <a:chOff x="1764829" y="1599914"/>
            <a:chExt cx="7286362" cy="1235374"/>
          </a:xfrm>
        </p:grpSpPr>
        <p:pic>
          <p:nvPicPr>
            <p:cNvPr id="8196" name="Picture 4" descr="profile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4829" y="1610208"/>
              <a:ext cx="1225079" cy="1225079"/>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profile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9908" y="1599914"/>
              <a:ext cx="1235373" cy="1235373"/>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profile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5281" y="1610208"/>
              <a:ext cx="1225079" cy="1225079"/>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profile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8818" y="1619290"/>
              <a:ext cx="1215998" cy="1215998"/>
            </a:xfrm>
            <a:prstGeom prst="rect">
              <a:avLst/>
            </a:prstGeom>
            <a:noFill/>
            <a:extLst>
              <a:ext uri="{909E8E84-426E-40DD-AFC4-6F175D3DCCD1}">
                <a14:hiddenFill xmlns:a14="http://schemas.microsoft.com/office/drawing/2010/main">
                  <a:solidFill>
                    <a:srgbClr val="FFFFFF"/>
                  </a:solidFill>
                </a14:hiddenFill>
              </a:ext>
            </a:extLst>
          </p:spPr>
        </p:pic>
        <p:pic>
          <p:nvPicPr>
            <p:cNvPr id="8203"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34816" y="1619290"/>
              <a:ext cx="1215998" cy="1215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5" name="Picture 13" descr="profile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35194" y="1619290"/>
              <a:ext cx="1215997" cy="1215997"/>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kstSylinder 14"/>
          <p:cNvSpPr txBox="1"/>
          <p:nvPr/>
        </p:nvSpPr>
        <p:spPr>
          <a:xfrm>
            <a:off x="109642" y="6530860"/>
            <a:ext cx="1077982" cy="276999"/>
          </a:xfrm>
          <a:prstGeom prst="rect">
            <a:avLst/>
          </a:prstGeom>
          <a:solidFill>
            <a:schemeClr val="bg1"/>
          </a:solidFill>
        </p:spPr>
        <p:txBody>
          <a:bodyPr wrap="square" rtlCol="0">
            <a:spAutoFit/>
          </a:bodyPr>
          <a:lstStyle/>
          <a:p>
            <a:r>
              <a:rPr lang="nb-NO" sz="1200" b="1" dirty="0" err="1">
                <a:solidFill>
                  <a:schemeClr val="accent2">
                    <a:lumMod val="75000"/>
                  </a:schemeClr>
                </a:solidFill>
              </a:rPr>
              <a:t>March</a:t>
            </a:r>
            <a:r>
              <a:rPr lang="nb-NO" sz="1200" b="1" dirty="0">
                <a:solidFill>
                  <a:schemeClr val="accent2">
                    <a:lumMod val="75000"/>
                  </a:schemeClr>
                </a:solidFill>
              </a:rPr>
              <a:t> 2016</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824436" y="188913"/>
            <a:ext cx="691727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a:solidFill>
                  <a:schemeClr val="tx1"/>
                </a:solidFill>
                <a:latin typeface="Arial" pitchFamily="34" charset="0"/>
              </a:defRPr>
            </a:lvl1pPr>
            <a:lvl2pPr marL="742950" indent="-285750">
              <a:defRPr sz="3600">
                <a:solidFill>
                  <a:schemeClr val="tx1"/>
                </a:solidFill>
                <a:latin typeface="Arial" pitchFamily="34" charset="0"/>
              </a:defRPr>
            </a:lvl2pPr>
            <a:lvl3pPr marL="1143000" indent="-228600">
              <a:defRPr sz="3600">
                <a:solidFill>
                  <a:schemeClr val="tx1"/>
                </a:solidFill>
                <a:latin typeface="Arial" pitchFamily="34" charset="0"/>
              </a:defRPr>
            </a:lvl3pPr>
            <a:lvl4pPr marL="1600200" indent="-228600">
              <a:defRPr sz="3600">
                <a:solidFill>
                  <a:schemeClr val="tx1"/>
                </a:solidFill>
                <a:latin typeface="Arial" pitchFamily="34" charset="0"/>
              </a:defRPr>
            </a:lvl4pPr>
            <a:lvl5pPr marL="2057400" indent="-228600">
              <a:defRPr sz="3600">
                <a:solidFill>
                  <a:schemeClr val="tx1"/>
                </a:solidFill>
                <a:latin typeface="Arial" pitchFamily="34" charset="0"/>
              </a:defRPr>
            </a:lvl5pPr>
            <a:lvl6pPr marL="2514600" indent="-228600" eaLnBrk="0" fontAlgn="base" hangingPunct="0">
              <a:spcBef>
                <a:spcPct val="0"/>
              </a:spcBef>
              <a:spcAft>
                <a:spcPct val="0"/>
              </a:spcAft>
              <a:defRPr sz="3600">
                <a:solidFill>
                  <a:schemeClr val="tx1"/>
                </a:solidFill>
                <a:latin typeface="Arial" pitchFamily="34" charset="0"/>
              </a:defRPr>
            </a:lvl6pPr>
            <a:lvl7pPr marL="2971800" indent="-228600" eaLnBrk="0" fontAlgn="base" hangingPunct="0">
              <a:spcBef>
                <a:spcPct val="0"/>
              </a:spcBef>
              <a:spcAft>
                <a:spcPct val="0"/>
              </a:spcAft>
              <a:defRPr sz="3600">
                <a:solidFill>
                  <a:schemeClr val="tx1"/>
                </a:solidFill>
                <a:latin typeface="Arial" pitchFamily="34" charset="0"/>
              </a:defRPr>
            </a:lvl7pPr>
            <a:lvl8pPr marL="3429000" indent="-228600" eaLnBrk="0" fontAlgn="base" hangingPunct="0">
              <a:spcBef>
                <a:spcPct val="0"/>
              </a:spcBef>
              <a:spcAft>
                <a:spcPct val="0"/>
              </a:spcAft>
              <a:defRPr sz="3600">
                <a:solidFill>
                  <a:schemeClr val="tx1"/>
                </a:solidFill>
                <a:latin typeface="Arial" pitchFamily="34" charset="0"/>
              </a:defRPr>
            </a:lvl8pPr>
            <a:lvl9pPr marL="3886200" indent="-228600" eaLnBrk="0" fontAlgn="base" hangingPunct="0">
              <a:spcBef>
                <a:spcPct val="0"/>
              </a:spcBef>
              <a:spcAft>
                <a:spcPct val="0"/>
              </a:spcAft>
              <a:defRPr sz="3600">
                <a:solidFill>
                  <a:schemeClr val="tx1"/>
                </a:solidFill>
                <a:latin typeface="Arial" pitchFamily="34" charset="0"/>
              </a:defRPr>
            </a:lvl9pPr>
          </a:lstStyle>
          <a:p>
            <a:pPr algn="ctr"/>
            <a:r>
              <a:rPr lang="nb-NO" altLang="nb-NO" sz="2400" b="1" dirty="0" smtClean="0">
                <a:solidFill>
                  <a:srgbClr val="FF0000"/>
                </a:solidFill>
                <a:latin typeface="Times New Roman" pitchFamily="18" charset="0"/>
              </a:rPr>
              <a:t>4. PROCESS </a:t>
            </a:r>
            <a:r>
              <a:rPr lang="nb-NO" altLang="nb-NO" sz="2400" b="1" dirty="0">
                <a:solidFill>
                  <a:srgbClr val="FF0000"/>
                </a:solidFill>
                <a:latin typeface="Times New Roman" pitchFamily="18" charset="0"/>
              </a:rPr>
              <a:t>SYSTEMS ENGINEERING GROUP</a:t>
            </a:r>
            <a:endParaRPr lang="en-US" altLang="nb-NO" sz="2400" dirty="0">
              <a:latin typeface="Times New Roman" pitchFamily="18" charset="0"/>
            </a:endParaRPr>
          </a:p>
        </p:txBody>
      </p:sp>
      <p:grpSp>
        <p:nvGrpSpPr>
          <p:cNvPr id="15363" name="Group 3"/>
          <p:cNvGrpSpPr>
            <a:grpSpLocks/>
          </p:cNvGrpSpPr>
          <p:nvPr/>
        </p:nvGrpSpPr>
        <p:grpSpPr bwMode="auto">
          <a:xfrm>
            <a:off x="467544" y="2708275"/>
            <a:ext cx="1092579" cy="1519555"/>
            <a:chOff x="-729" y="1666"/>
            <a:chExt cx="1523" cy="2106"/>
          </a:xfrm>
        </p:grpSpPr>
        <p:graphicFrame>
          <p:nvGraphicFramePr>
            <p:cNvPr id="15373" name="Object 4"/>
            <p:cNvGraphicFramePr>
              <a:graphicFrameLocks noChangeAspect="1"/>
            </p:cNvGraphicFramePr>
            <p:nvPr>
              <p:extLst>
                <p:ext uri="{D42A27DB-BD31-4B8C-83A1-F6EECF244321}">
                  <p14:modId xmlns:p14="http://schemas.microsoft.com/office/powerpoint/2010/main" val="2444785681"/>
                </p:ext>
              </p:extLst>
            </p:nvPr>
          </p:nvGraphicFramePr>
          <p:xfrm>
            <a:off x="-729" y="1666"/>
            <a:ext cx="1355" cy="1774"/>
          </p:xfrm>
          <a:graphic>
            <a:graphicData uri="http://schemas.openxmlformats.org/presentationml/2006/ole">
              <mc:AlternateContent xmlns:mc="http://schemas.openxmlformats.org/markup-compatibility/2006">
                <mc:Choice xmlns:v="urn:schemas-microsoft-com:vml" Requires="v">
                  <p:oleObj spid="_x0000_s9225" name="CorelPhotoPaint.Image.11" r:id="rId4" imgW="2180952" imgH="2857143" progId="CorelPhotoPaint.Image.11">
                    <p:embed/>
                  </p:oleObj>
                </mc:Choice>
                <mc:Fallback>
                  <p:oleObj name="CorelPhotoPaint.Image.11" r:id="rId4" imgW="2180952" imgH="2857143" progId="CorelPhotoPaint.Image.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 y="1666"/>
                          <a:ext cx="1355" cy="1774"/>
                        </a:xfrm>
                        <a:prstGeom prst="rect">
                          <a:avLst/>
                        </a:prstGeom>
                        <a:noFill/>
                        <a:ln>
                          <a:noFill/>
                        </a:ln>
                        <a:effectLst/>
                        <a:extLst/>
                      </p:spPr>
                    </p:pic>
                  </p:oleObj>
                </mc:Fallback>
              </mc:AlternateContent>
            </a:graphicData>
          </a:graphic>
        </p:graphicFrame>
        <p:sp>
          <p:nvSpPr>
            <p:cNvPr id="15374" name="Text Box 5"/>
            <p:cNvSpPr txBox="1">
              <a:spLocks noChangeArrowheads="1"/>
            </p:cNvSpPr>
            <p:nvPr/>
          </p:nvSpPr>
          <p:spPr bwMode="auto">
            <a:xfrm>
              <a:off x="-365" y="3406"/>
              <a:ext cx="1159"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a:solidFill>
                    <a:schemeClr val="tx1"/>
                  </a:solidFill>
                  <a:latin typeface="Arial" pitchFamily="34" charset="0"/>
                </a:defRPr>
              </a:lvl1pPr>
              <a:lvl2pPr marL="742950" indent="-285750">
                <a:defRPr sz="3600">
                  <a:solidFill>
                    <a:schemeClr val="tx1"/>
                  </a:solidFill>
                  <a:latin typeface="Arial" pitchFamily="34" charset="0"/>
                </a:defRPr>
              </a:lvl2pPr>
              <a:lvl3pPr marL="1143000" indent="-228600">
                <a:defRPr sz="3600">
                  <a:solidFill>
                    <a:schemeClr val="tx1"/>
                  </a:solidFill>
                  <a:latin typeface="Arial" pitchFamily="34" charset="0"/>
                </a:defRPr>
              </a:lvl3pPr>
              <a:lvl4pPr marL="1600200" indent="-228600">
                <a:defRPr sz="3600">
                  <a:solidFill>
                    <a:schemeClr val="tx1"/>
                  </a:solidFill>
                  <a:latin typeface="Arial" pitchFamily="34" charset="0"/>
                </a:defRPr>
              </a:lvl4pPr>
              <a:lvl5pPr marL="2057400" indent="-228600">
                <a:defRPr sz="3600">
                  <a:solidFill>
                    <a:schemeClr val="tx1"/>
                  </a:solidFill>
                  <a:latin typeface="Arial" pitchFamily="34" charset="0"/>
                </a:defRPr>
              </a:lvl5pPr>
              <a:lvl6pPr marL="2514600" indent="-228600" eaLnBrk="0" fontAlgn="base" hangingPunct="0">
                <a:spcBef>
                  <a:spcPct val="0"/>
                </a:spcBef>
                <a:spcAft>
                  <a:spcPct val="0"/>
                </a:spcAft>
                <a:defRPr sz="3600">
                  <a:solidFill>
                    <a:schemeClr val="tx1"/>
                  </a:solidFill>
                  <a:latin typeface="Arial" pitchFamily="34" charset="0"/>
                </a:defRPr>
              </a:lvl6pPr>
              <a:lvl7pPr marL="2971800" indent="-228600" eaLnBrk="0" fontAlgn="base" hangingPunct="0">
                <a:spcBef>
                  <a:spcPct val="0"/>
                </a:spcBef>
                <a:spcAft>
                  <a:spcPct val="0"/>
                </a:spcAft>
                <a:defRPr sz="3600">
                  <a:solidFill>
                    <a:schemeClr val="tx1"/>
                  </a:solidFill>
                  <a:latin typeface="Arial" pitchFamily="34" charset="0"/>
                </a:defRPr>
              </a:lvl7pPr>
              <a:lvl8pPr marL="3429000" indent="-228600" eaLnBrk="0" fontAlgn="base" hangingPunct="0">
                <a:spcBef>
                  <a:spcPct val="0"/>
                </a:spcBef>
                <a:spcAft>
                  <a:spcPct val="0"/>
                </a:spcAft>
                <a:defRPr sz="3600">
                  <a:solidFill>
                    <a:schemeClr val="tx1"/>
                  </a:solidFill>
                  <a:latin typeface="Arial" pitchFamily="34" charset="0"/>
                </a:defRPr>
              </a:lvl8pPr>
              <a:lvl9pPr marL="3886200" indent="-228600" eaLnBrk="0" fontAlgn="base" hangingPunct="0">
                <a:spcBef>
                  <a:spcPct val="0"/>
                </a:spcBef>
                <a:spcAft>
                  <a:spcPct val="0"/>
                </a:spcAft>
                <a:defRPr sz="3600">
                  <a:solidFill>
                    <a:schemeClr val="tx1"/>
                  </a:solidFill>
                  <a:latin typeface="Arial" pitchFamily="34" charset="0"/>
                </a:defRPr>
              </a:lvl9pPr>
            </a:lstStyle>
            <a:p>
              <a:pPr algn="ctr"/>
              <a:r>
                <a:rPr lang="nb-NO" altLang="nb-NO" sz="1600" dirty="0">
                  <a:latin typeface="Times New Roman" pitchFamily="18" charset="0"/>
                </a:rPr>
                <a:t>Assoc. </a:t>
              </a:r>
              <a:r>
                <a:rPr lang="nb-NO" altLang="nb-NO" sz="1600" dirty="0" err="1">
                  <a:latin typeface="Times New Roman" pitchFamily="18" charset="0"/>
                </a:rPr>
                <a:t>Prof</a:t>
              </a:r>
              <a:endParaRPr lang="nb-NO" altLang="nb-NO" sz="1600" dirty="0">
                <a:latin typeface="Times New Roman" pitchFamily="18" charset="0"/>
              </a:endParaRPr>
            </a:p>
            <a:p>
              <a:pPr algn="ctr"/>
              <a:r>
                <a:rPr lang="nb-NO" altLang="nb-NO" sz="1600" dirty="0">
                  <a:latin typeface="Times New Roman" pitchFamily="18" charset="0"/>
                </a:rPr>
                <a:t>Tore Haug-</a:t>
              </a:r>
              <a:r>
                <a:rPr lang="nb-NO" altLang="nb-NO" sz="1600" dirty="0" err="1">
                  <a:latin typeface="Times New Roman" pitchFamily="18" charset="0"/>
                </a:rPr>
                <a:t>Warberg</a:t>
              </a:r>
              <a:endParaRPr lang="en-US" altLang="nb-NO" sz="1600" dirty="0">
                <a:latin typeface="Times New Roman" pitchFamily="18" charset="0"/>
              </a:endParaRPr>
            </a:p>
          </p:txBody>
        </p:sp>
      </p:grpSp>
      <p:grpSp>
        <p:nvGrpSpPr>
          <p:cNvPr id="15364" name="Group 6"/>
          <p:cNvGrpSpPr>
            <a:grpSpLocks/>
          </p:cNvGrpSpPr>
          <p:nvPr/>
        </p:nvGrpSpPr>
        <p:grpSpPr bwMode="auto">
          <a:xfrm>
            <a:off x="2230254" y="2611612"/>
            <a:ext cx="1279954" cy="1843291"/>
            <a:chOff x="3617" y="629"/>
            <a:chExt cx="854" cy="1484"/>
          </a:xfrm>
        </p:grpSpPr>
        <p:graphicFrame>
          <p:nvGraphicFramePr>
            <p:cNvPr id="15371" name="Object 7"/>
            <p:cNvGraphicFramePr>
              <a:graphicFrameLocks noChangeAspect="1"/>
            </p:cNvGraphicFramePr>
            <p:nvPr>
              <p:extLst>
                <p:ext uri="{D42A27DB-BD31-4B8C-83A1-F6EECF244321}">
                  <p14:modId xmlns:p14="http://schemas.microsoft.com/office/powerpoint/2010/main" val="1528712148"/>
                </p:ext>
              </p:extLst>
            </p:nvPr>
          </p:nvGraphicFramePr>
          <p:xfrm>
            <a:off x="3617" y="629"/>
            <a:ext cx="829" cy="1089"/>
          </p:xfrm>
          <a:graphic>
            <a:graphicData uri="http://schemas.openxmlformats.org/presentationml/2006/ole">
              <mc:AlternateContent xmlns:mc="http://schemas.openxmlformats.org/markup-compatibility/2006">
                <mc:Choice xmlns:v="urn:schemas-microsoft-com:vml" Requires="v">
                  <p:oleObj spid="_x0000_s9226" name="CorelPhotoPaint.Image.11" r:id="rId6" imgW="2247619" imgH="2952381" progId="CorelPhotoPaint.Image.11">
                    <p:embed/>
                  </p:oleObj>
                </mc:Choice>
                <mc:Fallback>
                  <p:oleObj name="CorelPhotoPaint.Image.11" r:id="rId6" imgW="2247619" imgH="2952381" progId="CorelPhotoPaint.Image.1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17" y="629"/>
                          <a:ext cx="829" cy="1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72" name="Text Box 8"/>
            <p:cNvSpPr txBox="1">
              <a:spLocks noChangeArrowheads="1"/>
            </p:cNvSpPr>
            <p:nvPr/>
          </p:nvSpPr>
          <p:spPr bwMode="auto">
            <a:xfrm>
              <a:off x="3660" y="1747"/>
              <a:ext cx="811"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a:solidFill>
                    <a:schemeClr val="tx1"/>
                  </a:solidFill>
                  <a:latin typeface="Arial" pitchFamily="34" charset="0"/>
                </a:defRPr>
              </a:lvl1pPr>
              <a:lvl2pPr marL="742950" indent="-285750">
                <a:defRPr sz="3600">
                  <a:solidFill>
                    <a:schemeClr val="tx1"/>
                  </a:solidFill>
                  <a:latin typeface="Arial" pitchFamily="34" charset="0"/>
                </a:defRPr>
              </a:lvl2pPr>
              <a:lvl3pPr marL="1143000" indent="-228600">
                <a:defRPr sz="3600">
                  <a:solidFill>
                    <a:schemeClr val="tx1"/>
                  </a:solidFill>
                  <a:latin typeface="Arial" pitchFamily="34" charset="0"/>
                </a:defRPr>
              </a:lvl3pPr>
              <a:lvl4pPr marL="1600200" indent="-228600">
                <a:defRPr sz="3600">
                  <a:solidFill>
                    <a:schemeClr val="tx1"/>
                  </a:solidFill>
                  <a:latin typeface="Arial" pitchFamily="34" charset="0"/>
                </a:defRPr>
              </a:lvl4pPr>
              <a:lvl5pPr marL="2057400" indent="-228600">
                <a:defRPr sz="3600">
                  <a:solidFill>
                    <a:schemeClr val="tx1"/>
                  </a:solidFill>
                  <a:latin typeface="Arial" pitchFamily="34" charset="0"/>
                </a:defRPr>
              </a:lvl5pPr>
              <a:lvl6pPr marL="2514600" indent="-228600" eaLnBrk="0" fontAlgn="base" hangingPunct="0">
                <a:spcBef>
                  <a:spcPct val="0"/>
                </a:spcBef>
                <a:spcAft>
                  <a:spcPct val="0"/>
                </a:spcAft>
                <a:defRPr sz="3600">
                  <a:solidFill>
                    <a:schemeClr val="tx1"/>
                  </a:solidFill>
                  <a:latin typeface="Arial" pitchFamily="34" charset="0"/>
                </a:defRPr>
              </a:lvl6pPr>
              <a:lvl7pPr marL="2971800" indent="-228600" eaLnBrk="0" fontAlgn="base" hangingPunct="0">
                <a:spcBef>
                  <a:spcPct val="0"/>
                </a:spcBef>
                <a:spcAft>
                  <a:spcPct val="0"/>
                </a:spcAft>
                <a:defRPr sz="3600">
                  <a:solidFill>
                    <a:schemeClr val="tx1"/>
                  </a:solidFill>
                  <a:latin typeface="Arial" pitchFamily="34" charset="0"/>
                </a:defRPr>
              </a:lvl7pPr>
              <a:lvl8pPr marL="3429000" indent="-228600" eaLnBrk="0" fontAlgn="base" hangingPunct="0">
                <a:spcBef>
                  <a:spcPct val="0"/>
                </a:spcBef>
                <a:spcAft>
                  <a:spcPct val="0"/>
                </a:spcAft>
                <a:defRPr sz="3600">
                  <a:solidFill>
                    <a:schemeClr val="tx1"/>
                  </a:solidFill>
                  <a:latin typeface="Arial" pitchFamily="34" charset="0"/>
                </a:defRPr>
              </a:lvl8pPr>
              <a:lvl9pPr marL="3886200" indent="-228600" eaLnBrk="0" fontAlgn="base" hangingPunct="0">
                <a:spcBef>
                  <a:spcPct val="0"/>
                </a:spcBef>
                <a:spcAft>
                  <a:spcPct val="0"/>
                </a:spcAft>
                <a:defRPr sz="3600">
                  <a:solidFill>
                    <a:schemeClr val="tx1"/>
                  </a:solidFill>
                  <a:latin typeface="Arial" pitchFamily="34" charset="0"/>
                </a:defRPr>
              </a:lvl9pPr>
            </a:lstStyle>
            <a:p>
              <a:pPr algn="ctr"/>
              <a:r>
                <a:rPr lang="nb-NO" altLang="nb-NO" sz="1600" dirty="0">
                  <a:latin typeface="Times New Roman" pitchFamily="18" charset="0"/>
                </a:rPr>
                <a:t>Professor</a:t>
              </a:r>
            </a:p>
            <a:p>
              <a:pPr algn="ctr"/>
              <a:r>
                <a:rPr lang="nb-NO" altLang="nb-NO" sz="1600" dirty="0">
                  <a:latin typeface="Times New Roman" pitchFamily="18" charset="0"/>
                </a:rPr>
                <a:t>Heinz Preisig</a:t>
              </a:r>
              <a:endParaRPr lang="en-US" altLang="nb-NO" sz="1600" dirty="0">
                <a:latin typeface="Times New Roman" pitchFamily="18" charset="0"/>
              </a:endParaRPr>
            </a:p>
          </p:txBody>
        </p:sp>
      </p:grpSp>
      <p:sp>
        <p:nvSpPr>
          <p:cNvPr id="15365" name="Text Box 9"/>
          <p:cNvSpPr txBox="1">
            <a:spLocks noChangeArrowheads="1"/>
          </p:cNvSpPr>
          <p:nvPr/>
        </p:nvSpPr>
        <p:spPr bwMode="auto">
          <a:xfrm>
            <a:off x="880209" y="1994693"/>
            <a:ext cx="1614487"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a:solidFill>
                  <a:schemeClr val="tx1"/>
                </a:solidFill>
                <a:latin typeface="Arial" pitchFamily="34" charset="0"/>
              </a:defRPr>
            </a:lvl1pPr>
            <a:lvl2pPr marL="742950" indent="-285750">
              <a:defRPr sz="3600">
                <a:solidFill>
                  <a:schemeClr val="tx1"/>
                </a:solidFill>
                <a:latin typeface="Arial" pitchFamily="34" charset="0"/>
              </a:defRPr>
            </a:lvl2pPr>
            <a:lvl3pPr marL="1143000" indent="-228600">
              <a:defRPr sz="3600">
                <a:solidFill>
                  <a:schemeClr val="tx1"/>
                </a:solidFill>
                <a:latin typeface="Arial" pitchFamily="34" charset="0"/>
              </a:defRPr>
            </a:lvl3pPr>
            <a:lvl4pPr marL="1600200" indent="-228600">
              <a:defRPr sz="3600">
                <a:solidFill>
                  <a:schemeClr val="tx1"/>
                </a:solidFill>
                <a:latin typeface="Arial" pitchFamily="34" charset="0"/>
              </a:defRPr>
            </a:lvl4pPr>
            <a:lvl5pPr marL="2057400" indent="-228600">
              <a:defRPr sz="3600">
                <a:solidFill>
                  <a:schemeClr val="tx1"/>
                </a:solidFill>
                <a:latin typeface="Arial" pitchFamily="34" charset="0"/>
              </a:defRPr>
            </a:lvl5pPr>
            <a:lvl6pPr marL="2514600" indent="-228600" eaLnBrk="0" fontAlgn="base" hangingPunct="0">
              <a:spcBef>
                <a:spcPct val="0"/>
              </a:spcBef>
              <a:spcAft>
                <a:spcPct val="0"/>
              </a:spcAft>
              <a:defRPr sz="3600">
                <a:solidFill>
                  <a:schemeClr val="tx1"/>
                </a:solidFill>
                <a:latin typeface="Arial" pitchFamily="34" charset="0"/>
              </a:defRPr>
            </a:lvl6pPr>
            <a:lvl7pPr marL="2971800" indent="-228600" eaLnBrk="0" fontAlgn="base" hangingPunct="0">
              <a:spcBef>
                <a:spcPct val="0"/>
              </a:spcBef>
              <a:spcAft>
                <a:spcPct val="0"/>
              </a:spcAft>
              <a:defRPr sz="3600">
                <a:solidFill>
                  <a:schemeClr val="tx1"/>
                </a:solidFill>
                <a:latin typeface="Arial" pitchFamily="34" charset="0"/>
              </a:defRPr>
            </a:lvl7pPr>
            <a:lvl8pPr marL="3429000" indent="-228600" eaLnBrk="0" fontAlgn="base" hangingPunct="0">
              <a:spcBef>
                <a:spcPct val="0"/>
              </a:spcBef>
              <a:spcAft>
                <a:spcPct val="0"/>
              </a:spcAft>
              <a:defRPr sz="3600">
                <a:solidFill>
                  <a:schemeClr val="tx1"/>
                </a:solidFill>
                <a:latin typeface="Arial" pitchFamily="34" charset="0"/>
              </a:defRPr>
            </a:lvl8pPr>
            <a:lvl9pPr marL="3886200" indent="-228600" eaLnBrk="0" fontAlgn="base" hangingPunct="0">
              <a:spcBef>
                <a:spcPct val="0"/>
              </a:spcBef>
              <a:spcAft>
                <a:spcPct val="0"/>
              </a:spcAft>
              <a:defRPr sz="3600">
                <a:solidFill>
                  <a:schemeClr val="tx1"/>
                </a:solidFill>
                <a:latin typeface="Arial" pitchFamily="34" charset="0"/>
              </a:defRPr>
            </a:lvl9pPr>
          </a:lstStyle>
          <a:p>
            <a:pPr algn="ctr"/>
            <a:r>
              <a:rPr lang="nb-NO" altLang="nb-NO" sz="1600" dirty="0">
                <a:latin typeface="Times New Roman" pitchFamily="18" charset="0"/>
              </a:rPr>
              <a:t>Professor</a:t>
            </a:r>
          </a:p>
          <a:p>
            <a:pPr algn="ctr"/>
            <a:r>
              <a:rPr lang="nb-NO" altLang="nb-NO" sz="1600" dirty="0">
                <a:latin typeface="Times New Roman" pitchFamily="18" charset="0"/>
              </a:rPr>
              <a:t>Sigurd Skogestad</a:t>
            </a:r>
            <a:endParaRPr lang="en-US" altLang="nb-NO" sz="1600" dirty="0">
              <a:latin typeface="Times New Roman" pitchFamily="18" charset="0"/>
            </a:endParaRPr>
          </a:p>
        </p:txBody>
      </p:sp>
      <p:pic>
        <p:nvPicPr>
          <p:cNvPr id="15366" name="Picture 10" descr="nadi"/>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98652" y="4544574"/>
            <a:ext cx="1276424" cy="13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Text Box 11"/>
          <p:cNvSpPr txBox="1">
            <a:spLocks noChangeArrowheads="1"/>
          </p:cNvSpPr>
          <p:nvPr/>
        </p:nvSpPr>
        <p:spPr bwMode="auto">
          <a:xfrm>
            <a:off x="323850" y="5876925"/>
            <a:ext cx="1716088"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a:solidFill>
                  <a:schemeClr val="tx1"/>
                </a:solidFill>
                <a:latin typeface="Arial" pitchFamily="34" charset="0"/>
              </a:defRPr>
            </a:lvl1pPr>
            <a:lvl2pPr marL="742950" indent="-285750">
              <a:defRPr sz="3600">
                <a:solidFill>
                  <a:schemeClr val="tx1"/>
                </a:solidFill>
                <a:latin typeface="Arial" pitchFamily="34" charset="0"/>
              </a:defRPr>
            </a:lvl2pPr>
            <a:lvl3pPr marL="1143000" indent="-228600">
              <a:defRPr sz="3600">
                <a:solidFill>
                  <a:schemeClr val="tx1"/>
                </a:solidFill>
                <a:latin typeface="Arial" pitchFamily="34" charset="0"/>
              </a:defRPr>
            </a:lvl3pPr>
            <a:lvl4pPr marL="1600200" indent="-228600">
              <a:defRPr sz="3600">
                <a:solidFill>
                  <a:schemeClr val="tx1"/>
                </a:solidFill>
                <a:latin typeface="Arial" pitchFamily="34" charset="0"/>
              </a:defRPr>
            </a:lvl4pPr>
            <a:lvl5pPr marL="2057400" indent="-228600">
              <a:defRPr sz="3600">
                <a:solidFill>
                  <a:schemeClr val="tx1"/>
                </a:solidFill>
                <a:latin typeface="Arial" pitchFamily="34" charset="0"/>
              </a:defRPr>
            </a:lvl5pPr>
            <a:lvl6pPr marL="2514600" indent="-228600" eaLnBrk="0" fontAlgn="base" hangingPunct="0">
              <a:spcBef>
                <a:spcPct val="0"/>
              </a:spcBef>
              <a:spcAft>
                <a:spcPct val="0"/>
              </a:spcAft>
              <a:defRPr sz="3600">
                <a:solidFill>
                  <a:schemeClr val="tx1"/>
                </a:solidFill>
                <a:latin typeface="Arial" pitchFamily="34" charset="0"/>
              </a:defRPr>
            </a:lvl6pPr>
            <a:lvl7pPr marL="2971800" indent="-228600" eaLnBrk="0" fontAlgn="base" hangingPunct="0">
              <a:spcBef>
                <a:spcPct val="0"/>
              </a:spcBef>
              <a:spcAft>
                <a:spcPct val="0"/>
              </a:spcAft>
              <a:defRPr sz="3600">
                <a:solidFill>
                  <a:schemeClr val="tx1"/>
                </a:solidFill>
                <a:latin typeface="Arial" pitchFamily="34" charset="0"/>
              </a:defRPr>
            </a:lvl7pPr>
            <a:lvl8pPr marL="3429000" indent="-228600" eaLnBrk="0" fontAlgn="base" hangingPunct="0">
              <a:spcBef>
                <a:spcPct val="0"/>
              </a:spcBef>
              <a:spcAft>
                <a:spcPct val="0"/>
              </a:spcAft>
              <a:defRPr sz="3600">
                <a:solidFill>
                  <a:schemeClr val="tx1"/>
                </a:solidFill>
                <a:latin typeface="Arial" pitchFamily="34" charset="0"/>
              </a:defRPr>
            </a:lvl8pPr>
            <a:lvl9pPr marL="3886200" indent="-228600" eaLnBrk="0" fontAlgn="base" hangingPunct="0">
              <a:spcBef>
                <a:spcPct val="0"/>
              </a:spcBef>
              <a:spcAft>
                <a:spcPct val="0"/>
              </a:spcAft>
              <a:defRPr sz="3600">
                <a:solidFill>
                  <a:schemeClr val="tx1"/>
                </a:solidFill>
                <a:latin typeface="Arial" pitchFamily="34" charset="0"/>
              </a:defRPr>
            </a:lvl9pPr>
          </a:lstStyle>
          <a:p>
            <a:r>
              <a:rPr lang="en-US" altLang="nb-NO" sz="1600" dirty="0">
                <a:latin typeface="Times New Roman" pitchFamily="18" charset="0"/>
              </a:rPr>
              <a:t>Assoc. Prof</a:t>
            </a:r>
          </a:p>
          <a:p>
            <a:r>
              <a:rPr lang="en-US" altLang="nb-NO" sz="1600" dirty="0" err="1">
                <a:latin typeface="Times New Roman" pitchFamily="18" charset="0"/>
              </a:rPr>
              <a:t>Nadi</a:t>
            </a:r>
            <a:r>
              <a:rPr lang="en-US" altLang="nb-NO" sz="1600" dirty="0">
                <a:latin typeface="Times New Roman" pitchFamily="18" charset="0"/>
              </a:rPr>
              <a:t> </a:t>
            </a:r>
            <a:r>
              <a:rPr lang="en-US" altLang="nb-NO" sz="1600" dirty="0" err="1">
                <a:latin typeface="Times New Roman" pitchFamily="18" charset="0"/>
              </a:rPr>
              <a:t>Skjøndal</a:t>
            </a:r>
            <a:r>
              <a:rPr lang="en-US" altLang="nb-NO" sz="1600" dirty="0">
                <a:latin typeface="Times New Roman" pitchFamily="18" charset="0"/>
              </a:rPr>
              <a:t>-Bar</a:t>
            </a:r>
          </a:p>
        </p:txBody>
      </p:sp>
      <p:pic>
        <p:nvPicPr>
          <p:cNvPr id="15368" name="Picture 12" descr="DSC00628_1-Ramprasad_Bjarne_Camilla_J%c3%b8rgen_Shams_Magnus_Heinz_2_Morten_Sigurd_Martin_Henrik_Mehdi_Henrik_Mayam_Bj%c3%b8rn-Tore_Johannes_H%c3%a5kon_(photo-Iva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916363" y="2708275"/>
            <a:ext cx="5227637" cy="392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13" descr="sigurd_skogestad_3678a"/>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144652" y="764704"/>
            <a:ext cx="1085602" cy="1259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0" name="Text Box 14"/>
          <p:cNvSpPr txBox="1">
            <a:spLocks noChangeArrowheads="1"/>
          </p:cNvSpPr>
          <p:nvPr/>
        </p:nvSpPr>
        <p:spPr bwMode="auto">
          <a:xfrm>
            <a:off x="4140200" y="1052513"/>
            <a:ext cx="4897438" cy="246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defRPr sz="3600">
                <a:solidFill>
                  <a:schemeClr val="tx1"/>
                </a:solidFill>
                <a:latin typeface="Arial" pitchFamily="34" charset="0"/>
              </a:defRPr>
            </a:lvl1pPr>
            <a:lvl2pPr>
              <a:defRPr sz="3600">
                <a:solidFill>
                  <a:schemeClr val="tx1"/>
                </a:solidFill>
                <a:latin typeface="Arial" pitchFamily="34" charset="0"/>
              </a:defRPr>
            </a:lvl2pPr>
            <a:lvl3pPr marL="1143000" indent="-228600">
              <a:defRPr sz="3600">
                <a:solidFill>
                  <a:schemeClr val="tx1"/>
                </a:solidFill>
                <a:latin typeface="Arial" pitchFamily="34" charset="0"/>
              </a:defRPr>
            </a:lvl3pPr>
            <a:lvl4pPr marL="1600200" indent="-228600">
              <a:defRPr sz="3600">
                <a:solidFill>
                  <a:schemeClr val="tx1"/>
                </a:solidFill>
                <a:latin typeface="Arial" pitchFamily="34" charset="0"/>
              </a:defRPr>
            </a:lvl4pPr>
            <a:lvl5pPr marL="2057400" indent="-228600">
              <a:defRPr sz="3600">
                <a:solidFill>
                  <a:schemeClr val="tx1"/>
                </a:solidFill>
                <a:latin typeface="Arial" pitchFamily="34" charset="0"/>
              </a:defRPr>
            </a:lvl5pPr>
            <a:lvl6pPr marL="2514600" indent="-228600" eaLnBrk="0" fontAlgn="base" hangingPunct="0">
              <a:spcBef>
                <a:spcPct val="0"/>
              </a:spcBef>
              <a:spcAft>
                <a:spcPct val="0"/>
              </a:spcAft>
              <a:defRPr sz="3600">
                <a:solidFill>
                  <a:schemeClr val="tx1"/>
                </a:solidFill>
                <a:latin typeface="Arial" pitchFamily="34" charset="0"/>
              </a:defRPr>
            </a:lvl6pPr>
            <a:lvl7pPr marL="2971800" indent="-228600" eaLnBrk="0" fontAlgn="base" hangingPunct="0">
              <a:spcBef>
                <a:spcPct val="0"/>
              </a:spcBef>
              <a:spcAft>
                <a:spcPct val="0"/>
              </a:spcAft>
              <a:defRPr sz="3600">
                <a:solidFill>
                  <a:schemeClr val="tx1"/>
                </a:solidFill>
                <a:latin typeface="Arial" pitchFamily="34" charset="0"/>
              </a:defRPr>
            </a:lvl7pPr>
            <a:lvl8pPr marL="3429000" indent="-228600" eaLnBrk="0" fontAlgn="base" hangingPunct="0">
              <a:spcBef>
                <a:spcPct val="0"/>
              </a:spcBef>
              <a:spcAft>
                <a:spcPct val="0"/>
              </a:spcAft>
              <a:defRPr sz="3600">
                <a:solidFill>
                  <a:schemeClr val="tx1"/>
                </a:solidFill>
                <a:latin typeface="Arial" pitchFamily="34" charset="0"/>
              </a:defRPr>
            </a:lvl8pPr>
            <a:lvl9pPr marL="3886200" indent="-228600" eaLnBrk="0" fontAlgn="base" hangingPunct="0">
              <a:spcBef>
                <a:spcPct val="0"/>
              </a:spcBef>
              <a:spcAft>
                <a:spcPct val="0"/>
              </a:spcAft>
              <a:defRPr sz="3600">
                <a:solidFill>
                  <a:schemeClr val="tx1"/>
                </a:solidFill>
                <a:latin typeface="Arial" pitchFamily="34" charset="0"/>
              </a:defRPr>
            </a:lvl9pPr>
          </a:lstStyle>
          <a:p>
            <a:pPr>
              <a:lnSpc>
                <a:spcPct val="65000"/>
              </a:lnSpc>
              <a:spcBef>
                <a:spcPct val="15000"/>
              </a:spcBef>
              <a:buFontTx/>
              <a:buChar char="•"/>
            </a:pPr>
            <a:r>
              <a:rPr lang="nb-NO" altLang="nb-NO" sz="2400" dirty="0">
                <a:latin typeface="Times New Roman" pitchFamily="18" charset="0"/>
              </a:rPr>
              <a:t> Process </a:t>
            </a:r>
            <a:r>
              <a:rPr lang="nb-NO" altLang="nb-NO" sz="2400" dirty="0" err="1">
                <a:latin typeface="Times New Roman" pitchFamily="18" charset="0"/>
              </a:rPr>
              <a:t>modelling</a:t>
            </a:r>
            <a:endParaRPr lang="nb-NO" altLang="nb-NO" sz="2400" dirty="0">
              <a:latin typeface="Times New Roman" pitchFamily="18" charset="0"/>
            </a:endParaRPr>
          </a:p>
          <a:p>
            <a:pPr lvl="1">
              <a:lnSpc>
                <a:spcPct val="65000"/>
              </a:lnSpc>
              <a:spcBef>
                <a:spcPct val="15000"/>
              </a:spcBef>
              <a:buFontTx/>
              <a:buChar char="•"/>
            </a:pPr>
            <a:r>
              <a:rPr lang="nb-NO" altLang="nb-NO" sz="2400" dirty="0">
                <a:latin typeface="Times New Roman" pitchFamily="18" charset="0"/>
              </a:rPr>
              <a:t> </a:t>
            </a:r>
            <a:r>
              <a:rPr lang="nb-NO" altLang="nb-NO" sz="1600" dirty="0" err="1">
                <a:latin typeface="Times New Roman" pitchFamily="18" charset="0"/>
              </a:rPr>
              <a:t>Including</a:t>
            </a:r>
            <a:r>
              <a:rPr lang="nb-NO" altLang="nb-NO" sz="1600" dirty="0">
                <a:latin typeface="Times New Roman" pitchFamily="18" charset="0"/>
              </a:rPr>
              <a:t> </a:t>
            </a:r>
            <a:r>
              <a:rPr lang="nb-NO" altLang="nb-NO" sz="1600" dirty="0" err="1">
                <a:latin typeface="Times New Roman" pitchFamily="18" charset="0"/>
              </a:rPr>
              <a:t>thermodynamic</a:t>
            </a:r>
            <a:r>
              <a:rPr lang="nb-NO" altLang="nb-NO" sz="1600" dirty="0">
                <a:latin typeface="Times New Roman" pitchFamily="18" charset="0"/>
              </a:rPr>
              <a:t> </a:t>
            </a:r>
            <a:r>
              <a:rPr lang="nb-NO" altLang="nb-NO" sz="1600" dirty="0" err="1">
                <a:latin typeface="Times New Roman" pitchFamily="18" charset="0"/>
              </a:rPr>
              <a:t>modelling</a:t>
            </a:r>
            <a:endParaRPr lang="nb-NO" altLang="nb-NO" sz="1600" dirty="0">
              <a:latin typeface="Times New Roman" pitchFamily="18" charset="0"/>
            </a:endParaRPr>
          </a:p>
          <a:p>
            <a:pPr>
              <a:lnSpc>
                <a:spcPct val="65000"/>
              </a:lnSpc>
              <a:spcBef>
                <a:spcPct val="15000"/>
              </a:spcBef>
              <a:buFontTx/>
              <a:buChar char="•"/>
            </a:pPr>
            <a:r>
              <a:rPr lang="nb-NO" altLang="nb-NO" sz="2400" dirty="0">
                <a:latin typeface="Times New Roman" pitchFamily="18" charset="0"/>
              </a:rPr>
              <a:t> </a:t>
            </a:r>
            <a:r>
              <a:rPr lang="nb-NO" altLang="nb-NO" sz="2400" b="1" dirty="0">
                <a:latin typeface="Times New Roman" pitchFamily="18" charset="0"/>
              </a:rPr>
              <a:t>Process </a:t>
            </a:r>
            <a:r>
              <a:rPr lang="nb-NO" altLang="nb-NO" sz="2400" b="1" dirty="0" err="1">
                <a:latin typeface="Times New Roman" pitchFamily="18" charset="0"/>
              </a:rPr>
              <a:t>optimization</a:t>
            </a:r>
            <a:r>
              <a:rPr lang="nb-NO" altLang="nb-NO" sz="2400" b="1" dirty="0">
                <a:latin typeface="Times New Roman" pitchFamily="18" charset="0"/>
              </a:rPr>
              <a:t> and </a:t>
            </a:r>
            <a:r>
              <a:rPr lang="nb-NO" altLang="nb-NO" sz="2400" b="1" dirty="0" err="1">
                <a:latin typeface="Times New Roman" pitchFamily="18" charset="0"/>
              </a:rPr>
              <a:t>control</a:t>
            </a:r>
            <a:endParaRPr lang="nb-NO" altLang="nb-NO" sz="2400" b="1" dirty="0">
              <a:latin typeface="Times New Roman" pitchFamily="18" charset="0"/>
            </a:endParaRPr>
          </a:p>
          <a:p>
            <a:pPr>
              <a:lnSpc>
                <a:spcPct val="65000"/>
              </a:lnSpc>
              <a:spcBef>
                <a:spcPct val="15000"/>
              </a:spcBef>
              <a:buFontTx/>
              <a:buChar char="•"/>
            </a:pPr>
            <a:r>
              <a:rPr lang="nb-NO" altLang="nb-NO" sz="2400" dirty="0">
                <a:latin typeface="Times New Roman" pitchFamily="18" charset="0"/>
              </a:rPr>
              <a:t> Process </a:t>
            </a:r>
            <a:r>
              <a:rPr lang="nb-NO" altLang="nb-NO" sz="2400" dirty="0" err="1">
                <a:latin typeface="Times New Roman" pitchFamily="18" charset="0"/>
              </a:rPr>
              <a:t>simulation</a:t>
            </a:r>
            <a:r>
              <a:rPr lang="nb-NO" altLang="nb-NO" sz="2400" dirty="0">
                <a:latin typeface="Times New Roman" pitchFamily="18" charset="0"/>
              </a:rPr>
              <a:t> and design</a:t>
            </a:r>
          </a:p>
          <a:p>
            <a:pPr>
              <a:lnSpc>
                <a:spcPct val="65000"/>
              </a:lnSpc>
              <a:spcBef>
                <a:spcPct val="15000"/>
              </a:spcBef>
              <a:buFontTx/>
              <a:buChar char="•"/>
            </a:pPr>
            <a:r>
              <a:rPr lang="nb-NO" altLang="nb-NO" sz="2400" dirty="0">
                <a:latin typeface="Times New Roman" pitchFamily="18" charset="0"/>
              </a:rPr>
              <a:t> Systems </a:t>
            </a:r>
            <a:r>
              <a:rPr lang="nb-NO" altLang="nb-NO" sz="2400" dirty="0" err="1">
                <a:latin typeface="Times New Roman" pitchFamily="18" charset="0"/>
              </a:rPr>
              <a:t>biology</a:t>
            </a:r>
            <a:endParaRPr lang="nb-NO" altLang="nb-NO" sz="2400" dirty="0">
              <a:latin typeface="Times New Roman" pitchFamily="18" charset="0"/>
            </a:endParaRPr>
          </a:p>
        </p:txBody>
      </p:sp>
      <p:sp>
        <p:nvSpPr>
          <p:cNvPr id="15" name="TekstSylinder 14"/>
          <p:cNvSpPr txBox="1"/>
          <p:nvPr/>
        </p:nvSpPr>
        <p:spPr>
          <a:xfrm>
            <a:off x="109642" y="6530860"/>
            <a:ext cx="1077982" cy="276999"/>
          </a:xfrm>
          <a:prstGeom prst="rect">
            <a:avLst/>
          </a:prstGeom>
          <a:solidFill>
            <a:schemeClr val="bg1"/>
          </a:solidFill>
        </p:spPr>
        <p:txBody>
          <a:bodyPr wrap="square" rtlCol="0">
            <a:spAutoFit/>
          </a:bodyPr>
          <a:lstStyle/>
          <a:p>
            <a:r>
              <a:rPr lang="nb-NO" sz="1200" b="1" dirty="0" err="1">
                <a:solidFill>
                  <a:schemeClr val="accent2">
                    <a:lumMod val="75000"/>
                  </a:schemeClr>
                </a:solidFill>
              </a:rPr>
              <a:t>March</a:t>
            </a:r>
            <a:r>
              <a:rPr lang="nb-NO" sz="1200" b="1" dirty="0">
                <a:solidFill>
                  <a:schemeClr val="accent2">
                    <a:lumMod val="75000"/>
                  </a:schemeClr>
                </a:solidFill>
              </a:rPr>
              <a:t> 2014</a:t>
            </a:r>
          </a:p>
        </p:txBody>
      </p:sp>
      <p:sp>
        <p:nvSpPr>
          <p:cNvPr id="16" name="TekstSylinder 15"/>
          <p:cNvSpPr txBox="1"/>
          <p:nvPr/>
        </p:nvSpPr>
        <p:spPr>
          <a:xfrm>
            <a:off x="121193" y="6533551"/>
            <a:ext cx="1077982" cy="276999"/>
          </a:xfrm>
          <a:prstGeom prst="rect">
            <a:avLst/>
          </a:prstGeom>
          <a:solidFill>
            <a:srgbClr val="00509E"/>
          </a:solidFill>
        </p:spPr>
        <p:txBody>
          <a:bodyPr wrap="square" rtlCol="0">
            <a:spAutoFit/>
          </a:bodyPr>
          <a:lstStyle/>
          <a:p>
            <a:endParaRPr lang="nb-NO" sz="1200" b="1" dirty="0">
              <a:solidFill>
                <a:schemeClr val="accent2">
                  <a:lumMod val="75000"/>
                </a:schemeClr>
              </a:solidFill>
            </a:endParaRPr>
          </a:p>
        </p:txBody>
      </p:sp>
      <p:pic>
        <p:nvPicPr>
          <p:cNvPr id="5163" name="Picture 43" descr="profileimage"/>
          <p:cNvPicPr>
            <a:picLocks noChangeAspect="1" noChangeArrowheads="1"/>
          </p:cNvPicPr>
          <p:nvPr/>
        </p:nvPicPr>
        <p:blipFill rotWithShape="1">
          <a:blip r:embed="rId11">
            <a:extLst>
              <a:ext uri="{28A0092B-C50C-407E-A947-70E740481C1C}">
                <a14:useLocalDpi xmlns:a14="http://schemas.microsoft.com/office/drawing/2010/main" val="0"/>
              </a:ext>
            </a:extLst>
          </a:blip>
          <a:srcRect l="13709" t="9271" r="12986" b="18046"/>
          <a:stretch/>
        </p:blipFill>
        <p:spPr bwMode="auto">
          <a:xfrm>
            <a:off x="2230254" y="4544574"/>
            <a:ext cx="1343776" cy="1332351"/>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11"/>
          <p:cNvSpPr txBox="1">
            <a:spLocks noChangeArrowheads="1"/>
          </p:cNvSpPr>
          <p:nvPr/>
        </p:nvSpPr>
        <p:spPr bwMode="auto">
          <a:xfrm>
            <a:off x="2138952" y="5877706"/>
            <a:ext cx="152638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a:solidFill>
                  <a:schemeClr val="tx1"/>
                </a:solidFill>
                <a:latin typeface="Arial" pitchFamily="34" charset="0"/>
              </a:defRPr>
            </a:lvl1pPr>
            <a:lvl2pPr marL="742950" indent="-285750">
              <a:defRPr sz="3600">
                <a:solidFill>
                  <a:schemeClr val="tx1"/>
                </a:solidFill>
                <a:latin typeface="Arial" pitchFamily="34" charset="0"/>
              </a:defRPr>
            </a:lvl2pPr>
            <a:lvl3pPr marL="1143000" indent="-228600">
              <a:defRPr sz="3600">
                <a:solidFill>
                  <a:schemeClr val="tx1"/>
                </a:solidFill>
                <a:latin typeface="Arial" pitchFamily="34" charset="0"/>
              </a:defRPr>
            </a:lvl3pPr>
            <a:lvl4pPr marL="1600200" indent="-228600">
              <a:defRPr sz="3600">
                <a:solidFill>
                  <a:schemeClr val="tx1"/>
                </a:solidFill>
                <a:latin typeface="Arial" pitchFamily="34" charset="0"/>
              </a:defRPr>
            </a:lvl4pPr>
            <a:lvl5pPr marL="2057400" indent="-228600">
              <a:defRPr sz="3600">
                <a:solidFill>
                  <a:schemeClr val="tx1"/>
                </a:solidFill>
                <a:latin typeface="Arial" pitchFamily="34" charset="0"/>
              </a:defRPr>
            </a:lvl5pPr>
            <a:lvl6pPr marL="2514600" indent="-228600" eaLnBrk="0" fontAlgn="base" hangingPunct="0">
              <a:spcBef>
                <a:spcPct val="0"/>
              </a:spcBef>
              <a:spcAft>
                <a:spcPct val="0"/>
              </a:spcAft>
              <a:defRPr sz="3600">
                <a:solidFill>
                  <a:schemeClr val="tx1"/>
                </a:solidFill>
                <a:latin typeface="Arial" pitchFamily="34" charset="0"/>
              </a:defRPr>
            </a:lvl6pPr>
            <a:lvl7pPr marL="2971800" indent="-228600" eaLnBrk="0" fontAlgn="base" hangingPunct="0">
              <a:spcBef>
                <a:spcPct val="0"/>
              </a:spcBef>
              <a:spcAft>
                <a:spcPct val="0"/>
              </a:spcAft>
              <a:defRPr sz="3600">
                <a:solidFill>
                  <a:schemeClr val="tx1"/>
                </a:solidFill>
                <a:latin typeface="Arial" pitchFamily="34" charset="0"/>
              </a:defRPr>
            </a:lvl7pPr>
            <a:lvl8pPr marL="3429000" indent="-228600" eaLnBrk="0" fontAlgn="base" hangingPunct="0">
              <a:spcBef>
                <a:spcPct val="0"/>
              </a:spcBef>
              <a:spcAft>
                <a:spcPct val="0"/>
              </a:spcAft>
              <a:defRPr sz="3600">
                <a:solidFill>
                  <a:schemeClr val="tx1"/>
                </a:solidFill>
                <a:latin typeface="Arial" pitchFamily="34" charset="0"/>
              </a:defRPr>
            </a:lvl8pPr>
            <a:lvl9pPr marL="3886200" indent="-228600" eaLnBrk="0" fontAlgn="base" hangingPunct="0">
              <a:spcBef>
                <a:spcPct val="0"/>
              </a:spcBef>
              <a:spcAft>
                <a:spcPct val="0"/>
              </a:spcAft>
              <a:defRPr sz="3600">
                <a:solidFill>
                  <a:schemeClr val="tx1"/>
                </a:solidFill>
                <a:latin typeface="Arial" pitchFamily="34" charset="0"/>
              </a:defRPr>
            </a:lvl9pPr>
          </a:lstStyle>
          <a:p>
            <a:r>
              <a:rPr lang="en-US" altLang="nb-NO" sz="1600" dirty="0">
                <a:latin typeface="Times New Roman" pitchFamily="18" charset="0"/>
              </a:rPr>
              <a:t>Assoc. Prof</a:t>
            </a:r>
          </a:p>
          <a:p>
            <a:r>
              <a:rPr lang="en-US" altLang="nb-NO" sz="1600" dirty="0">
                <a:latin typeface="Times New Roman" pitchFamily="18" charset="0"/>
              </a:rPr>
              <a:t>Johannes </a:t>
            </a:r>
            <a:r>
              <a:rPr lang="en-US" altLang="nb-NO" sz="1600" dirty="0" err="1">
                <a:latin typeface="Times New Roman" pitchFamily="18" charset="0"/>
              </a:rPr>
              <a:t>Jäsche</a:t>
            </a:r>
            <a:endParaRPr lang="en-US" altLang="nb-NO" sz="1600" dirty="0">
              <a:latin typeface="Times New Roman" pitchFamily="18" charset="0"/>
            </a:endParaRPr>
          </a:p>
        </p:txBody>
      </p:sp>
      <p:sp>
        <p:nvSpPr>
          <p:cNvPr id="19" name="TekstSylinder 18"/>
          <p:cNvSpPr txBox="1"/>
          <p:nvPr/>
        </p:nvSpPr>
        <p:spPr>
          <a:xfrm>
            <a:off x="109642" y="6533550"/>
            <a:ext cx="1077982" cy="276999"/>
          </a:xfrm>
          <a:prstGeom prst="rect">
            <a:avLst/>
          </a:prstGeom>
          <a:solidFill>
            <a:schemeClr val="bg1"/>
          </a:solidFill>
        </p:spPr>
        <p:txBody>
          <a:bodyPr wrap="square" rtlCol="0">
            <a:spAutoFit/>
          </a:bodyPr>
          <a:lstStyle/>
          <a:p>
            <a:r>
              <a:rPr lang="nb-NO" sz="1200" b="1" dirty="0" err="1">
                <a:solidFill>
                  <a:schemeClr val="accent2">
                    <a:lumMod val="75000"/>
                  </a:schemeClr>
                </a:solidFill>
              </a:rPr>
              <a:t>March</a:t>
            </a:r>
            <a:r>
              <a:rPr lang="nb-NO" sz="1200" b="1" dirty="0">
                <a:solidFill>
                  <a:schemeClr val="accent2">
                    <a:lumMod val="75000"/>
                  </a:schemeClr>
                </a:solidFill>
              </a:rPr>
              <a:t> 2016</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4543"/>
            <a:ext cx="9144000" cy="6008914"/>
          </a:xfrm>
          <a:prstGeom prst="rect">
            <a:avLst/>
          </a:prstGeom>
        </p:spPr>
      </p:pic>
      <p:sp>
        <p:nvSpPr>
          <p:cNvPr id="3" name="Text Box 2"/>
          <p:cNvSpPr txBox="1">
            <a:spLocks noChangeArrowheads="1"/>
          </p:cNvSpPr>
          <p:nvPr/>
        </p:nvSpPr>
        <p:spPr bwMode="auto">
          <a:xfrm>
            <a:off x="827584" y="0"/>
            <a:ext cx="691727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a:solidFill>
                  <a:schemeClr val="tx1"/>
                </a:solidFill>
                <a:latin typeface="Arial" pitchFamily="34" charset="0"/>
              </a:defRPr>
            </a:lvl1pPr>
            <a:lvl2pPr marL="742950" indent="-285750">
              <a:defRPr sz="3600">
                <a:solidFill>
                  <a:schemeClr val="tx1"/>
                </a:solidFill>
                <a:latin typeface="Arial" pitchFamily="34" charset="0"/>
              </a:defRPr>
            </a:lvl2pPr>
            <a:lvl3pPr marL="1143000" indent="-228600">
              <a:defRPr sz="3600">
                <a:solidFill>
                  <a:schemeClr val="tx1"/>
                </a:solidFill>
                <a:latin typeface="Arial" pitchFamily="34" charset="0"/>
              </a:defRPr>
            </a:lvl3pPr>
            <a:lvl4pPr marL="1600200" indent="-228600">
              <a:defRPr sz="3600">
                <a:solidFill>
                  <a:schemeClr val="tx1"/>
                </a:solidFill>
                <a:latin typeface="Arial" pitchFamily="34" charset="0"/>
              </a:defRPr>
            </a:lvl4pPr>
            <a:lvl5pPr marL="2057400" indent="-228600">
              <a:defRPr sz="3600">
                <a:solidFill>
                  <a:schemeClr val="tx1"/>
                </a:solidFill>
                <a:latin typeface="Arial" pitchFamily="34" charset="0"/>
              </a:defRPr>
            </a:lvl5pPr>
            <a:lvl6pPr marL="2514600" indent="-228600" eaLnBrk="0" fontAlgn="base" hangingPunct="0">
              <a:spcBef>
                <a:spcPct val="0"/>
              </a:spcBef>
              <a:spcAft>
                <a:spcPct val="0"/>
              </a:spcAft>
              <a:defRPr sz="3600">
                <a:solidFill>
                  <a:schemeClr val="tx1"/>
                </a:solidFill>
                <a:latin typeface="Arial" pitchFamily="34" charset="0"/>
              </a:defRPr>
            </a:lvl6pPr>
            <a:lvl7pPr marL="2971800" indent="-228600" eaLnBrk="0" fontAlgn="base" hangingPunct="0">
              <a:spcBef>
                <a:spcPct val="0"/>
              </a:spcBef>
              <a:spcAft>
                <a:spcPct val="0"/>
              </a:spcAft>
              <a:defRPr sz="3600">
                <a:solidFill>
                  <a:schemeClr val="tx1"/>
                </a:solidFill>
                <a:latin typeface="Arial" pitchFamily="34" charset="0"/>
              </a:defRPr>
            </a:lvl7pPr>
            <a:lvl8pPr marL="3429000" indent="-228600" eaLnBrk="0" fontAlgn="base" hangingPunct="0">
              <a:spcBef>
                <a:spcPct val="0"/>
              </a:spcBef>
              <a:spcAft>
                <a:spcPct val="0"/>
              </a:spcAft>
              <a:defRPr sz="3600">
                <a:solidFill>
                  <a:schemeClr val="tx1"/>
                </a:solidFill>
                <a:latin typeface="Arial" pitchFamily="34" charset="0"/>
              </a:defRPr>
            </a:lvl8pPr>
            <a:lvl9pPr marL="3886200" indent="-228600" eaLnBrk="0" fontAlgn="base" hangingPunct="0">
              <a:spcBef>
                <a:spcPct val="0"/>
              </a:spcBef>
              <a:spcAft>
                <a:spcPct val="0"/>
              </a:spcAft>
              <a:defRPr sz="3600">
                <a:solidFill>
                  <a:schemeClr val="tx1"/>
                </a:solidFill>
                <a:latin typeface="Arial" pitchFamily="34" charset="0"/>
              </a:defRPr>
            </a:lvl9pPr>
          </a:lstStyle>
          <a:p>
            <a:pPr algn="ctr"/>
            <a:r>
              <a:rPr lang="nb-NO" altLang="nb-NO" sz="2400" b="1" dirty="0" smtClean="0">
                <a:solidFill>
                  <a:srgbClr val="FF0000"/>
                </a:solidFill>
                <a:latin typeface="Times New Roman" pitchFamily="18" charset="0"/>
              </a:rPr>
              <a:t>4. PROCESS </a:t>
            </a:r>
            <a:r>
              <a:rPr lang="nb-NO" altLang="nb-NO" sz="2400" b="1" dirty="0">
                <a:solidFill>
                  <a:srgbClr val="FF0000"/>
                </a:solidFill>
                <a:latin typeface="Times New Roman" pitchFamily="18" charset="0"/>
              </a:rPr>
              <a:t>SYSTEMS ENGINEERING GROUP</a:t>
            </a:r>
            <a:endParaRPr lang="en-US" altLang="nb-NO" sz="2400" dirty="0">
              <a:latin typeface="Times New Roman" pitchFamily="18" charset="0"/>
            </a:endParaRPr>
          </a:p>
        </p:txBody>
      </p:sp>
    </p:spTree>
    <p:extLst>
      <p:ext uri="{BB962C8B-B14F-4D97-AF65-F5344CB8AC3E}">
        <p14:creationId xmlns:p14="http://schemas.microsoft.com/office/powerpoint/2010/main" val="3859676561"/>
      </p:ext>
    </p:extLst>
  </p:cSld>
  <p:clrMapOvr>
    <a:masterClrMapping/>
  </p:clrMapOvr>
  <p:timing>
    <p:tnLst>
      <p:par>
        <p:cTn id="1" dur="indefinite" restart="never" nodeType="tmRoot"/>
      </p:par>
    </p:tnLst>
  </p:timing>
</p:sld>
</file>

<file path=ppt/theme/theme1.xml><?xml version="1.0" encoding="utf-8"?>
<a:theme xmlns:a="http://schemas.openxmlformats.org/drawingml/2006/main" name="tom_liggende">
  <a:themeElements>
    <a:clrScheme name="tom_liggend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om_liggend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nn-NO" sz="36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nn-NO" sz="3600" b="0" i="0" u="none" strike="noStrike" cap="none" normalizeH="0" baseline="0">
            <a:ln>
              <a:noFill/>
            </a:ln>
            <a:solidFill>
              <a:schemeClr val="tx1"/>
            </a:solidFill>
            <a:effectLst/>
            <a:latin typeface="Arial" charset="0"/>
            <a:ea typeface="ＭＳ Ｐゴシック" charset="0"/>
          </a:defRPr>
        </a:defPPr>
      </a:lstStyle>
    </a:lnDef>
    <a:txDef>
      <a:spPr>
        <a:noFill/>
      </a:spPr>
      <a:bodyPr wrap="none" rtlCol="0">
        <a:spAutoFit/>
      </a:bodyPr>
      <a:lstStyle>
        <a:defPPr>
          <a:defRPr sz="1800" dirty="0" err="1" smtClean="0"/>
        </a:defPPr>
      </a:lstStyle>
    </a:txDef>
  </a:objectDefaults>
  <a:extraClrSchemeLst>
    <a:extraClrScheme>
      <a:clrScheme name="tom_liggend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om_liggend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om_liggend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om_liggend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om_liggend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om_liggend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om_liggend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gendefinert utform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Egendefinert utform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E:\maler\info\tom_liggende.pot</Template>
  <TotalTime>0</TotalTime>
  <Words>777</Words>
  <Application>Microsoft Office PowerPoint</Application>
  <PresentationFormat>On-screen Show (4:3)</PresentationFormat>
  <Paragraphs>155</Paragraphs>
  <Slides>10</Slides>
  <Notes>6</Notes>
  <HiddenSlides>0</HiddenSlides>
  <MMClips>0</MMClips>
  <ScaleCrop>false</ScaleCrop>
  <HeadingPairs>
    <vt:vector size="8" baseType="variant">
      <vt:variant>
        <vt:lpstr>Fonts Used</vt:lpstr>
      </vt:variant>
      <vt:variant>
        <vt:i4>8</vt:i4>
      </vt:variant>
      <vt:variant>
        <vt:lpstr>Theme</vt:lpstr>
      </vt:variant>
      <vt:variant>
        <vt:i4>3</vt:i4>
      </vt:variant>
      <vt:variant>
        <vt:lpstr>Embedded OLE Servers</vt:lpstr>
      </vt:variant>
      <vt:variant>
        <vt:i4>2</vt:i4>
      </vt:variant>
      <vt:variant>
        <vt:lpstr>Slide Titles</vt:lpstr>
      </vt:variant>
      <vt:variant>
        <vt:i4>10</vt:i4>
      </vt:variant>
    </vt:vector>
  </HeadingPairs>
  <TitlesOfParts>
    <vt:vector size="23" baseType="lpstr">
      <vt:lpstr>Adobe Fangsong Std R</vt:lpstr>
      <vt:lpstr>MS PGothic</vt:lpstr>
      <vt:lpstr>Arial</vt:lpstr>
      <vt:lpstr>Calibri</vt:lpstr>
      <vt:lpstr>Tahoma</vt:lpstr>
      <vt:lpstr>Times</vt:lpstr>
      <vt:lpstr>Times New Roman</vt:lpstr>
      <vt:lpstr>Verdana</vt:lpstr>
      <vt:lpstr>tom_liggende</vt:lpstr>
      <vt:lpstr>1_Egendefinert utforming</vt:lpstr>
      <vt:lpstr>Egendefinert utforming</vt:lpstr>
      <vt:lpstr>Photo Editor Photo</vt:lpstr>
      <vt:lpstr>CorelPhotoPaint.Image.11</vt:lpstr>
      <vt:lpstr>    NTNU - Department of Chemical Engineering Head: Professor Edd A. Blekkan </vt:lpstr>
      <vt:lpstr>PowerPoint Presentation</vt:lpstr>
      <vt:lpstr>Teaching in chemical engineering</vt:lpstr>
      <vt:lpstr>PowerPoint Presentation</vt:lpstr>
      <vt:lpstr>PowerPoint Presentation</vt:lpstr>
      <vt:lpstr>PowerPoint Presentation</vt:lpstr>
      <vt:lpstr>PowerPoint Presentation</vt:lpstr>
      <vt:lpstr>PowerPoint Presentation</vt:lpstr>
      <vt:lpstr>PowerPoint Presentation</vt:lpstr>
      <vt:lpstr> 5. Bioenergy and fibre technology</vt:lpstr>
    </vt:vector>
  </TitlesOfParts>
  <Company>NTNU</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facts - Norwegian University of Science and Technology NTNU</dc:title>
  <dc:creator>Mentz Indergaard</dc:creator>
  <cp:keywords>Education, Research, Innovation, Science communication</cp:keywords>
  <cp:lastModifiedBy>Sigurd Skogestad</cp:lastModifiedBy>
  <cp:revision>215</cp:revision>
  <cp:lastPrinted>2005-02-28T10:56:27Z</cp:lastPrinted>
  <dcterms:created xsi:type="dcterms:W3CDTF">2002-08-16T11:58:11Z</dcterms:created>
  <dcterms:modified xsi:type="dcterms:W3CDTF">2016-08-31T20:26:14Z</dcterms:modified>
</cp:coreProperties>
</file>