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6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Kanskje</a:t>
            </a:r>
            <a:r>
              <a:rPr lang="en-GB" dirty="0" smtClean="0"/>
              <a:t> </a:t>
            </a:r>
            <a:r>
              <a:rPr lang="en-GB" dirty="0" err="1" smtClean="0"/>
              <a:t>kommer</a:t>
            </a:r>
            <a:r>
              <a:rPr lang="en-GB" dirty="0" smtClean="0"/>
              <a:t> </a:t>
            </a:r>
            <a:r>
              <a:rPr lang="en-GB" dirty="0" err="1" smtClean="0"/>
              <a:t>kongen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57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/>
              <a:t>Kanskje kommer kongen hit til middag nå i dag.</a:t>
            </a:r>
            <a:br>
              <a:rPr lang="nb-NO" dirty="0"/>
            </a:br>
            <a:r>
              <a:rPr lang="nb-NO" dirty="0"/>
              <a:t>Vi har dekket på perrongen med god mat av alle slag.</a:t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r>
              <a:rPr lang="nb-NO" dirty="0"/>
              <a:t>Majones og gåselever med rødbeter og løk.</a:t>
            </a:r>
            <a:br>
              <a:rPr lang="nb-NO" dirty="0"/>
            </a:br>
            <a:r>
              <a:rPr lang="nb-NO" dirty="0"/>
              <a:t>Det beste skal på bordet med kongen på besøk.</a:t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r>
              <a:rPr lang="nb-NO" dirty="0"/>
              <a:t>Kanskje kommer kongen, kanskje ridende til hest.</a:t>
            </a:r>
            <a:br>
              <a:rPr lang="nb-NO" dirty="0"/>
            </a:br>
            <a:r>
              <a:rPr lang="nb-NO" dirty="0"/>
              <a:t>Hesten skal få smellbonbonen, for da passer hatten best.</a:t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8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/>
              <a:t>Kalkun panert med hummer, små glass med artisjokk.</a:t>
            </a:r>
            <a:br>
              <a:rPr lang="nb-NO" dirty="0"/>
            </a:br>
            <a:r>
              <a:rPr lang="nb-NO" dirty="0"/>
              <a:t>Knutsen skal servere og Ludvigsen er kokk.</a:t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r>
              <a:rPr lang="nb-NO" dirty="0"/>
              <a:t>Når vi kommer til desserten får vi drops med karamell.</a:t>
            </a:r>
            <a:br>
              <a:rPr lang="nb-NO" dirty="0"/>
            </a:br>
            <a:r>
              <a:rPr lang="nb-NO" dirty="0"/>
              <a:t>Det er ikke bra for tenner, det er best vi tar den selv.</a:t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r>
              <a:rPr lang="nb-NO" dirty="0"/>
              <a:t>Kanskje kommer kongen, i en bil med stram sjåfør.</a:t>
            </a:r>
            <a:br>
              <a:rPr lang="nb-NO" dirty="0"/>
            </a:br>
            <a:r>
              <a:rPr lang="nb-NO" dirty="0"/>
              <a:t>Han kan blåse opp ballongen slik sjåfører ofte gjør.</a:t>
            </a:r>
            <a:br>
              <a:rPr lang="nb-NO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42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/>
            </a:r>
            <a:br>
              <a:rPr lang="nb-NO" dirty="0"/>
            </a:br>
            <a:r>
              <a:rPr lang="nb-NO" dirty="0"/>
              <a:t>Men kanskje </a:t>
            </a:r>
            <a:r>
              <a:rPr lang="nb-NO" dirty="0" err="1"/>
              <a:t>kommer'n</a:t>
            </a:r>
            <a:r>
              <a:rPr lang="nb-NO" dirty="0"/>
              <a:t> ikke all vår oppdekning til tross.</a:t>
            </a:r>
            <a:br>
              <a:rPr lang="nb-NO" dirty="0"/>
            </a:br>
            <a:r>
              <a:rPr lang="nb-NO" dirty="0"/>
              <a:t>Det gjør ikke så </a:t>
            </a:r>
            <a:r>
              <a:rPr lang="nb-NO" dirty="0" err="1"/>
              <a:t>mye,for</a:t>
            </a:r>
            <a:r>
              <a:rPr lang="nb-NO" dirty="0"/>
              <a:t> da blir det mer til oss.</a:t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r>
              <a:rPr lang="nb-NO" dirty="0"/>
              <a:t>Kanskje kommer kongen hit til middag nå i dag.</a:t>
            </a:r>
            <a:br>
              <a:rPr lang="nb-NO" dirty="0"/>
            </a:br>
            <a:r>
              <a:rPr lang="nb-NO" dirty="0"/>
              <a:t>Vi har dekket på perrongen med god mat av alle slag.</a:t>
            </a:r>
            <a:br>
              <a:rPr lang="nb-NO" dirty="0"/>
            </a:b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06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/>
            </a:r>
            <a:br>
              <a:rPr lang="nb-NO" dirty="0"/>
            </a:br>
            <a:r>
              <a:rPr lang="nb-NO" dirty="0"/>
              <a:t>Kanskje kommer </a:t>
            </a:r>
            <a:r>
              <a:rPr lang="nb-NO" dirty="0" smtClean="0"/>
              <a:t>Sigurd hit </a:t>
            </a:r>
            <a:r>
              <a:rPr lang="nb-NO" dirty="0"/>
              <a:t>til middag nå i dag.</a:t>
            </a:r>
            <a:br>
              <a:rPr lang="nb-NO" dirty="0"/>
            </a:br>
            <a:r>
              <a:rPr lang="nb-NO" dirty="0"/>
              <a:t>Vi har dekket på perrongen med god mat av alle slag.</a:t>
            </a:r>
            <a:br>
              <a:rPr lang="nb-NO" dirty="0"/>
            </a:b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76575"/>
            <a:ext cx="489585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076575"/>
            <a:ext cx="497205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04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Kanskje kommer kongen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Johannes Jäschke</dc:creator>
  <cp:lastModifiedBy>Johannes Jäschke</cp:lastModifiedBy>
  <cp:revision>3</cp:revision>
  <dcterms:created xsi:type="dcterms:W3CDTF">2006-08-16T00:00:00Z</dcterms:created>
  <dcterms:modified xsi:type="dcterms:W3CDTF">2015-08-22T19:57:15Z</dcterms:modified>
</cp:coreProperties>
</file>