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8" autoAdjust="0"/>
  </p:normalViewPr>
  <p:slideViewPr>
    <p:cSldViewPr>
      <p:cViewPr varScale="1">
        <p:scale>
          <a:sx n="101" d="100"/>
          <a:sy n="10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0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6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C96-3BF6-4F19-90FA-A49F396B83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20/08/15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DE94-9745-4E48-A4BF-ACE9944E7B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:\Users\namp1\AppData\Local\Microsoft\Windows\Temporary Internet Files\Content.Outlook\4DKOW2O2\NU - Logo - UK   Malaysia   Singapore - Positive (CMYK) (2) (2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3601"/>
            <a:ext cx="1947987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97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0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5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9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2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23CD-4AAD-49C5-A402-414A0BC5403B}" type="datetimeFigureOut">
              <a:rPr lang="en-GB" smtClean="0"/>
              <a:t>20/08/15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9767-2348-44C3-9590-8979FF42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9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64696" cy="562074"/>
          </a:xfrm>
        </p:spPr>
        <p:txBody>
          <a:bodyPr/>
          <a:lstStyle/>
          <a:p>
            <a:r>
              <a:rPr lang="en-GB" sz="2800" dirty="0" smtClean="0"/>
              <a:t>Ian Postlethwaite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DE94-9745-4E48-A4BF-ACE9944E7B37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1" y="1484785"/>
            <a:ext cx="5544615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</p:txBody>
      </p:sp>
      <p:pic>
        <p:nvPicPr>
          <p:cNvPr id="3" name="Picture 2" descr="author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216468" cy="5489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41277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PhD Thesis: A complex variable approach to the analysis of linear multivariable feedback systems, 1978.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BSc (</a:t>
            </a:r>
            <a:r>
              <a:rPr lang="en-US" dirty="0" err="1" smtClean="0"/>
              <a:t>Eng</a:t>
            </a:r>
            <a:r>
              <a:rPr lang="en-US" dirty="0" smtClean="0"/>
              <a:t>), Imperial College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PhD, Cambridge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 Fellow, Cambridge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Lecturer, Oxford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Professor, Head of </a:t>
            </a:r>
            <a:r>
              <a:rPr lang="en-US" dirty="0" err="1" smtClean="0"/>
              <a:t>Dept</a:t>
            </a:r>
            <a:r>
              <a:rPr lang="en-US" dirty="0" smtClean="0"/>
              <a:t>, PVC, Leicester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DVC, </a:t>
            </a:r>
            <a:r>
              <a:rPr lang="en-US" dirty="0" err="1" smtClean="0"/>
              <a:t>Northumbria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Director of Corporate Projects, Newcastle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6336704" cy="562074"/>
          </a:xfrm>
        </p:spPr>
        <p:txBody>
          <a:bodyPr/>
          <a:lstStyle/>
          <a:p>
            <a:r>
              <a:rPr lang="en-GB" sz="2800" dirty="0" smtClean="0"/>
              <a:t>Collaboration with </a:t>
            </a:r>
            <a:r>
              <a:rPr lang="en-GB" sz="2800" dirty="0" err="1" smtClean="0"/>
              <a:t>Sigurd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DE94-9745-4E48-A4BF-ACE9944E7B37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1" y="1772815"/>
            <a:ext cx="4680520" cy="49685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2"/>
                </a:solidFill>
              </a:rPr>
              <a:t>1</a:t>
            </a:r>
            <a:r>
              <a:rPr lang="en-GB" sz="2000" baseline="30000" dirty="0" smtClean="0">
                <a:solidFill>
                  <a:schemeClr val="tx2"/>
                </a:solidFill>
              </a:rPr>
              <a:t>st</a:t>
            </a:r>
            <a:r>
              <a:rPr lang="en-GB" sz="2000" dirty="0" smtClean="0">
                <a:solidFill>
                  <a:schemeClr val="tx2"/>
                </a:solidFill>
              </a:rPr>
              <a:t> ECC, Grenoble 1991, invited to give course on Multivariable Control at next ECC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2</a:t>
            </a:r>
            <a:r>
              <a:rPr lang="en-GB" sz="2000" baseline="30000" dirty="0" smtClean="0">
                <a:solidFill>
                  <a:schemeClr val="tx2"/>
                </a:solidFill>
              </a:rPr>
              <a:t>nd</a:t>
            </a:r>
            <a:r>
              <a:rPr lang="en-GB" sz="2000" dirty="0" smtClean="0">
                <a:solidFill>
                  <a:schemeClr val="tx2"/>
                </a:solidFill>
              </a:rPr>
              <a:t> ECC, Groningen, Robust Multivariable Control: Analysis, Design and Industrial Applications, 1993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Sabbaticals at Berkeley, 1994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Multivariable Feedback Control, 1996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2</a:t>
            </a:r>
            <a:r>
              <a:rPr lang="en-GB" sz="2000" baseline="30000" dirty="0" smtClean="0">
                <a:solidFill>
                  <a:schemeClr val="tx2"/>
                </a:solidFill>
              </a:rPr>
              <a:t>nd</a:t>
            </a:r>
            <a:r>
              <a:rPr lang="en-GB" sz="2000" dirty="0" smtClean="0">
                <a:solidFill>
                  <a:schemeClr val="tx2"/>
                </a:solidFill>
              </a:rPr>
              <a:t> edition 2005</a:t>
            </a:r>
            <a:endParaRPr lang="en-GB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</p:txBody>
      </p:sp>
      <p:pic>
        <p:nvPicPr>
          <p:cNvPr id="3" name="Picture 2" descr="trondheim oct 2013 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60" y="980728"/>
            <a:ext cx="421195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562074"/>
          </a:xfrm>
        </p:spPr>
        <p:txBody>
          <a:bodyPr/>
          <a:lstStyle/>
          <a:p>
            <a:r>
              <a:rPr lang="en-GB" sz="2800" dirty="0" smtClean="0"/>
              <a:t>What now?    What next?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DE94-9745-4E48-A4BF-ACE9944E7B37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59" y="1412776"/>
            <a:ext cx="3168353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Now: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Autonomous systems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Singapore campus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Engineering Excellence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Next: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A 3</a:t>
            </a:r>
            <a:r>
              <a:rPr lang="en-GB" sz="2000" baseline="30000" dirty="0" smtClean="0">
                <a:solidFill>
                  <a:schemeClr val="tx2"/>
                </a:solidFill>
              </a:rPr>
              <a:t>rd</a:t>
            </a:r>
            <a:r>
              <a:rPr lang="en-GB" sz="2000" dirty="0" smtClean="0">
                <a:solidFill>
                  <a:schemeClr val="tx2"/>
                </a:solidFill>
              </a:rPr>
              <a:t> edition ?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Hell ? 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Arial"/>
              <a:buNone/>
            </a:pPr>
            <a:endParaRPr lang="en-GB" sz="2400" dirty="0" smtClean="0"/>
          </a:p>
        </p:txBody>
      </p:sp>
      <p:pic>
        <p:nvPicPr>
          <p:cNvPr id="9" name="Picture 8" descr="small_authors_sig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61" y="980728"/>
            <a:ext cx="3911600" cy="2736304"/>
          </a:xfrm>
          <a:prstGeom prst="rect">
            <a:avLst/>
          </a:prstGeom>
        </p:spPr>
      </p:pic>
      <p:pic>
        <p:nvPicPr>
          <p:cNvPr id="10" name="Picture 9" descr="DSC024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717032"/>
            <a:ext cx="392392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129</Words>
  <Application>Microsoft Macintosh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Ian Postlethwaite</vt:lpstr>
      <vt:lpstr>Collaboration with Sigurd</vt:lpstr>
      <vt:lpstr>What now?    What next?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(Brief) Highlights of the past year</dc:title>
  <dc:creator>Ian Postlethwaite</dc:creator>
  <cp:lastModifiedBy>Ian Postlethwaite</cp:lastModifiedBy>
  <cp:revision>9</cp:revision>
  <dcterms:created xsi:type="dcterms:W3CDTF">2015-08-20T13:00:53Z</dcterms:created>
  <dcterms:modified xsi:type="dcterms:W3CDTF">2015-08-20T14:44:25Z</dcterms:modified>
</cp:coreProperties>
</file>