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26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8914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721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11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690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293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867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603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1769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38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015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F9B04-F05E-4AED-916D-F27C43E045B8}" type="datetimeFigureOut">
              <a:rPr lang="nb-NO" smtClean="0"/>
              <a:t>20.08.2015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F04A8-8E41-4D43-87C9-EFC90AF30F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084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Introduction</a:t>
            </a:r>
            <a:endParaRPr lang="nb-N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Magnus G. Jacobsen</a:t>
            </a:r>
          </a:p>
          <a:p>
            <a:r>
              <a:rPr lang="nb-NO" dirty="0" err="1" smtClean="0"/>
              <a:t>Thesis</a:t>
            </a:r>
            <a:r>
              <a:rPr lang="nb-NO" dirty="0" smtClean="0"/>
              <a:t>: «</a:t>
            </a:r>
            <a:r>
              <a:rPr lang="nb-NO" dirty="0" err="1" smtClean="0"/>
              <a:t>Identifying</a:t>
            </a:r>
            <a:r>
              <a:rPr lang="nb-NO" dirty="0" smtClean="0"/>
              <a:t> </a:t>
            </a:r>
            <a:r>
              <a:rPr lang="nb-NO" dirty="0" err="1" smtClean="0"/>
              <a:t>active</a:t>
            </a:r>
            <a:r>
              <a:rPr lang="nb-NO" dirty="0" smtClean="0"/>
              <a:t> </a:t>
            </a:r>
            <a:r>
              <a:rPr lang="nb-NO" dirty="0" err="1" smtClean="0"/>
              <a:t>constraint</a:t>
            </a:r>
            <a:r>
              <a:rPr lang="nb-NO" dirty="0" smtClean="0"/>
              <a:t> regions for optimal </a:t>
            </a:r>
            <a:r>
              <a:rPr lang="nb-NO" dirty="0" err="1" smtClean="0"/>
              <a:t>operation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process</a:t>
            </a:r>
            <a:r>
              <a:rPr lang="nb-NO" dirty="0" smtClean="0"/>
              <a:t> plants» (2011)</a:t>
            </a:r>
          </a:p>
          <a:p>
            <a:r>
              <a:rPr lang="nb-NO" dirty="0" smtClean="0"/>
              <a:t>Picture from </a:t>
            </a:r>
            <a:r>
              <a:rPr lang="nb-NO" dirty="0" err="1" smtClean="0"/>
              <a:t>defense</a:t>
            </a:r>
            <a:r>
              <a:rPr lang="nb-NO" dirty="0" smtClean="0"/>
              <a:t>. I </a:t>
            </a:r>
            <a:r>
              <a:rPr lang="nb-NO" dirty="0" err="1" smtClean="0"/>
              <a:t>look</a:t>
            </a:r>
            <a:r>
              <a:rPr lang="nb-NO" dirty="0"/>
              <a:t> </a:t>
            </a:r>
            <a:r>
              <a:rPr lang="nb-NO" dirty="0" err="1" smtClean="0"/>
              <a:t>quite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 err="1" smtClean="0"/>
              <a:t>small</a:t>
            </a:r>
            <a:r>
              <a:rPr lang="nb-NO" dirty="0" smtClean="0"/>
              <a:t> </a:t>
            </a:r>
            <a:r>
              <a:rPr lang="nb-NO" dirty="0" err="1" smtClean="0"/>
              <a:t>next</a:t>
            </a:r>
            <a:r>
              <a:rPr lang="nb-NO" smtClean="0"/>
              <a:t> to prof</a:t>
            </a:r>
            <a:r>
              <a:rPr lang="nb-NO" dirty="0" smtClean="0"/>
              <a:t>. Gregersen …</a:t>
            </a:r>
          </a:p>
          <a:p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91" y="2999791"/>
            <a:ext cx="5144278" cy="385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3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More </a:t>
            </a:r>
            <a:r>
              <a:rPr lang="nb-NO" dirty="0" err="1" smtClean="0"/>
              <a:t>about</a:t>
            </a:r>
            <a:r>
              <a:rPr lang="nb-NO" dirty="0" smtClean="0"/>
              <a:t> </a:t>
            </a:r>
            <a:r>
              <a:rPr lang="nb-NO" dirty="0" err="1" smtClean="0"/>
              <a:t>me</a:t>
            </a:r>
            <a:endParaRPr lang="nb-NO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/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b-NO" dirty="0" smtClean="0"/>
              <a:t>I like to play </a:t>
            </a:r>
            <a:r>
              <a:rPr lang="nb-NO" dirty="0" err="1" smtClean="0"/>
              <a:t>guitar</a:t>
            </a:r>
            <a:r>
              <a:rPr lang="nb-NO" dirty="0" smtClean="0"/>
              <a:t> and </a:t>
            </a:r>
            <a:r>
              <a:rPr lang="nb-NO" dirty="0" err="1" smtClean="0"/>
              <a:t>football</a:t>
            </a:r>
            <a:r>
              <a:rPr lang="nb-NO" dirty="0" smtClean="0"/>
              <a:t>, and to </a:t>
            </a:r>
            <a:r>
              <a:rPr lang="nb-NO" dirty="0" err="1" smtClean="0"/>
              <a:t>go</a:t>
            </a:r>
            <a:r>
              <a:rPr lang="nb-NO" dirty="0" smtClean="0"/>
              <a:t> </a:t>
            </a:r>
            <a:r>
              <a:rPr lang="nb-NO" dirty="0" err="1" smtClean="0"/>
              <a:t>mountain</a:t>
            </a:r>
            <a:r>
              <a:rPr lang="nb-NO" dirty="0" smtClean="0"/>
              <a:t> </a:t>
            </a:r>
            <a:r>
              <a:rPr lang="nb-NO" dirty="0" err="1" smtClean="0"/>
              <a:t>hiking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5834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94"/>
            <a:ext cx="5181600" cy="38862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865" y="1825625"/>
            <a:ext cx="5170269" cy="4351338"/>
          </a:xfrm>
        </p:spPr>
      </p:pic>
    </p:spTree>
    <p:extLst>
      <p:ext uri="{BB962C8B-B14F-4D97-AF65-F5344CB8AC3E}">
        <p14:creationId xmlns:p14="http://schemas.microsoft.com/office/powerpoint/2010/main" val="11945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What</a:t>
            </a:r>
            <a:r>
              <a:rPr lang="nb-NO" dirty="0" smtClean="0"/>
              <a:t> do I do </a:t>
            </a:r>
            <a:r>
              <a:rPr lang="nb-NO" dirty="0" err="1" smtClean="0"/>
              <a:t>now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Working</a:t>
            </a:r>
            <a:r>
              <a:rPr lang="nb-NO" dirty="0" smtClean="0"/>
              <a:t> at Integrated Operations </a:t>
            </a:r>
            <a:r>
              <a:rPr lang="nb-NO" dirty="0" err="1" smtClean="0"/>
              <a:t>department</a:t>
            </a:r>
            <a:r>
              <a:rPr lang="nb-NO" dirty="0" smtClean="0"/>
              <a:t> in ABB, Oslo</a:t>
            </a:r>
          </a:p>
          <a:p>
            <a:r>
              <a:rPr lang="nb-NO" dirty="0" err="1" smtClean="0"/>
              <a:t>Current</a:t>
            </a:r>
            <a:r>
              <a:rPr lang="nb-NO" dirty="0" smtClean="0"/>
              <a:t> </a:t>
            </a:r>
            <a:r>
              <a:rPr lang="nb-NO" dirty="0" err="1" smtClean="0"/>
              <a:t>project</a:t>
            </a:r>
            <a:r>
              <a:rPr lang="nb-NO" dirty="0" smtClean="0"/>
              <a:t>: </a:t>
            </a:r>
            <a:r>
              <a:rPr lang="nb-NO" dirty="0" err="1" smtClean="0"/>
              <a:t>Improving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r>
              <a:rPr lang="nb-NO" dirty="0" smtClean="0"/>
              <a:t> and performance </a:t>
            </a:r>
            <a:r>
              <a:rPr lang="nb-NO" dirty="0" err="1" smtClean="0"/>
              <a:t>of</a:t>
            </a:r>
            <a:r>
              <a:rPr lang="nb-NO" dirty="0" smtClean="0"/>
              <a:t> water </a:t>
            </a:r>
            <a:r>
              <a:rPr lang="nb-NO" dirty="0" err="1" smtClean="0"/>
              <a:t>treatment</a:t>
            </a:r>
            <a:r>
              <a:rPr lang="nb-NO" dirty="0" smtClean="0"/>
              <a:t> system at Nyhamna (gas plant in Aukra </a:t>
            </a:r>
            <a:r>
              <a:rPr lang="nb-NO" dirty="0" err="1" smtClean="0"/>
              <a:t>outside</a:t>
            </a:r>
            <a:r>
              <a:rPr lang="nb-NO" dirty="0" smtClean="0"/>
              <a:t> Molde)</a:t>
            </a:r>
          </a:p>
          <a:p>
            <a:r>
              <a:rPr lang="nb-NO" dirty="0" smtClean="0"/>
              <a:t>Former </a:t>
            </a:r>
            <a:r>
              <a:rPr lang="nb-NO" dirty="0" err="1" smtClean="0"/>
              <a:t>projects</a:t>
            </a:r>
            <a:r>
              <a:rPr lang="nb-NO" dirty="0" smtClean="0"/>
              <a:t>: </a:t>
            </a:r>
          </a:p>
          <a:p>
            <a:pPr lvl="1"/>
            <a:r>
              <a:rPr lang="nb-NO" dirty="0" err="1" smtClean="0"/>
              <a:t>Process</a:t>
            </a:r>
            <a:r>
              <a:rPr lang="nb-NO" dirty="0" smtClean="0"/>
              <a:t> performance </a:t>
            </a:r>
            <a:r>
              <a:rPr lang="nb-NO" dirty="0" err="1" smtClean="0"/>
              <a:t>monitoring</a:t>
            </a:r>
            <a:r>
              <a:rPr lang="nb-NO" dirty="0" smtClean="0"/>
              <a:t> system for the Goliat FPSO </a:t>
            </a:r>
            <a:r>
              <a:rPr lang="nb-NO" dirty="0" err="1" smtClean="0"/>
              <a:t>project</a:t>
            </a:r>
            <a:r>
              <a:rPr lang="nb-NO" dirty="0" smtClean="0"/>
              <a:t>.</a:t>
            </a:r>
          </a:p>
          <a:p>
            <a:pPr lvl="1"/>
            <a:r>
              <a:rPr lang="nb-NO" dirty="0" err="1" smtClean="0"/>
              <a:t>Implementing</a:t>
            </a:r>
            <a:r>
              <a:rPr lang="nb-NO" dirty="0" smtClean="0"/>
              <a:t> </a:t>
            </a:r>
            <a:r>
              <a:rPr lang="nb-NO" dirty="0" err="1" smtClean="0"/>
              <a:t>thermodynamics</a:t>
            </a:r>
            <a:r>
              <a:rPr lang="nb-NO" dirty="0" smtClean="0"/>
              <a:t> </a:t>
            </a:r>
            <a:r>
              <a:rPr lang="nb-NO" dirty="0" err="1" smtClean="0"/>
              <a:t>calculations</a:t>
            </a:r>
            <a:r>
              <a:rPr lang="nb-NO" dirty="0" smtClean="0"/>
              <a:t> in a </a:t>
            </a:r>
            <a:r>
              <a:rPr lang="nb-NO" dirty="0" err="1" smtClean="0"/>
              <a:t>computing</a:t>
            </a:r>
            <a:r>
              <a:rPr lang="nb-NO" dirty="0" smtClean="0"/>
              <a:t> </a:t>
            </a:r>
            <a:r>
              <a:rPr lang="nb-NO" dirty="0" err="1" smtClean="0"/>
              <a:t>tool</a:t>
            </a:r>
            <a:r>
              <a:rPr lang="nb-NO" dirty="0"/>
              <a:t> </a:t>
            </a:r>
            <a:r>
              <a:rPr lang="nb-NO" dirty="0" smtClean="0"/>
              <a:t>for </a:t>
            </a:r>
            <a:r>
              <a:rPr lang="nb-NO" dirty="0" err="1" smtClean="0"/>
              <a:t>use</a:t>
            </a:r>
            <a:r>
              <a:rPr lang="nb-NO" dirty="0" smtClean="0"/>
              <a:t> in the </a:t>
            </a:r>
            <a:r>
              <a:rPr lang="nb-NO" dirty="0" err="1" smtClean="0"/>
              <a:t>project</a:t>
            </a:r>
            <a:endParaRPr lang="nb-NO" dirty="0" smtClean="0"/>
          </a:p>
          <a:p>
            <a:pPr lvl="1"/>
            <a:r>
              <a:rPr lang="nb-NO" dirty="0" err="1" smtClean="0"/>
              <a:t>Internal</a:t>
            </a:r>
            <a:r>
              <a:rPr lang="nb-NO" dirty="0" smtClean="0"/>
              <a:t> </a:t>
            </a:r>
            <a:r>
              <a:rPr lang="nb-NO" dirty="0" err="1" smtClean="0"/>
              <a:t>teaching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basic </a:t>
            </a:r>
            <a:r>
              <a:rPr lang="nb-NO" dirty="0" err="1" smtClean="0"/>
              <a:t>chemical</a:t>
            </a:r>
            <a:r>
              <a:rPr lang="nb-NO" dirty="0" smtClean="0"/>
              <a:t> </a:t>
            </a:r>
            <a:r>
              <a:rPr lang="nb-NO" dirty="0" err="1" smtClean="0"/>
              <a:t>engineering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512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120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Introduction</vt:lpstr>
      <vt:lpstr>More about me</vt:lpstr>
      <vt:lpstr>PowerPoint Presentation</vt:lpstr>
      <vt:lpstr>What do I do now?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myself</dc:title>
  <dc:creator>Magnus Jacobsen</dc:creator>
  <cp:lastModifiedBy>Magnus Jacobsen</cp:lastModifiedBy>
  <cp:revision>4</cp:revision>
  <dcterms:created xsi:type="dcterms:W3CDTF">2015-08-20T14:03:36Z</dcterms:created>
  <dcterms:modified xsi:type="dcterms:W3CDTF">2015-08-20T14:26:34Z</dcterms:modified>
</cp:coreProperties>
</file>