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7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3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F93B3-5C1A-4AAD-B554-182F8FCD1933}" type="datetimeFigureOut">
              <a:rPr lang="en-GB" smtClean="0"/>
              <a:pPr/>
              <a:t>21/08/2015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1CE42-5223-40D2-8284-4175DEA6BEF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8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91F8F-B9DB-4E8D-9371-61C7A1CD71D5}" type="datetimeFigureOut">
              <a:rPr lang="nb-NO" smtClean="0"/>
              <a:pPr/>
              <a:t>21.08.2015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2661B-6323-413B-8910-E3C5229A9D6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691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60000" y="1559072"/>
            <a:ext cx="3286148" cy="288000"/>
          </a:xfrm>
        </p:spPr>
        <p:txBody>
          <a:bodyPr wrap="square" lIns="0" bIns="0" anchor="b" anchorCtr="0">
            <a:noAutofit/>
          </a:bodyPr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2708920"/>
            <a:ext cx="8443101" cy="2808312"/>
          </a:xfrm>
        </p:spPr>
        <p:txBody>
          <a:bodyPr lIns="0" tIns="0" rIns="0" bIns="0">
            <a:noAutofit/>
          </a:bodyPr>
          <a:lstStyle>
            <a:lvl1pPr>
              <a:buFont typeface="Arial" pitchFamily="34" charset="0"/>
              <a:buNone/>
              <a:defRPr sz="18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  <a:p>
            <a:pPr lvl="0"/>
            <a:r>
              <a:rPr lang="en-GB" noProof="0" smtClean="0"/>
              <a:t>Second level</a:t>
            </a:r>
          </a:p>
          <a:p>
            <a:pPr lvl="0"/>
            <a:r>
              <a:rPr lang="en-GB" noProof="0" smtClean="0"/>
              <a:t>Third level</a:t>
            </a:r>
          </a:p>
          <a:p>
            <a:pPr lvl="0"/>
            <a:r>
              <a:rPr lang="en-GB" noProof="0" smtClean="0"/>
              <a:t>Fourth level</a:t>
            </a:r>
          </a:p>
          <a:p>
            <a:pPr lvl="0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idx="20" hasCustomPrompt="1"/>
          </p:nvPr>
        </p:nvSpPr>
        <p:spPr>
          <a:xfrm>
            <a:off x="342000" y="1908000"/>
            <a:ext cx="8460000" cy="553998"/>
          </a:xfrm>
        </p:spPr>
        <p:txBody>
          <a:bodyPr wrap="square" lIns="0" tIns="0" rIns="0" bIns="0" numCol="1" spcCol="0" anchor="t" anchorCtr="0">
            <a:noAutofit/>
          </a:bodyPr>
          <a:lstStyle>
            <a:lvl1pPr marL="0" indent="0">
              <a:buNone/>
              <a:defRPr sz="3600" spc="0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Vertical Graph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57158" y="1916832"/>
            <a:ext cx="8429683" cy="4155374"/>
          </a:xfrm>
        </p:spPr>
        <p:txBody>
          <a:bodyPr lIns="0">
            <a:noAutofit/>
          </a:bodyPr>
          <a:lstStyle>
            <a:lvl1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1pPr>
            <a:lvl2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2pPr>
            <a:lvl3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3pPr>
            <a:lvl4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4pPr>
            <a:lvl5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22" hasCustomPrompt="1"/>
          </p:nvPr>
        </p:nvSpPr>
        <p:spPr>
          <a:xfrm>
            <a:off x="357158" y="1142984"/>
            <a:ext cx="8429684" cy="642942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rgbClr val="00447C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57158" y="1142984"/>
            <a:ext cx="8429684" cy="642942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rgbClr val="00447C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356400" y="1916832"/>
            <a:ext cx="8431200" cy="4104456"/>
          </a:xfrm>
        </p:spPr>
        <p:txBody>
          <a:bodyPr lIns="0"/>
          <a:lstStyle>
            <a:lvl1pPr>
              <a:buFont typeface="Arial" pitchFamily="34" charset="0"/>
              <a:buNone/>
              <a:defRPr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Comme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57158" y="785794"/>
            <a:ext cx="4071966" cy="3857652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4714876" y="785794"/>
            <a:ext cx="4071966" cy="3857652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356400" y="4797152"/>
            <a:ext cx="4071584" cy="1296144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4716016" y="4797152"/>
            <a:ext cx="4071584" cy="1296144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57159" y="785794"/>
            <a:ext cx="4071966" cy="428628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idx="20" hasCustomPrompt="1"/>
          </p:nvPr>
        </p:nvSpPr>
        <p:spPr>
          <a:xfrm>
            <a:off x="4714876" y="764704"/>
            <a:ext cx="4071966" cy="1071570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4716462" y="1988840"/>
            <a:ext cx="4071600" cy="309634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356400" y="5229200"/>
            <a:ext cx="4071584" cy="864096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4716016" y="764704"/>
            <a:ext cx="4071966" cy="428628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idx="20" hasCustomPrompt="1"/>
          </p:nvPr>
        </p:nvSpPr>
        <p:spPr>
          <a:xfrm>
            <a:off x="356018" y="764704"/>
            <a:ext cx="4071966" cy="1071570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23"/>
          </p:nvPr>
        </p:nvSpPr>
        <p:spPr>
          <a:xfrm>
            <a:off x="356384" y="1988840"/>
            <a:ext cx="4071600" cy="309634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4716016" y="5229200"/>
            <a:ext cx="4071584" cy="792088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57158" y="1580199"/>
            <a:ext cx="2714644" cy="242030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6072198" y="1580178"/>
            <a:ext cx="2714617" cy="2420326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5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357158" y="428604"/>
            <a:ext cx="8429684" cy="1000132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24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3214678" y="1571612"/>
            <a:ext cx="2714644" cy="2433452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356400" y="4149080"/>
            <a:ext cx="2703432" cy="1872208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9" hasCustomPrompt="1"/>
          </p:nvPr>
        </p:nvSpPr>
        <p:spPr>
          <a:xfrm>
            <a:off x="3214800" y="4149080"/>
            <a:ext cx="2703432" cy="1872208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30" hasCustomPrompt="1"/>
          </p:nvPr>
        </p:nvSpPr>
        <p:spPr>
          <a:xfrm>
            <a:off x="6084168" y="4149080"/>
            <a:ext cx="2703432" cy="1872208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TEF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NTEFLogo_blå_metafil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357290" y="2089579"/>
            <a:ext cx="6072230" cy="126798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214414" y="3578370"/>
            <a:ext cx="707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00" noProof="0" smtClean="0">
                <a:solidFill>
                  <a:srgbClr val="00447C"/>
                </a:solidFill>
              </a:rPr>
              <a:t>Technology for a better society</a:t>
            </a:r>
            <a:endParaRPr lang="en-GB" sz="4100" noProof="0">
              <a:solidFill>
                <a:srgbClr val="00447C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Picture and Text">
    <p:bg>
      <p:bgPr>
        <a:solidFill>
          <a:srgbClr val="140F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140F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12" name="Picture 11" descr="SINTEFLogo_hvit_metafil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7158" y="6390000"/>
            <a:ext cx="1357200" cy="283322"/>
          </a:xfrm>
          <a:prstGeom prst="rect">
            <a:avLst/>
          </a:prstGeom>
        </p:spPr>
      </p:pic>
      <p:sp>
        <p:nvSpPr>
          <p:cNvPr id="13" name="Media Placeholder 12"/>
          <p:cNvSpPr>
            <a:spLocks noGrp="1"/>
          </p:cNvSpPr>
          <p:nvPr>
            <p:ph type="media" sz="quarter" idx="21"/>
          </p:nvPr>
        </p:nvSpPr>
        <p:spPr>
          <a:xfrm>
            <a:off x="357158" y="1071546"/>
            <a:ext cx="8429684" cy="4286280"/>
          </a:xfrm>
        </p:spPr>
        <p:txBody>
          <a:bodyPr/>
          <a:lstStyle/>
          <a:p>
            <a:r>
              <a:rPr lang="en-US" noProof="0" smtClean="0"/>
              <a:t>Click icon to add media</a:t>
            </a:r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357158" y="285728"/>
            <a:ext cx="8429684" cy="571504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25" hasCustomPrompt="1"/>
          </p:nvPr>
        </p:nvSpPr>
        <p:spPr>
          <a:xfrm>
            <a:off x="357158" y="5500702"/>
            <a:ext cx="8429684" cy="642942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5" name="SlideMasterBlackFooterBox"/>
          <p:cNvSpPr txBox="1"/>
          <p:nvPr userDrawn="1"/>
        </p:nvSpPr>
        <p:spPr>
          <a:xfrm>
            <a:off x="4428000" y="6354000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noProof="0" dirty="0" smtClean="0">
                <a:solidFill>
                  <a:schemeClr val="bg1"/>
                </a:solidFill>
              </a:rPr>
              <a:t>SINTEF ICT</a:t>
            </a:r>
            <a:endParaRPr lang="en-GB" sz="1600" b="1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15058"/>
            <a:ext cx="9144000" cy="642942"/>
          </a:xfrm>
          <a:prstGeom prst="rect">
            <a:avLst/>
          </a:prstGeom>
          <a:solidFill>
            <a:srgbClr val="082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600201"/>
            <a:ext cx="8429684" cy="4472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9652" y="6415200"/>
            <a:ext cx="514296" cy="285752"/>
          </a:xfrm>
          <a:prstGeom prst="rect">
            <a:avLst/>
          </a:prstGeom>
        </p:spPr>
        <p:txBody>
          <a:bodyPr vert="horz" lIns="91440" tIns="3600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3" name="Picture 12" descr="SINTEFLogo_hvit_metafil.em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56400" y="6390000"/>
            <a:ext cx="1357200" cy="283322"/>
          </a:xfrm>
          <a:prstGeom prst="rect">
            <a:avLst/>
          </a:prstGeom>
        </p:spPr>
      </p:pic>
      <p:sp>
        <p:nvSpPr>
          <p:cNvPr id="12" name="SlideMasterFooterBox"/>
          <p:cNvSpPr txBox="1"/>
          <p:nvPr/>
        </p:nvSpPr>
        <p:spPr>
          <a:xfrm>
            <a:off x="4428000" y="6354000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noProof="0" dirty="0" smtClean="0">
                <a:solidFill>
                  <a:schemeClr val="bg1"/>
                </a:solidFill>
              </a:rPr>
              <a:t>SINTEF ICT</a:t>
            </a:r>
            <a:endParaRPr lang="en-GB" sz="1600" b="1" noProof="0" dirty="0">
              <a:solidFill>
                <a:schemeClr val="bg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1" r:id="rId3"/>
    <p:sldLayoutId id="2147483666" r:id="rId4"/>
    <p:sldLayoutId id="2147483667" r:id="rId5"/>
    <p:sldLayoutId id="2147483671" r:id="rId6"/>
    <p:sldLayoutId id="2147483668" r:id="rId7"/>
    <p:sldLayoutId id="2147483670" r:id="rId8"/>
    <p:sldLayoutId id="2147483669" r:id="rId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3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–"/>
        <a:defRPr sz="16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–"/>
        <a:defRPr sz="12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1</a:t>
            </a:fld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idx="20"/>
          </p:nvPr>
        </p:nvSpPr>
        <p:spPr>
          <a:xfrm>
            <a:off x="4714876" y="764704"/>
            <a:ext cx="4071966" cy="4032448"/>
          </a:xfrm>
        </p:spPr>
        <p:txBody>
          <a:bodyPr/>
          <a:lstStyle/>
          <a:p>
            <a:r>
              <a:rPr lang="en-GB" b="1" dirty="0" smtClean="0"/>
              <a:t>Ivar J. Halvorsen</a:t>
            </a:r>
          </a:p>
          <a:p>
            <a:endParaRPr lang="en-GB" dirty="0" smtClean="0"/>
          </a:p>
          <a:p>
            <a:r>
              <a:rPr lang="en-GB" dirty="0" err="1" smtClean="0"/>
              <a:t>Phd</a:t>
            </a:r>
            <a:r>
              <a:rPr lang="en-GB" dirty="0" smtClean="0"/>
              <a:t> (May 2001):</a:t>
            </a:r>
          </a:p>
          <a:p>
            <a:r>
              <a:rPr lang="en-GB" b="1" dirty="0" smtClean="0"/>
              <a:t>Minimum Energy requirements in complex distillation arrangements</a:t>
            </a:r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/>
      </p:sp>
      <p:pic>
        <p:nvPicPr>
          <p:cNvPr id="1026" name="Picture 2" descr="C:\Users\ivarh\Dropbox\Camera Uploads\2015-08-21 14.12.2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5" b="5139"/>
          <a:stretch/>
        </p:blipFill>
        <p:spPr bwMode="auto">
          <a:xfrm>
            <a:off x="611560" y="866801"/>
            <a:ext cx="3353110" cy="410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437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70455"/>
            <a:ext cx="2088325" cy="1601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56403"/>
            <a:ext cx="2059012" cy="142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716016" y="5787262"/>
            <a:ext cx="1914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Vmin</a:t>
            </a:r>
            <a:r>
              <a:rPr lang="en-GB" dirty="0" smtClean="0"/>
              <a:t>-diagram</a:t>
            </a:r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6876256" y="5787262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Dividing </a:t>
            </a:r>
            <a:r>
              <a:rPr lang="en-GB" dirty="0"/>
              <a:t>W</a:t>
            </a:r>
            <a:r>
              <a:rPr lang="en-GB" dirty="0" smtClean="0"/>
              <a:t>all Column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6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4"/>
          </p:nvPr>
        </p:nvSpPr>
        <p:spPr>
          <a:xfrm>
            <a:off x="395536" y="567502"/>
            <a:ext cx="8429684" cy="642942"/>
          </a:xfrm>
        </p:spPr>
        <p:txBody>
          <a:bodyPr/>
          <a:lstStyle/>
          <a:p>
            <a:r>
              <a:rPr lang="en-GB" dirty="0" smtClean="0"/>
              <a:t>Ivar J. Halvorsen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2</a:t>
            </a:fld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332396" y="1340768"/>
            <a:ext cx="5583752" cy="4752528"/>
          </a:xfrm>
        </p:spPr>
        <p:txBody>
          <a:bodyPr/>
          <a:lstStyle/>
          <a:p>
            <a:r>
              <a:rPr lang="en-GB" dirty="0" smtClean="0"/>
              <a:t>Born in </a:t>
            </a:r>
            <a:r>
              <a:rPr lang="en-GB" dirty="0" err="1" smtClean="0"/>
              <a:t>Øygarden</a:t>
            </a:r>
            <a:r>
              <a:rPr lang="en-GB" dirty="0" smtClean="0"/>
              <a:t>, close to Bergen, 1958.</a:t>
            </a:r>
          </a:p>
          <a:p>
            <a:r>
              <a:rPr lang="en-GB" dirty="0" smtClean="0"/>
              <a:t>Married to </a:t>
            </a:r>
            <a:r>
              <a:rPr lang="en-GB" dirty="0" err="1" smtClean="0"/>
              <a:t>Toril</a:t>
            </a:r>
            <a:r>
              <a:rPr lang="en-GB" dirty="0" smtClean="0"/>
              <a:t>, 3 children : </a:t>
            </a:r>
          </a:p>
          <a:p>
            <a:r>
              <a:rPr lang="en-GB" dirty="0"/>
              <a:t>	</a:t>
            </a:r>
            <a:r>
              <a:rPr lang="en-GB" dirty="0" smtClean="0"/>
              <a:t>Øyvind (26), </a:t>
            </a:r>
            <a:r>
              <a:rPr lang="en-GB" dirty="0" err="1" smtClean="0"/>
              <a:t>Berit</a:t>
            </a:r>
            <a:r>
              <a:rPr lang="en-GB" dirty="0" smtClean="0"/>
              <a:t> (24), Maria (20)</a:t>
            </a:r>
          </a:p>
          <a:p>
            <a:r>
              <a:rPr lang="en-GB" dirty="0" smtClean="0"/>
              <a:t>Lives at </a:t>
            </a:r>
            <a:r>
              <a:rPr lang="en-GB" dirty="0" err="1" smtClean="0"/>
              <a:t>Stavset</a:t>
            </a:r>
            <a:r>
              <a:rPr lang="en-GB" dirty="0" smtClean="0"/>
              <a:t>, </a:t>
            </a:r>
            <a:r>
              <a:rPr lang="en-GB" dirty="0" err="1" smtClean="0"/>
              <a:t>Byåsen</a:t>
            </a:r>
            <a:r>
              <a:rPr lang="en-GB" dirty="0" smtClean="0"/>
              <a:t>, Trondheim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MSc</a:t>
            </a:r>
            <a:r>
              <a:rPr lang="en-GB" dirty="0"/>
              <a:t>: NTH, Dept. of Engineering Cybernetics (ITK) 1982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Kongsberg </a:t>
            </a:r>
            <a:r>
              <a:rPr lang="en-GB" dirty="0" err="1" smtClean="0"/>
              <a:t>Våpenfabrikk</a:t>
            </a:r>
            <a:r>
              <a:rPr lang="en-GB" dirty="0" smtClean="0"/>
              <a:t> 1983-1989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SINTEF 1989-1997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Phd</a:t>
            </a:r>
            <a:r>
              <a:rPr lang="en-GB" dirty="0"/>
              <a:t> in </a:t>
            </a:r>
            <a:r>
              <a:rPr lang="en-GB" dirty="0" err="1"/>
              <a:t>Sigurds</a:t>
            </a:r>
            <a:r>
              <a:rPr lang="en-GB" dirty="0"/>
              <a:t> group </a:t>
            </a:r>
            <a:r>
              <a:rPr lang="en-GB" dirty="0" smtClean="0"/>
              <a:t>1997-2001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SINTEF 2001-current: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Senior Scientist at SINTEF ICT, Applied Cybernetics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Various projects related to process control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E.g. BEEDIST 2008-2012 with Sigurd, co-supervisor for Maryam and </a:t>
            </a:r>
            <a:r>
              <a:rPr lang="en-GB" dirty="0" err="1" smtClean="0"/>
              <a:t>Deeptanshu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2050" name="Picture 2" descr="C:\Users\ivarh\Dropbox\Camera Uploads\2013-07-24 22.23.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586" y="998587"/>
            <a:ext cx="3227851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ivarh\Dropbox\Camera Uploads\2015-03-21 12.22.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792" y="3429000"/>
            <a:ext cx="3226735" cy="242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32726"/>
      </p:ext>
    </p:extLst>
  </p:cSld>
  <p:clrMapOvr>
    <a:masterClrMapping/>
  </p:clrMapOvr>
</p:sld>
</file>

<file path=ppt/theme/theme1.xml><?xml version="1.0" encoding="utf-8"?>
<a:theme xmlns:a="http://schemas.openxmlformats.org/drawingml/2006/main" name="SINTEF-KONavn_EN">
  <a:themeElements>
    <a:clrScheme name="SINTEF Standard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A1DEE9"/>
      </a:accent1>
      <a:accent2>
        <a:srgbClr val="00ADEF"/>
      </a:accent2>
      <a:accent3>
        <a:srgbClr val="00447C"/>
      </a:accent3>
      <a:accent4>
        <a:srgbClr val="A19589"/>
      </a:accent4>
      <a:accent5>
        <a:srgbClr val="D8D0C7"/>
      </a:accent5>
      <a:accent6>
        <a:srgbClr val="A1DEE9"/>
      </a:accent6>
      <a:hlink>
        <a:srgbClr val="00ADEF"/>
      </a:hlink>
      <a:folHlink>
        <a:srgbClr val="00447C"/>
      </a:folHlink>
    </a:clrScheme>
    <a:fontScheme name="Standar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INTEF Standard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3175" cap="rnd" cmpd="sng" algn="ctr">
          <a:solidFill>
            <a:schemeClr val="phClr"/>
          </a:solidFill>
          <a:prstDash val="solid"/>
        </a:ln>
        <a:ln w="635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  <a:custClrLst>
    <a:custClr name="SINTEF Light Gray">
      <a:srgbClr val="D8D0C7"/>
    </a:custClr>
    <a:custClr name="SINTEF Gray">
      <a:srgbClr val="A19589"/>
    </a:custClr>
    <a:custClr name="SINTEF Light Blue">
      <a:srgbClr val="A1DEE9"/>
    </a:custClr>
    <a:custClr name="SINTEF Cyan">
      <a:srgbClr val="00ADEF"/>
    </a:custClr>
    <a:custClr name="SINTEF Blue">
      <a:srgbClr val="00447C"/>
    </a:custClr>
    <a:custClr name="SINTEF Light Green">
      <a:srgbClr val="7AC142"/>
    </a:custClr>
    <a:custClr name="SINTEF Green">
      <a:srgbClr val="00853F"/>
    </a:custClr>
    <a:custClr name="SINTEF Yellow">
      <a:srgbClr val="F3EA00"/>
    </a:custClr>
    <a:custClr name="SINTEF Red">
      <a:srgbClr val="E31836"/>
    </a:custClr>
    <a:custClr name="SINTEF Magenta">
      <a:srgbClr val="EC008C"/>
    </a:custClr>
    <a:custClr name="SINTEF Brown">
      <a:srgbClr val="5A471C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SINTEF-KONavn_EN</Template>
  <TotalTime>63</TotalTime>
  <Words>43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SINTEF-KONavn_EN</vt:lpstr>
      <vt:lpstr>PowerPoint Presentation</vt:lpstr>
      <vt:lpstr>PowerPoint Presentation</vt:lpstr>
    </vt:vector>
  </TitlesOfParts>
  <Company>SINTEF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Ivar J. Halvorsen</dc:creator>
  <cp:lastModifiedBy>Ivar J. Halvorsen</cp:lastModifiedBy>
  <cp:revision>11</cp:revision>
  <dcterms:created xsi:type="dcterms:W3CDTF">2015-08-21T12:38:43Z</dcterms:created>
  <dcterms:modified xsi:type="dcterms:W3CDTF">2015-08-21T13:42:23Z</dcterms:modified>
</cp:coreProperties>
</file>