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603" r:id="rId2"/>
    <p:sldId id="471" r:id="rId3"/>
    <p:sldId id="604" r:id="rId4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900"/>
    <a:srgbClr val="808080"/>
    <a:srgbClr val="0033CC"/>
    <a:srgbClr val="FFFF99"/>
    <a:srgbClr val="CC0000"/>
    <a:srgbClr val="99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17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9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FBABBCC-AE7D-4583-A0F0-D1DE52C0824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83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3C732-4510-43FF-B246-F3914A879AF4}" type="slidenum">
              <a:rPr lang="sv-SE"/>
              <a:pPr/>
              <a:t>1</a:t>
            </a:fld>
            <a:endParaRPr lang="sv-SE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868363"/>
            <a:ext cx="4624388" cy="3468687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178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3863" y="1143000"/>
            <a:ext cx="3127375" cy="1504950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8788" y="3122613"/>
            <a:ext cx="3097212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248400"/>
            <a:ext cx="1141413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89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87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8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470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9" name="Rectangle 9"/>
          <p:cNvSpPr>
            <a:spLocks noChangeArrowheads="1"/>
          </p:cNvSpPr>
          <p:nvPr userDrawn="1"/>
        </p:nvSpPr>
        <p:spPr bwMode="auto">
          <a:xfrm>
            <a:off x="146050" y="6553200"/>
            <a:ext cx="1835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081D58"/>
                </a:solidFill>
                <a:latin typeface="Arial" charset="0"/>
              </a:rPr>
              <a:t>K. Forsman, </a:t>
            </a:r>
            <a:r>
              <a:rPr lang="en-US" sz="900" smtClean="0">
                <a:solidFill>
                  <a:srgbClr val="081D58"/>
                </a:solidFill>
                <a:latin typeface="Arial" charset="0"/>
              </a:rPr>
              <a:t>2015-08-19, </a:t>
            </a:r>
            <a:r>
              <a:rPr lang="en-US" sz="900">
                <a:solidFill>
                  <a:srgbClr val="081D58"/>
                </a:solidFill>
                <a:latin typeface="Arial" charset="0"/>
              </a:rPr>
              <a:t>No. </a:t>
            </a:r>
            <a:fld id="{F06758BC-DC21-47F0-BD18-A6E177531CEB}" type="slidenum">
              <a:rPr lang="en-US" sz="900">
                <a:solidFill>
                  <a:srgbClr val="081D58"/>
                </a:solidFill>
                <a:latin typeface="Arial" charset="0"/>
              </a:rPr>
              <a:pPr eaLnBrk="0" hangingPunct="0"/>
              <a:t>‹#›</a:t>
            </a:fld>
            <a:endParaRPr lang="en-US" sz="900">
              <a:solidFill>
                <a:srgbClr val="081D58"/>
              </a:solidFill>
              <a:latin typeface="Arial" charset="0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248400"/>
            <a:ext cx="1141413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68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4" name="Picture 2" descr="F:\Forsman\SitePerstorp\Penta\Bilder\Krister_V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41" y="2429230"/>
            <a:ext cx="1821318" cy="245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434975" y="342900"/>
            <a:ext cx="6027738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v-SE" sz="2800" b="1" smtClean="0">
                <a:solidFill>
                  <a:srgbClr val="000099"/>
                </a:solidFill>
              </a:rPr>
              <a:t>Krister Forsman background</a:t>
            </a:r>
            <a:endParaRPr lang="en-US" sz="2800" b="1">
              <a:solidFill>
                <a:srgbClr val="000099"/>
              </a:solidFill>
            </a:endParaRP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315913" y="972253"/>
            <a:ext cx="6389687" cy="235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smtClean="0"/>
              <a:t>PhD </a:t>
            </a:r>
            <a:r>
              <a:rPr lang="sv-SE" sz="1600"/>
              <a:t>Automatic Control, Linköping University 1991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/>
              <a:t>ABB Corporate Research: 1994-1999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/>
              <a:t>ABB </a:t>
            </a:r>
            <a:r>
              <a:rPr lang="sv-SE" sz="1600" smtClean="0"/>
              <a:t>Process Industries: </a:t>
            </a:r>
            <a:r>
              <a:rPr lang="sv-SE" sz="1600"/>
              <a:t>1999-2003  (ABB Australia 2001-2002)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smtClean="0"/>
              <a:t>Self employed consultant: </a:t>
            </a:r>
            <a:r>
              <a:rPr lang="sv-SE" sz="1600"/>
              <a:t>2003-2005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/>
              <a:t>Perstorp Specialty Chemicals: </a:t>
            </a:r>
            <a:r>
              <a:rPr lang="sv-SE" sz="1600" smtClean="0"/>
              <a:t>2005-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smtClean="0"/>
              <a:t>NTNU [part time] Adj Professor: 2012-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1600" smtClean="0"/>
              <a:t>Research interests: applications; structures for process control</a:t>
            </a:r>
            <a:endParaRPr lang="sv-SE" sz="1600"/>
          </a:p>
        </p:txBody>
      </p:sp>
      <p:pic>
        <p:nvPicPr>
          <p:cNvPr id="557060" name="Picture 4" descr="ForsmanDissertation"/>
          <p:cNvPicPr>
            <a:picLocks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89" y="98380"/>
            <a:ext cx="1639028" cy="23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7061" name="Picture 5" descr="Ste200801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757094"/>
            <a:ext cx="311943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7062" name="Picture 6" descr="Visy_20020310_04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54" y="4757094"/>
            <a:ext cx="4048125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7063" name="Picture 7" descr="Omsla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1" y="4201319"/>
            <a:ext cx="180022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4650283"/>
            <a:ext cx="1141413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:\Forsman\zInfrequentChange\Private\Foton\2012\Norge\NTNU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6"/>
          <a:stretch>
            <a:fillRect/>
          </a:stretch>
        </p:blipFill>
        <p:spPr bwMode="auto">
          <a:xfrm>
            <a:off x="4066970" y="3571081"/>
            <a:ext cx="2905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147050" cy="706437"/>
          </a:xfrm>
        </p:spPr>
        <p:txBody>
          <a:bodyPr/>
          <a:lstStyle/>
          <a:p>
            <a:r>
              <a:rPr lang="sv-SE">
                <a:solidFill>
                  <a:schemeClr val="hlink"/>
                </a:solidFill>
              </a:rPr>
              <a:t>The Perstorp group – short facts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981075"/>
            <a:ext cx="8523287" cy="4343400"/>
          </a:xfrm>
        </p:spPr>
        <p:txBody>
          <a:bodyPr/>
          <a:lstStyle/>
          <a:p>
            <a:r>
              <a:rPr lang="sv-SE"/>
              <a:t>Specialty chemicals company with focus on organic chemistry</a:t>
            </a:r>
          </a:p>
          <a:p>
            <a:pPr lvl="1"/>
            <a:r>
              <a:rPr lang="sv-SE"/>
              <a:t>Turn-over </a:t>
            </a:r>
            <a:r>
              <a:rPr lang="sv-SE" smtClean="0"/>
              <a:t>2014: &gt;1 GEUR</a:t>
            </a:r>
            <a:endParaRPr lang="sv-SE"/>
          </a:p>
          <a:p>
            <a:pPr lvl="1"/>
            <a:r>
              <a:rPr lang="sv-SE"/>
              <a:t>Owned by PAI Partners – a French equity company.</a:t>
            </a:r>
          </a:p>
          <a:p>
            <a:pPr lvl="1"/>
            <a:r>
              <a:rPr lang="sv-SE" smtClean="0"/>
              <a:t>1500 </a:t>
            </a:r>
            <a:r>
              <a:rPr lang="sv-SE"/>
              <a:t>employees</a:t>
            </a:r>
          </a:p>
          <a:p>
            <a:pPr>
              <a:spcBef>
                <a:spcPct val="50000"/>
              </a:spcBef>
            </a:pPr>
            <a:r>
              <a:rPr lang="sv-SE" sz="1600"/>
              <a:t>Products: Mainly </a:t>
            </a:r>
            <a:r>
              <a:rPr lang="sv-SE" sz="1600" smtClean="0"/>
              <a:t>additives for </a:t>
            </a:r>
            <a:r>
              <a:rPr lang="sv-SE" sz="1600"/>
              <a:t>other chemical industries</a:t>
            </a:r>
          </a:p>
          <a:p>
            <a:pPr lvl="1"/>
            <a:r>
              <a:rPr lang="sv-SE"/>
              <a:t>Additives in </a:t>
            </a:r>
            <a:r>
              <a:rPr lang="en-US"/>
              <a:t>paints and coatings, plastic-processing and automotive </a:t>
            </a:r>
            <a:r>
              <a:rPr lang="en-US" smtClean="0"/>
              <a:t>industries:</a:t>
            </a:r>
            <a:br>
              <a:rPr lang="en-US" smtClean="0"/>
            </a:br>
            <a:r>
              <a:rPr lang="en-US" smtClean="0"/>
              <a:t>polyols, acids, esters, aldehydes, alcohols, etc</a:t>
            </a:r>
            <a:endParaRPr lang="sv-SE"/>
          </a:p>
          <a:p>
            <a:pPr lvl="1"/>
            <a:r>
              <a:rPr lang="sv-SE"/>
              <a:t>Thermoplastics, plasticizers, food and feed, solvents, bleaching agents, etc</a:t>
            </a:r>
          </a:p>
          <a:p>
            <a:pPr>
              <a:buFontTx/>
              <a:buNone/>
            </a:pPr>
            <a:r>
              <a:rPr lang="sv-SE" sz="1600"/>
              <a:t>      but also end products like feed additives and bio-diesel</a:t>
            </a:r>
            <a:r>
              <a:rPr lang="sv-SE" sz="1600" smtClean="0"/>
              <a:t>.</a:t>
            </a:r>
          </a:p>
          <a:p>
            <a:pPr>
              <a:buFontTx/>
              <a:buNone/>
            </a:pPr>
            <a:endParaRPr lang="sv-SE" sz="1600" smtClean="0"/>
          </a:p>
          <a:p>
            <a:r>
              <a:rPr lang="sv-SE" sz="1600" smtClean="0"/>
              <a:t>Nine production sites around the world; ~40 plants</a:t>
            </a:r>
            <a:endParaRPr lang="sv-SE" sz="160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200150"/>
            <a:ext cx="16621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KemiFabri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68" y="4573588"/>
            <a:ext cx="133777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MG_5931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4" y="3597275"/>
            <a:ext cx="21447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rstorp_2010_354_hi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500563"/>
            <a:ext cx="13763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Private\Foton\2012\Asien\Singapore\Juli\Anna_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0631" y="3058974"/>
            <a:ext cx="4899945" cy="37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Private\Foton\2012\Asien\Singapore\Juli\Anna_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1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2234" y="201474"/>
            <a:ext cx="4156767" cy="31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Private\Foton\2012\Asien\Singapore\Juli\Anna_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54" y="820934"/>
            <a:ext cx="4385202" cy="314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torp Operation">
  <a:themeElements>
    <a:clrScheme name="Perstorp Oper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erstorp Oper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torp Oper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torp Oper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torp Oper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105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Perstorp Operation</vt:lpstr>
      <vt:lpstr>PowerPoint Presentation</vt:lpstr>
      <vt:lpstr>The Perstorp group – short facts</vt:lpstr>
      <vt:lpstr>PowerPoint Presentation</vt:lpstr>
    </vt:vector>
  </TitlesOfParts>
  <Company>Perstorp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Reglerteknik i processindustrin</dc:title>
  <dc:creator>Krister Forsman</dc:creator>
  <cp:lastModifiedBy>Krister Forsman</cp:lastModifiedBy>
  <cp:revision>1197</cp:revision>
  <dcterms:created xsi:type="dcterms:W3CDTF">2006-04-25T12:53:03Z</dcterms:created>
  <dcterms:modified xsi:type="dcterms:W3CDTF">2015-08-22T06:57:07Z</dcterms:modified>
</cp:coreProperties>
</file>