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57" y="1733413"/>
            <a:ext cx="8719113" cy="1646302"/>
          </a:xfrm>
        </p:spPr>
        <p:txBody>
          <a:bodyPr/>
          <a:lstStyle/>
          <a:p>
            <a:pPr algn="l"/>
            <a:r>
              <a:rPr lang="en-US" dirty="0" err="1" smtClean="0"/>
              <a:t>Esmaeil</a:t>
            </a:r>
            <a:r>
              <a:rPr lang="en-US" dirty="0" smtClean="0"/>
              <a:t> </a:t>
            </a:r>
            <a:r>
              <a:rPr lang="en-US" dirty="0" err="1" smtClean="0"/>
              <a:t>Jahanshahi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7030A0"/>
                </a:solidFill>
              </a:rPr>
              <a:t>PhD Thesis: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altLang="en-US" sz="2800" b="1" dirty="0" smtClean="0">
                <a:solidFill>
                  <a:srgbClr val="003366"/>
                </a:solidFill>
                <a:latin typeface="Garamond" panose="02020404030301010803" pitchFamily="18" charset="0"/>
              </a:rPr>
              <a:t>Control Solutions for Multiphase Flow</a:t>
            </a:r>
            <a:r>
              <a:rPr lang="en-US" altLang="en-US" sz="2800" b="1" dirty="0" smtClean="0">
                <a:solidFill>
                  <a:srgbClr val="003366"/>
                </a:solidFill>
              </a:rPr>
              <a:t/>
            </a:r>
            <a:br>
              <a:rPr lang="en-US" altLang="en-US" sz="2800" b="1" dirty="0" smtClean="0">
                <a:solidFill>
                  <a:srgbClr val="003366"/>
                </a:solidFill>
              </a:rPr>
            </a:br>
            <a:r>
              <a:rPr lang="en-US" altLang="en-US" sz="2800" dirty="0" smtClean="0">
                <a:solidFill>
                  <a:srgbClr val="003366"/>
                </a:solidFill>
              </a:rPr>
              <a:t>Linear and nonlinear approaches to anti-slug control </a:t>
            </a:r>
            <a:r>
              <a:rPr lang="en-US" altLang="en-US" sz="2800" dirty="0" smtClean="0">
                <a:solidFill>
                  <a:srgbClr val="003366"/>
                </a:solidFill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3366"/>
                </a:solidFill>
                <a:cs typeface="Times New Roman" pitchFamily="18" charset="0"/>
              </a:rPr>
            </a:br>
            <a:r>
              <a:rPr lang="en-US" sz="2800" dirty="0" smtClean="0">
                <a:solidFill>
                  <a:srgbClr val="7030A0"/>
                </a:solidFill>
              </a:rPr>
              <a:t>Defense date:  </a:t>
            </a:r>
            <a:r>
              <a:rPr lang="en-US" sz="2800" dirty="0" smtClean="0">
                <a:solidFill>
                  <a:srgbClr val="002060"/>
                </a:solidFill>
              </a:rPr>
              <a:t>18.10.2013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5" descr="P1_Measu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9629" y="0"/>
            <a:ext cx="4700368" cy="246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-30.jpg"/>
          <p:cNvPicPr>
            <a:picLocks noChangeAspect="1"/>
          </p:cNvPicPr>
          <p:nvPr/>
        </p:nvPicPr>
        <p:blipFill>
          <a:blip r:embed="rId3"/>
          <a:srcRect l="16356" t="21774" r="28041"/>
          <a:stretch>
            <a:fillRect/>
          </a:stretch>
        </p:blipFill>
        <p:spPr>
          <a:xfrm>
            <a:off x="359158" y="3657600"/>
            <a:ext cx="3413093" cy="3200400"/>
          </a:xfrm>
          <a:prstGeom prst="rect">
            <a:avLst/>
          </a:prstGeom>
        </p:spPr>
      </p:pic>
      <p:pic>
        <p:nvPicPr>
          <p:cNvPr id="8" name="Picture 7" descr="IMAGE-28.jpg"/>
          <p:cNvPicPr>
            <a:picLocks noChangeAspect="1"/>
          </p:cNvPicPr>
          <p:nvPr/>
        </p:nvPicPr>
        <p:blipFill>
          <a:blip r:embed="rId4"/>
          <a:srcRect l="6735" t="17370" r="4235" b="14006"/>
          <a:stretch>
            <a:fillRect/>
          </a:stretch>
        </p:blipFill>
        <p:spPr>
          <a:xfrm>
            <a:off x="4005043" y="3642559"/>
            <a:ext cx="6258933" cy="3215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71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Siemens (senior development engineer)</a:t>
            </a:r>
            <a:endParaRPr lang="en-US" b="1" dirty="0"/>
          </a:p>
          <a:p>
            <a:pPr lvl="1"/>
            <a:r>
              <a:rPr lang="en-US" dirty="0" smtClean="0"/>
              <a:t>PID auto-tuner</a:t>
            </a:r>
            <a:endParaRPr lang="en-US" dirty="0"/>
          </a:p>
          <a:p>
            <a:pPr lvl="1"/>
            <a:r>
              <a:rPr lang="en-US" dirty="0" smtClean="0"/>
              <a:t>Leak detection system</a:t>
            </a:r>
            <a:endParaRPr lang="en-US" dirty="0"/>
          </a:p>
          <a:p>
            <a:pPr lvl="1"/>
            <a:r>
              <a:rPr lang="en-US" dirty="0" smtClean="0"/>
              <a:t>Asset Condition Monitoring (CM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06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21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Facet</vt:lpstr>
      <vt:lpstr>Esmaeil Jahanshahi PhD Thesis:  Control Solutions for Multiphase Flow Linear and nonlinear approaches to anti-slug control  Defense date:  18.10.2013</vt:lpstr>
      <vt:lpstr>Current activities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Esmaeil Jahanshahi</dc:creator>
  <cp:lastModifiedBy>Esmaeil Jahanshahi</cp:lastModifiedBy>
  <cp:revision>62</cp:revision>
  <dcterms:created xsi:type="dcterms:W3CDTF">2014-10-14T18:39:06Z</dcterms:created>
  <dcterms:modified xsi:type="dcterms:W3CDTF">2015-08-22T07:10:35Z</dcterms:modified>
</cp:coreProperties>
</file>