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656C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2320" y="-120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21/08/15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21/08/15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24" y="958623"/>
            <a:ext cx="3125755" cy="4655976"/>
          </a:xfrm>
          <a:prstGeom prst="rect">
            <a:avLst/>
          </a:prstGeom>
        </p:spPr>
      </p:pic>
      <p:pic>
        <p:nvPicPr>
          <p:cNvPr id="15" name="Picture 14" descr="aiche.97.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311" y="3924664"/>
            <a:ext cx="3104653" cy="2200385"/>
          </a:xfrm>
          <a:prstGeom prst="rect">
            <a:avLst/>
          </a:prstGeom>
        </p:spPr>
      </p:pic>
      <p:pic>
        <p:nvPicPr>
          <p:cNvPr id="16" name="Picture 15" descr="aiche89p_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36" y="1193799"/>
            <a:ext cx="3152879" cy="21301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43580" y="709609"/>
            <a:ext cx="42019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AIChE</a:t>
            </a:r>
            <a:r>
              <a:rPr lang="en-US" dirty="0" smtClean="0"/>
              <a:t> Annual Meeting 1989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AIChE</a:t>
            </a:r>
            <a:r>
              <a:rPr lang="en-US" dirty="0" smtClean="0"/>
              <a:t> Annual Meeting 1997</a:t>
            </a:r>
          </a:p>
        </p:txBody>
      </p:sp>
    </p:spTree>
    <p:extLst>
      <p:ext uri="{BB962C8B-B14F-4D97-AF65-F5344CB8AC3E}">
        <p14:creationId xmlns:p14="http://schemas.microsoft.com/office/powerpoint/2010/main" val="131357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1660" y="597566"/>
            <a:ext cx="4071264" cy="5695547"/>
          </a:xfrm>
          <a:ln>
            <a:solidFill>
              <a:schemeClr val="accent6"/>
            </a:solidFill>
          </a:ln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Married to </a:t>
            </a:r>
            <a:r>
              <a:rPr lang="en-US" dirty="0" err="1" smtClean="0"/>
              <a:t>Gry</a:t>
            </a:r>
            <a:r>
              <a:rPr lang="en-US" dirty="0" smtClean="0"/>
              <a:t> </a:t>
            </a:r>
            <a:r>
              <a:rPr lang="en-US" dirty="0" err="1" smtClean="0"/>
              <a:t>Tingstad</a:t>
            </a:r>
            <a:r>
              <a:rPr lang="en-US" dirty="0" smtClean="0"/>
              <a:t>, London, 1993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Sten</a:t>
            </a:r>
            <a:r>
              <a:rPr lang="en-US" dirty="0" smtClean="0"/>
              <a:t> Elling, 1994, Ingrid, 1996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697" y="1232480"/>
            <a:ext cx="3791130" cy="23083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1992-1993: Postdoc, Imperial College, London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1994-: </a:t>
            </a:r>
            <a:r>
              <a:rPr lang="en-US" dirty="0" err="1" smtClean="0"/>
              <a:t>Dep</a:t>
            </a:r>
            <a:r>
              <a:rPr lang="en-US" dirty="0" smtClean="0"/>
              <a:t> of Automatic Control, KTH, Stockholm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5" name="Picture 4" descr="wedding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10" y="1101762"/>
            <a:ext cx="1479458" cy="2147502"/>
          </a:xfrm>
          <a:prstGeom prst="rect">
            <a:avLst/>
          </a:prstGeom>
        </p:spPr>
      </p:pic>
      <p:pic>
        <p:nvPicPr>
          <p:cNvPr id="6" name="Picture 5" descr="se_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122" y="3779077"/>
            <a:ext cx="3011887" cy="20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Systems/Network Biology: inference of intracellular networks with application to e.g., target identification in brain tumors and optimization of mammalian cell growth.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Process control: 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model free optimization (</a:t>
            </a:r>
            <a:r>
              <a:rPr lang="en-US" dirty="0" err="1" smtClean="0"/>
              <a:t>extremum</a:t>
            </a:r>
            <a:r>
              <a:rPr lang="en-US" dirty="0" smtClean="0"/>
              <a:t> seeking control) with application to biofilm reactors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EMPC for grade change in paper machines</a:t>
            </a:r>
          </a:p>
          <a:p>
            <a:pPr marL="6985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91099"/>
      </p:ext>
    </p:extLst>
  </p:cSld>
  <p:clrMapOvr>
    <a:masterClrMapping/>
  </p:clrMapOvr>
</p:sld>
</file>

<file path=ppt/theme/theme1.xml><?xml version="1.0" encoding="utf-8"?>
<a:theme xmlns:a="http://schemas.openxmlformats.org/drawingml/2006/main" name="KTH_PPT template plain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plain.potx</Template>
  <TotalTime>413</TotalTime>
  <Words>99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KTH_PPT template plain</vt:lpstr>
      <vt:lpstr>PowerPoint Presentation</vt:lpstr>
      <vt:lpstr>PowerPoint Presentation</vt:lpstr>
      <vt:lpstr>Some Current Research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Elling Jacobsen</cp:lastModifiedBy>
  <cp:revision>57</cp:revision>
  <cp:lastPrinted>2013-05-27T09:10:21Z</cp:lastPrinted>
  <dcterms:created xsi:type="dcterms:W3CDTF">2013-05-14T14:14:04Z</dcterms:created>
  <dcterms:modified xsi:type="dcterms:W3CDTF">2015-08-21T21:22:48Z</dcterms:modified>
</cp:coreProperties>
</file>