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9211-AF88-4DA3-A524-0A08B890C818}" type="datetimeFigureOut">
              <a:rPr lang="nb-NO" smtClean="0"/>
              <a:t>21.08.2015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90B46-89CC-46FF-ACD7-3B64DE42CF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8102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9211-AF88-4DA3-A524-0A08B890C818}" type="datetimeFigureOut">
              <a:rPr lang="nb-NO" smtClean="0"/>
              <a:t>21.08.2015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90B46-89CC-46FF-ACD7-3B64DE42CF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9589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9211-AF88-4DA3-A524-0A08B890C818}" type="datetimeFigureOut">
              <a:rPr lang="nb-NO" smtClean="0"/>
              <a:t>21.08.2015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90B46-89CC-46FF-ACD7-3B64DE42CF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4582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9211-AF88-4DA3-A524-0A08B890C818}" type="datetimeFigureOut">
              <a:rPr lang="nb-NO" smtClean="0"/>
              <a:t>21.08.2015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90B46-89CC-46FF-ACD7-3B64DE42CF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8204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9211-AF88-4DA3-A524-0A08B890C818}" type="datetimeFigureOut">
              <a:rPr lang="nb-NO" smtClean="0"/>
              <a:t>21.08.2015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90B46-89CC-46FF-ACD7-3B64DE42CF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5675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9211-AF88-4DA3-A524-0A08B890C818}" type="datetimeFigureOut">
              <a:rPr lang="nb-NO" smtClean="0"/>
              <a:t>21.08.2015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90B46-89CC-46FF-ACD7-3B64DE42CF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9916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9211-AF88-4DA3-A524-0A08B890C818}" type="datetimeFigureOut">
              <a:rPr lang="nb-NO" smtClean="0"/>
              <a:t>21.08.2015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90B46-89CC-46FF-ACD7-3B64DE42CF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7041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9211-AF88-4DA3-A524-0A08B890C818}" type="datetimeFigureOut">
              <a:rPr lang="nb-NO" smtClean="0"/>
              <a:t>21.08.2015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90B46-89CC-46FF-ACD7-3B64DE42CF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619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9211-AF88-4DA3-A524-0A08B890C818}" type="datetimeFigureOut">
              <a:rPr lang="nb-NO" smtClean="0"/>
              <a:t>21.08.2015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90B46-89CC-46FF-ACD7-3B64DE42CF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1791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9211-AF88-4DA3-A524-0A08B890C818}" type="datetimeFigureOut">
              <a:rPr lang="nb-NO" smtClean="0"/>
              <a:t>21.08.2015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90B46-89CC-46FF-ACD7-3B64DE42CF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3037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9211-AF88-4DA3-A524-0A08B890C818}" type="datetimeFigureOut">
              <a:rPr lang="nb-NO" smtClean="0"/>
              <a:t>21.08.2015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90B46-89CC-46FF-ACD7-3B64DE42CF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1814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89211-AF88-4DA3-A524-0A08B890C818}" type="datetimeFigureOut">
              <a:rPr lang="nb-NO" smtClean="0"/>
              <a:t>21.08.2015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90B46-89CC-46FF-ACD7-3B64DE42CF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6779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4714103"/>
          </a:xfrm>
        </p:spPr>
        <p:txBody>
          <a:bodyPr/>
          <a:lstStyle/>
          <a:p>
            <a:pPr algn="l"/>
            <a:endParaRPr lang="nb-NO" b="1" dirty="0" smtClean="0">
              <a:solidFill>
                <a:schemeClr val="bg1"/>
              </a:solidFill>
            </a:endParaRPr>
          </a:p>
          <a:p>
            <a:pPr algn="l"/>
            <a:r>
              <a:rPr lang="nb-NO" b="1" dirty="0" err="1" smtClean="0">
                <a:solidFill>
                  <a:schemeClr val="accent2"/>
                </a:solidFill>
              </a:rPr>
              <a:t>Name</a:t>
            </a:r>
            <a:r>
              <a:rPr lang="nb-NO" b="1" dirty="0" smtClean="0">
                <a:solidFill>
                  <a:schemeClr val="accent2"/>
                </a:solidFill>
              </a:rPr>
              <a:t>: </a:t>
            </a:r>
            <a:r>
              <a:rPr lang="nb-NO" b="1" dirty="0" smtClean="0">
                <a:solidFill>
                  <a:schemeClr val="bg1"/>
                </a:solidFill>
              </a:rPr>
              <a:t>		Deeptanshu Dwivedi</a:t>
            </a:r>
          </a:p>
          <a:p>
            <a:pPr algn="l"/>
            <a:r>
              <a:rPr lang="nb-NO" b="1" dirty="0" err="1" smtClean="0">
                <a:solidFill>
                  <a:schemeClr val="accent2"/>
                </a:solidFill>
              </a:rPr>
              <a:t>Title</a:t>
            </a:r>
            <a:r>
              <a:rPr lang="nb-NO" b="1" dirty="0" smtClean="0">
                <a:solidFill>
                  <a:schemeClr val="accent2"/>
                </a:solidFill>
              </a:rPr>
              <a:t> </a:t>
            </a:r>
            <a:r>
              <a:rPr lang="nb-NO" b="1" dirty="0" err="1" smtClean="0">
                <a:solidFill>
                  <a:schemeClr val="accent2"/>
                </a:solidFill>
              </a:rPr>
              <a:t>of</a:t>
            </a:r>
            <a:r>
              <a:rPr lang="nb-NO" b="1" dirty="0" smtClean="0">
                <a:solidFill>
                  <a:schemeClr val="accent2"/>
                </a:solidFill>
              </a:rPr>
              <a:t> </a:t>
            </a:r>
            <a:r>
              <a:rPr lang="nb-NO" b="1" dirty="0" err="1" smtClean="0">
                <a:solidFill>
                  <a:schemeClr val="accent2"/>
                </a:solidFill>
              </a:rPr>
              <a:t>PhD</a:t>
            </a:r>
            <a:r>
              <a:rPr lang="nb-NO" b="1" dirty="0" smtClean="0">
                <a:solidFill>
                  <a:schemeClr val="accent2"/>
                </a:solidFill>
              </a:rPr>
              <a:t>: </a:t>
            </a:r>
            <a:r>
              <a:rPr lang="nb-NO" b="1" dirty="0" smtClean="0">
                <a:solidFill>
                  <a:schemeClr val="bg1"/>
                </a:solidFill>
              </a:rPr>
              <a:t>	C</a:t>
            </a:r>
            <a:r>
              <a:rPr lang="en-US" b="1" dirty="0" err="1" smtClean="0">
                <a:solidFill>
                  <a:schemeClr val="bg1"/>
                </a:solidFill>
              </a:rPr>
              <a:t>ontrol</a:t>
            </a:r>
            <a:r>
              <a:rPr lang="en-US" b="1" dirty="0" smtClean="0">
                <a:solidFill>
                  <a:schemeClr val="bg1"/>
                </a:solidFill>
              </a:rPr>
              <a:t> and operation of dividing-wall columns with 		vapor split manipulation, Jan. 2013</a:t>
            </a:r>
          </a:p>
          <a:p>
            <a:pPr algn="l"/>
            <a:endParaRPr lang="nb-NO" dirty="0">
              <a:solidFill>
                <a:schemeClr val="bg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6512768" y="1567543"/>
            <a:ext cx="914400" cy="1026367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Oval 5"/>
          <p:cNvSpPr/>
          <p:nvPr/>
        </p:nvSpPr>
        <p:spPr>
          <a:xfrm>
            <a:off x="4534679" y="1567542"/>
            <a:ext cx="914400" cy="1026367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Oval 6"/>
          <p:cNvSpPr/>
          <p:nvPr/>
        </p:nvSpPr>
        <p:spPr>
          <a:xfrm>
            <a:off x="3620279" y="3152675"/>
            <a:ext cx="914400" cy="1026367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141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Brief</a:t>
            </a:r>
            <a:r>
              <a:rPr lang="nb-NO" dirty="0" smtClean="0"/>
              <a:t> </a:t>
            </a:r>
            <a:r>
              <a:rPr lang="nb-NO" dirty="0" err="1" smtClean="0"/>
              <a:t>overview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 dirty="0" smtClean="0"/>
              <a:t>Bachelor </a:t>
            </a:r>
            <a:r>
              <a:rPr lang="nb-NO" sz="1800" dirty="0" err="1" smtClean="0"/>
              <a:t>of</a:t>
            </a:r>
            <a:r>
              <a:rPr lang="nb-NO" sz="1800" dirty="0" smtClean="0"/>
              <a:t> Engineering, VTU, Karnataka, India				2001 – 2005</a:t>
            </a:r>
          </a:p>
          <a:p>
            <a:r>
              <a:rPr lang="nb-NO" sz="1800" dirty="0" smtClean="0"/>
              <a:t>Manager (</a:t>
            </a:r>
            <a:r>
              <a:rPr lang="nb-NO" sz="1800" dirty="0" err="1" smtClean="0"/>
              <a:t>Process</a:t>
            </a:r>
            <a:r>
              <a:rPr lang="nb-NO" sz="1800" dirty="0" smtClean="0"/>
              <a:t> Operations), Reliance Industries Limited, Surat India	2005-2006</a:t>
            </a:r>
            <a:endParaRPr lang="nb-NO" sz="1800" dirty="0"/>
          </a:p>
          <a:p>
            <a:r>
              <a:rPr lang="nb-NO" sz="1800" dirty="0" smtClean="0"/>
              <a:t>Master </a:t>
            </a:r>
            <a:r>
              <a:rPr lang="nb-NO" sz="1800" dirty="0" err="1" smtClean="0"/>
              <a:t>of</a:t>
            </a:r>
            <a:r>
              <a:rPr lang="nb-NO" sz="1800" dirty="0" smtClean="0"/>
              <a:t> Technology, Indian </a:t>
            </a:r>
            <a:r>
              <a:rPr lang="nb-NO" sz="1800" dirty="0" err="1" smtClean="0"/>
              <a:t>Institute</a:t>
            </a:r>
            <a:r>
              <a:rPr lang="nb-NO" sz="1800" dirty="0" smtClean="0"/>
              <a:t> </a:t>
            </a:r>
            <a:r>
              <a:rPr lang="nb-NO" sz="1800" dirty="0" err="1" smtClean="0"/>
              <a:t>of</a:t>
            </a:r>
            <a:r>
              <a:rPr lang="nb-NO" sz="1800" dirty="0" smtClean="0"/>
              <a:t> Tech. Kanpur, India		2006-2008</a:t>
            </a:r>
          </a:p>
          <a:p>
            <a:endParaRPr lang="nb-NO" sz="1800" dirty="0" smtClean="0"/>
          </a:p>
          <a:p>
            <a:r>
              <a:rPr lang="nb-NO" sz="1800" dirty="0" err="1" smtClean="0"/>
              <a:t>PhD</a:t>
            </a:r>
            <a:r>
              <a:rPr lang="nb-NO" sz="1800" dirty="0" smtClean="0"/>
              <a:t>, NTNU							Jan 2009 – May 2012</a:t>
            </a:r>
          </a:p>
          <a:p>
            <a:endParaRPr lang="nb-NO" sz="1800" dirty="0" smtClean="0"/>
          </a:p>
          <a:p>
            <a:r>
              <a:rPr lang="nb-NO" sz="1800" dirty="0" err="1" smtClean="0"/>
              <a:t>Safety</a:t>
            </a:r>
            <a:r>
              <a:rPr lang="nb-NO" sz="1800" dirty="0" smtClean="0"/>
              <a:t> </a:t>
            </a:r>
            <a:r>
              <a:rPr lang="nb-NO" sz="1800" dirty="0" err="1" smtClean="0"/>
              <a:t>Engineer</a:t>
            </a:r>
            <a:r>
              <a:rPr lang="nb-NO" sz="1800" dirty="0" smtClean="0"/>
              <a:t>, </a:t>
            </a:r>
            <a:r>
              <a:rPr lang="nb-NO" sz="1800" dirty="0" err="1" smtClean="0"/>
              <a:t>Safetec</a:t>
            </a:r>
            <a:r>
              <a:rPr lang="nb-NO" sz="1800" dirty="0" smtClean="0"/>
              <a:t> Nordic AS, Trondheim 				June 2012- </a:t>
            </a:r>
            <a:r>
              <a:rPr lang="nb-NO" sz="1800" dirty="0" err="1" smtClean="0"/>
              <a:t>March</a:t>
            </a:r>
            <a:r>
              <a:rPr lang="nb-NO" sz="1800" dirty="0" smtClean="0"/>
              <a:t> 2013</a:t>
            </a:r>
          </a:p>
          <a:p>
            <a:pPr marL="0" indent="0">
              <a:buNone/>
            </a:pPr>
            <a:endParaRPr lang="nb-NO" sz="1800" dirty="0" smtClean="0"/>
          </a:p>
          <a:p>
            <a:r>
              <a:rPr lang="nb-NO" sz="1800" dirty="0" smtClean="0"/>
              <a:t>Senior Project </a:t>
            </a:r>
            <a:r>
              <a:rPr lang="nb-NO" sz="1800" dirty="0" err="1" smtClean="0"/>
              <a:t>Engineer</a:t>
            </a:r>
            <a:r>
              <a:rPr lang="nb-NO" sz="1800" dirty="0" smtClean="0"/>
              <a:t>, ABB AS, Oslo				</a:t>
            </a:r>
            <a:r>
              <a:rPr lang="nb-NO" sz="1800" dirty="0" err="1" smtClean="0"/>
              <a:t>March</a:t>
            </a:r>
            <a:r>
              <a:rPr lang="nb-NO" sz="1800" dirty="0" smtClean="0"/>
              <a:t> 2013 – </a:t>
            </a:r>
            <a:r>
              <a:rPr lang="nb-NO" sz="1800" dirty="0" err="1" smtClean="0"/>
              <a:t>till</a:t>
            </a:r>
            <a:r>
              <a:rPr lang="nb-NO" sz="1800" dirty="0" smtClean="0"/>
              <a:t> date</a:t>
            </a:r>
          </a:p>
          <a:p>
            <a:pPr lvl="1"/>
            <a:r>
              <a:rPr lang="nb-NO" sz="1800" dirty="0" err="1" smtClean="0"/>
              <a:t>Process</a:t>
            </a:r>
            <a:r>
              <a:rPr lang="nb-NO" sz="1800" dirty="0" smtClean="0"/>
              <a:t> </a:t>
            </a:r>
            <a:r>
              <a:rPr lang="nb-NO" sz="1800" dirty="0" err="1" smtClean="0"/>
              <a:t>Performance</a:t>
            </a:r>
            <a:r>
              <a:rPr lang="nb-NO" sz="1800" dirty="0" smtClean="0"/>
              <a:t> Solutions (Integration </a:t>
            </a:r>
            <a:r>
              <a:rPr lang="nb-NO" sz="1800" dirty="0" err="1" smtClean="0"/>
              <a:t>Operation</a:t>
            </a:r>
            <a:r>
              <a:rPr lang="nb-NO" sz="1800" dirty="0"/>
              <a:t>)</a:t>
            </a:r>
            <a:endParaRPr lang="nb-NO" sz="1800" dirty="0" smtClean="0"/>
          </a:p>
          <a:p>
            <a:pPr lvl="2"/>
            <a:r>
              <a:rPr lang="nb-NO" sz="1800" dirty="0" err="1" smtClean="0"/>
              <a:t>Process</a:t>
            </a:r>
            <a:r>
              <a:rPr lang="nb-NO" sz="1800" dirty="0" smtClean="0"/>
              <a:t> Control</a:t>
            </a:r>
          </a:p>
          <a:p>
            <a:pPr lvl="2"/>
            <a:r>
              <a:rPr lang="nb-NO" sz="1800" dirty="0" err="1" smtClean="0"/>
              <a:t>Process</a:t>
            </a:r>
            <a:r>
              <a:rPr lang="nb-NO" sz="1800" dirty="0" smtClean="0"/>
              <a:t> </a:t>
            </a:r>
            <a:r>
              <a:rPr lang="nb-NO" sz="1800" dirty="0" err="1" smtClean="0"/>
              <a:t>Monitoring</a:t>
            </a:r>
            <a:endParaRPr lang="nb-NO" sz="1800" dirty="0"/>
          </a:p>
        </p:txBody>
      </p:sp>
    </p:spTree>
    <p:extLst>
      <p:ext uri="{BB962C8B-B14F-4D97-AF65-F5344CB8AC3E}">
        <p14:creationId xmlns:p14="http://schemas.microsoft.com/office/powerpoint/2010/main" val="655468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Recent</a:t>
            </a:r>
            <a:r>
              <a:rPr lang="nb-NO" dirty="0" smtClean="0"/>
              <a:t> Projects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8922"/>
            <a:ext cx="10515600" cy="4768041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sz="1800" dirty="0" smtClean="0"/>
              <a:t>Development of </a:t>
            </a:r>
            <a:r>
              <a:rPr lang="en-US" sz="1800" b="1" dirty="0" smtClean="0"/>
              <a:t>A</a:t>
            </a:r>
            <a:r>
              <a:rPr lang="en-US" sz="1800" dirty="0" smtClean="0"/>
              <a:t>BB </a:t>
            </a:r>
            <a:r>
              <a:rPr lang="en-US" sz="1800" b="1" dirty="0" smtClean="0"/>
              <a:t>C</a:t>
            </a:r>
            <a:r>
              <a:rPr lang="en-US" sz="1800" dirty="0" smtClean="0"/>
              <a:t>ollaborative </a:t>
            </a:r>
            <a:r>
              <a:rPr lang="en-US" sz="1800" b="1" dirty="0" smtClean="0"/>
              <a:t>E</a:t>
            </a:r>
            <a:r>
              <a:rPr lang="en-US" sz="1800" dirty="0" smtClean="0"/>
              <a:t>nvironment, ACE </a:t>
            </a:r>
            <a:r>
              <a:rPr lang="en-US" sz="1800" dirty="0" smtClean="0"/>
              <a:t> (</a:t>
            </a:r>
            <a:r>
              <a:rPr lang="en-US" sz="1800" dirty="0" err="1" smtClean="0"/>
              <a:t>Goliat</a:t>
            </a:r>
            <a:r>
              <a:rPr lang="en-US" sz="1800" dirty="0" smtClean="0"/>
              <a:t>, </a:t>
            </a:r>
            <a:r>
              <a:rPr lang="en-US" sz="1800" dirty="0" smtClean="0"/>
              <a:t>Eni Norway)</a:t>
            </a:r>
            <a:endParaRPr lang="en-US" sz="1800" dirty="0" smtClean="0"/>
          </a:p>
          <a:p>
            <a:pPr lvl="1"/>
            <a:r>
              <a:rPr lang="en-US" sz="1800" dirty="0" smtClean="0"/>
              <a:t>a novel web based tool to visualize real time plant data and other applications to assist in monitoring, trouble shooting and collaboration </a:t>
            </a:r>
          </a:p>
          <a:p>
            <a:pPr lvl="1"/>
            <a:r>
              <a:rPr lang="en-US" sz="1800" dirty="0"/>
              <a:t>g</a:t>
            </a:r>
            <a:r>
              <a:rPr lang="en-US" sz="1800" dirty="0" smtClean="0"/>
              <a:t>athered requirements from customers and assisted in specification of functionalities of ACE</a:t>
            </a:r>
          </a:p>
          <a:p>
            <a:pPr lvl="1"/>
            <a:r>
              <a:rPr lang="en-US" sz="1800" dirty="0"/>
              <a:t>d</a:t>
            </a:r>
            <a:r>
              <a:rPr lang="en-US" sz="1800" dirty="0" smtClean="0"/>
              <a:t>esigned dashboards to visualize the KPIs of each system/ equipment in order to support decision related to process optimization, maintenance scheduling/ prioritization etc.</a:t>
            </a:r>
          </a:p>
          <a:p>
            <a:pPr lvl="1"/>
            <a:endParaRPr lang="en-US" sz="1800" dirty="0" smtClean="0"/>
          </a:p>
          <a:p>
            <a:r>
              <a:rPr lang="en-US" sz="1800" dirty="0" smtClean="0"/>
              <a:t>Process monitoring </a:t>
            </a:r>
          </a:p>
          <a:p>
            <a:pPr lvl="1"/>
            <a:r>
              <a:rPr lang="en-US" sz="1800" dirty="0"/>
              <a:t>w</a:t>
            </a:r>
            <a:r>
              <a:rPr lang="en-US" sz="1800" dirty="0" smtClean="0"/>
              <a:t>orking on making models for measuring performance degradation of process equipment like heat exchangers, pumps, compressors, heaters, filters, scrubbers etc.</a:t>
            </a:r>
          </a:p>
          <a:p>
            <a:pPr lvl="1"/>
            <a:endParaRPr lang="en-US" sz="1800" dirty="0" smtClean="0"/>
          </a:p>
          <a:p>
            <a:r>
              <a:rPr lang="en-US" sz="1800" dirty="0" smtClean="0"/>
              <a:t>Process Control</a:t>
            </a:r>
          </a:p>
          <a:p>
            <a:pPr lvl="1"/>
            <a:r>
              <a:rPr lang="en-US" sz="1800" dirty="0" smtClean="0"/>
              <a:t>Process Control related support to </a:t>
            </a:r>
            <a:r>
              <a:rPr lang="en-US" sz="1800" dirty="0" err="1" smtClean="0"/>
              <a:t>Draugen</a:t>
            </a:r>
            <a:r>
              <a:rPr lang="en-US" sz="1800" dirty="0" smtClean="0"/>
              <a:t> Platform (Shell Norway)</a:t>
            </a:r>
          </a:p>
        </p:txBody>
      </p:sp>
    </p:spTree>
    <p:extLst>
      <p:ext uri="{BB962C8B-B14F-4D97-AF65-F5344CB8AC3E}">
        <p14:creationId xmlns:p14="http://schemas.microsoft.com/office/powerpoint/2010/main" val="2281390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131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Brief overview</vt:lpstr>
      <vt:lpstr>Recent Projects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Deeptanshu Dwivedi</dc:creator>
  <cp:lastModifiedBy>Deeptanshu Dwivedi</cp:lastModifiedBy>
  <cp:revision>18</cp:revision>
  <dcterms:created xsi:type="dcterms:W3CDTF">2015-08-21T12:09:26Z</dcterms:created>
  <dcterms:modified xsi:type="dcterms:W3CDTF">2015-08-21T12:49:46Z</dcterms:modified>
</cp:coreProperties>
</file>