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9"/>
  </p:notesMasterIdLst>
  <p:handoutMasterIdLst>
    <p:handoutMasterId r:id="rId10"/>
  </p:handoutMasterIdLst>
  <p:sldIdLst>
    <p:sldId id="257" r:id="rId3"/>
    <p:sldId id="258" r:id="rId4"/>
    <p:sldId id="262" r:id="rId5"/>
    <p:sldId id="263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8/21/2015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8/21/2015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8/21/2015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8/21/2015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8/21/2015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8/21/2015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8/21/2015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Currently</a:t>
            </a:r>
            <a:r>
              <a:rPr lang="es-MX" dirty="0" smtClean="0"/>
              <a:t>: PhD </a:t>
            </a:r>
            <a:r>
              <a:rPr lang="es-MX" dirty="0" err="1" smtClean="0"/>
              <a:t>student</a:t>
            </a:r>
            <a:endParaRPr lang="es-MX" dirty="0" smtClean="0"/>
          </a:p>
          <a:p>
            <a:endParaRPr lang="es-MX" dirty="0"/>
          </a:p>
          <a:p>
            <a:r>
              <a:rPr lang="en-US" i="1" dirty="0"/>
              <a:t>Optimal operation of cooling cycles</a:t>
            </a:r>
            <a:endParaRPr lang="es-MX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Adriana</a:t>
            </a:r>
            <a:br>
              <a:rPr lang="en-US" dirty="0" smtClean="0"/>
            </a:br>
            <a:r>
              <a:rPr lang="en-US" dirty="0" smtClean="0"/>
              <a:t>Reyes Lúa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was born here…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09" y="1979446"/>
            <a:ext cx="6096000" cy="3152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564" y="5199022"/>
            <a:ext cx="3409208" cy="11066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568" y="2212808"/>
            <a:ext cx="4775200" cy="26860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1106905" y="3272589"/>
            <a:ext cx="770021" cy="224990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852865" y="3206541"/>
            <a:ext cx="72000" cy="720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92" y="3282829"/>
            <a:ext cx="3066129" cy="229959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Grew</a:t>
            </a:r>
            <a:r>
              <a:rPr lang="es-MX" dirty="0" smtClean="0"/>
              <a:t> up </a:t>
            </a:r>
            <a:r>
              <a:rPr lang="es-MX" dirty="0" err="1" smtClean="0"/>
              <a:t>watching</a:t>
            </a:r>
            <a:r>
              <a:rPr lang="es-MX" dirty="0" smtClean="0"/>
              <a:t> </a:t>
            </a:r>
            <a:r>
              <a:rPr lang="es-MX" dirty="0" err="1" smtClean="0"/>
              <a:t>sunsets</a:t>
            </a:r>
            <a:r>
              <a:rPr lang="es-MX" dirty="0" smtClean="0"/>
              <a:t>, </a:t>
            </a:r>
            <a:r>
              <a:rPr lang="es-MX" dirty="0" err="1" smtClean="0"/>
              <a:t>wearing</a:t>
            </a:r>
            <a:r>
              <a:rPr lang="es-MX" dirty="0" smtClean="0"/>
              <a:t> shorts, </a:t>
            </a:r>
            <a:r>
              <a:rPr lang="es-MX" dirty="0" err="1" smtClean="0"/>
              <a:t>skiing</a:t>
            </a:r>
            <a:r>
              <a:rPr lang="es-MX" dirty="0" smtClean="0"/>
              <a:t>…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type</a:t>
            </a:r>
            <a:r>
              <a:rPr lang="es-MX" dirty="0" smtClean="0"/>
              <a:t> of </a:t>
            </a:r>
            <a:r>
              <a:rPr lang="es-MX" dirty="0" err="1" smtClean="0"/>
              <a:t>skiing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453" y="2098771"/>
            <a:ext cx="1881545" cy="29228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76" t="36491" r="17754"/>
          <a:stretch/>
        </p:blipFill>
        <p:spPr>
          <a:xfrm>
            <a:off x="3970421" y="2098771"/>
            <a:ext cx="2859666" cy="31229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594" y="3010073"/>
            <a:ext cx="2538347" cy="338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0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Moved up </a:t>
            </a:r>
            <a:r>
              <a:rPr lang="es-MX" sz="4000" dirty="0" err="1" smtClean="0"/>
              <a:t>north</a:t>
            </a:r>
            <a:r>
              <a:rPr lang="es-MX" sz="4000" dirty="0" smtClean="0"/>
              <a:t> to </a:t>
            </a:r>
            <a:r>
              <a:rPr lang="es-MX" sz="4000" dirty="0" err="1" smtClean="0"/>
              <a:t>university</a:t>
            </a:r>
            <a:r>
              <a:rPr lang="es-MX" sz="4000" dirty="0" smtClean="0"/>
              <a:t>…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08664"/>
            <a:ext cx="5834461" cy="417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412" y="2249905"/>
            <a:ext cx="4652210" cy="34891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97" y="146843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6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/>
              <a:t>C</a:t>
            </a:r>
            <a:r>
              <a:rPr lang="es-MX" dirty="0" err="1" smtClean="0"/>
              <a:t>ame</a:t>
            </a:r>
            <a:r>
              <a:rPr lang="es-MX" dirty="0" smtClean="0"/>
              <a:t> to </a:t>
            </a:r>
            <a:r>
              <a:rPr lang="es-MX" dirty="0" err="1" smtClean="0"/>
              <a:t>Norway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a </a:t>
            </a:r>
            <a:r>
              <a:rPr lang="es-MX" dirty="0" smtClean="0"/>
              <a:t>master (2012-2014)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032" y="1690688"/>
            <a:ext cx="6368716" cy="477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8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1"/>
                </a:solidFill>
              </a:rPr>
              <a:t>Master </a:t>
            </a:r>
            <a:r>
              <a:rPr lang="es-MX" b="1" dirty="0" err="1">
                <a:solidFill>
                  <a:schemeClr val="accent1"/>
                </a:solidFill>
              </a:rPr>
              <a:t>T</a:t>
            </a:r>
            <a:r>
              <a:rPr lang="es-MX" b="1" dirty="0" err="1" smtClean="0">
                <a:solidFill>
                  <a:schemeClr val="accent1"/>
                </a:solidFill>
              </a:rPr>
              <a:t>hesis</a:t>
            </a:r>
            <a:r>
              <a:rPr lang="es-MX" b="1" dirty="0" smtClean="0">
                <a:solidFill>
                  <a:schemeClr val="accent1"/>
                </a:solidFill>
              </a:rPr>
              <a:t>: </a:t>
            </a:r>
          </a:p>
          <a:p>
            <a:pPr marL="0" indent="0">
              <a:buNone/>
            </a:pPr>
            <a:r>
              <a:rPr lang="en-US" dirty="0" smtClean="0"/>
              <a:t>	Economic </a:t>
            </a:r>
            <a:r>
              <a:rPr lang="en-US" dirty="0" err="1"/>
              <a:t>plantwide</a:t>
            </a:r>
            <a:r>
              <a:rPr lang="en-US" dirty="0"/>
              <a:t> </a:t>
            </a:r>
            <a:r>
              <a:rPr lang="en-US" dirty="0" smtClean="0"/>
              <a:t>control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b="1" dirty="0" smtClean="0">
                <a:solidFill>
                  <a:schemeClr val="accent4"/>
                </a:solidFill>
              </a:rPr>
              <a:t>PhD Project: </a:t>
            </a:r>
          </a:p>
          <a:p>
            <a:pPr marL="0" indent="0">
              <a:buNone/>
            </a:pPr>
            <a:r>
              <a:rPr lang="es-MX" i="1" dirty="0"/>
              <a:t>	</a:t>
            </a:r>
            <a:r>
              <a:rPr lang="es-MX" i="1" dirty="0" smtClean="0"/>
              <a:t>O</a:t>
            </a:r>
            <a:r>
              <a:rPr lang="en-US" i="1" dirty="0" err="1" smtClean="0"/>
              <a:t>ptimal</a:t>
            </a:r>
            <a:r>
              <a:rPr lang="en-US" i="1" dirty="0" smtClean="0"/>
              <a:t> </a:t>
            </a:r>
            <a:r>
              <a:rPr lang="en-US" i="1" dirty="0"/>
              <a:t>operation of cooling </a:t>
            </a:r>
            <a:r>
              <a:rPr lang="en-US" i="1" dirty="0" smtClean="0"/>
              <a:t>cycles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b="1" dirty="0" smtClean="0">
                <a:solidFill>
                  <a:schemeClr val="accent6"/>
                </a:solidFill>
              </a:rPr>
              <a:t>Case </a:t>
            </a:r>
            <a:r>
              <a:rPr lang="es-MX" b="1" dirty="0" err="1" smtClean="0">
                <a:solidFill>
                  <a:schemeClr val="accent6"/>
                </a:solidFill>
              </a:rPr>
              <a:t>study</a:t>
            </a:r>
            <a:r>
              <a:rPr lang="es-MX" b="1" dirty="0" smtClean="0">
                <a:solidFill>
                  <a:schemeClr val="accent6"/>
                </a:solidFill>
              </a:rPr>
              <a:t>: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i="1" dirty="0" smtClean="0"/>
              <a:t>Mini-LNG </a:t>
            </a:r>
            <a:r>
              <a:rPr lang="es-MX" i="1" dirty="0" err="1" smtClean="0"/>
              <a:t>plant</a:t>
            </a:r>
            <a:r>
              <a:rPr lang="es-MX" i="1" dirty="0" smtClean="0"/>
              <a:t> </a:t>
            </a:r>
            <a:r>
              <a:rPr lang="es-MX" i="1" dirty="0" err="1" smtClean="0"/>
              <a:t>for</a:t>
            </a:r>
            <a:r>
              <a:rPr lang="es-MX" i="1" dirty="0" smtClean="0"/>
              <a:t> </a:t>
            </a:r>
            <a:r>
              <a:rPr lang="es-MX" i="1" dirty="0" err="1" smtClean="0"/>
              <a:t>boil</a:t>
            </a:r>
            <a:r>
              <a:rPr lang="es-MX" i="1" dirty="0" smtClean="0"/>
              <a:t>-off LNG </a:t>
            </a:r>
            <a:r>
              <a:rPr lang="es-MX" i="1" dirty="0" err="1" smtClean="0"/>
              <a:t>on</a:t>
            </a:r>
            <a:r>
              <a:rPr lang="es-MX" i="1" dirty="0" smtClean="0"/>
              <a:t> </a:t>
            </a:r>
            <a:r>
              <a:rPr lang="es-MX" i="1" dirty="0" err="1" smtClean="0"/>
              <a:t>carriers</a:t>
            </a:r>
            <a:r>
              <a:rPr lang="es-MX" i="1" dirty="0" smtClean="0"/>
              <a:t>. </a:t>
            </a:r>
            <a:endParaRPr lang="es-MX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Process</a:t>
            </a:r>
            <a:r>
              <a:rPr lang="es-MX" dirty="0" smtClean="0"/>
              <a:t> </a:t>
            </a:r>
            <a:r>
              <a:rPr lang="es-MX" dirty="0" err="1" smtClean="0"/>
              <a:t>Systems</a:t>
            </a:r>
            <a:r>
              <a:rPr lang="es-MX" dirty="0" smtClean="0"/>
              <a:t> </a:t>
            </a:r>
            <a:r>
              <a:rPr lang="es-MX" dirty="0" err="1" smtClean="0"/>
              <a:t>Engineering</a:t>
            </a:r>
            <a:r>
              <a:rPr lang="es-MX" dirty="0" smtClean="0"/>
              <a:t> </a:t>
            </a:r>
            <a:r>
              <a:rPr lang="es-MX" dirty="0" err="1" smtClean="0"/>
              <a:t>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8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53</Words>
  <Application>Microsoft Office PowerPoint</Application>
  <PresentationFormat>Widescreen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</vt:lpstr>
      <vt:lpstr>Presentation level design</vt:lpstr>
      <vt:lpstr>Adriana Reyes Lúa</vt:lpstr>
      <vt:lpstr>I was born here…</vt:lpstr>
      <vt:lpstr>Grew up watching sunsets, wearing shorts, skiing…the other type of skiing</vt:lpstr>
      <vt:lpstr>Moved up north to university…</vt:lpstr>
      <vt:lpstr>Came to Norway for a master (2012-2014)</vt:lpstr>
      <vt:lpstr>In the Process Systems Engineering Group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2015-07-24T09:26:00Z</dcterms:created>
  <dcterms:modified xsi:type="dcterms:W3CDTF">2015-08-21T15:52:57Z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