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9"/>
  </p:notesMasterIdLst>
  <p:handoutMasterIdLst>
    <p:handoutMasterId r:id="rId10"/>
  </p:handoutMasterIdLst>
  <p:sldIdLst>
    <p:sldId id="257" r:id="rId3"/>
    <p:sldId id="258" r:id="rId4"/>
    <p:sldId id="262" r:id="rId5"/>
    <p:sldId id="263" r:id="rId6"/>
    <p:sldId id="267" r:id="rId7"/>
    <p:sldId id="2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8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7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C66D5-35F2-4B2B-B66A-28018F619124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073D5-63C2-4933-B970-D96552757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481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B7E8A-1102-47A1-B1C3-36AE88809383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11EAB-687D-4AE4-B775-678A923E9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103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11EAB-687D-4AE4-B775-678A923E94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3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048" y="0"/>
            <a:ext cx="12188952" cy="6858000"/>
            <a:chOff x="3048" y="0"/>
            <a:chExt cx="12188952" cy="6858000"/>
          </a:xfrm>
        </p:grpSpPr>
        <p:sp>
          <p:nvSpPr>
            <p:cNvPr id="4" name="Rectangle 3"/>
            <p:cNvSpPr/>
            <p:nvPr/>
          </p:nvSpPr>
          <p:spPr>
            <a:xfrm>
              <a:off x="3048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574798" y="3537161"/>
              <a:ext cx="9144001" cy="196717"/>
              <a:chOff x="1523999" y="4379129"/>
              <a:chExt cx="9144001" cy="196717"/>
            </a:xfrm>
          </p:grpSpPr>
          <p:sp>
            <p:nvSpPr>
              <p:cNvPr id="19" name="Rectangle 18" descr="Gold bar"/>
              <p:cNvSpPr>
                <a:spLocks noChangeArrowheads="1"/>
              </p:cNvSpPr>
              <p:nvPr/>
            </p:nvSpPr>
            <p:spPr bwMode="auto">
              <a:xfrm rot="16200000" flipH="1">
                <a:off x="2949872" y="2953256"/>
                <a:ext cx="196717" cy="304846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>
                <a:reflection blurRad="6350" stA="50000" endA="300" endPos="38500" dist="50800" dir="5400000" sy="-100000" algn="bl" rotWithShape="0"/>
              </a:effectLst>
              <a:extLst/>
            </p:spPr>
            <p:txBody>
              <a:bodyPr wrap="none" anchor="ctr"/>
              <a:lstStyle/>
              <a:p>
                <a:pPr algn="ctr" eaLnBrk="1" hangingPunct="1"/>
                <a:endParaRPr 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" name="Rectangle 19" descr="Orange bar"/>
              <p:cNvSpPr>
                <a:spLocks noChangeArrowheads="1"/>
              </p:cNvSpPr>
              <p:nvPr/>
            </p:nvSpPr>
            <p:spPr bwMode="auto">
              <a:xfrm rot="16200000" flipH="1">
                <a:off x="5998335" y="2953256"/>
                <a:ext cx="196717" cy="3048463"/>
              </a:xfrm>
              <a:prstGeom prst="rect">
                <a:avLst/>
              </a:prstGeom>
              <a:solidFill>
                <a:schemeClr val="accent4"/>
              </a:solidFill>
              <a:ln w="9525">
                <a:noFill/>
                <a:miter lim="800000"/>
                <a:headEnd/>
                <a:tailEnd/>
              </a:ln>
              <a:effectLst>
                <a:reflection blurRad="6350" stA="50000" endA="300" endPos="38500" dist="50800" dir="5400000" sy="-100000" algn="bl" rotWithShape="0"/>
              </a:effectLst>
              <a:extLst/>
            </p:spPr>
            <p:txBody>
              <a:bodyPr wrap="none" anchor="ctr"/>
              <a:lstStyle/>
              <a:p>
                <a:pPr algn="ctr" eaLnBrk="1" hangingPunct="1"/>
                <a:endParaRPr 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" name="Rectangle 20" descr="Slate bar"/>
              <p:cNvSpPr>
                <a:spLocks noChangeArrowheads="1"/>
              </p:cNvSpPr>
              <p:nvPr/>
            </p:nvSpPr>
            <p:spPr bwMode="auto">
              <a:xfrm rot="16200000" flipH="1">
                <a:off x="9045410" y="2953256"/>
                <a:ext cx="196717" cy="3048463"/>
              </a:xfrm>
              <a:prstGeom prst="rect">
                <a:avLst/>
              </a:prstGeom>
              <a:solidFill>
                <a:schemeClr val="accent6"/>
              </a:solidFill>
              <a:ln w="9525">
                <a:noFill/>
                <a:miter lim="800000"/>
                <a:headEnd/>
                <a:tailEnd/>
              </a:ln>
              <a:effectLst>
                <a:reflection blurRad="6350" stA="50000" endA="300" endPos="38500" dist="50800" dir="5400000" sy="-100000" algn="bl" rotWithShape="0"/>
              </a:effectLst>
              <a:extLst/>
            </p:spPr>
            <p:txBody>
              <a:bodyPr wrap="none" anchor="ctr"/>
              <a:lstStyle/>
              <a:p>
                <a:pPr algn="ctr" eaLnBrk="1" hangingPunct="1"/>
                <a:endParaRPr 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56115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12610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5DE3B5DE-687E-4601-9C25-48F7ABE0D7C5}" type="datetime1">
              <a:rPr lang="en-US" smtClean="0"/>
              <a:t>8/21/2015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0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BFD467DE-D084-42AA-B27F-22F6084CB8BB}" type="datetime1">
              <a:rPr lang="en-US" smtClean="0"/>
              <a:t>8/21/2015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29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3782E027-C2A0-4932-A761-986BAD82B671}" type="datetime1">
              <a:rPr lang="en-US" smtClean="0"/>
              <a:t>8/21/2015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12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96AC42F1-294F-4AFB-8F78-2EF579F09459}" type="datetime1">
              <a:rPr lang="en-US" smtClean="0"/>
              <a:t>8/21/2015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7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1580A6EB-69F5-4723-B5E3-A6D9E36A957A}" type="datetime1">
              <a:rPr lang="en-US" smtClean="0"/>
              <a:t>8/21/2015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4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0FB02ED0-9CAE-481B-8D1D-B242F0282967}" type="datetime1">
              <a:rPr lang="en-US" smtClean="0"/>
              <a:t>8/21/2015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09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4696AB3F-7B84-45BD-A122-497866A73F4B}" type="datetime1">
              <a:rPr lang="en-US" smtClean="0"/>
              <a:t>8/21/2015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24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6395E536-1457-4CE4-8497-197239F05587}" type="datetime1">
              <a:rPr lang="en-US" smtClean="0"/>
              <a:t>8/21/2015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A4AF2F65-2726-4707-A7A6-DE21D14E80C5}" type="datetime1">
              <a:rPr lang="en-US" smtClean="0"/>
              <a:t>8/21/2015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34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1FA85564-6B99-4FC4-9CE3-22E750398B2E}" type="datetime1">
              <a:rPr lang="en-US" smtClean="0"/>
              <a:t>8/21/2015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592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2BCD2BEA-7F40-407D-B082-13022E8B2C99}" type="datetime1">
              <a:rPr lang="en-US" smtClean="0"/>
              <a:t>8/21/2015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0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6"/>
            <a:ext cx="12188952" cy="6858006"/>
            <a:chOff x="-2728" y="-5"/>
            <a:chExt cx="12188952" cy="6858006"/>
          </a:xfrm>
        </p:grpSpPr>
        <p:sp>
          <p:nvSpPr>
            <p:cNvPr id="26" name="Rectangle 25"/>
            <p:cNvSpPr/>
            <p:nvPr/>
          </p:nvSpPr>
          <p:spPr>
            <a:xfrm>
              <a:off x="-2728" y="1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-2727" y="-5"/>
              <a:ext cx="716424" cy="6858000"/>
              <a:chOff x="-2727" y="-5"/>
              <a:chExt cx="716424" cy="6858000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-2727" y="-5"/>
                <a:ext cx="571473" cy="6858000"/>
                <a:chOff x="6048440" y="-936481"/>
                <a:chExt cx="196717" cy="9144001"/>
              </a:xfrm>
            </p:grpSpPr>
            <p:sp>
              <p:nvSpPr>
                <p:cNvPr id="46" name="Rectangle 45" descr="Gold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5159057"/>
                  <a:ext cx="196717" cy="3048463"/>
                </a:xfrm>
                <a:prstGeom prst="rect">
                  <a:avLst/>
                </a:prstGeom>
                <a:solidFill>
                  <a:schemeClr val="accent6"/>
                </a:soli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 eaLnBrk="1" hangingPunct="1"/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7" name="Rectangle 46" descr="Orang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2110594"/>
                  <a:ext cx="196717" cy="3048463"/>
                </a:xfrm>
                <a:prstGeom prst="rect">
                  <a:avLst/>
                </a:prstGeom>
                <a:solidFill>
                  <a:schemeClr val="accent4"/>
                </a:soli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 eaLnBrk="1" hangingPunct="1"/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8" name="Rectangle 47" descr="Slat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-936481"/>
                  <a:ext cx="196717" cy="30484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 eaLnBrk="1" hangingPunct="1"/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1" name="Group 40"/>
              <p:cNvGrpSpPr/>
              <p:nvPr/>
            </p:nvGrpSpPr>
            <p:grpSpPr>
              <a:xfrm>
                <a:off x="566005" y="-5"/>
                <a:ext cx="147692" cy="6858000"/>
                <a:chOff x="6048440" y="-936481"/>
                <a:chExt cx="196717" cy="9144001"/>
              </a:xfrm>
            </p:grpSpPr>
            <p:sp>
              <p:nvSpPr>
                <p:cNvPr id="43" name="Rectangle 42" descr="Gold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5159057"/>
                  <a:ext cx="196717" cy="304846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6">
                        <a:lumMod val="40000"/>
                        <a:lumOff val="60000"/>
                      </a:schemeClr>
                    </a:gs>
                    <a:gs pos="100000">
                      <a:prstClr val="white"/>
                    </a:gs>
                  </a:gsLst>
                  <a:lin ang="0" scaled="1"/>
                  <a:tileRect/>
                </a:gra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lvl="0" algn="ctr"/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4" name="Rectangle 43" descr="Orang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2110594"/>
                  <a:ext cx="196717" cy="304846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</a:schemeClr>
                    </a:gs>
                    <a:gs pos="100000">
                      <a:prstClr val="white"/>
                    </a:gs>
                  </a:gsLst>
                  <a:lin ang="0" scaled="1"/>
                  <a:tileRect/>
                </a:gra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 eaLnBrk="1" hangingPunct="1"/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5" name="Rectangle 44" descr="Slat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-936481"/>
                  <a:ext cx="196717" cy="304846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0" scaled="1"/>
                  <a:tileRect/>
                </a:gra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 eaLnBrk="1" hangingPunct="1"/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2" name="Rectangle 41"/>
              <p:cNvSpPr/>
              <p:nvPr/>
            </p:nvSpPr>
            <p:spPr>
              <a:xfrm>
                <a:off x="646782" y="-5"/>
                <a:ext cx="45719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CA734DBA-6852-4C6A-AB8B-E28C0C52CB53}" type="datetime1">
              <a:rPr lang="en-US" smtClean="0"/>
              <a:t>8/21/2015</a:t>
            </a:fld>
            <a:endParaRPr lang="en-US"/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8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908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err="1" smtClean="0"/>
              <a:t>Currently</a:t>
            </a:r>
            <a:r>
              <a:rPr lang="es-MX" dirty="0" smtClean="0"/>
              <a:t>: PhD </a:t>
            </a:r>
            <a:r>
              <a:rPr lang="es-MX" dirty="0" err="1" smtClean="0"/>
              <a:t>student</a:t>
            </a:r>
            <a:endParaRPr lang="es-MX" dirty="0" smtClean="0"/>
          </a:p>
          <a:p>
            <a:endParaRPr lang="es-MX" dirty="0"/>
          </a:p>
          <a:p>
            <a:r>
              <a:rPr lang="en-US" i="1" dirty="0"/>
              <a:t>Optimal operation of cooling cycles</a:t>
            </a:r>
            <a:endParaRPr lang="es-MX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Adriana</a:t>
            </a:r>
            <a:br>
              <a:rPr lang="en-US" dirty="0" smtClean="0"/>
            </a:br>
            <a:r>
              <a:rPr lang="en-US" dirty="0" smtClean="0"/>
              <a:t>Reyes Lúa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98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was born here…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09" y="1979446"/>
            <a:ext cx="6096000" cy="31527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7564" y="5199022"/>
            <a:ext cx="3409208" cy="11066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568" y="2212808"/>
            <a:ext cx="4775200" cy="26860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1106905" y="3272589"/>
            <a:ext cx="770021" cy="2249906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852865" y="3206541"/>
            <a:ext cx="72000" cy="72000"/>
          </a:xfrm>
          <a:prstGeom prst="ellipse">
            <a:avLst/>
          </a:prstGeom>
          <a:solidFill>
            <a:srgbClr val="7030A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12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92" y="3282829"/>
            <a:ext cx="3066129" cy="2299597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err="1" smtClean="0"/>
              <a:t>Grew</a:t>
            </a:r>
            <a:r>
              <a:rPr lang="es-MX" dirty="0" smtClean="0"/>
              <a:t> up </a:t>
            </a:r>
            <a:r>
              <a:rPr lang="es-MX" dirty="0" err="1" smtClean="0"/>
              <a:t>watching</a:t>
            </a:r>
            <a:r>
              <a:rPr lang="es-MX" dirty="0" smtClean="0"/>
              <a:t> </a:t>
            </a:r>
            <a:r>
              <a:rPr lang="es-MX" dirty="0" err="1" smtClean="0"/>
              <a:t>sunsets</a:t>
            </a:r>
            <a:r>
              <a:rPr lang="es-MX" dirty="0" smtClean="0"/>
              <a:t>, </a:t>
            </a:r>
            <a:r>
              <a:rPr lang="es-MX" dirty="0" err="1" smtClean="0"/>
              <a:t>wearing</a:t>
            </a:r>
            <a:r>
              <a:rPr lang="es-MX" dirty="0" smtClean="0"/>
              <a:t> shorts, </a:t>
            </a:r>
            <a:r>
              <a:rPr lang="es-MX" dirty="0" err="1" smtClean="0"/>
              <a:t>skiing</a:t>
            </a:r>
            <a:r>
              <a:rPr lang="es-MX" dirty="0" smtClean="0"/>
              <a:t>…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other</a:t>
            </a:r>
            <a:r>
              <a:rPr lang="es-MX" dirty="0" smtClean="0"/>
              <a:t> </a:t>
            </a:r>
            <a:r>
              <a:rPr lang="es-MX" dirty="0" err="1" smtClean="0"/>
              <a:t>type</a:t>
            </a:r>
            <a:r>
              <a:rPr lang="es-MX" dirty="0" smtClean="0"/>
              <a:t> of </a:t>
            </a:r>
            <a:r>
              <a:rPr lang="es-MX" dirty="0" err="1" smtClean="0"/>
              <a:t>skiing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5453" y="2098771"/>
            <a:ext cx="1881545" cy="292288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76" t="36491" r="17754"/>
          <a:stretch/>
        </p:blipFill>
        <p:spPr>
          <a:xfrm>
            <a:off x="3970421" y="2098771"/>
            <a:ext cx="2859666" cy="31229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594" y="3010073"/>
            <a:ext cx="2538347" cy="338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707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Moved up </a:t>
            </a:r>
            <a:r>
              <a:rPr lang="es-MX" sz="4000" dirty="0" err="1" smtClean="0"/>
              <a:t>north</a:t>
            </a:r>
            <a:r>
              <a:rPr lang="es-MX" sz="4000" dirty="0" smtClean="0"/>
              <a:t> to </a:t>
            </a:r>
            <a:r>
              <a:rPr lang="es-MX" sz="4000" dirty="0" err="1" smtClean="0"/>
              <a:t>university</a:t>
            </a:r>
            <a:r>
              <a:rPr lang="es-MX" sz="4000" dirty="0" smtClean="0"/>
              <a:t>…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08664"/>
            <a:ext cx="5834461" cy="417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4412" y="2249905"/>
            <a:ext cx="4652210" cy="34891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297" y="146843"/>
            <a:ext cx="260032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36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err="1"/>
              <a:t>C</a:t>
            </a:r>
            <a:r>
              <a:rPr lang="es-MX" dirty="0" err="1" smtClean="0"/>
              <a:t>ame</a:t>
            </a:r>
            <a:r>
              <a:rPr lang="es-MX" dirty="0" smtClean="0"/>
              <a:t> to </a:t>
            </a:r>
            <a:r>
              <a:rPr lang="es-MX" dirty="0" err="1" smtClean="0"/>
              <a:t>Norway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a </a:t>
            </a:r>
            <a:r>
              <a:rPr lang="es-MX" dirty="0" smtClean="0"/>
              <a:t>master (2012-2014)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032" y="1690688"/>
            <a:ext cx="6368716" cy="477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186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accent1"/>
                </a:solidFill>
              </a:rPr>
              <a:t>Master </a:t>
            </a:r>
            <a:r>
              <a:rPr lang="es-MX" b="1" dirty="0" err="1">
                <a:solidFill>
                  <a:schemeClr val="accent1"/>
                </a:solidFill>
              </a:rPr>
              <a:t>T</a:t>
            </a:r>
            <a:r>
              <a:rPr lang="es-MX" b="1" dirty="0" err="1" smtClean="0">
                <a:solidFill>
                  <a:schemeClr val="accent1"/>
                </a:solidFill>
              </a:rPr>
              <a:t>hesis</a:t>
            </a:r>
            <a:r>
              <a:rPr lang="es-MX" b="1" dirty="0" smtClean="0">
                <a:solidFill>
                  <a:schemeClr val="accent1"/>
                </a:solidFill>
              </a:rPr>
              <a:t>: </a:t>
            </a:r>
          </a:p>
          <a:p>
            <a:pPr marL="0" indent="0">
              <a:buNone/>
            </a:pPr>
            <a:r>
              <a:rPr lang="en-US" dirty="0" smtClean="0"/>
              <a:t>	Economic </a:t>
            </a:r>
            <a:r>
              <a:rPr lang="en-US" dirty="0" err="1"/>
              <a:t>plantwide</a:t>
            </a:r>
            <a:r>
              <a:rPr lang="en-US" dirty="0"/>
              <a:t> </a:t>
            </a:r>
            <a:r>
              <a:rPr lang="en-US" dirty="0" smtClean="0"/>
              <a:t>control</a:t>
            </a:r>
          </a:p>
          <a:p>
            <a:pPr marL="0" indent="0">
              <a:buNone/>
            </a:pPr>
            <a:endParaRPr lang="es-MX" dirty="0" smtClean="0"/>
          </a:p>
          <a:p>
            <a:r>
              <a:rPr lang="es-MX" b="1" dirty="0" smtClean="0">
                <a:solidFill>
                  <a:schemeClr val="accent4"/>
                </a:solidFill>
              </a:rPr>
              <a:t>PhD Project: </a:t>
            </a:r>
          </a:p>
          <a:p>
            <a:pPr marL="0" indent="0">
              <a:buNone/>
            </a:pPr>
            <a:r>
              <a:rPr lang="es-MX" i="1" dirty="0"/>
              <a:t>	</a:t>
            </a:r>
            <a:r>
              <a:rPr lang="es-MX" i="1" dirty="0" smtClean="0"/>
              <a:t>O</a:t>
            </a:r>
            <a:r>
              <a:rPr lang="en-US" i="1" dirty="0" err="1" smtClean="0"/>
              <a:t>ptimal</a:t>
            </a:r>
            <a:r>
              <a:rPr lang="en-US" i="1" dirty="0" smtClean="0"/>
              <a:t> </a:t>
            </a:r>
            <a:r>
              <a:rPr lang="en-US" i="1" dirty="0"/>
              <a:t>operation of cooling </a:t>
            </a:r>
            <a:r>
              <a:rPr lang="en-US" i="1" dirty="0" smtClean="0"/>
              <a:t>cycles</a:t>
            </a:r>
          </a:p>
          <a:p>
            <a:pPr marL="0" indent="0">
              <a:buNone/>
            </a:pPr>
            <a:endParaRPr lang="es-MX" dirty="0" smtClean="0"/>
          </a:p>
          <a:p>
            <a:r>
              <a:rPr lang="es-MX" b="1" dirty="0" smtClean="0">
                <a:solidFill>
                  <a:schemeClr val="accent6"/>
                </a:solidFill>
              </a:rPr>
              <a:t>Case </a:t>
            </a:r>
            <a:r>
              <a:rPr lang="es-MX" b="1" dirty="0" err="1" smtClean="0">
                <a:solidFill>
                  <a:schemeClr val="accent6"/>
                </a:solidFill>
              </a:rPr>
              <a:t>study</a:t>
            </a:r>
            <a:r>
              <a:rPr lang="es-MX" b="1" dirty="0" smtClean="0">
                <a:solidFill>
                  <a:schemeClr val="accent6"/>
                </a:solidFill>
              </a:rPr>
              <a:t>: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i="1" dirty="0" smtClean="0"/>
              <a:t>Mini-LNG </a:t>
            </a:r>
            <a:r>
              <a:rPr lang="es-MX" i="1" dirty="0" err="1" smtClean="0"/>
              <a:t>plant</a:t>
            </a:r>
            <a:r>
              <a:rPr lang="es-MX" i="1" dirty="0" smtClean="0"/>
              <a:t> </a:t>
            </a:r>
            <a:r>
              <a:rPr lang="es-MX" i="1" dirty="0" err="1" smtClean="0"/>
              <a:t>for</a:t>
            </a:r>
            <a:r>
              <a:rPr lang="es-MX" i="1" dirty="0" smtClean="0"/>
              <a:t> </a:t>
            </a:r>
            <a:r>
              <a:rPr lang="es-MX" i="1" dirty="0" err="1" smtClean="0"/>
              <a:t>boil</a:t>
            </a:r>
            <a:r>
              <a:rPr lang="es-MX" i="1" dirty="0" smtClean="0"/>
              <a:t>-off LNG </a:t>
            </a:r>
            <a:r>
              <a:rPr lang="es-MX" i="1" dirty="0" err="1" smtClean="0"/>
              <a:t>on</a:t>
            </a:r>
            <a:r>
              <a:rPr lang="es-MX" i="1" dirty="0" smtClean="0"/>
              <a:t> </a:t>
            </a:r>
            <a:r>
              <a:rPr lang="es-MX" i="1" dirty="0" err="1" smtClean="0"/>
              <a:t>carriers</a:t>
            </a:r>
            <a:r>
              <a:rPr lang="es-MX" i="1" dirty="0" smtClean="0"/>
              <a:t>. </a:t>
            </a:r>
            <a:endParaRPr lang="es-MX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In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Process</a:t>
            </a:r>
            <a:r>
              <a:rPr lang="es-MX" dirty="0" smtClean="0"/>
              <a:t> </a:t>
            </a:r>
            <a:r>
              <a:rPr lang="es-MX" dirty="0" err="1" smtClean="0"/>
              <a:t>Systems</a:t>
            </a:r>
            <a:r>
              <a:rPr lang="es-MX" dirty="0" smtClean="0"/>
              <a:t> </a:t>
            </a:r>
            <a:r>
              <a:rPr lang="es-MX" dirty="0" err="1" smtClean="0"/>
              <a:t>Engineering</a:t>
            </a:r>
            <a:r>
              <a:rPr lang="es-MX" dirty="0" smtClean="0"/>
              <a:t> </a:t>
            </a:r>
            <a:r>
              <a:rPr lang="es-MX" dirty="0" err="1" smtClean="0"/>
              <a:t>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189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resentation level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none" rtlCol="0">
        <a:spAutoFit/>
      </a:bodyPr>
      <a:lstStyle>
        <a:defPPr>
          <a:defRPr dirty="0" err="1" smtClean="0">
            <a:ln>
              <a:solidFill>
                <a:schemeClr val="accent1">
                  <a:lumMod val="20000"/>
                  <a:lumOff val="80000"/>
                </a:schemeClr>
              </a:solidFill>
            </a:ln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 level design" id="{00E2FDB5-77A3-416C-8232-A2B8AB0B9A01}" vid="{6E3E8A63-E899-4F92-AFE5-C80B3CCFC0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63AA760-FEA7-44E2-BB85-0893DB8CD7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design slides (Level design)</Template>
  <TotalTime>0</TotalTime>
  <Words>53</Words>
  <Application>Microsoft Office PowerPoint</Application>
  <PresentationFormat>Widescreen</PresentationFormat>
  <Paragraphs>18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Gothic</vt:lpstr>
      <vt:lpstr>Times New Roman</vt:lpstr>
      <vt:lpstr>Wingdings</vt:lpstr>
      <vt:lpstr>Presentation level design</vt:lpstr>
      <vt:lpstr>Adriana Reyes Lúa</vt:lpstr>
      <vt:lpstr>I was born here…</vt:lpstr>
      <vt:lpstr>Grew up watching sunsets, wearing shorts, skiing…the other type of skiing</vt:lpstr>
      <vt:lpstr>Moved up north to university…</vt:lpstr>
      <vt:lpstr>Came to Norway for a master (2012-2014)</vt:lpstr>
      <vt:lpstr>In the Process Systems Engineering Group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2015-07-24T09:26:00Z</dcterms:created>
  <dcterms:modified xsi:type="dcterms:W3CDTF">2015-08-21T15:52:57Z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TC034605409991</vt:lpwstr>
  </property>
</Properties>
</file>