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60" r:id="rId5"/>
  </p:sldMasterIdLst>
  <p:notesMasterIdLst>
    <p:notesMasterId r:id="rId15"/>
  </p:notesMasterIdLst>
  <p:handoutMasterIdLst>
    <p:handoutMasterId r:id="rId16"/>
  </p:handoutMasterIdLst>
  <p:sldIdLst>
    <p:sldId id="257" r:id="rId6"/>
    <p:sldId id="384" r:id="rId7"/>
    <p:sldId id="270" r:id="rId8"/>
    <p:sldId id="391" r:id="rId9"/>
    <p:sldId id="399" r:id="rId10"/>
    <p:sldId id="396" r:id="rId11"/>
    <p:sldId id="397" r:id="rId12"/>
    <p:sldId id="281" r:id="rId13"/>
    <p:sldId id="394" r:id="rId14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BFCFB8-267D-4773-88B2-9BB810B9E209}" v="552" dt="2024-12-11T09:06:33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090" autoAdjust="0"/>
  </p:normalViewPr>
  <p:slideViewPr>
    <p:cSldViewPr snapToGrid="0">
      <p:cViewPr varScale="1">
        <p:scale>
          <a:sx n="99" d="100"/>
          <a:sy n="99" d="100"/>
        </p:scale>
        <p:origin x="318" y="8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Davidsen" userId="d1105455-6f75-4775-8f76-8ffdbe385458" providerId="ADAL" clId="{86BFCFB8-267D-4773-88B2-9BB810B9E209}"/>
    <pc:docChg chg="undo custSel addSld delSld modSld sldOrd modMainMaster">
      <pc:chgData name="William Davidsen" userId="d1105455-6f75-4775-8f76-8ffdbe385458" providerId="ADAL" clId="{86BFCFB8-267D-4773-88B2-9BB810B9E209}" dt="2024-12-11T09:06:33.358" v="3431"/>
      <pc:docMkLst>
        <pc:docMk/>
      </pc:docMkLst>
      <pc:sldChg chg="addSp delSp modSp mod modTransition">
        <pc:chgData name="William Davidsen" userId="d1105455-6f75-4775-8f76-8ffdbe385458" providerId="ADAL" clId="{86BFCFB8-267D-4773-88B2-9BB810B9E209}" dt="2024-12-10T13:08:18.150" v="3068" actId="14100"/>
        <pc:sldMkLst>
          <pc:docMk/>
          <pc:sldMk cId="752814286" sldId="257"/>
        </pc:sldMkLst>
        <pc:spChg chg="mod">
          <ac:chgData name="William Davidsen" userId="d1105455-6f75-4775-8f76-8ffdbe385458" providerId="ADAL" clId="{86BFCFB8-267D-4773-88B2-9BB810B9E209}" dt="2024-12-10T13:06:44.384" v="3040" actId="14100"/>
          <ac:spMkLst>
            <pc:docMk/>
            <pc:sldMk cId="752814286" sldId="257"/>
            <ac:spMk id="2" creationId="{286E938C-9D94-4B05-979A-D39FFC457291}"/>
          </ac:spMkLst>
        </pc:spChg>
        <pc:spChg chg="mod">
          <ac:chgData name="William Davidsen" userId="d1105455-6f75-4775-8f76-8ffdbe385458" providerId="ADAL" clId="{86BFCFB8-267D-4773-88B2-9BB810B9E209}" dt="2024-12-10T13:08:18.150" v="3068" actId="14100"/>
          <ac:spMkLst>
            <pc:docMk/>
            <pc:sldMk cId="752814286" sldId="257"/>
            <ac:spMk id="3" creationId="{D9A11267-FC52-4990-8D98-010AFABA5544}"/>
          </ac:spMkLst>
        </pc:spChg>
        <pc:spChg chg="add mod">
          <ac:chgData name="William Davidsen" userId="d1105455-6f75-4775-8f76-8ffdbe385458" providerId="ADAL" clId="{86BFCFB8-267D-4773-88B2-9BB810B9E209}" dt="2024-12-03T13:29:48.306" v="222" actId="14100"/>
          <ac:spMkLst>
            <pc:docMk/>
            <pc:sldMk cId="752814286" sldId="257"/>
            <ac:spMk id="6" creationId="{A0836676-A492-CF56-B013-0B772B78E869}"/>
          </ac:spMkLst>
        </pc:spChg>
        <pc:picChg chg="add mod">
          <ac:chgData name="William Davidsen" userId="d1105455-6f75-4775-8f76-8ffdbe385458" providerId="ADAL" clId="{86BFCFB8-267D-4773-88B2-9BB810B9E209}" dt="2024-12-03T13:55:50.923" v="513"/>
          <ac:picMkLst>
            <pc:docMk/>
            <pc:sldMk cId="752814286" sldId="257"/>
            <ac:picMk id="1028" creationId="{D17D9AC5-C879-DDDC-5A2B-28CC0BA59F82}"/>
          </ac:picMkLst>
        </pc:picChg>
      </pc:sldChg>
      <pc:sldChg chg="addSp delSp modSp mod modTransition modAnim">
        <pc:chgData name="William Davidsen" userId="d1105455-6f75-4775-8f76-8ffdbe385458" providerId="ADAL" clId="{86BFCFB8-267D-4773-88B2-9BB810B9E209}" dt="2024-12-09T14:12:49.419" v="2971" actId="6549"/>
        <pc:sldMkLst>
          <pc:docMk/>
          <pc:sldMk cId="3891345585" sldId="270"/>
        </pc:sldMkLst>
        <pc:spChg chg="add mod ord">
          <ac:chgData name="William Davidsen" userId="d1105455-6f75-4775-8f76-8ffdbe385458" providerId="ADAL" clId="{86BFCFB8-267D-4773-88B2-9BB810B9E209}" dt="2024-12-04T13:17:12.013" v="803" actId="14100"/>
          <ac:spMkLst>
            <pc:docMk/>
            <pc:sldMk cId="3891345585" sldId="270"/>
            <ac:spMk id="4" creationId="{171DD686-347D-7141-531B-BE551B70896B}"/>
          </ac:spMkLst>
        </pc:spChg>
        <pc:spChg chg="add mod">
          <ac:chgData name="William Davidsen" userId="d1105455-6f75-4775-8f76-8ffdbe385458" providerId="ADAL" clId="{86BFCFB8-267D-4773-88B2-9BB810B9E209}" dt="2024-12-09T14:12:49.419" v="2971" actId="6549"/>
          <ac:spMkLst>
            <pc:docMk/>
            <pc:sldMk cId="3891345585" sldId="270"/>
            <ac:spMk id="5" creationId="{4FF1C1CA-7B22-1973-00B8-5014424A82D4}"/>
          </ac:spMkLst>
        </pc:spChg>
        <pc:spChg chg="mod">
          <ac:chgData name="William Davidsen" userId="d1105455-6f75-4775-8f76-8ffdbe385458" providerId="ADAL" clId="{86BFCFB8-267D-4773-88B2-9BB810B9E209}" dt="2024-12-04T13:08:08.480" v="766" actId="14100"/>
          <ac:spMkLst>
            <pc:docMk/>
            <pc:sldMk cId="3891345585" sldId="270"/>
            <ac:spMk id="7" creationId="{4B18D636-CC10-4B1E-AA38-419DCCF2D9C9}"/>
          </ac:spMkLst>
        </pc:spChg>
        <pc:spChg chg="ord">
          <ac:chgData name="William Davidsen" userId="d1105455-6f75-4775-8f76-8ffdbe385458" providerId="ADAL" clId="{86BFCFB8-267D-4773-88B2-9BB810B9E209}" dt="2024-12-04T13:08:24.580" v="772" actId="167"/>
          <ac:spMkLst>
            <pc:docMk/>
            <pc:sldMk cId="3891345585" sldId="270"/>
            <ac:spMk id="22" creationId="{C6F3814E-455F-456B-B1AF-7B993965A2C0}"/>
          </ac:spMkLst>
        </pc:spChg>
        <pc:spChg chg="ord">
          <ac:chgData name="William Davidsen" userId="d1105455-6f75-4775-8f76-8ffdbe385458" providerId="ADAL" clId="{86BFCFB8-267D-4773-88B2-9BB810B9E209}" dt="2024-12-04T13:07:52.668" v="761" actId="167"/>
          <ac:spMkLst>
            <pc:docMk/>
            <pc:sldMk cId="3891345585" sldId="270"/>
            <ac:spMk id="27" creationId="{962BE440-9634-4380-B142-5DB692420C52}"/>
          </ac:spMkLst>
        </pc:spChg>
        <pc:grpChg chg="mod ord">
          <ac:chgData name="William Davidsen" userId="d1105455-6f75-4775-8f76-8ffdbe385458" providerId="ADAL" clId="{86BFCFB8-267D-4773-88B2-9BB810B9E209}" dt="2024-12-04T13:08:50.472" v="778" actId="1076"/>
          <ac:grpSpMkLst>
            <pc:docMk/>
            <pc:sldMk cId="3891345585" sldId="270"/>
            <ac:grpSpMk id="25" creationId="{D10F3D66-0109-4903-90B9-66D0E288F721}"/>
          </ac:grpSpMkLst>
        </pc:grpChg>
        <pc:picChg chg="add mod">
          <ac:chgData name="William Davidsen" userId="d1105455-6f75-4775-8f76-8ffdbe385458" providerId="ADAL" clId="{86BFCFB8-267D-4773-88B2-9BB810B9E209}" dt="2024-12-04T13:09:36.058" v="784" actId="1076"/>
          <ac:picMkLst>
            <pc:docMk/>
            <pc:sldMk cId="3891345585" sldId="270"/>
            <ac:picMk id="3" creationId="{DB70AE73-4F4B-080D-906B-C71638B58ED9}"/>
          </ac:picMkLst>
        </pc:picChg>
      </pc:sldChg>
      <pc:sldChg chg="addSp delSp modSp del mod">
        <pc:chgData name="William Davidsen" userId="d1105455-6f75-4775-8f76-8ffdbe385458" providerId="ADAL" clId="{86BFCFB8-267D-4773-88B2-9BB810B9E209}" dt="2024-12-04T12:58:17.405" v="718" actId="47"/>
        <pc:sldMkLst>
          <pc:docMk/>
          <pc:sldMk cId="395518310" sldId="279"/>
        </pc:sldMkLst>
      </pc:sldChg>
      <pc:sldChg chg="addSp delSp modSp mod ord modTransition modAnim">
        <pc:chgData name="William Davidsen" userId="d1105455-6f75-4775-8f76-8ffdbe385458" providerId="ADAL" clId="{86BFCFB8-267D-4773-88B2-9BB810B9E209}" dt="2024-12-11T09:06:33.358" v="3431"/>
        <pc:sldMkLst>
          <pc:docMk/>
          <pc:sldMk cId="1420547054" sldId="281"/>
        </pc:sldMkLst>
        <pc:spChg chg="add mod">
          <ac:chgData name="William Davidsen" userId="d1105455-6f75-4775-8f76-8ffdbe385458" providerId="ADAL" clId="{86BFCFB8-267D-4773-88B2-9BB810B9E209}" dt="2024-12-10T13:27:39.241" v="3376" actId="20577"/>
          <ac:spMkLst>
            <pc:docMk/>
            <pc:sldMk cId="1420547054" sldId="281"/>
            <ac:spMk id="2" creationId="{824D75EA-396D-BD69-46AE-588333DB6175}"/>
          </ac:spMkLst>
        </pc:spChg>
        <pc:spChg chg="mod">
          <ac:chgData name="William Davidsen" userId="d1105455-6f75-4775-8f76-8ffdbe385458" providerId="ADAL" clId="{86BFCFB8-267D-4773-88B2-9BB810B9E209}" dt="2024-12-03T13:52:22.689" v="467" actId="790"/>
          <ac:spMkLst>
            <pc:docMk/>
            <pc:sldMk cId="1420547054" sldId="281"/>
            <ac:spMk id="7" creationId="{47788B34-4190-4916-9048-47720EA5ABF1}"/>
          </ac:spMkLst>
        </pc:spChg>
        <pc:spChg chg="mod">
          <ac:chgData name="William Davidsen" userId="d1105455-6f75-4775-8f76-8ffdbe385458" providerId="ADAL" clId="{86BFCFB8-267D-4773-88B2-9BB810B9E209}" dt="2024-12-10T13:27:33.561" v="3372" actId="20577"/>
          <ac:spMkLst>
            <pc:docMk/>
            <pc:sldMk cId="1420547054" sldId="281"/>
            <ac:spMk id="11" creationId="{1D014E48-5DD9-49CE-AD5B-0FEF69204F68}"/>
          </ac:spMkLst>
        </pc:spChg>
        <pc:spChg chg="add mod ord">
          <ac:chgData name="William Davidsen" userId="d1105455-6f75-4775-8f76-8ffdbe385458" providerId="ADAL" clId="{86BFCFB8-267D-4773-88B2-9BB810B9E209}" dt="2024-12-09T13:34:49.661" v="2442" actId="167"/>
          <ac:spMkLst>
            <pc:docMk/>
            <pc:sldMk cId="1420547054" sldId="281"/>
            <ac:spMk id="39" creationId="{CB4BD385-42E8-4274-5A11-C6F2B1FC3123}"/>
          </ac:spMkLst>
        </pc:spChg>
        <pc:spChg chg="add mod topLvl">
          <ac:chgData name="William Davidsen" userId="d1105455-6f75-4775-8f76-8ffdbe385458" providerId="ADAL" clId="{86BFCFB8-267D-4773-88B2-9BB810B9E209}" dt="2024-12-11T09:06:25.241" v="3430" actId="164"/>
          <ac:spMkLst>
            <pc:docMk/>
            <pc:sldMk cId="1420547054" sldId="281"/>
            <ac:spMk id="48" creationId="{DC63890A-291E-1FA0-28AF-A74EF74B530D}"/>
          </ac:spMkLst>
        </pc:spChg>
        <pc:grpChg chg="add mod">
          <ac:chgData name="William Davidsen" userId="d1105455-6f75-4775-8f76-8ffdbe385458" providerId="ADAL" clId="{86BFCFB8-267D-4773-88B2-9BB810B9E209}" dt="2024-12-11T09:06:25.241" v="3430" actId="164"/>
          <ac:grpSpMkLst>
            <pc:docMk/>
            <pc:sldMk cId="1420547054" sldId="281"/>
            <ac:grpSpMk id="6" creationId="{CDF6C7F7-BC5D-B0A9-02FC-A34B0BF0DC3E}"/>
          </ac:grpSpMkLst>
        </pc:grpChg>
        <pc:grpChg chg="add mod">
          <ac:chgData name="William Davidsen" userId="d1105455-6f75-4775-8f76-8ffdbe385458" providerId="ADAL" clId="{86BFCFB8-267D-4773-88B2-9BB810B9E209}" dt="2024-12-09T13:39:04.555" v="2543" actId="1076"/>
          <ac:grpSpMkLst>
            <pc:docMk/>
            <pc:sldMk cId="1420547054" sldId="281"/>
            <ac:grpSpMk id="38" creationId="{F38534E9-1A7D-E055-51D7-0145A1439FB6}"/>
          </ac:grpSpMkLst>
        </pc:grpChg>
        <pc:grpChg chg="add del mod">
          <ac:chgData name="William Davidsen" userId="d1105455-6f75-4775-8f76-8ffdbe385458" providerId="ADAL" clId="{86BFCFB8-267D-4773-88B2-9BB810B9E209}" dt="2024-12-11T09:05:20.551" v="3417" actId="165"/>
          <ac:grpSpMkLst>
            <pc:docMk/>
            <pc:sldMk cId="1420547054" sldId="281"/>
            <ac:grpSpMk id="51" creationId="{AF6ABFCB-47AB-DE57-56F3-FD04E0DCBAE0}"/>
          </ac:grpSpMkLst>
        </pc:grpChg>
        <pc:picChg chg="add mod">
          <ac:chgData name="William Davidsen" userId="d1105455-6f75-4775-8f76-8ffdbe385458" providerId="ADAL" clId="{86BFCFB8-267D-4773-88B2-9BB810B9E209}" dt="2024-12-09T12:43:45.573" v="2313" actId="164"/>
          <ac:picMkLst>
            <pc:docMk/>
            <pc:sldMk cId="1420547054" sldId="281"/>
            <ac:picMk id="3" creationId="{B23F370E-3077-D57E-C337-305452569B34}"/>
          </ac:picMkLst>
        </pc:picChg>
        <pc:picChg chg="add mod ord">
          <ac:chgData name="William Davidsen" userId="d1105455-6f75-4775-8f76-8ffdbe385458" providerId="ADAL" clId="{86BFCFB8-267D-4773-88B2-9BB810B9E209}" dt="2024-12-11T09:06:25.241" v="3430" actId="164"/>
          <ac:picMkLst>
            <pc:docMk/>
            <pc:sldMk cId="1420547054" sldId="281"/>
            <ac:picMk id="5" creationId="{A7F2072F-7364-06C8-8403-B5E5688301EE}"/>
          </ac:picMkLst>
        </pc:picChg>
        <pc:picChg chg="add mod">
          <ac:chgData name="William Davidsen" userId="d1105455-6f75-4775-8f76-8ffdbe385458" providerId="ADAL" clId="{86BFCFB8-267D-4773-88B2-9BB810B9E209}" dt="2024-12-09T12:43:45.573" v="2313" actId="164"/>
          <ac:picMkLst>
            <pc:docMk/>
            <pc:sldMk cId="1420547054" sldId="281"/>
            <ac:picMk id="12" creationId="{72BB837E-538A-649A-2D3C-C5F3E1FC09E7}"/>
          </ac:picMkLst>
        </pc:picChg>
        <pc:picChg chg="add mod topLvl">
          <ac:chgData name="William Davidsen" userId="d1105455-6f75-4775-8f76-8ffdbe385458" providerId="ADAL" clId="{86BFCFB8-267D-4773-88B2-9BB810B9E209}" dt="2024-12-11T09:06:25.241" v="3430" actId="164"/>
          <ac:picMkLst>
            <pc:docMk/>
            <pc:sldMk cId="1420547054" sldId="281"/>
            <ac:picMk id="43" creationId="{1D8D5CCE-B9E7-731D-7C8A-6F0E73C35068}"/>
          </ac:picMkLst>
        </pc:picChg>
        <pc:picChg chg="add del mod ord topLvl">
          <ac:chgData name="William Davidsen" userId="d1105455-6f75-4775-8f76-8ffdbe385458" providerId="ADAL" clId="{86BFCFB8-267D-4773-88B2-9BB810B9E209}" dt="2024-12-11T09:05:46.321" v="3422" actId="478"/>
          <ac:picMkLst>
            <pc:docMk/>
            <pc:sldMk cId="1420547054" sldId="281"/>
            <ac:picMk id="50" creationId="{5145145C-BC52-D9D7-8513-8CEC036EA06B}"/>
          </ac:picMkLst>
        </pc:picChg>
        <pc:cxnChg chg="add mod">
          <ac:chgData name="William Davidsen" userId="d1105455-6f75-4775-8f76-8ffdbe385458" providerId="ADAL" clId="{86BFCFB8-267D-4773-88B2-9BB810B9E209}" dt="2024-12-09T12:43:45.573" v="2313" actId="164"/>
          <ac:cxnSpMkLst>
            <pc:docMk/>
            <pc:sldMk cId="1420547054" sldId="281"/>
            <ac:cxnSpMk id="17" creationId="{B7A58B4E-DB55-3D11-C8AA-9DF249452196}"/>
          </ac:cxnSpMkLst>
        </pc:cxnChg>
        <pc:cxnChg chg="add mod">
          <ac:chgData name="William Davidsen" userId="d1105455-6f75-4775-8f76-8ffdbe385458" providerId="ADAL" clId="{86BFCFB8-267D-4773-88B2-9BB810B9E209}" dt="2024-12-09T12:43:45.573" v="2313" actId="164"/>
          <ac:cxnSpMkLst>
            <pc:docMk/>
            <pc:sldMk cId="1420547054" sldId="281"/>
            <ac:cxnSpMk id="20" creationId="{7EF70CD6-0E7B-2BB9-5F0D-1036B381ECB1}"/>
          </ac:cxnSpMkLst>
        </pc:cxnChg>
        <pc:cxnChg chg="add mod">
          <ac:chgData name="William Davidsen" userId="d1105455-6f75-4775-8f76-8ffdbe385458" providerId="ADAL" clId="{86BFCFB8-267D-4773-88B2-9BB810B9E209}" dt="2024-12-09T12:43:45.573" v="2313" actId="164"/>
          <ac:cxnSpMkLst>
            <pc:docMk/>
            <pc:sldMk cId="1420547054" sldId="281"/>
            <ac:cxnSpMk id="29" creationId="{55BBD7D0-68ED-1300-284B-471805A066B2}"/>
          </ac:cxnSpMkLst>
        </pc:cxnChg>
        <pc:cxnChg chg="add mod">
          <ac:chgData name="William Davidsen" userId="d1105455-6f75-4775-8f76-8ffdbe385458" providerId="ADAL" clId="{86BFCFB8-267D-4773-88B2-9BB810B9E209}" dt="2024-12-09T12:43:45.573" v="2313" actId="164"/>
          <ac:cxnSpMkLst>
            <pc:docMk/>
            <pc:sldMk cId="1420547054" sldId="281"/>
            <ac:cxnSpMk id="32" creationId="{D2526737-DFDF-294C-4D36-486E894AEAEE}"/>
          </ac:cxnSpMkLst>
        </pc:cxnChg>
        <pc:cxnChg chg="add mod topLvl">
          <ac:chgData name="William Davidsen" userId="d1105455-6f75-4775-8f76-8ffdbe385458" providerId="ADAL" clId="{86BFCFB8-267D-4773-88B2-9BB810B9E209}" dt="2024-12-11T09:06:25.241" v="3430" actId="164"/>
          <ac:cxnSpMkLst>
            <pc:docMk/>
            <pc:sldMk cId="1420547054" sldId="281"/>
            <ac:cxnSpMk id="47" creationId="{4490B5AD-D69F-78D2-E199-2249E98BD1E3}"/>
          </ac:cxnSpMkLst>
        </pc:cxnChg>
      </pc:sldChg>
      <pc:sldChg chg="del">
        <pc:chgData name="William Davidsen" userId="d1105455-6f75-4775-8f76-8ffdbe385458" providerId="ADAL" clId="{86BFCFB8-267D-4773-88B2-9BB810B9E209}" dt="2024-12-03T13:06:40.881" v="135" actId="47"/>
        <pc:sldMkLst>
          <pc:docMk/>
          <pc:sldMk cId="560021826" sldId="317"/>
        </pc:sldMkLst>
      </pc:sldChg>
      <pc:sldChg chg="addSp delSp modSp mod modTransition">
        <pc:chgData name="William Davidsen" userId="d1105455-6f75-4775-8f76-8ffdbe385458" providerId="ADAL" clId="{86BFCFB8-267D-4773-88B2-9BB810B9E209}" dt="2024-12-11T09:04:43.516" v="3416" actId="20577"/>
        <pc:sldMkLst>
          <pc:docMk/>
          <pc:sldMk cId="2158886557" sldId="384"/>
        </pc:sldMkLst>
        <pc:spChg chg="mod">
          <ac:chgData name="William Davidsen" userId="d1105455-6f75-4775-8f76-8ffdbe385458" providerId="ADAL" clId="{86BFCFB8-267D-4773-88B2-9BB810B9E209}" dt="2024-12-11T09:04:43.516" v="3416" actId="20577"/>
          <ac:spMkLst>
            <pc:docMk/>
            <pc:sldMk cId="2158886557" sldId="384"/>
            <ac:spMk id="12" creationId="{E5127060-CDBF-435F-9009-A5451CCE305D}"/>
          </ac:spMkLst>
        </pc:spChg>
        <pc:picChg chg="add mod modCrop">
          <ac:chgData name="William Davidsen" userId="d1105455-6f75-4775-8f76-8ffdbe385458" providerId="ADAL" clId="{86BFCFB8-267D-4773-88B2-9BB810B9E209}" dt="2024-12-03T13:17:34.143" v="183" actId="1076"/>
          <ac:picMkLst>
            <pc:docMk/>
            <pc:sldMk cId="2158886557" sldId="384"/>
            <ac:picMk id="10" creationId="{7F0C1023-15CF-14A5-8B28-66D94469DC14}"/>
          </ac:picMkLst>
        </pc:picChg>
        <pc:picChg chg="add mod modCrop">
          <ac:chgData name="William Davidsen" userId="d1105455-6f75-4775-8f76-8ffdbe385458" providerId="ADAL" clId="{86BFCFB8-267D-4773-88B2-9BB810B9E209}" dt="2024-12-09T14:04:56.530" v="2902" actId="29295"/>
          <ac:picMkLst>
            <pc:docMk/>
            <pc:sldMk cId="2158886557" sldId="384"/>
            <ac:picMk id="28" creationId="{4C3C6E06-260F-90B4-547B-7ED53CF46C17}"/>
          </ac:picMkLst>
        </pc:picChg>
        <pc:picChg chg="add mod modCrop">
          <ac:chgData name="William Davidsen" userId="d1105455-6f75-4775-8f76-8ffdbe385458" providerId="ADAL" clId="{86BFCFB8-267D-4773-88B2-9BB810B9E209}" dt="2024-12-03T13:17:33.905" v="182" actId="1076"/>
          <ac:picMkLst>
            <pc:docMk/>
            <pc:sldMk cId="2158886557" sldId="384"/>
            <ac:picMk id="30" creationId="{CD8C1513-86FD-B772-40B6-38B49333F418}"/>
          </ac:picMkLst>
        </pc:picChg>
        <pc:picChg chg="add mod modCrop">
          <ac:chgData name="William Davidsen" userId="d1105455-6f75-4775-8f76-8ffdbe385458" providerId="ADAL" clId="{86BFCFB8-267D-4773-88B2-9BB810B9E209}" dt="2024-12-03T13:24:40.163" v="197" actId="18131"/>
          <ac:picMkLst>
            <pc:docMk/>
            <pc:sldMk cId="2158886557" sldId="384"/>
            <ac:picMk id="40" creationId="{DAA21F1B-5EF1-55FD-E0D6-6666DE9FCB2A}"/>
          </ac:picMkLst>
        </pc:picChg>
      </pc:sldChg>
      <pc:sldChg chg="addSp delSp modSp mod modTransition modAnim">
        <pc:chgData name="William Davidsen" userId="d1105455-6f75-4775-8f76-8ffdbe385458" providerId="ADAL" clId="{86BFCFB8-267D-4773-88B2-9BB810B9E209}" dt="2024-12-10T13:22:25.020" v="3295" actId="20577"/>
        <pc:sldMkLst>
          <pc:docMk/>
          <pc:sldMk cId="3247798845" sldId="391"/>
        </pc:sldMkLst>
        <pc:spChg chg="add mod">
          <ac:chgData name="William Davidsen" userId="d1105455-6f75-4775-8f76-8ffdbe385458" providerId="ADAL" clId="{86BFCFB8-267D-4773-88B2-9BB810B9E209}" dt="2024-12-03T13:49:42.505" v="434" actId="2085"/>
          <ac:spMkLst>
            <pc:docMk/>
            <pc:sldMk cId="3247798845" sldId="391"/>
            <ac:spMk id="13" creationId="{58001582-4334-AAB7-0128-C963CBD5EFA2}"/>
          </ac:spMkLst>
        </pc:spChg>
        <pc:spChg chg="add mod">
          <ac:chgData name="William Davidsen" userId="d1105455-6f75-4775-8f76-8ffdbe385458" providerId="ADAL" clId="{86BFCFB8-267D-4773-88B2-9BB810B9E209}" dt="2024-12-04T13:01:28.033" v="748" actId="207"/>
          <ac:spMkLst>
            <pc:docMk/>
            <pc:sldMk cId="3247798845" sldId="391"/>
            <ac:spMk id="15" creationId="{EDA947BC-E208-2103-C9B6-ACA5C635CEB5}"/>
          </ac:spMkLst>
        </pc:spChg>
        <pc:spChg chg="add mod">
          <ac:chgData name="William Davidsen" userId="d1105455-6f75-4775-8f76-8ffdbe385458" providerId="ADAL" clId="{86BFCFB8-267D-4773-88B2-9BB810B9E209}" dt="2024-12-04T13:00:53.334" v="738" actId="207"/>
          <ac:spMkLst>
            <pc:docMk/>
            <pc:sldMk cId="3247798845" sldId="391"/>
            <ac:spMk id="17" creationId="{E374B7CF-DE0B-192A-BDBC-7EB3551A6DF7}"/>
          </ac:spMkLst>
        </pc:spChg>
        <pc:spChg chg="add mod">
          <ac:chgData name="William Davidsen" userId="d1105455-6f75-4775-8f76-8ffdbe385458" providerId="ADAL" clId="{86BFCFB8-267D-4773-88B2-9BB810B9E209}" dt="2024-12-04T13:01:09.934" v="744" actId="207"/>
          <ac:spMkLst>
            <pc:docMk/>
            <pc:sldMk cId="3247798845" sldId="391"/>
            <ac:spMk id="18" creationId="{12CABA05-EBF8-87E5-9F62-62ED31D93E17}"/>
          </ac:spMkLst>
        </pc:spChg>
        <pc:spChg chg="mod">
          <ac:chgData name="William Davidsen" userId="d1105455-6f75-4775-8f76-8ffdbe385458" providerId="ADAL" clId="{86BFCFB8-267D-4773-88B2-9BB810B9E209}" dt="2024-12-10T11:56:12.208" v="2981" actId="20577"/>
          <ac:spMkLst>
            <pc:docMk/>
            <pc:sldMk cId="3247798845" sldId="391"/>
            <ac:spMk id="22" creationId="{F8FAEED9-1ECD-45F9-87A0-9394BAEABB79}"/>
          </ac:spMkLst>
        </pc:spChg>
        <pc:spChg chg="add mod">
          <ac:chgData name="William Davidsen" userId="d1105455-6f75-4775-8f76-8ffdbe385458" providerId="ADAL" clId="{86BFCFB8-267D-4773-88B2-9BB810B9E209}" dt="2024-12-10T13:22:25.020" v="3295" actId="20577"/>
          <ac:spMkLst>
            <pc:docMk/>
            <pc:sldMk cId="3247798845" sldId="391"/>
            <ac:spMk id="25" creationId="{C70977FF-7E3D-74AD-B06C-90FF6FDCB704}"/>
          </ac:spMkLst>
        </pc:spChg>
        <pc:picChg chg="add mod">
          <ac:chgData name="William Davidsen" userId="d1105455-6f75-4775-8f76-8ffdbe385458" providerId="ADAL" clId="{86BFCFB8-267D-4773-88B2-9BB810B9E209}" dt="2024-12-04T13:00:25.665" v="730" actId="29295"/>
          <ac:picMkLst>
            <pc:docMk/>
            <pc:sldMk cId="3247798845" sldId="391"/>
            <ac:picMk id="3" creationId="{ACFE3FF1-C260-B542-E41A-007DA94FC93D}"/>
          </ac:picMkLst>
        </pc:picChg>
        <pc:picChg chg="add mod">
          <ac:chgData name="William Davidsen" userId="d1105455-6f75-4775-8f76-8ffdbe385458" providerId="ADAL" clId="{86BFCFB8-267D-4773-88B2-9BB810B9E209}" dt="2024-12-04T12:54:12.127" v="525" actId="1076"/>
          <ac:picMkLst>
            <pc:docMk/>
            <pc:sldMk cId="3247798845" sldId="391"/>
            <ac:picMk id="5" creationId="{AD20FBC6-EB8F-C801-B84A-BA9D676D8E17}"/>
          </ac:picMkLst>
        </pc:picChg>
        <pc:picChg chg="add mod">
          <ac:chgData name="William Davidsen" userId="d1105455-6f75-4775-8f76-8ffdbe385458" providerId="ADAL" clId="{86BFCFB8-267D-4773-88B2-9BB810B9E209}" dt="2024-12-04T13:01:15.493" v="746" actId="29295"/>
          <ac:picMkLst>
            <pc:docMk/>
            <pc:sldMk cId="3247798845" sldId="391"/>
            <ac:picMk id="21" creationId="{C5446D0A-1C06-B809-0D20-9B1B2FDD2443}"/>
          </ac:picMkLst>
        </pc:picChg>
        <pc:cxnChg chg="add mod">
          <ac:chgData name="William Davidsen" userId="d1105455-6f75-4775-8f76-8ffdbe385458" providerId="ADAL" clId="{86BFCFB8-267D-4773-88B2-9BB810B9E209}" dt="2024-12-04T13:00:34.783" v="732" actId="692"/>
          <ac:cxnSpMkLst>
            <pc:docMk/>
            <pc:sldMk cId="3247798845" sldId="391"/>
            <ac:cxnSpMk id="14" creationId="{36DAFC96-75B5-8018-E7DC-67AC9029EC48}"/>
          </ac:cxnSpMkLst>
        </pc:cxnChg>
        <pc:cxnChg chg="add mod">
          <ac:chgData name="William Davidsen" userId="d1105455-6f75-4775-8f76-8ffdbe385458" providerId="ADAL" clId="{86BFCFB8-267D-4773-88B2-9BB810B9E209}" dt="2024-12-04T13:00:40.691" v="734" actId="692"/>
          <ac:cxnSpMkLst>
            <pc:docMk/>
            <pc:sldMk cId="3247798845" sldId="391"/>
            <ac:cxnSpMk id="16" creationId="{306C06C8-1401-E27C-EAD1-4EBCAF0962DE}"/>
          </ac:cxnSpMkLst>
        </pc:cxnChg>
        <pc:cxnChg chg="add mod">
          <ac:chgData name="William Davidsen" userId="d1105455-6f75-4775-8f76-8ffdbe385458" providerId="ADAL" clId="{86BFCFB8-267D-4773-88B2-9BB810B9E209}" dt="2024-12-04T13:00:44.937" v="736" actId="692"/>
          <ac:cxnSpMkLst>
            <pc:docMk/>
            <pc:sldMk cId="3247798845" sldId="391"/>
            <ac:cxnSpMk id="24" creationId="{5682A7AD-8239-1CD6-2E58-2EDB9197073E}"/>
          </ac:cxnSpMkLst>
        </pc:cxnChg>
      </pc:sldChg>
      <pc:sldChg chg="delSp modSp del mod">
        <pc:chgData name="William Davidsen" userId="d1105455-6f75-4775-8f76-8ffdbe385458" providerId="ADAL" clId="{86BFCFB8-267D-4773-88B2-9BB810B9E209}" dt="2024-12-04T12:58:18.500" v="719" actId="47"/>
        <pc:sldMkLst>
          <pc:docMk/>
          <pc:sldMk cId="2344482315" sldId="392"/>
        </pc:sldMkLst>
      </pc:sldChg>
      <pc:sldChg chg="delSp modSp del mod">
        <pc:chgData name="William Davidsen" userId="d1105455-6f75-4775-8f76-8ffdbe385458" providerId="ADAL" clId="{86BFCFB8-267D-4773-88B2-9BB810B9E209}" dt="2024-12-04T12:58:19.402" v="720" actId="47"/>
        <pc:sldMkLst>
          <pc:docMk/>
          <pc:sldMk cId="2958991408" sldId="393"/>
        </pc:sldMkLst>
      </pc:sldChg>
      <pc:sldChg chg="addSp delSp modSp new del mod">
        <pc:chgData name="William Davidsen" userId="d1105455-6f75-4775-8f76-8ffdbe385458" providerId="ADAL" clId="{86BFCFB8-267D-4773-88B2-9BB810B9E209}" dt="2024-12-03T13:04:30.349" v="63" actId="47"/>
        <pc:sldMkLst>
          <pc:docMk/>
          <pc:sldMk cId="2023919637" sldId="394"/>
        </pc:sldMkLst>
      </pc:sldChg>
      <pc:sldChg chg="addSp delSp modSp new mod modTransition delAnim modAnim">
        <pc:chgData name="William Davidsen" userId="d1105455-6f75-4775-8f76-8ffdbe385458" providerId="ADAL" clId="{86BFCFB8-267D-4773-88B2-9BB810B9E209}" dt="2024-12-10T13:16:14.945" v="3125" actId="34135"/>
        <pc:sldMkLst>
          <pc:docMk/>
          <pc:sldMk cId="4177589046" sldId="394"/>
        </pc:sldMkLst>
        <pc:spChg chg="mod">
          <ac:chgData name="William Davidsen" userId="d1105455-6f75-4775-8f76-8ffdbe385458" providerId="ADAL" clId="{86BFCFB8-267D-4773-88B2-9BB810B9E209}" dt="2024-12-09T13:49:41.260" v="2682" actId="20577"/>
          <ac:spMkLst>
            <pc:docMk/>
            <pc:sldMk cId="4177589046" sldId="394"/>
            <ac:spMk id="2" creationId="{C363814C-C098-0A30-46E1-2EF3B4FF632B}"/>
          </ac:spMkLst>
        </pc:spChg>
        <pc:spChg chg="add mod ord">
          <ac:chgData name="William Davidsen" userId="d1105455-6f75-4775-8f76-8ffdbe385458" providerId="ADAL" clId="{86BFCFB8-267D-4773-88B2-9BB810B9E209}" dt="2024-12-10T13:16:14.945" v="3125" actId="34135"/>
          <ac:spMkLst>
            <pc:docMk/>
            <pc:sldMk cId="4177589046" sldId="394"/>
            <ac:spMk id="5" creationId="{1E6B3B2C-F5D3-CD9B-478A-306F9B550E45}"/>
          </ac:spMkLst>
        </pc:spChg>
        <pc:spChg chg="mod">
          <ac:chgData name="William Davidsen" userId="d1105455-6f75-4775-8f76-8ffdbe385458" providerId="ADAL" clId="{86BFCFB8-267D-4773-88B2-9BB810B9E209}" dt="2024-12-09T13:54:49.367" v="2752" actId="14100"/>
          <ac:spMkLst>
            <pc:docMk/>
            <pc:sldMk cId="4177589046" sldId="394"/>
            <ac:spMk id="8" creationId="{BB190F08-F527-39C8-5480-47A6E408AA6E}"/>
          </ac:spMkLst>
        </pc:spChg>
        <pc:spChg chg="add mod">
          <ac:chgData name="William Davidsen" userId="d1105455-6f75-4775-8f76-8ffdbe385458" providerId="ADAL" clId="{86BFCFB8-267D-4773-88B2-9BB810B9E209}" dt="2024-12-09T13:55:04.062" v="2760" actId="14100"/>
          <ac:spMkLst>
            <pc:docMk/>
            <pc:sldMk cId="4177589046" sldId="394"/>
            <ac:spMk id="19" creationId="{AF5A7F42-7FE4-4762-7F13-BD7517A1A7CA}"/>
          </ac:spMkLst>
        </pc:spChg>
        <pc:spChg chg="add mod">
          <ac:chgData name="William Davidsen" userId="d1105455-6f75-4775-8f76-8ffdbe385458" providerId="ADAL" clId="{86BFCFB8-267D-4773-88B2-9BB810B9E209}" dt="2024-12-09T13:55:15.808" v="2765" actId="14100"/>
          <ac:spMkLst>
            <pc:docMk/>
            <pc:sldMk cId="4177589046" sldId="394"/>
            <ac:spMk id="20" creationId="{1B0DA618-E106-1333-DE0D-4FE7A04BE1DC}"/>
          </ac:spMkLst>
        </pc:spChg>
        <pc:spChg chg="add mod">
          <ac:chgData name="William Davidsen" userId="d1105455-6f75-4775-8f76-8ffdbe385458" providerId="ADAL" clId="{86BFCFB8-267D-4773-88B2-9BB810B9E209}" dt="2024-12-09T14:01:49.801" v="2886" actId="1076"/>
          <ac:spMkLst>
            <pc:docMk/>
            <pc:sldMk cId="4177589046" sldId="394"/>
            <ac:spMk id="21" creationId="{4B152112-D0B2-4EA3-32CD-8C154F292D3B}"/>
          </ac:spMkLst>
        </pc:spChg>
        <pc:spChg chg="add mod">
          <ac:chgData name="William Davidsen" userId="d1105455-6f75-4775-8f76-8ffdbe385458" providerId="ADAL" clId="{86BFCFB8-267D-4773-88B2-9BB810B9E209}" dt="2024-12-09T14:01:49.801" v="2886" actId="1076"/>
          <ac:spMkLst>
            <pc:docMk/>
            <pc:sldMk cId="4177589046" sldId="394"/>
            <ac:spMk id="22" creationId="{CBC96762-2F65-DBD4-BCC9-CD57C04FE2D3}"/>
          </ac:spMkLst>
        </pc:spChg>
        <pc:spChg chg="add mod">
          <ac:chgData name="William Davidsen" userId="d1105455-6f75-4775-8f76-8ffdbe385458" providerId="ADAL" clId="{86BFCFB8-267D-4773-88B2-9BB810B9E209}" dt="2024-12-09T14:02:15.945" v="2900" actId="20577"/>
          <ac:spMkLst>
            <pc:docMk/>
            <pc:sldMk cId="4177589046" sldId="394"/>
            <ac:spMk id="23" creationId="{B5177CAD-2A65-1BCC-3C70-BDDB7278A483}"/>
          </ac:spMkLst>
        </pc:spChg>
        <pc:picChg chg="add mod ord">
          <ac:chgData name="William Davidsen" userId="d1105455-6f75-4775-8f76-8ffdbe385458" providerId="ADAL" clId="{86BFCFB8-267D-4773-88B2-9BB810B9E209}" dt="2024-12-10T13:16:14.945" v="3125" actId="34135"/>
          <ac:picMkLst>
            <pc:docMk/>
            <pc:sldMk cId="4177589046" sldId="394"/>
            <ac:picMk id="3" creationId="{4AA2A62F-B785-8B8A-825B-94A7E868D446}"/>
          </ac:picMkLst>
        </pc:picChg>
        <pc:picChg chg="add mod">
          <ac:chgData name="William Davidsen" userId="d1105455-6f75-4775-8f76-8ffdbe385458" providerId="ADAL" clId="{86BFCFB8-267D-4773-88B2-9BB810B9E209}" dt="2024-12-09T13:53:43.737" v="2727" actId="1076"/>
          <ac:picMkLst>
            <pc:docMk/>
            <pc:sldMk cId="4177589046" sldId="394"/>
            <ac:picMk id="4" creationId="{3614759C-B52A-2CEF-D60D-2B438E743D92}"/>
          </ac:picMkLst>
        </pc:picChg>
        <pc:picChg chg="add mod">
          <ac:chgData name="William Davidsen" userId="d1105455-6f75-4775-8f76-8ffdbe385458" providerId="ADAL" clId="{86BFCFB8-267D-4773-88B2-9BB810B9E209}" dt="2024-12-09T13:53:38.592" v="2725" actId="14100"/>
          <ac:picMkLst>
            <pc:docMk/>
            <pc:sldMk cId="4177589046" sldId="394"/>
            <ac:picMk id="13" creationId="{8AF5C5DD-5533-07EB-B7DC-87D03957148A}"/>
          </ac:picMkLst>
        </pc:picChg>
        <pc:picChg chg="add del mod">
          <ac:chgData name="William Davidsen" userId="d1105455-6f75-4775-8f76-8ffdbe385458" providerId="ADAL" clId="{86BFCFB8-267D-4773-88B2-9BB810B9E209}" dt="2024-12-10T13:09:03.584" v="3069" actId="478"/>
          <ac:picMkLst>
            <pc:docMk/>
            <pc:sldMk cId="4177589046" sldId="394"/>
            <ac:picMk id="15" creationId="{6AAFF701-9977-915E-C3EC-48A902D5F02B}"/>
          </ac:picMkLst>
        </pc:picChg>
      </pc:sldChg>
      <pc:sldChg chg="addSp modSp add del mod modTransition modAnim">
        <pc:chgData name="William Davidsen" userId="d1105455-6f75-4775-8f76-8ffdbe385458" providerId="ADAL" clId="{86BFCFB8-267D-4773-88B2-9BB810B9E209}" dt="2024-12-09T11:43:56.957" v="1279" actId="2696"/>
        <pc:sldMkLst>
          <pc:docMk/>
          <pc:sldMk cId="3618785310" sldId="395"/>
        </pc:sldMkLst>
      </pc:sldChg>
      <pc:sldChg chg="addSp modSp add mod modTransition">
        <pc:chgData name="William Davidsen" userId="d1105455-6f75-4775-8f76-8ffdbe385458" providerId="ADAL" clId="{86BFCFB8-267D-4773-88B2-9BB810B9E209}" dt="2024-12-10T13:22:14.923" v="3285" actId="20577"/>
        <pc:sldMkLst>
          <pc:docMk/>
          <pc:sldMk cId="1476229439" sldId="396"/>
        </pc:sldMkLst>
        <pc:spChg chg="add mod">
          <ac:chgData name="William Davidsen" userId="d1105455-6f75-4775-8f76-8ffdbe385458" providerId="ADAL" clId="{86BFCFB8-267D-4773-88B2-9BB810B9E209}" dt="2024-12-10T13:17:53.570" v="3153" actId="20577"/>
          <ac:spMkLst>
            <pc:docMk/>
            <pc:sldMk cId="1476229439" sldId="396"/>
            <ac:spMk id="2" creationId="{0E11F08B-1926-2B3E-6911-2D6E8751DFF5}"/>
          </ac:spMkLst>
        </pc:spChg>
        <pc:spChg chg="mod">
          <ac:chgData name="William Davidsen" userId="d1105455-6f75-4775-8f76-8ffdbe385458" providerId="ADAL" clId="{86BFCFB8-267D-4773-88B2-9BB810B9E209}" dt="2024-12-04T12:57:42.053" v="666" actId="207"/>
          <ac:spMkLst>
            <pc:docMk/>
            <pc:sldMk cId="1476229439" sldId="396"/>
            <ac:spMk id="17" creationId="{00FD5DF1-4891-6B4E-462C-B2510D89D289}"/>
          </ac:spMkLst>
        </pc:spChg>
        <pc:spChg chg="mod">
          <ac:chgData name="William Davidsen" userId="d1105455-6f75-4775-8f76-8ffdbe385458" providerId="ADAL" clId="{86BFCFB8-267D-4773-88B2-9BB810B9E209}" dt="2024-12-04T12:57:53.485" v="689" actId="207"/>
          <ac:spMkLst>
            <pc:docMk/>
            <pc:sldMk cId="1476229439" sldId="396"/>
            <ac:spMk id="18" creationId="{BD48C504-38C3-560B-3E2F-8F32E3C62B0E}"/>
          </ac:spMkLst>
        </pc:spChg>
        <pc:spChg chg="mod">
          <ac:chgData name="William Davidsen" userId="d1105455-6f75-4775-8f76-8ffdbe385458" providerId="ADAL" clId="{86BFCFB8-267D-4773-88B2-9BB810B9E209}" dt="2024-12-09T12:07:20.993" v="1672" actId="1076"/>
          <ac:spMkLst>
            <pc:docMk/>
            <pc:sldMk cId="1476229439" sldId="396"/>
            <ac:spMk id="22" creationId="{CD10C0E0-81AF-AEF7-0C7B-132A4E137C63}"/>
          </ac:spMkLst>
        </pc:spChg>
        <pc:spChg chg="mod">
          <ac:chgData name="William Davidsen" userId="d1105455-6f75-4775-8f76-8ffdbe385458" providerId="ADAL" clId="{86BFCFB8-267D-4773-88B2-9BB810B9E209}" dt="2024-12-10T13:22:14.923" v="3285" actId="20577"/>
          <ac:spMkLst>
            <pc:docMk/>
            <pc:sldMk cId="1476229439" sldId="396"/>
            <ac:spMk id="25" creationId="{8AC91D60-2DC2-693F-EB60-8288AA4E683F}"/>
          </ac:spMkLst>
        </pc:spChg>
        <pc:picChg chg="add mod">
          <ac:chgData name="William Davidsen" userId="d1105455-6f75-4775-8f76-8ffdbe385458" providerId="ADAL" clId="{86BFCFB8-267D-4773-88B2-9BB810B9E209}" dt="2024-12-09T12:07:28.157" v="1673" actId="14100"/>
          <ac:picMkLst>
            <pc:docMk/>
            <pc:sldMk cId="1476229439" sldId="396"/>
            <ac:picMk id="7" creationId="{8C01A688-8DFF-2FA7-510F-CC63A7259BE2}"/>
          </ac:picMkLst>
        </pc:picChg>
        <pc:cxnChg chg="mod">
          <ac:chgData name="William Davidsen" userId="d1105455-6f75-4775-8f76-8ffdbe385458" providerId="ADAL" clId="{86BFCFB8-267D-4773-88B2-9BB810B9E209}" dt="2024-12-04T12:57:45.256" v="678" actId="692"/>
          <ac:cxnSpMkLst>
            <pc:docMk/>
            <pc:sldMk cId="1476229439" sldId="396"/>
            <ac:cxnSpMk id="16" creationId="{3F675AE6-0939-0F9A-234A-1E8E0152DB14}"/>
          </ac:cxnSpMkLst>
        </pc:cxnChg>
      </pc:sldChg>
      <pc:sldChg chg="addSp delSp modSp add mod ord modTransition">
        <pc:chgData name="William Davidsen" userId="d1105455-6f75-4775-8f76-8ffdbe385458" providerId="ADAL" clId="{86BFCFB8-267D-4773-88B2-9BB810B9E209}" dt="2024-12-10T13:22:06.598" v="3280" actId="20577"/>
        <pc:sldMkLst>
          <pc:docMk/>
          <pc:sldMk cId="1340432729" sldId="397"/>
        </pc:sldMkLst>
        <pc:spChg chg="add mod">
          <ac:chgData name="William Davidsen" userId="d1105455-6f75-4775-8f76-8ffdbe385458" providerId="ADAL" clId="{86BFCFB8-267D-4773-88B2-9BB810B9E209}" dt="2024-12-10T13:21:29.162" v="3270" actId="20577"/>
          <ac:spMkLst>
            <pc:docMk/>
            <pc:sldMk cId="1340432729" sldId="397"/>
            <ac:spMk id="2" creationId="{3C460A7C-92C4-2C2D-1DF2-BC03E414DADA}"/>
          </ac:spMkLst>
        </pc:spChg>
        <pc:spChg chg="mod">
          <ac:chgData name="William Davidsen" userId="d1105455-6f75-4775-8f76-8ffdbe385458" providerId="ADAL" clId="{86BFCFB8-267D-4773-88B2-9BB810B9E209}" dt="2024-12-10T13:22:00.841" v="3275" actId="20577"/>
          <ac:spMkLst>
            <pc:docMk/>
            <pc:sldMk cId="1340432729" sldId="397"/>
            <ac:spMk id="22" creationId="{ABA3C57F-28DD-FE81-8A98-33057509F3C4}"/>
          </ac:spMkLst>
        </pc:spChg>
        <pc:spChg chg="mod">
          <ac:chgData name="William Davidsen" userId="d1105455-6f75-4775-8f76-8ffdbe385458" providerId="ADAL" clId="{86BFCFB8-267D-4773-88B2-9BB810B9E209}" dt="2024-12-10T13:22:06.598" v="3280" actId="20577"/>
          <ac:spMkLst>
            <pc:docMk/>
            <pc:sldMk cId="1340432729" sldId="397"/>
            <ac:spMk id="25" creationId="{A066C3FD-EB46-FE0D-F5D0-210356423180}"/>
          </ac:spMkLst>
        </pc:spChg>
      </pc:sldChg>
      <pc:sldChg chg="addSp modSp add del mod">
        <pc:chgData name="William Davidsen" userId="d1105455-6f75-4775-8f76-8ffdbe385458" providerId="ADAL" clId="{86BFCFB8-267D-4773-88B2-9BB810B9E209}" dt="2024-12-09T11:43:49.457" v="1278" actId="2696"/>
        <pc:sldMkLst>
          <pc:docMk/>
          <pc:sldMk cId="620484802" sldId="398"/>
        </pc:sldMkLst>
      </pc:sldChg>
      <pc:sldChg chg="add del">
        <pc:chgData name="William Davidsen" userId="d1105455-6f75-4775-8f76-8ffdbe385458" providerId="ADAL" clId="{86BFCFB8-267D-4773-88B2-9BB810B9E209}" dt="2024-12-08T08:59:17.571" v="1223" actId="2890"/>
        <pc:sldMkLst>
          <pc:docMk/>
          <pc:sldMk cId="1930338050" sldId="399"/>
        </pc:sldMkLst>
      </pc:sldChg>
      <pc:sldChg chg="addSp delSp modSp add mod modTransition">
        <pc:chgData name="William Davidsen" userId="d1105455-6f75-4775-8f76-8ffdbe385458" providerId="ADAL" clId="{86BFCFB8-267D-4773-88B2-9BB810B9E209}" dt="2024-12-10T13:22:19.285" v="3290" actId="20577"/>
        <pc:sldMkLst>
          <pc:docMk/>
          <pc:sldMk cId="3752672092" sldId="399"/>
        </pc:sldMkLst>
        <pc:spChg chg="mod">
          <ac:chgData name="William Davidsen" userId="d1105455-6f75-4775-8f76-8ffdbe385458" providerId="ADAL" clId="{86BFCFB8-267D-4773-88B2-9BB810B9E209}" dt="2024-12-10T13:20:32.592" v="3240" actId="14100"/>
          <ac:spMkLst>
            <pc:docMk/>
            <pc:sldMk cId="3752672092" sldId="399"/>
            <ac:spMk id="2" creationId="{123A8607-C0CC-9C26-6634-357B5FDE78CF}"/>
          </ac:spMkLst>
        </pc:spChg>
        <pc:spChg chg="add mod">
          <ac:chgData name="William Davidsen" userId="d1105455-6f75-4775-8f76-8ffdbe385458" providerId="ADAL" clId="{86BFCFB8-267D-4773-88B2-9BB810B9E209}" dt="2024-12-10T13:20:52.398" v="3245" actId="1076"/>
          <ac:spMkLst>
            <pc:docMk/>
            <pc:sldMk cId="3752672092" sldId="399"/>
            <ac:spMk id="10" creationId="{B6B6872C-6519-3FDB-EED8-23F52F8F5048}"/>
          </ac:spMkLst>
        </pc:spChg>
        <pc:spChg chg="mod">
          <ac:chgData name="William Davidsen" userId="d1105455-6f75-4775-8f76-8ffdbe385458" providerId="ADAL" clId="{86BFCFB8-267D-4773-88B2-9BB810B9E209}" dt="2024-12-09T11:51:03.028" v="1440" actId="207"/>
          <ac:spMkLst>
            <pc:docMk/>
            <pc:sldMk cId="3752672092" sldId="399"/>
            <ac:spMk id="15" creationId="{FB843B42-9685-A73F-CBA7-8E3F265D6CE5}"/>
          </ac:spMkLst>
        </pc:spChg>
        <pc:spChg chg="mod">
          <ac:chgData name="William Davidsen" userId="d1105455-6f75-4775-8f76-8ffdbe385458" providerId="ADAL" clId="{86BFCFB8-267D-4773-88B2-9BB810B9E209}" dt="2024-12-08T08:59:44.996" v="1276" actId="1036"/>
          <ac:spMkLst>
            <pc:docMk/>
            <pc:sldMk cId="3752672092" sldId="399"/>
            <ac:spMk id="22" creationId="{9E54641A-4E78-2F68-B3C3-094515BB28C8}"/>
          </ac:spMkLst>
        </pc:spChg>
        <pc:spChg chg="mod">
          <ac:chgData name="William Davidsen" userId="d1105455-6f75-4775-8f76-8ffdbe385458" providerId="ADAL" clId="{86BFCFB8-267D-4773-88B2-9BB810B9E209}" dt="2024-12-10T13:22:19.285" v="3290" actId="20577"/>
          <ac:spMkLst>
            <pc:docMk/>
            <pc:sldMk cId="3752672092" sldId="399"/>
            <ac:spMk id="25" creationId="{ACB29A29-1FBD-B0AA-B5E9-23309457F94D}"/>
          </ac:spMkLst>
        </pc:spChg>
        <pc:grpChg chg="mod">
          <ac:chgData name="William Davidsen" userId="d1105455-6f75-4775-8f76-8ffdbe385458" providerId="ADAL" clId="{86BFCFB8-267D-4773-88B2-9BB810B9E209}" dt="2024-12-10T13:20:45.829" v="3244" actId="1076"/>
          <ac:grpSpMkLst>
            <pc:docMk/>
            <pc:sldMk cId="3752672092" sldId="399"/>
            <ac:grpSpMk id="4" creationId="{CD6C3E8F-FBAF-8054-D9AF-6A4216EB6A09}"/>
          </ac:grpSpMkLst>
        </pc:grpChg>
        <pc:picChg chg="mod">
          <ac:chgData name="William Davidsen" userId="d1105455-6f75-4775-8f76-8ffdbe385458" providerId="ADAL" clId="{86BFCFB8-267D-4773-88B2-9BB810B9E209}" dt="2024-12-09T11:51:46.215" v="1442" actId="29295"/>
          <ac:picMkLst>
            <pc:docMk/>
            <pc:sldMk cId="3752672092" sldId="399"/>
            <ac:picMk id="3" creationId="{2F9EA966-A4BC-0974-D2F8-BC81C8CB5893}"/>
          </ac:picMkLst>
        </pc:picChg>
        <pc:cxnChg chg="mod">
          <ac:chgData name="William Davidsen" userId="d1105455-6f75-4775-8f76-8ffdbe385458" providerId="ADAL" clId="{86BFCFB8-267D-4773-88B2-9BB810B9E209}" dt="2024-12-09T11:51:09.747" v="1441" actId="692"/>
          <ac:cxnSpMkLst>
            <pc:docMk/>
            <pc:sldMk cId="3752672092" sldId="399"/>
            <ac:cxnSpMk id="14" creationId="{3C6873D4-0C97-59A4-72FA-21D7AB7E7BE8}"/>
          </ac:cxnSpMkLst>
        </pc:cxnChg>
      </pc:sldChg>
      <pc:sldChg chg="delSp modSp new del mod">
        <pc:chgData name="William Davidsen" userId="d1105455-6f75-4775-8f76-8ffdbe385458" providerId="ADAL" clId="{86BFCFB8-267D-4773-88B2-9BB810B9E209}" dt="2024-12-09T13:39:27.060" v="2544" actId="2696"/>
        <pc:sldMkLst>
          <pc:docMk/>
          <pc:sldMk cId="1921808661" sldId="400"/>
        </pc:sldMkLst>
      </pc:sldChg>
      <pc:sldMasterChg chg="modTransition modSldLayout">
        <pc:chgData name="William Davidsen" userId="d1105455-6f75-4775-8f76-8ffdbe385458" providerId="ADAL" clId="{86BFCFB8-267D-4773-88B2-9BB810B9E209}" dt="2024-12-04T13:12:48.123" v="794"/>
        <pc:sldMasterMkLst>
          <pc:docMk/>
          <pc:sldMasterMk cId="3196447035" sldId="2147483660"/>
        </pc:sldMasterMkLst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3282473331" sldId="2147483661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2981762647" sldId="2147483662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648082224" sldId="2147483663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1963006510" sldId="2147483664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462462972" sldId="2147483665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3493927305" sldId="2147483666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3101029933" sldId="2147483667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827206993" sldId="2147483668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515531392" sldId="2147483669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570538061" sldId="2147483670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3196447035" sldId="2147483660"/>
            <pc:sldLayoutMk cId="405313598" sldId="2147483671"/>
          </pc:sldLayoutMkLst>
        </pc:sldLayoutChg>
      </pc:sldMasterChg>
      <pc:sldMasterChg chg="modTransition modSldLayout">
        <pc:chgData name="William Davidsen" userId="d1105455-6f75-4775-8f76-8ffdbe385458" providerId="ADAL" clId="{86BFCFB8-267D-4773-88B2-9BB810B9E209}" dt="2024-12-04T13:12:48.123" v="794"/>
        <pc:sldMasterMkLst>
          <pc:docMk/>
          <pc:sldMasterMk cId="2521255718" sldId="2147483684"/>
        </pc:sldMasterMkLst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3412362915" sldId="2147483685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3616071164" sldId="2147483686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1023429560" sldId="2147483687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3617165047" sldId="2147483688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670392337" sldId="2147483689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3858332531" sldId="2147483691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983562843" sldId="2147483692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727319112" sldId="2147483693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3063087162" sldId="2147483696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22852078" sldId="2147483697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600948850" sldId="2147483699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4284120214" sldId="2147483700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3715776986" sldId="2147483707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1425477023" sldId="2147483731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2570260729" sldId="2147483733"/>
          </pc:sldLayoutMkLst>
        </pc:sldLayoutChg>
        <pc:sldLayoutChg chg="modTransition">
          <pc:chgData name="William Davidsen" userId="d1105455-6f75-4775-8f76-8ffdbe385458" providerId="ADAL" clId="{86BFCFB8-267D-4773-88B2-9BB810B9E209}" dt="2024-12-04T13:12:48.123" v="794"/>
          <pc:sldLayoutMkLst>
            <pc:docMk/>
            <pc:sldMasterMk cId="2521255718" sldId="2147483684"/>
            <pc:sldLayoutMk cId="2229304515" sldId="214748373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BFB11-92AD-4CCC-91EB-156B562A0568}" type="datetime1">
              <a:rPr lang="nb-NO" smtClean="0"/>
              <a:t>11.12.2024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7A675-29D4-453B-ADD4-1058522133FD}" type="datetime1">
              <a:rPr lang="nb-NO" smtClean="0"/>
              <a:t>11.12.2024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nb-NO" smtClean="0"/>
              <a:t>1</a:t>
            </a:fld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8E86554-A977-49BB-B1A0-C2D868100BB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0160EBB-8142-410B-92C9-BD756A3417F8}" type="datetime1">
              <a:rPr lang="nb-NO" smtClean="0"/>
              <a:t>11.12.2024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nb-NO" smtClean="0"/>
              <a:t>2</a:t>
            </a:fld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185B2E4-1172-47EA-801F-01A7B9602FE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C48EA02-2F80-4E74-9A30-8C1B35F58730}" type="datetime1">
              <a:rPr lang="nb-NO" smtClean="0"/>
              <a:t>11.12.2024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nb-NO" smtClean="0"/>
              <a:t>3</a:t>
            </a:fld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F059177-D167-4BA2-AA0F-C2D12ABA77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6D670C3-25C5-444C-A474-8D0ECB50D8BE}" type="datetime1">
              <a:rPr lang="nb-NO" smtClean="0"/>
              <a:t>11.12.2024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30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2F7A675-29D4-453B-ADD4-1058522133FD}" type="datetime1">
              <a:rPr lang="nb-NO" smtClean="0"/>
              <a:t>11.12.2024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7CCE34D-CFF1-4FFE-815B-D050E7ED2DF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424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34E87-1A47-07D8-BA3E-971DF1AF1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E3FE208-500B-6611-092C-E0C4922BF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7F93095-8C07-0D7C-8A76-948D3FDFE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F741840-B5A1-3FE4-2B73-351939F2AA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2F7A675-29D4-453B-ADD4-1058522133FD}" type="datetime1">
              <a:rPr lang="nb-NO" smtClean="0"/>
              <a:t>11.12.2024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9EEA666-9E62-58F4-AEA6-46B125067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7CCE34D-CFF1-4FFE-815B-D050E7ED2DF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25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7CCE34D-CFF1-4FFE-815B-D050E7ED2DFD}" type="slidenum">
              <a:rPr lang="nb-NO" smtClean="0"/>
              <a:t>8</a:t>
            </a:fld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F194A0A-1031-489C-8527-BAAF12FB41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3853A2C-7A5F-484F-BAE0-91467038665B}" type="datetime1">
              <a:rPr lang="nb-NO" smtClean="0"/>
              <a:t>11.12.2024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884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nb-NO" sz="4800"/>
              <a:t>3DFloat</a:t>
            </a:r>
          </a:p>
        </p:txBody>
      </p:sp>
      <p:sp>
        <p:nvSpPr>
          <p:cNvPr id="14" name="Plassholder for bilde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ihåndsform: Figur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nnhold 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e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ihåndsform: Figur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nb-NO" dirty="0"/>
            </a:p>
          </p:txBody>
        </p:sp>
        <p:sp>
          <p:nvSpPr>
            <p:cNvPr id="36" name="Frihåndsform: Figur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nb-NO" dirty="0">
                <a:solidFill>
                  <a:schemeClr val="tx1"/>
                </a:solidFill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nb-NO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nb-NO"/>
              <a:t>Klikk for å redigere tittelstil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innhold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22" name="Plassholder for tekst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nb-NO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innhold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18" name="Plassholder for tekst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nb-NO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nb-NO"/>
              <a:t>Klikk for å REDIGERE</a:t>
            </a:r>
          </a:p>
        </p:txBody>
      </p:sp>
      <p:sp>
        <p:nvSpPr>
          <p:cNvPr id="21" name="Plassholder for innhold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amme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tel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1" name="Undertittel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nb-NO">
                <a:solidFill>
                  <a:schemeClr val="tx1">
                    <a:alpha val="60000"/>
                  </a:schemeClr>
                </a:solidFill>
              </a:rPr>
              <a:t>Klikk for å redigere undertittelstil i malen</a:t>
            </a:r>
            <a:endParaRPr lang="nb-NO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2" name="Plassholder for bilde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grpSp>
        <p:nvGrpSpPr>
          <p:cNvPr id="43" name="Gruppe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ihåndsform: Figur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46" name="Frihåndsform: Figur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nb-NO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ihåndsform: Figur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ihåndsform: Figur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nb-NO" dirty="0"/>
            </a:p>
          </p:txBody>
        </p:sp>
        <p:sp>
          <p:nvSpPr>
            <p:cNvPr id="36" name="Frihåndsform: Figur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nb-NO" dirty="0">
                <a:solidFill>
                  <a:schemeClr val="tx1"/>
                </a:solidFill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ihåndsform: Figur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tar: 4 Points 26">
            <a:extLst>
              <a:ext uri="{FF2B5EF4-FFF2-40B4-BE49-F238E27FC236}">
                <a16:creationId xmlns:a16="http://schemas.microsoft.com/office/drawing/2014/main" id="{0C46125D-A6C9-4FA7-AC81-314EF41291F4}"/>
              </a:ext>
            </a:extLst>
          </p:cNvPr>
          <p:cNvSpPr/>
          <p:nvPr userDrawn="1"/>
        </p:nvSpPr>
        <p:spPr>
          <a:xfrm>
            <a:off x="3934264" y="1555261"/>
            <a:ext cx="853441" cy="853441"/>
          </a:xfrm>
          <a:prstGeom prst="star4">
            <a:avLst>
              <a:gd name="adj" fmla="val 1371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B69E86D-2093-4CE3-AFAD-5ED890C95422}"/>
              </a:ext>
            </a:extLst>
          </p:cNvPr>
          <p:cNvSpPr/>
          <p:nvPr userDrawn="1"/>
        </p:nvSpPr>
        <p:spPr>
          <a:xfrm>
            <a:off x="1" y="1"/>
            <a:ext cx="2489199" cy="2489199"/>
          </a:xfrm>
          <a:custGeom>
            <a:avLst/>
            <a:gdLst>
              <a:gd name="connsiteX0" fmla="*/ 0 w 3733799"/>
              <a:gd name="connsiteY0" fmla="*/ 0 h 3733799"/>
              <a:gd name="connsiteX1" fmla="*/ 3733799 w 3733799"/>
              <a:gd name="connsiteY1" fmla="*/ 0 h 3733799"/>
              <a:gd name="connsiteX2" fmla="*/ 0 w 3733799"/>
              <a:gd name="connsiteY2" fmla="*/ 3733799 h 373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33799" h="3733799">
                <a:moveTo>
                  <a:pt x="0" y="0"/>
                </a:moveTo>
                <a:lnTo>
                  <a:pt x="3733799" y="0"/>
                </a:lnTo>
                <a:cubicBezTo>
                  <a:pt x="3733799" y="2062120"/>
                  <a:pt x="2062120" y="3733799"/>
                  <a:pt x="0" y="373379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12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3C0C18-3CFA-482C-8E5E-2A541D4A1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8997" y="476250"/>
            <a:ext cx="5157031" cy="59055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516993-BDDF-41F0-93E0-ABB9AF085E4F}"/>
              </a:ext>
            </a:extLst>
          </p:cNvPr>
          <p:cNvCxnSpPr/>
          <p:nvPr userDrawn="1"/>
        </p:nvCxnSpPr>
        <p:spPr>
          <a:xfrm>
            <a:off x="11232092" y="480000"/>
            <a:ext cx="0" cy="59017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67530F7-C043-4F2D-AA58-B8F8D123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5371548"/>
            <a:ext cx="4943506" cy="10102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56F6C-246C-0167-0A6F-0D7FA448DF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630AE-A578-3327-1F99-AAE520E5D1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0E0A3C-AF5E-BB75-6F0A-2D22B84E67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01" y="1041400"/>
            <a:ext cx="5268995" cy="2387600"/>
          </a:xfrm>
        </p:spPr>
        <p:txBody>
          <a:bodyPr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473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453">
          <p15:clr>
            <a:srgbClr val="FBAE40"/>
          </p15:clr>
        </p15:guide>
        <p15:guide id="4" orient="horz" pos="450">
          <p15:clr>
            <a:srgbClr val="FBAE40"/>
          </p15:clr>
        </p15:guide>
        <p15:guide id="5" pos="10613">
          <p15:clr>
            <a:srgbClr val="FBAE40"/>
          </p15:clr>
        </p15:guide>
        <p15:guide id="6" orient="horz" pos="603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4BB9E4-E7B1-0134-AF57-AD95BB041006}"/>
              </a:ext>
            </a:extLst>
          </p:cNvPr>
          <p:cNvSpPr/>
          <p:nvPr userDrawn="1"/>
        </p:nvSpPr>
        <p:spPr>
          <a:xfrm>
            <a:off x="530" y="476248"/>
            <a:ext cx="5156502" cy="2952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26789B-7346-CEC7-16A3-3B0FE2DE3B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182D3-0E91-91F1-ECC7-0966F48FB0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CC096F-6B7A-45E7-A4B6-CD5BAF79EDB3}"/>
              </a:ext>
            </a:extLst>
          </p:cNvPr>
          <p:cNvSpPr/>
          <p:nvPr userDrawn="1"/>
        </p:nvSpPr>
        <p:spPr>
          <a:xfrm>
            <a:off x="5157032" y="467901"/>
            <a:ext cx="479425" cy="29610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CBBAE4-493F-3F66-9BA3-4B1526CEEC79}"/>
              </a:ext>
            </a:extLst>
          </p:cNvPr>
          <p:cNvSpPr/>
          <p:nvPr userDrawn="1"/>
        </p:nvSpPr>
        <p:spPr>
          <a:xfrm>
            <a:off x="5157032" y="3429000"/>
            <a:ext cx="479425" cy="2952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BD6F11D-1F8D-7106-7F01-98F5C78698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5" y="3428999"/>
            <a:ext cx="5157031" cy="29527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0E4CD27-9738-506D-FE10-C7E4B01642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35928" y="476247"/>
            <a:ext cx="5157031" cy="29527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1DDC514-7359-001E-8FAE-68B46ECD30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02350" y="3975652"/>
            <a:ext cx="4293705" cy="333254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buNone/>
              <a:defRPr sz="1300" b="1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9812B0A6-88F7-0091-186C-FFD429A6DA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2350" y="4373217"/>
            <a:ext cx="4293705" cy="1954696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buNone/>
              <a:defRPr sz="1100" b="0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ID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Click to edit Master text styles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6477C-8D55-B4B8-85DD-DAF85A20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8" y="493574"/>
            <a:ext cx="4629286" cy="2084577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8176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2)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F4CCF5-90D2-D1A7-3002-CBBBF74651D2}"/>
              </a:ext>
            </a:extLst>
          </p:cNvPr>
          <p:cNvSpPr/>
          <p:nvPr userDrawn="1"/>
        </p:nvSpPr>
        <p:spPr>
          <a:xfrm>
            <a:off x="530" y="476248"/>
            <a:ext cx="5156502" cy="590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039BA4-3B01-3D4B-CC00-B60E645F58EB}"/>
              </a:ext>
            </a:extLst>
          </p:cNvPr>
          <p:cNvSpPr/>
          <p:nvPr userDrawn="1"/>
        </p:nvSpPr>
        <p:spPr>
          <a:xfrm rot="16200000">
            <a:off x="2546434" y="-2076579"/>
            <a:ext cx="64693" cy="5162841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024FD-17DE-1168-A28A-98B53E15F2F5}"/>
              </a:ext>
            </a:extLst>
          </p:cNvPr>
          <p:cNvSpPr/>
          <p:nvPr userDrawn="1"/>
        </p:nvSpPr>
        <p:spPr>
          <a:xfrm rot="16200000">
            <a:off x="2546434" y="3796578"/>
            <a:ext cx="64693" cy="5162841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0A7F0-7F99-1360-70B4-D4A331CC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694" y="1078276"/>
            <a:ext cx="4334933" cy="2084577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0AB6E-822A-1FCD-AD8A-B820DEF65A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16E-9E7D-F535-D2CB-56760629A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F2030FA-A93F-59AB-4A31-13C0C7B748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425" y="1078275"/>
            <a:ext cx="5156502" cy="47014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39BB8-983A-46E3-3FD4-ADA9A279C14F}"/>
              </a:ext>
            </a:extLst>
          </p:cNvPr>
          <p:cNvSpPr/>
          <p:nvPr userDrawn="1"/>
        </p:nvSpPr>
        <p:spPr>
          <a:xfrm>
            <a:off x="6005464" y="1078275"/>
            <a:ext cx="64693" cy="4701451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1A4A7DFF-2B05-C6AE-5B32-68541CC435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9694" y="3365656"/>
            <a:ext cx="4334933" cy="32949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300" b="1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18A7B04E-116D-DBAF-BC85-B6067BAA9E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39694" y="3756991"/>
            <a:ext cx="4334933" cy="2022734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100" b="0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48082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ks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nb-NO"/>
              <a:t>Klikk for å legge til tittel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nb-NO" sz="1600"/>
              <a:t>Klikk for å legge til tekst</a:t>
            </a:r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ihåndsform: Figur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12B386F-2BB5-5A23-1C2E-2E9A1CAF3B31}"/>
              </a:ext>
            </a:extLst>
          </p:cNvPr>
          <p:cNvSpPr/>
          <p:nvPr userDrawn="1"/>
        </p:nvSpPr>
        <p:spPr>
          <a:xfrm>
            <a:off x="7041292" y="6381750"/>
            <a:ext cx="3695699" cy="476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0AB6E-822A-1FCD-AD8A-B820DEF65A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16E-9E7D-F535-D2CB-56760629A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0A7F0-7F99-1360-70B4-D4A331CC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18" y="476251"/>
            <a:ext cx="5997573" cy="2084577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5308A7C-49A7-E495-98ED-80210ECA640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35800" y="476251"/>
            <a:ext cx="3695699" cy="590174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endParaRPr lang="en-ID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055849D2-06FF-927D-5748-2ACB6F5E07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8618" y="3022924"/>
            <a:ext cx="2818852" cy="383955"/>
          </a:xfrm>
          <a:prstGeom prst="rect">
            <a:avLst/>
          </a:prstGeom>
          <a:noFill/>
          <a:ln w="28575">
            <a:noFill/>
          </a:ln>
        </p:spPr>
        <p:txBody>
          <a:bodyPr lIns="90000" tIns="0" rIns="90000" bIns="0">
            <a:noAutofit/>
          </a:bodyPr>
          <a:lstStyle>
            <a:lvl1pPr marL="0" indent="0">
              <a:buNone/>
              <a:defRPr sz="1300" b="1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endParaRPr lang="en-ID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D1A6FE-0D92-6279-45D7-3F25B5FD249A}"/>
              </a:ext>
            </a:extLst>
          </p:cNvPr>
          <p:cNvSpPr/>
          <p:nvPr userDrawn="1"/>
        </p:nvSpPr>
        <p:spPr>
          <a:xfrm>
            <a:off x="7041292" y="3750"/>
            <a:ext cx="3695699" cy="476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8F2247D9-3978-61DA-2912-6A228203ED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8618" y="3483149"/>
            <a:ext cx="2818851" cy="2048330"/>
          </a:xfrm>
          <a:prstGeom prst="rect">
            <a:avLst/>
          </a:prstGeom>
          <a:noFill/>
          <a:ln w="28575">
            <a:noFill/>
          </a:ln>
        </p:spPr>
        <p:txBody>
          <a:bodyPr lIns="90000" tIns="0" rIns="90000" bIns="0">
            <a:noAutofit/>
          </a:bodyPr>
          <a:lstStyle>
            <a:lvl1pPr marL="0" indent="0">
              <a:buNone/>
              <a:defRPr sz="1100" b="0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66B18C5A-2C25-D7F8-262A-D37EE426D37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727339" y="3022924"/>
            <a:ext cx="2818852" cy="383955"/>
          </a:xfrm>
          <a:prstGeom prst="rect">
            <a:avLst/>
          </a:prstGeom>
          <a:noFill/>
          <a:ln w="28575">
            <a:noFill/>
          </a:ln>
        </p:spPr>
        <p:txBody>
          <a:bodyPr lIns="90000" tIns="0" rIns="90000" bIns="0">
            <a:noAutofit/>
          </a:bodyPr>
          <a:lstStyle>
            <a:lvl1pPr marL="0" indent="0">
              <a:buNone/>
              <a:defRPr sz="1300" b="1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endParaRPr lang="en-ID" dirty="0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D4193A0C-AC5E-F56A-2F22-8C86BE1B4F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27339" y="3483149"/>
            <a:ext cx="2818851" cy="2048330"/>
          </a:xfrm>
          <a:prstGeom prst="rect">
            <a:avLst/>
          </a:prstGeom>
          <a:noFill/>
          <a:ln w="28575">
            <a:noFill/>
          </a:ln>
        </p:spPr>
        <p:txBody>
          <a:bodyPr lIns="90000" tIns="0" rIns="90000" bIns="0">
            <a:noAutofit/>
          </a:bodyPr>
          <a:lstStyle>
            <a:lvl1pPr marL="0" indent="0">
              <a:buNone/>
              <a:defRPr sz="1100" b="0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6300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(4)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0AB6E-822A-1FCD-AD8A-B820DEF65A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16E-9E7D-F535-D2CB-56760629A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598C15-C707-2D57-1B26-93824C01FFED}"/>
              </a:ext>
            </a:extLst>
          </p:cNvPr>
          <p:cNvCxnSpPr/>
          <p:nvPr userDrawn="1"/>
        </p:nvCxnSpPr>
        <p:spPr>
          <a:xfrm>
            <a:off x="11232092" y="480000"/>
            <a:ext cx="0" cy="59017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6CA9C726-8640-E9F4-BB57-FA6C9524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87" y="473553"/>
            <a:ext cx="3732178" cy="2742308"/>
          </a:xfrm>
        </p:spPr>
        <p:txBody>
          <a:bodyPr anchor="b">
            <a:noAutofit/>
          </a:bodyPr>
          <a:lstStyle>
            <a:lvl1pPr algn="l"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3CC041-06B4-851D-DE62-C45E5A0F5B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636328" y="975133"/>
            <a:ext cx="3186271" cy="36000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30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B239D95-9BB7-DAFB-4EA1-2B5250F8C15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78088" y="3856382"/>
            <a:ext cx="3732178" cy="2450075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F9525524-1BB1-D614-0C05-6A326700FAC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3253409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ID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F2F02D2-337D-1F08-4663-89D2054B64B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34942" y="1390162"/>
            <a:ext cx="3186271" cy="18354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B89CDC8-3468-9B5A-5266-B8D3BA8A46E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636329" y="3425673"/>
            <a:ext cx="3186271" cy="34323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ID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93652F2-DBC7-F074-A0A7-65CF2EAD5AA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578087" y="3425674"/>
            <a:ext cx="3732178" cy="36000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30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462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s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0AB6E-822A-1FCD-AD8A-B820DEF65A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916E-9E7D-F535-D2CB-56760629A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598C15-C707-2D57-1B26-93824C01FFED}"/>
              </a:ext>
            </a:extLst>
          </p:cNvPr>
          <p:cNvCxnSpPr>
            <a:cxnSpLocks/>
          </p:cNvCxnSpPr>
          <p:nvPr userDrawn="1"/>
        </p:nvCxnSpPr>
        <p:spPr>
          <a:xfrm>
            <a:off x="11232092" y="480000"/>
            <a:ext cx="0" cy="59017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3F2953A-B883-0D85-E0EA-820AE235FE5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881736" y="2235199"/>
            <a:ext cx="2428526" cy="40745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ID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A29A72C3-D9AE-0B15-1868-B2460024778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636329" y="3604591"/>
            <a:ext cx="3186271" cy="3253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ID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99686E7-5A12-0560-62E6-8D340EF44CA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9425" y="2651554"/>
            <a:ext cx="4076245" cy="140582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100" b="0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85CD5C-7873-D068-D542-8BBEA3F2226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9424" y="2235198"/>
            <a:ext cx="4076245" cy="360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300" b="1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CC35CC6-4169-ED25-3A7E-08EB0A49492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79425" y="4827750"/>
            <a:ext cx="4076245" cy="140914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100" b="0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13BE7A6-C9B2-EACB-896E-7CFDF019F2A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79424" y="4401468"/>
            <a:ext cx="4076245" cy="360000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300" b="1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4E08420-6BA4-1ED0-451B-FB6FBB0BEF2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636326" y="907775"/>
            <a:ext cx="3186273" cy="2290418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100" b="0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76AECCC-BEAC-CF8E-EB8C-50B4678568B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636326" y="365133"/>
            <a:ext cx="3186271" cy="358971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300" b="1"/>
            </a:lvl1pPr>
            <a:lvl2pPr marL="457223" indent="0">
              <a:buNone/>
              <a:defRPr sz="733"/>
            </a:lvl2pPr>
            <a:lvl3pPr marL="914446" indent="0">
              <a:buNone/>
              <a:defRPr sz="700"/>
            </a:lvl3pPr>
            <a:lvl4pPr marL="1371669" indent="0">
              <a:buNone/>
              <a:defRPr sz="667"/>
            </a:lvl4pPr>
            <a:lvl5pPr marL="1828891" indent="0">
              <a:buNone/>
              <a:defRPr sz="667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B9405-D76F-ED66-13A6-AE53F556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33"/>
            <a:ext cx="6830838" cy="1622700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9392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s(2)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B1BE-3A9D-7CBF-E94D-658AA964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65125"/>
            <a:ext cx="6747417" cy="1622700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2506F-2392-3DB3-2692-B1621653B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BB592-4352-71AD-8AF9-A717FA103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EA79BB-C888-01D5-23B7-4B9BF835D1A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427" y="3468756"/>
            <a:ext cx="3186275" cy="36000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300" b="1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BEA024-E389-52C5-1BE3-1EEF00B6C30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636329" y="0"/>
            <a:ext cx="3168603" cy="32101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ID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64F3589-48F2-34E0-4A16-04E21FF233B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79427" y="3908613"/>
            <a:ext cx="3186275" cy="24011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81F9334-559D-3BB3-EEBD-E165D3BE3EF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036716" y="3472120"/>
            <a:ext cx="3186275" cy="36000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300" b="1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371A1A1-BA0D-8BDB-4C70-AA3BB67D5F1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036716" y="3911977"/>
            <a:ext cx="3186275" cy="24011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F4FBC70-C26B-A4FF-ED81-064D1B74818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634404" y="3468756"/>
            <a:ext cx="3168603" cy="36000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300" b="1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677923-0E3A-F287-F753-67599CA6D98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634404" y="3908613"/>
            <a:ext cx="3168603" cy="24011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029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(2)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CDE15C-5327-E672-DC8B-2E803ED788C1}"/>
              </a:ext>
            </a:extLst>
          </p:cNvPr>
          <p:cNvSpPr/>
          <p:nvPr userDrawn="1"/>
        </p:nvSpPr>
        <p:spPr>
          <a:xfrm>
            <a:off x="-1" y="365125"/>
            <a:ext cx="10637079" cy="1841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B1BE-3A9D-7CBF-E94D-658AA964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365125"/>
            <a:ext cx="10157653" cy="1841579"/>
          </a:xfrm>
        </p:spPr>
        <p:txBody>
          <a:bodyPr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2506F-2392-3DB3-2692-B1621653B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BB592-4352-71AD-8AF9-A717FA103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E84ABB-1C56-A78C-A005-DB616325DBD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12012" y="2571830"/>
            <a:ext cx="5925066" cy="3805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300" b="1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BEA024-E389-52C5-1BE3-1EEF00B6C30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79425" y="2571830"/>
            <a:ext cx="3814279" cy="386425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4E034-860A-3D4B-9537-56896FC3AE3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712012" y="3012141"/>
            <a:ext cx="5925066" cy="140126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AA2D084-72CE-641B-2C57-C022ED4F74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12012" y="4575321"/>
            <a:ext cx="5925066" cy="3805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300" b="1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ACC809F-1320-0958-CD63-F78C12BB8B2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12012" y="5015632"/>
            <a:ext cx="5925066" cy="140126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206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(3)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CDE15C-5327-E672-DC8B-2E803ED788C1}"/>
              </a:ext>
            </a:extLst>
          </p:cNvPr>
          <p:cNvSpPr/>
          <p:nvPr userDrawn="1"/>
        </p:nvSpPr>
        <p:spPr>
          <a:xfrm>
            <a:off x="1" y="478125"/>
            <a:ext cx="4712012" cy="58917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B1BE-3A9D-7CBF-E94D-658AA964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879" y="478125"/>
            <a:ext cx="5622348" cy="2025087"/>
          </a:xfrm>
        </p:spPr>
        <p:txBody>
          <a:bodyPr anchor="t">
            <a:no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2506F-2392-3DB3-2692-B1621653B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BB592-4352-71AD-8AF9-A717FA103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5BEA024-E389-52C5-1BE3-1EEF00B6C30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48867" y="987720"/>
            <a:ext cx="3814279" cy="488256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ID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B46CA48-1F75-88BD-A8E6-7AB5A675272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60879" y="2551025"/>
            <a:ext cx="5622347" cy="36000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300" b="1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A1D14-66BE-760C-2542-AD0379E7861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877" y="2952377"/>
            <a:ext cx="5622347" cy="13983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3396438-1CC5-5E38-B6B2-D6526959AB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879" y="4556885"/>
            <a:ext cx="5622347" cy="360000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 algn="l">
              <a:buNone/>
              <a:defRPr sz="1300" b="1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202B219-8653-9E73-B72B-DF3184C1EF2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60877" y="4971489"/>
            <a:ext cx="5622347" cy="13983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531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s(3)"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2506F-2392-3DB3-2692-B1621653B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BB592-4352-71AD-8AF9-A717FA1035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DB1BE-3A9D-7CBF-E94D-658AA964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07" y="500638"/>
            <a:ext cx="9887490" cy="1130853"/>
          </a:xfrm>
        </p:spPr>
        <p:txBody>
          <a:bodyPr anchor="ctr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4545CFC-D919-B185-ABBB-D901F9EAFD9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2407" y="3402496"/>
            <a:ext cx="3030331" cy="29548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0000" tIns="0" rIns="90000" bIns="0"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C49CC8D-8DF2-ADE5-58F4-CD423E74FA7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080987" y="3402496"/>
            <a:ext cx="3030331" cy="29548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0000" tIns="0" rIns="90000" bIns="0"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7499DF7-364F-E236-6F34-E612BF919EF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509566" y="3402496"/>
            <a:ext cx="3030331" cy="2954866"/>
          </a:xfrm>
          <a:prstGeom prst="rect">
            <a:avLst/>
          </a:prstGeom>
          <a:solidFill>
            <a:schemeClr val="accent1"/>
          </a:solidFill>
        </p:spPr>
        <p:txBody>
          <a:bodyPr lIns="90000" tIns="0" rIns="90000" bIns="0" anchor="t">
            <a:noAutofit/>
          </a:bodyPr>
          <a:lstStyle>
            <a:lvl1pPr marL="0" indent="0" algn="l">
              <a:buNone/>
              <a:defRPr sz="1100" b="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4A8D845-511D-3B11-ED9D-09F3CEF5F90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2406" y="3029244"/>
            <a:ext cx="3030331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0000" tIns="0" rIns="90000" bIns="0" anchor="t">
            <a:noAutofit/>
          </a:bodyPr>
          <a:lstStyle>
            <a:lvl1pPr marL="0" indent="0" algn="l">
              <a:buNone/>
              <a:defRPr sz="130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71CEDAC-AFF8-ABA3-E94B-E5994E9DA2C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080985" y="3029244"/>
            <a:ext cx="3033196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0000" tIns="0" rIns="90000" bIns="0" anchor="t">
            <a:noAutofit/>
          </a:bodyPr>
          <a:lstStyle>
            <a:lvl1pPr marL="0" indent="0" algn="l">
              <a:buNone/>
              <a:defRPr sz="130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0E2AE63-087F-034D-FD01-0254684EB52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509565" y="3042496"/>
            <a:ext cx="3030331" cy="360000"/>
          </a:xfrm>
          <a:prstGeom prst="rect">
            <a:avLst/>
          </a:prstGeom>
          <a:solidFill>
            <a:schemeClr val="accent1"/>
          </a:solidFill>
        </p:spPr>
        <p:txBody>
          <a:bodyPr lIns="90000" tIns="0" rIns="90000" bIns="0" anchor="t">
            <a:noAutofit/>
          </a:bodyPr>
          <a:lstStyle>
            <a:lvl1pPr marL="0" indent="0" algn="l">
              <a:buNone/>
              <a:defRPr sz="1300">
                <a:solidFill>
                  <a:schemeClr val="tx1"/>
                </a:solidFill>
              </a:defRPr>
            </a:lvl1pPr>
            <a:lvl2pPr marL="457223" indent="0">
              <a:buNone/>
              <a:defRPr sz="800"/>
            </a:lvl2pPr>
            <a:lvl3pPr marL="914446" indent="0">
              <a:buNone/>
              <a:defRPr sz="800"/>
            </a:lvl3pPr>
            <a:lvl4pPr marL="1371669" indent="0">
              <a:buNone/>
              <a:defRPr sz="800"/>
            </a:lvl4pPr>
            <a:lvl5pPr marL="1828891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538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1066667" cy="4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/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8" name="Plassholder for bilde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innhold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delingssk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Undertittel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nb-NO">
                <a:solidFill>
                  <a:schemeClr val="tx1">
                    <a:alpha val="60000"/>
                  </a:schemeClr>
                </a:solidFill>
              </a:rPr>
              <a:t>Klikk for å redigere undertittelstil i malen</a:t>
            </a:r>
            <a:endParaRPr lang="nb-NO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ndelingssk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6" name="Undertittel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nb-NO">
                <a:solidFill>
                  <a:schemeClr val="tx1">
                    <a:alpha val="60000"/>
                  </a:schemeClr>
                </a:solidFill>
              </a:rPr>
              <a:t>Klikk for å redigere undertittelstil i malen</a:t>
            </a:r>
            <a:endParaRPr lang="nb-NO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Diagram tabell 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ihåndsform: Figur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nb-NO" dirty="0">
                <a:solidFill>
                  <a:schemeClr val="tx1"/>
                </a:solidFill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16" name="Frihåndsform: Figur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nb-NO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nb-NO" dirty="0"/>
            </a:lvl1pPr>
          </a:lstStyle>
          <a:p>
            <a:pPr lvl="0" rtl="0">
              <a:lnSpc>
                <a:spcPct val="100000"/>
              </a:lnSpc>
            </a:pPr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ihånds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10" name="Frihånds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11" name="Frihånds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sp>
        <p:nvSpPr>
          <p:cNvPr id="17" name="Plassholder for innhold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nb-NO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sp>
        <p:nvSpPr>
          <p:cNvPr id="40" name="Tittel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nb-NO"/>
              <a:t>Team</a:t>
            </a:r>
          </a:p>
        </p:txBody>
      </p: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ihåndsform: Figur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53" name="Frihåndsform: Figur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nb-NO">
                <a:solidFill>
                  <a:schemeClr val="tx1"/>
                </a:solidFill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  <p:sp>
        <p:nvSpPr>
          <p:cNvPr id="56" name="Plassholder for bilde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57" name="Plassholder for bilde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58" name="Plassholder for bilde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9" name="Plassholder for bilde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63" name="Plassholder for tekst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61" name="Plassholder for tekst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nb-NO"/>
              <a:t>Tittel</a:t>
            </a:r>
          </a:p>
        </p:txBody>
      </p:sp>
      <p:sp>
        <p:nvSpPr>
          <p:cNvPr id="65" name="Plassholder for tekst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64" name="Plassholder for tekst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nb-NO"/>
              <a:t>Tittel</a:t>
            </a:r>
          </a:p>
        </p:txBody>
      </p:sp>
      <p:sp>
        <p:nvSpPr>
          <p:cNvPr id="67" name="Plassholder for tekst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66" name="Plassholder for tekst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nb-NO"/>
              <a:t>Tittel</a:t>
            </a:r>
          </a:p>
        </p:txBody>
      </p:sp>
      <p:sp>
        <p:nvSpPr>
          <p:cNvPr id="69" name="Plassholder for tekst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nb-NO"/>
              <a:t>Navn</a:t>
            </a:r>
          </a:p>
        </p:txBody>
      </p:sp>
      <p:sp>
        <p:nvSpPr>
          <p:cNvPr id="68" name="Plassholder for tekst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nb-NO"/>
              <a:t>Tittel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Innhold 2 kolonner (sammenligningslysbil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nb-NO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nb-NO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Tirsdag 2. februar 20XX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nb-NO"/>
              <a:t>Klikk for å redigere tittelstil i malen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nb-NO"/>
              <a:t>Tirsdag 2. februar 20XX</a:t>
            </a:r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nb-NO"/>
              <a:t>Bunnteksteksempel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66402-58C4-7A99-9CF9-9F9615E11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2092" y="478125"/>
            <a:ext cx="959908" cy="5627951"/>
          </a:xfrm>
          <a:prstGeom prst="rect">
            <a:avLst/>
          </a:prstGeom>
        </p:spPr>
        <p:txBody>
          <a:bodyPr vert="vert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Montserrat SemiBold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A151A-46CB-1090-446C-0EDAEF296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092" y="6159084"/>
            <a:ext cx="959908" cy="2737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1"/>
                </a:solidFill>
                <a:latin typeface="Montserrat SemiBold" pitchFamily="2" charset="0"/>
              </a:defRPr>
            </a:lvl1pPr>
          </a:lstStyle>
          <a:p>
            <a:fld id="{5E0C3BBE-9543-48E5-A6E1-C646F9A01966}" type="slidenum">
              <a:rPr lang="en-ID" smtClean="0"/>
              <a:pPr/>
              <a:t>‹#›</a:t>
            </a:fld>
            <a:endParaRPr lang="en-ID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9F8BE7-C823-87FE-B60E-23984E5B08AD}"/>
              </a:ext>
            </a:extLst>
          </p:cNvPr>
          <p:cNvCxnSpPr/>
          <p:nvPr userDrawn="1"/>
        </p:nvCxnSpPr>
        <p:spPr>
          <a:xfrm>
            <a:off x="11232092" y="480000"/>
            <a:ext cx="0" cy="59017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E8FF3198-2DCB-4FEF-C479-8E76289E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489BE9-192C-49E8-B1F1-91EF667E3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C062D6-B416-7F56-6DE0-46E7AEDFFC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12" y="6418052"/>
            <a:ext cx="25431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4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0" algn="l" defTabSz="914446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indent="0" algn="l" defTabSz="914446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indent="0" algn="l" defTabSz="914446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indent="0" algn="l" defTabSz="914446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9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8050" y="1044102"/>
            <a:ext cx="4079005" cy="2384898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en-US" sz="3600" noProof="0" dirty="0"/>
              <a:t>Modeling of once-through steam generators</a:t>
            </a:r>
            <a:endParaRPr lang="en-US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8050" y="3568700"/>
            <a:ext cx="4269924" cy="1731963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nb-NO" dirty="0"/>
              <a:t>William Davidsen</a:t>
            </a:r>
          </a:p>
          <a:p>
            <a:pPr rtl="0"/>
            <a:endParaRPr lang="nb-NO" dirty="0"/>
          </a:p>
          <a:p>
            <a:pPr rtl="0"/>
            <a:r>
              <a:rPr lang="nb-NO" dirty="0"/>
              <a:t>Supervisor: Sigurd </a:t>
            </a:r>
            <a:r>
              <a:rPr lang="nb-NO" dirty="0" err="1"/>
              <a:t>Skogestad</a:t>
            </a:r>
            <a:r>
              <a:rPr lang="nb-NO" dirty="0"/>
              <a:t>, IKP</a:t>
            </a:r>
          </a:p>
          <a:p>
            <a:pPr rtl="0"/>
            <a:r>
              <a:rPr lang="nb-NO" dirty="0"/>
              <a:t>Co-supervisor: Lucas F. Bernardino, SINTEF</a:t>
            </a:r>
          </a:p>
        </p:txBody>
      </p:sp>
      <p:pic>
        <p:nvPicPr>
          <p:cNvPr id="1028" name="Picture 4" descr="Demo COTSG - SINTEF">
            <a:extLst>
              <a:ext uri="{FF2B5EF4-FFF2-40B4-BE49-F238E27FC236}">
                <a16:creationId xmlns:a16="http://schemas.microsoft.com/office/drawing/2014/main" id="{D17D9AC5-C879-DDDC-5A2B-28CC0BA59F8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0836676-A492-CF56-B013-0B772B78E869}"/>
              </a:ext>
            </a:extLst>
          </p:cNvPr>
          <p:cNvSpPr txBox="1"/>
          <p:nvPr/>
        </p:nvSpPr>
        <p:spPr>
          <a:xfrm>
            <a:off x="0" y="6596390"/>
            <a:ext cx="36465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bg1"/>
                </a:solidFill>
              </a:rPr>
              <a:t>Source: https://www.sintef.no/en/projects/2024/demo-cotsg/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rtlCol="0"/>
          <a:lstStyle/>
          <a:p>
            <a:pPr rtl="0"/>
            <a:r>
              <a:rPr lang="en-AU" dirty="0"/>
              <a:t>Introduction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nb-NO" smtClean="0"/>
              <a:pPr rtl="0"/>
              <a:t>2</a:t>
            </a:fld>
            <a:endParaRPr lang="nb-NO"/>
          </a:p>
        </p:txBody>
      </p:sp>
      <p:sp>
        <p:nvSpPr>
          <p:cNvPr id="12" name="Plassholder for innhold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3" y="4359998"/>
            <a:ext cx="6378574" cy="2372398"/>
          </a:xfrm>
          <a:noFill/>
        </p:spPr>
        <p:txBody>
          <a:bodyPr rtlCol="0">
            <a:noAutofit/>
          </a:bodyPr>
          <a:lstStyle/>
          <a:p>
            <a:pPr rtl="0"/>
            <a:r>
              <a:rPr lang="en-US" sz="1800" noProof="0" dirty="0"/>
              <a:t>Reduce GHG emissions from NCS</a:t>
            </a:r>
          </a:p>
          <a:p>
            <a:pPr rtl="0"/>
            <a:r>
              <a:rPr lang="en-US" sz="1800" dirty="0"/>
              <a:t>Main contributor: Gas turbines </a:t>
            </a:r>
            <a:endParaRPr lang="en-US" sz="1800" noProof="0" dirty="0"/>
          </a:p>
          <a:p>
            <a:pPr rtl="0"/>
            <a:r>
              <a:rPr lang="en-US" sz="1800" dirty="0"/>
              <a:t>Improve turbine efficiency by introducing a steam cycle </a:t>
            </a:r>
            <a:br>
              <a:rPr lang="en-US" sz="1800" dirty="0"/>
            </a:br>
            <a:r>
              <a:rPr lang="en-US" sz="1800" dirty="0"/>
              <a:t>(utilize flue gas energy)</a:t>
            </a:r>
          </a:p>
          <a:p>
            <a:pPr rtl="0"/>
            <a:r>
              <a:rPr lang="en-US" sz="1800" dirty="0"/>
              <a:t>Weight and space limitations on offshore installations</a:t>
            </a:r>
          </a:p>
          <a:p>
            <a:pPr marL="0" indent="0" rtl="0">
              <a:buNone/>
            </a:pPr>
            <a:endParaRPr lang="en-US" sz="1800" dirty="0"/>
          </a:p>
          <a:p>
            <a:pPr rtl="0"/>
            <a:endParaRPr lang="en-US" sz="1800" noProof="0" dirty="0"/>
          </a:p>
        </p:txBody>
      </p:sp>
      <p:pic>
        <p:nvPicPr>
          <p:cNvPr id="10" name="Plassholder for bilde 9" descr="Produksjonsplattform på sjøen">
            <a:extLst>
              <a:ext uri="{FF2B5EF4-FFF2-40B4-BE49-F238E27FC236}">
                <a16:creationId xmlns:a16="http://schemas.microsoft.com/office/drawing/2014/main" id="{7F0C1023-15CF-14A5-8B28-66D94469DC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415" r="16365"/>
          <a:stretch/>
        </p:blipFill>
        <p:spPr>
          <a:xfrm>
            <a:off x="3041904" y="0"/>
            <a:ext cx="3054096" cy="3776472"/>
          </a:xfrm>
        </p:spPr>
      </p:pic>
      <p:pic>
        <p:nvPicPr>
          <p:cNvPr id="28" name="Plassholder for bilde 27" descr="Den største polare bjørn">
            <a:extLst>
              <a:ext uri="{FF2B5EF4-FFF2-40B4-BE49-F238E27FC236}">
                <a16:creationId xmlns:a16="http://schemas.microsoft.com/office/drawing/2014/main" id="{4C3C6E06-260F-90B4-547B-7ED53CF46C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alphaModFix amt="70000"/>
          </a:blip>
          <a:srcRect l="15655" r="30435"/>
          <a:stretch/>
        </p:blipFill>
        <p:spPr>
          <a:xfrm>
            <a:off x="9137904" y="0"/>
            <a:ext cx="3054096" cy="3776472"/>
          </a:xfrm>
        </p:spPr>
      </p:pic>
      <p:pic>
        <p:nvPicPr>
          <p:cNvPr id="30" name="Plassholder for bilde 29" descr="Dataskript på en skjerm">
            <a:extLst>
              <a:ext uri="{FF2B5EF4-FFF2-40B4-BE49-F238E27FC236}">
                <a16:creationId xmlns:a16="http://schemas.microsoft.com/office/drawing/2014/main" id="{CD8C1513-86FD-B772-40B6-38B49333F41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4755" r="31341"/>
          <a:stretch/>
        </p:blipFill>
        <p:spPr>
          <a:xfrm>
            <a:off x="0" y="0"/>
            <a:ext cx="3054350" cy="3776663"/>
          </a:xfrm>
        </p:spPr>
      </p:pic>
      <p:pic>
        <p:nvPicPr>
          <p:cNvPr id="40" name="Plassholder for bilde 39" descr="Molekylær DNA-struktur">
            <a:extLst>
              <a:ext uri="{FF2B5EF4-FFF2-40B4-BE49-F238E27FC236}">
                <a16:creationId xmlns:a16="http://schemas.microsoft.com/office/drawing/2014/main" id="{DAA21F1B-5EF1-55FD-E0D6-6666DE9FCB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36373" t="1" r="13640" b="7286"/>
          <a:stretch/>
        </p:blipFill>
        <p:spPr>
          <a:xfrm flipH="1">
            <a:off x="6096000" y="0"/>
            <a:ext cx="3054350" cy="3776663"/>
          </a:xfrm>
        </p:spPr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ihåndsform: Figur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nb-NO"/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56263" y="358989"/>
            <a:ext cx="1335600" cy="1262947"/>
            <a:chOff x="10145015" y="2343978"/>
            <a:chExt cx="1335600" cy="1262947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  <p:sp>
          <p:nvSpPr>
            <p:cNvPr id="26" name="Frihåndsform: Figur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nb-NO"/>
            </a:p>
          </p:txBody>
        </p:sp>
      </p:grpSp>
      <p:sp>
        <p:nvSpPr>
          <p:cNvPr id="4" name="Rektangel 3">
            <a:extLst>
              <a:ext uri="{FF2B5EF4-FFF2-40B4-BE49-F238E27FC236}">
                <a16:creationId xmlns:a16="http://schemas.microsoft.com/office/drawing/2014/main" id="{171DD686-347D-7141-531B-BE551B70896B}"/>
              </a:ext>
            </a:extLst>
          </p:cNvPr>
          <p:cNvSpPr>
            <a:spLocks/>
          </p:cNvSpPr>
          <p:nvPr/>
        </p:nvSpPr>
        <p:spPr>
          <a:xfrm>
            <a:off x="3830855" y="0"/>
            <a:ext cx="836114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3279993" cy="1332000"/>
          </a:xfrm>
        </p:spPr>
        <p:txBody>
          <a:bodyPr rtlCol="0">
            <a:normAutofit/>
          </a:bodyPr>
          <a:lstStyle/>
          <a:p>
            <a:pPr rtl="0"/>
            <a:r>
              <a:rPr lang="en-AU" dirty="0"/>
              <a:t>System description </a:t>
            </a:r>
          </a:p>
        </p:txBody>
      </p:sp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DB70AE73-4F4B-080D-906B-C71638B58E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8734" y="1599950"/>
            <a:ext cx="7965385" cy="3658099"/>
          </a:xfrm>
        </p:spPr>
      </p:pic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nb-NO" smtClean="0"/>
              <a:pPr rtl="0"/>
              <a:t>3</a:t>
            </a:fld>
            <a:endParaRPr lang="nb-NO"/>
          </a:p>
        </p:txBody>
      </p:sp>
      <p:sp>
        <p:nvSpPr>
          <p:cNvPr id="5" name="Plassholder for innhold 11">
            <a:extLst>
              <a:ext uri="{FF2B5EF4-FFF2-40B4-BE49-F238E27FC236}">
                <a16:creationId xmlns:a16="http://schemas.microsoft.com/office/drawing/2014/main" id="{4FF1C1CA-7B22-1973-00B8-5014424A82D4}"/>
              </a:ext>
            </a:extLst>
          </p:cNvPr>
          <p:cNvSpPr txBox="1">
            <a:spLocks/>
          </p:cNvSpPr>
          <p:nvPr/>
        </p:nvSpPr>
        <p:spPr>
          <a:xfrm>
            <a:off x="197881" y="2173605"/>
            <a:ext cx="3279993" cy="4207943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Add bottoming cycle to increase efficiency</a:t>
            </a:r>
          </a:p>
          <a:p>
            <a:r>
              <a:rPr lang="en-US" sz="1800" dirty="0"/>
              <a:t>Main focus on the once through steam generator (OTSG)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13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246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2578 0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017" y="153996"/>
            <a:ext cx="5437187" cy="1106634"/>
          </a:xfrm>
        </p:spPr>
        <p:txBody>
          <a:bodyPr rtlCol="0"/>
          <a:lstStyle/>
          <a:p>
            <a:pPr rtl="0"/>
            <a:r>
              <a:rPr lang="en-AU" dirty="0"/>
              <a:t>Method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nb-NO" smtClean="0"/>
              <a:pPr rtl="0"/>
              <a:t>4</a:t>
            </a:fld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8001582-4334-AAB7-0128-C963CBD5EF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29425" y="0"/>
            <a:ext cx="536257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36DAFC96-75B5-8018-E7DC-67AC9029EC48}"/>
              </a:ext>
            </a:extLst>
          </p:cNvPr>
          <p:cNvCxnSpPr/>
          <p:nvPr/>
        </p:nvCxnSpPr>
        <p:spPr>
          <a:xfrm>
            <a:off x="9323125" y="1683421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DA947BC-E208-2103-C9B6-ACA5C635CEB5}"/>
              </a:ext>
            </a:extLst>
          </p:cNvPr>
          <p:cNvSpPr txBox="1"/>
          <p:nvPr/>
        </p:nvSpPr>
        <p:spPr>
          <a:xfrm>
            <a:off x="9514153" y="1660036"/>
            <a:ext cx="191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  <a:alpha val="35000"/>
                  </a:schemeClr>
                </a:solidFill>
              </a:rPr>
              <a:t>Discretization</a:t>
            </a:r>
          </a:p>
        </p:txBody>
      </p: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306C06C8-1401-E27C-EAD1-4EBCAF0962DE}"/>
              </a:ext>
            </a:extLst>
          </p:cNvPr>
          <p:cNvCxnSpPr/>
          <p:nvPr/>
        </p:nvCxnSpPr>
        <p:spPr>
          <a:xfrm>
            <a:off x="9323125" y="3334289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374B7CF-DE0B-192A-BDBC-7EB3551A6DF7}"/>
              </a:ext>
            </a:extLst>
          </p:cNvPr>
          <p:cNvSpPr txBox="1"/>
          <p:nvPr/>
        </p:nvSpPr>
        <p:spPr>
          <a:xfrm>
            <a:off x="9514153" y="3279256"/>
            <a:ext cx="28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  <a:alpha val="35000"/>
                  </a:schemeClr>
                </a:solidFill>
              </a:rPr>
              <a:t>Mathematical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12CABA05-EBF8-87E5-9F62-62ED31D93E17}"/>
                  </a:ext>
                </a:extLst>
              </p:cNvPr>
              <p:cNvSpPr txBox="1"/>
              <p:nvPr/>
            </p:nvSpPr>
            <p:spPr>
              <a:xfrm>
                <a:off x="8566098" y="3793290"/>
                <a:ext cx="1514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nb-NO" b="0" dirty="0">
                  <a:solidFill>
                    <a:schemeClr val="accent6">
                      <a:lumMod val="75000"/>
                      <a:alpha val="3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E" dirty="0">
                  <a:solidFill>
                    <a:schemeClr val="accent6">
                      <a:lumMod val="75000"/>
                      <a:alpha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12CABA05-EBF8-87E5-9F62-62ED31D93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098" y="3793290"/>
                <a:ext cx="1514052" cy="646331"/>
              </a:xfrm>
              <a:prstGeom prst="rect">
                <a:avLst/>
              </a:prstGeom>
              <a:blipFill>
                <a:blip r:embed="rId3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Bilde 20" descr="Et bilde som inneholder tekst, sirkel, skjermbilde, Font&#10;&#10;Automatisk generert beskrivelse">
            <a:extLst>
              <a:ext uri="{FF2B5EF4-FFF2-40B4-BE49-F238E27FC236}">
                <a16:creationId xmlns:a16="http://schemas.microsoft.com/office/drawing/2014/main" id="{C5446D0A-1C06-B809-0D20-9B1B2FDD24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8384911" y="4943475"/>
            <a:ext cx="1876425" cy="1914525"/>
          </a:xfrm>
          <a:prstGeom prst="rect">
            <a:avLst/>
          </a:prstGeom>
        </p:spPr>
      </p:pic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5682A7AD-8239-1CD6-2E58-2EDB9197073E}"/>
              </a:ext>
            </a:extLst>
          </p:cNvPr>
          <p:cNvCxnSpPr/>
          <p:nvPr/>
        </p:nvCxnSpPr>
        <p:spPr>
          <a:xfrm>
            <a:off x="9323125" y="4650509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C70977FF-7E3D-74AD-B06C-90FF6FDCB704}"/>
              </a:ext>
            </a:extLst>
          </p:cNvPr>
          <p:cNvSpPr txBox="1"/>
          <p:nvPr/>
        </p:nvSpPr>
        <p:spPr>
          <a:xfrm>
            <a:off x="9505148" y="4627124"/>
            <a:ext cx="28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  <a:alpha val="35000"/>
                  </a:schemeClr>
                </a:solidFill>
              </a:rPr>
              <a:t>Model implementation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ACFE3FF1-C260-B542-E41A-007DA94FC9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9462" y="1868087"/>
            <a:ext cx="5267325" cy="1266825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AD20FBC6-EB8F-C801-B84A-BA9D676D8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6365" y="144484"/>
            <a:ext cx="2868694" cy="14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B8634-B94A-951D-83F0-F4EC45470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21">
            <a:extLst>
              <a:ext uri="{FF2B5EF4-FFF2-40B4-BE49-F238E27FC236}">
                <a16:creationId xmlns:a16="http://schemas.microsoft.com/office/drawing/2014/main" id="{9E54641A-4E78-2F68-B3C3-094515BB2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017" y="-6600769"/>
            <a:ext cx="5437187" cy="1106634"/>
          </a:xfrm>
        </p:spPr>
        <p:txBody>
          <a:bodyPr rtlCol="0"/>
          <a:lstStyle/>
          <a:p>
            <a:pPr rtl="0"/>
            <a:r>
              <a:rPr lang="en-AU" dirty="0"/>
              <a:t>General procedure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FB4E459-BFCE-80BE-6A79-976DBD51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nb-NO" smtClean="0"/>
              <a:pPr rtl="0"/>
              <a:t>5</a:t>
            </a:fld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29C50B-2029-CF3B-C111-6C6E06F8A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29425" y="0"/>
            <a:ext cx="536257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3C6873D4-0C97-59A4-72FA-21D7AB7E7BE8}"/>
              </a:ext>
            </a:extLst>
          </p:cNvPr>
          <p:cNvCxnSpPr/>
          <p:nvPr/>
        </p:nvCxnSpPr>
        <p:spPr>
          <a:xfrm>
            <a:off x="9323125" y="1683421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B843B42-9685-A73F-CBA7-8E3F265D6CE5}"/>
              </a:ext>
            </a:extLst>
          </p:cNvPr>
          <p:cNvSpPr txBox="1"/>
          <p:nvPr/>
        </p:nvSpPr>
        <p:spPr>
          <a:xfrm>
            <a:off x="9514153" y="1660036"/>
            <a:ext cx="191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</a:schemeClr>
                </a:solidFill>
              </a:rPr>
              <a:t>Discretization</a:t>
            </a:r>
          </a:p>
        </p:txBody>
      </p: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41CCAB24-93A0-51D0-670E-70C349C6C930}"/>
              </a:ext>
            </a:extLst>
          </p:cNvPr>
          <p:cNvCxnSpPr/>
          <p:nvPr/>
        </p:nvCxnSpPr>
        <p:spPr>
          <a:xfrm>
            <a:off x="9323125" y="3334289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9E7C92D1-A38A-B781-DBD1-E51AF8BB714B}"/>
              </a:ext>
            </a:extLst>
          </p:cNvPr>
          <p:cNvSpPr txBox="1"/>
          <p:nvPr/>
        </p:nvSpPr>
        <p:spPr>
          <a:xfrm>
            <a:off x="9514153" y="3279256"/>
            <a:ext cx="28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  <a:alpha val="35000"/>
                  </a:schemeClr>
                </a:solidFill>
              </a:rPr>
              <a:t>Mathematical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2F2462B9-94C5-143C-B42B-D6D6403AC429}"/>
                  </a:ext>
                </a:extLst>
              </p:cNvPr>
              <p:cNvSpPr txBox="1"/>
              <p:nvPr/>
            </p:nvSpPr>
            <p:spPr>
              <a:xfrm>
                <a:off x="8566098" y="3793290"/>
                <a:ext cx="1514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  <a:alpha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nb-NO" b="0" dirty="0">
                  <a:solidFill>
                    <a:schemeClr val="accent6">
                      <a:lumMod val="75000"/>
                      <a:alpha val="3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  <a:alpha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E" dirty="0">
                  <a:solidFill>
                    <a:schemeClr val="accent6">
                      <a:lumMod val="75000"/>
                      <a:alpha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2F2462B9-94C5-143C-B42B-D6D6403AC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098" y="3793290"/>
                <a:ext cx="1514052" cy="646331"/>
              </a:xfrm>
              <a:prstGeom prst="rect">
                <a:avLst/>
              </a:prstGeom>
              <a:blipFill>
                <a:blip r:embed="rId3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Bilde 20" descr="Et bilde som inneholder tekst, sirkel, skjermbilde, Font&#10;&#10;Automatisk generert beskrivelse">
            <a:extLst>
              <a:ext uri="{FF2B5EF4-FFF2-40B4-BE49-F238E27FC236}">
                <a16:creationId xmlns:a16="http://schemas.microsoft.com/office/drawing/2014/main" id="{96276EB2-9894-2A79-386D-7FC218F8BB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8384911" y="4943475"/>
            <a:ext cx="1876425" cy="1914525"/>
          </a:xfrm>
          <a:prstGeom prst="rect">
            <a:avLst/>
          </a:prstGeom>
        </p:spPr>
      </p:pic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188827A7-AE3A-7446-2C81-18F737F7CB69}"/>
              </a:ext>
            </a:extLst>
          </p:cNvPr>
          <p:cNvCxnSpPr/>
          <p:nvPr/>
        </p:nvCxnSpPr>
        <p:spPr>
          <a:xfrm>
            <a:off x="9323125" y="4650509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ACB29A29-1FBD-B0AA-B5E9-23309457F94D}"/>
              </a:ext>
            </a:extLst>
          </p:cNvPr>
          <p:cNvSpPr txBox="1"/>
          <p:nvPr/>
        </p:nvSpPr>
        <p:spPr>
          <a:xfrm>
            <a:off x="9505148" y="4627124"/>
            <a:ext cx="28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  <a:alpha val="35000"/>
                  </a:schemeClr>
                </a:solidFill>
              </a:rPr>
              <a:t>Model implementation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2F9EA966-A4BC-0974-D2F8-BC81C8CB58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9462" y="1868087"/>
            <a:ext cx="5267325" cy="1266825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3BED11F3-B16C-94F8-AE53-27D4E76F4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6365" y="144484"/>
            <a:ext cx="2868694" cy="1496221"/>
          </a:xfrm>
          <a:prstGeom prst="rect">
            <a:avLst/>
          </a:prstGeom>
        </p:spPr>
      </p:pic>
      <p:sp>
        <p:nvSpPr>
          <p:cNvPr id="2" name="Tittel 21">
            <a:extLst>
              <a:ext uri="{FF2B5EF4-FFF2-40B4-BE49-F238E27FC236}">
                <a16:creationId xmlns:a16="http://schemas.microsoft.com/office/drawing/2014/main" id="{123A8607-C0CC-9C26-6634-357B5FDE78CF}"/>
              </a:ext>
            </a:extLst>
          </p:cNvPr>
          <p:cNvSpPr txBox="1">
            <a:spLocks/>
          </p:cNvSpPr>
          <p:nvPr/>
        </p:nvSpPr>
        <p:spPr>
          <a:xfrm>
            <a:off x="524787" y="477295"/>
            <a:ext cx="5437187" cy="79884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b-NO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Discretization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CD6C3E8F-FBAF-8054-D9AF-6A4216EB6A09}"/>
              </a:ext>
            </a:extLst>
          </p:cNvPr>
          <p:cNvGrpSpPr/>
          <p:nvPr/>
        </p:nvGrpSpPr>
        <p:grpSpPr>
          <a:xfrm>
            <a:off x="733041" y="3495570"/>
            <a:ext cx="5437186" cy="3232100"/>
            <a:chOff x="1380663" y="2005983"/>
            <a:chExt cx="3196949" cy="2288474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DA6610B6-717E-A864-6C29-3A8420CE3EB5}"/>
                </a:ext>
              </a:extLst>
            </p:cNvPr>
            <p:cNvSpPr/>
            <p:nvPr/>
          </p:nvSpPr>
          <p:spPr>
            <a:xfrm>
              <a:off x="1380663" y="2017675"/>
              <a:ext cx="3196949" cy="2265089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Grafikk 7">
              <a:extLst>
                <a:ext uri="{FF2B5EF4-FFF2-40B4-BE49-F238E27FC236}">
                  <a16:creationId xmlns:a16="http://schemas.microsoft.com/office/drawing/2014/main" id="{F2082CEF-723E-F029-E1A5-BC0A4644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9715" r="2781"/>
            <a:stretch/>
          </p:blipFill>
          <p:spPr>
            <a:xfrm>
              <a:off x="1380663" y="2005983"/>
              <a:ext cx="3196949" cy="2288474"/>
            </a:xfrm>
            <a:prstGeom prst="rect">
              <a:avLst/>
            </a:prstGeom>
          </p:spPr>
        </p:pic>
      </p:grpSp>
      <p:sp>
        <p:nvSpPr>
          <p:cNvPr id="10" name="Plassholder for innhold 11">
            <a:extLst>
              <a:ext uri="{FF2B5EF4-FFF2-40B4-BE49-F238E27FC236}">
                <a16:creationId xmlns:a16="http://schemas.microsoft.com/office/drawing/2014/main" id="{B6B6872C-6519-3FDB-EED8-23F52F8F5048}"/>
              </a:ext>
            </a:extLst>
          </p:cNvPr>
          <p:cNvSpPr txBox="1">
            <a:spLocks/>
          </p:cNvSpPr>
          <p:nvPr/>
        </p:nvSpPr>
        <p:spPr>
          <a:xfrm>
            <a:off x="394393" y="1292654"/>
            <a:ext cx="5567581" cy="2173492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Volume and area equally distributed</a:t>
            </a:r>
          </a:p>
          <a:p>
            <a:r>
              <a:rPr lang="en-US" sz="1800" dirty="0"/>
              <a:t>Assumptions</a:t>
            </a:r>
          </a:p>
          <a:p>
            <a:pPr lvl="1"/>
            <a:r>
              <a:rPr lang="en-US" sz="1200" dirty="0"/>
              <a:t>perfect mixing</a:t>
            </a:r>
          </a:p>
          <a:p>
            <a:pPr lvl="1"/>
            <a:r>
              <a:rPr lang="en-US" sz="1200" dirty="0"/>
              <a:t>No heat loss</a:t>
            </a:r>
          </a:p>
          <a:p>
            <a:pPr lvl="1"/>
            <a:r>
              <a:rPr lang="en-US" sz="1200" dirty="0"/>
              <a:t>No thermal resistance</a:t>
            </a:r>
          </a:p>
        </p:txBody>
      </p:sp>
    </p:spTree>
    <p:extLst>
      <p:ext uri="{BB962C8B-B14F-4D97-AF65-F5344CB8AC3E}">
        <p14:creationId xmlns:p14="http://schemas.microsoft.com/office/powerpoint/2010/main" val="375267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DA627-1BE6-9DB6-8E5B-27D7E8585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21">
            <a:extLst>
              <a:ext uri="{FF2B5EF4-FFF2-40B4-BE49-F238E27FC236}">
                <a16:creationId xmlns:a16="http://schemas.microsoft.com/office/drawing/2014/main" id="{CD10C0E0-81AF-AEF7-0C7B-132A4E137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633" y="-216778"/>
            <a:ext cx="7561931" cy="1106634"/>
          </a:xfrm>
        </p:spPr>
        <p:txBody>
          <a:bodyPr rtlCol="0"/>
          <a:lstStyle/>
          <a:p>
            <a:pPr rtl="0"/>
            <a:r>
              <a:rPr lang="en-AU" sz="4400" dirty="0"/>
              <a:t>Mathematical formulation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53239EE-7B26-AADB-CD70-2E6B63B2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nb-NO" smtClean="0"/>
              <a:pPr rtl="0"/>
              <a:t>6</a:t>
            </a:fld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31BB5CA-7F99-CCF0-7590-5A05D52D47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29425" y="0"/>
            <a:ext cx="536257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B3BCA259-3BCC-19CC-B8BD-C7D580820291}"/>
              </a:ext>
            </a:extLst>
          </p:cNvPr>
          <p:cNvCxnSpPr/>
          <p:nvPr/>
        </p:nvCxnSpPr>
        <p:spPr>
          <a:xfrm>
            <a:off x="9323125" y="1683421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4D51A5F-241E-3ACE-F8AD-98FC33FDC4BE}"/>
              </a:ext>
            </a:extLst>
          </p:cNvPr>
          <p:cNvSpPr txBox="1"/>
          <p:nvPr/>
        </p:nvSpPr>
        <p:spPr>
          <a:xfrm>
            <a:off x="9514153" y="1660036"/>
            <a:ext cx="191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</a:schemeClr>
                </a:solidFill>
              </a:rPr>
              <a:t>Discretization</a:t>
            </a:r>
          </a:p>
        </p:txBody>
      </p: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3F675AE6-0939-0F9A-234A-1E8E0152DB14}"/>
              </a:ext>
            </a:extLst>
          </p:cNvPr>
          <p:cNvCxnSpPr/>
          <p:nvPr/>
        </p:nvCxnSpPr>
        <p:spPr>
          <a:xfrm>
            <a:off x="9323125" y="3334289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0FD5DF1-4891-6B4E-462C-B2510D89D289}"/>
              </a:ext>
            </a:extLst>
          </p:cNvPr>
          <p:cNvSpPr txBox="1"/>
          <p:nvPr/>
        </p:nvSpPr>
        <p:spPr>
          <a:xfrm>
            <a:off x="9514153" y="3279256"/>
            <a:ext cx="28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</a:schemeClr>
                </a:solidFill>
              </a:rPr>
              <a:t>Mathematical</a:t>
            </a:r>
            <a:r>
              <a:rPr lang="en-AE" dirty="0">
                <a:solidFill>
                  <a:schemeClr val="accent6">
                    <a:lumMod val="75000"/>
                    <a:alpha val="35000"/>
                  </a:schemeClr>
                </a:solidFill>
              </a:rPr>
              <a:t> </a:t>
            </a:r>
            <a:r>
              <a:rPr lang="en-AE" dirty="0">
                <a:solidFill>
                  <a:schemeClr val="accent6">
                    <a:lumMod val="75000"/>
                  </a:schemeClr>
                </a:solidFill>
              </a:rPr>
              <a:t>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BD48C504-38C3-560B-3E2F-8F32E3C62B0E}"/>
                  </a:ext>
                </a:extLst>
              </p:cNvPr>
              <p:cNvSpPr txBox="1"/>
              <p:nvPr/>
            </p:nvSpPr>
            <p:spPr>
              <a:xfrm>
                <a:off x="8566098" y="3793290"/>
                <a:ext cx="1514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nb-NO" b="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BD48C504-38C3-560B-3E2F-8F32E3C62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098" y="3793290"/>
                <a:ext cx="1514052" cy="646331"/>
              </a:xfrm>
              <a:prstGeom prst="rect">
                <a:avLst/>
              </a:prstGeom>
              <a:blipFill>
                <a:blip r:embed="rId2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Bilde 20" descr="Et bilde som inneholder tekst, sirkel, skjermbilde, Font&#10;&#10;Automatisk generert beskrivelse">
            <a:extLst>
              <a:ext uri="{FF2B5EF4-FFF2-40B4-BE49-F238E27FC236}">
                <a16:creationId xmlns:a16="http://schemas.microsoft.com/office/drawing/2014/main" id="{4E1890A1-BD25-AB87-1C70-825E6140B4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384911" y="4943475"/>
            <a:ext cx="1876425" cy="1914525"/>
          </a:xfrm>
          <a:prstGeom prst="rect">
            <a:avLst/>
          </a:prstGeom>
        </p:spPr>
      </p:pic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3FCCE28C-D4BB-BBE0-3208-EAFDE8F27A3A}"/>
              </a:ext>
            </a:extLst>
          </p:cNvPr>
          <p:cNvCxnSpPr/>
          <p:nvPr/>
        </p:nvCxnSpPr>
        <p:spPr>
          <a:xfrm>
            <a:off x="9323125" y="4650509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  <a:alpha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8AC91D60-2DC2-693F-EB60-8288AA4E683F}"/>
              </a:ext>
            </a:extLst>
          </p:cNvPr>
          <p:cNvSpPr txBox="1"/>
          <p:nvPr/>
        </p:nvSpPr>
        <p:spPr>
          <a:xfrm>
            <a:off x="9505148" y="4627124"/>
            <a:ext cx="28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  <a:alpha val="35000"/>
                  </a:schemeClr>
                </a:solidFill>
              </a:rPr>
              <a:t>Model implementation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FCCA8AD7-33ED-95E3-9DCC-C0CCF8DA9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9462" y="1868087"/>
            <a:ext cx="5267325" cy="1266825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9FD55719-A88C-480A-5E2E-8F234B630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6365" y="144484"/>
            <a:ext cx="2868694" cy="1496221"/>
          </a:xfrm>
          <a:prstGeom prst="rect">
            <a:avLst/>
          </a:prstGeom>
        </p:spPr>
      </p:pic>
      <p:sp>
        <p:nvSpPr>
          <p:cNvPr id="2" name="Plassholder for innhold 11">
            <a:extLst>
              <a:ext uri="{FF2B5EF4-FFF2-40B4-BE49-F238E27FC236}">
                <a16:creationId xmlns:a16="http://schemas.microsoft.com/office/drawing/2014/main" id="{0E11F08B-1926-2B3E-6911-2D6E8751DFF5}"/>
              </a:ext>
            </a:extLst>
          </p:cNvPr>
          <p:cNvSpPr txBox="1">
            <a:spLocks/>
          </p:cNvSpPr>
          <p:nvPr/>
        </p:nvSpPr>
        <p:spPr>
          <a:xfrm>
            <a:off x="134669" y="1175284"/>
            <a:ext cx="3053394" cy="5331928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Mass and energy balances</a:t>
            </a:r>
          </a:p>
          <a:p>
            <a:r>
              <a:rPr lang="en-US" sz="1800" dirty="0"/>
              <a:t>Different equations for each phase</a:t>
            </a:r>
          </a:p>
          <a:p>
            <a:r>
              <a:rPr lang="en-US" sz="1800" dirty="0"/>
              <a:t>Simplifying assumptions</a:t>
            </a:r>
          </a:p>
          <a:p>
            <a:pPr lvl="1"/>
            <a:r>
              <a:rPr lang="en-US" sz="1200" dirty="0"/>
              <a:t>Ideal gas</a:t>
            </a:r>
          </a:p>
          <a:p>
            <a:pPr lvl="1"/>
            <a:r>
              <a:rPr lang="en-US" sz="1200" dirty="0"/>
              <a:t>Constant Cp </a:t>
            </a:r>
          </a:p>
          <a:p>
            <a:pPr lvl="1"/>
            <a:r>
              <a:rPr lang="en-US" sz="1200" dirty="0"/>
              <a:t>Constant UA</a:t>
            </a:r>
          </a:p>
          <a:p>
            <a:pPr lvl="1"/>
            <a:r>
              <a:rPr lang="en-US" sz="1200" dirty="0"/>
              <a:t>Homogenous flow</a:t>
            </a:r>
          </a:p>
          <a:p>
            <a:pPr lvl="1"/>
            <a:endParaRPr lang="en-US" sz="12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C01A688-8DFF-2FA7-510F-CC63A7259BE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3188063" y="1043219"/>
            <a:ext cx="3501399" cy="56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49ACB-5E4B-B960-79E2-0D448661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21">
            <a:extLst>
              <a:ext uri="{FF2B5EF4-FFF2-40B4-BE49-F238E27FC236}">
                <a16:creationId xmlns:a16="http://schemas.microsoft.com/office/drawing/2014/main" id="{ABA3C57F-28DD-FE81-8A98-33057509F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696" y="644164"/>
            <a:ext cx="5819168" cy="1106634"/>
          </a:xfrm>
        </p:spPr>
        <p:txBody>
          <a:bodyPr rtlCol="0"/>
          <a:lstStyle/>
          <a:p>
            <a:pPr rtl="0"/>
            <a:r>
              <a:rPr lang="en-AU" dirty="0"/>
              <a:t>Model implementation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B7EC95-3B1E-56DB-FC68-AC1DA31C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nb-NO" smtClean="0"/>
              <a:pPr rtl="0"/>
              <a:t>7</a:t>
            </a:fld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A274A46-AB2A-D4CB-42BB-0739639F44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29425" y="0"/>
            <a:ext cx="536257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0EE352B6-EDE2-E77D-4EDC-0A3BBD761603}"/>
              </a:ext>
            </a:extLst>
          </p:cNvPr>
          <p:cNvCxnSpPr/>
          <p:nvPr/>
        </p:nvCxnSpPr>
        <p:spPr>
          <a:xfrm>
            <a:off x="9323125" y="1683421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87ACF85-023A-97FE-5E7A-AE4BF6AABD6D}"/>
              </a:ext>
            </a:extLst>
          </p:cNvPr>
          <p:cNvSpPr txBox="1"/>
          <p:nvPr/>
        </p:nvSpPr>
        <p:spPr>
          <a:xfrm>
            <a:off x="9514153" y="1660036"/>
            <a:ext cx="191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</a:schemeClr>
                </a:solidFill>
              </a:rPr>
              <a:t>Discretization</a:t>
            </a:r>
          </a:p>
        </p:txBody>
      </p: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629EECCC-C07D-9422-EE35-C878FAFD2CAF}"/>
              </a:ext>
            </a:extLst>
          </p:cNvPr>
          <p:cNvCxnSpPr/>
          <p:nvPr/>
        </p:nvCxnSpPr>
        <p:spPr>
          <a:xfrm>
            <a:off x="9323125" y="3334289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09C1D74-974B-97DA-26A9-169CA8CC3CEC}"/>
              </a:ext>
            </a:extLst>
          </p:cNvPr>
          <p:cNvSpPr txBox="1"/>
          <p:nvPr/>
        </p:nvSpPr>
        <p:spPr>
          <a:xfrm>
            <a:off x="9514153" y="3279256"/>
            <a:ext cx="28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</a:schemeClr>
                </a:solidFill>
              </a:rPr>
              <a:t>Mathematical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E8353C16-1A1B-015E-820C-99CD86E6085E}"/>
                  </a:ext>
                </a:extLst>
              </p:cNvPr>
              <p:cNvSpPr txBox="1"/>
              <p:nvPr/>
            </p:nvSpPr>
            <p:spPr>
              <a:xfrm>
                <a:off x="8566098" y="3793290"/>
                <a:ext cx="1514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b-NO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nb-NO" b="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b-NO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E8353C16-1A1B-015E-820C-99CD86E60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098" y="3793290"/>
                <a:ext cx="1514052" cy="646331"/>
              </a:xfrm>
              <a:prstGeom prst="rect">
                <a:avLst/>
              </a:prstGeom>
              <a:blipFill>
                <a:blip r:embed="rId2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Bilde 20" descr="Et bilde som inneholder tekst, sirkel, skjermbilde, Font&#10;&#10;Automatisk generert beskrivelse">
            <a:extLst>
              <a:ext uri="{FF2B5EF4-FFF2-40B4-BE49-F238E27FC236}">
                <a16:creationId xmlns:a16="http://schemas.microsoft.com/office/drawing/2014/main" id="{561FC2AD-F0D7-7B30-5C31-D1AF0243D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911" y="4943475"/>
            <a:ext cx="1876425" cy="1914525"/>
          </a:xfrm>
          <a:prstGeom prst="rect">
            <a:avLst/>
          </a:prstGeom>
        </p:spPr>
      </p:pic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7C7CAAF1-5522-EFFC-7E39-3ECBBD4E75C5}"/>
              </a:ext>
            </a:extLst>
          </p:cNvPr>
          <p:cNvCxnSpPr/>
          <p:nvPr/>
        </p:nvCxnSpPr>
        <p:spPr>
          <a:xfrm>
            <a:off x="9323125" y="4650509"/>
            <a:ext cx="1673" cy="32256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A066C3FD-EB46-FE0D-F5D0-210356423180}"/>
              </a:ext>
            </a:extLst>
          </p:cNvPr>
          <p:cNvSpPr txBox="1"/>
          <p:nvPr/>
        </p:nvSpPr>
        <p:spPr>
          <a:xfrm>
            <a:off x="9505148" y="4627124"/>
            <a:ext cx="286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solidFill>
                  <a:schemeClr val="accent6">
                    <a:lumMod val="75000"/>
                  </a:schemeClr>
                </a:solidFill>
              </a:rPr>
              <a:t>Model implementation</a:t>
            </a:r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BE58504B-0ED6-AA58-2EAD-4F03FDDF4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9462" y="1868087"/>
            <a:ext cx="5267325" cy="1266825"/>
          </a:xfrm>
          <a:prstGeom prst="rect">
            <a:avLst/>
          </a:prstGeom>
        </p:spPr>
      </p:pic>
      <p:pic>
        <p:nvPicPr>
          <p:cNvPr id="5" name="Grafikk 4">
            <a:extLst>
              <a:ext uri="{FF2B5EF4-FFF2-40B4-BE49-F238E27FC236}">
                <a16:creationId xmlns:a16="http://schemas.microsoft.com/office/drawing/2014/main" id="{3D104C94-925E-1926-BA38-0275F3F86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6365" y="144484"/>
            <a:ext cx="2868694" cy="1496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Plassholder for innhold 11">
                <a:extLst>
                  <a:ext uri="{FF2B5EF4-FFF2-40B4-BE49-F238E27FC236}">
                    <a16:creationId xmlns:a16="http://schemas.microsoft.com/office/drawing/2014/main" id="{3C460A7C-92C4-2C2D-1DF2-BC03E414D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2873" y="2029368"/>
                <a:ext cx="5509687" cy="4207943"/>
              </a:xfrm>
              <a:prstGeom prst="rect">
                <a:avLst/>
              </a:prstGeom>
              <a:noFill/>
            </p:spPr>
            <p:txBody>
              <a:bodyPr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>
                        <a:alpha val="6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Implementation: </a:t>
                </a:r>
                <a:r>
                  <a:rPr lang="en-US" sz="1800" dirty="0" err="1"/>
                  <a:t>Matlab</a:t>
                </a:r>
                <a:r>
                  <a:rPr lang="en-US" sz="1800" dirty="0"/>
                  <a:t>/</a:t>
                </a:r>
                <a:r>
                  <a:rPr lang="en-US" sz="1800" dirty="0" err="1"/>
                  <a:t>Casadi</a:t>
                </a:r>
                <a:endParaRPr lang="en-US" sz="1800" dirty="0"/>
              </a:p>
              <a:p>
                <a:r>
                  <a:rPr lang="en-US" sz="1800" dirty="0"/>
                  <a:t>Solver: </a:t>
                </a:r>
                <a:r>
                  <a:rPr lang="en-US" sz="1800" dirty="0" err="1"/>
                  <a:t>Idas</a:t>
                </a:r>
                <a:r>
                  <a:rPr lang="en-US" sz="1800" dirty="0"/>
                  <a:t>/Sundials</a:t>
                </a:r>
              </a:p>
              <a:p>
                <a:r>
                  <a:rPr lang="en-US" sz="1800" dirty="0"/>
                  <a:t>Main 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1800" b="0" i="0" smtClean="0">
                        <a:latin typeface="Cambria Math" panose="02040503050406030204" pitchFamily="18" charset="0"/>
                      </a:rPr>
                      <m:t>hallange</m:t>
                    </m:r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/>
                  <a:t> Switching of equations</a:t>
                </a:r>
                <a:endParaRPr lang="en-US" sz="600" dirty="0"/>
              </a:p>
              <a:p>
                <a:r>
                  <a:rPr lang="en-US" sz="1800" dirty="0"/>
                  <a:t>Two switching points: Dew and bubble point</a:t>
                </a:r>
              </a:p>
              <a:p>
                <a:r>
                  <a:rPr lang="en-US" sz="1800" dirty="0"/>
                  <a:t>Can use vapor quality </a:t>
                </a:r>
                <a14:m>
                  <m:oMath xmlns:m="http://schemas.openxmlformats.org/officeDocument/2006/math"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 to detect switching points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nb-NO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p>
                      </m:sSubSup>
                      <m:d>
                        <m:dPr>
                          <m:ctrlPr>
                            <a:rPr lang="nb-NO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b-NO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nb-NO" sz="1200" b="0" i="1" smtClean="0">
                                  <a:latin typeface="Cambria Math" panose="02040503050406030204" pitchFamily="18" charset="0"/>
                                </a:rPr>
                                <m:t>𝑅𝑒𝑓</m:t>
                              </m:r>
                            </m:sub>
                          </m:sSub>
                        </m:e>
                      </m:d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sty m:val="p"/>
                        </m:rPr>
                        <a:rPr lang="nb-NO" sz="12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nb-NO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  <a:p>
                <a:r>
                  <a:rPr lang="en-US" sz="1800" dirty="0" err="1"/>
                  <a:t>Casadi</a:t>
                </a:r>
                <a:r>
                  <a:rPr lang="en-US" sz="1800" dirty="0"/>
                  <a:t> built in if-else to evaluate symbolic variables</a:t>
                </a:r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" name="Plassholder for innhold 11">
                <a:extLst>
                  <a:ext uri="{FF2B5EF4-FFF2-40B4-BE49-F238E27FC236}">
                    <a16:creationId xmlns:a16="http://schemas.microsoft.com/office/drawing/2014/main" id="{3C460A7C-92C4-2C2D-1DF2-BC03E414D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73" y="2029368"/>
                <a:ext cx="5509687" cy="4207943"/>
              </a:xfrm>
              <a:prstGeom prst="rect">
                <a:avLst/>
              </a:prstGeom>
              <a:blipFill>
                <a:blip r:embed="rId8"/>
                <a:stretch>
                  <a:fillRect l="-664" t="-72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4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ktangel 38">
            <a:extLst>
              <a:ext uri="{FF2B5EF4-FFF2-40B4-BE49-F238E27FC236}">
                <a16:creationId xmlns:a16="http://schemas.microsoft.com/office/drawing/2014/main" id="{CB4BD385-42E8-4274-5A11-C6F2B1FC3123}"/>
              </a:ext>
            </a:extLst>
          </p:cNvPr>
          <p:cNvSpPr/>
          <p:nvPr/>
        </p:nvSpPr>
        <p:spPr>
          <a:xfrm>
            <a:off x="6829425" y="0"/>
            <a:ext cx="536257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47788B34-4190-4916-9048-47720EA5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871901"/>
          </a:xfrm>
        </p:spPr>
        <p:txBody>
          <a:bodyPr rtlCol="0"/>
          <a:lstStyle/>
          <a:p>
            <a:pPr rtl="0"/>
            <a:r>
              <a:rPr lang="en-AU" dirty="0"/>
              <a:t>Simulations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1D014E48-5DD9-49CE-AD5B-0FEF69204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1331" y="1421176"/>
            <a:ext cx="5358482" cy="2775367"/>
          </a:xfrm>
        </p:spPr>
        <p:txBody>
          <a:bodyPr rtlCol="0">
            <a:noAutofit/>
          </a:bodyPr>
          <a:lstStyle/>
          <a:p>
            <a:pPr lvl="0" rtl="0"/>
            <a:r>
              <a:rPr lang="en-US" sz="1600" noProof="0" dirty="0"/>
              <a:t>Constants and inlet conditions based on </a:t>
            </a:r>
            <a:r>
              <a:rPr lang="en-US" sz="1600" noProof="0" dirty="0" err="1"/>
              <a:t>Zotică</a:t>
            </a:r>
            <a:r>
              <a:rPr lang="en-US" sz="1600" noProof="0" dirty="0"/>
              <a:t> (2020)[1]</a:t>
            </a:r>
          </a:p>
          <a:p>
            <a:pPr lvl="0" rtl="0"/>
            <a:r>
              <a:rPr lang="en-US" sz="1600" noProof="0" dirty="0"/>
              <a:t>Steady state simulations</a:t>
            </a:r>
          </a:p>
          <a:p>
            <a:pPr lvl="1"/>
            <a:r>
              <a:rPr lang="en-US" sz="1600" dirty="0"/>
              <a:t>Nominal operating point</a:t>
            </a:r>
            <a:endParaRPr lang="en-US" sz="1600" noProof="0" dirty="0"/>
          </a:p>
          <a:p>
            <a:r>
              <a:rPr lang="en-US" sz="1600" dirty="0"/>
              <a:t>Dynamic simulations</a:t>
            </a:r>
          </a:p>
          <a:p>
            <a:pPr lvl="1"/>
            <a:r>
              <a:rPr lang="en-US" sz="1600" dirty="0"/>
              <a:t>Steps in relevant disturbances</a:t>
            </a:r>
          </a:p>
          <a:p>
            <a:pPr lvl="1"/>
            <a:r>
              <a:rPr lang="en-US" sz="1600" dirty="0"/>
              <a:t>Shows switching of equations</a:t>
            </a:r>
          </a:p>
          <a:p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noProof="0" dirty="0"/>
          </a:p>
          <a:p>
            <a:pPr lvl="0" rtl="0"/>
            <a:endParaRPr lang="nb-NO" sz="1600" dirty="0"/>
          </a:p>
        </p:txBody>
      </p:sp>
      <p:sp>
        <p:nvSpPr>
          <p:cNvPr id="16" name="Plassholder for lysbildenummer 15">
            <a:extLst>
              <a:ext uri="{FF2B5EF4-FFF2-40B4-BE49-F238E27FC236}">
                <a16:creationId xmlns:a16="http://schemas.microsoft.com/office/drawing/2014/main" id="{CF0A8666-4477-461C-A79D-E91232EE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nb-NO" smtClean="0"/>
              <a:pPr rtl="0"/>
              <a:t>8</a:t>
            </a:fld>
            <a:endParaRPr lang="nb-NO"/>
          </a:p>
        </p:txBody>
      </p:sp>
      <p:grpSp>
        <p:nvGrpSpPr>
          <p:cNvPr id="38" name="Gruppe 37">
            <a:extLst>
              <a:ext uri="{FF2B5EF4-FFF2-40B4-BE49-F238E27FC236}">
                <a16:creationId xmlns:a16="http://schemas.microsoft.com/office/drawing/2014/main" id="{F38534E9-1A7D-E055-51D7-0145A1439FB6}"/>
              </a:ext>
            </a:extLst>
          </p:cNvPr>
          <p:cNvGrpSpPr/>
          <p:nvPr/>
        </p:nvGrpSpPr>
        <p:grpSpPr>
          <a:xfrm>
            <a:off x="7398592" y="233176"/>
            <a:ext cx="4249821" cy="6391648"/>
            <a:chOff x="5699042" y="269452"/>
            <a:chExt cx="4249821" cy="6391648"/>
          </a:xfrm>
        </p:grpSpPr>
        <p:pic>
          <p:nvPicPr>
            <p:cNvPr id="3" name="Bilde 2" descr="Et bilde som inneholder line, diagram, Plottdiagram, tekst&#10;&#10;Automatisk generert beskrivelse">
              <a:extLst>
                <a:ext uri="{FF2B5EF4-FFF2-40B4-BE49-F238E27FC236}">
                  <a16:creationId xmlns:a16="http://schemas.microsoft.com/office/drawing/2014/main" id="{B23F370E-3077-D57E-C337-305452569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9042" y="3474949"/>
              <a:ext cx="4249821" cy="3186151"/>
            </a:xfrm>
            <a:prstGeom prst="rect">
              <a:avLst/>
            </a:prstGeom>
          </p:spPr>
        </p:pic>
        <p:pic>
          <p:nvPicPr>
            <p:cNvPr id="12" name="Bilde 11" descr="Et bilde som inneholder tekst, Plottdiagram, line, diagram&#10;&#10;Automatisk generert beskrivelse">
              <a:extLst>
                <a:ext uri="{FF2B5EF4-FFF2-40B4-BE49-F238E27FC236}">
                  <a16:creationId xmlns:a16="http://schemas.microsoft.com/office/drawing/2014/main" id="{72BB837E-538A-649A-2D3C-C5F3E1F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9042" y="269452"/>
              <a:ext cx="4249821" cy="3186151"/>
            </a:xfrm>
            <a:prstGeom prst="rect">
              <a:avLst/>
            </a:prstGeom>
          </p:spPr>
        </p:pic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7A58B4E-DB55-3D11-C8AA-9DF249452196}"/>
                </a:ext>
              </a:extLst>
            </p:cNvPr>
            <p:cNvCxnSpPr>
              <a:cxnSpLocks/>
            </p:cNvCxnSpPr>
            <p:nvPr/>
          </p:nvCxnSpPr>
          <p:spPr>
            <a:xfrm>
              <a:off x="6260196" y="5284269"/>
              <a:ext cx="190971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EF70CD6-0E7B-2BB9-5F0D-1036B381ECB1}"/>
                </a:ext>
              </a:extLst>
            </p:cNvPr>
            <p:cNvCxnSpPr>
              <a:cxnSpLocks/>
            </p:cNvCxnSpPr>
            <p:nvPr/>
          </p:nvCxnSpPr>
          <p:spPr>
            <a:xfrm>
              <a:off x="8169906" y="2395891"/>
              <a:ext cx="0" cy="2888378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55BBD7D0-68ED-1300-284B-471805A066B2}"/>
                </a:ext>
              </a:extLst>
            </p:cNvPr>
            <p:cNvCxnSpPr>
              <a:cxnSpLocks/>
            </p:cNvCxnSpPr>
            <p:nvPr/>
          </p:nvCxnSpPr>
          <p:spPr>
            <a:xfrm>
              <a:off x="6260196" y="4232819"/>
              <a:ext cx="2969323" cy="0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D2526737-DFDF-294C-4D36-486E894AEA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9519" y="2351785"/>
              <a:ext cx="0" cy="1881034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CDF6C7F7-BC5D-B0A9-02FC-A34B0BF0DC3E}"/>
              </a:ext>
            </a:extLst>
          </p:cNvPr>
          <p:cNvGrpSpPr/>
          <p:nvPr/>
        </p:nvGrpSpPr>
        <p:grpSpPr>
          <a:xfrm>
            <a:off x="7391315" y="233175"/>
            <a:ext cx="4257098" cy="6372303"/>
            <a:chOff x="7391315" y="233175"/>
            <a:chExt cx="4257098" cy="6372303"/>
          </a:xfrm>
        </p:grpSpPr>
        <p:pic>
          <p:nvPicPr>
            <p:cNvPr id="43" name="Bilde 42" descr="Et bilde som inneholder tekst, diagram, Plottdiagram, line&#10;&#10;Automatisk generert beskrivelse">
              <a:extLst>
                <a:ext uri="{FF2B5EF4-FFF2-40B4-BE49-F238E27FC236}">
                  <a16:creationId xmlns:a16="http://schemas.microsoft.com/office/drawing/2014/main" id="{1D8D5CCE-B9E7-731D-7C8A-6F0E73C35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91315" y="3429000"/>
              <a:ext cx="4236919" cy="3176478"/>
            </a:xfrm>
            <a:prstGeom prst="rect">
              <a:avLst/>
            </a:prstGeom>
          </p:spPr>
        </p:pic>
        <p:pic>
          <p:nvPicPr>
            <p:cNvPr id="5" name="Bilde 4" descr="Et bilde som inneholder tekst, diagram, line, Plottdiagram&#10;&#10;Automatisk generert beskrivelse">
              <a:extLst>
                <a:ext uri="{FF2B5EF4-FFF2-40B4-BE49-F238E27FC236}">
                  <a16:creationId xmlns:a16="http://schemas.microsoft.com/office/drawing/2014/main" id="{A7F2072F-7364-06C8-8403-B5E568830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8592" y="233175"/>
              <a:ext cx="4249821" cy="3186151"/>
            </a:xfrm>
            <a:prstGeom prst="rect">
              <a:avLst/>
            </a:prstGeom>
          </p:spPr>
        </p:pic>
        <p:cxnSp>
          <p:nvCxnSpPr>
            <p:cNvPr id="47" name="Rett pilkobling 46">
              <a:extLst>
                <a:ext uri="{FF2B5EF4-FFF2-40B4-BE49-F238E27FC236}">
                  <a16:creationId xmlns:a16="http://schemas.microsoft.com/office/drawing/2014/main" id="{4490B5AD-D69F-78D2-E199-2249E98BD1E3}"/>
                </a:ext>
              </a:extLst>
            </p:cNvPr>
            <p:cNvCxnSpPr/>
            <p:nvPr/>
          </p:nvCxnSpPr>
          <p:spPr>
            <a:xfrm flipH="1">
              <a:off x="8561018" y="2678552"/>
              <a:ext cx="321013" cy="3210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kstSylinder 47">
                  <a:extLst>
                    <a:ext uri="{FF2B5EF4-FFF2-40B4-BE49-F238E27FC236}">
                      <a16:creationId xmlns:a16="http://schemas.microsoft.com/office/drawing/2014/main" id="{DC63890A-291E-1FA0-28AF-A74EF74B530D}"/>
                    </a:ext>
                  </a:extLst>
                </p:cNvPr>
                <p:cNvSpPr txBox="1"/>
                <p:nvPr/>
              </p:nvSpPr>
              <p:spPr>
                <a:xfrm>
                  <a:off x="8882031" y="2345790"/>
                  <a:ext cx="1544513" cy="397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dirty="0">
                      <a:solidFill>
                        <a:srgbClr val="FF0000"/>
                      </a:solidFill>
                    </a:rPr>
                    <a:t>Step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nb-NO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nb-NO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nb-NO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  <m:sup>
                          <m:r>
                            <a:rPr lang="nb-NO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lang="nb-NO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48" name="TekstSylinder 47">
                  <a:extLst>
                    <a:ext uri="{FF2B5EF4-FFF2-40B4-BE49-F238E27FC236}">
                      <a16:creationId xmlns:a16="http://schemas.microsoft.com/office/drawing/2014/main" id="{DC63890A-291E-1FA0-28AF-A74EF74B53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2031" y="2345790"/>
                  <a:ext cx="1544513" cy="397416"/>
                </a:xfrm>
                <a:prstGeom prst="rect">
                  <a:avLst/>
                </a:prstGeom>
                <a:blipFill>
                  <a:blip r:embed="rId7"/>
                  <a:stretch>
                    <a:fillRect l="-3162" t="-7692" b="-18462"/>
                  </a:stretch>
                </a:blipFill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24D75EA-396D-BD69-46AE-588333DB6175}"/>
              </a:ext>
            </a:extLst>
          </p:cNvPr>
          <p:cNvSpPr txBox="1"/>
          <p:nvPr/>
        </p:nvSpPr>
        <p:spPr>
          <a:xfrm>
            <a:off x="254085" y="6218671"/>
            <a:ext cx="63376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[1} Cristina </a:t>
            </a:r>
            <a:r>
              <a:rPr lang="nb-NO" sz="1050" dirty="0" err="1"/>
              <a:t>Zotică</a:t>
            </a:r>
            <a:r>
              <a:rPr lang="nb-NO" sz="1050" dirty="0"/>
              <a:t>, Lars O. Nord, </a:t>
            </a:r>
            <a:r>
              <a:rPr lang="nb-NO" sz="1050" dirty="0" err="1"/>
              <a:t>Jenö</a:t>
            </a:r>
            <a:r>
              <a:rPr lang="nb-NO" sz="1050" dirty="0"/>
              <a:t> </a:t>
            </a:r>
            <a:r>
              <a:rPr lang="nb-NO" sz="1050" dirty="0" err="1"/>
              <a:t>Kovács</a:t>
            </a:r>
            <a:r>
              <a:rPr lang="nb-NO" sz="1050" dirty="0"/>
              <a:t> and Sigurd </a:t>
            </a:r>
            <a:r>
              <a:rPr lang="nb-NO" sz="1050" dirty="0" err="1"/>
              <a:t>Skogestad</a:t>
            </a:r>
            <a:r>
              <a:rPr lang="nb-NO" sz="1050" dirty="0"/>
              <a:t>. Optimal </a:t>
            </a:r>
            <a:r>
              <a:rPr lang="nb-NO" sz="1050" dirty="0" err="1"/>
              <a:t>operation</a:t>
            </a:r>
            <a:r>
              <a:rPr lang="nb-NO" sz="1050" dirty="0"/>
              <a:t> and </a:t>
            </a:r>
            <a:r>
              <a:rPr lang="nb-NO" sz="1050" dirty="0" err="1"/>
              <a:t>control</a:t>
            </a:r>
            <a:r>
              <a:rPr lang="nb-NO" sz="1050" dirty="0"/>
              <a:t> </a:t>
            </a:r>
            <a:r>
              <a:rPr lang="nb-NO" sz="1050" dirty="0" err="1"/>
              <a:t>of</a:t>
            </a:r>
            <a:r>
              <a:rPr lang="nb-NO" sz="1050" dirty="0"/>
              <a:t> heat to </a:t>
            </a:r>
            <a:r>
              <a:rPr lang="nb-NO" sz="1050" dirty="0" err="1"/>
              <a:t>power</a:t>
            </a:r>
            <a:r>
              <a:rPr lang="nb-NO" sz="1050" dirty="0"/>
              <a:t> </a:t>
            </a:r>
            <a:r>
              <a:rPr lang="nb-NO" sz="1050" dirty="0" err="1"/>
              <a:t>cycles</a:t>
            </a:r>
            <a:r>
              <a:rPr lang="nb-NO" sz="1050" dirty="0"/>
              <a:t>: A </a:t>
            </a:r>
            <a:r>
              <a:rPr lang="nb-NO" sz="1050" dirty="0" err="1"/>
              <a:t>new</a:t>
            </a:r>
            <a:r>
              <a:rPr lang="nb-NO" sz="1050" dirty="0"/>
              <a:t> </a:t>
            </a:r>
            <a:r>
              <a:rPr lang="nb-NO" sz="1050" dirty="0" err="1"/>
              <a:t>perspective</a:t>
            </a:r>
            <a:r>
              <a:rPr lang="nb-NO" sz="1050" dirty="0"/>
              <a:t> from a </a:t>
            </a:r>
            <a:r>
              <a:rPr lang="nb-NO" sz="1050" dirty="0" err="1"/>
              <a:t>systematic</a:t>
            </a:r>
            <a:r>
              <a:rPr lang="nb-NO" sz="1050" dirty="0"/>
              <a:t> </a:t>
            </a:r>
            <a:r>
              <a:rPr lang="nb-NO" sz="1050" dirty="0" err="1"/>
              <a:t>plantwide</a:t>
            </a:r>
            <a:r>
              <a:rPr lang="nb-NO" sz="1050" dirty="0"/>
              <a:t> </a:t>
            </a:r>
            <a:r>
              <a:rPr lang="nb-NO" sz="1050" dirty="0" err="1"/>
              <a:t>control</a:t>
            </a:r>
            <a:r>
              <a:rPr lang="nb-NO" sz="1050" dirty="0"/>
              <a:t> </a:t>
            </a:r>
            <a:r>
              <a:rPr lang="nb-NO" sz="1050" dirty="0" err="1"/>
              <a:t>approach</a:t>
            </a:r>
            <a:r>
              <a:rPr lang="nb-NO" sz="1050" dirty="0"/>
              <a:t>. </a:t>
            </a:r>
            <a:br>
              <a:rPr lang="nb-NO" sz="1050" dirty="0"/>
            </a:br>
            <a:r>
              <a:rPr lang="nb-NO" sz="1050" dirty="0"/>
              <a:t>URL: https://www.sciencedirect.com/science/article/pii/S0098135419311342</a:t>
            </a:r>
          </a:p>
        </p:txBody>
      </p:sp>
    </p:spTree>
    <p:extLst>
      <p:ext uri="{BB962C8B-B14F-4D97-AF65-F5344CB8AC3E}">
        <p14:creationId xmlns:p14="http://schemas.microsoft.com/office/powerpoint/2010/main" val="14205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63814C-C098-0A30-46E1-2EF3B4FF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Challenges &amp; future work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BB190F08-F527-39C8-5480-47A6E408A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047" y="1671222"/>
            <a:ext cx="3508755" cy="488318"/>
          </a:xfrm>
        </p:spPr>
        <p:txBody>
          <a:bodyPr/>
          <a:lstStyle/>
          <a:p>
            <a:r>
              <a:rPr lang="en-US" noProof="0" dirty="0"/>
              <a:t>Initialization issues</a:t>
            </a:r>
          </a:p>
          <a:p>
            <a:endParaRPr lang="en-US" noProof="0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7C0E1F5A-1D76-7904-5CBA-425B1EB9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nb-NO" smtClean="0"/>
              <a:t>9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614759C-B52A-2CEF-D60D-2B438E74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340" y="1404083"/>
            <a:ext cx="6870258" cy="1855678"/>
          </a:xfrm>
          <a:prstGeom prst="rect">
            <a:avLst/>
          </a:prstGeom>
        </p:spPr>
      </p:pic>
      <p:pic>
        <p:nvPicPr>
          <p:cNvPr id="13" name="Bilde 12" descr="Et bilde som inneholder tekst, line, Plottdiagram, diagram&#10;&#10;Automatisk generert beskrivelse">
            <a:extLst>
              <a:ext uri="{FF2B5EF4-FFF2-40B4-BE49-F238E27FC236}">
                <a16:creationId xmlns:a16="http://schemas.microsoft.com/office/drawing/2014/main" id="{8AF5C5DD-5533-07EB-B7DC-87D039571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470" y="3259761"/>
            <a:ext cx="3435129" cy="2575365"/>
          </a:xfrm>
          <a:prstGeom prst="rect">
            <a:avLst/>
          </a:prstGeom>
        </p:spPr>
      </p:pic>
      <p:sp>
        <p:nvSpPr>
          <p:cNvPr id="19" name="Plassholder for innhold 7">
            <a:extLst>
              <a:ext uri="{FF2B5EF4-FFF2-40B4-BE49-F238E27FC236}">
                <a16:creationId xmlns:a16="http://schemas.microsoft.com/office/drawing/2014/main" id="{AF5A7F42-7FE4-4762-7F13-BD7517A1A7CA}"/>
              </a:ext>
            </a:extLst>
          </p:cNvPr>
          <p:cNvSpPr txBox="1">
            <a:spLocks/>
          </p:cNvSpPr>
          <p:nvPr/>
        </p:nvSpPr>
        <p:spPr>
          <a:xfrm>
            <a:off x="639047" y="2159540"/>
            <a:ext cx="3508755" cy="48831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Noise in m and p</a:t>
            </a:r>
          </a:p>
          <a:p>
            <a:endParaRPr lang="en-US" dirty="0"/>
          </a:p>
        </p:txBody>
      </p:sp>
      <p:sp>
        <p:nvSpPr>
          <p:cNvPr id="20" name="Plassholder for innhold 7">
            <a:extLst>
              <a:ext uri="{FF2B5EF4-FFF2-40B4-BE49-F238E27FC236}">
                <a16:creationId xmlns:a16="http://schemas.microsoft.com/office/drawing/2014/main" id="{1B0DA618-E106-1333-DE0D-4FE7A04BE1DC}"/>
              </a:ext>
            </a:extLst>
          </p:cNvPr>
          <p:cNvSpPr txBox="1">
            <a:spLocks/>
          </p:cNvSpPr>
          <p:nvPr/>
        </p:nvSpPr>
        <p:spPr>
          <a:xfrm>
            <a:off x="639047" y="2647860"/>
            <a:ext cx="3508755" cy="4883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Heat transfer issues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Plassholder for innhold 7">
            <a:extLst>
              <a:ext uri="{FF2B5EF4-FFF2-40B4-BE49-F238E27FC236}">
                <a16:creationId xmlns:a16="http://schemas.microsoft.com/office/drawing/2014/main" id="{4B152112-D0B2-4EA3-32CD-8C154F292D3B}"/>
              </a:ext>
            </a:extLst>
          </p:cNvPr>
          <p:cNvSpPr txBox="1">
            <a:spLocks/>
          </p:cNvSpPr>
          <p:nvPr/>
        </p:nvSpPr>
        <p:spPr>
          <a:xfrm>
            <a:off x="639047" y="3968186"/>
            <a:ext cx="4039958" cy="3458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 steam turbine and other units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Plassholder for innhold 7">
            <a:extLst>
              <a:ext uri="{FF2B5EF4-FFF2-40B4-BE49-F238E27FC236}">
                <a16:creationId xmlns:a16="http://schemas.microsoft.com/office/drawing/2014/main" id="{CBC96762-2F65-DBD4-BCC9-CD57C04FE2D3}"/>
              </a:ext>
            </a:extLst>
          </p:cNvPr>
          <p:cNvSpPr txBox="1">
            <a:spLocks/>
          </p:cNvSpPr>
          <p:nvPr/>
        </p:nvSpPr>
        <p:spPr>
          <a:xfrm>
            <a:off x="639047" y="4429279"/>
            <a:ext cx="3508755" cy="3458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control elements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3" name="Plassholder for innhold 7">
            <a:extLst>
              <a:ext uri="{FF2B5EF4-FFF2-40B4-BE49-F238E27FC236}">
                <a16:creationId xmlns:a16="http://schemas.microsoft.com/office/drawing/2014/main" id="{B5177CAD-2A65-1BCC-3C70-BDDB7278A483}"/>
              </a:ext>
            </a:extLst>
          </p:cNvPr>
          <p:cNvSpPr txBox="1">
            <a:spLocks/>
          </p:cNvSpPr>
          <p:nvPr/>
        </p:nvSpPr>
        <p:spPr>
          <a:xfrm>
            <a:off x="639047" y="3548907"/>
            <a:ext cx="3508755" cy="3458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Set desired geometry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E6B3B2C-F5D3-CD9B-478A-306F9B550E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6141" y="1404083"/>
            <a:ext cx="6870258" cy="4431043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4AA2A62F-B785-8B8A-825B-94A7E868D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1241" y="2273685"/>
            <a:ext cx="6900456" cy="3169031"/>
          </a:xfrm>
        </p:spPr>
      </p:pic>
    </p:spTree>
    <p:extLst>
      <p:ext uri="{BB962C8B-B14F-4D97-AF65-F5344CB8AC3E}">
        <p14:creationId xmlns:p14="http://schemas.microsoft.com/office/powerpoint/2010/main" val="41775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9" grpId="0"/>
      <p:bldP spid="20" grpId="0"/>
      <p:bldP spid="21" grpId="0"/>
      <p:bldP spid="22" grpId="0"/>
      <p:bldP spid="23" grpId="0"/>
      <p:bldP spid="5" grpId="0" animBg="1"/>
    </p:bld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732.tgt.Office_50301112_TF33713516_Win32_OJ112196127" id="{FAADF278-4921-4211-8D07-32CCFC10EAF0}" vid="{7C91CA76-131E-4A1C-A002-A3FA4CDA1D2C}"/>
    </a:ext>
  </a:extLst>
</a:theme>
</file>

<file path=ppt/theme/theme2.xml><?xml version="1.0" encoding="utf-8"?>
<a:theme xmlns:a="http://schemas.openxmlformats.org/drawingml/2006/main" name="Flame">
  <a:themeElements>
    <a:clrScheme name="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4D00"/>
      </a:accent1>
      <a:accent2>
        <a:srgbClr val="FE7032"/>
      </a:accent2>
      <a:accent3>
        <a:srgbClr val="91BED4"/>
      </a:accent3>
      <a:accent4>
        <a:srgbClr val="FFC000"/>
      </a:accent4>
      <a:accent5>
        <a:srgbClr val="D9E8F5"/>
      </a:accent5>
      <a:accent6>
        <a:srgbClr val="FFAD8D"/>
      </a:accent6>
      <a:hlink>
        <a:srgbClr val="0563C1"/>
      </a:hlink>
      <a:folHlink>
        <a:srgbClr val="954F72"/>
      </a:folHlink>
    </a:clrScheme>
    <a:fontScheme name="04">
      <a:majorFont>
        <a:latin typeface="Montserrat Extra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C8CAE26-CDCE-45E3-8643-C69739396292}">
  <we:reference id="wa200005566" version="3.0.0.2" store="nb-NO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{E28DB40D-8EA0-40FA-809B-ACB6AD585AF7}tf33713516_win32</Template>
  <TotalTime>0</TotalTime>
  <Words>394</Words>
  <Application>Microsoft Office PowerPoint</Application>
  <PresentationFormat>Widescreen</PresentationFormat>
  <Paragraphs>100</Paragraphs>
  <Slides>9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9</vt:i4>
      </vt:variant>
    </vt:vector>
  </HeadingPairs>
  <TitlesOfParts>
    <vt:vector size="19" baseType="lpstr">
      <vt:lpstr>Arial</vt:lpstr>
      <vt:lpstr>Calibri</vt:lpstr>
      <vt:lpstr>Cambria Math</vt:lpstr>
      <vt:lpstr>Gill Sans MT</vt:lpstr>
      <vt:lpstr>Montserrat ExtraBold</vt:lpstr>
      <vt:lpstr>Montserrat SemiBold</vt:lpstr>
      <vt:lpstr>Open Sans</vt:lpstr>
      <vt:lpstr>Walbaum Display</vt:lpstr>
      <vt:lpstr>3DFloatVTI</vt:lpstr>
      <vt:lpstr>Flame</vt:lpstr>
      <vt:lpstr>Modeling of once-through steam generators</vt:lpstr>
      <vt:lpstr>Introduction</vt:lpstr>
      <vt:lpstr>System description </vt:lpstr>
      <vt:lpstr>Method</vt:lpstr>
      <vt:lpstr>General procedure</vt:lpstr>
      <vt:lpstr>Mathematical formulation</vt:lpstr>
      <vt:lpstr>Model implementation</vt:lpstr>
      <vt:lpstr>Simulations</vt:lpstr>
      <vt:lpstr>Challenges &amp;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Davidsen</dc:creator>
  <cp:lastModifiedBy>William Davidsen</cp:lastModifiedBy>
  <cp:revision>1</cp:revision>
  <dcterms:created xsi:type="dcterms:W3CDTF">2024-12-03T12:17:53Z</dcterms:created>
  <dcterms:modified xsi:type="dcterms:W3CDTF">2024-12-11T09:06:34Z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