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0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B9ECD-606E-4833-B51E-F15944D84DDF}" type="datetimeFigureOut">
              <a:rPr lang="nb-NO" smtClean="0"/>
              <a:t>15.12.2015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8F251-C475-4BB9-85D9-6996C16023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554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8F251-C475-4BB9-85D9-6996C16023E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6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6421247"/>
            <a:ext cx="426966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335165"/>
            <a:ext cx="7772400" cy="901094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Dynamic</a:t>
            </a:r>
            <a:r>
              <a:rPr lang="nb-NO" dirty="0" smtClean="0"/>
              <a:t> </a:t>
            </a:r>
            <a:r>
              <a:rPr lang="nb-NO" dirty="0" err="1" smtClean="0"/>
              <a:t>modeling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compressor</a:t>
            </a:r>
            <a:r>
              <a:rPr lang="nb-NO" dirty="0" smtClean="0"/>
              <a:t> system in </a:t>
            </a:r>
            <a:r>
              <a:rPr lang="nb-NO" dirty="0" err="1" smtClean="0"/>
              <a:t>nitric</a:t>
            </a:r>
            <a:r>
              <a:rPr lang="nb-NO" dirty="0" smtClean="0"/>
              <a:t> acid plant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2604671"/>
            <a:ext cx="7772400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Specialization p</a:t>
            </a:r>
            <a:r>
              <a:rPr lang="en-GB" sz="2400" dirty="0" smtClean="0"/>
              <a:t>roject fall 2015 </a:t>
            </a:r>
          </a:p>
          <a:p>
            <a:r>
              <a:rPr lang="nb-NO" dirty="0" smtClean="0"/>
              <a:t>Ingvild </a:t>
            </a:r>
            <a:r>
              <a:rPr lang="nb-NO" dirty="0" smtClean="0"/>
              <a:t>Marie Sørlie</a:t>
            </a:r>
          </a:p>
          <a:p>
            <a:endParaRPr lang="nb-NO" dirty="0" smtClean="0"/>
          </a:p>
        </p:txBody>
      </p:sp>
      <p:pic>
        <p:nvPicPr>
          <p:cNvPr id="4" name="Bilde 3" descr="tekst_b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67" y="269447"/>
            <a:ext cx="234696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Tuned model consistent with steady state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Simulation failed to show backflow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Model improvements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Accuracy in simulation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12" y="3117773"/>
            <a:ext cx="4011188" cy="300839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My </a:t>
            </a:r>
            <a:r>
              <a:rPr lang="nb-NO" dirty="0" err="1" smtClean="0"/>
              <a:t>project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417638"/>
            <a:ext cx="7959688" cy="47085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b-NO" dirty="0"/>
              <a:t>Summer </a:t>
            </a:r>
            <a:r>
              <a:rPr lang="nb-NO" dirty="0" err="1"/>
              <a:t>internship</a:t>
            </a:r>
            <a:r>
              <a:rPr lang="nb-NO" dirty="0"/>
              <a:t> 2015 </a:t>
            </a:r>
            <a:r>
              <a:rPr lang="nb-NO" dirty="0" err="1"/>
              <a:t>with</a:t>
            </a:r>
            <a:r>
              <a:rPr lang="nb-NO" dirty="0"/>
              <a:t> Yara</a:t>
            </a:r>
          </a:p>
          <a:p>
            <a:pPr>
              <a:lnSpc>
                <a:spcPct val="200000"/>
              </a:lnSpc>
            </a:pP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 smtClean="0"/>
              <a:t>modeling</a:t>
            </a:r>
            <a:r>
              <a:rPr lang="nb-NO" dirty="0" smtClean="0"/>
              <a:t> </a:t>
            </a:r>
            <a:r>
              <a:rPr lang="nb-NO" dirty="0"/>
              <a:t>in </a:t>
            </a:r>
            <a:r>
              <a:rPr lang="nb-NO" dirty="0" err="1"/>
              <a:t>Hysys</a:t>
            </a:r>
            <a:r>
              <a:rPr lang="nb-NO" dirty="0"/>
              <a:t> </a:t>
            </a:r>
          </a:p>
          <a:p>
            <a:pPr>
              <a:lnSpc>
                <a:spcPct val="200000"/>
              </a:lnSpc>
            </a:pPr>
            <a:r>
              <a:rPr lang="nb-NO" dirty="0"/>
              <a:t>Industrial </a:t>
            </a:r>
            <a:r>
              <a:rPr lang="nb-NO" dirty="0" err="1"/>
              <a:t>project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53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Outline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problem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Backflow during shut down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Damages platina gauze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Compressor 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Closing time valves</a:t>
            </a:r>
          </a:p>
          <a:p>
            <a:pPr>
              <a:lnSpc>
                <a:spcPct val="200000"/>
              </a:lnSpc>
            </a:pPr>
            <a:endParaRPr lang="nb-NO" dirty="0" smtClean="0"/>
          </a:p>
          <a:p>
            <a:pPr>
              <a:lnSpc>
                <a:spcPct val="200000"/>
              </a:lnSpc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69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modeling</a:t>
            </a:r>
            <a:r>
              <a:rPr lang="nb-NO" dirty="0" smtClean="0"/>
              <a:t> </a:t>
            </a:r>
            <a:r>
              <a:rPr lang="nb-NO" dirty="0" err="1" smtClean="0"/>
              <a:t>aspects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95022"/>
            <a:ext cx="7761111" cy="503114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Dynamic simulation - valves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Volumes – pipe segments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Compressor curves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Ammonia burner</a:t>
            </a:r>
          </a:p>
          <a:p>
            <a:pPr>
              <a:lnSpc>
                <a:spcPct val="200000"/>
              </a:lnSpc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74" y="2912534"/>
            <a:ext cx="4873926" cy="33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model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382911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31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valves</a:t>
            </a:r>
            <a:r>
              <a:rPr lang="nb-NO" dirty="0" smtClean="0"/>
              <a:t> – </a:t>
            </a:r>
            <a:r>
              <a:rPr lang="nb-NO" dirty="0" err="1" smtClean="0"/>
              <a:t>closing</a:t>
            </a:r>
            <a:r>
              <a:rPr lang="nb-NO" dirty="0" smtClean="0"/>
              <a:t> time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73" y="1417638"/>
            <a:ext cx="3566027" cy="2059159"/>
          </a:xfr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457200" y="1600200"/>
            <a:ext cx="46635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GB" dirty="0" smtClean="0"/>
              <a:t>Three valves closing during shut down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Different closing time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34" y="3476797"/>
            <a:ext cx="3281904" cy="2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Simulation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Different valve closing times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Use valve controllers – ramp controller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Simulate from steady state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Simulate from collected data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06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311"/>
            <a:ext cx="8349252" cy="5904089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Simulation</a:t>
            </a:r>
            <a:r>
              <a:rPr lang="nb-NO" dirty="0" smtClean="0"/>
              <a:t> - </a:t>
            </a:r>
            <a:r>
              <a:rPr lang="nb-NO" dirty="0" err="1" smtClean="0"/>
              <a:t>Results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00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8311"/>
            <a:ext cx="8310848" cy="5876931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Simulation</a:t>
            </a:r>
            <a:r>
              <a:rPr lang="nb-NO" dirty="0" smtClean="0"/>
              <a:t> –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Low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5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120</Words>
  <Application>Microsoft Office PowerPoint</Application>
  <PresentationFormat>Skjermfremvisning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Dynamic modeling of compressor system in nitric acid plant</vt:lpstr>
      <vt:lpstr>My project</vt:lpstr>
      <vt:lpstr>Outline of the problem</vt:lpstr>
      <vt:lpstr>Important modeling aspects</vt:lpstr>
      <vt:lpstr>The model</vt:lpstr>
      <vt:lpstr>The valves – closing time</vt:lpstr>
      <vt:lpstr>Simulation </vt:lpstr>
      <vt:lpstr>Simulation - Results</vt:lpstr>
      <vt:lpstr>Simulation – Results Low Pressure</vt:lpstr>
      <vt:lpstr>Conclusion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Ingvild Marie Sørlie</cp:lastModifiedBy>
  <cp:revision>151</cp:revision>
  <dcterms:created xsi:type="dcterms:W3CDTF">2013-06-10T16:56:09Z</dcterms:created>
  <dcterms:modified xsi:type="dcterms:W3CDTF">2015-12-16T09:03:40Z</dcterms:modified>
</cp:coreProperties>
</file>