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6"/>
  </p:notesMasterIdLst>
  <p:sldIdLst>
    <p:sldId id="256" r:id="rId2"/>
    <p:sldId id="257" r:id="rId3"/>
    <p:sldId id="265" r:id="rId4"/>
    <p:sldId id="268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87893-9A54-4925-99BC-A92E6C0AAB81}" type="datetimeFigureOut">
              <a:rPr lang="nb-NO" smtClean="0"/>
              <a:pPr/>
              <a:t>15.10.2014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55A01-007E-4484-99F9-3D9E53532E1B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835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F0AB-4615-4D25-A313-8FE61C394DAE}" type="datetimeFigureOut">
              <a:rPr lang="nb-NO" smtClean="0"/>
              <a:pPr/>
              <a:t>15.10.2014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F5A-142A-4088-8B37-2B37E97A67F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F0AB-4615-4D25-A313-8FE61C394DAE}" type="datetimeFigureOut">
              <a:rPr lang="nb-NO" smtClean="0"/>
              <a:pPr/>
              <a:t>15.10.2014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F5A-142A-4088-8B37-2B37E97A67F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F0AB-4615-4D25-A313-8FE61C394DAE}" type="datetimeFigureOut">
              <a:rPr lang="nb-NO" smtClean="0"/>
              <a:pPr/>
              <a:t>15.10.2014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F5A-142A-4088-8B37-2B37E97A67F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F0AB-4615-4D25-A313-8FE61C394DAE}" type="datetimeFigureOut">
              <a:rPr lang="nb-NO" smtClean="0"/>
              <a:pPr/>
              <a:t>15.10.2014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F5A-142A-4088-8B37-2B37E97A67F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F0AB-4615-4D25-A313-8FE61C394DAE}" type="datetimeFigureOut">
              <a:rPr lang="nb-NO" smtClean="0"/>
              <a:pPr/>
              <a:t>15.10.2014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F5A-142A-4088-8B37-2B37E97A67F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F0AB-4615-4D25-A313-8FE61C394DAE}" type="datetimeFigureOut">
              <a:rPr lang="nb-NO" smtClean="0"/>
              <a:pPr/>
              <a:t>15.10.2014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F5A-142A-4088-8B37-2B37E97A67F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F0AB-4615-4D25-A313-8FE61C394DAE}" type="datetimeFigureOut">
              <a:rPr lang="nb-NO" smtClean="0"/>
              <a:pPr/>
              <a:t>15.10.2014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F5A-142A-4088-8B37-2B37E97A67F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F0AB-4615-4D25-A313-8FE61C394DAE}" type="datetimeFigureOut">
              <a:rPr lang="nb-NO" smtClean="0"/>
              <a:pPr/>
              <a:t>15.10.2014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F5A-142A-4088-8B37-2B37E97A67F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F0AB-4615-4D25-A313-8FE61C394DAE}" type="datetimeFigureOut">
              <a:rPr lang="nb-NO" smtClean="0"/>
              <a:pPr/>
              <a:t>15.10.2014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F5A-142A-4088-8B37-2B37E97A67F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F0AB-4615-4D25-A313-8FE61C394DAE}" type="datetimeFigureOut">
              <a:rPr lang="nb-NO" smtClean="0"/>
              <a:pPr/>
              <a:t>15.10.2014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7F5A-142A-4088-8B37-2B37E97A67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F0AB-4615-4D25-A313-8FE61C394DAE}" type="datetimeFigureOut">
              <a:rPr lang="nb-NO" smtClean="0"/>
              <a:pPr/>
              <a:t>15.10.2014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5D7F5A-142A-4088-8B37-2B37E97A67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A5D7F5A-142A-4088-8B37-2B37E97A67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D4DF0AB-4615-4D25-A313-8FE61C394DAE}" type="datetimeFigureOut">
              <a:rPr lang="nb-NO" smtClean="0"/>
              <a:pPr/>
              <a:t>15.10.2014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Modelling and Optimization of Compact subsea separators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By: Fahad </a:t>
            </a:r>
            <a:r>
              <a:rPr lang="en-US" sz="2800" dirty="0" err="1" smtClean="0"/>
              <a:t>Matovu</a:t>
            </a:r>
            <a:endParaRPr lang="en-US" sz="2800" dirty="0" smtClean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Supervisors: Prof. </a:t>
            </a:r>
            <a:r>
              <a:rPr lang="en-US" sz="2800" dirty="0" err="1" smtClean="0"/>
              <a:t>Sigurd</a:t>
            </a:r>
            <a:r>
              <a:rPr lang="en-US" sz="2800" dirty="0" smtClean="0"/>
              <a:t> </a:t>
            </a:r>
            <a:r>
              <a:rPr lang="en-US" sz="2800" dirty="0" err="1" smtClean="0"/>
              <a:t>Skogestad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              Johannes </a:t>
            </a:r>
            <a:r>
              <a:rPr lang="en-GB" sz="2800" dirty="0" err="1"/>
              <a:t>Jäschke</a:t>
            </a:r>
            <a:endParaRPr lang="en-US" sz="2800" dirty="0" smtClean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NTNU</a:t>
            </a:r>
          </a:p>
          <a:p>
            <a:pPr marL="0" indent="0" algn="ctr">
              <a:buNone/>
            </a:pPr>
            <a:r>
              <a:rPr lang="en-US" sz="2800" dirty="0" smtClean="0"/>
              <a:t>OCTOBER 15, 2014.</a:t>
            </a:r>
          </a:p>
          <a:p>
            <a:pPr marL="0" indent="0" algn="ctr">
              <a:buNone/>
            </a:pPr>
            <a:endParaRPr lang="en-US" dirty="0" smtClean="0"/>
          </a:p>
          <a:p>
            <a:pPr marL="514350" indent="-514350">
              <a:buNone/>
            </a:pP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776864" cy="1143000"/>
          </a:xfrm>
        </p:spPr>
        <p:txBody>
          <a:bodyPr/>
          <a:lstStyle/>
          <a:p>
            <a:r>
              <a:rPr lang="en-US" dirty="0" smtClean="0"/>
              <a:t>Compact subsea separation unit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5" name="TekstSylinder 4"/>
          <p:cNvSpPr txBox="1"/>
          <p:nvPr/>
        </p:nvSpPr>
        <p:spPr>
          <a:xfrm>
            <a:off x="1191501" y="5883062"/>
            <a:ext cx="6893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Source: </a:t>
            </a:r>
            <a:r>
              <a:rPr lang="nb-NO" i="1" dirty="0" smtClean="0"/>
              <a:t>Compact Sub Sea </a:t>
            </a:r>
            <a:r>
              <a:rPr lang="nb-NO" i="1" dirty="0" err="1" smtClean="0"/>
              <a:t>Separation</a:t>
            </a:r>
            <a:r>
              <a:rPr lang="nb-NO" i="1" dirty="0" smtClean="0"/>
              <a:t> report </a:t>
            </a:r>
            <a:r>
              <a:rPr lang="nb-NO" dirty="0" smtClean="0"/>
              <a:t>by Christian Ellingsen, 2007</a:t>
            </a:r>
            <a:endParaRPr lang="nb-NO" dirty="0"/>
          </a:p>
        </p:txBody>
      </p:sp>
      <p:pic>
        <p:nvPicPr>
          <p:cNvPr id="6" name="Picture 5" descr="Compact Separation Schematic 2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4193" y="1268760"/>
            <a:ext cx="6296174" cy="4451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 done so far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Aim: Model the </a:t>
            </a:r>
            <a:r>
              <a:rPr lang="en-GB" dirty="0" err="1" smtClean="0"/>
              <a:t>deliquidizer</a:t>
            </a:r>
            <a:r>
              <a:rPr lang="en-GB" dirty="0" smtClean="0"/>
              <a:t> in which there is separation of the entrained liquid from the gas. Predict the quality of the gas (volume fraction) as a function of inlet volumetric flow rate.</a:t>
            </a:r>
          </a:p>
          <a:p>
            <a:r>
              <a:rPr lang="en-GB" dirty="0" smtClean="0"/>
              <a:t>Models obtained so far have been based on the idea of the radial settling velocity, replacing the gravity term with the centripetal acceleration. Then integration over an area of a slice of the pipe to obtain the volumetric flow rate of liquid separated.</a:t>
            </a:r>
          </a:p>
          <a:p>
            <a:r>
              <a:rPr lang="en-GB" dirty="0" smtClean="0"/>
              <a:t> (Not a success yet). Doesn’t take into account the distribution of droplets. Assumes the radial velocity to be the average velocity of the droplets.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18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plan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dirty="0" smtClean="0"/>
                  <a:t>Come up with some distribution of droplets over an area /volume and incorporate it into the models.</a:t>
                </a:r>
              </a:p>
              <a:p>
                <a:r>
                  <a:rPr lang="en-GB" dirty="0" smtClean="0"/>
                  <a:t>Alternative. Use the limiting case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𝑟𝑎𝑑𝑖𝑎𝑙</m:t>
                        </m:r>
                      </m:sub>
                    </m:sSub>
                    <m:r>
                      <a:rPr lang="en-GB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𝑎𝑥𝑖𝑎𝑙</m:t>
                        </m:r>
                      </m:sub>
                    </m:sSub>
                  </m:oMath>
                </a14:m>
                <a:r>
                  <a:rPr lang="en-GB" dirty="0" smtClean="0"/>
                  <a:t> to predict the minimum inlet radius required for droplet separation. Use this to predict the separation based on particle distribution.</a:t>
                </a:r>
              </a:p>
              <a:p>
                <a:r>
                  <a:rPr lang="en-GB" dirty="0" smtClean="0"/>
                  <a:t>Separated liquid enters the boot section.</a:t>
                </a:r>
              </a:p>
              <a:p>
                <a:r>
                  <a:rPr lang="en-GB" dirty="0" smtClean="0"/>
                  <a:t>Another task is to predict the quality of the liquid as a function of the liquid holdup time in the boot section.</a:t>
                </a:r>
              </a:p>
              <a:p>
                <a:r>
                  <a:rPr lang="en-GB" dirty="0" smtClean="0"/>
                  <a:t>(Task not yet started)</a:t>
                </a:r>
              </a:p>
              <a:p>
                <a:r>
                  <a:rPr lang="en-GB" dirty="0" smtClean="0"/>
                  <a:t>Thank you!!!!</a:t>
                </a:r>
              </a:p>
              <a:p>
                <a:endParaRPr lang="en-GB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762" r="-16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415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1560</TotalTime>
  <Words>256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Modelling and Optimization of Compact subsea separators</vt:lpstr>
      <vt:lpstr>Compact subsea separation unit</vt:lpstr>
      <vt:lpstr>Work done so far</vt:lpstr>
      <vt:lpstr>Next 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search methods</dc:title>
  <dc:creator>fahadm</dc:creator>
  <cp:lastModifiedBy>Fahad</cp:lastModifiedBy>
  <cp:revision>142</cp:revision>
  <dcterms:created xsi:type="dcterms:W3CDTF">2014-03-06T19:18:54Z</dcterms:created>
  <dcterms:modified xsi:type="dcterms:W3CDTF">2014-10-15T10:16:40Z</dcterms:modified>
</cp:coreProperties>
</file>